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7" r:id="rId1"/>
  </p:sldMasterIdLst>
  <p:notesMasterIdLst>
    <p:notesMasterId r:id="rId20"/>
  </p:notesMasterIdLst>
  <p:sldIdLst>
    <p:sldId id="256" r:id="rId2"/>
    <p:sldId id="257" r:id="rId3"/>
    <p:sldId id="259" r:id="rId4"/>
    <p:sldId id="258" r:id="rId5"/>
    <p:sldId id="273" r:id="rId6"/>
    <p:sldId id="271" r:id="rId7"/>
    <p:sldId id="262" r:id="rId8"/>
    <p:sldId id="263" r:id="rId9"/>
    <p:sldId id="264" r:id="rId10"/>
    <p:sldId id="272" r:id="rId11"/>
    <p:sldId id="265" r:id="rId12"/>
    <p:sldId id="266" r:id="rId13"/>
    <p:sldId id="267" r:id="rId14"/>
    <p:sldId id="274" r:id="rId15"/>
    <p:sldId id="268" r:id="rId16"/>
    <p:sldId id="275" r:id="rId17"/>
    <p:sldId id="269" r:id="rId18"/>
    <p:sldId id="270" r:id="rId19"/>
  </p:sldIdLst>
  <p:sldSz cx="9144000" cy="6858000" type="screen4x3"/>
  <p:notesSz cx="7315200" cy="96012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4" autoAdjust="0"/>
    <p:restoredTop sz="94660"/>
  </p:normalViewPr>
  <p:slideViewPr>
    <p:cSldViewPr>
      <p:cViewPr varScale="1">
        <p:scale>
          <a:sx n="107" d="100"/>
          <a:sy n="107" d="100"/>
        </p:scale>
        <p:origin x="666" y="13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57" name="AutoShape 8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58" name="AutoShape 9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60" name="Text Box 11"/>
          <p:cNvSpPr txBox="1">
            <a:spLocks noChangeArrowheads="1"/>
          </p:cNvSpPr>
          <p:nvPr/>
        </p:nvSpPr>
        <p:spPr bwMode="auto">
          <a:xfrm>
            <a:off x="4143375" y="0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2061" name="Rectangle 1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786313" cy="358616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5" name="Rectangle 13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60888"/>
            <a:ext cx="5837237" cy="430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6840" tIns="48240" rIns="96840" bIns="482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63" name="Text Box 14"/>
          <p:cNvSpPr txBox="1">
            <a:spLocks noChangeArrowheads="1"/>
          </p:cNvSpPr>
          <p:nvPr/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CA" alt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/>
          </p:nvPr>
        </p:nvSpPr>
        <p:spPr bwMode="auto">
          <a:xfrm>
            <a:off x="4143375" y="9120188"/>
            <a:ext cx="3155950" cy="4651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6840" tIns="48240" rIns="96840" bIns="4824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E0BAE64-6AD9-4A3D-820D-744668F1BB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20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78F122-D73D-41F0-BEB4-4E45695F0D41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0AC89E8-C257-41A8-9E41-60AA5A0F4993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4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4102" name="Text Box 4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6B3E757-9AF3-4471-A4ED-C743622C6F2D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00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49D520-4279-48AE-BFF6-9F6B107EC59F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3917176-67E5-4E63-8404-F03C9F948132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7F4680C-8EC2-4E50-B5D6-AFE3F67E403B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97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D3A0FD2-EEB7-4439-9BA1-5B51F72F815F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29A3FDE-ECF8-457C-A1EF-5642EDDBD679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9013" cy="3598863"/>
          </a:xfrm>
          <a:solidFill>
            <a:srgbClr val="FFFFFF"/>
          </a:solidFill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20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5F5008-4591-4AC8-AAC5-3420377283F0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EA4981F-EEE4-42A6-8170-89FEB5F3C34C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9013" cy="3598863"/>
          </a:xfrm>
          <a:solidFill>
            <a:srgbClr val="FFFFFF"/>
          </a:solidFill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61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5F5008-4591-4AC8-AAC5-3420377283F0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EA4981F-EEE4-42A6-8170-89FEB5F3C34C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9013" cy="3598863"/>
          </a:xfrm>
          <a:solidFill>
            <a:srgbClr val="FFFFFF"/>
          </a:solidFill>
          <a:ln/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014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7464F-DE05-4803-8336-A57A946C0479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9E16A9A-F918-4BF4-8589-75C9C1644296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7425" cy="3597275"/>
          </a:xfrm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10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7464F-DE05-4803-8336-A57A946C0479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9E16A9A-F918-4BF4-8589-75C9C1644296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7425" cy="3597275"/>
          </a:xfrm>
          <a:solidFill>
            <a:srgbClr val="FFFFFF"/>
          </a:solidFill>
          <a:ln/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79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1257D0C-702B-482E-A91F-1CEC878E6A46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3B8BDFD-4B4B-467C-8A30-6A130B750DFC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7425" cy="3597275"/>
          </a:xfrm>
          <a:solidFill>
            <a:srgbClr val="FFFFFF"/>
          </a:solidFill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48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890C48-FBBF-4827-A79E-782E08ED50CA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3D8F86C-8DA4-4391-9B79-67A68AA5BF10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7425" cy="3597275"/>
          </a:xfrm>
          <a:solidFill>
            <a:srgbClr val="FFFFFF"/>
          </a:solidFill>
          <a:ln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02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F1C1E43-4E81-48D2-B0A4-B0E54F835901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D8C7CD2-B5A9-48BD-90D0-18416B036D3F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61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6150" name="Text Box 4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E7D054C-B44F-49CD-BC9D-88F8EA7B7CA4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9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D39AD17-D0F2-483D-AC0B-1EABEA4F1F09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9FC4FF8-C862-41A9-ADBC-761F09106A2B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0246" name="Text Box 4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9B163E3-F598-4183-B70E-56B8893A2AC0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8A9080A-53FC-46A8-8422-008CD78F8FF8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A073C05-177B-4E12-9ADE-2BED512A209A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9013" cy="3598863"/>
          </a:xfrm>
          <a:solidFill>
            <a:srgbClr val="FFFFFF"/>
          </a:solidFill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33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3FB1717-06AD-4D53-88EC-63913010E510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E2AEA49-3D80-4BCC-9855-8F0D8667C2D3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12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9013" cy="3598863"/>
          </a:xfrm>
          <a:solidFill>
            <a:srgbClr val="FFFFFF"/>
          </a:solidFill>
          <a:ln/>
        </p:spPr>
      </p:sp>
      <p:sp>
        <p:nvSpPr>
          <p:cNvPr id="12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12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3AF2D4-5647-426A-8BF8-E1DBDAB64921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411896A-1481-4005-B4A1-BF2CC9F44664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163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795838" cy="3595688"/>
          </a:xfrm>
          <a:solidFill>
            <a:srgbClr val="FFFFFF"/>
          </a:solidFill>
          <a:ln/>
        </p:spPr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80B4ED-8921-463B-AAA8-DFC932A832FC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6F0481A-20A6-4D94-BECD-CE1F48D21D49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184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B2E6AE26-FF9F-40A2-B6AF-9C0D19944A46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63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E4F750-158A-4A54-9986-4445E26BBE0C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A96E3CA-B229-488F-9AD8-856A04E72E5D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311BE8C-6452-45AC-9B5B-7AAC0F6B9FEC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71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5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1E4F750-158A-4A54-9986-4445E26BBE0C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607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2A96E3CA-B229-488F-9AD8-856A04E72E5D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300">
              <a:latin typeface="Arial" panose="020B0604020202020204" pitchFamily="34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42000" cy="431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6840" tIns="48240" rIns="9684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311BE8C-6452-45AC-9B5B-7AAC0F6B9FEC}" type="slidenum">
              <a:rPr lang="en-US" altLang="en-US" sz="1300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375235-D25F-4C2A-B7F6-10DCA70BACFA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54BF7-DA27-452F-BDD8-B9C2F5D7F42D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2646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B377F1-F243-4896-8F6F-57BC36412B6F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9D069-AC6B-40BF-976A-56CF3F1D442D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42807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FBEC91-2404-4274-B4BD-E3B192F7ED6F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49A700-C7AF-4DD7-ACB9-94B79C85DA74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626013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769F6C-887F-45F2-9A58-BC48A438AF3E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73AB07-925C-4941-8AB2-C8D5CB6EF907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6660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605EC4-1FDE-422B-8CD8-E9EC89881446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01177-9375-429E-933F-72A1B3DCDDAB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282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A243A0-10F8-44BD-AA49-CDA0F4C756AA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4BEF58-27D6-4345-BA04-3CC16EF461E7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1143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A20EC0-EDF2-464C-B0A2-5C5A9D81BCF3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B018E-CA8D-4DFC-8B9D-713EA2342CAB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247725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2B4C70-A76C-43A6-9AC2-5843A7E76DE3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D79783-9E5A-4324-8FCE-C889DB5DC7BA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625281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463581-067D-4CA3-88DD-07279D5567BE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55F31C-2879-46E5-A1A3-E061BE840F26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18038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B771F3-6E4F-4325-9A57-A3CCFF022025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1E60F-A955-4472-83A7-DE1EB7F92781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7983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A7DD05-060B-4E66-9CAD-CDF35CAFB11B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3B6AD-E4B3-454E-90BC-6A93DC073851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5745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5F66B1-3184-4C86-AEA8-A8C6ADA79DE7}" type="datetimeFigureOut">
              <a:rPr lang="en-CA" smtClean="0"/>
              <a:pPr>
                <a:defRPr/>
              </a:pPr>
              <a:t>19/08/2022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377DC6-C0D4-4A7A-BFC0-9CF183894A47}" type="slidenum">
              <a:rPr lang="en-CA" altLang="en-US" smtClean="0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5947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sappho.eps.mcgill.ca/~olivia/UPE/2016-Autumn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hyperlink" Target="https://transsexy.geophys.mcgill.ca/~olivia/GGeology/About_olivia.jpg" TargetMode="External"/><Relationship Id="rId5" Type="http://schemas.openxmlformats.org/officeDocument/2006/relationships/image" Target="../media/image1.png"/><Relationship Id="rId10" Type="http://schemas.openxmlformats.org/officeDocument/2006/relationships/hyperlink" Target="mailto:upe.epsc201@gmail.com" TargetMode="External"/><Relationship Id="rId4" Type="http://schemas.openxmlformats.org/officeDocument/2006/relationships/notesSlide" Target="../notesSlides/notesSlide1.xml"/><Relationship Id="rId9" Type="http://schemas.openxmlformats.org/officeDocument/2006/relationships/hyperlink" Target="http://transsexy.geophys.mcgill.ca/~olivia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List_of_creation_myths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hyperlink" Target="http://sohowww.nascom.nasa.gov/data/realtime/realtime-update.html" TargetMode="Externa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4.m4a"/><Relationship Id="rId7" Type="http://schemas.openxmlformats.org/officeDocument/2006/relationships/image" Target="../media/image17.png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fnal.gov/pub/today/archive/archive_2013/today13-01-04_NutshellReadMore.htm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sappho.eps.mcgill.ca/~olivia/UPE/2016-Autumn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://mycourses2.mcgill.ca/" TargetMode="External"/><Relationship Id="rId5" Type="http://schemas.openxmlformats.org/officeDocument/2006/relationships/hyperlink" Target="https://www.eps.mcgill.ca/~courses/c186-221/2022-Autumn/" TargetMode="External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hyperlink" Target="https://www.eps.mcgill.ca/~courses/c186-221/2022-Autumn/" TargetMode="Externa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hyperlink" Target="https://maps.google.com/?q=680+Sherbrooke+Street+West&amp;entry=gmail&amp;source=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mcgill.zoom.us/" TargetMode="External"/><Relationship Id="rId5" Type="http://schemas.openxmlformats.org/officeDocument/2006/relationships/hyperlink" Target="https://www.eps.mcgill.ca/~courses/c186-221/Lectures/" TargetMode="Externa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1844675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8" y="511175"/>
            <a:ext cx="27717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596900"/>
            <a:ext cx="263842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911224" y="3810000"/>
            <a:ext cx="7909247" cy="274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General Geology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hlinkClick r:id="rId8"/>
            </a:endParaRPr>
          </a:p>
          <a:p>
            <a:pPr algn="ctr" eaLnBrk="1" hangingPunct="1">
              <a:buSzPct val="100000"/>
            </a:pPr>
            <a:r>
              <a:rPr lang="en-US" altLang="en-US" sz="28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Introduction to Geology and Geological Processes </a:t>
            </a:r>
            <a:r>
              <a:rPr lang="en-US" altLang="en-US" sz="28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with emphasis on Engineering Applications</a:t>
            </a:r>
          </a:p>
          <a:p>
            <a:pPr algn="ctr" eaLnBrk="1" hangingPunct="1">
              <a:buSzPct val="100000"/>
            </a:pPr>
            <a:endParaRPr lang="en-US" altLang="en-US" sz="2800" dirty="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SzPct val="100000"/>
            </a:pP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Professor</a:t>
            </a:r>
            <a:r>
              <a:rPr lang="en-US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 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hlinkClick r:id="rId9"/>
              </a:rPr>
              <a:t>Olivia Jensen 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 ( </a:t>
            </a:r>
            <a:r>
              <a:rPr lang="en-US" altLang="en-US" sz="1600" b="1" dirty="0" smtClean="0">
                <a:solidFill>
                  <a:srgbClr val="000000"/>
                </a:solidFill>
                <a:latin typeface="Times New Roman" panose="02020603050405020304" pitchFamily="18" charset="0"/>
                <a:hlinkClick r:id="rId10"/>
              </a:rPr>
              <a:t>course e-mail</a:t>
            </a:r>
            <a:r>
              <a:rPr lang="en-US" altLang="en-US" sz="1600" dirty="0">
                <a:solidFill>
                  <a:srgbClr val="3366FF"/>
                </a:solidFill>
              </a:rPr>
              <a:t>  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| </a:t>
            </a:r>
            <a:r>
              <a:rPr lang="en-US" altLang="en-US" sz="1600" dirty="0" smtClean="0">
                <a:solidFill>
                  <a:prstClr val="black"/>
                </a:solidFill>
              </a:rPr>
              <a:t> </a:t>
            </a:r>
            <a:r>
              <a:rPr lang="en-US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hlinkClick r:id="rId9"/>
              </a:rPr>
              <a:t>web service</a:t>
            </a:r>
            <a:r>
              <a:rPr lang="en-US" altLang="en-US" sz="1600" dirty="0">
                <a:solidFill>
                  <a:srgbClr val="000000"/>
                </a:solidFill>
                <a:hlinkClick r:id="rId9"/>
              </a:rPr>
              <a:t> </a:t>
            </a:r>
            <a:r>
              <a:rPr lang="en-US" altLang="en-US" sz="1600" dirty="0">
                <a:solidFill>
                  <a:srgbClr val="000000"/>
                </a:solidFill>
              </a:rPr>
              <a:t>  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|  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  <a:hlinkClick r:id="rId11"/>
              </a:rPr>
              <a:t> short bio</a:t>
            </a:r>
            <a:r>
              <a:rPr lang="en-US" altLang="en-US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)</a:t>
            </a:r>
            <a:endParaRPr lang="en-US" altLang="en-US" sz="1600" dirty="0" smtClean="0">
              <a:solidFill>
                <a:srgbClr val="0066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buSzPct val="100000"/>
            </a:pPr>
            <a:endParaRPr lang="en-US" altLang="en-US" sz="2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-292387"/>
            <a:ext cx="229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5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303" x="539750" y="5575300"/>
          <p14:tracePt t="9463" x="558800" y="5575300"/>
          <p14:tracePt t="9471" x="565150" y="5575300"/>
          <p14:tracePt t="9483" x="571500" y="5575300"/>
          <p14:tracePt t="9500" x="577850" y="5575300"/>
          <p14:tracePt t="9517" x="603250" y="5575300"/>
          <p14:tracePt t="9533" x="647700" y="5575300"/>
          <p14:tracePt t="9550" x="736600" y="5575300"/>
          <p14:tracePt t="9567" x="819150" y="5562600"/>
          <p14:tracePt t="9583" x="920750" y="5518150"/>
          <p14:tracePt t="9600" x="977900" y="5499100"/>
          <p14:tracePt t="9617" x="1016000" y="5486400"/>
          <p14:tracePt t="9633" x="1047750" y="5473700"/>
          <p14:tracePt t="9650" x="1123950" y="5441950"/>
          <p14:tracePt t="9667" x="1193800" y="5422900"/>
          <p14:tracePt t="9683" x="1308100" y="5416550"/>
          <p14:tracePt t="9700" x="1403350" y="5391150"/>
          <p14:tracePt t="9717" x="1460500" y="5391150"/>
          <p14:tracePt t="9733" x="1536700" y="5384800"/>
          <p14:tracePt t="9750" x="1581150" y="5384800"/>
          <p14:tracePt t="9767" x="1606550" y="5384800"/>
          <p14:tracePt t="9783" x="1651000" y="5403850"/>
          <p14:tracePt t="9800" x="1651000" y="5568950"/>
          <p14:tracePt t="9817" x="1651000" y="5816600"/>
          <p14:tracePt t="9833" x="1651000" y="6057900"/>
          <p14:tracePt t="9850" x="1651000" y="6280150"/>
          <p14:tracePt t="9867" x="1651000" y="6489700"/>
          <p14:tracePt t="9883" x="1651000" y="6648450"/>
          <p14:tracePt t="9900" x="1657350" y="6756400"/>
          <p14:tracePt t="9917" x="1676400" y="6826250"/>
          <p14:tracePt t="9933" x="1676400" y="6851650"/>
          <p14:tracePt t="9950" x="1689100" y="6851650"/>
          <p14:tracePt t="9967" x="1695450" y="6851650"/>
          <p14:tracePt t="9983" x="1733550" y="6851650"/>
          <p14:tracePt t="10000" x="1739900" y="6851650"/>
          <p14:tracePt t="10976" x="1733550" y="6851650"/>
          <p14:tracePt t="10984" x="1708150" y="6838950"/>
          <p14:tracePt t="11000" x="1028700" y="6426200"/>
          <p14:tracePt t="11017" x="82550" y="5842000"/>
          <p14:tracePt t="11100" x="196850" y="4102100"/>
          <p14:tracePt t="11117" x="946150" y="3232150"/>
          <p14:tracePt t="11134" x="1492250" y="2476500"/>
          <p14:tracePt t="11150" x="2012950" y="1943100"/>
          <p14:tracePt t="11167" x="2355850" y="1612900"/>
          <p14:tracePt t="11184" x="2514600" y="1479550"/>
          <p14:tracePt t="11184" x="2578100" y="1447800"/>
          <p14:tracePt t="11200" x="2698750" y="1358900"/>
          <p14:tracePt t="11217" x="2921000" y="1250950"/>
          <p14:tracePt t="11234" x="3175000" y="1104900"/>
          <p14:tracePt t="11250" x="3549650" y="876300"/>
          <p14:tracePt t="11267" x="4178300" y="615950"/>
          <p14:tracePt t="11284" x="4419600" y="514350"/>
          <p14:tracePt t="11300" x="4483100" y="508000"/>
          <p14:tracePt t="11317" x="4495800" y="488950"/>
          <p14:tracePt t="11344" x="4502150" y="488950"/>
          <p14:tracePt t="11376" x="4521200" y="488950"/>
          <p14:tracePt t="11384" x="4527550" y="488950"/>
          <p14:tracePt t="11392" x="4572000" y="495300"/>
          <p14:tracePt t="11400" x="4603750" y="495300"/>
          <p14:tracePt t="11417" x="4673600" y="514350"/>
          <p14:tracePt t="11434" x="4845050" y="514350"/>
          <p14:tracePt t="11450" x="5041900" y="539750"/>
          <p14:tracePt t="11467" x="5175250" y="552450"/>
          <p14:tracePt t="11484" x="5245100" y="571500"/>
          <p14:tracePt t="11500" x="5327650" y="596900"/>
          <p14:tracePt t="11517" x="5422900" y="603250"/>
          <p14:tracePt t="11534" x="5467350" y="603250"/>
          <p14:tracePt t="11550" x="5473700" y="603250"/>
          <p14:tracePt t="11576" x="5492750" y="603250"/>
          <p14:tracePt t="11640" x="5480050" y="615950"/>
          <p14:tracePt t="11648" x="5461000" y="615950"/>
          <p14:tracePt t="11656" x="5391150" y="647700"/>
          <p14:tracePt t="11672" x="5365750" y="660400"/>
          <p14:tracePt t="11684" x="5359400" y="666750"/>
          <p14:tracePt t="11700" x="5334000" y="673100"/>
          <p14:tracePt t="11717" x="5327650" y="673100"/>
          <p14:tracePt t="11734" x="5321300" y="679450"/>
          <p14:tracePt t="11760" x="5308600" y="685800"/>
          <p14:tracePt t="12048" x="5321300" y="698500"/>
          <p14:tracePt t="12056" x="5327650" y="698500"/>
          <p14:tracePt t="12067" x="5346700" y="698500"/>
          <p14:tracePt t="12192" x="5353050" y="723900"/>
          <p14:tracePt t="12200" x="5353050" y="806450"/>
          <p14:tracePt t="12217" x="5353050" y="1016000"/>
          <p14:tracePt t="12234" x="5353050" y="1257300"/>
          <p14:tracePt t="12251" x="5334000" y="1454150"/>
          <p14:tracePt t="12267" x="5321300" y="1549400"/>
          <p14:tracePt t="12284" x="5321300" y="1562100"/>
          <p14:tracePt t="12312" x="5321300" y="1549400"/>
          <p14:tracePt t="12320" x="5321300" y="1511300"/>
          <p14:tracePt t="12334" x="5327650" y="1447800"/>
          <p14:tracePt t="12351" x="5422900" y="1212850"/>
          <p14:tracePt t="12367" x="5505450" y="977900"/>
          <p14:tracePt t="12384" x="5588000" y="654050"/>
          <p14:tracePt t="12401" x="5626100" y="520700"/>
          <p14:tracePt t="12417" x="5638800" y="457200"/>
          <p14:tracePt t="12434" x="5638800" y="419100"/>
          <p14:tracePt t="12451" x="5638800" y="406400"/>
          <p14:tracePt t="12467" x="5638800" y="381000"/>
          <p14:tracePt t="12816" x="5632450" y="387350"/>
          <p14:tracePt t="12824" x="5594350" y="387350"/>
          <p14:tracePt t="12864" x="5588000" y="393700"/>
          <p14:tracePt t="12904" x="5581650" y="400050"/>
          <p14:tracePt t="12912" x="5562600" y="419100"/>
          <p14:tracePt t="12920" x="5537200" y="419100"/>
          <p14:tracePt t="12934" x="5499100" y="419100"/>
          <p14:tracePt t="12951" x="5384800" y="438150"/>
          <p14:tracePt t="12967" x="5270500" y="488950"/>
          <p14:tracePt t="12984" x="5099050" y="615950"/>
          <p14:tracePt t="13001" x="5029200" y="723900"/>
          <p14:tracePt t="13017" x="4978400" y="876300"/>
          <p14:tracePt t="13034" x="4914900" y="1009650"/>
          <p14:tracePt t="13051" x="4895850" y="1092200"/>
          <p14:tracePt t="13068" x="4845050" y="1193800"/>
          <p14:tracePt t="13084" x="4787900" y="1276350"/>
          <p14:tracePt t="13101" x="4743450" y="1365250"/>
          <p14:tracePt t="13117" x="4724400" y="1454150"/>
          <p14:tracePt t="13134" x="4699000" y="1568450"/>
          <p14:tracePt t="13151" x="4699000" y="1651000"/>
          <p14:tracePt t="13167" x="4699000" y="1701800"/>
          <p14:tracePt t="13184" x="4705350" y="1752600"/>
          <p14:tracePt t="13201" x="4711700" y="1765300"/>
          <p14:tracePt t="13217" x="4718050" y="1771650"/>
          <p14:tracePt t="13234" x="4718050" y="1784350"/>
          <p14:tracePt t="13680" x="4711700" y="1784350"/>
          <p14:tracePt t="13688" x="4705350" y="1784350"/>
          <p14:tracePt t="13701" x="4692650" y="1784350"/>
          <p14:tracePt t="13752" x="4686300" y="1790700"/>
          <p14:tracePt t="13856" x="4686300" y="1797050"/>
          <p14:tracePt t="13864" x="4699000" y="1822450"/>
          <p14:tracePt t="13872" x="4699000" y="1841500"/>
          <p14:tracePt t="13884" x="4711700" y="1892300"/>
          <p14:tracePt t="13901" x="4724400" y="2019300"/>
          <p14:tracePt t="13918" x="4737100" y="2197100"/>
          <p14:tracePt t="13934" x="4737100" y="2406650"/>
          <p14:tracePt t="13951" x="4667250" y="2673350"/>
          <p14:tracePt t="13968" x="4425950" y="2959100"/>
          <p14:tracePt t="13984" x="3810000" y="3498850"/>
          <p14:tracePt t="14001" x="3384550" y="3892550"/>
          <p14:tracePt t="14018" x="3238500" y="4178300"/>
          <p14:tracePt t="14034" x="3175000" y="4381500"/>
          <p14:tracePt t="14051" x="3175000" y="4387850"/>
          <p14:tracePt t="14201" x="3219450" y="4368800"/>
          <p14:tracePt t="14208" x="3251200" y="4318000"/>
          <p14:tracePt t="14218" x="3270250" y="4279900"/>
          <p14:tracePt t="14234" x="3333750" y="4108450"/>
          <p14:tracePt t="14251" x="3397250" y="3937000"/>
          <p14:tracePt t="14268" x="3422650" y="3708400"/>
          <p14:tracePt t="14284" x="3422650" y="3454400"/>
          <p14:tracePt t="14301" x="3422650" y="3327400"/>
          <p14:tracePt t="14318" x="3454400" y="3295650"/>
          <p14:tracePt t="14334" x="3473450" y="3282950"/>
          <p14:tracePt t="14351" x="3492500" y="3276600"/>
          <p14:tracePt t="14793" x="3460750" y="3276600"/>
          <p14:tracePt t="14801" x="3448050" y="3276600"/>
          <p14:tracePt t="14818" x="3409950" y="3276600"/>
          <p14:tracePt t="15001" x="3403600" y="3276600"/>
          <p14:tracePt t="17065" x="3397250" y="3289300"/>
          <p14:tracePt t="17073" x="3359150" y="3295650"/>
          <p14:tracePt t="17085" x="3321050" y="3314700"/>
          <p14:tracePt t="17102" x="3181350" y="3378200"/>
          <p14:tracePt t="17118" x="3048000" y="3441700"/>
          <p14:tracePt t="17135" x="2959100" y="3498850"/>
          <p14:tracePt t="17152" x="2914650" y="3524250"/>
          <p14:tracePt t="17168" x="2889250" y="3536950"/>
          <p14:tracePt t="17185" x="2889250" y="3556000"/>
          <p14:tracePt t="17202" x="2882900" y="3562350"/>
          <p14:tracePt t="17218" x="2876550" y="3568700"/>
          <p14:tracePt t="17265" x="2876550" y="3587750"/>
          <p14:tracePt t="17273" x="2876550" y="3594100"/>
          <p14:tracePt t="17289" x="2882900" y="3600450"/>
          <p14:tracePt t="17297" x="2908300" y="3606800"/>
          <p14:tracePt t="17313" x="2914650" y="3606800"/>
          <p14:tracePt t="17329" x="2921000" y="3606800"/>
          <p14:tracePt t="17409" x="2940050" y="3606800"/>
          <p14:tracePt t="17417" x="2946400" y="3606800"/>
          <p14:tracePt t="17665" x="2901950" y="3638550"/>
          <p14:tracePt t="17673" x="2755900" y="3708400"/>
          <p14:tracePt t="17685" x="2495550" y="3816350"/>
          <p14:tracePt t="17702" x="1911350" y="4133850"/>
          <p14:tracePt t="17718" x="1473200" y="4464050"/>
          <p14:tracePt t="17735" x="1206500" y="4743450"/>
          <p14:tracePt t="17752" x="1079500" y="4997450"/>
          <p14:tracePt t="17768" x="1041400" y="5194300"/>
          <p14:tracePt t="17785" x="1028700" y="5359400"/>
          <p14:tracePt t="17785" x="1028700" y="5384800"/>
          <p14:tracePt t="17802" x="1028700" y="5461000"/>
          <p14:tracePt t="17818" x="1028700" y="5492750"/>
          <p14:tracePt t="17835" x="1028700" y="5518150"/>
          <p14:tracePt t="17852" x="1028700" y="5537200"/>
          <p14:tracePt t="17897" x="1028700" y="5543550"/>
          <p14:tracePt t="17929" x="1035050" y="5543550"/>
          <p14:tracePt t="17945" x="1047750" y="5543550"/>
          <p14:tracePt t="17961" x="1054100" y="5543550"/>
          <p14:tracePt t="17977" x="1060450" y="5543550"/>
          <p14:tracePt t="17985" x="1073150" y="5543550"/>
          <p14:tracePt t="18002" x="1085850" y="5543550"/>
          <p14:tracePt t="18019" x="1123950" y="5537200"/>
          <p14:tracePt t="18035" x="1168400" y="5530850"/>
          <p14:tracePt t="18052" x="1365250" y="5480050"/>
          <p14:tracePt t="18068" x="1701800" y="5403850"/>
          <p14:tracePt t="18085" x="2336800" y="5308600"/>
          <p14:tracePt t="18102" x="2806700" y="5245100"/>
          <p14:tracePt t="18118" x="3035300" y="5219700"/>
          <p14:tracePt t="18135" x="3194050" y="5207000"/>
          <p14:tracePt t="18152" x="3282950" y="5207000"/>
          <p14:tracePt t="18169" x="3365500" y="5207000"/>
          <p14:tracePt t="18185" x="3505200" y="5207000"/>
          <p14:tracePt t="18202" x="3670300" y="5238750"/>
          <p14:tracePt t="18219" x="3816350" y="5251450"/>
          <p14:tracePt t="18235" x="3924300" y="5257800"/>
          <p14:tracePt t="18252" x="4038600" y="5270500"/>
          <p14:tracePt t="18269" x="4114800" y="5270500"/>
          <p14:tracePt t="18285" x="4159250" y="5270500"/>
          <p14:tracePt t="18302" x="4171950" y="5270500"/>
          <p14:tracePt t="18319" x="4197350" y="5270500"/>
          <p14:tracePt t="18361" x="4203700" y="5270500"/>
          <p14:tracePt t="18377" x="4222750" y="5270500"/>
          <p14:tracePt t="18385" x="4248150" y="5264150"/>
          <p14:tracePt t="18393" x="4267200" y="5245100"/>
          <p14:tracePt t="18402" x="4286250" y="5238750"/>
          <p14:tracePt t="18419" x="4343400" y="5219700"/>
          <p14:tracePt t="18435" x="4406900" y="5187950"/>
          <p14:tracePt t="18452" x="4502150" y="5162550"/>
          <p14:tracePt t="18469" x="4572000" y="5143500"/>
          <p14:tracePt t="18485" x="4711700" y="5130800"/>
          <p14:tracePt t="18502" x="4959350" y="5130800"/>
          <p14:tracePt t="18519" x="5232400" y="5130800"/>
          <p14:tracePt t="18535" x="5492750" y="5130800"/>
          <p14:tracePt t="18552" x="5664200" y="5130800"/>
          <p14:tracePt t="18569" x="5791200" y="5130800"/>
          <p14:tracePt t="18585" x="5924550" y="5130800"/>
          <p14:tracePt t="18602" x="5975350" y="5130800"/>
          <p14:tracePt t="18619" x="6045200" y="5130800"/>
          <p14:tracePt t="18635" x="6184900" y="5130800"/>
          <p14:tracePt t="18652" x="6375400" y="5130800"/>
          <p14:tracePt t="18669" x="6572250" y="5118100"/>
          <p14:tracePt t="18685" x="6762750" y="5105400"/>
          <p14:tracePt t="18702" x="6959600" y="5067300"/>
          <p14:tracePt t="18719" x="7150100" y="5067300"/>
          <p14:tracePt t="18735" x="7327900" y="5067300"/>
          <p14:tracePt t="18752" x="7505700" y="5067300"/>
          <p14:tracePt t="18769" x="7696200" y="5067300"/>
          <p14:tracePt t="18785" x="7988300" y="5067300"/>
          <p14:tracePt t="18802" x="8204200" y="5054600"/>
          <p14:tracePt t="18819" x="8331200" y="5029200"/>
          <p14:tracePt t="18836" x="8426450" y="5010150"/>
          <p14:tracePt t="18852" x="8451850" y="5003800"/>
          <p14:tracePt t="18869" x="8458200" y="5003800"/>
          <p14:tracePt t="19010" x="8464550" y="4997450"/>
          <p14:tracePt t="19026" x="8470900" y="4978400"/>
          <p14:tracePt t="19058" x="8470900" y="4972050"/>
          <p14:tracePt t="19074" x="8483600" y="4953000"/>
          <p14:tracePt t="19082" x="8483600" y="4946650"/>
          <p14:tracePt t="19098" x="8483600" y="4940300"/>
          <p14:tracePt t="19106" x="8483600" y="4933950"/>
          <p14:tracePt t="19122" x="8483600" y="4927600"/>
          <p14:tracePt t="19410" x="8477250" y="4921250"/>
          <p14:tracePt t="19418" x="8458200" y="4921250"/>
          <p14:tracePt t="19426" x="8401050" y="4921250"/>
          <p14:tracePt t="19435" x="8350250" y="4921250"/>
          <p14:tracePt t="19452" x="8191500" y="4921250"/>
          <p14:tracePt t="19469" x="8045450" y="4895850"/>
          <p14:tracePt t="19485" x="7867650" y="4864100"/>
          <p14:tracePt t="19502" x="7721600" y="4832350"/>
          <p14:tracePt t="19519" x="7537450" y="4806950"/>
          <p14:tracePt t="19535" x="7378700" y="4794250"/>
          <p14:tracePt t="19552" x="7232650" y="4756150"/>
          <p14:tracePt t="19569" x="7086600" y="4743450"/>
          <p14:tracePt t="19586" x="6953250" y="4730750"/>
          <p14:tracePt t="19602" x="6902450" y="4718050"/>
          <p14:tracePt t="19619" x="6870700" y="4718050"/>
          <p14:tracePt t="19636" x="6864350" y="4718050"/>
          <p14:tracePt t="19652" x="6845300" y="4705350"/>
          <p14:tracePt t="19682" x="6838950" y="4705350"/>
          <p14:tracePt t="19698" x="6832600" y="4705350"/>
          <p14:tracePt t="19714" x="6826250" y="4705350"/>
          <p14:tracePt t="19722" x="6819900" y="4705350"/>
          <p14:tracePt t="19736" x="6794500" y="4705350"/>
          <p14:tracePt t="19752" x="6737350" y="4705350"/>
          <p14:tracePt t="19769" x="6635750" y="4705350"/>
          <p14:tracePt t="19786" x="6311900" y="4635500"/>
          <p14:tracePt t="19802" x="5975350" y="4533900"/>
          <p14:tracePt t="19819" x="5619750" y="4432300"/>
          <p14:tracePt t="19836" x="5194300" y="4318000"/>
          <p14:tracePt t="19852" x="4806950" y="4210050"/>
          <p14:tracePt t="19869" x="4445000" y="4095750"/>
          <p14:tracePt t="19888" x="4159250" y="4000500"/>
          <p14:tracePt t="19902" x="3892550" y="3886200"/>
          <p14:tracePt t="19919" x="3670300" y="3790950"/>
          <p14:tracePt t="19936" x="3486150" y="3695700"/>
          <p14:tracePt t="19952" x="3365500" y="3632200"/>
          <p14:tracePt t="19969" x="3295650" y="3613150"/>
          <p14:tracePt t="19986" x="3270250" y="3606800"/>
          <p14:tracePt t="19986" x="3251200" y="3587750"/>
          <p14:tracePt t="20050" x="3257550" y="3587750"/>
          <p14:tracePt t="20058" x="3263900" y="3587750"/>
          <p14:tracePt t="20069" x="3270250" y="3587750"/>
          <p14:tracePt t="20086" x="3314700" y="3581400"/>
          <p14:tracePt t="20102" x="3321050" y="3575050"/>
          <p14:tracePt t="20119" x="3333750" y="3562350"/>
          <p14:tracePt t="20154" x="3346450" y="3562350"/>
          <p14:tracePt t="20178" x="3352800" y="3562350"/>
          <p14:tracePt t="20186" x="3359150" y="3575050"/>
          <p14:tracePt t="20194" x="3365500" y="3594100"/>
          <p14:tracePt t="20202" x="3365500" y="3632200"/>
          <p14:tracePt t="20219" x="3416300" y="3746500"/>
          <p14:tracePt t="20236" x="3448050" y="3879850"/>
          <p14:tracePt t="20252" x="3460750" y="4057650"/>
          <p14:tracePt t="20269" x="3460750" y="4229100"/>
          <p14:tracePt t="20286" x="3454400" y="4394200"/>
          <p14:tracePt t="20302" x="3365500" y="4578350"/>
          <p14:tracePt t="20319" x="3244850" y="4718050"/>
          <p14:tracePt t="20336" x="3111500" y="4883150"/>
          <p14:tracePt t="20353" x="3028950" y="5003800"/>
          <p14:tracePt t="20369" x="2914650" y="5130800"/>
          <p14:tracePt t="20386" x="2781300" y="5283200"/>
          <p14:tracePt t="20402" x="2705100" y="5359400"/>
          <p14:tracePt t="20419" x="2679700" y="5422900"/>
          <p14:tracePt t="20436" x="2647950" y="5454650"/>
          <p14:tracePt t="20452" x="2641600" y="5461000"/>
          <p14:tracePt t="20522" x="2660650" y="5473700"/>
          <p14:tracePt t="20530" x="2717800" y="5467350"/>
          <p14:tracePt t="20538" x="2787650" y="5467350"/>
          <p14:tracePt t="20552" x="2876550" y="5467350"/>
          <p14:tracePt t="20569" x="2978150" y="5467350"/>
          <p14:tracePt t="20586" x="3041650" y="5467350"/>
          <p14:tracePt t="20603" x="3067050" y="5467350"/>
          <p14:tracePt t="20619" x="3073400" y="5461000"/>
          <p14:tracePt t="20650" x="3079750" y="5461000"/>
          <p14:tracePt t="20746" x="3092450" y="5461000"/>
          <p14:tracePt t="20762" x="3092450" y="5467350"/>
          <p14:tracePt t="20770" x="3079750" y="5480050"/>
          <p14:tracePt t="20786" x="3035300" y="5492750"/>
          <p14:tracePt t="20803" x="3003550" y="5511800"/>
          <p14:tracePt t="20819" x="2946400" y="5524500"/>
          <p14:tracePt t="20836" x="2901950" y="5524500"/>
          <p14:tracePt t="20853" x="2857500" y="5524500"/>
          <p14:tracePt t="20869" x="2800350" y="5505450"/>
          <p14:tracePt t="20886" x="2730500" y="5467350"/>
          <p14:tracePt t="20902" x="2673350" y="5403850"/>
          <p14:tracePt t="20919" x="2609850" y="5346700"/>
          <p14:tracePt t="20936" x="2552700" y="5308600"/>
          <p14:tracePt t="20953" x="2546350" y="5302250"/>
          <p14:tracePt t="20970" x="2546350" y="5308600"/>
          <p14:tracePt t="20986" x="2546350" y="5346700"/>
          <p14:tracePt t="21002" x="2540000" y="5353050"/>
          <p14:tracePt t="21410" x="2520950" y="5353050"/>
          <p14:tracePt t="21418" x="2463800" y="5289550"/>
          <p14:tracePt t="21426" x="2419350" y="5181600"/>
          <p14:tracePt t="21436" x="2298700" y="5010150"/>
          <p14:tracePt t="21453" x="2178050" y="4838700"/>
          <p14:tracePt t="21469" x="2114550" y="4718050"/>
          <p14:tracePt t="21486" x="2063750" y="4660900"/>
          <p14:tracePt t="21503" x="2044700" y="4641850"/>
          <p14:tracePt t="21546" x="2038350" y="4635500"/>
          <p14:tracePt t="21554" x="2057400" y="4616450"/>
          <p14:tracePt t="21562" x="2127250" y="4565650"/>
          <p14:tracePt t="21570" x="2152650" y="4565650"/>
          <p14:tracePt t="21586" x="2197100" y="4565650"/>
          <p14:tracePt t="21603" x="2209800" y="4565650"/>
          <p14:tracePt t="21842" x="2082800" y="4559300"/>
          <p14:tracePt t="21850" x="2025650" y="4533900"/>
          <p14:tracePt t="21858" x="1962150" y="4508500"/>
          <p14:tracePt t="21870" x="1892300" y="4483100"/>
          <p14:tracePt t="21886" x="1828800" y="4457700"/>
          <p14:tracePt t="21903" x="1822450" y="4445000"/>
          <p14:tracePt t="21922" x="1822450" y="4438650"/>
          <p14:tracePt t="21946" x="1822450" y="4432300"/>
          <p14:tracePt t="21962" x="1828800" y="4432300"/>
          <p14:tracePt t="21970" x="1879600" y="4438650"/>
          <p14:tracePt t="21986" x="1936750" y="4483100"/>
          <p14:tracePt t="22003" x="2241550" y="4660900"/>
          <p14:tracePt t="22019" x="2514600" y="4806950"/>
          <p14:tracePt t="22036" x="2851150" y="5010150"/>
          <p14:tracePt t="22053" x="3130550" y="5194300"/>
          <p14:tracePt t="22069" x="3371850" y="5384800"/>
          <p14:tracePt t="22086" x="3536950" y="5575300"/>
          <p14:tracePt t="22103" x="3689350" y="5784850"/>
          <p14:tracePt t="22119" x="3841750" y="5962650"/>
          <p14:tracePt t="22136" x="4006850" y="6153150"/>
          <p14:tracePt t="22153" x="4165600" y="6273800"/>
          <p14:tracePt t="22169" x="4337050" y="6381750"/>
          <p14:tracePt t="22186" x="4438650" y="6438900"/>
          <p14:tracePt t="22186" x="4445000" y="6445250"/>
          <p14:tracePt t="22203" x="4470400" y="6451600"/>
          <p14:tracePt t="22226" x="4476750" y="6457950"/>
          <p14:tracePt t="22266" x="4502150" y="6457950"/>
          <p14:tracePt t="22274" x="4514850" y="6457950"/>
          <p14:tracePt t="22282" x="4540250" y="6451600"/>
          <p14:tracePt t="22290" x="4578350" y="6419850"/>
          <p14:tracePt t="22303" x="4610100" y="6400800"/>
          <p14:tracePt t="22319" x="4692650" y="6292850"/>
          <p14:tracePt t="22336" x="4762500" y="6191250"/>
          <p14:tracePt t="22353" x="4838700" y="6127750"/>
          <p14:tracePt t="22369" x="4870450" y="6076950"/>
          <p14:tracePt t="22386" x="4908550" y="6045200"/>
          <p14:tracePt t="22403" x="4914900" y="6038850"/>
          <p14:tracePt t="22482" x="4914900" y="6045200"/>
          <p14:tracePt t="22490" x="4876800" y="6102350"/>
          <p14:tracePt t="22503" x="4864100" y="6178550"/>
          <p14:tracePt t="22519" x="4864100" y="6318250"/>
          <p14:tracePt t="22536" x="4864100" y="6362700"/>
          <p14:tracePt t="22874" x="4870450" y="6362700"/>
          <p14:tracePt t="22882" x="4895850" y="6350000"/>
          <p14:tracePt t="22890" x="4933950" y="6318250"/>
          <p14:tracePt t="22903" x="4978400" y="6197600"/>
          <p14:tracePt t="22920" x="4991100" y="6032500"/>
          <p14:tracePt t="22936" x="5054600" y="5835650"/>
          <p14:tracePt t="22953" x="5067300" y="5626100"/>
          <p14:tracePt t="22970" x="5086350" y="5346700"/>
          <p14:tracePt t="22986" x="5181600" y="4940300"/>
          <p14:tracePt t="23003" x="5295900" y="4699000"/>
          <p14:tracePt t="23020" x="5416550" y="4508500"/>
          <p14:tracePt t="23036" x="5549900" y="4318000"/>
          <p14:tracePt t="23053" x="5651500" y="4191000"/>
          <p14:tracePt t="23070" x="5708650" y="4121150"/>
          <p14:tracePt t="23086" x="5721350" y="4095750"/>
          <p14:tracePt t="23155" x="5721350" y="4089400"/>
          <p14:tracePt t="23171" x="5721350" y="4076700"/>
          <p14:tracePt t="23179" x="5702300" y="4070350"/>
          <p14:tracePt t="23187" x="5695950" y="4070350"/>
          <p14:tracePt t="23203" x="5626100" y="4070350"/>
          <p14:tracePt t="23220" x="5518150" y="4070350"/>
          <p14:tracePt t="23236" x="5378450" y="4070350"/>
          <p14:tracePt t="23253" x="5181600" y="4032250"/>
          <p14:tracePt t="23270" x="4997450" y="3968750"/>
          <p14:tracePt t="23286" x="4864100" y="3917950"/>
          <p14:tracePt t="23303" x="4813300" y="3898900"/>
          <p14:tracePt t="23320" x="4775200" y="3873500"/>
          <p14:tracePt t="23336" x="4762500" y="3860800"/>
          <p14:tracePt t="23353" x="4737100" y="3854450"/>
          <p14:tracePt t="23370" x="4730750" y="3848100"/>
          <p14:tracePt t="23491" x="4768850" y="3829050"/>
          <p14:tracePt t="23499" x="4813300" y="3816350"/>
          <p14:tracePt t="23507" x="4902200" y="3803650"/>
          <p14:tracePt t="23520" x="5010150" y="3765550"/>
          <p14:tracePt t="23537" x="5251450" y="3752850"/>
          <p14:tracePt t="23553" x="5461000" y="3752850"/>
          <p14:tracePt t="23570" x="5575300" y="3740150"/>
          <p14:tracePt t="23587" x="5613400" y="3740150"/>
          <p14:tracePt t="23603" x="5632450" y="3765550"/>
          <p14:tracePt t="23620" x="5651500" y="3835400"/>
          <p14:tracePt t="23636" x="5651500" y="3898900"/>
          <p14:tracePt t="23653" x="5664200" y="3994150"/>
          <p14:tracePt t="23670" x="5664200" y="4070350"/>
          <p14:tracePt t="23686" x="5664200" y="4140200"/>
          <p14:tracePt t="23703" x="5664200" y="4197350"/>
          <p14:tracePt t="23720" x="5651500" y="4241800"/>
          <p14:tracePt t="23736" x="5619750" y="4298950"/>
          <p14:tracePt t="23753" x="5562600" y="4349750"/>
          <p14:tracePt t="23770" x="5473700" y="4413250"/>
          <p14:tracePt t="23787" x="5327650" y="4502150"/>
          <p14:tracePt t="23803" x="5270500" y="4546600"/>
          <p14:tracePt t="23820" x="5232400" y="4559300"/>
          <p14:tracePt t="23836" x="5207000" y="4572000"/>
          <p14:tracePt t="23853" x="5200650" y="4572000"/>
          <p14:tracePt t="23870" x="5175250" y="4597400"/>
          <p14:tracePt t="23887" x="5143500" y="4597400"/>
          <p14:tracePt t="23903" x="5060950" y="4616450"/>
          <p14:tracePt t="23920" x="5003800" y="4635500"/>
          <p14:tracePt t="23937" x="4908550" y="4648200"/>
          <p14:tracePt t="23953" x="4787900" y="4660900"/>
          <p14:tracePt t="23970" x="4660900" y="4660900"/>
          <p14:tracePt t="23987" x="4413250" y="4660900"/>
          <p14:tracePt t="24003" x="4235450" y="4610100"/>
          <p14:tracePt t="24020" x="4102100" y="4565650"/>
          <p14:tracePt t="24037" x="3981450" y="4514850"/>
          <p14:tracePt t="24053" x="3949700" y="4495800"/>
          <p14:tracePt t="24070" x="3905250" y="4470400"/>
          <p14:tracePt t="24087" x="3898900" y="4464050"/>
          <p14:tracePt t="24103" x="3879850" y="4445000"/>
          <p14:tracePt t="24147" x="3873500" y="4445000"/>
          <p14:tracePt t="24203" x="3930650" y="4483100"/>
          <p14:tracePt t="24211" x="4006850" y="4521200"/>
          <p14:tracePt t="24220" x="4095750" y="4572000"/>
          <p14:tracePt t="24237" x="4324350" y="4711700"/>
          <p14:tracePt t="24253" x="4451350" y="4826000"/>
          <p14:tracePt t="24270" x="4476750" y="4895850"/>
          <p14:tracePt t="24287" x="4508500" y="4946650"/>
          <p14:tracePt t="24303" x="4508500" y="4991100"/>
          <p14:tracePt t="24320" x="4508500" y="5003800"/>
          <p14:tracePt t="24337" x="4514850" y="5029200"/>
          <p14:tracePt t="24353" x="4514850" y="5041900"/>
          <p14:tracePt t="24370" x="4514850" y="5073650"/>
          <p14:tracePt t="24387" x="4502150" y="5124450"/>
          <p14:tracePt t="24403" x="4464050" y="5175250"/>
          <p14:tracePt t="24420" x="4406900" y="5232400"/>
          <p14:tracePt t="24437" x="4343400" y="5270500"/>
          <p14:tracePt t="24453" x="4241800" y="5321300"/>
          <p14:tracePt t="24470" x="4140200" y="5353050"/>
          <p14:tracePt t="24487" x="4025900" y="5384800"/>
          <p14:tracePt t="24503" x="3917950" y="5397500"/>
          <p14:tracePt t="24520" x="3810000" y="5397500"/>
          <p14:tracePt t="24537" x="3727450" y="5397500"/>
          <p14:tracePt t="24553" x="3638550" y="5397500"/>
          <p14:tracePt t="24570" x="3581400" y="5397500"/>
          <p14:tracePt t="24587" x="3549650" y="5397500"/>
          <p14:tracePt t="24603" x="3543300" y="5397500"/>
          <p14:tracePt t="24620" x="3536950" y="5397500"/>
          <p14:tracePt t="24637" x="3536950" y="5391150"/>
          <p14:tracePt t="24653" x="3536950" y="5372100"/>
          <p14:tracePt t="24670" x="3543300" y="5340350"/>
          <p14:tracePt t="24687" x="3568700" y="5327650"/>
          <p14:tracePt t="24703" x="3594100" y="5327650"/>
          <p14:tracePt t="24720" x="3600450" y="5321300"/>
          <p14:tracePt t="24737" x="3606800" y="5308600"/>
          <p14:tracePt t="24755" x="3613150" y="5302250"/>
          <p14:tracePt t="24770" x="3619500" y="5302250"/>
          <p14:tracePt t="24787" x="3638550" y="5295900"/>
          <p14:tracePt t="24803" x="3638550" y="5270500"/>
          <p14:tracePt t="24820" x="3638550" y="5238750"/>
          <p14:tracePt t="24837" x="3638550" y="5226050"/>
          <p14:tracePt t="24853" x="3638550" y="5194300"/>
          <p14:tracePt t="24870" x="3619500" y="5143500"/>
          <p14:tracePt t="24887" x="3556000" y="5067300"/>
          <p14:tracePt t="24904" x="3441700" y="4972050"/>
          <p14:tracePt t="24920" x="3257550" y="4876800"/>
          <p14:tracePt t="24937" x="2971800" y="4749800"/>
          <p14:tracePt t="24953" x="2489200" y="4559300"/>
          <p14:tracePt t="24970" x="2108200" y="4413250"/>
          <p14:tracePt t="24987" x="1797050" y="4330700"/>
          <p14:tracePt t="25004" x="1778000" y="4311650"/>
          <p14:tracePt t="25020" x="1771650" y="4292600"/>
          <p14:tracePt t="25037" x="1771650" y="4248150"/>
          <p14:tracePt t="25053" x="1771650" y="4222750"/>
          <p14:tracePt t="25070" x="1771650" y="4216400"/>
          <p14:tracePt t="25091" x="1771650" y="4203700"/>
          <p14:tracePt t="25107" x="1771650" y="4191000"/>
          <p14:tracePt t="25120" x="1771650" y="4184650"/>
          <p14:tracePt t="25137" x="1790700" y="4152900"/>
          <p14:tracePt t="25153" x="1822450" y="4095750"/>
          <p14:tracePt t="25170" x="1860550" y="4032250"/>
          <p14:tracePt t="25187" x="1885950" y="3949700"/>
          <p14:tracePt t="25204" x="1885950" y="3879850"/>
          <p14:tracePt t="25220" x="1898650" y="3803650"/>
          <p14:tracePt t="25237" x="1917700" y="3752850"/>
          <p14:tracePt t="25254" x="1936750" y="3746500"/>
          <p14:tracePt t="25270" x="1981200" y="3746500"/>
          <p14:tracePt t="25287" x="2070100" y="3752850"/>
          <p14:tracePt t="25304" x="2089150" y="3752850"/>
          <p14:tracePt t="25531" x="2114550" y="3759200"/>
          <p14:tracePt t="25547" x="2120900" y="3759200"/>
          <p14:tracePt t="25587" x="2133600" y="3759200"/>
          <p14:tracePt t="25595" x="2139950" y="3740150"/>
          <p14:tracePt t="25604" x="2139950" y="3714750"/>
          <p14:tracePt t="25620" x="2146300" y="3657600"/>
          <p14:tracePt t="25637" x="2178050" y="3600450"/>
          <p14:tracePt t="25654" x="2178050" y="3556000"/>
          <p14:tracePt t="25670" x="2197100" y="3486150"/>
          <p14:tracePt t="25687" x="2209800" y="3416300"/>
          <p14:tracePt t="25704" x="2216150" y="3359150"/>
          <p14:tracePt t="25720" x="2235200" y="3263900"/>
          <p14:tracePt t="25737" x="2266950" y="3194050"/>
          <p14:tracePt t="25754" x="2279650" y="3124200"/>
          <p14:tracePt t="25770" x="2298700" y="3048000"/>
          <p14:tracePt t="25787" x="2317750" y="2978150"/>
          <p14:tracePt t="25804" x="2324100" y="2965450"/>
          <p14:tracePt t="25827" x="2324100" y="2952750"/>
          <p14:tracePt t="25891" x="2330450" y="2940050"/>
          <p14:tracePt t="25931" x="2355850" y="2946400"/>
          <p14:tracePt t="25939" x="2368550" y="2952750"/>
          <p14:tracePt t="25954" x="2381250" y="2978150"/>
          <p14:tracePt t="25971" x="2470150" y="3016250"/>
          <p14:tracePt t="25987" x="2647950" y="3117850"/>
          <p14:tracePt t="26004" x="2768600" y="3187700"/>
          <p14:tracePt t="26020" x="2844800" y="3263900"/>
          <p14:tracePt t="26037" x="2895600" y="3314700"/>
          <p14:tracePt t="26054" x="2921000" y="3359150"/>
          <p14:tracePt t="26070" x="2940050" y="3390900"/>
          <p14:tracePt t="26087" x="2959100" y="3409950"/>
          <p14:tracePt t="26104" x="2965450" y="3416300"/>
          <p14:tracePt t="26187" x="2971800" y="3416300"/>
          <p14:tracePt t="26227" x="2978150" y="3416300"/>
          <p14:tracePt t="26235" x="2978150" y="3409950"/>
          <p14:tracePt t="26243" x="2978150" y="3403600"/>
          <p14:tracePt t="26254" x="2978150" y="3378200"/>
          <p14:tracePt t="26270" x="2978150" y="3352800"/>
          <p14:tracePt t="26287" x="2978150" y="3321050"/>
          <p14:tracePt t="26304" x="2978150" y="3314700"/>
          <p14:tracePt t="26321" x="2978150" y="3295650"/>
          <p14:tracePt t="26339" x="2978150" y="3289300"/>
          <p14:tracePt t="26579" x="2971800" y="3289300"/>
          <p14:tracePt t="26683" x="2965450" y="3302000"/>
          <p14:tracePt t="26779" x="2959100" y="3302000"/>
          <p14:tracePt t="26811" x="2946400" y="3302000"/>
          <p14:tracePt t="26835" x="2933700" y="3302000"/>
          <p14:tracePt t="26851" x="2914650" y="3289300"/>
          <p14:tracePt t="26899" x="2908300" y="3276600"/>
          <p14:tracePt t="27035" x="2927350" y="3270250"/>
          <p14:tracePt t="27043" x="2978150" y="3270250"/>
          <p14:tracePt t="27054" x="3016250" y="3263900"/>
          <p14:tracePt t="27071" x="3035300" y="3263900"/>
          <p14:tracePt t="27308" x="3048000" y="3263900"/>
          <p14:tracePt t="27315" x="3060700" y="3263900"/>
          <p14:tracePt t="27484" x="3073400" y="3251200"/>
          <p14:tracePt t="27491" x="3079750" y="3244850"/>
          <p14:tracePt t="27507" x="3098800" y="3232150"/>
          <p14:tracePt t="27515" x="3105150" y="3219450"/>
          <p14:tracePt t="27524" x="3111500" y="3213100"/>
          <p14:tracePt t="27537" x="3111500" y="3206750"/>
          <p14:tracePt t="27554" x="3124200" y="3175000"/>
          <p14:tracePt t="27571" x="3149600" y="3124200"/>
          <p14:tracePt t="27587" x="3187700" y="3060700"/>
          <p14:tracePt t="27604" x="3194050" y="3028950"/>
          <p14:tracePt t="27621" x="3213100" y="2990850"/>
          <p14:tracePt t="27637" x="3232150" y="2965450"/>
          <p14:tracePt t="27654" x="3238500" y="2952750"/>
          <p14:tracePt t="27700" x="3244850" y="2952750"/>
          <p14:tracePt t="27708" x="3251200" y="2978150"/>
          <p14:tracePt t="27716" x="3276600" y="3022600"/>
          <p14:tracePt t="27724" x="3295650" y="3048000"/>
          <p14:tracePt t="27737" x="3295650" y="3079750"/>
          <p14:tracePt t="27754" x="3302000" y="3105150"/>
          <p14:tracePt t="28140" x="3302000" y="2927350"/>
          <p14:tracePt t="28148" x="3302000" y="2470150"/>
          <p14:tracePt t="28156" x="3194050" y="1981200"/>
          <p14:tracePt t="28171" x="3175000" y="1657350"/>
          <p14:tracePt t="28188" x="3149600" y="1270000"/>
          <p14:tracePt t="28204" x="3175000" y="1174750"/>
          <p14:tracePt t="28221" x="3175000" y="1092200"/>
          <p14:tracePt t="28238" x="3175000" y="1041400"/>
          <p14:tracePt t="28254" x="3175000" y="996950"/>
          <p14:tracePt t="28271" x="3175000" y="958850"/>
          <p14:tracePt t="28288" x="3175000" y="952500"/>
          <p14:tracePt t="28308" x="3168650" y="933450"/>
          <p14:tracePt t="28340" x="3149600" y="920750"/>
          <p14:tracePt t="28356" x="3143250" y="908050"/>
          <p14:tracePt t="28372" x="3130550" y="901700"/>
          <p14:tracePt t="28380" x="3124200" y="901700"/>
          <p14:tracePt t="28388" x="3105150" y="895350"/>
          <p14:tracePt t="28404" x="3098800" y="895350"/>
          <p14:tracePt t="28492" x="3092450" y="895350"/>
          <p14:tracePt t="28500" x="3092450" y="901700"/>
          <p14:tracePt t="28508" x="3092450" y="908050"/>
          <p14:tracePt t="28521" x="3105150" y="927100"/>
          <p14:tracePt t="28538" x="3155950" y="965200"/>
          <p14:tracePt t="28554" x="3187700" y="971550"/>
          <p14:tracePt t="28852" x="3187700" y="965200"/>
          <p14:tracePt t="28860" x="3187700" y="939800"/>
          <p14:tracePt t="28871" x="3187700" y="901700"/>
          <p14:tracePt t="28888" x="3187700" y="857250"/>
          <p14:tracePt t="28904" x="3175000" y="787400"/>
          <p14:tracePt t="28921" x="3149600" y="730250"/>
          <p14:tracePt t="28938" x="3149600" y="711200"/>
          <p14:tracePt t="28954" x="3136900" y="685800"/>
          <p14:tracePt t="29052" x="3136900" y="692150"/>
          <p14:tracePt t="29060" x="3136900" y="698500"/>
          <p14:tracePt t="29071" x="3136900" y="711200"/>
          <p14:tracePt t="29088" x="3105150" y="793750"/>
          <p14:tracePt t="29104" x="3098800" y="889000"/>
          <p14:tracePt t="29121" x="3086100" y="1016000"/>
          <p14:tracePt t="29138" x="3073400" y="1111250"/>
          <p14:tracePt t="29154" x="3073400" y="1193800"/>
          <p14:tracePt t="29171" x="3073400" y="1257300"/>
          <p14:tracePt t="29188" x="3073400" y="1333500"/>
          <p14:tracePt t="29204" x="3073400" y="1352550"/>
          <p14:tracePt t="29221" x="3073400" y="1390650"/>
          <p14:tracePt t="29238" x="3073400" y="1441450"/>
          <p14:tracePt t="29254" x="3073400" y="1524000"/>
          <p14:tracePt t="29271" x="3073400" y="1644650"/>
          <p14:tracePt t="29288" x="3073400" y="1835150"/>
          <p14:tracePt t="29304" x="3073400" y="2044700"/>
          <p14:tracePt t="29321" x="3073400" y="2305050"/>
          <p14:tracePt t="29338" x="3086100" y="2578100"/>
          <p14:tracePt t="29354" x="3181350" y="2882900"/>
          <p14:tracePt t="29371" x="3257550" y="3149600"/>
          <p14:tracePt t="29388" x="3365500" y="3511550"/>
          <p14:tracePt t="29404" x="3429000" y="3695700"/>
          <p14:tracePt t="29421" x="3460750" y="3790950"/>
          <p14:tracePt t="29438" x="3486150" y="3886200"/>
          <p14:tracePt t="29454" x="3530600" y="3962400"/>
          <p14:tracePt t="29471" x="3568700" y="4025900"/>
          <p14:tracePt t="29488" x="3594100" y="4051300"/>
          <p14:tracePt t="29504" x="3638550" y="4057650"/>
          <p14:tracePt t="29521" x="3663950" y="4057650"/>
          <p14:tracePt t="29538" x="3683000" y="4057650"/>
          <p14:tracePt t="29555" x="3702050" y="4057650"/>
          <p14:tracePt t="29571" x="3708400" y="4019550"/>
          <p14:tracePt t="29588" x="3708400" y="3975100"/>
          <p14:tracePt t="29588" x="3708400" y="3962400"/>
          <p14:tracePt t="29605" x="3708400" y="3924300"/>
          <p14:tracePt t="29621" x="3708400" y="3879850"/>
          <p14:tracePt t="29638" x="3708400" y="3822700"/>
          <p14:tracePt t="29655" x="3676650" y="3765550"/>
          <p14:tracePt t="29671" x="3670300" y="3702050"/>
          <p14:tracePt t="29688" x="3670300" y="3632200"/>
          <p14:tracePt t="29705" x="3657600" y="3562350"/>
          <p14:tracePt t="29721" x="3657600" y="3473450"/>
          <p14:tracePt t="29738" x="3702050" y="3289300"/>
          <p14:tracePt t="29755" x="3771900" y="3181350"/>
          <p14:tracePt t="29771" x="3937000" y="3143250"/>
          <p14:tracePt t="29788" x="4025900" y="3098800"/>
          <p14:tracePt t="30084" x="4038600" y="3098800"/>
          <p14:tracePt t="30100" x="4044950" y="3098800"/>
          <p14:tracePt t="30108" x="4051300" y="3098800"/>
          <p14:tracePt t="30121" x="4057650" y="3098800"/>
          <p14:tracePt t="30138" x="4083050" y="3092450"/>
          <p14:tracePt t="30155" x="4089400" y="3086100"/>
          <p14:tracePt t="30171" x="4095750" y="3073400"/>
          <p14:tracePt t="30188" x="4102100" y="3067050"/>
          <p14:tracePt t="30308" x="4102100" y="3079750"/>
          <p14:tracePt t="30316" x="4102100" y="3117850"/>
          <p14:tracePt t="30324" x="4076700" y="3200400"/>
          <p14:tracePt t="30338" x="4064000" y="3289300"/>
          <p14:tracePt t="30355" x="4038600" y="3536950"/>
          <p14:tracePt t="30371" x="3994150" y="3873500"/>
          <p14:tracePt t="30388" x="3994150" y="4254500"/>
          <p14:tracePt t="30388" x="3994150" y="4470400"/>
          <p14:tracePt t="30405" x="4000500" y="4902200"/>
          <p14:tracePt t="30421" x="4146550" y="5397500"/>
          <p14:tracePt t="30438" x="4286250" y="5892800"/>
          <p14:tracePt t="30455" x="4349750" y="6267450"/>
          <p14:tracePt t="30471" x="4375150" y="6578600"/>
          <p14:tracePt t="30488" x="4375150" y="6826250"/>
          <p14:tracePt t="30505" x="4375150" y="6851650"/>
          <p14:tracePt t="30521" x="4356100" y="6851650"/>
          <p14:tracePt t="30538" x="4330700" y="6851650"/>
          <p14:tracePt t="30555" x="4318000" y="6851650"/>
          <p14:tracePt t="30571" x="4292600" y="6851650"/>
          <p14:tracePt t="30588" x="4286250" y="6851650"/>
          <p14:tracePt t="30605" x="4273550" y="6851650"/>
          <p14:tracePt t="30621" x="4254500" y="6851650"/>
          <p14:tracePt t="30638" x="4229100" y="6851650"/>
          <p14:tracePt t="30655" x="4203700" y="6851650"/>
          <p14:tracePt t="30676" x="4197350" y="6851650"/>
          <p14:tracePt t="30692" x="4191000" y="6851650"/>
          <p14:tracePt t="30740" x="4184650" y="6851650"/>
          <p14:tracePt t="30764" x="4171950" y="6851650"/>
          <p14:tracePt t="30772" x="4159250" y="6851650"/>
          <p14:tracePt t="30788" x="4146550" y="6813550"/>
          <p14:tracePt t="30805" x="4108450" y="6743700"/>
          <p14:tracePt t="30821" x="4070350" y="6661150"/>
          <p14:tracePt t="30838" x="4025900" y="6591300"/>
          <p14:tracePt t="30855" x="3994150" y="6508750"/>
          <p14:tracePt t="30872" x="3949700" y="6445250"/>
          <p14:tracePt t="30888" x="3943350" y="6400800"/>
          <p14:tracePt t="30905" x="3924300" y="6381750"/>
          <p14:tracePt t="30922" x="3911600" y="6362700"/>
          <p14:tracePt t="30938" x="3898900" y="6356350"/>
          <p14:tracePt t="30955" x="3879850" y="6343650"/>
          <p14:tracePt t="30972" x="3867150" y="6330950"/>
          <p14:tracePt t="30988" x="3733800" y="6292850"/>
          <p14:tracePt t="31005" x="3670300" y="6261100"/>
          <p14:tracePt t="31022" x="3536950" y="6229350"/>
          <p14:tracePt t="31038" x="3441700" y="6203950"/>
          <p14:tracePt t="31055" x="3359150" y="6184900"/>
          <p14:tracePt t="31072" x="3333750" y="6172200"/>
          <p14:tracePt t="31088" x="3314700" y="6172200"/>
          <p14:tracePt t="31105" x="3302000" y="6172200"/>
          <p14:tracePt t="31122" x="3289300" y="6159500"/>
          <p14:tracePt t="31138" x="3276600" y="6159500"/>
          <p14:tracePt t="31155" x="3244850" y="6159500"/>
          <p14:tracePt t="31172" x="3187700" y="6159500"/>
          <p14:tracePt t="31188" x="3067050" y="6159500"/>
          <p14:tracePt t="31205" x="3016250" y="6159500"/>
          <p14:tracePt t="31222" x="2959100" y="6153150"/>
          <p14:tracePt t="31238" x="2940050" y="6153150"/>
          <p14:tracePt t="31255" x="2901950" y="6134100"/>
          <p14:tracePt t="31272" x="2882900" y="6127750"/>
          <p14:tracePt t="31288" x="2876550" y="6121400"/>
          <p14:tracePt t="31305" x="2870200" y="6115050"/>
          <p14:tracePt t="31322" x="2857500" y="6102350"/>
          <p14:tracePt t="31338" x="2838450" y="6089650"/>
          <p14:tracePt t="31355" x="2825750" y="6083300"/>
          <p14:tracePt t="31372" x="2794000" y="6057900"/>
          <p14:tracePt t="31388" x="2768600" y="6038850"/>
          <p14:tracePt t="31405" x="2743200" y="6019800"/>
          <p14:tracePt t="31422" x="2724150" y="6007100"/>
          <p14:tracePt t="31438" x="2717800" y="6007100"/>
          <p14:tracePt t="31455" x="2711450" y="6000750"/>
          <p14:tracePt t="31613" x="2717800" y="6000750"/>
          <p14:tracePt t="31620" x="2730500" y="6000750"/>
          <p14:tracePt t="31628" x="2755900" y="6000750"/>
          <p14:tracePt t="31638" x="2762250" y="6000750"/>
          <p14:tracePt t="31655" x="2794000" y="6000750"/>
          <p14:tracePt t="31672" x="2825750" y="6013450"/>
          <p14:tracePt t="31688" x="2851150" y="6013450"/>
          <p14:tracePt t="31705" x="2889250" y="6013450"/>
          <p14:tracePt t="31722" x="2921000" y="6019800"/>
          <p14:tracePt t="31738" x="2952750" y="6019800"/>
          <p14:tracePt t="31755" x="2965450" y="6019800"/>
          <p14:tracePt t="31772" x="2997200" y="6019800"/>
          <p14:tracePt t="31788" x="3035300" y="6019800"/>
          <p14:tracePt t="31788" x="3060700" y="6019800"/>
          <p14:tracePt t="31805" x="3136900" y="6019800"/>
          <p14:tracePt t="31822" x="3206750" y="6019800"/>
          <p14:tracePt t="31838" x="3270250" y="6019800"/>
          <p14:tracePt t="31855" x="3314700" y="6019800"/>
          <p14:tracePt t="31872" x="3340100" y="6019800"/>
          <p14:tracePt t="31888" x="3365500" y="6019800"/>
          <p14:tracePt t="31909" x="3371850" y="6019800"/>
          <p14:tracePt t="31925" x="3378200" y="6019800"/>
          <p14:tracePt t="31938" x="3384550" y="6019800"/>
          <p14:tracePt t="31955" x="3409950" y="6019800"/>
          <p14:tracePt t="31972" x="3441700" y="6019800"/>
          <p14:tracePt t="31989" x="3492500" y="6019800"/>
          <p14:tracePt t="32005" x="3543300" y="6019800"/>
          <p14:tracePt t="32022" x="3587750" y="6019800"/>
          <p14:tracePt t="32038" x="3638550" y="6019800"/>
          <p14:tracePt t="32055" x="3670300" y="6019800"/>
          <p14:tracePt t="32072" x="3695700" y="6019800"/>
          <p14:tracePt t="32088" x="3702050" y="6019800"/>
          <p14:tracePt t="32105" x="3714750" y="6013450"/>
          <p14:tracePt t="32122" x="3727450" y="6013450"/>
          <p14:tracePt t="32138" x="3746500" y="6013450"/>
          <p14:tracePt t="32155" x="3765550" y="6013450"/>
          <p14:tracePt t="32172" x="3784600" y="6013450"/>
          <p14:tracePt t="32188" x="3790950" y="6013450"/>
          <p14:tracePt t="32205" x="3803650" y="6013450"/>
          <p14:tracePt t="32229" x="3816350" y="6013450"/>
          <p14:tracePt t="32245" x="3822700" y="6013450"/>
          <p14:tracePt t="32255" x="3829050" y="6013450"/>
          <p14:tracePt t="32272" x="3854450" y="6013450"/>
          <p14:tracePt t="32288" x="3867150" y="6013450"/>
          <p14:tracePt t="32305" x="3905250" y="6013450"/>
          <p14:tracePt t="32322" x="3956050" y="6013450"/>
          <p14:tracePt t="32338" x="4000500" y="6013450"/>
          <p14:tracePt t="32355" x="4032250" y="6026150"/>
          <p14:tracePt t="32372" x="4070350" y="6032500"/>
          <p14:tracePt t="32389" x="4083050" y="6032500"/>
          <p14:tracePt t="32405" x="4095750" y="6032500"/>
          <p14:tracePt t="32422" x="4114800" y="6032500"/>
          <p14:tracePt t="32445" x="4121150" y="6032500"/>
          <p14:tracePt t="32469" x="4133850" y="6032500"/>
          <p14:tracePt t="32477" x="4140200" y="6032500"/>
          <p14:tracePt t="32493" x="4152900" y="6032500"/>
          <p14:tracePt t="32505" x="4159250" y="6032500"/>
          <p14:tracePt t="32522" x="4178300" y="6032500"/>
          <p14:tracePt t="32538" x="4191000" y="6032500"/>
          <p14:tracePt t="32555" x="4210050" y="6032500"/>
          <p14:tracePt t="32572" x="4229100" y="6032500"/>
          <p14:tracePt t="32589" x="4273550" y="6032500"/>
          <p14:tracePt t="32605" x="4298950" y="6032500"/>
          <p14:tracePt t="32622" x="4330700" y="6032500"/>
          <p14:tracePt t="32639" x="4356100" y="6032500"/>
          <p14:tracePt t="32655" x="4394200" y="6032500"/>
          <p14:tracePt t="32672" x="4419600" y="6032500"/>
          <p14:tracePt t="32689" x="4432300" y="6032500"/>
          <p14:tracePt t="32705" x="4470400" y="6032500"/>
          <p14:tracePt t="32722" x="4489450" y="6032500"/>
          <p14:tracePt t="32739" x="4514850" y="6032500"/>
          <p14:tracePt t="32755" x="4533900" y="6032500"/>
          <p14:tracePt t="32772" x="4546600" y="6032500"/>
          <p14:tracePt t="32789" x="4565650" y="6032500"/>
          <p14:tracePt t="32805" x="4584700" y="6032500"/>
          <p14:tracePt t="32822" x="4591050" y="6032500"/>
          <p14:tracePt t="32839" x="4603750" y="6032500"/>
          <p14:tracePt t="32855" x="4622800" y="6032500"/>
          <p14:tracePt t="32872" x="4654550" y="6032500"/>
          <p14:tracePt t="32889" x="4667250" y="6032500"/>
          <p14:tracePt t="32906" x="4699000" y="6032500"/>
          <p14:tracePt t="32922" x="4743450" y="6032500"/>
          <p14:tracePt t="32939" x="4775200" y="6032500"/>
          <p14:tracePt t="32955" x="4806950" y="6032500"/>
          <p14:tracePt t="32972" x="4851400" y="6032500"/>
          <p14:tracePt t="32989" x="4895850" y="6032500"/>
          <p14:tracePt t="33005" x="4914900" y="6019800"/>
          <p14:tracePt t="33022" x="4921250" y="6019800"/>
          <p14:tracePt t="33045" x="4946650" y="6013450"/>
          <p14:tracePt t="33085" x="4953000" y="6013450"/>
          <p14:tracePt t="33101" x="4959350" y="6013450"/>
          <p14:tracePt t="33125" x="4978400" y="6013450"/>
          <p14:tracePt t="33237" x="4984750" y="6013450"/>
          <p14:tracePt t="33309" x="4991100" y="6007100"/>
          <p14:tracePt t="33333" x="4972050" y="5975350"/>
          <p14:tracePt t="33341" x="4953000" y="5969000"/>
          <p14:tracePt t="33349" x="4927600" y="5969000"/>
          <p14:tracePt t="33357" x="4895850" y="5962650"/>
          <p14:tracePt t="33372" x="4857750" y="5962650"/>
          <p14:tracePt t="33389" x="4787900" y="5949950"/>
          <p14:tracePt t="33405" x="4692650" y="5949950"/>
          <p14:tracePt t="33422" x="4572000" y="5949950"/>
          <p14:tracePt t="33439" x="4375150" y="5949950"/>
          <p14:tracePt t="33455" x="4184650" y="5949950"/>
          <p14:tracePt t="33472" x="3962400" y="5949950"/>
          <p14:tracePt t="33489" x="3803650" y="5949950"/>
          <p14:tracePt t="33505" x="3663950" y="5949950"/>
          <p14:tracePt t="33522" x="3594100" y="5949950"/>
          <p14:tracePt t="33539" x="3549650" y="5949950"/>
          <p14:tracePt t="33555" x="3505200" y="5949950"/>
          <p14:tracePt t="33572" x="3486150" y="5949950"/>
          <p14:tracePt t="33589" x="3422650" y="5949950"/>
          <p14:tracePt t="33605" x="3365500" y="5949950"/>
          <p14:tracePt t="33622" x="3289300" y="5949950"/>
          <p14:tracePt t="33639" x="3219450" y="5949950"/>
          <p14:tracePt t="33656" x="3155950" y="5949950"/>
          <p14:tracePt t="33672" x="3111500" y="5949950"/>
          <p14:tracePt t="33689" x="3086100" y="5949950"/>
          <p14:tracePt t="33705" x="3073400" y="5949950"/>
          <p14:tracePt t="33869" x="3073400" y="5962650"/>
          <p14:tracePt t="33877" x="3079750" y="5969000"/>
          <p14:tracePt t="33889" x="3086100" y="5975350"/>
          <p14:tracePt t="33906" x="3111500" y="5994400"/>
          <p14:tracePt t="33922" x="3143250" y="6013450"/>
          <p14:tracePt t="33939" x="3187700" y="6026150"/>
          <p14:tracePt t="33956" x="3225800" y="6032500"/>
          <p14:tracePt t="33972" x="3263900" y="6051550"/>
          <p14:tracePt t="33989" x="3308350" y="6057900"/>
          <p14:tracePt t="34006" x="3321050" y="6070600"/>
          <p14:tracePt t="34022" x="3346450" y="6070600"/>
          <p14:tracePt t="34039" x="3359150" y="6070600"/>
          <p14:tracePt t="34056" x="3397250" y="6070600"/>
          <p14:tracePt t="34072" x="3416300" y="6070600"/>
          <p14:tracePt t="34089" x="3429000" y="6070600"/>
          <p14:tracePt t="34106" x="3454400" y="6070600"/>
          <p14:tracePt t="34205" x="3460750" y="6064250"/>
          <p14:tracePt t="34261" x="3460750" y="6051550"/>
          <p14:tracePt t="34293" x="3454400" y="6045200"/>
          <p14:tracePt t="34325" x="3448050" y="6032500"/>
          <p14:tracePt t="34349" x="3441700" y="6032500"/>
          <p14:tracePt t="34357" x="3429000" y="6026150"/>
          <p14:tracePt t="35646" x="3429000" y="6019800"/>
          <p14:tracePt t="35773" x="3422650" y="6013450"/>
          <p14:tracePt t="35837" x="3416300" y="6007100"/>
          <p14:tracePt t="36758" x="3416300" y="5988050"/>
          <p14:tracePt t="36766" x="3441700" y="5969000"/>
          <p14:tracePt t="36774" x="3536950" y="5943600"/>
          <p14:tracePt t="36790" x="3975100" y="5905500"/>
          <p14:tracePt t="36806" x="5029200" y="5905500"/>
          <p14:tracePt t="36823" x="6019800" y="5905500"/>
          <p14:tracePt t="36839" x="6457950" y="5905500"/>
          <p14:tracePt t="36856" x="6584950" y="5905500"/>
          <p14:tracePt t="36873" x="6642100" y="5918200"/>
          <p14:tracePt t="36902" x="6661150" y="5918200"/>
          <p14:tracePt t="36918" x="6667500" y="5918200"/>
          <p14:tracePt t="36934" x="6673850" y="5918200"/>
          <p14:tracePt t="36958" x="6680200" y="5918200"/>
          <p14:tracePt t="37062" x="6686550" y="5911850"/>
          <p14:tracePt t="37150" x="6686550" y="5905500"/>
          <p14:tracePt t="37158" x="6680200" y="5905500"/>
          <p14:tracePt t="37173" x="6661150" y="5905500"/>
          <p14:tracePt t="37190" x="6591300" y="5905500"/>
          <p14:tracePt t="37206" x="6572250" y="5905500"/>
          <p14:tracePt t="37223" x="6527800" y="5905500"/>
          <p14:tracePt t="37240" x="6483350" y="5905500"/>
          <p14:tracePt t="37256" x="6438900" y="5905500"/>
          <p14:tracePt t="37273" x="6400800" y="5918200"/>
          <p14:tracePt t="37290" x="6356350" y="5949950"/>
          <p14:tracePt t="37306" x="6311900" y="5969000"/>
          <p14:tracePt t="37323" x="6248400" y="6013450"/>
          <p14:tracePt t="37340" x="6203950" y="6051550"/>
          <p14:tracePt t="37356" x="6178550" y="6064250"/>
          <p14:tracePt t="37373" x="6153150" y="6083300"/>
          <p14:tracePt t="37390" x="6134100" y="6102350"/>
          <p14:tracePt t="37406" x="6127750" y="6108700"/>
          <p14:tracePt t="37423" x="6121400" y="6115050"/>
          <p14:tracePt t="37750" x="6127750" y="6115050"/>
          <p14:tracePt t="37814" x="6140450" y="6115050"/>
          <p14:tracePt t="38142" x="6146800" y="6115050"/>
          <p14:tracePt t="38150" x="6146800" y="6108700"/>
          <p14:tracePt t="38166" x="6146800" y="6096000"/>
          <p14:tracePt t="38174" x="6153150" y="6083300"/>
          <p14:tracePt t="38190" x="6172200" y="6064250"/>
          <p14:tracePt t="38207" x="6178550" y="6051550"/>
          <p14:tracePt t="38223" x="6184900" y="6026150"/>
          <p14:tracePt t="38240" x="6197600" y="6007100"/>
          <p14:tracePt t="38256" x="6203950" y="5988050"/>
          <p14:tracePt t="38273" x="6210300" y="5981700"/>
          <p14:tracePt t="38294" x="6223000" y="5975350"/>
          <p14:tracePt t="38998" x="6229350" y="5975350"/>
          <p14:tracePt t="39006" x="6286500" y="5988050"/>
          <p14:tracePt t="39023" x="6527800" y="6000750"/>
          <p14:tracePt t="39040" x="6826250" y="6026150"/>
          <p14:tracePt t="39057" x="7105650" y="6026150"/>
          <p14:tracePt t="39073" x="7219950" y="6026150"/>
          <p14:tracePt t="39090" x="7245350" y="6026150"/>
          <p14:tracePt t="39107" x="7251700" y="6026150"/>
          <p14:tracePt t="39123" x="7264400" y="6019800"/>
          <p14:tracePt t="39166" x="7283450" y="6019800"/>
          <p14:tracePt t="39174" x="7296150" y="6019800"/>
          <p14:tracePt t="39190" x="7302500" y="6019800"/>
          <p14:tracePt t="39198" x="7315200" y="6019800"/>
          <p14:tracePt t="39214" x="7321550" y="6007100"/>
          <p14:tracePt t="39262" x="7334250" y="6007100"/>
          <p14:tracePt t="39278" x="7359650" y="6007100"/>
          <p14:tracePt t="39286" x="7366000" y="6007100"/>
          <p14:tracePt t="39294" x="7372350" y="6007100"/>
          <p14:tracePt t="39307" x="7378700" y="6007100"/>
          <p14:tracePt t="39323" x="7397750" y="6007100"/>
          <p14:tracePt t="39342" x="7404100" y="6007100"/>
          <p14:tracePt t="39414" x="7410450" y="6007100"/>
          <p14:tracePt t="39438" x="7416800" y="6007100"/>
          <p14:tracePt t="39574" x="7423150" y="6000750"/>
          <p14:tracePt t="40094" x="7442200" y="5988050"/>
          <p14:tracePt t="40174" x="7448550" y="5988050"/>
          <p14:tracePt t="40343" x="7454900" y="5981700"/>
          <p14:tracePt t="40479" x="7448550" y="5981700"/>
          <p14:tracePt t="40486" x="7429500" y="5969000"/>
          <p14:tracePt t="40527" x="7429500" y="5962650"/>
          <p14:tracePt t="40543" x="7423150" y="5956300"/>
          <p14:tracePt t="40567" x="7416800" y="5949950"/>
          <p14:tracePt t="40583" x="7397750" y="5937250"/>
          <p14:tracePt t="40623" x="7391400" y="5930900"/>
          <p14:tracePt t="41367" x="7378700" y="5930900"/>
          <p14:tracePt t="41383" x="7372350" y="5930900"/>
          <p14:tracePt t="41399" x="7353300" y="5937250"/>
          <p14:tracePt t="41407" x="7346950" y="5943600"/>
          <p14:tracePt t="41424" x="7315200" y="5969000"/>
          <p14:tracePt t="41441" x="7277100" y="5981700"/>
          <p14:tracePt t="41457" x="7264400" y="6007100"/>
          <p14:tracePt t="41474" x="7245350" y="6019800"/>
          <p14:tracePt t="41491" x="7239000" y="6026150"/>
          <p14:tracePt t="41507" x="7232650" y="6032500"/>
          <p14:tracePt t="41524" x="7207250" y="6045200"/>
          <p14:tracePt t="41543" x="7200900" y="6051550"/>
          <p14:tracePt t="42007" x="7207250" y="6051550"/>
          <p14:tracePt t="42023" x="7226300" y="6045200"/>
          <p14:tracePt t="42031" x="7270750" y="6013450"/>
          <p14:tracePt t="42041" x="7296150" y="6000750"/>
          <p14:tracePt t="42058" x="7359650" y="5975350"/>
          <p14:tracePt t="42074" x="7404100" y="5956300"/>
          <p14:tracePt t="42091" x="7435850" y="5949950"/>
          <p14:tracePt t="42107" x="7442200" y="5943600"/>
          <p14:tracePt t="42223" x="7435850" y="5943600"/>
          <p14:tracePt t="42231" x="7423150" y="5930900"/>
          <p14:tracePt t="42247" x="7410450" y="5930900"/>
          <p14:tracePt t="42257" x="7404100" y="5930900"/>
          <p14:tracePt t="42274" x="7372350" y="5924550"/>
          <p14:tracePt t="42291" x="7346950" y="5918200"/>
          <p14:tracePt t="42307" x="7308850" y="5899150"/>
          <p14:tracePt t="42324" x="7264400" y="5886450"/>
          <p14:tracePt t="42341" x="7207250" y="5880100"/>
          <p14:tracePt t="42357" x="7181850" y="5867400"/>
          <p14:tracePt t="42374" x="7175500" y="5867400"/>
          <p14:tracePt t="42391" x="7156450" y="5861050"/>
          <p14:tracePt t="42407" x="7156450" y="5848350"/>
          <p14:tracePt t="42424" x="7156450" y="5816600"/>
          <p14:tracePt t="42441" x="7156450" y="5746750"/>
          <p14:tracePt t="42458" x="7200900" y="5626100"/>
          <p14:tracePt t="42474" x="7283450" y="5441950"/>
          <p14:tracePt t="42491" x="7334250" y="5156200"/>
          <p14:tracePt t="42507" x="7397750" y="4806950"/>
          <p14:tracePt t="42524" x="7467600" y="4457700"/>
          <p14:tracePt t="42541" x="7467600" y="4159250"/>
          <p14:tracePt t="42558" x="7467600" y="3886200"/>
          <p14:tracePt t="42574" x="7467600" y="3695700"/>
          <p14:tracePt t="42591" x="7397750" y="3467100"/>
          <p14:tracePt t="42607" x="7308850" y="3314700"/>
          <p14:tracePt t="42624" x="7143750" y="3149600"/>
          <p14:tracePt t="42641" x="6915150" y="2965450"/>
          <p14:tracePt t="42658" x="6673850" y="2768600"/>
          <p14:tracePt t="42674" x="6540500" y="2622550"/>
          <p14:tracePt t="42691" x="6496050" y="2540000"/>
          <p14:tracePt t="42708" x="6483350" y="2495550"/>
          <p14:tracePt t="42724" x="6477000" y="2457450"/>
          <p14:tracePt t="42741" x="6470650" y="2432050"/>
          <p14:tracePt t="42855" x="6470650" y="2425700"/>
          <p14:tracePt t="42863" x="6502400" y="2425700"/>
          <p14:tracePt t="42874" x="6559550" y="2406650"/>
          <p14:tracePt t="42891" x="6604000" y="2368550"/>
          <p14:tracePt t="42908" x="6623050" y="234950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539552" y="4509120"/>
            <a:ext cx="4016375" cy="19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n-CA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Muslims </a:t>
            </a:r>
            <a:r>
              <a:rPr lang="en-CA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do not believe that the Earth is 6,000 years </a:t>
            </a:r>
            <a:r>
              <a:rPr lang="en-CA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old but </a:t>
            </a:r>
            <a:r>
              <a:rPr lang="en-CA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Islam does not specify how long it has been since the creation of the </a:t>
            </a:r>
            <a:r>
              <a:rPr lang="en-CA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Earth.  Age of </a:t>
            </a:r>
            <a:r>
              <a:rPr lang="en-CA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Earth is left </a:t>
            </a:r>
            <a:r>
              <a:rPr lang="en-CA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ambiguous – to be determined by science</a:t>
            </a:r>
            <a:r>
              <a:rPr lang="en-CA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!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4499992" y="4509120"/>
            <a:ext cx="4292600" cy="16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n-CA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Earth </a:t>
            </a:r>
            <a:r>
              <a:rPr lang="en-CA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came into being with the god </a:t>
            </a:r>
            <a:r>
              <a:rPr lang="en-CA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Brahma; </a:t>
            </a:r>
            <a:r>
              <a:rPr lang="en-CA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the </a:t>
            </a:r>
            <a:r>
              <a:rPr lang="en-CA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Universe is 155.5 trillion </a:t>
            </a:r>
            <a:r>
              <a:rPr lang="en-CA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years old.  The age of the Earth was calculated by Indian </a:t>
            </a:r>
            <a:r>
              <a:rPr lang="en-CA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scholars </a:t>
            </a:r>
            <a:r>
              <a:rPr lang="en-CA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in the </a:t>
            </a:r>
            <a:r>
              <a:rPr lang="en-CA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5th century CE </a:t>
            </a:r>
            <a:r>
              <a:rPr lang="en-CA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to be 4.3 </a:t>
            </a:r>
            <a:r>
              <a:rPr lang="en-CA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billion </a:t>
            </a:r>
            <a:r>
              <a:rPr lang="en-CA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years!</a:t>
            </a:r>
            <a:endParaRPr lang="en-US" altLang="en-US" sz="20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1259632" y="0"/>
            <a:ext cx="6606595" cy="14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When did Earth form?</a:t>
            </a:r>
          </a:p>
          <a:p>
            <a:pPr algn="ctr" eaLnBrk="1" hangingPunct="1">
              <a:buSzPct val="100000"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Religious doctrine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! Other?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1628800"/>
            <a:ext cx="2591526" cy="273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1484784"/>
            <a:ext cx="2232248" cy="2951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3848" y="6309320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i="1" dirty="0" smtClean="0">
                <a:solidFill>
                  <a:srgbClr val="FF0000"/>
                </a:solidFill>
                <a:hlinkClick r:id="rId7"/>
              </a:rPr>
              <a:t>Other creation stories</a:t>
            </a:r>
            <a:r>
              <a:rPr lang="en-CA" dirty="0" smtClean="0">
                <a:solidFill>
                  <a:srgbClr val="FF0000"/>
                </a:solidFill>
              </a:rPr>
              <a:t>.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43417"/>
      </p:ext>
    </p:extLst>
  </p:cSld>
  <p:clrMapOvr>
    <a:masterClrMapping/>
  </p:clrMapOvr>
  <p:transition spd="med" advTm="114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48" x="5416550" y="2933700"/>
          <p14:tracePt t="856" x="5365750" y="2921000"/>
          <p14:tracePt t="870" x="5308600" y="2908300"/>
          <p14:tracePt t="886" x="5073650" y="2870200"/>
          <p14:tracePt t="902" x="4864100" y="2857500"/>
          <p14:tracePt t="919" x="4768850" y="2857500"/>
          <p14:tracePt t="936" x="4743450" y="2857500"/>
          <p14:tracePt t="1200" x="4737100" y="2857500"/>
          <p14:tracePt t="1288" x="4737100" y="2863850"/>
          <p14:tracePt t="1296" x="4762500" y="2851150"/>
          <p14:tracePt t="1304" x="4768850" y="2844800"/>
          <p14:tracePt t="1319" x="4806950" y="2819400"/>
          <p14:tracePt t="1336" x="4838700" y="2768600"/>
          <p14:tracePt t="1352" x="4845050" y="2736850"/>
          <p14:tracePt t="1369" x="4864100" y="2686050"/>
          <p14:tracePt t="1386" x="4902200" y="2654300"/>
          <p14:tracePt t="1402" x="4927600" y="2628900"/>
          <p14:tracePt t="1419" x="4933950" y="2609850"/>
          <p14:tracePt t="1436" x="4933950" y="2603500"/>
          <p14:tracePt t="1453" x="4933950" y="2584450"/>
          <p14:tracePt t="1469" x="4946650" y="2546350"/>
          <p14:tracePt t="1486" x="4959350" y="2451100"/>
          <p14:tracePt t="1502" x="5003800" y="2336800"/>
          <p14:tracePt t="1519" x="5016500" y="2209800"/>
          <p14:tracePt t="1536" x="5016500" y="2051050"/>
          <p14:tracePt t="1552" x="5016500" y="1968500"/>
          <p14:tracePt t="1569" x="5010150" y="1911350"/>
          <p14:tracePt t="1586" x="4984750" y="1854200"/>
          <p14:tracePt t="1602" x="4940300" y="1784350"/>
          <p14:tracePt t="1619" x="4908550" y="1714500"/>
          <p14:tracePt t="1636" x="4883150" y="1657350"/>
          <p14:tracePt t="1652" x="4864100" y="1587500"/>
          <p14:tracePt t="1669" x="4845050" y="1543050"/>
          <p14:tracePt t="1686" x="4832350" y="1498600"/>
          <p14:tracePt t="1702" x="4832350" y="1479550"/>
          <p14:tracePt t="1719" x="4826000" y="1466850"/>
          <p14:tracePt t="1744" x="4800600" y="1466850"/>
          <p14:tracePt t="1760" x="4794250" y="1466850"/>
          <p14:tracePt t="1769" x="4787900" y="1466850"/>
          <p14:tracePt t="2024" x="4794250" y="1460500"/>
          <p14:tracePt t="2032" x="4806950" y="1447800"/>
          <p14:tracePt t="2913" x="4819650" y="1435100"/>
          <p14:tracePt t="2920" x="4851400" y="1377950"/>
          <p14:tracePt t="2936" x="4984750" y="1219200"/>
          <p14:tracePt t="2953" x="5099050" y="1092200"/>
          <p14:tracePt t="2969" x="5118100" y="1066800"/>
          <p14:tracePt t="2986" x="5124450" y="1060450"/>
          <p14:tracePt t="3009" x="5130800" y="1060450"/>
          <p14:tracePt t="3019" x="5137150" y="1060450"/>
          <p14:tracePt t="3036" x="5162550" y="1085850"/>
          <p14:tracePt t="3053" x="5219700" y="1123950"/>
          <p14:tracePt t="3069" x="5302250" y="1162050"/>
          <p14:tracePt t="3086" x="5365750" y="1212850"/>
          <p14:tracePt t="3103" x="5416550" y="1263650"/>
          <p14:tracePt t="3120" x="5448300" y="1314450"/>
          <p14:tracePt t="3136" x="5448300" y="1409700"/>
          <p14:tracePt t="3153" x="5448300" y="1549400"/>
          <p14:tracePt t="3169" x="5441950" y="1676400"/>
          <p14:tracePt t="3186" x="5429250" y="1784350"/>
          <p14:tracePt t="3203" x="5429250" y="1854200"/>
          <p14:tracePt t="3219" x="5429250" y="1898650"/>
          <p14:tracePt t="3236" x="5429250" y="1905000"/>
          <p14:tracePt t="3264" x="5429250" y="1911350"/>
          <p14:tracePt t="3280" x="5422900" y="1930400"/>
          <p14:tracePt t="3288" x="5422900" y="1936750"/>
          <p14:tracePt t="3303" x="5416550" y="1943100"/>
          <p14:tracePt t="3320" x="5397500" y="1968500"/>
          <p14:tracePt t="3321" x="5391150" y="1987550"/>
          <p14:tracePt t="3336" x="5353050" y="2019300"/>
          <p14:tracePt t="3353" x="5340350" y="2044700"/>
          <p14:tracePt t="3369" x="5327650" y="2070100"/>
          <p14:tracePt t="3386" x="5308600" y="2089150"/>
          <p14:tracePt t="3403" x="5302250" y="2114550"/>
          <p14:tracePt t="3420" x="5295900" y="2120900"/>
          <p14:tracePt t="3436" x="5289550" y="2133600"/>
          <p14:tracePt t="3465" x="5289550" y="2159000"/>
          <p14:tracePt t="3472" x="5289550" y="2165350"/>
          <p14:tracePt t="3487" x="5270500" y="2190750"/>
          <p14:tracePt t="3503" x="5270500" y="2209800"/>
          <p14:tracePt t="3520" x="5295900" y="2279650"/>
          <p14:tracePt t="3536" x="5378450" y="2362200"/>
          <p14:tracePt t="3553" x="5384800" y="2362200"/>
          <p14:tracePt t="3601" x="5384800" y="2355850"/>
          <p14:tracePt t="3937" x="5372100" y="2355850"/>
          <p14:tracePt t="3945" x="5353050" y="2355850"/>
          <p14:tracePt t="3953" x="5327650" y="2374900"/>
          <p14:tracePt t="3970" x="5264150" y="2425700"/>
          <p14:tracePt t="3986" x="5219700" y="2476500"/>
          <p14:tracePt t="4003" x="5168900" y="2520950"/>
          <p14:tracePt t="4020" x="5130800" y="2559050"/>
          <p14:tracePt t="4036" x="5124450" y="2565400"/>
          <p14:tracePt t="4053" x="5118100" y="2571750"/>
          <p14:tracePt t="4070" x="5111750" y="2590800"/>
          <p14:tracePt t="4086" x="5092700" y="2597150"/>
          <p14:tracePt t="4105" x="5086350" y="2597150"/>
          <p14:tracePt t="4129" x="5073650" y="2603500"/>
          <p14:tracePt t="4145" x="5054600" y="2622550"/>
          <p14:tracePt t="4161" x="5048250" y="2628900"/>
          <p14:tracePt t="4170" x="5035550" y="2641600"/>
          <p14:tracePt t="4186" x="5029200" y="2667000"/>
          <p14:tracePt t="4203" x="5010150" y="2692400"/>
          <p14:tracePt t="4220" x="4997450" y="2711450"/>
          <p14:tracePt t="4236" x="4965700" y="2768600"/>
          <p14:tracePt t="4253" x="4959350" y="2794000"/>
          <p14:tracePt t="4270" x="4959350" y="2813050"/>
          <p14:tracePt t="4287" x="4953000" y="2838450"/>
          <p14:tracePt t="4761" x="4965700" y="2825750"/>
          <p14:tracePt t="4777" x="4972050" y="2806700"/>
          <p14:tracePt t="4786" x="4972050" y="2800350"/>
          <p14:tracePt t="4803" x="4972050" y="2787650"/>
          <p14:tracePt t="4820" x="4965700" y="2730500"/>
          <p14:tracePt t="4836" x="4940300" y="2686050"/>
          <p14:tracePt t="4853" x="4902200" y="2616200"/>
          <p14:tracePt t="4870" x="4838700" y="2540000"/>
          <p14:tracePt t="4887" x="4781550" y="2457450"/>
          <p14:tracePt t="4903" x="4743450" y="2400300"/>
          <p14:tracePt t="4920" x="4737100" y="2374900"/>
          <p14:tracePt t="4937" x="4718050" y="2349500"/>
          <p14:tracePt t="4953" x="4711700" y="2324100"/>
          <p14:tracePt t="4970" x="4711700" y="2317750"/>
          <p14:tracePt t="5201" x="4711700" y="2298700"/>
          <p14:tracePt t="5209" x="4730750" y="2279650"/>
          <p14:tracePt t="5220" x="4749800" y="2273300"/>
          <p14:tracePt t="5237" x="4756150" y="2273300"/>
          <p14:tracePt t="5569" x="4762500" y="2266950"/>
          <p14:tracePt t="5578" x="4762500" y="2247900"/>
          <p14:tracePt t="5587" x="4762500" y="2235200"/>
          <p14:tracePt t="5603" x="4749800" y="2178050"/>
          <p14:tracePt t="5620" x="4749800" y="2101850"/>
          <p14:tracePt t="5637" x="4749800" y="2032000"/>
          <p14:tracePt t="5653" x="4768850" y="1949450"/>
          <p14:tracePt t="5670" x="4775200" y="1917700"/>
          <p14:tracePt t="5687" x="4781550" y="1892300"/>
          <p14:tracePt t="5793" x="4781550" y="1879600"/>
          <p14:tracePt t="5833" x="4781550" y="1866900"/>
          <p14:tracePt t="5857" x="4781550" y="1860550"/>
          <p14:tracePt t="5873" x="4781550" y="1854200"/>
          <p14:tracePt t="5945" x="4781550" y="1841500"/>
          <p14:tracePt t="5953" x="4781550" y="1835150"/>
          <p14:tracePt t="5970" x="4800600" y="1809750"/>
          <p14:tracePt t="5987" x="4826000" y="1771650"/>
          <p14:tracePt t="6003" x="4864100" y="1733550"/>
          <p14:tracePt t="6020" x="4908550" y="1695450"/>
          <p14:tracePt t="6037" x="4927600" y="1682750"/>
          <p14:tracePt t="6053" x="4933950" y="1676400"/>
          <p14:tracePt t="6070" x="4940300" y="1670050"/>
          <p14:tracePt t="6145" x="4940300" y="1663700"/>
          <p14:tracePt t="6153" x="4921250" y="1663700"/>
          <p14:tracePt t="6170" x="4876800" y="1663700"/>
          <p14:tracePt t="6187" x="4845050" y="1663700"/>
          <p14:tracePt t="6203" x="4800600" y="1663700"/>
          <p14:tracePt t="6220" x="4756150" y="1663700"/>
          <p14:tracePt t="6237" x="4699000" y="1663700"/>
          <p14:tracePt t="6254" x="4667250" y="1663700"/>
          <p14:tracePt t="6270" x="4622800" y="1663700"/>
          <p14:tracePt t="6287" x="4597400" y="1663700"/>
          <p14:tracePt t="6303" x="4591050" y="1663700"/>
          <p14:tracePt t="6320" x="4578350" y="1663700"/>
          <p14:tracePt t="6337" x="4552950" y="1670050"/>
          <p14:tracePt t="6354" x="4546600" y="1670050"/>
          <p14:tracePt t="6370" x="4527550" y="1670050"/>
          <p14:tracePt t="6387" x="4483100" y="1670050"/>
          <p14:tracePt t="6404" x="4438650" y="1670050"/>
          <p14:tracePt t="6420" x="4413250" y="1670050"/>
          <p14:tracePt t="6437" x="4400550" y="1670050"/>
          <p14:tracePt t="6457" x="4394200" y="1670050"/>
          <p14:tracePt t="6473" x="4381500" y="1670050"/>
          <p14:tracePt t="6487" x="4381500" y="1663700"/>
          <p14:tracePt t="6504" x="4375150" y="1631950"/>
          <p14:tracePt t="6520" x="4368800" y="1581150"/>
          <p14:tracePt t="6537" x="4330700" y="1530350"/>
          <p14:tracePt t="6554" x="4318000" y="1517650"/>
          <p14:tracePt t="6570" x="4292600" y="1492250"/>
          <p14:tracePt t="6587" x="4260850" y="1485900"/>
          <p14:tracePt t="6604" x="4210050" y="1473200"/>
          <p14:tracePt t="6620" x="4165600" y="1473200"/>
          <p14:tracePt t="6637" x="4133850" y="1473200"/>
          <p14:tracePt t="6654" x="4083050" y="1473200"/>
          <p14:tracePt t="6670" x="3987800" y="1473200"/>
          <p14:tracePt t="6687" x="3771900" y="1524000"/>
          <p14:tracePt t="6704" x="3492500" y="1593850"/>
          <p14:tracePt t="6720" x="3194050" y="1638300"/>
          <p14:tracePt t="6737" x="2673350" y="1676400"/>
          <p14:tracePt t="6754" x="2413000" y="1676400"/>
          <p14:tracePt t="6770" x="2241550" y="1676400"/>
          <p14:tracePt t="6787" x="2184400" y="1676400"/>
          <p14:tracePt t="6804" x="2159000" y="1676400"/>
          <p14:tracePt t="6820" x="2139950" y="1676400"/>
          <p14:tracePt t="6837" x="2114550" y="1657350"/>
          <p14:tracePt t="6854" x="2101850" y="1651000"/>
          <p14:tracePt t="6870" x="2082800" y="1644650"/>
          <p14:tracePt t="6887" x="2076450" y="1631950"/>
          <p14:tracePt t="6904" x="2070100" y="1625600"/>
          <p14:tracePt t="6920" x="2063750" y="1612900"/>
          <p14:tracePt t="6937" x="2063750" y="1606550"/>
          <p14:tracePt t="6954" x="2063750" y="1581150"/>
          <p14:tracePt t="6970" x="2095500" y="1530350"/>
          <p14:tracePt t="6987" x="2260600" y="1460500"/>
          <p14:tracePt t="7004" x="2476500" y="1390650"/>
          <p14:tracePt t="7020" x="2755900" y="1333500"/>
          <p14:tracePt t="7037" x="3022600" y="1308100"/>
          <p14:tracePt t="7054" x="3244850" y="1308100"/>
          <p14:tracePt t="7070" x="3384550" y="1308100"/>
          <p14:tracePt t="7087" x="3403600" y="1308100"/>
          <p14:tracePt t="7104" x="3409950" y="1308100"/>
          <p14:tracePt t="7120" x="3435350" y="1308100"/>
          <p14:tracePt t="7137" x="3441700" y="1314450"/>
          <p14:tracePt t="7154" x="3448050" y="1320800"/>
          <p14:tracePt t="7177" x="3454400" y="1333500"/>
          <p14:tracePt t="7362" x="3473450" y="1333500"/>
          <p14:tracePt t="7369" x="3530600" y="1314450"/>
          <p14:tracePt t="7387" x="3670300" y="1301750"/>
          <p14:tracePt t="7404" x="3949700" y="1289050"/>
          <p14:tracePt t="7421" x="4292600" y="1289050"/>
          <p14:tracePt t="7437" x="4635500" y="1289050"/>
          <p14:tracePt t="7454" x="4978400" y="1289050"/>
          <p14:tracePt t="7470" x="5238750" y="1289050"/>
          <p14:tracePt t="7487" x="5397500" y="1289050"/>
          <p14:tracePt t="7504" x="5492750" y="1289050"/>
          <p14:tracePt t="7520" x="5549900" y="1301750"/>
          <p14:tracePt t="7537" x="5575300" y="1301750"/>
          <p14:tracePt t="7601" x="5588000" y="1308100"/>
          <p14:tracePt t="7650" x="5581650" y="1314450"/>
          <p14:tracePt t="7673" x="5575300" y="1314450"/>
          <p14:tracePt t="7690" x="5562600" y="1320800"/>
          <p14:tracePt t="7810" x="5543550" y="1320800"/>
          <p14:tracePt t="7818" x="5530850" y="1320800"/>
          <p14:tracePt t="7826" x="5511800" y="1320800"/>
          <p14:tracePt t="7837" x="5492750" y="1339850"/>
          <p14:tracePt t="7854" x="5486400" y="1339850"/>
          <p14:tracePt t="7871" x="5454650" y="1339850"/>
          <p14:tracePt t="7887" x="5397500" y="1352550"/>
          <p14:tracePt t="7904" x="5314950" y="1358900"/>
          <p14:tracePt t="7920" x="5175250" y="1397000"/>
          <p14:tracePt t="7937" x="4908550" y="1397000"/>
          <p14:tracePt t="7954" x="4737100" y="1397000"/>
          <p14:tracePt t="7971" x="4476750" y="1397000"/>
          <p14:tracePt t="7987" x="4216400" y="1397000"/>
          <p14:tracePt t="8004" x="4025900" y="1397000"/>
          <p14:tracePt t="8021" x="3930650" y="1397000"/>
          <p14:tracePt t="8037" x="3917950" y="1397000"/>
          <p14:tracePt t="8058" x="3911600" y="1397000"/>
          <p14:tracePt t="8106" x="3930650" y="1397000"/>
          <p14:tracePt t="8114" x="3968750" y="1397000"/>
          <p14:tracePt t="8122" x="4038600" y="1384300"/>
          <p14:tracePt t="8137" x="4286250" y="1327150"/>
          <p14:tracePt t="8154" x="4584700" y="1257300"/>
          <p14:tracePt t="8171" x="4978400" y="1193800"/>
          <p14:tracePt t="8187" x="5537200" y="1143000"/>
          <p14:tracePt t="8204" x="6165850" y="1079500"/>
          <p14:tracePt t="8221" x="6680200" y="1047750"/>
          <p14:tracePt t="8237" x="7124700" y="977900"/>
          <p14:tracePt t="8254" x="7435850" y="965200"/>
          <p14:tracePt t="8271" x="7645400" y="965200"/>
          <p14:tracePt t="8287" x="7753350" y="965200"/>
          <p14:tracePt t="8304" x="7797800" y="965200"/>
          <p14:tracePt t="8321" x="7829550" y="965200"/>
          <p14:tracePt t="8337" x="7835900" y="965200"/>
          <p14:tracePt t="8354" x="7842250" y="977900"/>
          <p14:tracePt t="8371" x="7842250" y="984250"/>
          <p14:tracePt t="8387" x="7842250" y="1016000"/>
          <p14:tracePt t="8404" x="7829550" y="1060450"/>
          <p14:tracePt t="8421" x="7778750" y="1117600"/>
          <p14:tracePt t="8438" x="7708900" y="1225550"/>
          <p14:tracePt t="8454" x="7607300" y="1384300"/>
          <p14:tracePt t="8471" x="7512050" y="1492250"/>
          <p14:tracePt t="8487" x="7378700" y="1651000"/>
          <p14:tracePt t="8504" x="7258050" y="1809750"/>
          <p14:tracePt t="8521" x="7112000" y="1987550"/>
          <p14:tracePt t="8538" x="6883400" y="2209800"/>
          <p14:tracePt t="8554" x="6718300" y="2419350"/>
          <p14:tracePt t="8571" x="6432550" y="2787650"/>
          <p14:tracePt t="8588" x="5924550" y="3295650"/>
          <p14:tracePt t="8604" x="5327650" y="3803650"/>
          <p14:tracePt t="8621" x="4883150" y="4241800"/>
          <p14:tracePt t="8637" x="4610100" y="4641850"/>
          <p14:tracePt t="8654" x="4476750" y="4933950"/>
          <p14:tracePt t="8671" x="4438650" y="5092700"/>
          <p14:tracePt t="8687" x="4438650" y="5200650"/>
          <p14:tracePt t="8704" x="4445000" y="5346700"/>
          <p14:tracePt t="8721" x="4470400" y="5524500"/>
          <p14:tracePt t="8723" x="4483100" y="5613400"/>
          <p14:tracePt t="8738" x="4483100" y="5791200"/>
          <p14:tracePt t="8754" x="4495800" y="5949950"/>
          <p14:tracePt t="8771" x="4527550" y="6019800"/>
          <p14:tracePt t="8787" x="4546600" y="6019800"/>
          <p14:tracePt t="8804" x="4552950" y="6019800"/>
          <p14:tracePt t="8821" x="4552950" y="6013450"/>
          <p14:tracePt t="8838" x="4552950" y="5886450"/>
          <p14:tracePt t="8854" x="4546600" y="5695950"/>
          <p14:tracePt t="8871" x="4508500" y="5511800"/>
          <p14:tracePt t="8887" x="4508500" y="5391150"/>
          <p14:tracePt t="8904" x="4495800" y="5295900"/>
          <p14:tracePt t="8921" x="4495800" y="5200650"/>
          <p14:tracePt t="8922" x="4495800" y="5149850"/>
          <p14:tracePt t="8938" x="4495800" y="5060950"/>
          <p14:tracePt t="8954" x="4495800" y="4921250"/>
          <p14:tracePt t="8971" x="4495800" y="4711700"/>
          <p14:tracePt t="8988" x="4495800" y="4483100"/>
          <p14:tracePt t="9004" x="4495800" y="4273550"/>
          <p14:tracePt t="9021" x="4495800" y="4083050"/>
          <p14:tracePt t="9038" x="4495800" y="3924300"/>
          <p14:tracePt t="9054" x="4508500" y="3829050"/>
          <p14:tracePt t="9071" x="4508500" y="3746500"/>
          <p14:tracePt t="9088" x="4514850" y="3702050"/>
          <p14:tracePt t="9104" x="4533900" y="3657600"/>
          <p14:tracePt t="9121" x="4565650" y="3613150"/>
          <p14:tracePt t="9138" x="4635500" y="3511550"/>
          <p14:tracePt t="9154" x="4660900" y="3448050"/>
          <p14:tracePt t="9171" x="4679950" y="3390900"/>
          <p14:tracePt t="9188" x="4711700" y="3346450"/>
          <p14:tracePt t="9204" x="4711700" y="3321050"/>
          <p14:tracePt t="9221" x="4711700" y="3308350"/>
          <p14:tracePt t="9238" x="4711700" y="3282950"/>
          <p14:tracePt t="9254" x="4699000" y="3276600"/>
          <p14:tracePt t="9271" x="4692650" y="3270250"/>
          <p14:tracePt t="9330" x="4679950" y="3270250"/>
          <p14:tracePt t="9338" x="4673600" y="3270250"/>
          <p14:tracePt t="9354" x="4641850" y="3270250"/>
          <p14:tracePt t="9371" x="4616450" y="3270250"/>
          <p14:tracePt t="9388" x="4584700" y="3270250"/>
          <p14:tracePt t="9404" x="4578350" y="3270250"/>
          <p14:tracePt t="9421" x="4559300" y="3270250"/>
          <p14:tracePt t="9450" x="4552950" y="3270250"/>
          <p14:tracePt t="9474" x="4546600" y="3270250"/>
          <p14:tracePt t="9482" x="4540250" y="3270250"/>
          <p14:tracePt t="9490" x="4527550" y="3276600"/>
          <p14:tracePt t="9506" x="4521200" y="3282950"/>
          <p14:tracePt t="9522" x="4514850" y="3289300"/>
          <p14:tracePt t="9554" x="4514850" y="3308350"/>
          <p14:tracePt t="9570" x="4514850" y="3327400"/>
          <p14:tracePt t="9586" x="4514850" y="3333750"/>
          <p14:tracePt t="9594" x="4514850" y="3346450"/>
          <p14:tracePt t="9604" x="4514850" y="3378200"/>
          <p14:tracePt t="9621" x="4514850" y="3429000"/>
          <p14:tracePt t="9638" x="4514850" y="3524250"/>
          <p14:tracePt t="9654" x="4514850" y="3663950"/>
          <p14:tracePt t="9671" x="4514850" y="3803650"/>
          <p14:tracePt t="9688" x="4514850" y="3962400"/>
          <p14:tracePt t="9704" x="4514850" y="4089400"/>
          <p14:tracePt t="9721" x="4514850" y="4210050"/>
          <p14:tracePt t="9738" x="4502150" y="4375150"/>
          <p14:tracePt t="9754" x="4438650" y="4527550"/>
          <p14:tracePt t="9771" x="4311650" y="4749800"/>
          <p14:tracePt t="9788" x="4171950" y="4991100"/>
          <p14:tracePt t="9804" x="4000500" y="5213350"/>
          <p14:tracePt t="9821" x="3803650" y="5441950"/>
          <p14:tracePt t="9838" x="3594100" y="5626100"/>
          <p14:tracePt t="9854" x="3371850" y="5765800"/>
          <p14:tracePt t="9871" x="3117850" y="5867400"/>
          <p14:tracePt t="9888" x="2901950" y="5905500"/>
          <p14:tracePt t="9904" x="2692400" y="5930900"/>
          <p14:tracePt t="9921" x="2482850" y="5930900"/>
          <p14:tracePt t="9922" x="2374900" y="5930900"/>
          <p14:tracePt t="9938" x="2171700" y="5930900"/>
          <p14:tracePt t="9954" x="1993900" y="5930900"/>
          <p14:tracePt t="9971" x="1866900" y="5924550"/>
          <p14:tracePt t="9988" x="1765300" y="5892800"/>
          <p14:tracePt t="10004" x="1695450" y="5848350"/>
          <p14:tracePt t="10021" x="1657350" y="5816600"/>
          <p14:tracePt t="10038" x="1619250" y="5740400"/>
          <p14:tracePt t="10054" x="1606550" y="5651500"/>
          <p14:tracePt t="10071" x="1593850" y="5524500"/>
          <p14:tracePt t="10088" x="1593850" y="5435600"/>
          <p14:tracePt t="10104" x="1593850" y="5308600"/>
          <p14:tracePt t="10121" x="1612900" y="5194300"/>
          <p14:tracePt t="10122" x="1651000" y="5137150"/>
          <p14:tracePt t="10138" x="1714500" y="5060950"/>
          <p14:tracePt t="10154" x="1752600" y="5010150"/>
          <p14:tracePt t="10171" x="1803400" y="4984750"/>
          <p14:tracePt t="10188" x="1835150" y="4978400"/>
          <p14:tracePt t="10204" x="1866900" y="4978400"/>
          <p14:tracePt t="10221" x="1879600" y="4978400"/>
          <p14:tracePt t="10238" x="1905000" y="4978400"/>
          <p14:tracePt t="10254" x="1936750" y="4978400"/>
          <p14:tracePt t="10271" x="1962150" y="4978400"/>
          <p14:tracePt t="10288" x="1993900" y="4991100"/>
          <p14:tracePt t="10304" x="2038350" y="5010150"/>
          <p14:tracePt t="10321" x="2095500" y="5016500"/>
          <p14:tracePt t="10323" x="2127250" y="5035550"/>
          <p14:tracePt t="10338" x="2184400" y="5048250"/>
          <p14:tracePt t="10354" x="2279650" y="5054600"/>
          <p14:tracePt t="10371" x="2330450" y="5067300"/>
          <p14:tracePt t="10388" x="2374900" y="5086350"/>
          <p14:tracePt t="10434" x="2374900" y="5092700"/>
          <p14:tracePt t="10466" x="2374900" y="5099050"/>
          <p14:tracePt t="10474" x="2368550" y="5105400"/>
          <p14:tracePt t="10498" x="2362200" y="5105400"/>
          <p14:tracePt t="10506" x="2343150" y="5105400"/>
          <p14:tracePt t="10521" x="2336800" y="5105400"/>
          <p14:tracePt t="10538" x="2305050" y="5105400"/>
          <p14:tracePt t="10555" x="2260600" y="5105400"/>
          <p14:tracePt t="10571" x="2190750" y="5080000"/>
          <p14:tracePt t="10588" x="2127250" y="5048250"/>
          <p14:tracePt t="10605" x="2019300" y="4965700"/>
          <p14:tracePt t="10621" x="1962150" y="4927600"/>
          <p14:tracePt t="10638" x="1924050" y="4889500"/>
          <p14:tracePt t="10654" x="1898650" y="4864100"/>
          <p14:tracePt t="10671" x="1885950" y="4851400"/>
          <p14:tracePt t="10688" x="1885950" y="4845050"/>
          <p14:tracePt t="10705" x="1885950" y="4838700"/>
          <p14:tracePt t="10721" x="1892300" y="4819650"/>
          <p14:tracePt t="10738" x="1924050" y="4813300"/>
          <p14:tracePt t="10755" x="1943100" y="4813300"/>
          <p14:tracePt t="10771" x="1955800" y="4813300"/>
          <p14:tracePt t="10788" x="1968500" y="4813300"/>
          <p14:tracePt t="10818" x="1974850" y="4813300"/>
          <p14:tracePt t="10834" x="1981200" y="4813300"/>
          <p14:tracePt t="10842" x="1993900" y="4813300"/>
          <p14:tracePt t="10858" x="2006600" y="4813300"/>
          <p14:tracePt t="10871" x="2012950" y="4813300"/>
          <p14:tracePt t="10888" x="2019300" y="4813300"/>
          <p14:tracePt t="10905" x="2032000" y="4813300"/>
          <p14:tracePt t="10931" x="2044700" y="4813300"/>
          <p14:tracePt t="10938" x="2051050" y="4813300"/>
          <p14:tracePt t="10955" x="2076450" y="4813300"/>
          <p14:tracePt t="10971" x="2101850" y="4832350"/>
          <p14:tracePt t="10988" x="2152650" y="4857750"/>
          <p14:tracePt t="11005" x="2235200" y="4889500"/>
          <p14:tracePt t="11021" x="2355850" y="4940300"/>
          <p14:tracePt t="11038" x="2482850" y="4953000"/>
          <p14:tracePt t="11055" x="2660650" y="4965700"/>
          <p14:tracePt t="11071" x="2901950" y="4965700"/>
          <p14:tracePt t="11088" x="3092450" y="4965700"/>
          <p14:tracePt t="11105" x="3187700" y="4959350"/>
          <p14:tracePt t="11121" x="3219450" y="4940300"/>
          <p14:tracePt t="11250" x="3213100" y="4940300"/>
          <p14:tracePt t="11258" x="3206750" y="4946650"/>
          <p14:tracePt t="11274" x="3200400" y="4946650"/>
          <p14:tracePt t="11291" x="3181350" y="4946650"/>
          <p14:tracePt t="11305" x="3175000" y="4946650"/>
          <p14:tracePt t="11321" x="3168650" y="4953000"/>
          <p14:tracePt t="11338" x="3162300" y="4953000"/>
          <p14:tracePt t="11571" x="3168650" y="4965700"/>
          <p14:tracePt t="11634" x="3168650" y="4959350"/>
          <p14:tracePt t="11699" x="3168650" y="4953000"/>
          <p14:tracePt t="11803" x="3162300" y="4953000"/>
          <p14:tracePt t="11818" x="3155950" y="4959350"/>
          <p14:tracePt t="11843" x="3155950" y="4972050"/>
          <p14:tracePt t="11858" x="3155950" y="4984750"/>
          <p14:tracePt t="11874" x="3155950" y="4991100"/>
          <p14:tracePt t="11890" x="3155950" y="4997450"/>
          <p14:tracePt t="11898" x="3175000" y="4997450"/>
          <p14:tracePt t="11915" x="3187700" y="4997450"/>
          <p14:tracePt t="12019" x="3175000" y="4997450"/>
          <p14:tracePt t="12026" x="3143250" y="4997450"/>
          <p14:tracePt t="12038" x="3124200" y="5003800"/>
          <p14:tracePt t="12055" x="3060700" y="5035550"/>
          <p14:tracePt t="12072" x="3003550" y="5035550"/>
          <p14:tracePt t="12088" x="2933700" y="5041900"/>
          <p14:tracePt t="12105" x="2844800" y="5054600"/>
          <p14:tracePt t="12122" x="2698750" y="5080000"/>
          <p14:tracePt t="12138" x="2400300" y="5092700"/>
          <p14:tracePt t="12155" x="2184400" y="5118100"/>
          <p14:tracePt t="12171" x="2057400" y="5143500"/>
          <p14:tracePt t="12188" x="1974850" y="5156200"/>
          <p14:tracePt t="12205" x="1930400" y="5168900"/>
          <p14:tracePt t="12222" x="1917700" y="5168900"/>
          <p14:tracePt t="12238" x="1892300" y="5168900"/>
          <p14:tracePt t="12255" x="1879600" y="5168900"/>
          <p14:tracePt t="12272" x="1860550" y="5168900"/>
          <p14:tracePt t="12288" x="1854200" y="5168900"/>
          <p14:tracePt t="12305" x="1847850" y="5168900"/>
          <p14:tracePt t="12323" x="1841500" y="5168900"/>
          <p14:tracePt t="12339" x="1828800" y="5168900"/>
          <p14:tracePt t="12355" x="1816100" y="5168900"/>
          <p14:tracePt t="12372" x="1809750" y="5168900"/>
          <p14:tracePt t="12388" x="1803400" y="5168900"/>
          <p14:tracePt t="12459" x="1797050" y="5175250"/>
          <p14:tracePt t="12491" x="1803400" y="5187950"/>
          <p14:tracePt t="12499" x="1816100" y="5187950"/>
          <p14:tracePt t="12507" x="1828800" y="5187950"/>
          <p14:tracePt t="12522" x="1866900" y="5187950"/>
          <p14:tracePt t="12539" x="1885950" y="5200650"/>
          <p14:tracePt t="12555" x="1905000" y="5200650"/>
          <p14:tracePt t="12579" x="1911350" y="5200650"/>
          <p14:tracePt t="12603" x="1917700" y="5200650"/>
          <p14:tracePt t="12619" x="1930400" y="5200650"/>
          <p14:tracePt t="12643" x="1943100" y="5200650"/>
          <p14:tracePt t="12651" x="1949450" y="5200650"/>
          <p14:tracePt t="12659" x="1955800" y="5207000"/>
          <p14:tracePt t="12683" x="1968500" y="5207000"/>
          <p14:tracePt t="12691" x="1981200" y="5207000"/>
          <p14:tracePt t="12705" x="1987550" y="5207000"/>
          <p14:tracePt t="12722" x="1993900" y="5207000"/>
          <p14:tracePt t="12755" x="2006600" y="5207000"/>
          <p14:tracePt t="12771" x="2019300" y="5207000"/>
          <p14:tracePt t="12779" x="2025650" y="5207000"/>
          <p14:tracePt t="12788" x="2032000" y="5207000"/>
          <p14:tracePt t="12805" x="2063750" y="5194300"/>
          <p14:tracePt t="12822" x="2070100" y="5187950"/>
          <p14:tracePt t="12838" x="2133600" y="5168900"/>
          <p14:tracePt t="12855" x="2190750" y="5149850"/>
          <p14:tracePt t="12872" x="2247900" y="5137150"/>
          <p14:tracePt t="12888" x="2279650" y="5137150"/>
          <p14:tracePt t="12923" x="2286000" y="5137150"/>
          <p14:tracePt t="12987" x="2279650" y="5143500"/>
          <p14:tracePt t="13259" x="2254250" y="5143500"/>
          <p14:tracePt t="13275" x="2241550" y="5143500"/>
          <p14:tracePt t="13283" x="2235200" y="5143500"/>
          <p14:tracePt t="13299" x="2222500" y="5143500"/>
          <p14:tracePt t="13307" x="2216150" y="5149850"/>
          <p14:tracePt t="13412" x="2216150" y="5156200"/>
          <p14:tracePt t="13419" x="2216150" y="5168900"/>
          <p14:tracePt t="13427" x="2216150" y="5181600"/>
          <p14:tracePt t="13439" x="2222500" y="5187950"/>
          <p14:tracePt t="13455" x="2266950" y="5194300"/>
          <p14:tracePt t="13472" x="2311400" y="5194300"/>
          <p14:tracePt t="13489" x="2343150" y="5194300"/>
          <p14:tracePt t="13505" x="2362200" y="5194300"/>
          <p14:tracePt t="13522" x="2374900" y="5194300"/>
          <p14:tracePt t="13539" x="2387600" y="5194300"/>
          <p14:tracePt t="13556" x="2400300" y="5194300"/>
          <p14:tracePt t="13572" x="2413000" y="5194300"/>
          <p14:tracePt t="13603" x="2413000" y="5187950"/>
          <p14:tracePt t="13611" x="2419350" y="5168900"/>
          <p14:tracePt t="13627" x="2419350" y="5156200"/>
          <p14:tracePt t="13639" x="2419350" y="5137150"/>
          <p14:tracePt t="13655" x="2419350" y="5130800"/>
          <p14:tracePt t="13672" x="2419350" y="5111750"/>
          <p14:tracePt t="13827" x="2419350" y="5118100"/>
          <p14:tracePt t="13851" x="2413000" y="5124450"/>
          <p14:tracePt t="13859" x="2413000" y="5130800"/>
          <p14:tracePt t="13867" x="2413000" y="5137150"/>
          <p14:tracePt t="13875" x="2413000" y="5143500"/>
          <p14:tracePt t="13889" x="2413000" y="5149850"/>
          <p14:tracePt t="13905" x="2413000" y="5181600"/>
          <p14:tracePt t="13922" x="2413000" y="5226050"/>
          <p14:tracePt t="13939" x="2540000" y="5270500"/>
          <p14:tracePt t="13955" x="2698750" y="5270500"/>
          <p14:tracePt t="13972" x="2857500" y="5270500"/>
          <p14:tracePt t="13989" x="2927350" y="5270500"/>
          <p14:tracePt t="14078" x="2940050" y="5264150"/>
          <p14:tracePt t="14315" x="2952750" y="5257800"/>
          <p14:tracePt t="14323" x="2959100" y="5257800"/>
          <p14:tracePt t="14339" x="2971800" y="5251450"/>
          <p14:tracePt t="14356" x="2990850" y="5232400"/>
          <p14:tracePt t="14372" x="3016250" y="5226050"/>
          <p14:tracePt t="14389" x="3060700" y="5207000"/>
          <p14:tracePt t="14405" x="3092450" y="5181600"/>
          <p14:tracePt t="14422" x="3143250" y="5162550"/>
          <p14:tracePt t="14439" x="3200400" y="5124450"/>
          <p14:tracePt t="14456" x="3232150" y="5118100"/>
          <p14:tracePt t="14472" x="3238500" y="5118100"/>
          <p14:tracePt t="14489" x="3263900" y="5099050"/>
          <p14:tracePt t="14507" x="3270250" y="5099050"/>
          <p14:tracePt t="14522" x="3282950" y="5099050"/>
          <p14:tracePt t="14539" x="3346450" y="5099050"/>
          <p14:tracePt t="14555" x="3352800" y="5099050"/>
          <p14:tracePt t="14572" x="3359150" y="5099050"/>
          <p14:tracePt t="14619" x="3371850" y="5099050"/>
          <p14:tracePt t="14651" x="3359150" y="5124450"/>
          <p14:tracePt t="14659" x="3352800" y="5137150"/>
          <p14:tracePt t="14672" x="3333750" y="5149850"/>
          <p14:tracePt t="14689" x="3276600" y="5187950"/>
          <p14:tracePt t="14705" x="3219450" y="5207000"/>
          <p14:tracePt t="14722" x="3168650" y="5238750"/>
          <p14:tracePt t="14723" x="3117850" y="5251450"/>
          <p14:tracePt t="14739" x="3060700" y="5257800"/>
          <p14:tracePt t="14755" x="2978150" y="5276850"/>
          <p14:tracePt t="14772" x="2901950" y="5276850"/>
          <p14:tracePt t="14789" x="2768600" y="5276850"/>
          <p14:tracePt t="14805" x="2609850" y="5276850"/>
          <p14:tracePt t="14822" x="2413000" y="5276850"/>
          <p14:tracePt t="14839" x="2241550" y="5276850"/>
          <p14:tracePt t="14855" x="2082800" y="5276850"/>
          <p14:tracePt t="14872" x="2000250" y="5276850"/>
          <p14:tracePt t="14889" x="1943100" y="5264150"/>
          <p14:tracePt t="14905" x="1911350" y="5251450"/>
          <p14:tracePt t="14922" x="1892300" y="5232400"/>
          <p14:tracePt t="14939" x="1866900" y="5200650"/>
          <p14:tracePt t="14956" x="1841500" y="5187950"/>
          <p14:tracePt t="14972" x="1828800" y="5187950"/>
          <p14:tracePt t="15004" x="1822450" y="5181600"/>
          <p14:tracePt t="15011" x="1828800" y="5156200"/>
          <p14:tracePt t="15022" x="1879600" y="5130800"/>
          <p14:tracePt t="15039" x="2146300" y="5060950"/>
          <p14:tracePt t="15056" x="2451100" y="4959350"/>
          <p14:tracePt t="15072" x="2584450" y="4921250"/>
          <p14:tracePt t="15089" x="2603500" y="4914900"/>
          <p14:tracePt t="15139" x="2603500" y="4908550"/>
          <p14:tracePt t="15179" x="2603500" y="4902200"/>
          <p14:tracePt t="15187" x="2597150" y="4902200"/>
          <p14:tracePt t="15203" x="2597150" y="4908550"/>
          <p14:tracePt t="15219" x="2584450" y="4927600"/>
          <p14:tracePt t="15451" x="2584450" y="4933950"/>
          <p14:tracePt t="15459" x="2578100" y="4940300"/>
          <p14:tracePt t="15472" x="2565400" y="4946650"/>
          <p14:tracePt t="15489" x="2546350" y="4959350"/>
          <p14:tracePt t="15506" x="2520950" y="4972050"/>
          <p14:tracePt t="15522" x="2501900" y="4984750"/>
          <p14:tracePt t="15539" x="2501900" y="5010150"/>
          <p14:tracePt t="15556" x="2501900" y="5048250"/>
          <p14:tracePt t="15572" x="2501900" y="5099050"/>
          <p14:tracePt t="15589" x="2501900" y="5168900"/>
          <p14:tracePt t="15606" x="2501900" y="5245100"/>
          <p14:tracePt t="15622" x="2514600" y="5283200"/>
          <p14:tracePt t="15639" x="2559050" y="5302250"/>
          <p14:tracePt t="15656" x="2603500" y="5302250"/>
          <p14:tracePt t="15672" x="2616200" y="5302250"/>
          <p14:tracePt t="15689" x="2635250" y="5302250"/>
          <p14:tracePt t="15706" x="2641600" y="5302250"/>
          <p14:tracePt t="15723" x="2654300" y="5295900"/>
          <p14:tracePt t="15739" x="2686050" y="5289550"/>
          <p14:tracePt t="15756" x="2717800" y="5257800"/>
          <p14:tracePt t="15772" x="2781300" y="5200650"/>
          <p14:tracePt t="15789" x="2825750" y="5175250"/>
          <p14:tracePt t="15806" x="2844800" y="5130800"/>
          <p14:tracePt t="15822" x="2851150" y="5080000"/>
          <p14:tracePt t="15839" x="2870200" y="5054600"/>
          <p14:tracePt t="15856" x="2870200" y="5022850"/>
          <p14:tracePt t="15872" x="2870200" y="5016500"/>
          <p14:tracePt t="15899" x="2863850" y="5010150"/>
          <p14:tracePt t="15931" x="2844800" y="5010150"/>
          <p14:tracePt t="15947" x="2838450" y="5010150"/>
          <p14:tracePt t="15955" x="2825750" y="5029200"/>
          <p14:tracePt t="15963" x="2819400" y="5035550"/>
          <p14:tracePt t="15979" x="2800350" y="5060950"/>
          <p14:tracePt t="15989" x="2787650" y="5080000"/>
          <p14:tracePt t="16006" x="2755900" y="5137150"/>
          <p14:tracePt t="16022" x="2736850" y="5168900"/>
          <p14:tracePt t="16039" x="2736850" y="5213350"/>
          <p14:tracePt t="16056" x="2736850" y="5238750"/>
          <p14:tracePt t="16073" x="2736850" y="5245100"/>
          <p14:tracePt t="16089" x="2736850" y="5251450"/>
          <p14:tracePt t="16115" x="2736850" y="5257800"/>
          <p14:tracePt t="16123" x="2743200" y="5257800"/>
          <p14:tracePt t="16139" x="2774950" y="5257800"/>
          <p14:tracePt t="16156" x="2806700" y="5257800"/>
          <p14:tracePt t="16173" x="2844800" y="5238750"/>
          <p14:tracePt t="16189" x="2889250" y="5232400"/>
          <p14:tracePt t="16206" x="2952750" y="5226050"/>
          <p14:tracePt t="16223" x="3009900" y="5207000"/>
          <p14:tracePt t="16239" x="3048000" y="5194300"/>
          <p14:tracePt t="16256" x="3054350" y="5194300"/>
          <p14:tracePt t="16315" x="3060700" y="5194300"/>
          <p14:tracePt t="16323" x="3067050" y="5194300"/>
          <p14:tracePt t="16363" x="3086100" y="5194300"/>
          <p14:tracePt t="16411" x="3092450" y="5207000"/>
          <p14:tracePt t="16436" x="3092450" y="5213350"/>
          <p14:tracePt t="16452" x="3079750" y="5226050"/>
          <p14:tracePt t="16459" x="3073400" y="5245100"/>
          <p14:tracePt t="16473" x="3060700" y="5264150"/>
          <p14:tracePt t="16489" x="3048000" y="5289550"/>
          <p14:tracePt t="16506" x="3041650" y="5295900"/>
          <p14:tracePt t="16522" x="3028950" y="5321300"/>
          <p14:tracePt t="16588" x="3022600" y="5321300"/>
          <p14:tracePt t="16628" x="3016250" y="5321300"/>
          <p14:tracePt t="16636" x="3016250" y="5314950"/>
          <p14:tracePt t="16643" x="3028950" y="5289550"/>
          <p14:tracePt t="16656" x="3048000" y="5270500"/>
          <p14:tracePt t="16673" x="3060700" y="5245100"/>
          <p14:tracePt t="16689" x="3060700" y="5238750"/>
          <p14:tracePt t="16706" x="3067050" y="5213350"/>
          <p14:tracePt t="16748" x="3067050" y="5200650"/>
          <p14:tracePt t="16764" x="3060700" y="5194300"/>
          <p14:tracePt t="17588" x="3067050" y="5187950"/>
          <p14:tracePt t="17596" x="3060700" y="5181600"/>
          <p14:tracePt t="17606" x="3028950" y="5162550"/>
          <p14:tracePt t="17622" x="3003550" y="5149850"/>
          <p14:tracePt t="17639" x="2990850" y="5143500"/>
          <p14:tracePt t="17692" x="2984500" y="5143500"/>
          <p14:tracePt t="17708" x="2978150" y="5143500"/>
          <p14:tracePt t="17724" x="2965450" y="5156200"/>
          <p14:tracePt t="17756" x="2965450" y="5162550"/>
          <p14:tracePt t="17764" x="2965450" y="5168900"/>
          <p14:tracePt t="17773" x="2965450" y="5181600"/>
          <p14:tracePt t="17789" x="2965450" y="5200650"/>
          <p14:tracePt t="17806" x="2965450" y="5207000"/>
          <p14:tracePt t="17823" x="2984500" y="5232400"/>
          <p14:tracePt t="17839" x="3003550" y="5232400"/>
          <p14:tracePt t="17856" x="3060700" y="5232400"/>
          <p14:tracePt t="17873" x="3124200" y="5232400"/>
          <p14:tracePt t="17889" x="3206750" y="5232400"/>
          <p14:tracePt t="17906" x="3308350" y="5232400"/>
          <p14:tracePt t="17923" x="3422650" y="5226050"/>
          <p14:tracePt t="17940" x="3625850" y="5175250"/>
          <p14:tracePt t="17956" x="3721100" y="5156200"/>
          <p14:tracePt t="17973" x="3790950" y="5137150"/>
          <p14:tracePt t="17990" x="3816350" y="5118100"/>
          <p14:tracePt t="18068" x="3822700" y="5118100"/>
          <p14:tracePt t="18109" x="3829050" y="5118100"/>
          <p14:tracePt t="18124" x="3835400" y="5130800"/>
          <p14:tracePt t="18132" x="3841750" y="5137150"/>
          <p14:tracePt t="18148" x="3841750" y="5149850"/>
          <p14:tracePt t="18156" x="3854450" y="5168900"/>
          <p14:tracePt t="18173" x="3854450" y="5187950"/>
          <p14:tracePt t="18190" x="3854450" y="5207000"/>
          <p14:tracePt t="18206" x="3854450" y="5232400"/>
          <p14:tracePt t="18223" x="3854450" y="5251450"/>
          <p14:tracePt t="18240" x="3841750" y="5276850"/>
          <p14:tracePt t="18256" x="3810000" y="5308600"/>
          <p14:tracePt t="18273" x="3663950" y="5378450"/>
          <p14:tracePt t="18290" x="3492500" y="5461000"/>
          <p14:tracePt t="18306" x="3276600" y="5524500"/>
          <p14:tracePt t="18323" x="3111500" y="5549900"/>
          <p14:tracePt t="18340" x="2819400" y="5549900"/>
          <p14:tracePt t="18356" x="2489200" y="5518150"/>
          <p14:tracePt t="18373" x="2184400" y="5429250"/>
          <p14:tracePt t="18390" x="2019300" y="5365750"/>
          <p14:tracePt t="18407" x="1879600" y="5289550"/>
          <p14:tracePt t="18423" x="1835150" y="5238750"/>
          <p14:tracePt t="18440" x="1803400" y="5213350"/>
          <p14:tracePt t="18457" x="1797050" y="5207000"/>
          <p14:tracePt t="18717" x="1809750" y="5207000"/>
          <p14:tracePt t="18724" x="1816100" y="5213350"/>
          <p14:tracePt t="18740" x="1841500" y="5232400"/>
          <p14:tracePt t="18756" x="1873250" y="5232400"/>
          <p14:tracePt t="18773" x="1905000" y="5232400"/>
          <p14:tracePt t="18790" x="1962150" y="5232400"/>
          <p14:tracePt t="18807" x="2012950" y="5232400"/>
          <p14:tracePt t="18823" x="2082800" y="5219700"/>
          <p14:tracePt t="18840" x="2108200" y="5219700"/>
          <p14:tracePt t="18857" x="2127250" y="5219700"/>
          <p14:tracePt t="18873" x="2133600" y="5219700"/>
          <p14:tracePt t="18900" x="2139950" y="5219700"/>
          <p14:tracePt t="19076" x="2133600" y="5226050"/>
          <p14:tracePt t="19092" x="2114550" y="5245100"/>
          <p14:tracePt t="19100" x="2095500" y="5257800"/>
          <p14:tracePt t="19108" x="2095500" y="5289550"/>
          <p14:tracePt t="19123" x="2076450" y="5314950"/>
          <p14:tracePt t="19140" x="2070100" y="5359400"/>
          <p14:tracePt t="19156" x="2070100" y="5372100"/>
          <p14:tracePt t="19173" x="2070100" y="5384800"/>
          <p14:tracePt t="19190" x="2070100" y="5397500"/>
          <p14:tracePt t="19206" x="2082800" y="5403850"/>
          <p14:tracePt t="19223" x="2101850" y="5403850"/>
          <p14:tracePt t="19240" x="2114550" y="5403850"/>
          <p14:tracePt t="19256" x="2139950" y="5403850"/>
          <p14:tracePt t="19273" x="2184400" y="5397500"/>
          <p14:tracePt t="19290" x="2254250" y="5372100"/>
          <p14:tracePt t="19307" x="2311400" y="5353050"/>
          <p14:tracePt t="19323" x="2381250" y="5321300"/>
          <p14:tracePt t="19340" x="2482850" y="5270500"/>
          <p14:tracePt t="19357" x="2508250" y="5264150"/>
          <p14:tracePt t="19373" x="2520950" y="5257800"/>
          <p14:tracePt t="19412" x="2540000" y="5257800"/>
          <p14:tracePt t="19420" x="2546350" y="5257800"/>
          <p14:tracePt t="19436" x="2552700" y="5257800"/>
          <p14:tracePt t="19444" x="2559050" y="5257800"/>
          <p14:tracePt t="19457" x="2578100" y="5257800"/>
          <p14:tracePt t="19473" x="2603500" y="5270500"/>
          <p14:tracePt t="19490" x="2622550" y="5276850"/>
          <p14:tracePt t="19507" x="2654300" y="5289550"/>
          <p14:tracePt t="19523" x="2679700" y="5295900"/>
          <p14:tracePt t="19540" x="2806700" y="5295900"/>
          <p14:tracePt t="19557" x="2876550" y="5295900"/>
          <p14:tracePt t="19573" x="2921000" y="5295900"/>
          <p14:tracePt t="19590" x="2940050" y="5295900"/>
          <p14:tracePt t="19607" x="2946400" y="5295900"/>
          <p14:tracePt t="19636" x="2952750" y="5295900"/>
          <p14:tracePt t="19660" x="2971800" y="5308600"/>
          <p14:tracePt t="19668" x="2978150" y="5308600"/>
          <p14:tracePt t="19684" x="2990850" y="5308600"/>
          <p14:tracePt t="19692" x="3009900" y="5308600"/>
          <p14:tracePt t="19707" x="3022600" y="5308600"/>
          <p14:tracePt t="19723" x="3041650" y="5308600"/>
          <p14:tracePt t="19740" x="3073400" y="5321300"/>
          <p14:tracePt t="19757" x="3073400" y="5353050"/>
          <p14:tracePt t="19773" x="3054350" y="5397500"/>
          <p14:tracePt t="19790" x="2965450" y="5441950"/>
          <p14:tracePt t="19807" x="2889250" y="5486400"/>
          <p14:tracePt t="19823" x="2755900" y="5568950"/>
          <p14:tracePt t="19840" x="2711450" y="5600700"/>
          <p14:tracePt t="19857" x="2673350" y="5619750"/>
          <p14:tracePt t="19873" x="2616200" y="5645150"/>
          <p14:tracePt t="19878" x="2590800" y="5657850"/>
          <p14:tracePt t="19890" x="2578100" y="5664200"/>
          <p14:tracePt t="19907" x="2508250" y="5683250"/>
          <p14:tracePt t="19923" x="2355850" y="5734050"/>
          <p14:tracePt t="19940" x="2057400" y="5759450"/>
          <p14:tracePt t="19957" x="1911350" y="5784850"/>
          <p14:tracePt t="19973" x="1816100" y="5784850"/>
          <p14:tracePt t="19990" x="1758950" y="5778500"/>
          <p14:tracePt t="20007" x="1701800" y="5753100"/>
          <p14:tracePt t="20023" x="1676400" y="5727700"/>
          <p14:tracePt t="20040" x="1663700" y="5708650"/>
          <p14:tracePt t="20057" x="1663700" y="5702300"/>
          <p14:tracePt t="20073" x="1663700" y="5695950"/>
          <p14:tracePt t="20469" x="1663700" y="5689600"/>
          <p14:tracePt t="20476" x="1670050" y="5689600"/>
          <p14:tracePt t="20490" x="1689100" y="5683250"/>
          <p14:tracePt t="20507" x="1714500" y="5664200"/>
          <p14:tracePt t="20523" x="1739900" y="5651500"/>
          <p14:tracePt t="20540" x="1803400" y="5645150"/>
          <p14:tracePt t="20557" x="1822450" y="5645150"/>
          <p14:tracePt t="20574" x="1841500" y="5645150"/>
          <p14:tracePt t="20590" x="1847850" y="5645150"/>
          <p14:tracePt t="20629" x="1854200" y="5645150"/>
          <p14:tracePt t="21061" x="1860550" y="5638800"/>
          <p14:tracePt t="21069" x="1898650" y="5638800"/>
          <p14:tracePt t="21077" x="1905000" y="5638800"/>
          <p14:tracePt t="21093" x="1917700" y="5638800"/>
          <p14:tracePt t="21205" x="1930400" y="5638800"/>
          <p14:tracePt t="21213" x="1936750" y="5638800"/>
          <p14:tracePt t="21224" x="1943100" y="5638800"/>
          <p14:tracePt t="21240" x="1955800" y="5638800"/>
          <p14:tracePt t="21257" x="1981200" y="5638800"/>
          <p14:tracePt t="21274" x="2057400" y="5607050"/>
          <p14:tracePt t="21290" x="2139950" y="5549900"/>
          <p14:tracePt t="21307" x="2222500" y="5511800"/>
          <p14:tracePt t="21324" x="2355850" y="5486400"/>
          <p14:tracePt t="21325" x="2393950" y="5486400"/>
          <p14:tracePt t="21340" x="2438400" y="5473700"/>
          <p14:tracePt t="21357" x="2470150" y="5473700"/>
          <p14:tracePt t="21381" x="2476500" y="5473700"/>
          <p14:tracePt t="21397" x="2489200" y="5473700"/>
          <p14:tracePt t="21469" x="2495550" y="5480050"/>
          <p14:tracePt t="21669" x="2508250" y="5480050"/>
          <p14:tracePt t="21677" x="2527300" y="5473700"/>
          <p14:tracePt t="21691" x="2552700" y="5473700"/>
          <p14:tracePt t="21707" x="2622550" y="5461000"/>
          <p14:tracePt t="21724" x="2724150" y="5441950"/>
          <p14:tracePt t="21741" x="2889250" y="5429250"/>
          <p14:tracePt t="21757" x="2933700" y="5429250"/>
          <p14:tracePt t="21774" x="2946400" y="5429250"/>
          <p14:tracePt t="21837" x="2952750" y="5435600"/>
          <p14:tracePt t="21845" x="2952750" y="5441950"/>
          <p14:tracePt t="21857" x="2952750" y="5448300"/>
          <p14:tracePt t="21874" x="2952750" y="5473700"/>
          <p14:tracePt t="21890" x="2952750" y="5524500"/>
          <p14:tracePt t="21907" x="2952750" y="5581650"/>
          <p14:tracePt t="21924" x="2921000" y="5651500"/>
          <p14:tracePt t="21941" x="2870200" y="5740400"/>
          <p14:tracePt t="21957" x="2838450" y="5778500"/>
          <p14:tracePt t="21974" x="2806700" y="5803900"/>
          <p14:tracePt t="21991" x="2774950" y="5829300"/>
          <p14:tracePt t="22007" x="2743200" y="5842000"/>
          <p14:tracePt t="22024" x="2705100" y="5873750"/>
          <p14:tracePt t="22041" x="2673350" y="5886450"/>
          <p14:tracePt t="22057" x="2622550" y="5924550"/>
          <p14:tracePt t="22074" x="2597150" y="5930900"/>
          <p14:tracePt t="22090" x="2565400" y="5949950"/>
          <p14:tracePt t="22107" x="2533650" y="5956300"/>
          <p14:tracePt t="22124" x="2514600" y="5956300"/>
          <p14:tracePt t="22140" x="2501900" y="5956300"/>
          <p14:tracePt t="22157" x="2495550" y="5956300"/>
          <p14:tracePt t="22174" x="2482850" y="5956300"/>
          <p14:tracePt t="22191" x="2470150" y="5949950"/>
          <p14:tracePt t="22221" x="2470150" y="5943600"/>
          <p14:tracePt t="22229" x="2463800" y="5930900"/>
          <p14:tracePt t="22241" x="2457450" y="5924550"/>
          <p14:tracePt t="22365" x="2457450" y="5918200"/>
          <p14:tracePt t="22373" x="2457450" y="5911850"/>
          <p14:tracePt t="22391" x="2463800" y="5905500"/>
          <p14:tracePt t="22533" x="2482850" y="5905500"/>
          <p14:tracePt t="22541" x="2495550" y="5905500"/>
          <p14:tracePt t="22558" x="2552700" y="5905500"/>
          <p14:tracePt t="22574" x="2628900" y="5905500"/>
          <p14:tracePt t="22591" x="2736850" y="5905500"/>
          <p14:tracePt t="22607" x="2863850" y="5905500"/>
          <p14:tracePt t="22624" x="2971800" y="5892800"/>
          <p14:tracePt t="22641" x="3073400" y="5861050"/>
          <p14:tracePt t="22657" x="3136900" y="5848350"/>
          <p14:tracePt t="22674" x="3168650" y="5848350"/>
          <p14:tracePt t="22691" x="3200400" y="5848350"/>
          <p14:tracePt t="22707" x="3206750" y="5848350"/>
          <p14:tracePt t="22733" x="3213100" y="5848350"/>
          <p14:tracePt t="22749" x="3225800" y="5848350"/>
          <p14:tracePt t="22781" x="3225800" y="5854700"/>
          <p14:tracePt t="22965" x="3213100" y="5854700"/>
          <p14:tracePt t="22997" x="3213100" y="5848350"/>
          <p14:tracePt t="23005" x="3213100" y="5842000"/>
          <p14:tracePt t="23013" x="3213100" y="5829300"/>
          <p14:tracePt t="23024" x="3213100" y="5822950"/>
          <p14:tracePt t="23045" x="3213100" y="5816600"/>
          <p14:tracePt t="23773" x="3213100" y="5810250"/>
          <p14:tracePt t="24133" x="3213100" y="5791200"/>
          <p14:tracePt t="24149" x="3213100" y="5784850"/>
          <p14:tracePt t="24165" x="3213100" y="5778500"/>
          <p14:tracePt t="24181" x="3213100" y="5772150"/>
          <p14:tracePt t="24191" x="3213100" y="5765800"/>
          <p14:tracePt t="24208" x="3213100" y="5759450"/>
          <p14:tracePt t="24224" x="3213100" y="5746750"/>
          <p14:tracePt t="24438" x="3213100" y="5753100"/>
          <p14:tracePt t="24445" x="3162300" y="5791200"/>
          <p14:tracePt t="24458" x="3130550" y="5822950"/>
          <p14:tracePt t="24474" x="2978150" y="5937250"/>
          <p14:tracePt t="24491" x="2813050" y="6089650"/>
          <p14:tracePt t="24508" x="2673350" y="6229350"/>
          <p14:tracePt t="24524" x="2584450" y="6369050"/>
          <p14:tracePt t="24526" x="2546350" y="6445250"/>
          <p14:tracePt t="24541" x="2514600" y="6496050"/>
          <p14:tracePt t="24558" x="2514600" y="6527800"/>
          <p14:tracePt t="24597" x="2514600" y="6534150"/>
          <p14:tracePt t="24629" x="2520950" y="6534150"/>
          <p14:tracePt t="24661" x="2520950" y="6527800"/>
          <p14:tracePt t="24669" x="2520950" y="6515100"/>
          <p14:tracePt t="24685" x="2533650" y="6489700"/>
          <p14:tracePt t="24701" x="2533650" y="6477000"/>
          <p14:tracePt t="24717" x="2540000" y="6438900"/>
          <p14:tracePt t="24733" x="2559050" y="6407150"/>
          <p14:tracePt t="24749" x="2571750" y="6375400"/>
          <p14:tracePt t="24758" x="2578100" y="6362700"/>
          <p14:tracePt t="24775" x="2584450" y="6343650"/>
          <p14:tracePt t="24791" x="2603500" y="6330950"/>
          <p14:tracePt t="24808" x="2609850" y="6305550"/>
          <p14:tracePt t="24829" x="2616200" y="6299200"/>
          <p14:tracePt t="24845" x="2628900" y="6280150"/>
          <p14:tracePt t="24858" x="2628900" y="6273800"/>
          <p14:tracePt t="24874" x="2660650" y="6229350"/>
          <p14:tracePt t="24891" x="2673350" y="6184900"/>
          <p14:tracePt t="24908" x="2692400" y="6153150"/>
          <p14:tracePt t="24924" x="2692400" y="6140450"/>
          <p14:tracePt t="25678" x="2698750" y="6146800"/>
          <p14:tracePt t="26254" x="2705100" y="6140450"/>
          <p14:tracePt t="26758" x="2705100" y="6134100"/>
          <p14:tracePt t="26814" x="2711450" y="6127750"/>
          <p14:tracePt t="26846" x="2730500" y="6102350"/>
          <p14:tracePt t="26878" x="2736850" y="6096000"/>
          <p14:tracePt t="27310" x="2736850" y="6089650"/>
          <p14:tracePt t="27334" x="2736850" y="6083300"/>
          <p14:tracePt t="27342" x="2743200" y="6064250"/>
          <p14:tracePt t="27558" x="2730500" y="6064250"/>
          <p14:tracePt t="27566" x="2711450" y="6096000"/>
          <p14:tracePt t="27575" x="2692400" y="6127750"/>
          <p14:tracePt t="27592" x="2654300" y="6172200"/>
          <p14:tracePt t="27608" x="2622550" y="6210300"/>
          <p14:tracePt t="27625" x="2597150" y="6235700"/>
          <p14:tracePt t="27642" x="2578100" y="6248400"/>
          <p14:tracePt t="27678" x="2565400" y="6248400"/>
          <p14:tracePt t="27718" x="2559050" y="6248400"/>
          <p14:tracePt t="27726" x="2552700" y="6242050"/>
          <p14:tracePt t="27742" x="2540000" y="6197600"/>
          <p14:tracePt t="27758" x="2533650" y="6115050"/>
          <p14:tracePt t="27775" x="2489200" y="6032500"/>
          <p14:tracePt t="27792" x="2476500" y="5918200"/>
          <p14:tracePt t="27809" x="2457450" y="5810250"/>
          <p14:tracePt t="27825" x="2444750" y="5715000"/>
          <p14:tracePt t="27842" x="2438400" y="5664200"/>
          <p14:tracePt t="27858" x="2438400" y="5594350"/>
          <p14:tracePt t="27875" x="2438400" y="5581650"/>
          <p14:tracePt t="27892" x="2438400" y="5575300"/>
          <p14:tracePt t="28214" x="2432050" y="5549900"/>
          <p14:tracePt t="28223" x="2432050" y="5492750"/>
          <p14:tracePt t="28230" x="2432050" y="5441950"/>
          <p14:tracePt t="28242" x="2432050" y="5372100"/>
          <p14:tracePt t="28259" x="2432050" y="5245100"/>
          <p14:tracePt t="28275" x="2432050" y="5105400"/>
          <p14:tracePt t="28292" x="2432050" y="4984750"/>
          <p14:tracePt t="28309" x="2432050" y="4914900"/>
          <p14:tracePt t="28325" x="2432050" y="4806950"/>
          <p14:tracePt t="28342" x="2451100" y="4673600"/>
          <p14:tracePt t="28359" x="2463800" y="4603750"/>
          <p14:tracePt t="28375" x="2476500" y="4495800"/>
          <p14:tracePt t="28392" x="2476500" y="4387850"/>
          <p14:tracePt t="28409" x="2476500" y="4229100"/>
          <p14:tracePt t="28425" x="2476500" y="4127500"/>
          <p14:tracePt t="28442" x="2476500" y="4057650"/>
          <p14:tracePt t="28459" x="2476500" y="4013200"/>
          <p14:tracePt t="28476" x="2476500" y="3981450"/>
          <p14:tracePt t="28492" x="2476500" y="3975100"/>
          <p14:tracePt t="28510" x="2476500" y="3956050"/>
          <p14:tracePt t="30375" x="2476500" y="3943350"/>
          <p14:tracePt t="30383" x="2451100" y="3911600"/>
          <p14:tracePt t="30393" x="2432050" y="3867150"/>
          <p14:tracePt t="30409" x="2362200" y="3759200"/>
          <p14:tracePt t="30426" x="2222500" y="3568700"/>
          <p14:tracePt t="30443" x="2070100" y="3359150"/>
          <p14:tracePt t="30459" x="1917700" y="3155950"/>
          <p14:tracePt t="30476" x="1752600" y="2959100"/>
          <p14:tracePt t="30493" x="1638300" y="2819400"/>
          <p14:tracePt t="30509" x="1562100" y="2711450"/>
          <p14:tracePt t="30526" x="1543050" y="2616200"/>
          <p14:tracePt t="30543" x="1555750" y="2495550"/>
          <p14:tracePt t="30559" x="1651000" y="2400300"/>
          <p14:tracePt t="30576" x="1822450" y="2279650"/>
          <p14:tracePt t="30593" x="2063750" y="2152650"/>
          <p14:tracePt t="30609" x="2298700" y="2082800"/>
          <p14:tracePt t="30626" x="2514600" y="2032000"/>
          <p14:tracePt t="30642" x="2673350" y="2019300"/>
          <p14:tracePt t="30659" x="2781300" y="2019300"/>
          <p14:tracePt t="30676" x="2857500" y="2019300"/>
          <p14:tracePt t="30692" x="2901950" y="2019300"/>
          <p14:tracePt t="30709" x="2990850" y="2019300"/>
          <p14:tracePt t="30726" x="3136900" y="2070100"/>
          <p14:tracePt t="30743" x="3517900" y="2254250"/>
          <p14:tracePt t="30759" x="3848100" y="2406650"/>
          <p14:tracePt t="30776" x="4235450" y="2495550"/>
          <p14:tracePt t="30793" x="4533900" y="2571750"/>
          <p14:tracePt t="30809" x="4724400" y="2584450"/>
          <p14:tracePt t="30826" x="4800600" y="2603500"/>
          <p14:tracePt t="30842" x="4838700" y="2609850"/>
          <p14:tracePt t="30863" x="4845050" y="2622550"/>
          <p14:tracePt t="30876" x="4870450" y="2635250"/>
          <p14:tracePt t="30893" x="4921250" y="2711450"/>
          <p14:tracePt t="30909" x="5016500" y="2806700"/>
          <p14:tracePt t="30926" x="5226050" y="2959100"/>
          <p14:tracePt t="30943" x="5645150" y="3187700"/>
          <p14:tracePt t="30959" x="5924550" y="3365500"/>
          <p14:tracePt t="30976" x="6178550" y="3492500"/>
          <p14:tracePt t="30993" x="6330950" y="3568700"/>
          <p14:tracePt t="31009" x="6432550" y="3613150"/>
          <p14:tracePt t="31026" x="6464300" y="3613150"/>
          <p14:tracePt t="31043" x="6477000" y="3613150"/>
          <p14:tracePt t="31059" x="6502400" y="3613150"/>
          <p14:tracePt t="31076" x="6515100" y="3613150"/>
          <p14:tracePt t="31093" x="6527800" y="3613150"/>
          <p14:tracePt t="31109" x="6559550" y="3606800"/>
          <p14:tracePt t="31126" x="6572250" y="3594100"/>
          <p14:tracePt t="31143" x="6616700" y="3530600"/>
          <p14:tracePt t="31159" x="6686550" y="3441700"/>
          <p14:tracePt t="31176" x="6813550" y="3327400"/>
          <p14:tracePt t="31193" x="7004050" y="3181350"/>
          <p14:tracePt t="31209" x="7200900" y="2997200"/>
          <p14:tracePt t="31226" x="7315200" y="2857500"/>
          <p14:tracePt t="31243" x="7366000" y="2673350"/>
          <p14:tracePt t="31259" x="7378700" y="2527300"/>
          <p14:tracePt t="31276" x="7378700" y="2355850"/>
          <p14:tracePt t="31293" x="7391400" y="2178050"/>
          <p14:tracePt t="31309" x="7404100" y="2019300"/>
          <p14:tracePt t="31326" x="7442200" y="1854200"/>
          <p14:tracePt t="31327" x="7454900" y="1778000"/>
          <p14:tracePt t="31343" x="7454900" y="1689100"/>
          <p14:tracePt t="31359" x="7454900" y="1600200"/>
          <p14:tracePt t="31376" x="7454900" y="1543050"/>
          <p14:tracePt t="31393" x="7429500" y="1473200"/>
          <p14:tracePt t="31409" x="7366000" y="1422400"/>
          <p14:tracePt t="31426" x="7264400" y="1371600"/>
          <p14:tracePt t="31443" x="7150100" y="1327150"/>
          <p14:tracePt t="31460" x="7067550" y="1308100"/>
          <p14:tracePt t="31476" x="7023100" y="1308100"/>
          <p14:tracePt t="31493" x="6965950" y="1276350"/>
          <p14:tracePt t="31509" x="6921500" y="1276350"/>
          <p14:tracePt t="31526" x="6877050" y="1276350"/>
          <p14:tracePt t="31543" x="6750050" y="1276350"/>
          <p14:tracePt t="31559" x="6623050" y="1314450"/>
          <p14:tracePt t="31576" x="6451600" y="1390650"/>
          <p14:tracePt t="31593" x="6280150" y="1485900"/>
          <p14:tracePt t="31609" x="6070600" y="1625600"/>
          <p14:tracePt t="31626" x="5911850" y="1752600"/>
          <p14:tracePt t="31643" x="5784850" y="1885950"/>
          <p14:tracePt t="31659" x="5715000" y="1987550"/>
          <p14:tracePt t="31676" x="5670550" y="2089150"/>
          <p14:tracePt t="31693" x="5645150" y="2184400"/>
          <p14:tracePt t="31709" x="5645150" y="2266950"/>
          <p14:tracePt t="31726" x="5645150" y="2355850"/>
          <p14:tracePt t="31743" x="5676900" y="2495550"/>
          <p14:tracePt t="31759" x="5708650" y="2578100"/>
          <p14:tracePt t="31776" x="5765800" y="2698750"/>
          <p14:tracePt t="31793" x="5810250" y="2781300"/>
          <p14:tracePt t="31809" x="5880100" y="2876550"/>
          <p14:tracePt t="31826" x="5975350" y="2984500"/>
          <p14:tracePt t="31843" x="6121400" y="3079750"/>
          <p14:tracePt t="31851" x="6197600" y="3117850"/>
          <p14:tracePt t="31859" x="6292850" y="3175000"/>
          <p14:tracePt t="31876" x="6496050" y="3244850"/>
          <p14:tracePt t="31893" x="6692900" y="3295650"/>
          <p14:tracePt t="31909" x="6858000" y="3321050"/>
          <p14:tracePt t="31926" x="6997700" y="3321050"/>
          <p14:tracePt t="31943" x="7105650" y="3314700"/>
          <p14:tracePt t="31960" x="7150100" y="3276600"/>
          <p14:tracePt t="31976" x="7200900" y="3232150"/>
          <p14:tracePt t="31993" x="7219950" y="3130550"/>
          <p14:tracePt t="32010" x="7245350" y="3035300"/>
          <p14:tracePt t="32026" x="7245350" y="2914650"/>
          <p14:tracePt t="32043" x="7245350" y="2787650"/>
          <p14:tracePt t="32059" x="7245350" y="2647950"/>
          <p14:tracePt t="32063" x="7245350" y="2597150"/>
          <p14:tracePt t="32076" x="7245350" y="2540000"/>
          <p14:tracePt t="32093" x="7219950" y="2457450"/>
          <p14:tracePt t="32110" x="7188200" y="2374900"/>
          <p14:tracePt t="32126" x="7175500" y="2336800"/>
          <p14:tracePt t="32143" x="7143750" y="2311400"/>
          <p14:tracePt t="32159" x="7137400" y="2305050"/>
          <p14:tracePt t="32176" x="7124700" y="2305050"/>
          <p14:tracePt t="32199" x="7118350" y="2305050"/>
          <p14:tracePt t="32231" x="7105650" y="2305050"/>
          <p14:tracePt t="32239" x="7086600" y="2305050"/>
          <p14:tracePt t="32247" x="7073900" y="2305050"/>
          <p14:tracePt t="32259" x="7067550" y="2305050"/>
          <p14:tracePt t="32276" x="7042150" y="2305050"/>
          <p14:tracePt t="32293" x="7010400" y="2324100"/>
          <p14:tracePt t="32309" x="6978650" y="2349500"/>
          <p14:tracePt t="32326" x="6940550" y="2387600"/>
          <p14:tracePt t="32343" x="6877050" y="2425700"/>
          <p14:tracePt t="32360" x="6851650" y="2444750"/>
          <p14:tracePt t="32376" x="6813550" y="2489200"/>
          <p14:tracePt t="32393" x="6800850" y="2520950"/>
          <p14:tracePt t="32410" x="6769100" y="2584450"/>
          <p14:tracePt t="32426" x="6737350" y="2667000"/>
          <p14:tracePt t="32443" x="6737350" y="2743200"/>
          <p14:tracePt t="32460" x="6718300" y="2813050"/>
          <p14:tracePt t="32476" x="6705600" y="2895600"/>
          <p14:tracePt t="32493" x="6705600" y="2959100"/>
          <p14:tracePt t="32510" x="6705600" y="3009900"/>
          <p14:tracePt t="32511" x="6705600" y="3041650"/>
          <p14:tracePt t="32526" x="6711950" y="3048000"/>
          <p14:tracePt t="32546" x="6743700" y="3092450"/>
          <p14:tracePt t="32560" x="6800850" y="3117850"/>
          <p14:tracePt t="32576" x="6870700" y="3130550"/>
          <p14:tracePt t="32593" x="6978650" y="3130550"/>
          <p14:tracePt t="32610" x="7086600" y="3130550"/>
          <p14:tracePt t="32626" x="7226300" y="3130550"/>
          <p14:tracePt t="32643" x="7353300" y="3130550"/>
          <p14:tracePt t="32660" x="7404100" y="3130550"/>
          <p14:tracePt t="32676" x="7429500" y="3130550"/>
          <p14:tracePt t="32693" x="7435850" y="3130550"/>
          <p14:tracePt t="32751" x="7442200" y="3130550"/>
          <p14:tracePt t="32760" x="7448550" y="3130550"/>
          <p14:tracePt t="32767" x="7473950" y="3130550"/>
          <p14:tracePt t="32776" x="7486650" y="3111500"/>
          <p14:tracePt t="32793" x="7505700" y="3073400"/>
          <p14:tracePt t="32810" x="7531100" y="3035300"/>
          <p14:tracePt t="32826" x="7531100" y="3028950"/>
          <p14:tracePt t="32843" x="7537450" y="3016250"/>
          <p14:tracePt t="32860" x="7537450" y="3009900"/>
          <p14:tracePt t="32879" x="7537450" y="2997200"/>
          <p14:tracePt t="32893" x="7537450" y="2990850"/>
          <p14:tracePt t="32910" x="7537450" y="2978150"/>
          <p14:tracePt t="32926" x="7531100" y="2971800"/>
          <p14:tracePt t="33055" x="7537450" y="2971800"/>
          <p14:tracePt t="33063" x="7556500" y="2959100"/>
          <p14:tracePt t="33076" x="7562850" y="2952750"/>
          <p14:tracePt t="33093" x="7588250" y="2927350"/>
          <p14:tracePt t="33110" x="7600950" y="2901950"/>
          <p14:tracePt t="33126" x="7613650" y="2889250"/>
          <p14:tracePt t="33143" x="7613650" y="2870200"/>
          <p14:tracePt t="33167" x="7581900" y="2832100"/>
          <p14:tracePt t="33176" x="7531100" y="2819400"/>
          <p14:tracePt t="33193" x="7359650" y="2755900"/>
          <p14:tracePt t="33210" x="7131050" y="2698750"/>
          <p14:tracePt t="33226" x="6908800" y="2628900"/>
          <p14:tracePt t="33244" x="6699250" y="2603500"/>
          <p14:tracePt t="33260" x="6572250" y="2578100"/>
          <p14:tracePt t="33276" x="6502400" y="2578100"/>
          <p14:tracePt t="33293" x="6432550" y="2578100"/>
          <p14:tracePt t="33310" x="6419850" y="2578100"/>
          <p14:tracePt t="33335" x="6400800" y="2578100"/>
          <p14:tracePt t="33391" x="6407150" y="2597150"/>
          <p14:tracePt t="33399" x="6413500" y="2597150"/>
          <p14:tracePt t="33410" x="6432550" y="2616200"/>
          <p14:tracePt t="33427" x="6438900" y="2622550"/>
          <p14:tracePt t="33443" x="6464300" y="2628900"/>
          <p14:tracePt t="33460" x="6470650" y="2635250"/>
          <p14:tracePt t="33476" x="6496050" y="2660650"/>
          <p14:tracePt t="33493" x="6508750" y="2679700"/>
          <p14:tracePt t="33510" x="6527800" y="2698750"/>
          <p14:tracePt t="33527" x="6540500" y="2743200"/>
          <p14:tracePt t="33543" x="6553200" y="2768600"/>
          <p14:tracePt t="33560" x="6553200" y="2774950"/>
          <p14:tracePt t="33576" x="6553200" y="2794000"/>
          <p14:tracePt t="33593" x="6559550" y="2813050"/>
          <p14:tracePt t="33610" x="6559550" y="2851150"/>
          <p14:tracePt t="33627" x="6559550" y="2863850"/>
          <p14:tracePt t="33643" x="6565900" y="2895600"/>
          <p14:tracePt t="33660" x="6584950" y="2933700"/>
          <p14:tracePt t="33676" x="6591300" y="2946400"/>
          <p14:tracePt t="33693" x="6597650" y="2971800"/>
          <p14:tracePt t="33710" x="6604000" y="2984500"/>
          <p14:tracePt t="33727" x="6629400" y="3016250"/>
          <p14:tracePt t="33728" x="6648450" y="3035300"/>
          <p14:tracePt t="33743" x="6680200" y="3073400"/>
          <p14:tracePt t="33760" x="6699250" y="3130550"/>
          <p14:tracePt t="33777" x="6737350" y="3175000"/>
          <p14:tracePt t="33793" x="6756400" y="3225800"/>
          <p14:tracePt t="33810" x="6788150" y="3263900"/>
          <p14:tracePt t="33827" x="6826250" y="3308350"/>
          <p14:tracePt t="33843" x="6864350" y="3359150"/>
          <p14:tracePt t="33860" x="6902450" y="3409950"/>
          <p14:tracePt t="33877" x="6927850" y="3441700"/>
          <p14:tracePt t="33893" x="6965950" y="3467100"/>
          <p14:tracePt t="33910" x="6972300" y="3473450"/>
          <p14:tracePt t="33927" x="6991350" y="3486150"/>
          <p14:tracePt t="33943" x="6997700" y="3498850"/>
          <p14:tracePt t="33968" x="7004050" y="3505200"/>
          <p14:tracePt t="34032" x="7016750" y="3505200"/>
          <p14:tracePt t="34056" x="7035800" y="3486150"/>
          <p14:tracePt t="34105" x="7048500" y="3473450"/>
          <p14:tracePt t="34112" x="7061200" y="3473450"/>
          <p14:tracePt t="34152" x="7067550" y="3479800"/>
          <p14:tracePt t="34160" x="7073900" y="3486150"/>
          <p14:tracePt t="34176" x="7073900" y="3492500"/>
          <p14:tracePt t="34184" x="7073900" y="3505200"/>
          <p14:tracePt t="34200" x="7061200" y="3536950"/>
          <p14:tracePt t="34216" x="7042150" y="3568700"/>
          <p14:tracePt t="34227" x="7023100" y="3587750"/>
          <p14:tracePt t="34243" x="6946900" y="3676650"/>
          <p14:tracePt t="34260" x="6851650" y="3829050"/>
          <p14:tracePt t="34277" x="6762750" y="3987800"/>
          <p14:tracePt t="34293" x="6686550" y="4159250"/>
          <p14:tracePt t="34310" x="6604000" y="4343400"/>
          <p14:tracePt t="34327" x="6515100" y="4514850"/>
          <p14:tracePt t="34343" x="6483350" y="4578350"/>
          <p14:tracePt t="34400" x="6483350" y="4559300"/>
          <p14:tracePt t="34408" x="6483350" y="4533900"/>
          <p14:tracePt t="34416" x="6483350" y="4495800"/>
          <p14:tracePt t="34427" x="6489700" y="4451350"/>
          <p14:tracePt t="34444" x="6521450" y="4356100"/>
          <p14:tracePt t="34460" x="6534150" y="4260850"/>
          <p14:tracePt t="34477" x="6565900" y="4178300"/>
          <p14:tracePt t="34493" x="6584950" y="4108450"/>
          <p14:tracePt t="34510" x="6584950" y="4064000"/>
          <p14:tracePt t="34527" x="6584950" y="4025900"/>
          <p14:tracePt t="34544" x="6591300" y="3981450"/>
          <p14:tracePt t="34560" x="6591300" y="3975100"/>
          <p14:tracePt t="34577" x="6610350" y="3949700"/>
          <p14:tracePt t="34593" x="6616700" y="3937000"/>
          <p14:tracePt t="34616" x="6623050" y="3930650"/>
          <p14:tracePt t="34640" x="6629400" y="3924300"/>
          <p14:tracePt t="34656" x="6648450" y="3905250"/>
          <p14:tracePt t="34672" x="6648450" y="3898900"/>
          <p14:tracePt t="34680" x="6654800" y="3860800"/>
          <p14:tracePt t="34693" x="6667500" y="3841750"/>
          <p14:tracePt t="34710" x="6673850" y="3765550"/>
          <p14:tracePt t="34727" x="6705600" y="3708400"/>
          <p14:tracePt t="34728" x="6724650" y="3651250"/>
          <p14:tracePt t="34744" x="6756400" y="3594100"/>
          <p14:tracePt t="34760" x="6813550" y="3505200"/>
          <p14:tracePt t="34777" x="6851650" y="3429000"/>
          <p14:tracePt t="34793" x="6883400" y="3359150"/>
          <p14:tracePt t="34810" x="6908800" y="3314700"/>
          <p14:tracePt t="34827" x="6921500" y="3289300"/>
          <p14:tracePt t="34843" x="6927850" y="3263900"/>
          <p14:tracePt t="34860" x="6927850" y="3257550"/>
          <p14:tracePt t="34877" x="6946900" y="3244850"/>
          <p14:tracePt t="35192" x="6940550" y="3232150"/>
          <p14:tracePt t="35200" x="6934200" y="3219450"/>
          <p14:tracePt t="35232" x="6934200" y="3213100"/>
          <p14:tracePt t="35312" x="6927850" y="3219450"/>
          <p14:tracePt t="35320" x="6927850" y="3225800"/>
          <p14:tracePt t="35328" x="6927850" y="3244850"/>
          <p14:tracePt t="35344" x="6927850" y="3263900"/>
          <p14:tracePt t="35360" x="6908800" y="3308350"/>
          <p14:tracePt t="35416" x="6908800" y="3314700"/>
          <p14:tracePt t="35433" x="6915150" y="3314700"/>
          <p14:tracePt t="35448" x="6934200" y="3314700"/>
          <p14:tracePt t="35456" x="6953250" y="3302000"/>
          <p14:tracePt t="35464" x="6953250" y="3295650"/>
          <p14:tracePt t="35477" x="6959600" y="3263900"/>
          <p14:tracePt t="35494" x="6972300" y="3206750"/>
          <p14:tracePt t="35510" x="6991350" y="3098800"/>
          <p14:tracePt t="35527" x="6991350" y="2990850"/>
          <p14:tracePt t="35544" x="6991350" y="2825750"/>
          <p14:tracePt t="35560" x="6978650" y="2730500"/>
          <p14:tracePt t="35577" x="6972300" y="2686050"/>
          <p14:tracePt t="35594" x="6953250" y="2641600"/>
          <p14:tracePt t="35610" x="6940550" y="2603500"/>
          <p14:tracePt t="35627" x="6934200" y="2578100"/>
          <p14:tracePt t="35644" x="6921500" y="2546350"/>
          <p14:tracePt t="35660" x="6908800" y="2533650"/>
          <p14:tracePt t="35677" x="6902450" y="2527300"/>
          <p14:tracePt t="35694" x="6896100" y="2520950"/>
          <p14:tracePt t="35761" x="6877050" y="2520950"/>
          <p14:tracePt t="35784" x="6864350" y="2520950"/>
          <p14:tracePt t="35800" x="6851650" y="2520950"/>
          <p14:tracePt t="35808" x="6838950" y="2520950"/>
          <p14:tracePt t="35816" x="6832600" y="2520950"/>
          <p14:tracePt t="35827" x="6813550" y="2508250"/>
          <p14:tracePt t="35844" x="6788150" y="2508250"/>
          <p14:tracePt t="35860" x="6743700" y="2489200"/>
          <p14:tracePt t="35877" x="6699250" y="2463800"/>
          <p14:tracePt t="35894" x="6680200" y="2457450"/>
          <p14:tracePt t="35910" x="6654800" y="2438400"/>
          <p14:tracePt t="35927" x="6642100" y="2432050"/>
          <p14:tracePt t="35944" x="6616700" y="2425700"/>
          <p14:tracePt t="35960" x="6610350" y="2425700"/>
          <p14:tracePt t="35977" x="6591300" y="2425700"/>
          <p14:tracePt t="35995" x="6572250" y="2425700"/>
          <p14:tracePt t="36010" x="6546850" y="2432050"/>
          <p14:tracePt t="36027" x="6521450" y="2444750"/>
          <p14:tracePt t="36044" x="6496050" y="2451100"/>
          <p14:tracePt t="36060" x="6477000" y="2470150"/>
          <p14:tracePt t="36077" x="6470650" y="2476500"/>
          <p14:tracePt t="36094" x="6451600" y="2482850"/>
          <p14:tracePt t="36110" x="6438900" y="2489200"/>
          <p14:tracePt t="36127" x="6407150" y="2527300"/>
          <p14:tracePt t="36144" x="6318250" y="2584450"/>
          <p14:tracePt t="36160" x="6248400" y="2635250"/>
          <p14:tracePt t="36177" x="6172200" y="2692400"/>
          <p14:tracePt t="36194" x="6121400" y="2730500"/>
          <p14:tracePt t="36210" x="6089650" y="2749550"/>
          <p14:tracePt t="36227" x="6064250" y="2774950"/>
          <p14:tracePt t="36244" x="6051550" y="2781300"/>
          <p14:tracePt t="36260" x="6026150" y="2806700"/>
          <p14:tracePt t="36277" x="6019800" y="2813050"/>
          <p14:tracePt t="36294" x="6007100" y="2832100"/>
          <p14:tracePt t="36311" x="5981700" y="2863850"/>
          <p14:tracePt t="36327" x="5975350" y="2927350"/>
          <p14:tracePt t="36344" x="5956300" y="3035300"/>
          <p14:tracePt t="36360" x="5956300" y="3092450"/>
          <p14:tracePt t="36377" x="5937250" y="3162300"/>
          <p14:tracePt t="36394" x="5924550" y="3206750"/>
          <p14:tracePt t="36411" x="5924550" y="3238500"/>
          <p14:tracePt t="36427" x="5924550" y="3270250"/>
          <p14:tracePt t="36444" x="5924550" y="3314700"/>
          <p14:tracePt t="36461" x="5924550" y="3352800"/>
          <p14:tracePt t="36477" x="5924550" y="3397250"/>
          <p14:tracePt t="36494" x="5924550" y="3435350"/>
          <p14:tracePt t="36510" x="5937250" y="3473450"/>
          <p14:tracePt t="36527" x="5956300" y="3511550"/>
          <p14:tracePt t="36544" x="5988050" y="3556000"/>
          <p14:tracePt t="36560" x="6013450" y="3575050"/>
          <p14:tracePt t="36577" x="6070600" y="3606800"/>
          <p14:tracePt t="36594" x="6089650" y="3625850"/>
          <p14:tracePt t="36611" x="6115050" y="3632200"/>
          <p14:tracePt t="36627" x="6159500" y="3657600"/>
          <p14:tracePt t="36644" x="6191250" y="3676650"/>
          <p14:tracePt t="36661" x="6273800" y="3708400"/>
          <p14:tracePt t="36677" x="6369050" y="3727450"/>
          <p14:tracePt t="36694" x="6496050" y="3727450"/>
          <p14:tracePt t="36711" x="6591300" y="3727450"/>
          <p14:tracePt t="36727" x="6667500" y="3727450"/>
          <p14:tracePt t="36744" x="6807200" y="3702050"/>
          <p14:tracePt t="36761" x="6889750" y="3683000"/>
          <p14:tracePt t="36777" x="6959600" y="3651250"/>
          <p14:tracePt t="36794" x="7016750" y="3632200"/>
          <p14:tracePt t="36811" x="7073900" y="3600450"/>
          <p14:tracePt t="36827" x="7080250" y="3594100"/>
          <p14:tracePt t="36844" x="7162800" y="3556000"/>
          <p14:tracePt t="36861" x="7232650" y="3511550"/>
          <p14:tracePt t="36877" x="7277100" y="3486150"/>
          <p14:tracePt t="36894" x="7327900" y="3416300"/>
          <p14:tracePt t="36911" x="7346950" y="3340100"/>
          <p14:tracePt t="36927" x="7346950" y="3276600"/>
          <p14:tracePt t="36944" x="7346950" y="3155950"/>
          <p14:tracePt t="36961" x="7346950" y="3079750"/>
          <p14:tracePt t="36977" x="7346950" y="3022600"/>
          <p14:tracePt t="36994" x="7346950" y="2978150"/>
          <p14:tracePt t="37011" x="7321550" y="2921000"/>
          <p14:tracePt t="37027" x="7308850" y="2882900"/>
          <p14:tracePt t="37044" x="7289800" y="2819400"/>
          <p14:tracePt t="37061" x="7245350" y="2749550"/>
          <p14:tracePt t="37077" x="7194550" y="2673350"/>
          <p14:tracePt t="37094" x="7156450" y="2622550"/>
          <p14:tracePt t="37111" x="7124700" y="2590800"/>
          <p14:tracePt t="37127" x="7092950" y="2565400"/>
          <p14:tracePt t="37144" x="7048500" y="2540000"/>
          <p14:tracePt t="37161" x="7029450" y="2540000"/>
          <p14:tracePt t="37177" x="6997700" y="2533650"/>
          <p14:tracePt t="37194" x="6965950" y="2533650"/>
          <p14:tracePt t="37211" x="6921500" y="2520950"/>
          <p14:tracePt t="37227" x="6864350" y="2520950"/>
          <p14:tracePt t="37244" x="6769100" y="2501900"/>
          <p14:tracePt t="37261" x="6673850" y="2482850"/>
          <p14:tracePt t="37277" x="6565900" y="2470150"/>
          <p14:tracePt t="37294" x="6483350" y="2470150"/>
          <p14:tracePt t="37311" x="6413500" y="2470150"/>
          <p14:tracePt t="37327" x="6369050" y="2470150"/>
          <p14:tracePt t="37344" x="6330950" y="2470150"/>
          <p14:tracePt t="37361" x="6318250" y="2470150"/>
          <p14:tracePt t="37377" x="6273800" y="2508250"/>
          <p14:tracePt t="37394" x="6235700" y="2552700"/>
          <p14:tracePt t="37411" x="6216650" y="2590800"/>
          <p14:tracePt t="37428" x="6184900" y="2647950"/>
          <p14:tracePt t="37444" x="6165850" y="2705100"/>
          <p14:tracePt t="37461" x="6146800" y="2749550"/>
          <p14:tracePt t="37477" x="6121400" y="2819400"/>
          <p14:tracePt t="37494" x="6089650" y="2876550"/>
          <p14:tracePt t="37511" x="6070600" y="2959100"/>
          <p14:tracePt t="37527" x="6064250" y="3022600"/>
          <p14:tracePt t="37544" x="6038850" y="3162300"/>
          <p14:tracePt t="37561" x="6032500" y="3238500"/>
          <p14:tracePt t="37577" x="6032500" y="3321050"/>
          <p14:tracePt t="37594" x="6032500" y="3365500"/>
          <p14:tracePt t="37611" x="6032500" y="3429000"/>
          <p14:tracePt t="37628" x="6051550" y="3467100"/>
          <p14:tracePt t="37644" x="6102350" y="3543300"/>
          <p14:tracePt t="37661" x="6140450" y="3581400"/>
          <p14:tracePt t="37681" x="6184900" y="3632200"/>
          <p14:tracePt t="37694" x="6223000" y="3663950"/>
          <p14:tracePt t="37711" x="6254750" y="3676650"/>
          <p14:tracePt t="37727" x="6299200" y="3695700"/>
          <p14:tracePt t="37744" x="6388100" y="3727450"/>
          <p14:tracePt t="37761" x="6470650" y="3746500"/>
          <p14:tracePt t="37777" x="6578600" y="3759200"/>
          <p14:tracePt t="37794" x="6673850" y="3759200"/>
          <p14:tracePt t="37811" x="6718300" y="3759200"/>
          <p14:tracePt t="37827" x="6731000" y="3759200"/>
          <p14:tracePt t="37844" x="6769100" y="3740150"/>
          <p14:tracePt t="37861" x="6800850" y="3708400"/>
          <p14:tracePt t="37877" x="6845300" y="3676650"/>
          <p14:tracePt t="37894" x="6889750" y="3606800"/>
          <p14:tracePt t="37911" x="6927850" y="3549650"/>
          <p14:tracePt t="37927" x="7023100" y="3454400"/>
          <p14:tracePt t="37929" x="7042150" y="3435350"/>
          <p14:tracePt t="37944" x="7118350" y="3327400"/>
          <p14:tracePt t="37961" x="7150100" y="3276600"/>
          <p14:tracePt t="37977" x="7194550" y="3175000"/>
          <p14:tracePt t="37994" x="7200900" y="3130550"/>
          <p14:tracePt t="38011" x="7226300" y="3041650"/>
          <p14:tracePt t="38028" x="7226300" y="2978150"/>
          <p14:tracePt t="38044" x="7226300" y="2901950"/>
          <p14:tracePt t="38061" x="7219950" y="2844800"/>
          <p14:tracePt t="38077" x="7200900" y="2787650"/>
          <p14:tracePt t="38094" x="7175500" y="2749550"/>
          <p14:tracePt t="38111" x="7150100" y="2705100"/>
          <p14:tracePt t="38128" x="7118350" y="2679700"/>
          <p14:tracePt t="38129" x="7105650" y="2660650"/>
          <p14:tracePt t="38144" x="7080250" y="2641600"/>
          <p14:tracePt t="38161" x="7023100" y="2603500"/>
          <p14:tracePt t="38178" x="6978650" y="2571750"/>
          <p14:tracePt t="38194" x="6927850" y="2514600"/>
          <p14:tracePt t="38211" x="6870700" y="2489200"/>
          <p14:tracePt t="38228" x="6807200" y="2438400"/>
          <p14:tracePt t="38244" x="6762750" y="2400300"/>
          <p14:tracePt t="38261" x="6718300" y="2362200"/>
          <p14:tracePt t="38278" x="6699250" y="2355850"/>
          <p14:tracePt t="38294" x="6667500" y="2349500"/>
          <p14:tracePt t="38311" x="6635750" y="2349500"/>
          <p14:tracePt t="38327" x="6610350" y="2330450"/>
          <p14:tracePt t="38344" x="6584950" y="2330450"/>
          <p14:tracePt t="38361" x="6578600" y="2330450"/>
          <p14:tracePt t="38377" x="6553200" y="2330450"/>
          <p14:tracePt t="38394" x="6546850" y="2336800"/>
          <p14:tracePt t="38411" x="6540500" y="2343150"/>
          <p14:tracePt t="38427" x="6515100" y="2368550"/>
          <p14:tracePt t="38445" x="6483350" y="2387600"/>
          <p14:tracePt t="38461" x="6457950" y="2413000"/>
          <p14:tracePt t="38478" x="6419850" y="2444750"/>
          <p14:tracePt t="38494" x="6388100" y="2476500"/>
          <p14:tracePt t="38511" x="6369050" y="2495550"/>
          <p14:tracePt t="38528" x="6337300" y="2514600"/>
          <p14:tracePt t="38545" x="6305550" y="2546350"/>
          <p14:tracePt t="38561" x="6273800" y="2578100"/>
          <p14:tracePt t="38578" x="6248400" y="2597150"/>
          <p14:tracePt t="38596" x="6210300" y="2628900"/>
          <p14:tracePt t="38611" x="6191250" y="2667000"/>
          <p14:tracePt t="38628" x="6153150" y="2717800"/>
          <p14:tracePt t="38644" x="6115050" y="2774950"/>
          <p14:tracePt t="38661" x="6096000" y="2838450"/>
          <p14:tracePt t="38678" x="6076950" y="2882900"/>
          <p14:tracePt t="38694" x="6057900" y="2952750"/>
          <p14:tracePt t="38711" x="6045200" y="3028950"/>
          <p14:tracePt t="38728" x="6026150" y="3098800"/>
          <p14:tracePt t="38745" x="6026150" y="3194050"/>
          <p14:tracePt t="38761" x="6026150" y="3251200"/>
          <p14:tracePt t="38778" x="6026150" y="3340100"/>
          <p14:tracePt t="38794" x="6026150" y="3416300"/>
          <p14:tracePt t="38811" x="6026150" y="3486150"/>
          <p14:tracePt t="38828" x="6026150" y="3536950"/>
          <p14:tracePt t="38844" x="6026150" y="3581400"/>
          <p14:tracePt t="38861" x="6070600" y="3644900"/>
          <p14:tracePt t="38878" x="6115050" y="3663950"/>
          <p14:tracePt t="38894" x="6184900" y="3683000"/>
          <p14:tracePt t="38911" x="6254750" y="3683000"/>
          <p14:tracePt t="38928" x="6311900" y="3689350"/>
          <p14:tracePt t="38944" x="6350000" y="3689350"/>
          <p14:tracePt t="38961" x="6375400" y="3708400"/>
          <p14:tracePt t="38978" x="6394450" y="3708400"/>
          <p14:tracePt t="38995" x="6432550" y="3708400"/>
          <p14:tracePt t="39011" x="6445250" y="3708400"/>
          <p14:tracePt t="39028" x="6483350" y="3708400"/>
          <p14:tracePt t="39044" x="6527800" y="3708400"/>
          <p14:tracePt t="39061" x="6578600" y="3702050"/>
          <p14:tracePt t="39078" x="6654800" y="3695700"/>
          <p14:tracePt t="39094" x="6711950" y="3663950"/>
          <p14:tracePt t="39111" x="6750050" y="3644900"/>
          <p14:tracePt t="39128" x="6762750" y="3638550"/>
          <p14:tracePt t="39144" x="6788150" y="3638550"/>
          <p14:tracePt t="39161" x="6813550" y="3632200"/>
          <p14:tracePt t="39178" x="6826250" y="3625850"/>
          <p14:tracePt t="39194" x="6851650" y="3613150"/>
          <p14:tracePt t="39211" x="6864350" y="3600450"/>
          <p14:tracePt t="39228" x="6889750" y="3587750"/>
          <p14:tracePt t="39244" x="6902450" y="3568700"/>
          <p14:tracePt t="39261" x="6915150" y="3556000"/>
          <p14:tracePt t="39278" x="6921500" y="3536950"/>
          <p14:tracePt t="39294" x="6940550" y="3492500"/>
          <p14:tracePt t="39311" x="6946900" y="3486150"/>
          <p14:tracePt t="39329" x="6959600" y="3441700"/>
          <p14:tracePt t="39346" x="6959600" y="3429000"/>
          <p14:tracePt t="39361" x="6965950" y="3403600"/>
          <p14:tracePt t="39378" x="6965950" y="3371850"/>
          <p14:tracePt t="39394" x="6972300" y="3340100"/>
          <p14:tracePt t="39411" x="7004050" y="3295650"/>
          <p14:tracePt t="39428" x="7004050" y="3276600"/>
          <p14:tracePt t="39445" x="7016750" y="3244850"/>
          <p14:tracePt t="39461" x="7016750" y="3232150"/>
          <p14:tracePt t="39478" x="7029450" y="3213100"/>
          <p14:tracePt t="39494" x="7042150" y="3200400"/>
          <p14:tracePt t="39521" x="7048500" y="3187700"/>
          <p14:tracePt t="39545" x="7048500" y="3175000"/>
          <p14:tracePt t="39553" x="7048500" y="3168650"/>
          <p14:tracePt t="39561" x="7048500" y="3162300"/>
          <p14:tracePt t="39578" x="7054850" y="3130550"/>
          <p14:tracePt t="39595" x="7073900" y="3073400"/>
          <p14:tracePt t="39611" x="7080250" y="3041650"/>
          <p14:tracePt t="39628" x="7080250" y="2997200"/>
          <p14:tracePt t="39645" x="7080250" y="2952750"/>
          <p14:tracePt t="39661" x="7080250" y="2908300"/>
          <p14:tracePt t="39678" x="7080250" y="2876550"/>
          <p14:tracePt t="39695" x="7080250" y="2819400"/>
          <p14:tracePt t="39711" x="7067550" y="2787650"/>
          <p14:tracePt t="39728" x="7061200" y="2774950"/>
          <p14:tracePt t="39745" x="7035800" y="2743200"/>
          <p14:tracePt t="39761" x="7023100" y="2730500"/>
          <p14:tracePt t="39778" x="7016750" y="2717800"/>
          <p14:tracePt t="39795" x="6997700" y="2711450"/>
          <p14:tracePt t="39811" x="6972300" y="2698750"/>
          <p14:tracePt t="39828" x="6959600" y="2686050"/>
          <p14:tracePt t="39845" x="6921500" y="2679700"/>
          <p14:tracePt t="39861" x="6889750" y="2660650"/>
          <p14:tracePt t="39878" x="6864350" y="2647950"/>
          <p14:tracePt t="39895" x="6826250" y="2628900"/>
          <p14:tracePt t="39911" x="6788150" y="2597150"/>
          <p14:tracePt t="39928" x="6756400" y="2584450"/>
          <p14:tracePt t="39945" x="6724650" y="2559050"/>
          <p14:tracePt t="39961" x="6699250" y="2552700"/>
          <p14:tracePt t="39978" x="6692900" y="2552700"/>
          <p14:tracePt t="39995" x="6667500" y="2546350"/>
          <p14:tracePt t="40011" x="6629400" y="2514600"/>
          <p14:tracePt t="40028" x="6610350" y="2508250"/>
          <p14:tracePt t="40045" x="6578600" y="2501900"/>
          <p14:tracePt t="40061" x="6521450" y="2489200"/>
          <p14:tracePt t="40081" x="6496050" y="2482850"/>
          <p14:tracePt t="40081" x="6489700" y="2476500"/>
          <p14:tracePt t="40095" x="6470650" y="2476500"/>
          <p14:tracePt t="40111" x="6438900" y="2463800"/>
          <p14:tracePt t="40128" x="6413500" y="2463800"/>
          <p14:tracePt t="40145" x="6375400" y="2457450"/>
          <p14:tracePt t="40161" x="6350000" y="2457450"/>
          <p14:tracePt t="40178" x="6318250" y="2457450"/>
          <p14:tracePt t="40195" x="6286500" y="2457450"/>
          <p14:tracePt t="40211" x="6273800" y="2457450"/>
          <p14:tracePt t="40228" x="6254750" y="2457450"/>
          <p14:tracePt t="40245" x="6229350" y="2457450"/>
          <p14:tracePt t="40261" x="6197600" y="2457450"/>
          <p14:tracePt t="40278" x="6153150" y="2476500"/>
          <p14:tracePt t="40295" x="6134100" y="2476500"/>
          <p14:tracePt t="40311" x="6096000" y="2495550"/>
          <p14:tracePt t="40328" x="6083300" y="2495550"/>
          <p14:tracePt t="40329" x="6064250" y="2501900"/>
          <p14:tracePt t="40345" x="6038850" y="2501900"/>
          <p14:tracePt t="40361" x="6026150" y="2514600"/>
          <p14:tracePt t="40378" x="6000750" y="2527300"/>
          <p14:tracePt t="40395" x="5981700" y="2533650"/>
          <p14:tracePt t="40411" x="5949950" y="2546350"/>
          <p14:tracePt t="40428" x="5924550" y="2571750"/>
          <p14:tracePt t="40445" x="5899150" y="2597150"/>
          <p14:tracePt t="40462" x="5886450" y="2609850"/>
          <p14:tracePt t="40478" x="5861050" y="2635250"/>
          <p14:tracePt t="40495" x="5854700" y="2641600"/>
          <p14:tracePt t="40511" x="5829300" y="2679700"/>
          <p14:tracePt t="40528" x="5816600" y="2698750"/>
          <p14:tracePt t="40545" x="5803900" y="2724150"/>
          <p14:tracePt t="40562" x="5791200" y="2736850"/>
          <p14:tracePt t="40578" x="5778500" y="2762250"/>
          <p14:tracePt t="40595" x="5759450" y="2806700"/>
          <p14:tracePt t="40611" x="5740400" y="2832100"/>
          <p14:tracePt t="40628" x="5734050" y="2851150"/>
          <p14:tracePt t="40645" x="5715000" y="2901950"/>
          <p14:tracePt t="40661" x="5708650" y="2927350"/>
          <p14:tracePt t="40678" x="5708650" y="2946400"/>
          <p14:tracePt t="40695" x="5695950" y="2978150"/>
          <p14:tracePt t="40711" x="5695950" y="3009900"/>
          <p14:tracePt t="40728" x="5695950" y="3041650"/>
          <p14:tracePt t="40745" x="5695950" y="3092450"/>
          <p14:tracePt t="40761" x="5695950" y="3136900"/>
          <p14:tracePt t="40778" x="5695950" y="3187700"/>
          <p14:tracePt t="40795" x="5695950" y="3232150"/>
          <p14:tracePt t="40811" x="5695950" y="3314700"/>
          <p14:tracePt t="40828" x="5695950" y="3378200"/>
          <p14:tracePt t="40845" x="5695950" y="3422650"/>
          <p14:tracePt t="40862" x="5695950" y="3460750"/>
          <p14:tracePt t="40878" x="5695950" y="3498850"/>
          <p14:tracePt t="40895" x="5708650" y="3530600"/>
          <p14:tracePt t="40912" x="5708650" y="3556000"/>
          <p14:tracePt t="40928" x="5727700" y="3594100"/>
          <p14:tracePt t="40945" x="5772150" y="3657600"/>
          <p14:tracePt t="40962" x="5810250" y="3714750"/>
          <p14:tracePt t="40978" x="5848350" y="3771900"/>
          <p14:tracePt t="40995" x="5911850" y="3848100"/>
          <p14:tracePt t="41012" x="5969000" y="3905250"/>
          <p14:tracePt t="41028" x="6013450" y="3956050"/>
          <p14:tracePt t="41045" x="6096000" y="3975100"/>
          <p14:tracePt t="41062" x="6153150" y="3994150"/>
          <p14:tracePt t="41078" x="6197600" y="4006850"/>
          <p14:tracePt t="41095" x="6235700" y="4025900"/>
          <p14:tracePt t="41112" x="6280150" y="4025900"/>
          <p14:tracePt t="41128" x="6299200" y="4025900"/>
          <p14:tracePt t="41145" x="6362700" y="4025900"/>
          <p14:tracePt t="41162" x="6407150" y="4025900"/>
          <p14:tracePt t="41178" x="6457950" y="4025900"/>
          <p14:tracePt t="41195" x="6502400" y="4025900"/>
          <p14:tracePt t="41212" x="6572250" y="4025900"/>
          <p14:tracePt t="41228" x="6616700" y="4019550"/>
          <p14:tracePt t="41245" x="6642100" y="4013200"/>
          <p14:tracePt t="41262" x="6654800" y="4006850"/>
          <p14:tracePt t="41278" x="6692900" y="3987800"/>
          <p14:tracePt t="41295" x="6699250" y="3981450"/>
          <p14:tracePt t="41312" x="6724650" y="3968750"/>
          <p14:tracePt t="41328" x="6737350" y="3962400"/>
          <p14:tracePt t="41329" x="6743700" y="3956050"/>
          <p14:tracePt t="41345" x="6769100" y="3943350"/>
          <p14:tracePt t="41362" x="6775450" y="3943350"/>
          <p14:tracePt t="41546" x="6781800" y="3937000"/>
          <p14:tracePt t="41753" x="6788150" y="3924300"/>
          <p14:tracePt t="41761" x="6800850" y="3924300"/>
          <p14:tracePt t="41778" x="6807200" y="3924300"/>
          <p14:tracePt t="41795" x="6813550" y="3924300"/>
          <p14:tracePt t="41929" x="6819900" y="3930650"/>
          <p14:tracePt t="41953" x="6819900" y="3937000"/>
          <p14:tracePt t="41961" x="6819900" y="3943350"/>
          <p14:tracePt t="41969" x="6819900" y="3949700"/>
          <p14:tracePt t="41978" x="6800850" y="3968750"/>
          <p14:tracePt t="41995" x="6769100" y="3994150"/>
          <p14:tracePt t="42012" x="6705600" y="4044950"/>
          <p14:tracePt t="42028" x="6642100" y="4108450"/>
          <p14:tracePt t="42045" x="6572250" y="4197350"/>
          <p14:tracePt t="42062" x="6502400" y="4337050"/>
          <p14:tracePt t="42079" x="6394450" y="4521200"/>
          <p14:tracePt t="42095" x="6286500" y="4692650"/>
          <p14:tracePt t="42112" x="6197600" y="4819650"/>
          <p14:tracePt t="42128" x="6159500" y="4889500"/>
          <p14:tracePt t="42145" x="6146800" y="4902200"/>
          <p14:tracePt t="42162" x="6134100" y="4927600"/>
          <p14:tracePt t="42186" x="6121400" y="4946650"/>
          <p14:tracePt t="42209" x="6121400" y="4965700"/>
          <p14:tracePt t="42217" x="6108700" y="4972050"/>
          <p14:tracePt t="42338" x="6115050" y="4978400"/>
          <p14:tracePt t="42361" x="6121400" y="4978400"/>
          <p14:tracePt t="42369" x="6127750" y="4978400"/>
          <p14:tracePt t="42379" x="6153150" y="4991100"/>
          <p14:tracePt t="42395" x="6191250" y="4991100"/>
          <p14:tracePt t="42412" x="6261100" y="4991100"/>
          <p14:tracePt t="42429" x="6400800" y="4991100"/>
          <p14:tracePt t="42446" x="6572250" y="4991100"/>
          <p14:tracePt t="42462" x="6800850" y="4991100"/>
          <p14:tracePt t="42478" x="6991350" y="4991100"/>
          <p14:tracePt t="42495" x="7181850" y="4991100"/>
          <p14:tracePt t="42512" x="7359650" y="4991100"/>
          <p14:tracePt t="42529" x="7435850" y="4991100"/>
          <p14:tracePt t="42547" x="7512050" y="4991100"/>
          <p14:tracePt t="42562" x="7518400" y="4991100"/>
          <p14:tracePt t="42586" x="7524750" y="4997450"/>
          <p14:tracePt t="42601" x="7524750" y="5010150"/>
          <p14:tracePt t="42612" x="7493000" y="5029200"/>
          <p14:tracePt t="42629" x="7239000" y="5175250"/>
          <p14:tracePt t="42645" x="6972300" y="5245100"/>
          <p14:tracePt t="42662" x="6896100" y="5257800"/>
          <p14:tracePt t="43042" x="6889750" y="5257800"/>
          <p14:tracePt t="43050" x="6851650" y="5226050"/>
          <p14:tracePt t="43062" x="6819900" y="5207000"/>
          <p14:tracePt t="43079" x="6788150" y="5207000"/>
          <p14:tracePt t="43095" x="6680200" y="5207000"/>
          <p14:tracePt t="43112" x="6578600" y="5207000"/>
          <p14:tracePt t="43129" x="6483350" y="5207000"/>
          <p14:tracePt t="43145" x="6299200" y="5245100"/>
          <p14:tracePt t="43162" x="6216650" y="5245100"/>
          <p14:tracePt t="43179" x="6146800" y="5245100"/>
          <p14:tracePt t="43195" x="6083300" y="5245100"/>
          <p14:tracePt t="43212" x="6064250" y="5245100"/>
          <p14:tracePt t="43229" x="6026150" y="5245100"/>
          <p14:tracePt t="43245" x="6013450" y="5245100"/>
          <p14:tracePt t="43262" x="5981700" y="5245100"/>
          <p14:tracePt t="43279" x="5949950" y="5232400"/>
          <p14:tracePt t="43295" x="5918200" y="5232400"/>
          <p14:tracePt t="43312" x="5873750" y="5219700"/>
          <p14:tracePt t="43329" x="5797550" y="5162550"/>
          <p14:tracePt t="43346" x="5626100" y="5073650"/>
          <p14:tracePt t="43362" x="5518150" y="5016500"/>
          <p14:tracePt t="43379" x="5448300" y="4959350"/>
          <p14:tracePt t="43395" x="5359400" y="4921250"/>
          <p14:tracePt t="43412" x="5308600" y="4889500"/>
          <p14:tracePt t="43429" x="5251450" y="4851400"/>
          <p14:tracePt t="43446" x="5213350" y="4813300"/>
          <p14:tracePt t="43462" x="5200650" y="4806950"/>
          <p14:tracePt t="43479" x="5162550" y="4800600"/>
          <p14:tracePt t="43495" x="5130800" y="4800600"/>
          <p14:tracePt t="43512" x="5099050" y="4800600"/>
          <p14:tracePt t="43530" x="5080000" y="4800600"/>
          <p14:tracePt t="43545" x="5073650" y="4800600"/>
          <p14:tracePt t="43562" x="5048250" y="4800600"/>
          <p14:tracePt t="43579" x="5048250" y="4806950"/>
          <p14:tracePt t="43595" x="5041900" y="4813300"/>
          <p14:tracePt t="43618" x="5041900" y="4819650"/>
          <p14:tracePt t="43629" x="5054600" y="4826000"/>
          <p14:tracePt t="43646" x="5067300" y="4838700"/>
          <p14:tracePt t="43662" x="5099050" y="4838700"/>
          <p14:tracePt t="43679" x="5162550" y="4838700"/>
          <p14:tracePt t="43695" x="5276850" y="4857750"/>
          <p14:tracePt t="43712" x="5429250" y="4857750"/>
          <p14:tracePt t="43729" x="5638800" y="4857750"/>
          <p14:tracePt t="43746" x="5988050" y="4851400"/>
          <p14:tracePt t="43762" x="6235700" y="4826000"/>
          <p14:tracePt t="43779" x="6515100" y="4781550"/>
          <p14:tracePt t="43795" x="6743700" y="4781550"/>
          <p14:tracePt t="43812" x="6921500" y="4768850"/>
          <p14:tracePt t="43829" x="7092950" y="4756150"/>
          <p14:tracePt t="43845" x="7200900" y="4756150"/>
          <p14:tracePt t="43862" x="7245350" y="4756150"/>
          <p14:tracePt t="43879" x="7296150" y="4756150"/>
          <p14:tracePt t="43896" x="7327900" y="4756150"/>
          <p14:tracePt t="43912" x="7378700" y="4756150"/>
          <p14:tracePt t="43929" x="7454900" y="4756150"/>
          <p14:tracePt t="43946" x="7664450" y="4730750"/>
          <p14:tracePt t="43962" x="7893050" y="4705350"/>
          <p14:tracePt t="43979" x="8159750" y="4660900"/>
          <p14:tracePt t="43996" x="8407400" y="4622800"/>
          <p14:tracePt t="44012" x="8648700" y="4591050"/>
          <p14:tracePt t="44029" x="8832850" y="4565650"/>
          <p14:tracePt t="44046" x="8896350" y="4559300"/>
          <p14:tracePt t="44062" x="8940800" y="4559300"/>
          <p14:tracePt t="44079" x="8959850" y="4540250"/>
          <p14:tracePt t="44096" x="8978900" y="4540250"/>
          <p14:tracePt t="44112" x="9010650" y="4527550"/>
          <p14:tracePt t="44129" x="9048750" y="4521200"/>
          <p14:tracePt t="44146" x="9099550" y="4495800"/>
          <p14:tracePt t="44162" x="9118600" y="4495800"/>
          <p14:tracePt t="44338" x="9099550" y="4495800"/>
          <p14:tracePt t="44346" x="9067800" y="4495800"/>
          <p14:tracePt t="44363" x="8972550" y="4508500"/>
          <p14:tracePt t="44379" x="8870950" y="4552950"/>
          <p14:tracePt t="44396" x="8743950" y="4578350"/>
          <p14:tracePt t="44412" x="8629650" y="4610100"/>
          <p14:tracePt t="44429" x="8559800" y="4629150"/>
          <p14:tracePt t="44446" x="8496300" y="4648200"/>
          <p14:tracePt t="44463" x="8464550" y="4660900"/>
          <p14:tracePt t="44479" x="8432800" y="4660900"/>
          <p14:tracePt t="44496" x="8413750" y="4660900"/>
          <p14:tracePt t="44512" x="8375650" y="4667250"/>
          <p14:tracePt t="44529" x="8318500" y="4673600"/>
          <p14:tracePt t="44546" x="8210550" y="4692650"/>
          <p14:tracePt t="44562" x="8140700" y="4705350"/>
          <p14:tracePt t="44579" x="8058150" y="4724400"/>
          <p14:tracePt t="44596" x="8007350" y="4756150"/>
          <p14:tracePt t="44612" x="7950200" y="4775200"/>
          <p14:tracePt t="44629" x="7905750" y="4775200"/>
          <p14:tracePt t="44646" x="7854950" y="4781550"/>
          <p14:tracePt t="44662" x="7772400" y="4800600"/>
          <p14:tracePt t="44679" x="7639050" y="4851400"/>
          <p14:tracePt t="44696" x="7442200" y="4889500"/>
          <p14:tracePt t="44712" x="7219950" y="4959350"/>
          <p14:tracePt t="44729" x="6959600" y="5016500"/>
          <p14:tracePt t="44731" x="6800850" y="5029200"/>
          <p14:tracePt t="44746" x="6534150" y="5073650"/>
          <p14:tracePt t="44762" x="6261100" y="5073650"/>
          <p14:tracePt t="44779" x="6032500" y="5073650"/>
          <p14:tracePt t="44796" x="5880100" y="5073650"/>
          <p14:tracePt t="44812" x="5765800" y="5067300"/>
          <p14:tracePt t="44829" x="5708650" y="5060950"/>
          <p14:tracePt t="44846" x="5689600" y="5060950"/>
          <p14:tracePt t="44862" x="5670550" y="5060950"/>
          <p14:tracePt t="45170" x="5645150" y="5060950"/>
          <p14:tracePt t="45178" x="5638800" y="5060950"/>
          <p14:tracePt t="45196" x="5594350" y="5060950"/>
          <p14:tracePt t="45213" x="5537200" y="5060950"/>
          <p14:tracePt t="45229" x="5492750" y="5080000"/>
          <p14:tracePt t="45246" x="5435600" y="5111750"/>
          <p14:tracePt t="45263" x="5410200" y="5111750"/>
          <p14:tracePt t="45279" x="5378450" y="5111750"/>
          <p14:tracePt t="45296" x="5353050" y="5118100"/>
          <p14:tracePt t="45313" x="5327650" y="5118100"/>
          <p14:tracePt t="45329" x="5314950" y="5118100"/>
          <p14:tracePt t="45634" x="5308600" y="5124450"/>
          <p14:tracePt t="46362" x="5314950" y="5124450"/>
          <p14:tracePt t="46394" x="5321300" y="5124450"/>
          <p14:tracePt t="46539" x="5327650" y="5124450"/>
          <p14:tracePt t="46546" x="5340350" y="5124450"/>
          <p14:tracePt t="46563" x="5353050" y="5124450"/>
          <p14:tracePt t="46586" x="5359400" y="5124450"/>
          <p14:tracePt t="46596" x="5378450" y="5130800"/>
          <p14:tracePt t="46613" x="5410200" y="5149850"/>
          <p14:tracePt t="46629" x="5467350" y="5162550"/>
          <p14:tracePt t="46646" x="5619750" y="5181600"/>
          <p14:tracePt t="46663" x="5816600" y="5181600"/>
          <p14:tracePt t="46679" x="6038850" y="5181600"/>
          <p14:tracePt t="46696" x="6178550" y="5181600"/>
          <p14:tracePt t="46713" x="6191250" y="5181600"/>
          <p14:tracePt t="46875" x="6184900" y="5181600"/>
          <p14:tracePt t="46882" x="6178550" y="5181600"/>
          <p14:tracePt t="46896" x="6165850" y="5181600"/>
          <p14:tracePt t="46913" x="6140450" y="5181600"/>
          <p14:tracePt t="46930" x="6115050" y="5181600"/>
          <p14:tracePt t="46931" x="6102350" y="5181600"/>
          <p14:tracePt t="46946" x="6070600" y="5181600"/>
          <p14:tracePt t="46963" x="6045200" y="5181600"/>
          <p14:tracePt t="46980" x="6032500" y="5181600"/>
          <p14:tracePt t="46996" x="6000750" y="5181600"/>
          <p14:tracePt t="47013" x="5988050" y="5181600"/>
          <p14:tracePt t="47030" x="5969000" y="5181600"/>
          <p14:tracePt t="47046" x="5949950" y="5181600"/>
          <p14:tracePt t="47063" x="5918200" y="5181600"/>
          <p14:tracePt t="47080" x="5886450" y="5181600"/>
          <p14:tracePt t="47096" x="5873750" y="5181600"/>
          <p14:tracePt t="47113" x="5867400" y="5181600"/>
          <p14:tracePt t="47187" x="5861050" y="5175250"/>
          <p14:tracePt t="47195" x="5861050" y="5168900"/>
          <p14:tracePt t="47211" x="5861050" y="5162550"/>
          <p14:tracePt t="47227" x="5867400" y="5143500"/>
          <p14:tracePt t="47235" x="5886450" y="5143500"/>
          <p14:tracePt t="47246" x="5905500" y="5124450"/>
          <p14:tracePt t="47263" x="5924550" y="5118100"/>
          <p14:tracePt t="47280" x="5949950" y="5118100"/>
          <p14:tracePt t="47296" x="5956300" y="5111750"/>
          <p14:tracePt t="47313" x="5962650" y="5111750"/>
          <p14:tracePt t="47331" x="5975350" y="5111750"/>
          <p14:tracePt t="47347" x="5988050" y="5111750"/>
          <p14:tracePt t="47363" x="6000750" y="5111750"/>
          <p14:tracePt t="47380" x="6026150" y="5111750"/>
          <p14:tracePt t="47396" x="6070600" y="5111750"/>
          <p14:tracePt t="47413" x="6127750" y="5111750"/>
          <p14:tracePt t="47430" x="6178550" y="5111750"/>
          <p14:tracePt t="47446" x="6235700" y="5124450"/>
          <p14:tracePt t="47463" x="6273800" y="5124450"/>
          <p14:tracePt t="47480" x="6318250" y="5124450"/>
          <p14:tracePt t="47496" x="6350000" y="5124450"/>
          <p14:tracePt t="47513" x="6381750" y="5124450"/>
          <p14:tracePt t="47530" x="6426200" y="5124450"/>
          <p14:tracePt t="47547" x="6489700" y="5124450"/>
          <p14:tracePt t="47563" x="6534150" y="5124450"/>
          <p14:tracePt t="47580" x="6565900" y="5124450"/>
          <p14:tracePt t="47596" x="6572250" y="5124450"/>
          <p14:tracePt t="47613" x="6578600" y="5124450"/>
          <p14:tracePt t="47630" x="6597650" y="5124450"/>
          <p14:tracePt t="48131" x="6604000" y="5124450"/>
          <p14:tracePt t="48155" x="6610350" y="5124450"/>
          <p14:tracePt t="48395" x="6635750" y="5124450"/>
          <p14:tracePt t="48403" x="6642100" y="5124450"/>
          <p14:tracePt t="48413" x="6667500" y="5124450"/>
          <p14:tracePt t="48430" x="6743700" y="5124450"/>
          <p14:tracePt t="48447" x="6826250" y="5111750"/>
          <p14:tracePt t="48463" x="6908800" y="5111750"/>
          <p14:tracePt t="48480" x="7054850" y="5073650"/>
          <p14:tracePt t="48497" x="7162800" y="5060950"/>
          <p14:tracePt t="48514" x="7232650" y="5054600"/>
          <p14:tracePt t="48530" x="7264400" y="5041900"/>
          <p14:tracePt t="48547" x="7277100" y="5029200"/>
          <p14:tracePt t="48667" x="7270750" y="5029200"/>
          <p14:tracePt t="48675" x="7264400" y="5029200"/>
          <p14:tracePt t="48683" x="7258050" y="5029200"/>
          <p14:tracePt t="48697" x="7239000" y="5035550"/>
          <p14:tracePt t="48713" x="7232650" y="5035550"/>
          <p14:tracePt t="48730" x="7207250" y="5048250"/>
          <p14:tracePt t="48747" x="7181850" y="5060950"/>
          <p14:tracePt t="48763" x="7156450" y="5073650"/>
          <p14:tracePt t="48780" x="7137400" y="5080000"/>
          <p14:tracePt t="48796" x="7105650" y="5092700"/>
          <p14:tracePt t="48813" x="7086600" y="5092700"/>
          <p14:tracePt t="48830" x="7042150" y="5092700"/>
          <p14:tracePt t="48847" x="6997700" y="5111750"/>
          <p14:tracePt t="48863" x="6927850" y="5111750"/>
          <p14:tracePt t="48880" x="6889750" y="5111750"/>
          <p14:tracePt t="48897" x="6845300" y="5111750"/>
          <p14:tracePt t="48913" x="6794500" y="5118100"/>
          <p14:tracePt t="48930" x="6775450" y="5118100"/>
          <p14:tracePt t="48931" x="6750050" y="5130800"/>
          <p14:tracePt t="48947" x="6731000" y="5130800"/>
          <p14:tracePt t="48963" x="6718300" y="5130800"/>
          <p14:tracePt t="49723" x="6737350" y="5130800"/>
          <p14:tracePt t="49731" x="6756400" y="5130800"/>
          <p14:tracePt t="49747" x="6832600" y="5130800"/>
          <p14:tracePt t="49764" x="6902450" y="5105400"/>
          <p14:tracePt t="49780" x="6959600" y="5092700"/>
          <p14:tracePt t="49797" x="6985000" y="5086350"/>
          <p14:tracePt t="49814" x="6997700" y="5086350"/>
          <p14:tracePt t="49830" x="7010400" y="5073650"/>
          <p14:tracePt t="49847" x="7023100" y="5073650"/>
          <p14:tracePt t="49867" x="7029450" y="5073650"/>
          <p14:tracePt t="50043" x="7016750" y="5073650"/>
          <p14:tracePt t="50083" x="7010400" y="5073650"/>
          <p14:tracePt t="50355" x="6997700" y="5073650"/>
          <p14:tracePt t="50363" x="6978650" y="5073650"/>
          <p14:tracePt t="50381" x="6946900" y="5073650"/>
          <p14:tracePt t="50397" x="6902450" y="5073650"/>
          <p14:tracePt t="50414" x="6838950" y="5073650"/>
          <p14:tracePt t="50430" x="6756400" y="5073650"/>
          <p14:tracePt t="50447" x="6667500" y="5073650"/>
          <p14:tracePt t="50464" x="6584950" y="5073650"/>
          <p14:tracePt t="50480" x="6445250" y="5073650"/>
          <p14:tracePt t="50497" x="6343650" y="5073650"/>
          <p14:tracePt t="50514" x="6216650" y="5073650"/>
          <p14:tracePt t="50530" x="6089650" y="5073650"/>
          <p14:tracePt t="50548" x="5911850" y="5073650"/>
          <p14:tracePt t="50564" x="5835650" y="5073650"/>
          <p14:tracePt t="50580" x="5778500" y="5086350"/>
          <p14:tracePt t="50597" x="5721350" y="5086350"/>
          <p14:tracePt t="50614" x="5676900" y="5092700"/>
          <p14:tracePt t="50630" x="5645150" y="5111750"/>
          <p14:tracePt t="50647" x="5607050" y="5124450"/>
          <p14:tracePt t="50664" x="5594350" y="5130800"/>
          <p14:tracePt t="50940" x="5600700" y="5130800"/>
          <p14:tracePt t="50955" x="5607050" y="5130800"/>
          <p14:tracePt t="50964" x="5613400" y="5130800"/>
          <p14:tracePt t="50980" x="5645150" y="5130800"/>
          <p14:tracePt t="50997" x="5689600" y="5130800"/>
          <p14:tracePt t="51014" x="5734050" y="5130800"/>
          <p14:tracePt t="51031" x="5759450" y="5130800"/>
          <p14:tracePt t="51047" x="5772150" y="5130800"/>
          <p14:tracePt t="51064" x="5784850" y="5130800"/>
          <p14:tracePt t="51099" x="5797550" y="5130800"/>
          <p14:tracePt t="51107" x="5803900" y="5130800"/>
          <p14:tracePt t="51123" x="5810250" y="5130800"/>
          <p14:tracePt t="51140" x="5822950" y="5130800"/>
          <p14:tracePt t="51148" x="5835650" y="5130800"/>
          <p14:tracePt t="51164" x="5842000" y="5130800"/>
          <p14:tracePt t="51181" x="5848350" y="5130800"/>
          <p14:tracePt t="51197" x="5861050" y="5130800"/>
          <p14:tracePt t="51228" x="5873750" y="5130800"/>
          <p14:tracePt t="51244" x="5880100" y="5130800"/>
          <p14:tracePt t="51260" x="5886450" y="5130800"/>
          <p14:tracePt t="51268" x="5905500" y="5118100"/>
          <p14:tracePt t="51283" x="5911850" y="5118100"/>
          <p14:tracePt t="51297" x="5930900" y="5118100"/>
          <p14:tracePt t="51314" x="5949950" y="5111750"/>
          <p14:tracePt t="51316" x="5969000" y="5111750"/>
          <p14:tracePt t="51331" x="5975350" y="5111750"/>
          <p14:tracePt t="51348" x="6045200" y="5111750"/>
          <p14:tracePt t="51364" x="6089650" y="5111750"/>
          <p14:tracePt t="51381" x="6140450" y="5111750"/>
          <p14:tracePt t="51397" x="6223000" y="5111750"/>
          <p14:tracePt t="51414" x="6286500" y="5111750"/>
          <p14:tracePt t="51431" x="6375400" y="5111750"/>
          <p14:tracePt t="51448" x="6445250" y="5111750"/>
          <p14:tracePt t="51464" x="6508750" y="5111750"/>
          <p14:tracePt t="51481" x="6565900" y="5099050"/>
          <p14:tracePt t="51497" x="6623050" y="5099050"/>
          <p14:tracePt t="51514" x="6680200" y="5099050"/>
          <p14:tracePt t="51531" x="6724650" y="5099050"/>
          <p14:tracePt t="51532" x="6762750" y="5099050"/>
          <p14:tracePt t="51547" x="6838950" y="5099050"/>
          <p14:tracePt t="51564" x="6896100" y="5099050"/>
          <p14:tracePt t="51581" x="6953250" y="5099050"/>
          <p14:tracePt t="51597" x="6985000" y="5099050"/>
          <p14:tracePt t="51614" x="7016750" y="5099050"/>
          <p14:tracePt t="51631" x="7042150" y="5099050"/>
          <p14:tracePt t="51647" x="7105650" y="5099050"/>
          <p14:tracePt t="51664" x="7162800" y="5118100"/>
          <p14:tracePt t="51681" x="7270750" y="5118100"/>
          <p14:tracePt t="51697" x="7397750" y="5118100"/>
          <p14:tracePt t="51714" x="7505700" y="5118100"/>
          <p14:tracePt t="51731" x="7594600" y="5118100"/>
          <p14:tracePt t="51748" x="7639050" y="5111750"/>
          <p14:tracePt t="51804" x="7645400" y="5111750"/>
          <p14:tracePt t="52516" x="7651750" y="5111750"/>
          <p14:tracePt t="52540" x="7658100" y="5124450"/>
          <p14:tracePt t="52548" x="7658100" y="5130800"/>
          <p14:tracePt t="52556" x="7658100" y="5143500"/>
          <p14:tracePt t="52564" x="7658100" y="5149850"/>
          <p14:tracePt t="52581" x="7658100" y="5168900"/>
          <p14:tracePt t="52598" x="7658100" y="5187950"/>
          <p14:tracePt t="52614" x="7658100" y="5207000"/>
          <p14:tracePt t="52631" x="7658100" y="5226050"/>
          <p14:tracePt t="52648" x="7658100" y="5232400"/>
          <p14:tracePt t="52664" x="7658100" y="5245100"/>
          <p14:tracePt t="52681" x="7658100" y="5257800"/>
          <p14:tracePt t="52698" x="7658100" y="5264150"/>
          <p14:tracePt t="52714" x="7658100" y="5270500"/>
          <p14:tracePt t="52731" x="7658100" y="5283200"/>
          <p14:tracePt t="52748" x="7632700" y="5302250"/>
          <p14:tracePt t="52772" x="7626350" y="5314950"/>
          <p14:tracePt t="52820" x="7607300" y="5314950"/>
          <p14:tracePt t="52868" x="7600950" y="5314950"/>
          <p14:tracePt t="52876" x="7588250" y="5308600"/>
          <p14:tracePt t="52908" x="7588250" y="5302250"/>
          <p14:tracePt t="52924" x="7588250" y="5295900"/>
          <p14:tracePt t="52940" x="7588250" y="5276850"/>
          <p14:tracePt t="52956" x="7588250" y="5270500"/>
          <p14:tracePt t="52972" x="7588250" y="5264150"/>
          <p14:tracePt t="53501" x="7594600" y="5276850"/>
          <p14:tracePt t="53508" x="7607300" y="5283200"/>
          <p14:tracePt t="53524" x="7613650" y="5289550"/>
          <p14:tracePt t="53540" x="7639050" y="5295900"/>
          <p14:tracePt t="53556" x="7645400" y="5308600"/>
          <p14:tracePt t="53580" x="7651750" y="5314950"/>
          <p14:tracePt t="53652" x="7664450" y="5314950"/>
          <p14:tracePt t="53668" x="7696200" y="5308600"/>
          <p14:tracePt t="53684" x="7702550" y="5289550"/>
          <p14:tracePt t="53692" x="7702550" y="5276850"/>
          <p14:tracePt t="53700" x="7715250" y="5245100"/>
          <p14:tracePt t="53714" x="7734300" y="5226050"/>
          <p14:tracePt t="53731" x="7734300" y="5213350"/>
          <p14:tracePt t="53732" x="7734300" y="5207000"/>
          <p14:tracePt t="53756" x="7740650" y="5181600"/>
          <p14:tracePt t="53884" x="7740650" y="5187950"/>
          <p14:tracePt t="53892" x="7740650" y="5207000"/>
          <p14:tracePt t="53900" x="7740650" y="5213350"/>
          <p14:tracePt t="53915" x="7740650" y="5219700"/>
          <p14:tracePt t="53941" x="7740650" y="5226050"/>
          <p14:tracePt t="54476" x="7747000" y="5232400"/>
          <p14:tracePt t="54508" x="7753350" y="5232400"/>
          <p14:tracePt t="54532" x="7772400" y="5245100"/>
          <p14:tracePt t="54548" x="7778750" y="5251450"/>
          <p14:tracePt t="54564" x="7797800" y="5251450"/>
          <p14:tracePt t="54572" x="7804150" y="5251450"/>
          <p14:tracePt t="54581" x="7816850" y="5238750"/>
          <p14:tracePt t="54598" x="7835900" y="5232400"/>
          <p14:tracePt t="54615" x="7874000" y="5207000"/>
          <p14:tracePt t="54631" x="7886700" y="5187950"/>
          <p14:tracePt t="54648" x="7912100" y="5168900"/>
          <p14:tracePt t="54665" x="7918450" y="5156200"/>
          <p14:tracePt t="54681" x="7924800" y="5156200"/>
          <p14:tracePt t="54701" x="7943850" y="5149850"/>
          <p14:tracePt t="54756" x="7962900" y="5149850"/>
          <p14:tracePt t="54820" x="7969250" y="5149850"/>
          <p14:tracePt t="54876" x="7975600" y="5149850"/>
          <p14:tracePt t="54941" x="7981950" y="5149850"/>
          <p14:tracePt t="55316" x="7975600" y="5149850"/>
          <p14:tracePt t="55333" x="7969250" y="5149850"/>
          <p14:tracePt t="55357" x="7956550" y="5149850"/>
          <p14:tracePt t="55373" x="7943850" y="5149850"/>
          <p14:tracePt t="55388" x="7937500" y="5149850"/>
          <p14:tracePt t="55397" x="7918450" y="5149850"/>
          <p14:tracePt t="55405" x="7905750" y="5149850"/>
          <p14:tracePt t="55415" x="7874000" y="5168900"/>
          <p14:tracePt t="55432" x="7766050" y="5181600"/>
          <p14:tracePt t="55449" x="7505700" y="5238750"/>
          <p14:tracePt t="55465" x="7143750" y="5270500"/>
          <p14:tracePt t="55482" x="6686550" y="5321300"/>
          <p14:tracePt t="55498" x="6134100" y="5353050"/>
          <p14:tracePt t="55515" x="5708650" y="5353050"/>
          <p14:tracePt t="55532" x="5302250" y="5353050"/>
          <p14:tracePt t="55532" x="5168900" y="5353050"/>
          <p14:tracePt t="55548" x="4940300" y="5353050"/>
          <p14:tracePt t="55565" x="4832350" y="5353050"/>
          <p14:tracePt t="55582" x="4775200" y="5353050"/>
          <p14:tracePt t="55598" x="4756150" y="5353050"/>
          <p14:tracePt t="55615" x="4743450" y="5365750"/>
          <p14:tracePt t="55957" x="4743450" y="5372100"/>
          <p14:tracePt t="55965" x="4743450" y="5378450"/>
          <p14:tracePt t="55982" x="4775200" y="5391150"/>
          <p14:tracePt t="55998" x="4857750" y="5403850"/>
          <p14:tracePt t="56015" x="5003800" y="5429250"/>
          <p14:tracePt t="56032" x="5213350" y="5441950"/>
          <p14:tracePt t="56048" x="5441950" y="5441950"/>
          <p14:tracePt t="56065" x="5715000" y="5441950"/>
          <p14:tracePt t="56082" x="5956300" y="5441950"/>
          <p14:tracePt t="56098" x="6102350" y="5441950"/>
          <p14:tracePt t="56115" x="6165850" y="5441950"/>
          <p14:tracePt t="56229" x="6165850" y="5454650"/>
          <p14:tracePt t="56245" x="6159500" y="5461000"/>
          <p14:tracePt t="56277" x="6153150" y="5461000"/>
          <p14:tracePt t="56285" x="6140450" y="5467350"/>
          <p14:tracePt t="56309" x="6134100" y="5473700"/>
          <p14:tracePt t="56357" x="6127750" y="5480050"/>
          <p14:tracePt t="56389" x="6127750" y="5486400"/>
          <p14:tracePt t="56429" x="6121400" y="5511800"/>
          <p14:tracePt t="56461" x="6108700" y="5530850"/>
          <p14:tracePt t="56469" x="6102350" y="5537200"/>
          <p14:tracePt t="56485" x="6089650" y="5556250"/>
          <p14:tracePt t="56493" x="6076950" y="5562600"/>
          <p14:tracePt t="56501" x="6070600" y="5568950"/>
          <p14:tracePt t="56515" x="6064250" y="5581650"/>
          <p14:tracePt t="56613" x="6057900" y="5575300"/>
          <p14:tracePt t="56621" x="6057900" y="5562600"/>
          <p14:tracePt t="56632" x="6057900" y="5543550"/>
          <p14:tracePt t="56649" x="6096000" y="5505450"/>
          <p14:tracePt t="56665" x="6165850" y="5435600"/>
          <p14:tracePt t="56682" x="6235700" y="5327650"/>
          <p14:tracePt t="56699" x="6286500" y="5111750"/>
          <p14:tracePt t="56715" x="6343650" y="4826000"/>
          <p14:tracePt t="56732" x="6388100" y="4514850"/>
          <p14:tracePt t="56749" x="6388100" y="4102100"/>
          <p14:tracePt t="56765" x="6388100" y="3892550"/>
          <p14:tracePt t="56782" x="6381750" y="3778250"/>
          <p14:tracePt t="56799" x="6350000" y="3721100"/>
          <p14:tracePt t="56815" x="6343650" y="3695700"/>
          <p14:tracePt t="56832" x="6343650" y="3689350"/>
          <p14:tracePt t="56849" x="6343650" y="3670300"/>
          <p14:tracePt t="56865" x="6337300" y="3657600"/>
          <p14:tracePt t="56882" x="6318250" y="3606800"/>
          <p14:tracePt t="56899" x="6305550" y="3549650"/>
          <p14:tracePt t="56916" x="6299200" y="3511550"/>
          <p14:tracePt t="56932" x="6299200" y="3492500"/>
          <p14:tracePt t="56933" x="6299200" y="3479800"/>
          <p14:tracePt t="56949" x="6299200" y="3448050"/>
          <p14:tracePt t="56965" x="6299200" y="3416300"/>
          <p14:tracePt t="56982" x="6299200" y="3371850"/>
          <p14:tracePt t="56999" x="6299200" y="3327400"/>
          <p14:tracePt t="57015" x="6324600" y="3270250"/>
          <p14:tracePt t="57032" x="6350000" y="3200400"/>
          <p14:tracePt t="57049" x="6369050" y="3168650"/>
          <p14:tracePt t="57065" x="6375400" y="3155950"/>
          <p14:tracePt t="57082" x="6381750" y="3149600"/>
          <p14:tracePt t="57173" x="6388100" y="3149600"/>
          <p14:tracePt t="57205" x="6400800" y="3162300"/>
          <p14:tracePt t="57213" x="6407150" y="3168650"/>
          <p14:tracePt t="57237" x="6413500" y="3175000"/>
          <p14:tracePt t="57261" x="6413500" y="3181350"/>
          <p14:tracePt t="57277" x="6419850" y="3187700"/>
          <p14:tracePt t="57397" x="6419850" y="3181350"/>
          <p14:tracePt t="57405" x="6419850" y="3175000"/>
          <p14:tracePt t="57416" x="6438900" y="3149600"/>
          <p14:tracePt t="57432" x="6483350" y="3086100"/>
          <p14:tracePt t="57449" x="6553200" y="3003550"/>
          <p14:tracePt t="57466" x="6616700" y="2933700"/>
          <p14:tracePt t="57482" x="6654800" y="2889250"/>
          <p14:tracePt t="57499" x="6661150" y="2863850"/>
          <p14:tracePt t="57515" x="6673850" y="2832100"/>
          <p14:tracePt t="57532" x="6673850" y="2825750"/>
          <p14:tracePt t="57549" x="6673850" y="2781300"/>
          <p14:tracePt t="57565" x="6673850" y="2749550"/>
          <p14:tracePt t="57582" x="6673850" y="2717800"/>
          <p14:tracePt t="57599" x="6673850" y="2711450"/>
          <p14:tracePt t="57615" x="6673850" y="2705100"/>
          <p14:tracePt t="57632" x="6673850" y="2698750"/>
          <p14:tracePt t="57649" x="6667500" y="2679700"/>
          <p14:tracePt t="57665" x="6667500" y="2673350"/>
          <p14:tracePt t="57685" x="6654800" y="2660650"/>
          <p14:tracePt t="57725" x="6654800" y="2641600"/>
          <p14:tracePt t="57741" x="6648450" y="2635250"/>
          <p14:tracePt t="57765" x="6648450" y="2628900"/>
          <p14:tracePt t="57789" x="6648450" y="2616200"/>
          <p14:tracePt t="57805" x="6635750" y="2609850"/>
          <p14:tracePt t="57813" x="6635750" y="2603500"/>
          <p14:tracePt t="57837" x="6635750" y="2597150"/>
          <p14:tracePt t="57933" x="6629400" y="2590800"/>
          <p14:tracePt t="57957" x="6623050" y="2584450"/>
          <p14:tracePt t="57965" x="6616700" y="2571750"/>
          <p14:tracePt t="57973" x="6616700" y="2565400"/>
          <p14:tracePt t="58013" x="6610350" y="2559050"/>
          <p14:tracePt t="58069" x="6604000" y="2552700"/>
          <p14:tracePt t="58077" x="6604000" y="2546350"/>
          <p14:tracePt t="58085" x="6604000" y="2527300"/>
          <p14:tracePt t="58099" x="6604000" y="2520950"/>
          <p14:tracePt t="58115" x="6591300" y="2508250"/>
          <p14:tracePt t="58132" x="6591300" y="2482850"/>
          <p14:tracePt t="58149" x="6584950" y="2476500"/>
          <p14:tracePt t="58165" x="6578600" y="2470150"/>
          <p14:tracePt t="58477" x="6572250" y="2489200"/>
          <p14:tracePt t="58485" x="6572250" y="2495550"/>
          <p14:tracePt t="58499" x="6559550" y="2520950"/>
          <p14:tracePt t="58516" x="6534150" y="2590800"/>
          <p14:tracePt t="58532" x="6508750" y="2730500"/>
          <p14:tracePt t="58549" x="6432550" y="2990850"/>
          <p14:tracePt t="58566" x="6375400" y="3206750"/>
          <p14:tracePt t="58582" x="6362700" y="3416300"/>
          <p14:tracePt t="58599" x="6324600" y="3676650"/>
          <p14:tracePt t="58616" x="6305550" y="4038600"/>
          <p14:tracePt t="58632" x="6305550" y="4368800"/>
          <p14:tracePt t="58649" x="6356350" y="4699000"/>
          <p14:tracePt t="58666" x="6445250" y="4984750"/>
          <p14:tracePt t="58682" x="6553200" y="5207000"/>
          <p14:tracePt t="58699" x="6616700" y="5327650"/>
          <p14:tracePt t="58716" x="6654800" y="5397500"/>
          <p14:tracePt t="58732" x="6680200" y="5441950"/>
          <p14:tracePt t="58749" x="6731000" y="5518150"/>
          <p14:tracePt t="58766" x="6769100" y="5575300"/>
          <p14:tracePt t="58782" x="6813550" y="5651500"/>
          <p14:tracePt t="58799" x="6851650" y="5708650"/>
          <p14:tracePt t="58816" x="6902450" y="5759450"/>
          <p14:tracePt t="58832" x="6927850" y="5803900"/>
          <p14:tracePt t="58849" x="6959600" y="5854700"/>
          <p14:tracePt t="58866" x="6965950" y="5905500"/>
          <p14:tracePt t="58882" x="6997700" y="5969000"/>
          <p14:tracePt t="58899" x="6997700" y="6000750"/>
          <p14:tracePt t="58916" x="7004050" y="6045200"/>
          <p14:tracePt t="58932" x="7004050" y="6070600"/>
          <p14:tracePt t="58934" x="7004050" y="6083300"/>
          <p14:tracePt t="58949" x="6991350" y="6127750"/>
          <p14:tracePt t="58966" x="6985000" y="6134100"/>
          <p14:tracePt t="58982" x="6959600" y="6146800"/>
          <p14:tracePt t="58999" x="6946900" y="6165850"/>
          <p14:tracePt t="59016" x="6927850" y="6172200"/>
          <p14:tracePt t="59032" x="6915150" y="6172200"/>
          <p14:tracePt t="59049" x="6889750" y="6172200"/>
          <p14:tracePt t="59066" x="6845300" y="6172200"/>
          <p14:tracePt t="59082" x="6819900" y="6153150"/>
          <p14:tracePt t="59099" x="6775450" y="6115050"/>
          <p14:tracePt t="59116" x="6750050" y="6102350"/>
          <p14:tracePt t="59132" x="6724650" y="6076950"/>
          <p14:tracePt t="59149" x="6705600" y="6051550"/>
          <p14:tracePt t="59166" x="6699250" y="6045200"/>
          <p14:tracePt t="59182" x="6699250" y="6038850"/>
          <p14:tracePt t="59199" x="6699250" y="6032500"/>
          <p14:tracePt t="59216" x="6699250" y="6007100"/>
          <p14:tracePt t="59232" x="6699250" y="5994400"/>
          <p14:tracePt t="59249" x="6699250" y="5981700"/>
          <p14:tracePt t="59266" x="6724650" y="5956300"/>
          <p14:tracePt t="59282" x="6750050" y="5937250"/>
          <p14:tracePt t="59299" x="6762750" y="5930900"/>
          <p14:tracePt t="59316" x="6775450" y="5918200"/>
          <p14:tracePt t="59332" x="6781800" y="5918200"/>
          <p14:tracePt t="59349" x="6800850" y="5918200"/>
          <p14:tracePt t="59366" x="6813550" y="5918200"/>
          <p14:tracePt t="59383" x="6832600" y="5918200"/>
          <p14:tracePt t="59399" x="6864350" y="5918200"/>
          <p14:tracePt t="59416" x="6902450" y="5905500"/>
          <p14:tracePt t="59432" x="6953250" y="5867400"/>
          <p14:tracePt t="59449" x="7010400" y="5835650"/>
          <p14:tracePt t="59466" x="7042150" y="5810250"/>
          <p14:tracePt t="59483" x="7080250" y="5772150"/>
          <p14:tracePt t="59499" x="7112000" y="5746750"/>
          <p14:tracePt t="59516" x="7137400" y="5734050"/>
          <p14:tracePt t="59532" x="7169150" y="5721350"/>
          <p14:tracePt t="59549" x="7188200" y="5702300"/>
          <p14:tracePt t="59566" x="7213600" y="5689600"/>
          <p14:tracePt t="59582" x="7245350" y="5651500"/>
          <p14:tracePt t="59599" x="7270750" y="5638800"/>
          <p14:tracePt t="59616" x="7315200" y="5619750"/>
          <p14:tracePt t="59632" x="7340600" y="5600700"/>
          <p14:tracePt t="59649" x="7372350" y="5594350"/>
          <p14:tracePt t="59666" x="7391400" y="5575300"/>
          <p14:tracePt t="59682" x="7416800" y="5575300"/>
          <p14:tracePt t="59699" x="7442200" y="5568950"/>
          <p14:tracePt t="59716" x="7480300" y="5556250"/>
          <p14:tracePt t="59732" x="7524750" y="5549900"/>
          <p14:tracePt t="59749" x="7562850" y="5524500"/>
          <p14:tracePt t="59766" x="7600950" y="5511800"/>
          <p14:tracePt t="59783" x="7613650" y="5505450"/>
          <p14:tracePt t="59799" x="7658100" y="5486400"/>
          <p14:tracePt t="59816" x="7664450" y="5480050"/>
          <p14:tracePt t="59833" x="7696200" y="5480050"/>
          <p14:tracePt t="59849" x="7727950" y="5480050"/>
          <p14:tracePt t="59866" x="7772400" y="5467350"/>
          <p14:tracePt t="59883" x="7842250" y="5461000"/>
          <p14:tracePt t="59899" x="7950200" y="5435600"/>
          <p14:tracePt t="59916" x="8096250" y="5397500"/>
          <p14:tracePt t="59933" x="8229600" y="5359400"/>
          <p14:tracePt t="59949" x="8337550" y="5321300"/>
          <p14:tracePt t="59966" x="8362950" y="5308600"/>
          <p14:tracePt t="60254" x="8362950" y="5302250"/>
          <p14:tracePt t="60270" x="8356600" y="5302250"/>
          <p14:tracePt t="60302" x="8350250" y="5295900"/>
          <p14:tracePt t="60414" x="8331200" y="5295900"/>
          <p14:tracePt t="60422" x="8293100" y="5295900"/>
          <p14:tracePt t="60433" x="8255000" y="5302250"/>
          <p14:tracePt t="60450" x="8083550" y="5391150"/>
          <p14:tracePt t="60466" x="7829550" y="5492750"/>
          <p14:tracePt t="60482" x="7505700" y="5638800"/>
          <p14:tracePt t="60499" x="7181850" y="5784850"/>
          <p14:tracePt t="60516" x="6794500" y="5892800"/>
          <p14:tracePt t="60533" x="6540500" y="5988050"/>
          <p14:tracePt t="60550" x="6330950" y="6064250"/>
          <p14:tracePt t="60569" x="6273800" y="6076950"/>
          <p14:tracePt t="60583" x="6242050" y="6076950"/>
          <p14:tracePt t="60599" x="6229350" y="6076950"/>
          <p14:tracePt t="60616" x="6210300" y="6076950"/>
          <p14:tracePt t="60633" x="6203950" y="6076950"/>
          <p14:tracePt t="60686" x="6197600" y="6070600"/>
          <p14:tracePt t="60694" x="6197600" y="6064250"/>
          <p14:tracePt t="60702" x="6197600" y="6051550"/>
          <p14:tracePt t="60716" x="6197600" y="6019800"/>
          <p14:tracePt t="60733" x="6210300" y="5988050"/>
          <p14:tracePt t="60749" x="6216650" y="5969000"/>
          <p14:tracePt t="60766" x="6223000" y="5962650"/>
          <p14:tracePt t="60806" x="6235700" y="5962650"/>
          <p14:tracePt t="60814" x="6242050" y="5962650"/>
          <p14:tracePt t="60830" x="6254750" y="5975350"/>
          <p14:tracePt t="60846" x="6286500" y="5981700"/>
          <p14:tracePt t="60870" x="6292850" y="5988050"/>
          <p14:tracePt t="60886" x="6311900" y="6000750"/>
          <p14:tracePt t="60902" x="6318250" y="6007100"/>
          <p14:tracePt t="60934" x="6324600" y="6007100"/>
          <p14:tracePt t="60958" x="6330950" y="6007100"/>
          <p14:tracePt t="60966" x="6350000" y="6000750"/>
          <p14:tracePt t="60983" x="6362700" y="5994400"/>
          <p14:tracePt t="61000" x="6388100" y="5975350"/>
          <p14:tracePt t="61016" x="6413500" y="5943600"/>
          <p14:tracePt t="61033" x="6445250" y="5911850"/>
          <p14:tracePt t="61049" x="6457950" y="5880100"/>
          <p14:tracePt t="61066" x="6470650" y="5842000"/>
          <p14:tracePt t="61083" x="6489700" y="5822950"/>
          <p14:tracePt t="61100" x="6496050" y="5816600"/>
          <p14:tracePt t="61174" x="6515100" y="5816600"/>
          <p14:tracePt t="61182" x="6527800" y="5816600"/>
          <p14:tracePt t="61200" x="6572250" y="5816600"/>
          <p14:tracePt t="61216" x="6629400" y="5816600"/>
          <p14:tracePt t="61233" x="6673850" y="5816600"/>
          <p14:tracePt t="61250" x="6711950" y="5816600"/>
          <p14:tracePt t="61266" x="6724650" y="5816600"/>
          <p14:tracePt t="61283" x="6769100" y="5816600"/>
          <p14:tracePt t="61300" x="6800850" y="5816600"/>
          <p14:tracePt t="61317" x="6845300" y="5816600"/>
          <p14:tracePt t="61333" x="6877050" y="5816600"/>
          <p14:tracePt t="61350" x="6940550" y="5816600"/>
          <p14:tracePt t="61366" x="6972300" y="5816600"/>
          <p14:tracePt t="61383" x="7016750" y="5816600"/>
          <p14:tracePt t="61400" x="7061200" y="5797550"/>
          <p14:tracePt t="61416" x="7080250" y="5791200"/>
          <p14:tracePt t="61433" x="7124700" y="5784850"/>
          <p14:tracePt t="61450" x="7175500" y="5772150"/>
          <p14:tracePt t="61467" x="7207250" y="5746750"/>
          <p14:tracePt t="61483" x="7239000" y="5746750"/>
          <p14:tracePt t="61500" x="7277100" y="5740400"/>
          <p14:tracePt t="61516" x="7283450" y="5740400"/>
          <p14:tracePt t="61533" x="7302500" y="5740400"/>
          <p14:tracePt t="61662" x="7296150" y="5740400"/>
          <p14:tracePt t="61670" x="7270750" y="5740400"/>
          <p14:tracePt t="61683" x="7264400" y="5740400"/>
          <p14:tracePt t="61700" x="7213600" y="5740400"/>
          <p14:tracePt t="61716" x="7188200" y="5746750"/>
          <p14:tracePt t="61733" x="7156450" y="5759450"/>
          <p14:tracePt t="61750" x="7124700" y="5765800"/>
          <p14:tracePt t="61767" x="7099300" y="5765800"/>
          <p14:tracePt t="61783" x="7092950" y="5765800"/>
          <p14:tracePt t="61800" x="7073900" y="5765800"/>
          <p14:tracePt t="61817" x="7035800" y="5765800"/>
          <p14:tracePt t="61833" x="7023100" y="5765800"/>
          <p14:tracePt t="61850" x="7016750" y="5765800"/>
          <p14:tracePt t="61866" x="6991350" y="5765800"/>
          <p14:tracePt t="61886" x="6978650" y="5765800"/>
          <p14:tracePt t="61900" x="6978650" y="5759450"/>
          <p14:tracePt t="61916" x="6978650" y="5721350"/>
          <p14:tracePt t="61933" x="6997700" y="5689600"/>
          <p14:tracePt t="61950" x="7042150" y="5645150"/>
          <p14:tracePt t="61966" x="7067550" y="5619750"/>
          <p14:tracePt t="61983" x="7080250" y="5600700"/>
          <p14:tracePt t="62000" x="7112000" y="5594350"/>
          <p14:tracePt t="62017" x="7124700" y="5588000"/>
          <p14:tracePt t="62033" x="7131050" y="5588000"/>
          <p14:tracePt t="62050" x="7143750" y="5588000"/>
          <p14:tracePt t="62066" x="7162800" y="5588000"/>
          <p14:tracePt t="62083" x="7181850" y="5588000"/>
          <p14:tracePt t="62100" x="7232650" y="5600700"/>
          <p14:tracePt t="62116" x="7302500" y="5632450"/>
          <p14:tracePt t="62133" x="7334250" y="5638800"/>
          <p14:tracePt t="62150" x="7378700" y="5657850"/>
          <p14:tracePt t="62166" x="7397750" y="5676900"/>
          <p14:tracePt t="62183" x="7429500" y="5683250"/>
          <p14:tracePt t="62206" x="7435850" y="5683250"/>
          <p14:tracePt t="62238" x="7442200" y="5683250"/>
          <p14:tracePt t="62254" x="7454900" y="5683250"/>
          <p14:tracePt t="62271" x="7467600" y="5683250"/>
          <p14:tracePt t="62294" x="7480300" y="5683250"/>
          <p14:tracePt t="62326" x="7499350" y="5676900"/>
          <p14:tracePt t="62334" x="7505700" y="5676900"/>
          <p14:tracePt t="62366" x="7512050" y="5676900"/>
          <p14:tracePt t="62374" x="7524750" y="5676900"/>
          <p14:tracePt t="62383" x="7537450" y="5676900"/>
          <p14:tracePt t="62400" x="7550150" y="5676900"/>
          <p14:tracePt t="62417" x="7575550" y="5664200"/>
          <p14:tracePt t="62433" x="7588250" y="5664200"/>
          <p14:tracePt t="62450" x="7620000" y="5657850"/>
          <p14:tracePt t="62467" x="7632700" y="5657850"/>
          <p14:tracePt t="62483" x="7664450" y="5632450"/>
          <p14:tracePt t="62500" x="7670800" y="5632450"/>
          <p14:tracePt t="62517" x="7696200" y="5626100"/>
          <p14:tracePt t="62533" x="7702550" y="5619750"/>
          <p14:tracePt t="62550" x="7708900" y="5613400"/>
          <p14:tracePt t="62838" x="7727950" y="5594350"/>
          <p14:tracePt t="62846" x="7766050" y="5575300"/>
          <p14:tracePt t="62854" x="7861300" y="5530850"/>
          <p14:tracePt t="62867" x="7956550" y="5480050"/>
          <p14:tracePt t="62883" x="8153400" y="5441950"/>
          <p14:tracePt t="62900" x="8286750" y="5391150"/>
          <p14:tracePt t="62917" x="8343900" y="5378450"/>
          <p14:tracePt t="62933" x="8369300" y="5372100"/>
          <p14:tracePt t="63126" x="8356600" y="5372100"/>
          <p14:tracePt t="63134" x="8337550" y="5403850"/>
          <p14:tracePt t="63150" x="8286750" y="5416550"/>
          <p14:tracePt t="63167" x="8255000" y="5454650"/>
          <p14:tracePt t="63183" x="8210550" y="5499100"/>
          <p14:tracePt t="63200" x="8172450" y="5537200"/>
          <p14:tracePt t="63217" x="8128000" y="5607050"/>
          <p14:tracePt t="63233" x="8108950" y="5721350"/>
          <p14:tracePt t="63250" x="8083550" y="5886450"/>
          <p14:tracePt t="63267" x="8083550" y="5988050"/>
          <p14:tracePt t="63283" x="8083550" y="6057900"/>
          <p14:tracePt t="63300" x="8102600" y="6089650"/>
          <p14:tracePt t="63317" x="8108950" y="6108700"/>
          <p14:tracePt t="63439" x="8083550" y="6108700"/>
          <p14:tracePt t="63446" x="8077200" y="6108700"/>
          <p14:tracePt t="63454" x="8051800" y="6108700"/>
          <p14:tracePt t="63467" x="8026400" y="6108700"/>
          <p14:tracePt t="63483" x="7912100" y="6102350"/>
          <p14:tracePt t="63500" x="7734300" y="6076950"/>
          <p14:tracePt t="63517" x="7473950" y="6051550"/>
          <p14:tracePt t="63533" x="7162800" y="6051550"/>
          <p14:tracePt t="63550" x="6604000" y="6051550"/>
          <p14:tracePt t="63567" x="6248400" y="6051550"/>
          <p14:tracePt t="63583" x="5937250" y="6051550"/>
          <p14:tracePt t="63600" x="5645150" y="6051550"/>
          <p14:tracePt t="63617" x="5448300" y="6051550"/>
          <p14:tracePt t="63633" x="5365750" y="6051550"/>
          <p14:tracePt t="63650" x="5314950" y="6038850"/>
          <p14:tracePt t="64007" x="5321300" y="6038850"/>
          <p14:tracePt t="64015" x="5334000" y="6045200"/>
          <p14:tracePt t="64022" x="5372100" y="6045200"/>
          <p14:tracePt t="64034" x="5403850" y="6045200"/>
          <p14:tracePt t="64050" x="5467350" y="6045200"/>
          <p14:tracePt t="64067" x="5537200" y="6045200"/>
          <p14:tracePt t="64083" x="5556250" y="6045200"/>
          <p14:tracePt t="64103" x="5568950" y="6045200"/>
          <p14:tracePt t="64151" x="5575300" y="6051550"/>
          <p14:tracePt t="64166" x="5581650" y="6057900"/>
          <p14:tracePt t="64703" x="5588000" y="6064250"/>
          <p14:tracePt t="64719" x="5607050" y="6064250"/>
          <p14:tracePt t="64727" x="5632450" y="6064250"/>
          <p14:tracePt t="64735" x="5683250" y="6076950"/>
          <p14:tracePt t="64751" x="5753100" y="6076950"/>
          <p14:tracePt t="64767" x="5829300" y="6076950"/>
          <p14:tracePt t="64784" x="5918200" y="6076950"/>
          <p14:tracePt t="64800" x="6045200" y="6076950"/>
          <p14:tracePt t="64817" x="6223000" y="6076950"/>
          <p14:tracePt t="64834" x="6470650" y="6026150"/>
          <p14:tracePt t="64850" x="6731000" y="6013450"/>
          <p14:tracePt t="64867" x="6908800" y="5969000"/>
          <p14:tracePt t="64884" x="6978650" y="5962650"/>
          <p14:tracePt t="64900" x="6991350" y="5962650"/>
          <p14:tracePt t="64917" x="7004050" y="5956300"/>
          <p14:tracePt t="64943" x="6997700" y="5956300"/>
          <p14:tracePt t="64959" x="6991350" y="5956300"/>
          <p14:tracePt t="64967" x="6978650" y="5956300"/>
          <p14:tracePt t="64984" x="6959600" y="5956300"/>
          <p14:tracePt t="65001" x="6927850" y="5956300"/>
          <p14:tracePt t="65017" x="6921500" y="5956300"/>
          <p14:tracePt t="65034" x="6889750" y="5956300"/>
          <p14:tracePt t="65050" x="6864350" y="5956300"/>
          <p14:tracePt t="65067" x="6851650" y="5956300"/>
          <p14:tracePt t="65084" x="6826250" y="5956300"/>
          <p14:tracePt t="65101" x="6819900" y="5956300"/>
          <p14:tracePt t="65117" x="6813550" y="5956300"/>
          <p14:tracePt t="65199" x="6826250" y="5956300"/>
          <p14:tracePt t="65207" x="6851650" y="5956300"/>
          <p14:tracePt t="65217" x="6883400" y="5975350"/>
          <p14:tracePt t="65234" x="6927850" y="6000750"/>
          <p14:tracePt t="65251" x="6965950" y="6019800"/>
          <p14:tracePt t="65267" x="6991350" y="6032500"/>
          <p14:tracePt t="65284" x="7004050" y="6038850"/>
          <p14:tracePt t="65301" x="7029450" y="6045200"/>
          <p14:tracePt t="65317" x="7042150" y="6057900"/>
          <p14:tracePt t="65335" x="7048500" y="6070600"/>
          <p14:tracePt t="65431" x="7048500" y="6076950"/>
          <p14:tracePt t="65439" x="7029450" y="6102350"/>
          <p14:tracePt t="65455" x="7010400" y="6108700"/>
          <p14:tracePt t="65467" x="6972300" y="6134100"/>
          <p14:tracePt t="65484" x="6921500" y="6159500"/>
          <p14:tracePt t="65501" x="6826250" y="6191250"/>
          <p14:tracePt t="65517" x="6756400" y="6223000"/>
          <p14:tracePt t="65534" x="6667500" y="6267450"/>
          <p14:tracePt t="65536" x="6629400" y="6280150"/>
          <p14:tracePt t="65551" x="6572250" y="6318250"/>
          <p14:tracePt t="65567" x="6527800" y="6330950"/>
          <p14:tracePt t="65584" x="6521450" y="6337300"/>
          <p14:tracePt t="65601" x="6515100" y="6350000"/>
          <p14:tracePt t="65617" x="6496050" y="6369050"/>
          <p14:tracePt t="65634" x="6489700" y="6375400"/>
          <p14:tracePt t="65651" x="6489700" y="6388100"/>
          <p14:tracePt t="65667" x="6489700" y="6394450"/>
          <p14:tracePt t="65684" x="6502400" y="6407150"/>
          <p14:tracePt t="65701" x="6515100" y="6426200"/>
          <p14:tracePt t="65717" x="6521450" y="6426200"/>
          <p14:tracePt t="65735" x="6527800" y="6426200"/>
          <p14:tracePt t="65751" x="6565900" y="6375400"/>
          <p14:tracePt t="65767" x="6578600" y="6261100"/>
          <p14:tracePt t="65784" x="6591300" y="6134100"/>
          <p14:tracePt t="65801" x="6591300" y="5994400"/>
          <p14:tracePt t="65817" x="6591300" y="5867400"/>
          <p14:tracePt t="65834" x="6591300" y="5803900"/>
          <p14:tracePt t="65851" x="6553200" y="5721350"/>
          <p14:tracePt t="65867" x="6546850" y="5715000"/>
          <p14:tracePt t="65884" x="6540500" y="5695950"/>
          <p14:tracePt t="65901" x="6534150" y="5695950"/>
          <p14:tracePt t="65917" x="6521450" y="5695950"/>
          <p14:tracePt t="65934" x="6515100" y="5695950"/>
          <p14:tracePt t="65951" x="6477000" y="5695950"/>
          <p14:tracePt t="65967" x="6445250" y="5708650"/>
          <p14:tracePt t="65984" x="6426200" y="5734050"/>
          <p14:tracePt t="66001" x="6407150" y="5778500"/>
          <p14:tracePt t="66017" x="6407150" y="5810250"/>
          <p14:tracePt t="66034" x="6407150" y="5835650"/>
          <p14:tracePt t="66051" x="6407150" y="5842000"/>
          <p14:tracePt t="66067" x="6413500" y="5867400"/>
          <p14:tracePt t="66084" x="6419850" y="5880100"/>
          <p14:tracePt t="66101" x="6432550" y="5911850"/>
          <p14:tracePt t="66117" x="6451600" y="5937250"/>
          <p14:tracePt t="66134" x="6464300" y="5969000"/>
          <p14:tracePt t="66151" x="6502400" y="6013450"/>
          <p14:tracePt t="66167" x="6515100" y="6026150"/>
          <p14:tracePt t="66184" x="6540500" y="6045200"/>
          <p14:tracePt t="66201" x="6546850" y="6051550"/>
          <p14:tracePt t="66217" x="6572250" y="6051550"/>
          <p14:tracePt t="66234" x="6591300" y="6057900"/>
          <p14:tracePt t="66251" x="6648450" y="6057900"/>
          <p14:tracePt t="66267" x="6718300" y="6057900"/>
          <p14:tracePt t="66284" x="6807200" y="6057900"/>
          <p14:tracePt t="66301" x="6883400" y="6057900"/>
          <p14:tracePt t="66317" x="6972300" y="6045200"/>
          <p14:tracePt t="66334" x="7054850" y="6013450"/>
          <p14:tracePt t="66351" x="7143750" y="5975350"/>
          <p14:tracePt t="66367" x="7175500" y="5962650"/>
          <p14:tracePt t="66384" x="7200900" y="5962650"/>
          <p14:tracePt t="66401" x="7232650" y="5962650"/>
          <p14:tracePt t="66417" x="7308850" y="6000750"/>
          <p14:tracePt t="66434" x="7340600" y="6013450"/>
          <p14:tracePt t="66451" x="7404100" y="6064250"/>
          <p14:tracePt t="66468" x="7442200" y="6096000"/>
          <p14:tracePt t="66484" x="7473950" y="6108700"/>
          <p14:tracePt t="66501" x="7486650" y="6127750"/>
          <p14:tracePt t="66518" x="7493000" y="6140450"/>
          <p14:tracePt t="66534" x="7512050" y="6172200"/>
          <p14:tracePt t="66551" x="7518400" y="6203950"/>
          <p14:tracePt t="66568" x="7537450" y="6229350"/>
          <p14:tracePt t="66584" x="7556500" y="6261100"/>
          <p14:tracePt t="66601" x="7569200" y="6273800"/>
          <p14:tracePt t="66617" x="7588250" y="6273800"/>
          <p14:tracePt t="66634" x="7594600" y="6273800"/>
          <p14:tracePt t="66651" x="7600950" y="6273800"/>
          <p14:tracePt t="66667" x="7626350" y="6273800"/>
          <p14:tracePt t="66684" x="7639050" y="6273800"/>
          <p14:tracePt t="66701" x="7664450" y="6254750"/>
          <p14:tracePt t="66717" x="7715250" y="6223000"/>
          <p14:tracePt t="66734" x="7759700" y="6184900"/>
          <p14:tracePt t="66751" x="7829550" y="6140450"/>
          <p14:tracePt t="66768" x="7874000" y="6115050"/>
          <p14:tracePt t="66784" x="7886700" y="6096000"/>
          <p14:tracePt t="66801" x="7899400" y="6089650"/>
          <p14:tracePt t="66823" x="7918450" y="6076950"/>
          <p14:tracePt t="66847" x="7937500" y="6064250"/>
          <p14:tracePt t="66855" x="7943850" y="6064250"/>
          <p14:tracePt t="66871" x="7950200" y="6057900"/>
          <p14:tracePt t="66903" x="7956550" y="6057900"/>
          <p14:tracePt t="66911" x="7962900" y="6051550"/>
          <p14:tracePt t="66919" x="7975600" y="6051550"/>
          <p14:tracePt t="66943" x="7981950" y="6051550"/>
          <p14:tracePt t="66951" x="7994650" y="6038850"/>
          <p14:tracePt t="66968" x="8001000" y="6032500"/>
          <p14:tracePt t="66984" x="8013700" y="6032500"/>
          <p14:tracePt t="67001" x="8020050" y="6026150"/>
          <p14:tracePt t="67023" x="8026400" y="6026150"/>
          <p14:tracePt t="67039" x="8032750" y="6019800"/>
          <p14:tracePt t="67191" x="8039100" y="6013450"/>
          <p14:tracePt t="67215" x="8039100" y="6007100"/>
          <p14:tracePt t="67231" x="8058150" y="5988050"/>
          <p14:tracePt t="67255" x="8064500" y="5949950"/>
          <p14:tracePt t="67279" x="8077200" y="5943600"/>
          <p14:tracePt t="67295" x="8077200" y="5930900"/>
          <p14:tracePt t="67319" x="8083550" y="5905500"/>
          <p14:tracePt t="67519" x="8083550" y="5899150"/>
          <p14:tracePt t="67543" x="8083550" y="5892800"/>
          <p14:tracePt t="67551" x="8077200" y="5886450"/>
          <p14:tracePt t="67559" x="8064500" y="5880100"/>
          <p14:tracePt t="67575" x="8058150" y="5873750"/>
          <p14:tracePt t="67591" x="8051800" y="5854700"/>
          <p14:tracePt t="67615" x="8020050" y="5810250"/>
          <p14:tracePt t="67631" x="8013700" y="5803900"/>
          <p14:tracePt t="67639" x="8007350" y="5797550"/>
          <p14:tracePt t="67651" x="7994650" y="5778500"/>
          <p14:tracePt t="67668" x="7969250" y="5759450"/>
          <p14:tracePt t="67684" x="7918450" y="5734050"/>
          <p14:tracePt t="67701" x="7912100" y="5727700"/>
          <p14:tracePt t="67718" x="7899400" y="5727700"/>
          <p14:tracePt t="67734" x="7880350" y="5727700"/>
          <p14:tracePt t="67751" x="7874000" y="5727700"/>
          <p14:tracePt t="67768" x="7861300" y="5727700"/>
          <p14:tracePt t="67784" x="7842250" y="5727700"/>
          <p14:tracePt t="67801" x="7810500" y="5740400"/>
          <p14:tracePt t="67818" x="7766050" y="5746750"/>
          <p14:tracePt t="67834" x="7740650" y="5753100"/>
          <p14:tracePt t="67851" x="7696200" y="5772150"/>
          <p14:tracePt t="67868" x="7651750" y="5784850"/>
          <p14:tracePt t="67884" x="7620000" y="5784850"/>
          <p14:tracePt t="67901" x="7575550" y="5784850"/>
          <p14:tracePt t="67918" x="7531100" y="5791200"/>
          <p14:tracePt t="67919" x="7493000" y="5803900"/>
          <p14:tracePt t="67934" x="7480300" y="5803900"/>
          <p14:tracePt t="67951" x="7404100" y="5822950"/>
          <p14:tracePt t="67968" x="7346950" y="5829300"/>
          <p14:tracePt t="67984" x="7302500" y="5829300"/>
          <p14:tracePt t="68001" x="7258050" y="5829300"/>
          <p14:tracePt t="68018" x="7226300" y="5835650"/>
          <p14:tracePt t="68034" x="7181850" y="5848350"/>
          <p14:tracePt t="68051" x="7124700" y="5848350"/>
          <p14:tracePt t="68068" x="7080250" y="5848350"/>
          <p14:tracePt t="68084" x="7035800" y="5848350"/>
          <p14:tracePt t="68101" x="6978650" y="5867400"/>
          <p14:tracePt t="68118" x="6902450" y="5867400"/>
          <p14:tracePt t="68134" x="6819900" y="5867400"/>
          <p14:tracePt t="68136" x="6781800" y="5867400"/>
          <p14:tracePt t="68151" x="6673850" y="5867400"/>
          <p14:tracePt t="68168" x="6565900" y="5867400"/>
          <p14:tracePt t="68184" x="6464300" y="5867400"/>
          <p14:tracePt t="68201" x="6305550" y="5867400"/>
          <p14:tracePt t="68218" x="6197600" y="5867400"/>
          <p14:tracePt t="68235" x="6140450" y="5867400"/>
          <p14:tracePt t="68251" x="6102350" y="5867400"/>
          <p14:tracePt t="68268" x="6070600" y="5867400"/>
          <p14:tracePt t="68284" x="6051550" y="5867400"/>
          <p14:tracePt t="68336" x="6032500" y="5867400"/>
          <p14:tracePt t="68360" x="6026150" y="5873750"/>
          <p14:tracePt t="68400" x="6013450" y="5880100"/>
          <p14:tracePt t="68439" x="6019800" y="5886450"/>
          <p14:tracePt t="68448" x="6019800" y="5905500"/>
          <p14:tracePt t="68456" x="6019800" y="5911850"/>
          <p14:tracePt t="68468" x="6026150" y="5937250"/>
          <p14:tracePt t="68485" x="6032500" y="5994400"/>
          <p14:tracePt t="68501" x="6064250" y="6064250"/>
          <p14:tracePt t="68518" x="6096000" y="6153150"/>
          <p14:tracePt t="68535" x="6134100" y="6197600"/>
          <p14:tracePt t="68551" x="6165850" y="6229350"/>
          <p14:tracePt t="68568" x="6184900" y="6248400"/>
          <p14:tracePt t="68585" x="6197600" y="6254750"/>
          <p14:tracePt t="68606" x="6223000" y="6261100"/>
          <p14:tracePt t="68608" x="6242050" y="6261100"/>
          <p14:tracePt t="68618" x="6254750" y="6267450"/>
          <p14:tracePt t="68635" x="6292850" y="6292850"/>
          <p14:tracePt t="68651" x="6337300" y="6305550"/>
          <p14:tracePt t="68668" x="6381750" y="6343650"/>
          <p14:tracePt t="68685" x="6470650" y="6388100"/>
          <p14:tracePt t="68701" x="6527800" y="6407150"/>
          <p14:tracePt t="68718" x="6584950" y="6426200"/>
          <p14:tracePt t="68735" x="6642100" y="6426200"/>
          <p14:tracePt t="68751" x="6769100" y="6426200"/>
          <p14:tracePt t="68768" x="6864350" y="6419850"/>
          <p14:tracePt t="68785" x="6985000" y="6407150"/>
          <p14:tracePt t="68801" x="7181850" y="6381750"/>
          <p14:tracePt t="68818" x="7410450" y="6369050"/>
          <p14:tracePt t="68835" x="7689850" y="6369050"/>
          <p14:tracePt t="68851" x="7931150" y="6369050"/>
          <p14:tracePt t="68868" x="8159750" y="6343650"/>
          <p14:tracePt t="68885" x="8356600" y="6305550"/>
          <p14:tracePt t="68901" x="8521700" y="6280150"/>
          <p14:tracePt t="68918" x="8585200" y="6248400"/>
          <p14:tracePt t="68935" x="8623300" y="6242050"/>
          <p14:tracePt t="68951" x="8629650" y="6242050"/>
          <p14:tracePt t="68968" x="8636000" y="6242050"/>
          <p14:tracePt t="68985" x="8680450" y="6223000"/>
          <p14:tracePt t="69001" x="8724900" y="6203950"/>
          <p14:tracePt t="69024" x="8731250" y="6197600"/>
          <p14:tracePt t="69035" x="8737600" y="6197600"/>
          <p14:tracePt t="69051" x="8756650" y="6184900"/>
          <p14:tracePt t="69068" x="8769350" y="6172200"/>
          <p14:tracePt t="69091" x="8813800" y="6108700"/>
          <p14:tracePt t="69101" x="8813800" y="6083300"/>
          <p14:tracePt t="69118" x="8832850" y="6013450"/>
          <p14:tracePt t="69135" x="8832850" y="5924550"/>
          <p14:tracePt t="69136" x="8807450" y="5861050"/>
          <p14:tracePt t="69151" x="8724900" y="5772150"/>
          <p14:tracePt t="69168" x="8604250" y="5683250"/>
          <p14:tracePt t="69185" x="8521700" y="5651500"/>
          <p14:tracePt t="69201" x="8445500" y="5619750"/>
          <p14:tracePt t="69218" x="8388350" y="5613400"/>
          <p14:tracePt t="69235" x="8331200" y="5600700"/>
          <p14:tracePt t="69251" x="8248650" y="5581650"/>
          <p14:tracePt t="69268" x="8185150" y="5581650"/>
          <p14:tracePt t="69285" x="8083550" y="5562600"/>
          <p14:tracePt t="69301" x="7975600" y="5549900"/>
          <p14:tracePt t="69318" x="7848600" y="5524500"/>
          <p14:tracePt t="69335" x="7689850" y="5511800"/>
          <p14:tracePt t="69336" x="7632700" y="5499100"/>
          <p14:tracePt t="69351" x="7524750" y="5499100"/>
          <p14:tracePt t="69368" x="7429500" y="5499100"/>
          <p14:tracePt t="69385" x="7321550" y="5486400"/>
          <p14:tracePt t="69401" x="7213600" y="5486400"/>
          <p14:tracePt t="69418" x="7137400" y="5486400"/>
          <p14:tracePt t="69435" x="7029450" y="5486400"/>
          <p14:tracePt t="69452" x="6946900" y="5467350"/>
          <p14:tracePt t="69468" x="6851650" y="5467350"/>
          <p14:tracePt t="69485" x="6788150" y="5467350"/>
          <p14:tracePt t="69501" x="6731000" y="5467350"/>
          <p14:tracePt t="69518" x="6667500" y="5467350"/>
          <p14:tracePt t="69535" x="6610350" y="5467350"/>
          <p14:tracePt t="69552" x="6559550" y="5467350"/>
          <p14:tracePt t="69568" x="6515100" y="5467350"/>
          <p14:tracePt t="69585" x="6489700" y="5473700"/>
          <p14:tracePt t="69601" x="6483350" y="5486400"/>
          <p14:tracePt t="69618" x="6464300" y="5499100"/>
          <p14:tracePt t="69635" x="6457950" y="5505450"/>
          <p14:tracePt t="69651" x="6457950" y="5518150"/>
          <p14:tracePt t="69668" x="6451600" y="5524500"/>
          <p14:tracePt t="69685" x="6438900" y="5537200"/>
          <p14:tracePt t="69701" x="6419850" y="5549900"/>
          <p14:tracePt t="69718" x="6394450" y="5588000"/>
          <p14:tracePt t="69735" x="6356350" y="5632450"/>
          <p14:tracePt t="69752" x="6299200" y="5715000"/>
          <p14:tracePt t="69768" x="6292850" y="5740400"/>
          <p14:tracePt t="69785" x="6261100" y="5784850"/>
          <p14:tracePt t="69801" x="6261100" y="5810250"/>
          <p14:tracePt t="69818" x="6261100" y="5861050"/>
          <p14:tracePt t="69835" x="6267450" y="5905500"/>
          <p14:tracePt t="69851" x="6267450" y="5962650"/>
          <p14:tracePt t="69868" x="6280150" y="6000750"/>
          <p14:tracePt t="69885" x="6280150" y="6032500"/>
          <p14:tracePt t="69902" x="6299200" y="6051550"/>
          <p14:tracePt t="69918" x="6299200" y="6064250"/>
          <p14:tracePt t="69935" x="6299200" y="6070600"/>
          <p14:tracePt t="69952" x="6299200" y="6083300"/>
          <p14:tracePt t="69968" x="6305550" y="6102350"/>
          <p14:tracePt t="69985" x="6305550" y="6108700"/>
          <p14:tracePt t="70002" x="6318250" y="6127750"/>
          <p14:tracePt t="70018" x="6324600" y="6153150"/>
          <p14:tracePt t="70035" x="6350000" y="6197600"/>
          <p14:tracePt t="70052" x="6369050" y="6210300"/>
          <p14:tracePt t="70068" x="6381750" y="6216650"/>
          <p14:tracePt t="70085" x="6407150" y="6242050"/>
          <p14:tracePt t="70102" x="6419850" y="6248400"/>
          <p14:tracePt t="70118" x="6451600" y="6248400"/>
          <p14:tracePt t="70135" x="6477000" y="6261100"/>
          <p14:tracePt t="70152" x="6559550" y="6267450"/>
          <p14:tracePt t="70168" x="6654800" y="6280150"/>
          <p14:tracePt t="70185" x="6775450" y="6299200"/>
          <p14:tracePt t="70202" x="6972300" y="6311900"/>
          <p14:tracePt t="70218" x="7150100" y="6337300"/>
          <p14:tracePt t="70235" x="7340600" y="6337300"/>
          <p14:tracePt t="70252" x="7480300" y="6337300"/>
          <p14:tracePt t="70268" x="7562850" y="6337300"/>
          <p14:tracePt t="70285" x="7607300" y="6318250"/>
          <p14:tracePt t="70302" x="7651750" y="6305550"/>
          <p14:tracePt t="70318" x="7689850" y="6286500"/>
          <p14:tracePt t="70335" x="7715250" y="6280150"/>
          <p14:tracePt t="70336" x="7740650" y="6280150"/>
          <p14:tracePt t="70352" x="7797800" y="6248400"/>
          <p14:tracePt t="70368" x="7893050" y="6242050"/>
          <p14:tracePt t="70385" x="7956550" y="6242050"/>
          <p14:tracePt t="70402" x="8070850" y="6216650"/>
          <p14:tracePt t="70418" x="8134350" y="6216650"/>
          <p14:tracePt t="70435" x="8159750" y="6197600"/>
          <p14:tracePt t="70452" x="8204200" y="6191250"/>
          <p14:tracePt t="70528" x="8210550" y="6184900"/>
          <p14:tracePt t="70544" x="8210550" y="6159500"/>
          <p14:tracePt t="70552" x="8210550" y="6140450"/>
          <p14:tracePt t="70568" x="8159750" y="6064250"/>
          <p14:tracePt t="70585" x="8108950" y="6007100"/>
          <p14:tracePt t="70602" x="8058150" y="5943600"/>
          <p14:tracePt t="70618" x="8007350" y="5873750"/>
          <p14:tracePt t="70635" x="7969250" y="5829300"/>
          <p14:tracePt t="70652" x="7893050" y="5772150"/>
          <p14:tracePt t="70668" x="7810500" y="5734050"/>
          <p14:tracePt t="70685" x="7747000" y="5721350"/>
          <p14:tracePt t="70702" x="7620000" y="5702300"/>
          <p14:tracePt t="70718" x="7493000" y="5702300"/>
          <p14:tracePt t="70735" x="7372350" y="5702300"/>
          <p14:tracePt t="70736" x="7315200" y="5702300"/>
          <p14:tracePt t="70752" x="7207250" y="5702300"/>
          <p14:tracePt t="70768" x="7143750" y="5702300"/>
          <p14:tracePt t="70785" x="7118350" y="5702300"/>
          <p14:tracePt t="70802" x="7092950" y="5702300"/>
          <p14:tracePt t="70818" x="7061200" y="5702300"/>
          <p14:tracePt t="70835" x="7016750" y="5715000"/>
          <p14:tracePt t="70852" x="6959600" y="5721350"/>
          <p14:tracePt t="70868" x="6902450" y="5740400"/>
          <p14:tracePt t="70885" x="6845300" y="5765800"/>
          <p14:tracePt t="70902" x="6743700" y="5797550"/>
          <p14:tracePt t="70918" x="6667500" y="5797550"/>
          <p14:tracePt t="70935" x="6604000" y="5803900"/>
          <p14:tracePt t="70952" x="6515100" y="5822950"/>
          <p14:tracePt t="70968" x="6483350" y="5822950"/>
          <p14:tracePt t="70985" x="6457950" y="5829300"/>
          <p14:tracePt t="71002" x="6445250" y="5842000"/>
          <p14:tracePt t="71019" x="6432550" y="5842000"/>
          <p14:tracePt t="71035" x="6419850" y="5842000"/>
          <p14:tracePt t="71052" x="6400800" y="5842000"/>
          <p14:tracePt t="71069" x="6381750" y="5848350"/>
          <p14:tracePt t="71085" x="6369050" y="5848350"/>
          <p14:tracePt t="71102" x="6350000" y="5854700"/>
          <p14:tracePt t="71119" x="6343650" y="5861050"/>
          <p14:tracePt t="71135" x="6318250" y="5873750"/>
          <p14:tracePt t="71152" x="6311900" y="5886450"/>
          <p14:tracePt t="71176" x="6311900" y="5892800"/>
          <p14:tracePt t="71185" x="6311900" y="5911850"/>
          <p14:tracePt t="71202" x="6311900" y="5918200"/>
          <p14:tracePt t="71218" x="6311900" y="5924550"/>
          <p14:tracePt t="71235" x="6311900" y="5949950"/>
          <p14:tracePt t="71252" x="6311900" y="5962650"/>
          <p14:tracePt t="71269" x="6311900" y="5994400"/>
          <p14:tracePt t="71285" x="6311900" y="6013450"/>
          <p14:tracePt t="71302" x="6311900" y="6045200"/>
          <p14:tracePt t="71319" x="6311900" y="6076950"/>
          <p14:tracePt t="71335" x="6311900" y="6102350"/>
          <p14:tracePt t="71336" x="6311900" y="6108700"/>
          <p14:tracePt t="71352" x="6311900" y="6121400"/>
          <p14:tracePt t="71369" x="6318250" y="6134100"/>
          <p14:tracePt t="71392" x="6324600" y="6146800"/>
          <p14:tracePt t="71402" x="6330950" y="6153150"/>
          <p14:tracePt t="71419" x="6356350" y="6153150"/>
          <p14:tracePt t="71435" x="6388100" y="6159500"/>
          <p14:tracePt t="71452" x="6445250" y="6159500"/>
          <p14:tracePt t="71469" x="6502400" y="6159500"/>
          <p14:tracePt t="71485" x="6578600" y="6159500"/>
          <p14:tracePt t="71502" x="6648450" y="6159500"/>
          <p14:tracePt t="71519" x="6750050" y="6159500"/>
          <p14:tracePt t="71535" x="6902450" y="6159500"/>
          <p14:tracePt t="71536" x="6972300" y="6159500"/>
          <p14:tracePt t="71552" x="7150100" y="6159500"/>
          <p14:tracePt t="71569" x="7353300" y="6159500"/>
          <p14:tracePt t="71585" x="7480300" y="6159500"/>
          <p14:tracePt t="71602" x="7575550" y="6159500"/>
          <p14:tracePt t="71619" x="7626350" y="6159500"/>
          <p14:tracePt t="71635" x="7670800" y="6159500"/>
          <p14:tracePt t="71652" x="7715250" y="6159500"/>
          <p14:tracePt t="71669" x="7759700" y="6159500"/>
          <p14:tracePt t="71685" x="7829550" y="6159500"/>
          <p14:tracePt t="71702" x="7905750" y="6159500"/>
          <p14:tracePt t="71719" x="7988300" y="6159500"/>
          <p14:tracePt t="71735" x="8077200" y="6159500"/>
          <p14:tracePt t="71752" x="8172450" y="6159500"/>
          <p14:tracePt t="71769" x="8229600" y="6159500"/>
          <p14:tracePt t="71785" x="8261350" y="6159500"/>
          <p14:tracePt t="71802" x="8267700" y="6159500"/>
          <p14:tracePt t="71819" x="8274050" y="6159500"/>
          <p14:tracePt t="71880" x="8280400" y="6159500"/>
          <p14:tracePt t="71896" x="8280400" y="6153150"/>
          <p14:tracePt t="71904" x="8280400" y="6146800"/>
          <p14:tracePt t="71919" x="8280400" y="6127750"/>
          <p14:tracePt t="71936" x="8280400" y="6102350"/>
          <p14:tracePt t="71952" x="8280400" y="6019800"/>
          <p14:tracePt t="71969" x="8267700" y="5962650"/>
          <p14:tracePt t="71985" x="8235950" y="5905500"/>
          <p14:tracePt t="72002" x="8210550" y="5873750"/>
          <p14:tracePt t="72019" x="8178800" y="5835650"/>
          <p14:tracePt t="72036" x="8159750" y="5829300"/>
          <p14:tracePt t="72052" x="8134350" y="5829300"/>
          <p14:tracePt t="72069" x="8089900" y="5816600"/>
          <p14:tracePt t="72085" x="8032750" y="5816600"/>
          <p14:tracePt t="72102" x="7956550" y="5816600"/>
          <p14:tracePt t="72119" x="7874000" y="5816600"/>
          <p14:tracePt t="72135" x="7721600" y="5797550"/>
          <p14:tracePt t="72152" x="7537450" y="5772150"/>
          <p14:tracePt t="72169" x="7410450" y="5759450"/>
          <p14:tracePt t="72185" x="7264400" y="5734050"/>
          <p14:tracePt t="72202" x="7118350" y="5708650"/>
          <p14:tracePt t="72219" x="6959600" y="5695950"/>
          <p14:tracePt t="72235" x="6832600" y="5695950"/>
          <p14:tracePt t="72252" x="6724650" y="5695950"/>
          <p14:tracePt t="72269" x="6623050" y="5695950"/>
          <p14:tracePt t="72286" x="6515100" y="5695950"/>
          <p14:tracePt t="72302" x="6407150" y="5695950"/>
          <p14:tracePt t="72319" x="6305550" y="5721350"/>
          <p14:tracePt t="72335" x="6229350" y="5734050"/>
          <p14:tracePt t="72336" x="6172200" y="5753100"/>
          <p14:tracePt t="72352" x="6096000" y="5753100"/>
          <p14:tracePt t="72369" x="6045200" y="5772150"/>
          <p14:tracePt t="72385" x="6000750" y="5772150"/>
          <p14:tracePt t="72402" x="5981700" y="5784850"/>
          <p14:tracePt t="72419" x="5962650" y="5784850"/>
          <p14:tracePt t="72436" x="5930900" y="5784850"/>
          <p14:tracePt t="72452" x="5924550" y="5791200"/>
          <p14:tracePt t="72469" x="5918200" y="5797550"/>
          <p14:tracePt t="72486" x="5899150" y="5816600"/>
          <p14:tracePt t="72502" x="5886450" y="5822950"/>
          <p14:tracePt t="72519" x="5880100" y="5829300"/>
          <p14:tracePt t="72535" x="5873750" y="5835650"/>
          <p14:tracePt t="72552" x="5873750" y="5848350"/>
          <p14:tracePt t="72569" x="5873750" y="5867400"/>
          <p14:tracePt t="72586" x="5873750" y="5899150"/>
          <p14:tracePt t="72602" x="5873750" y="5930900"/>
          <p14:tracePt t="72619" x="5873750" y="5962650"/>
          <p14:tracePt t="72635" x="5892800" y="6013450"/>
          <p14:tracePt t="72652" x="5911850" y="6032500"/>
          <p14:tracePt t="72669" x="5937250" y="6070600"/>
          <p14:tracePt t="72686" x="5949950" y="6096000"/>
          <p14:tracePt t="72702" x="5969000" y="6115050"/>
          <p14:tracePt t="72720" x="5975350" y="6115050"/>
          <p14:tracePt t="72736" x="5981700" y="6121400"/>
          <p14:tracePt t="72737" x="5994400" y="6121400"/>
          <p14:tracePt t="72752" x="6013450" y="6121400"/>
          <p14:tracePt t="72769" x="6045200" y="6127750"/>
          <p14:tracePt t="72786" x="6057900" y="6127750"/>
          <p14:tracePt t="72807" x="6089650" y="6146800"/>
          <p14:tracePt t="72819" x="6102350" y="6153150"/>
          <p14:tracePt t="72836" x="6115050" y="6159500"/>
          <p14:tracePt t="72852" x="6121400" y="6159500"/>
          <p14:tracePt t="72869" x="6127750" y="6165850"/>
          <p14:tracePt t="72886" x="6146800" y="6184900"/>
          <p14:tracePt t="72904" x="6165850" y="6191250"/>
          <p14:tracePt t="72919" x="6172200" y="6203950"/>
          <p14:tracePt t="72936" x="6178550" y="6210300"/>
          <p14:tracePt t="72952" x="6210300" y="6248400"/>
          <p14:tracePt t="72969" x="6216650" y="6273800"/>
          <p14:tracePt t="72986" x="6235700" y="6305550"/>
          <p14:tracePt t="73002" x="6235700" y="6311900"/>
          <p14:tracePt t="73019" x="6254750" y="6337300"/>
          <p14:tracePt t="73036" x="6254750" y="6343650"/>
          <p14:tracePt t="73052" x="6261100" y="6356350"/>
          <p14:tracePt t="73069" x="6267450" y="6362700"/>
          <p14:tracePt t="73086" x="6273800" y="6375400"/>
          <p14:tracePt t="73102" x="6330950" y="6381750"/>
          <p14:tracePt t="73119" x="6407150" y="6394450"/>
          <p14:tracePt t="73136" x="6515100" y="6394450"/>
          <p14:tracePt t="73137" x="6553200" y="6400800"/>
          <p14:tracePt t="73152" x="6667500" y="6413500"/>
          <p14:tracePt t="73169" x="6743700" y="6413500"/>
          <p14:tracePt t="73186" x="6807200" y="6413500"/>
          <p14:tracePt t="73202" x="6889750" y="6413500"/>
          <p14:tracePt t="73219" x="6940550" y="6413500"/>
          <p14:tracePt t="73236" x="6997700" y="6413500"/>
          <p14:tracePt t="73252" x="7086600" y="6413500"/>
          <p14:tracePt t="73269" x="7213600" y="6413500"/>
          <p14:tracePt t="73286" x="7372350" y="6413500"/>
          <p14:tracePt t="73302" x="7512050" y="6407150"/>
          <p14:tracePt t="73319" x="7626350" y="6381750"/>
          <p14:tracePt t="73336" x="7670800" y="6375400"/>
          <p14:tracePt t="73352" x="7708900" y="6375400"/>
          <p14:tracePt t="73369" x="7715250" y="6375400"/>
          <p14:tracePt t="73386" x="7721600" y="6375400"/>
          <p14:tracePt t="73409" x="7734300" y="6375400"/>
          <p14:tracePt t="73425" x="7740650" y="6375400"/>
          <p14:tracePt t="73436" x="7753350" y="6375400"/>
          <p14:tracePt t="73453" x="7772400" y="6369050"/>
          <p14:tracePt t="73469" x="7791450" y="6356350"/>
          <p14:tracePt t="73486" x="7829550" y="6337300"/>
          <p14:tracePt t="73502" x="7861300" y="6330950"/>
          <p14:tracePt t="73519" x="7874000" y="6324600"/>
          <p14:tracePt t="73536" x="7912100" y="6318250"/>
          <p14:tracePt t="73552" x="7950200" y="6292850"/>
          <p14:tracePt t="73569" x="7975600" y="6273800"/>
          <p14:tracePt t="73586" x="8013700" y="6248400"/>
          <p14:tracePt t="73602" x="8045450" y="6229350"/>
          <p14:tracePt t="73619" x="8070850" y="6210300"/>
          <p14:tracePt t="73636" x="8083550" y="6191250"/>
          <p14:tracePt t="73652" x="8083550" y="6178550"/>
          <p14:tracePt t="73669" x="8083550" y="6146800"/>
          <p14:tracePt t="73686" x="8083550" y="6102350"/>
          <p14:tracePt t="73702" x="8083550" y="6057900"/>
          <p14:tracePt t="73719" x="8083550" y="6013450"/>
          <p14:tracePt t="73736" x="8070850" y="5969000"/>
          <p14:tracePt t="73737" x="8070850" y="5937250"/>
          <p14:tracePt t="73753" x="8051800" y="5905500"/>
          <p14:tracePt t="73769" x="8051800" y="5867400"/>
          <p14:tracePt t="73786" x="8039100" y="5848350"/>
          <p14:tracePt t="73802" x="8026400" y="5829300"/>
          <p14:tracePt t="73819" x="8020050" y="5791200"/>
          <p14:tracePt t="73836" x="8013700" y="5778500"/>
          <p14:tracePt t="73852" x="7988300" y="5734050"/>
          <p14:tracePt t="73869" x="7988300" y="5721350"/>
          <p14:tracePt t="73886" x="7981950" y="5695950"/>
          <p14:tracePt t="73905" x="7981950" y="5689600"/>
          <p14:tracePt t="73921" x="7975600" y="5683250"/>
          <p14:tracePt t="73945" x="7969250" y="5676900"/>
          <p14:tracePt t="73961" x="7969250" y="5664200"/>
          <p14:tracePt t="73977" x="7962900" y="5657850"/>
          <p14:tracePt t="73993" x="7956550" y="5657850"/>
          <p14:tracePt t="74002" x="7943850" y="5651500"/>
          <p14:tracePt t="74025" x="7937500" y="5645150"/>
          <p14:tracePt t="74036" x="7931150" y="5638800"/>
          <p14:tracePt t="74052" x="7924800" y="5638800"/>
          <p14:tracePt t="74069" x="7918450" y="5638800"/>
          <p14:tracePt t="74086" x="7899400" y="5619750"/>
          <p14:tracePt t="74103" x="7874000" y="5619750"/>
          <p14:tracePt t="74119" x="7842250" y="5619750"/>
          <p14:tracePt t="74136" x="7810500" y="5619750"/>
          <p14:tracePt t="74153" x="7702550" y="5619750"/>
          <p14:tracePt t="74169" x="7626350" y="5626100"/>
          <p14:tracePt t="74186" x="7531100" y="5632450"/>
          <p14:tracePt t="74202" x="7423150" y="5632450"/>
          <p14:tracePt t="74219" x="7321550" y="5632450"/>
          <p14:tracePt t="74236" x="7213600" y="5632450"/>
          <p14:tracePt t="74253" x="7118350" y="5632450"/>
          <p14:tracePt t="74269" x="7054850" y="5632450"/>
          <p14:tracePt t="74286" x="6985000" y="5632450"/>
          <p14:tracePt t="74303" x="6927850" y="5632450"/>
          <p14:tracePt t="74319" x="6864350" y="5632450"/>
          <p14:tracePt t="74336" x="6794500" y="5664200"/>
          <p14:tracePt t="74353" x="6654800" y="5683250"/>
          <p14:tracePt t="74369" x="6559550" y="5727700"/>
          <p14:tracePt t="74386" x="6464300" y="5740400"/>
          <p14:tracePt t="74403" x="6407150" y="5759450"/>
          <p14:tracePt t="74419" x="6362700" y="5778500"/>
          <p14:tracePt t="74436" x="6324600" y="5784850"/>
          <p14:tracePt t="74453" x="6311900" y="5784850"/>
          <p14:tracePt t="74469" x="6292850" y="5784850"/>
          <p14:tracePt t="74486" x="6286500" y="5791200"/>
          <p14:tracePt t="74513" x="6273800" y="5803900"/>
          <p14:tracePt t="74529" x="6261100" y="5816600"/>
          <p14:tracePt t="74545" x="6248400" y="5822950"/>
          <p14:tracePt t="74553" x="6242050" y="5829300"/>
          <p14:tracePt t="74569" x="6235700" y="5835650"/>
          <p14:tracePt t="74586" x="6235700" y="5854700"/>
          <p14:tracePt t="74603" x="6223000" y="5861050"/>
          <p14:tracePt t="74619" x="6223000" y="5880100"/>
          <p14:tracePt t="74636" x="6223000" y="5899150"/>
          <p14:tracePt t="74653" x="6223000" y="5930900"/>
          <p14:tracePt t="74673" x="6223000" y="5956300"/>
          <p14:tracePt t="74686" x="6229350" y="5962650"/>
          <p14:tracePt t="74703" x="6235700" y="5975350"/>
          <p14:tracePt t="74719" x="6242050" y="5981700"/>
          <p14:tracePt t="74761" x="6248400" y="5981700"/>
          <p14:tracePt t="74769" x="6254750" y="5981700"/>
          <p14:tracePt t="74785" x="6280150" y="5981700"/>
          <p14:tracePt t="74793" x="6286500" y="5981700"/>
          <p14:tracePt t="74803" x="6292850" y="5981700"/>
          <p14:tracePt t="74819" x="6311900" y="5988050"/>
          <p14:tracePt t="74836" x="6324600" y="5994400"/>
          <p14:tracePt t="74853" x="6330950" y="6000750"/>
          <p14:tracePt t="74870" x="6356350" y="6007100"/>
          <p14:tracePt t="74886" x="6362700" y="6019800"/>
          <p14:tracePt t="74903" x="6388100" y="6051550"/>
          <p14:tracePt t="74919" x="6413500" y="6070600"/>
          <p14:tracePt t="74936" x="6451600" y="6115050"/>
          <p14:tracePt t="74953" x="6508750" y="6172200"/>
          <p14:tracePt t="74969" x="6565900" y="6197600"/>
          <p14:tracePt t="74986" x="6635750" y="6229350"/>
          <p14:tracePt t="75003" x="6680200" y="6235700"/>
          <p14:tracePt t="75020" x="6724650" y="6235700"/>
          <p14:tracePt t="75036" x="6762750" y="6248400"/>
          <p14:tracePt t="75053" x="6781800" y="6248400"/>
          <p14:tracePt t="75069" x="6826250" y="6248400"/>
          <p14:tracePt t="75086" x="6908800" y="6248400"/>
          <p14:tracePt t="75103" x="6953250" y="6248400"/>
          <p14:tracePt t="75119" x="6997700" y="6248400"/>
          <p14:tracePt t="75136" x="7029450" y="6248400"/>
          <p14:tracePt t="75153" x="7080250" y="6248400"/>
          <p14:tracePt t="75169" x="7124700" y="6248400"/>
          <p14:tracePt t="75186" x="7169150" y="6248400"/>
          <p14:tracePt t="75203" x="7200900" y="6248400"/>
          <p14:tracePt t="75219" x="7258050" y="6248400"/>
          <p14:tracePt t="75236" x="7289800" y="6248400"/>
          <p14:tracePt t="75253" x="7334250" y="6248400"/>
          <p14:tracePt t="75270" x="7391400" y="6248400"/>
          <p14:tracePt t="75286" x="7442200" y="6248400"/>
          <p14:tracePt t="75303" x="7524750" y="6248400"/>
          <p14:tracePt t="75319" x="7632700" y="6248400"/>
          <p14:tracePt t="75336" x="7785100" y="6248400"/>
          <p14:tracePt t="75353" x="8020050" y="6229350"/>
          <p14:tracePt t="75369" x="8096250" y="6216650"/>
          <p14:tracePt t="75386" x="8172450" y="6210300"/>
          <p14:tracePt t="75403" x="8204200" y="6203950"/>
          <p14:tracePt t="75419" x="8210550" y="6203950"/>
          <p14:tracePt t="75441" x="8216900" y="6203950"/>
          <p14:tracePt t="75457" x="8235950" y="6203950"/>
          <p14:tracePt t="75473" x="8242300" y="6203950"/>
          <p14:tracePt t="75569" x="8248650" y="6191250"/>
          <p14:tracePt t="75625" x="8248650" y="6184900"/>
          <p14:tracePt t="75633" x="8248650" y="6178550"/>
          <p14:tracePt t="75641" x="8248650" y="6172200"/>
          <p14:tracePt t="75657" x="8248650" y="6146800"/>
          <p14:tracePt t="75670" x="8248650" y="6127750"/>
          <p14:tracePt t="75686" x="8248650" y="6096000"/>
          <p14:tracePt t="75703" x="8242300" y="6064250"/>
          <p14:tracePt t="75720" x="8229600" y="6051550"/>
          <p14:tracePt t="75736" x="8223250" y="6032500"/>
          <p14:tracePt t="75753" x="8197850" y="5988050"/>
          <p14:tracePt t="75770" x="8191500" y="5962650"/>
          <p14:tracePt t="75786" x="8185150" y="5930900"/>
          <p14:tracePt t="75803" x="8159750" y="5899150"/>
          <p14:tracePt t="75820" x="8140700" y="5854700"/>
          <p14:tracePt t="75836" x="8128000" y="5842000"/>
          <p14:tracePt t="75853" x="8115300" y="5822950"/>
          <p14:tracePt t="75870" x="8108950" y="5816600"/>
          <p14:tracePt t="75886" x="8102600" y="5803900"/>
          <p14:tracePt t="75905" x="8083550" y="5791200"/>
          <p14:tracePt t="75937" x="8077200" y="5784850"/>
          <p14:tracePt t="75953" x="8070850" y="5778500"/>
          <p14:tracePt t="76018" x="8064500" y="5772150"/>
          <p14:tracePt t="76033" x="8058150" y="5772150"/>
          <p14:tracePt t="76049" x="8039100" y="5772150"/>
          <p14:tracePt t="76057" x="8032750" y="5772150"/>
          <p14:tracePt t="76070" x="8007350" y="5772150"/>
          <p14:tracePt t="76086" x="7918450" y="5772150"/>
          <p14:tracePt t="76103" x="7791450" y="5746750"/>
          <p14:tracePt t="76120" x="7607300" y="5721350"/>
          <p14:tracePt t="76136" x="7461250" y="5695950"/>
          <p14:tracePt t="76153" x="7277100" y="5664200"/>
          <p14:tracePt t="76170" x="7245350" y="5664200"/>
          <p14:tracePt t="76186" x="7213600" y="5651500"/>
          <p14:tracePt t="76203" x="7194550" y="5645150"/>
          <p14:tracePt t="76220" x="7162800" y="5645150"/>
          <p14:tracePt t="76236" x="7137400" y="5638800"/>
          <p14:tracePt t="76253" x="7124700" y="5638800"/>
          <p14:tracePt t="76270" x="7092950" y="5638800"/>
          <p14:tracePt t="76286" x="7080250" y="5638800"/>
          <p14:tracePt t="76303" x="7048500" y="5638800"/>
          <p14:tracePt t="76320" x="7010400" y="5638800"/>
          <p14:tracePt t="76336" x="6978650" y="5638800"/>
          <p14:tracePt t="76353" x="6934200" y="5638800"/>
          <p14:tracePt t="76370" x="6896100" y="5638800"/>
          <p14:tracePt t="76386" x="6877050" y="5638800"/>
          <p14:tracePt t="76403" x="6832600" y="5638800"/>
          <p14:tracePt t="76420" x="6794500" y="5638800"/>
          <p14:tracePt t="76436" x="6775450" y="5638800"/>
          <p14:tracePt t="76453" x="6756400" y="5638800"/>
          <p14:tracePt t="76470" x="6750050" y="5638800"/>
          <p14:tracePt t="76487" x="6724650" y="5638800"/>
          <p14:tracePt t="76503" x="6692900" y="5638800"/>
          <p14:tracePt t="76520" x="6680200" y="5638800"/>
          <p14:tracePt t="76536" x="6654800" y="5638800"/>
          <p14:tracePt t="76553" x="6648450" y="5638800"/>
          <p14:tracePt t="76570" x="6642100" y="5638800"/>
          <p14:tracePt t="76587" x="6635750" y="5638800"/>
          <p14:tracePt t="76603" x="6616700" y="5657850"/>
          <p14:tracePt t="76620" x="6597650" y="5664200"/>
          <p14:tracePt t="76637" x="6591300" y="5670550"/>
          <p14:tracePt t="76653" x="6584950" y="5683250"/>
          <p14:tracePt t="76670" x="6559550" y="5695950"/>
          <p14:tracePt t="76686" x="6546850" y="5715000"/>
          <p14:tracePt t="76703" x="6508750" y="5746750"/>
          <p14:tracePt t="76720" x="6496050" y="5778500"/>
          <p14:tracePt t="76739" x="6477000" y="5797550"/>
          <p14:tracePt t="76753" x="6470650" y="5803900"/>
          <p14:tracePt t="76770" x="6470650" y="5810250"/>
          <p14:tracePt t="76817" x="6470650" y="5816600"/>
          <p14:tracePt t="76841" x="6470650" y="5822950"/>
          <p14:tracePt t="76865" x="6470650" y="5829300"/>
          <p14:tracePt t="77034" x="6470650" y="5848350"/>
          <p14:tracePt t="77041" x="6464300" y="5854700"/>
          <p14:tracePt t="77065" x="6464300" y="5861050"/>
          <p14:tracePt t="77073" x="6451600" y="5880100"/>
          <p14:tracePt t="77089" x="6451600" y="5892800"/>
          <p14:tracePt t="77103" x="6438900" y="5905500"/>
          <p14:tracePt t="77120" x="6432550" y="5918200"/>
          <p14:tracePt t="77137" x="6432550" y="5924550"/>
          <p14:tracePt t="77153" x="6432550" y="5956300"/>
          <p14:tracePt t="77170" x="6426200" y="5988050"/>
          <p14:tracePt t="77187" x="6426200" y="6007100"/>
          <p14:tracePt t="77203" x="6413500" y="6045200"/>
          <p14:tracePt t="77220" x="6407150" y="6057900"/>
          <p14:tracePt t="77237" x="6407150" y="6064250"/>
          <p14:tracePt t="77842" x="6407150" y="6070600"/>
          <p14:tracePt t="77890" x="6413500" y="6070600"/>
          <p14:tracePt t="77914" x="6432550" y="6070600"/>
          <p14:tracePt t="77922" x="6438900" y="6070600"/>
          <p14:tracePt t="77930" x="6470650" y="6070600"/>
          <p14:tracePt t="77938" x="6489700" y="6070600"/>
          <p14:tracePt t="77953" x="6521450" y="6083300"/>
          <p14:tracePt t="77970" x="6559550" y="6083300"/>
          <p14:tracePt t="77987" x="6578600" y="6083300"/>
          <p14:tracePt t="78004" x="6616700" y="6083300"/>
          <p14:tracePt t="78020" x="6623050" y="6083300"/>
          <p14:tracePt t="78037" x="6635750" y="6083300"/>
          <p14:tracePt t="79354" x="6623050" y="6083300"/>
          <p14:tracePt t="79426" x="6604000" y="6089650"/>
          <p14:tracePt t="79538" x="6597650" y="6096000"/>
          <p14:tracePt t="79562" x="6584950" y="6102350"/>
          <p14:tracePt t="79578" x="6578600" y="6102350"/>
          <p14:tracePt t="79667" x="6572250" y="6102350"/>
          <p14:tracePt t="79682" x="6565900" y="6102350"/>
          <p14:tracePt t="79698" x="6559550" y="6102350"/>
          <p14:tracePt t="79706" x="6540500" y="6102350"/>
          <p14:tracePt t="79720" x="6521450" y="6096000"/>
          <p14:tracePt t="79737" x="6502400" y="6096000"/>
          <p14:tracePt t="79739" x="6470650" y="6083300"/>
          <p14:tracePt t="79754" x="6407150" y="6076950"/>
          <p14:tracePt t="79770" x="6311900" y="6064250"/>
          <p14:tracePt t="79787" x="6076950" y="6026150"/>
          <p14:tracePt t="79804" x="5848350" y="5981700"/>
          <p14:tracePt t="79820" x="5568950" y="5956300"/>
          <p14:tracePt t="79837" x="5257800" y="5911850"/>
          <p14:tracePt t="79854" x="4953000" y="5842000"/>
          <p14:tracePt t="79871" x="4724400" y="5772150"/>
          <p14:tracePt t="79887" x="4552950" y="5695950"/>
          <p14:tracePt t="79904" x="4476750" y="5594350"/>
          <p14:tracePt t="79921" x="4464050" y="5467350"/>
          <p14:tracePt t="79937" x="4464050" y="5276850"/>
          <p14:tracePt t="79955" x="4464050" y="5029200"/>
          <p14:tracePt t="79971" x="4489450" y="4832350"/>
          <p14:tracePt t="79987" x="4489450" y="4641850"/>
          <p14:tracePt t="80004" x="4489450" y="4483100"/>
          <p14:tracePt t="80021" x="4489450" y="4375150"/>
          <p14:tracePt t="80037" x="4483100" y="4298950"/>
          <p14:tracePt t="80054" x="4470400" y="4229100"/>
          <p14:tracePt t="80071" x="4470400" y="4165600"/>
          <p14:tracePt t="80087" x="4464050" y="4095750"/>
          <p14:tracePt t="80104" x="4464050" y="4025900"/>
          <p14:tracePt t="80121" x="4464050" y="3962400"/>
          <p14:tracePt t="80137" x="4464050" y="3917950"/>
          <p14:tracePt t="80155" x="4464050" y="3835400"/>
          <p14:tracePt t="80171" x="4464050" y="3790950"/>
          <p14:tracePt t="80187" x="4464050" y="3765550"/>
          <p14:tracePt t="80210" x="4464050" y="3759200"/>
          <p14:tracePt t="80531" x="4464050" y="3752850"/>
          <p14:tracePt t="80546" x="4464050" y="3746500"/>
          <p14:tracePt t="80562" x="4464050" y="3727450"/>
          <p14:tracePt t="80571" x="4470400" y="3721100"/>
          <p14:tracePt t="80602" x="4476750" y="3714750"/>
          <p14:tracePt t="80674" x="4483100" y="3708400"/>
          <p14:tracePt t="80690" x="4483100" y="3689350"/>
          <p14:tracePt t="80699" x="4495800" y="3670300"/>
          <p14:tracePt t="80706" x="4502150" y="3663950"/>
          <p14:tracePt t="80721" x="4502150" y="3651250"/>
          <p14:tracePt t="80737" x="4502150" y="3632200"/>
          <p14:tracePt t="80754" x="4521200" y="3594100"/>
          <p14:tracePt t="80771" x="4521200" y="3587750"/>
          <p14:tracePt t="80788" x="4527550" y="3543300"/>
          <p14:tracePt t="80804" x="4527550" y="3524250"/>
          <p14:tracePt t="80821" x="4527550" y="3511550"/>
          <p14:tracePt t="80838" x="4527550" y="3505200"/>
          <p14:tracePt t="80954" x="4527550" y="3498850"/>
          <p14:tracePt t="80962" x="4527550" y="3486150"/>
          <p14:tracePt t="80986" x="4527550" y="3479800"/>
          <p14:tracePt t="80995" x="4521200" y="3473450"/>
          <p14:tracePt t="81010" x="4514850" y="3467100"/>
          <p14:tracePt t="81059" x="4502150" y="3460750"/>
          <p14:tracePt t="81066" x="4502150" y="3454400"/>
          <p14:tracePt t="81098" x="4502150" y="3448050"/>
          <p14:tracePt t="81130" x="4495800" y="3435350"/>
          <p14:tracePt t="81166" x="4489450" y="3429000"/>
          <p14:tracePt t="81218" x="4489450" y="3416300"/>
          <p14:tracePt t="81226" x="4483100" y="3409950"/>
          <p14:tracePt t="81243" x="4483100" y="3397250"/>
          <p14:tracePt t="81254" x="4476750" y="3390900"/>
          <p14:tracePt t="82243" x="4470400" y="3384550"/>
          <p14:tracePt t="82251" x="4457700" y="3384550"/>
          <p14:tracePt t="82259" x="4451350" y="3384550"/>
          <p14:tracePt t="82275" x="4445000" y="3384550"/>
          <p14:tracePt t="82288" x="4438650" y="3384550"/>
          <p14:tracePt t="82304" x="4438650" y="3403600"/>
          <p14:tracePt t="82321" x="4438650" y="3454400"/>
          <p14:tracePt t="82338" x="4438650" y="3556000"/>
          <p14:tracePt t="82339" x="4438650" y="3663950"/>
          <p14:tracePt t="82354" x="4438650" y="3886200"/>
          <p14:tracePt t="82371" x="4438650" y="4133850"/>
          <p14:tracePt t="82388" x="4438650" y="4406900"/>
          <p14:tracePt t="82404" x="4438650" y="4699000"/>
          <p14:tracePt t="82421" x="4470400" y="4965700"/>
          <p14:tracePt t="82438" x="4527550" y="5194300"/>
          <p14:tracePt t="82455" x="4597400" y="5397500"/>
          <p14:tracePt t="82471" x="4648200" y="5581650"/>
          <p14:tracePt t="82488" x="4679950" y="5676900"/>
          <p14:tracePt t="82504" x="4699000" y="5759450"/>
          <p14:tracePt t="82521" x="4718050" y="5810250"/>
          <p14:tracePt t="82538" x="4730750" y="5854700"/>
          <p14:tracePt t="82555" x="4737100" y="5924550"/>
          <p14:tracePt t="82571" x="4756150" y="5969000"/>
          <p14:tracePt t="82588" x="4768850" y="6026150"/>
          <p14:tracePt t="82605" x="4775200" y="6083300"/>
          <p14:tracePt t="82621" x="4775200" y="6165850"/>
          <p14:tracePt t="82638" x="4781550" y="6216650"/>
          <p14:tracePt t="82655" x="4781550" y="6273800"/>
          <p14:tracePt t="82671" x="4781550" y="6318250"/>
          <p14:tracePt t="82688" x="4781550" y="6362700"/>
          <p14:tracePt t="82705" x="4781550" y="6388100"/>
          <p14:tracePt t="82721" x="4781550" y="6419850"/>
          <p14:tracePt t="82738" x="4781550" y="6426200"/>
          <p14:tracePt t="82755" x="4781550" y="6457950"/>
          <p14:tracePt t="82771" x="4781550" y="6477000"/>
          <p14:tracePt t="82788" x="4800600" y="6496050"/>
          <p14:tracePt t="82804" x="4800600" y="6515100"/>
          <p14:tracePt t="82821" x="4806950" y="6534150"/>
          <p14:tracePt t="82838" x="4813300" y="6559550"/>
          <p14:tracePt t="82855" x="4826000" y="6591300"/>
          <p14:tracePt t="82871" x="4838700" y="6616700"/>
          <p14:tracePt t="82888" x="4857750" y="6642100"/>
          <p14:tracePt t="82905" x="4864100" y="6648450"/>
          <p14:tracePt t="82921" x="4864100" y="6654800"/>
          <p14:tracePt t="82938" x="4883150" y="6673850"/>
          <p14:tracePt t="83203" x="4889500" y="6673850"/>
          <p14:tracePt t="83219" x="4895850" y="6673850"/>
          <p14:tracePt t="83227" x="4908550" y="6673850"/>
          <p14:tracePt t="83243" x="4927600" y="6667500"/>
          <p14:tracePt t="83259" x="4933950" y="6661150"/>
          <p14:tracePt t="83275" x="4953000" y="6654800"/>
          <p14:tracePt t="83288" x="4959350" y="6648450"/>
          <p14:tracePt t="83305" x="4965700" y="6642100"/>
          <p14:tracePt t="83321" x="4972050" y="6629400"/>
          <p14:tracePt t="83338" x="4972050" y="6616700"/>
          <p14:tracePt t="83355" x="4972050" y="6584950"/>
          <p14:tracePt t="83371" x="4984750" y="6565900"/>
          <p14:tracePt t="83388" x="4984750" y="6553200"/>
          <p14:tracePt t="83405" x="4984750" y="6546850"/>
          <p14:tracePt t="83421" x="4984750" y="6540500"/>
          <p14:tracePt t="83438" x="4984750" y="6521450"/>
          <p14:tracePt t="84043" x="4991100" y="6521450"/>
          <p14:tracePt t="84075" x="4997450" y="6521450"/>
          <p14:tracePt t="84083" x="5003800" y="6527800"/>
          <p14:tracePt t="84091" x="5016500" y="6540500"/>
          <p14:tracePt t="84105" x="5022850" y="6553200"/>
          <p14:tracePt t="84122" x="5041900" y="6584950"/>
          <p14:tracePt t="84138" x="5048250" y="6591300"/>
          <p14:tracePt t="84155" x="5048250" y="6597650"/>
          <p14:tracePt t="84291" x="5054600" y="6604000"/>
          <p14:tracePt t="84507" x="5060950" y="6604000"/>
          <p14:tracePt t="84515" x="5073650" y="6597650"/>
          <p14:tracePt t="84603" x="5080000" y="6597650"/>
          <p14:tracePt t="84611" x="5086350" y="6591300"/>
          <p14:tracePt t="84827" x="5086350" y="6584950"/>
          <p14:tracePt t="84843" x="5086350" y="6572250"/>
          <p14:tracePt t="84851" x="5086350" y="6565900"/>
          <p14:tracePt t="85460" x="5092700" y="6559550"/>
          <p14:tracePt t="85684" x="5118100" y="6559550"/>
          <p14:tracePt t="85812" x="5124450" y="6559550"/>
          <p14:tracePt t="85828" x="5130800" y="6572250"/>
          <p14:tracePt t="85916" x="5149850" y="6578600"/>
          <p14:tracePt t="85939" x="5168900" y="6597650"/>
          <p14:tracePt t="85995" x="5168900" y="6604000"/>
          <p14:tracePt t="86797" x="5168900" y="6610350"/>
          <p14:tracePt t="86820" x="5168900" y="6604000"/>
          <p14:tracePt t="86844" x="5168900" y="6597650"/>
          <p14:tracePt t="86956" x="5168900" y="6584950"/>
          <p14:tracePt t="89084" x="5162550" y="6578600"/>
          <p14:tracePt t="89948" x="5162550" y="6572250"/>
          <p14:tracePt t="89996" x="5149850" y="6565900"/>
          <p14:tracePt t="90069" x="5149850" y="6559550"/>
          <p14:tracePt t="90277" x="5143500" y="6553200"/>
          <p14:tracePt t="90309" x="5143500" y="6534150"/>
          <p14:tracePt t="90332" x="5137150" y="6527800"/>
          <p14:tracePt t="94270" x="5130800" y="6527800"/>
          <p14:tracePt t="94277" x="5124450" y="6534150"/>
          <p14:tracePt t="96262" x="5124450" y="6553200"/>
          <p14:tracePt t="96278" x="5124450" y="6559550"/>
          <p14:tracePt t="96526" x="5118100" y="6565900"/>
          <p14:tracePt t="96598" x="5105400" y="6565900"/>
          <p14:tracePt t="96670" x="5099050" y="6565900"/>
          <p14:tracePt t="96694" x="5086350" y="6565900"/>
          <p14:tracePt t="96702" x="5054600" y="6578600"/>
          <p14:tracePt t="96710" x="5029200" y="6584950"/>
          <p14:tracePt t="96724" x="4984750" y="6604000"/>
          <p14:tracePt t="96741" x="4908550" y="6616700"/>
          <p14:tracePt t="96758" x="4787900" y="6629400"/>
          <p14:tracePt t="96774" x="4711700" y="6629400"/>
          <p14:tracePt t="96791" x="4641850" y="6629400"/>
          <p14:tracePt t="96808" x="4572000" y="6623050"/>
          <p14:tracePt t="96824" x="4514850" y="6591300"/>
          <p14:tracePt t="96841" x="4483100" y="6578600"/>
          <p14:tracePt t="96858" x="4451350" y="6559550"/>
          <p14:tracePt t="96874" x="4438650" y="6546850"/>
          <p14:tracePt t="96891" x="4413250" y="6534150"/>
          <p14:tracePt t="96908" x="4406900" y="6527800"/>
          <p14:tracePt t="96934" x="4394200" y="6527800"/>
          <p14:tracePt t="97294" x="4413250" y="6527800"/>
          <p14:tracePt t="97302" x="4419600" y="6527800"/>
          <p14:tracePt t="97310" x="4438650" y="6527800"/>
          <p14:tracePt t="97325" x="4451350" y="6527800"/>
          <p14:tracePt t="97341" x="4476750" y="6527800"/>
          <p14:tracePt t="97358" x="4514850" y="6527800"/>
          <p14:tracePt t="97375" x="4533900" y="6527800"/>
          <p14:tracePt t="97391" x="4546600" y="6521450"/>
          <p14:tracePt t="97408" x="4578350" y="6521450"/>
          <p14:tracePt t="97425" x="4597400" y="6521450"/>
          <p14:tracePt t="97441" x="4629150" y="6521450"/>
          <p14:tracePt t="97458" x="4635500" y="6521450"/>
          <p14:tracePt t="97475" x="4660900" y="6521450"/>
          <p14:tracePt t="97491" x="4673600" y="6521450"/>
          <p14:tracePt t="97508" x="4686300" y="6521450"/>
          <p14:tracePt t="97525" x="4705350" y="6521450"/>
          <p14:tracePt t="97541" x="4711700" y="6521450"/>
          <p14:tracePt t="97558" x="4743450" y="6521450"/>
          <p14:tracePt t="97575" x="4768850" y="6527800"/>
          <p14:tracePt t="97591" x="4775200" y="6527800"/>
          <p14:tracePt t="97608" x="4781550" y="6527800"/>
          <p14:tracePt t="97638" x="4787900" y="6527800"/>
          <p14:tracePt t="98351" x="4781550" y="6540500"/>
          <p14:tracePt t="99159" x="4762500" y="6540500"/>
          <p14:tracePt t="99167" x="4724400" y="6540500"/>
          <p14:tracePt t="99175" x="4673600" y="6540500"/>
          <p14:tracePt t="99192" x="4514850" y="6553200"/>
          <p14:tracePt t="99208" x="4318000" y="6591300"/>
          <p14:tracePt t="99225" x="4171950" y="6604000"/>
          <p14:tracePt t="99242" x="4064000" y="6616700"/>
          <p14:tracePt t="99258" x="4006850" y="6635750"/>
          <p14:tracePt t="99275" x="3937000" y="6635750"/>
          <p14:tracePt t="99292" x="3892550" y="6635750"/>
          <p14:tracePt t="99308" x="3848100" y="6635750"/>
          <p14:tracePt t="99325" x="3790950" y="6635750"/>
          <p14:tracePt t="99342" x="3759200" y="6635750"/>
          <p14:tracePt t="99343" x="3752850" y="6635750"/>
          <p14:tracePt t="99358" x="3740150" y="6635750"/>
          <p14:tracePt t="99375" x="3708400" y="6635750"/>
          <p14:tracePt t="99392" x="3695700" y="6635750"/>
          <p14:tracePt t="99408" x="3663950" y="6623050"/>
          <p14:tracePt t="99425" x="3638550" y="6597650"/>
          <p14:tracePt t="99442" x="3600450" y="6559550"/>
          <p14:tracePt t="99459" x="3575050" y="6534150"/>
          <p14:tracePt t="99475" x="3568700" y="6515100"/>
          <p14:tracePt t="99679" x="3556000" y="6515100"/>
          <p14:tracePt t="99767" x="3543300" y="6515100"/>
          <p14:tracePt t="99791" x="3536950" y="6515100"/>
          <p14:tracePt t="99799" x="3530600" y="6515100"/>
          <p14:tracePt t="99809" x="3505200" y="6515100"/>
          <p14:tracePt t="99825" x="3435350" y="6515100"/>
          <p14:tracePt t="99842" x="3352800" y="6546850"/>
          <p14:tracePt t="99858" x="3282950" y="6572250"/>
          <p14:tracePt t="99875" x="3238500" y="6578600"/>
          <p14:tracePt t="99892" x="3219450" y="6578600"/>
          <p14:tracePt t="100047" x="3238500" y="6578600"/>
          <p14:tracePt t="100063" x="3244850" y="6578600"/>
          <p14:tracePt t="100079" x="3251200" y="6578600"/>
          <p14:tracePt t="100087" x="3276600" y="6578600"/>
          <p14:tracePt t="100095" x="3302000" y="6578600"/>
          <p14:tracePt t="100108" x="3359150" y="6578600"/>
          <p14:tracePt t="100125" x="3549650" y="6578600"/>
          <p14:tracePt t="100142" x="3740150" y="6578600"/>
          <p14:tracePt t="100159" x="3873500" y="6578600"/>
          <p14:tracePt t="100175" x="3905250" y="6578600"/>
          <p14:tracePt t="100192" x="3930650" y="6565900"/>
          <p14:tracePt t="100215" x="3943350" y="6565900"/>
          <p14:tracePt t="100225" x="3949700" y="6565900"/>
          <p14:tracePt t="100242" x="3987800" y="6559550"/>
          <p14:tracePt t="100259" x="4032250" y="6559550"/>
          <p14:tracePt t="100275" x="4095750" y="6559550"/>
          <p14:tracePt t="100292" x="4216400" y="6565900"/>
          <p14:tracePt t="100309" x="4330700" y="6591300"/>
          <p14:tracePt t="100325" x="4413250" y="6597650"/>
          <p14:tracePt t="100342" x="4470400" y="6616700"/>
          <p14:tracePt t="100343" x="4476750" y="6616700"/>
          <p14:tracePt t="100359" x="4521200" y="6616700"/>
          <p14:tracePt t="100375" x="4565650" y="6616700"/>
          <p14:tracePt t="100392" x="4629150" y="6616700"/>
          <p14:tracePt t="100409" x="4699000" y="6616700"/>
          <p14:tracePt t="100425" x="4851400" y="6616700"/>
          <p14:tracePt t="100442" x="5041900" y="6616700"/>
          <p14:tracePt t="100459" x="5200650" y="6616700"/>
          <p14:tracePt t="100476" x="5378450" y="6616700"/>
          <p14:tracePt t="100492" x="5486400" y="6616700"/>
          <p14:tracePt t="100509" x="5530850" y="6616700"/>
          <p14:tracePt t="100525" x="5549900" y="6616700"/>
          <p14:tracePt t="100542" x="5556250" y="6616700"/>
          <p14:tracePt t="100559" x="5562600" y="6616700"/>
          <p14:tracePt t="100575" x="5588000" y="6616700"/>
          <p14:tracePt t="100592" x="5613400" y="6616700"/>
          <p14:tracePt t="100609" x="5657850" y="6616700"/>
          <p14:tracePt t="100625" x="5734050" y="6616700"/>
          <p14:tracePt t="100642" x="5854700" y="6616700"/>
          <p14:tracePt t="100659" x="5981700" y="6616700"/>
          <p14:tracePt t="100675" x="6096000" y="6597650"/>
          <p14:tracePt t="100692" x="6140450" y="6591300"/>
          <p14:tracePt t="100709" x="6165850" y="6591300"/>
          <p14:tracePt t="100725" x="6178550" y="6572250"/>
          <p14:tracePt t="101215" x="6197600" y="6572250"/>
          <p14:tracePt t="101223" x="6216650" y="6565900"/>
          <p14:tracePt t="101231" x="6223000" y="6559550"/>
          <p14:tracePt t="101242" x="6248400" y="6559550"/>
          <p14:tracePt t="101259" x="6318250" y="6527800"/>
          <p14:tracePt t="101275" x="6400800" y="6515100"/>
          <p14:tracePt t="101292" x="6470650" y="6508750"/>
          <p14:tracePt t="101309" x="6565900" y="6470650"/>
          <p14:tracePt t="101325" x="6623050" y="6451600"/>
          <p14:tracePt t="101342" x="6680200" y="6413500"/>
          <p14:tracePt t="101343" x="6699250" y="6407150"/>
          <p14:tracePt t="101359" x="6724650" y="6388100"/>
          <p14:tracePt t="101376" x="6743700" y="6362700"/>
          <p14:tracePt t="101392" x="6750050" y="6356350"/>
          <p14:tracePt t="101695" x="6756400" y="6356350"/>
          <p14:tracePt t="101719" x="6769100" y="6369050"/>
          <p14:tracePt t="101744" x="6775450" y="6369050"/>
          <p14:tracePt t="101751" x="6781800" y="6369050"/>
          <p14:tracePt t="101759" x="6788150" y="6369050"/>
          <p14:tracePt t="101776" x="6819900" y="6369050"/>
          <p14:tracePt t="101792" x="6870700" y="6350000"/>
          <p14:tracePt t="101809" x="6915150" y="6324600"/>
          <p14:tracePt t="101826" x="6946900" y="6318250"/>
          <p14:tracePt t="101842" x="6972300" y="6318250"/>
          <p14:tracePt t="101859" x="7004050" y="6305550"/>
          <p14:tracePt t="101876" x="7029450" y="6305550"/>
          <p14:tracePt t="101892" x="7042150" y="6305550"/>
          <p14:tracePt t="101909" x="7054850" y="6292850"/>
          <p14:tracePt t="101926" x="7073900" y="6286500"/>
          <p14:tracePt t="101943" x="7080250" y="6280150"/>
          <p14:tracePt t="101967" x="7080250" y="6267450"/>
          <p14:tracePt t="101983" x="7054850" y="6254750"/>
          <p14:tracePt t="101999" x="7023100" y="6242050"/>
          <p14:tracePt t="102009" x="6997700" y="6242050"/>
          <p14:tracePt t="102026" x="6940550" y="6223000"/>
          <p14:tracePt t="102042" x="6819900" y="6191250"/>
          <p14:tracePt t="102059" x="6673850" y="6165850"/>
          <p14:tracePt t="102076" x="6496050" y="6127750"/>
          <p14:tracePt t="102092" x="6330950" y="6076950"/>
          <p14:tracePt t="102109" x="6184900" y="6038850"/>
          <p14:tracePt t="102126" x="6032500" y="5988050"/>
          <p14:tracePt t="102142" x="5899150" y="5937250"/>
          <p14:tracePt t="102159" x="5734050" y="5854700"/>
          <p14:tracePt t="102176" x="5676900" y="5816600"/>
          <p14:tracePt t="102192" x="5600700" y="5753100"/>
          <p14:tracePt t="102209" x="5549900" y="5664200"/>
          <p14:tracePt t="102226" x="5505450" y="5562600"/>
          <p14:tracePt t="102242" x="5480050" y="5448300"/>
          <p14:tracePt t="102259" x="5467350" y="5340350"/>
          <p14:tracePt t="102276" x="5467350" y="5238750"/>
          <p14:tracePt t="102293" x="5467350" y="5194300"/>
          <p14:tracePt t="102309" x="5467350" y="5149850"/>
          <p14:tracePt t="102326" x="5467350" y="5137150"/>
          <p14:tracePt t="102342" x="5473700" y="5105400"/>
          <p14:tracePt t="102359" x="5492750" y="5099050"/>
          <p14:tracePt t="102479" x="5486400" y="5105400"/>
          <p14:tracePt t="102487" x="5473700" y="5111750"/>
          <p14:tracePt t="102495" x="5467350" y="5118100"/>
          <p14:tracePt t="102509" x="5454650" y="5137150"/>
          <p14:tracePt t="102526" x="5422900" y="5181600"/>
          <p14:tracePt t="102543" x="5397500" y="5207000"/>
          <p14:tracePt t="102544" x="5391150" y="5226050"/>
          <p14:tracePt t="102559" x="5365750" y="5264150"/>
          <p14:tracePt t="102576" x="5340350" y="5283200"/>
          <p14:tracePt t="102592" x="5302250" y="5334000"/>
          <p14:tracePt t="102609" x="5232400" y="5435600"/>
          <p14:tracePt t="102626" x="5130800" y="5562600"/>
          <p14:tracePt t="102642" x="5073650" y="5676900"/>
          <p14:tracePt t="102659" x="4997450" y="5848350"/>
          <p14:tracePt t="102676" x="4959350" y="5994400"/>
          <p14:tracePt t="102693" x="4959350" y="6172200"/>
          <p14:tracePt t="102709" x="4959350" y="6311900"/>
          <p14:tracePt t="102726" x="4959350" y="6502400"/>
          <p14:tracePt t="102743" x="5016500" y="6718300"/>
          <p14:tracePt t="102744" x="5060950" y="6845300"/>
          <p14:tracePt t="102759" x="5168900" y="6851650"/>
          <p14:tracePt t="102776" x="5251450" y="6851650"/>
          <p14:tracePt t="102793" x="5327650" y="6851650"/>
          <p14:tracePt t="102809" x="5359400" y="6851650"/>
          <p14:tracePt t="102826" x="5378450" y="6851650"/>
          <p14:tracePt t="102919" x="5384800" y="6851650"/>
          <p14:tracePt t="102935" x="5384800" y="6845300"/>
          <p14:tracePt t="102943" x="5384800" y="6832600"/>
          <p14:tracePt t="102959" x="5346700" y="6794500"/>
          <p14:tracePt t="102976" x="5308600" y="6756400"/>
          <p14:tracePt t="102992" x="5264150" y="6711950"/>
          <p14:tracePt t="103009" x="5219700" y="6680200"/>
          <p14:tracePt t="103026" x="5168900" y="6654800"/>
          <p14:tracePt t="103043" x="5143500" y="6642100"/>
          <p14:tracePt t="103059" x="5137150" y="6642100"/>
          <p14:tracePt t="103076" x="5130800" y="6642100"/>
          <p14:tracePt t="103093" x="5118100" y="6642100"/>
          <p14:tracePt t="103109" x="5105400" y="6642100"/>
          <p14:tracePt t="103127" x="5099050" y="6642100"/>
          <p14:tracePt t="103144" x="5092700" y="6642100"/>
          <p14:tracePt t="103159" x="5067300" y="6642100"/>
          <p14:tracePt t="103176" x="5029200" y="6642100"/>
          <p14:tracePt t="103193" x="4972050" y="6635750"/>
          <p14:tracePt t="103209" x="4889500" y="6616700"/>
          <p14:tracePt t="103226" x="4832350" y="6604000"/>
          <p14:tracePt t="103243" x="4800600" y="6597650"/>
          <p14:tracePt t="103259" x="4781550" y="6584950"/>
          <p14:tracePt t="103704" x="4794250" y="6584950"/>
          <p14:tracePt t="103712" x="4819650" y="6584950"/>
          <p14:tracePt t="103726" x="4838700" y="6584950"/>
          <p14:tracePt t="103743" x="4902200" y="6578600"/>
          <p14:tracePt t="103744" x="4933950" y="6565900"/>
          <p14:tracePt t="103759" x="4984750" y="6565900"/>
          <p14:tracePt t="103776" x="5022850" y="6565900"/>
          <p14:tracePt t="103793" x="5048250" y="6565900"/>
          <p14:tracePt t="103809" x="5054600" y="6565900"/>
          <p14:tracePt t="105232" x="5067300" y="6565900"/>
          <p14:tracePt t="105248" x="5099050" y="6559550"/>
          <p14:tracePt t="105256" x="5105400" y="6546850"/>
          <p14:tracePt t="105264" x="5111750" y="6546850"/>
          <p14:tracePt t="105276" x="5137150" y="6534150"/>
          <p14:tracePt t="105293" x="5175250" y="6496050"/>
          <p14:tracePt t="105310" x="5283200" y="6388100"/>
          <p14:tracePt t="105326" x="5422900" y="6191250"/>
          <p14:tracePt t="105343" x="5651500" y="5962650"/>
          <p14:tracePt t="105360" x="5905500" y="5607050"/>
          <p14:tracePt t="105376" x="6064250" y="5321300"/>
          <p14:tracePt t="105393" x="6210300" y="5048250"/>
          <p14:tracePt t="105410" x="6261100" y="4845050"/>
          <p14:tracePt t="105426" x="6273800" y="4718050"/>
          <p14:tracePt t="105443" x="6299200" y="4610100"/>
          <p14:tracePt t="105460" x="6299200" y="4502150"/>
          <p14:tracePt t="105477" x="6318250" y="4387850"/>
          <p14:tracePt t="105493" x="6356350" y="4292600"/>
          <p14:tracePt t="105510" x="6362700" y="4235450"/>
          <p14:tracePt t="105526" x="6375400" y="4178300"/>
          <p14:tracePt t="105543" x="6375400" y="4114800"/>
          <p14:tracePt t="105560" x="6375400" y="3994150"/>
          <p14:tracePt t="105577" x="6381750" y="3848100"/>
          <p14:tracePt t="105593" x="6381750" y="3708400"/>
          <p14:tracePt t="105610" x="6381750" y="3568700"/>
          <p14:tracePt t="105626" x="6381750" y="3473450"/>
          <p14:tracePt t="105643" x="6381750" y="3429000"/>
          <p14:tracePt t="105660" x="6381750" y="3384550"/>
          <p14:tracePt t="105676" x="6356350" y="3352800"/>
          <p14:tracePt t="105693" x="6356350" y="3340100"/>
          <p14:tracePt t="105710" x="6343650" y="3327400"/>
          <p14:tracePt t="105728" x="6343650" y="3321050"/>
          <p14:tracePt t="105752" x="6343650" y="33147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7" t="4991" r="11417" b="9973"/>
          <a:stretch>
            <a:fillRect/>
          </a:stretch>
        </p:blipFill>
        <p:spPr bwMode="auto">
          <a:xfrm>
            <a:off x="1439863" y="1295400"/>
            <a:ext cx="64801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971600" y="332656"/>
            <a:ext cx="736123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Current </a:t>
            </a:r>
            <a:r>
              <a:rPr lang="en-CA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cosmological </a:t>
            </a: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models!</a:t>
            </a:r>
          </a:p>
        </p:txBody>
      </p:sp>
      <p:sp>
        <p:nvSpPr>
          <p:cNvPr id="21508" name="Text Box 3"/>
          <p:cNvSpPr txBox="1">
            <a:spLocks noChangeArrowheads="1"/>
          </p:cNvSpPr>
          <p:nvPr/>
        </p:nvSpPr>
        <p:spPr bwMode="auto">
          <a:xfrm>
            <a:off x="1495425" y="5937250"/>
            <a:ext cx="63690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r>
              <a:rPr lang="en-CA" altLang="en-US" dirty="0">
                <a:solidFill>
                  <a:srgbClr val="000000"/>
                </a:solidFill>
              </a:rPr>
              <a:t>The “Big Bang” was originally proposed by Georges </a:t>
            </a:r>
            <a:r>
              <a:rPr lang="en-CA" altLang="en-US" dirty="0" err="1">
                <a:solidFill>
                  <a:srgbClr val="000000"/>
                </a:solidFill>
              </a:rPr>
              <a:t>LeMaître</a:t>
            </a:r>
            <a:endParaRPr lang="en-CA" altLang="en-US" dirty="0">
              <a:solidFill>
                <a:srgbClr val="000000"/>
              </a:solidFill>
            </a:endParaRPr>
          </a:p>
          <a:p>
            <a:pPr>
              <a:buSzPct val="100000"/>
            </a:pPr>
            <a:r>
              <a:rPr lang="en-CA" altLang="en-US" dirty="0">
                <a:solidFill>
                  <a:srgbClr val="000000"/>
                </a:solidFill>
              </a:rPr>
              <a:t>in 1927. He was a physicist and </a:t>
            </a:r>
            <a:r>
              <a:rPr lang="en-CA" altLang="en-US" dirty="0" smtClean="0">
                <a:solidFill>
                  <a:srgbClr val="000000"/>
                </a:solidFill>
              </a:rPr>
              <a:t>priest in the Jesuit order!</a:t>
            </a:r>
            <a:endParaRPr lang="en-CA" altLang="en-US" dirty="0">
              <a:solidFill>
                <a:srgbClr val="00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8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44" x="6356350" y="3308350"/>
          <p14:tracePt t="1352" x="6375400" y="3308350"/>
          <p14:tracePt t="1360" x="6388100" y="3308350"/>
          <p14:tracePt t="1374" x="6407150" y="3308350"/>
          <p14:tracePt t="1391" x="6419850" y="3308350"/>
          <p14:tracePt t="1505" x="6419850" y="3314700"/>
          <p14:tracePt t="1528" x="6438900" y="3321050"/>
          <p14:tracePt t="1536" x="6445250" y="3321050"/>
          <p14:tracePt t="1544" x="6451600" y="3321050"/>
          <p14:tracePt t="1557" x="6470650" y="3321050"/>
          <p14:tracePt t="1575" x="6477000" y="3321050"/>
          <p14:tracePt t="1591" x="6489700" y="3321050"/>
          <p14:tracePt t="1607" x="6521450" y="3314700"/>
          <p14:tracePt t="1624" x="6540500" y="3295650"/>
          <p14:tracePt t="1641" x="6553200" y="3289300"/>
          <p14:tracePt t="1657" x="6565900" y="3276600"/>
          <p14:tracePt t="1728" x="6591300" y="3263900"/>
          <p14:tracePt t="1736" x="6597650" y="3257550"/>
          <p14:tracePt t="1744" x="6648450" y="3238500"/>
          <p14:tracePt t="1757" x="6654800" y="3232150"/>
          <p14:tracePt t="1774" x="6737350" y="3168650"/>
          <p14:tracePt t="1791" x="6788150" y="3124200"/>
          <p14:tracePt t="1808" x="6845300" y="3054350"/>
          <p14:tracePt t="1824" x="6864350" y="2990850"/>
          <p14:tracePt t="1841" x="6889750" y="2940050"/>
          <p14:tracePt t="1857" x="6908800" y="2863850"/>
          <p14:tracePt t="1874" x="6946900" y="2774950"/>
          <p14:tracePt t="1891" x="7004050" y="2628900"/>
          <p14:tracePt t="1907" x="7067550" y="2495550"/>
          <p14:tracePt t="1924" x="7150100" y="2324100"/>
          <p14:tracePt t="1941" x="7162800" y="2235200"/>
          <p14:tracePt t="1957" x="7181850" y="2120900"/>
          <p14:tracePt t="1974" x="7194550" y="2051050"/>
          <p14:tracePt t="1991" x="7194550" y="2006600"/>
          <p14:tracePt t="1992" x="7200900" y="2000250"/>
          <p14:tracePt t="2008" x="7200900" y="1968500"/>
          <p14:tracePt t="2024" x="7200900" y="1962150"/>
          <p14:tracePt t="2041" x="7207250" y="1943100"/>
          <p14:tracePt t="2096" x="7207250" y="1930400"/>
          <p14:tracePt t="2144" x="7207250" y="1924050"/>
          <p14:tracePt t="2152" x="7207250" y="1911350"/>
          <p14:tracePt t="2168" x="7207250" y="1905000"/>
          <p14:tracePt t="2184" x="7207250" y="1892300"/>
          <p14:tracePt t="2208" x="7207250" y="1885950"/>
          <p14:tracePt t="2304" x="7226300" y="1892300"/>
          <p14:tracePt t="2312" x="7251700" y="1905000"/>
          <p14:tracePt t="2324" x="7270750" y="1905000"/>
          <p14:tracePt t="2341" x="7327900" y="1924050"/>
          <p14:tracePt t="2360" x="7334250" y="1924050"/>
          <p14:tracePt t="2392" x="7353300" y="1924050"/>
          <p14:tracePt t="2640" x="7366000" y="1924050"/>
          <p14:tracePt t="2648" x="7372350" y="1924050"/>
          <p14:tracePt t="2658" x="7397750" y="1924050"/>
          <p14:tracePt t="2674" x="7448550" y="1949450"/>
          <p14:tracePt t="2691" x="7454900" y="1974850"/>
          <p14:tracePt t="2752" x="7454900" y="1981200"/>
          <p14:tracePt t="2776" x="7448550" y="1981200"/>
          <p14:tracePt t="2800" x="7442200" y="1981200"/>
          <p14:tracePt t="2808" x="7442200" y="1974850"/>
          <p14:tracePt t="2816" x="7442200" y="1968500"/>
          <p14:tracePt t="2824" x="7429500" y="1955800"/>
          <p14:tracePt t="2841" x="7429500" y="1924050"/>
          <p14:tracePt t="2858" x="7404100" y="1892300"/>
          <p14:tracePt t="2874" x="7372350" y="1828800"/>
          <p14:tracePt t="2891" x="7346950" y="1784350"/>
          <p14:tracePt t="2908" x="7340600" y="1752600"/>
          <p14:tracePt t="2924" x="7315200" y="1727200"/>
          <p14:tracePt t="2941" x="7277100" y="1695450"/>
          <p14:tracePt t="2958" x="7219950" y="1651000"/>
          <p14:tracePt t="2974" x="7150100" y="1619250"/>
          <p14:tracePt t="2991" x="7067550" y="1593850"/>
          <p14:tracePt t="3008" x="6788150" y="1473200"/>
          <p14:tracePt t="3024" x="6540500" y="1416050"/>
          <p14:tracePt t="3041" x="6261100" y="1390650"/>
          <p14:tracePt t="3058" x="5994400" y="1346200"/>
          <p14:tracePt t="3074" x="5746750" y="1308100"/>
          <p14:tracePt t="3091" x="5549900" y="1270000"/>
          <p14:tracePt t="3108" x="5359400" y="1250950"/>
          <p14:tracePt t="3124" x="5130800" y="1250950"/>
          <p14:tracePt t="3141" x="4857750" y="1250950"/>
          <p14:tracePt t="3158" x="4559300" y="1301750"/>
          <p14:tracePt t="3174" x="4324350" y="1346200"/>
          <p14:tracePt t="3191" x="4197350" y="1358900"/>
          <p14:tracePt t="3192" x="4108450" y="1384300"/>
          <p14:tracePt t="3208" x="3956050" y="1435100"/>
          <p14:tracePt t="3224" x="3816350" y="1441450"/>
          <p14:tracePt t="3241" x="3632200" y="1479550"/>
          <p14:tracePt t="3258" x="3340100" y="1511300"/>
          <p14:tracePt t="3274" x="3041650" y="1568450"/>
          <p14:tracePt t="3291" x="2705100" y="1612900"/>
          <p14:tracePt t="3308" x="2374900" y="1657350"/>
          <p14:tracePt t="3324" x="2044700" y="1714500"/>
          <p14:tracePt t="3341" x="1765300" y="1727200"/>
          <p14:tracePt t="3358" x="1524000" y="1727200"/>
          <p14:tracePt t="3374" x="1263650" y="1727200"/>
          <p14:tracePt t="3392" x="1003300" y="1727200"/>
          <p14:tracePt t="3408" x="889000" y="1720850"/>
          <p14:tracePt t="3424" x="806450" y="1701800"/>
          <p14:tracePt t="3441" x="768350" y="1695450"/>
          <p14:tracePt t="3458" x="742950" y="1682750"/>
          <p14:tracePt t="3474" x="730250" y="1676400"/>
          <p14:tracePt t="3491" x="711200" y="1663700"/>
          <p14:tracePt t="3520" x="711200" y="1651000"/>
          <p14:tracePt t="3528" x="711200" y="1644650"/>
          <p14:tracePt t="3541" x="711200" y="1619250"/>
          <p14:tracePt t="3558" x="711200" y="1606550"/>
          <p14:tracePt t="3574" x="717550" y="1581150"/>
          <p14:tracePt t="3591" x="723900" y="1549400"/>
          <p14:tracePt t="3608" x="749300" y="1485900"/>
          <p14:tracePt t="3625" x="787400" y="1441450"/>
          <p14:tracePt t="3641" x="825500" y="1403350"/>
          <p14:tracePt t="3658" x="869950" y="1358900"/>
          <p14:tracePt t="3675" x="908050" y="1320800"/>
          <p14:tracePt t="3691" x="952500" y="1289050"/>
          <p14:tracePt t="3708" x="1016000" y="1250950"/>
          <p14:tracePt t="3724" x="1073150" y="1225550"/>
          <p14:tracePt t="3741" x="1117600" y="1193800"/>
          <p14:tracePt t="3758" x="1155700" y="1174750"/>
          <p14:tracePt t="3774" x="1162050" y="1168400"/>
          <p14:tracePt t="3817" x="1168400" y="1168400"/>
          <p14:tracePt t="3848" x="1174750" y="1168400"/>
          <p14:tracePt t="3904" x="1174750" y="1181100"/>
          <p14:tracePt t="3920" x="1174750" y="1193800"/>
          <p14:tracePt t="3928" x="1193800" y="1212850"/>
          <p14:tracePt t="3941" x="1219200" y="1219200"/>
          <p14:tracePt t="3958" x="1314450" y="1231900"/>
          <p14:tracePt t="3975" x="1384300" y="1250950"/>
          <p14:tracePt t="3991" x="1416050" y="1263650"/>
          <p14:tracePt t="4008" x="1466850" y="1270000"/>
          <p14:tracePt t="4025" x="1581150" y="1301750"/>
          <p14:tracePt t="4041" x="1790700" y="1301750"/>
          <p14:tracePt t="4058" x="2216150" y="1301750"/>
          <p14:tracePt t="4075" x="2749550" y="1301750"/>
          <p14:tracePt t="4091" x="3282950" y="1301750"/>
          <p14:tracePt t="4108" x="3778250" y="1301750"/>
          <p14:tracePt t="4125" x="4057650" y="1301750"/>
          <p14:tracePt t="4141" x="4197350" y="1301750"/>
          <p14:tracePt t="4158" x="4241800" y="1301750"/>
          <p14:tracePt t="4175" x="4267200" y="1301750"/>
          <p14:tracePt t="4191" x="4292600" y="1301750"/>
          <p14:tracePt t="4192" x="4298950" y="1301750"/>
          <p14:tracePt t="4208" x="4305300" y="1301750"/>
          <p14:tracePt t="4225" x="4318000" y="1301750"/>
          <p14:tracePt t="4241" x="4330700" y="1301750"/>
          <p14:tracePt t="4336" x="4337050" y="1301750"/>
          <p14:tracePt t="4376" x="4330700" y="1289050"/>
          <p14:tracePt t="4392" x="4324350" y="1276350"/>
          <p14:tracePt t="4408" x="4318000" y="1270000"/>
          <p14:tracePt t="5225" x="4298950" y="1289050"/>
          <p14:tracePt t="5232" x="4292600" y="1301750"/>
          <p14:tracePt t="5242" x="4286250" y="1308100"/>
          <p14:tracePt t="5258" x="4279900" y="1314450"/>
          <p14:tracePt t="5275" x="4273550" y="1320800"/>
          <p14:tracePt t="5320" x="4267200" y="1320800"/>
          <p14:tracePt t="5344" x="4254500" y="1320800"/>
          <p14:tracePt t="5368" x="4248150" y="1320800"/>
          <p14:tracePt t="5392" x="4222750" y="1320800"/>
          <p14:tracePt t="5400" x="4184650" y="1308100"/>
          <p14:tracePt t="5408" x="4121150" y="1282700"/>
          <p14:tracePt t="5425" x="3956050" y="1219200"/>
          <p14:tracePt t="5442" x="3657600" y="1162050"/>
          <p14:tracePt t="5458" x="3219450" y="1130300"/>
          <p14:tracePt t="5475" x="2755900" y="1130300"/>
          <p14:tracePt t="5492" x="2355850" y="1130300"/>
          <p14:tracePt t="5508" x="2076450" y="1130300"/>
          <p14:tracePt t="5525" x="1866900" y="1136650"/>
          <p14:tracePt t="5542" x="1701800" y="1174750"/>
          <p14:tracePt t="5558" x="1600200" y="1187450"/>
          <p14:tracePt t="5575" x="1517650" y="1219200"/>
          <p14:tracePt t="5592" x="1435100" y="1238250"/>
          <p14:tracePt t="5608" x="1327150" y="1282700"/>
          <p14:tracePt t="5625" x="1282700" y="1289050"/>
          <p14:tracePt t="5642" x="1257300" y="1295400"/>
          <p14:tracePt t="5658" x="1250950" y="1295400"/>
          <p14:tracePt t="5675" x="1231900" y="1308100"/>
          <p14:tracePt t="5705" x="1225550" y="1314450"/>
          <p14:tracePt t="5889" x="1250950" y="1314450"/>
          <p14:tracePt t="5897" x="1295400" y="1301750"/>
          <p14:tracePt t="5908" x="1346200" y="1289050"/>
          <p14:tracePt t="5925" x="1492250" y="1263650"/>
          <p14:tracePt t="5942" x="1708150" y="1238250"/>
          <p14:tracePt t="5958" x="1930400" y="1238250"/>
          <p14:tracePt t="5975" x="2139950" y="1225550"/>
          <p14:tracePt t="5992" x="2336800" y="1225550"/>
          <p14:tracePt t="6008" x="2546350" y="1225550"/>
          <p14:tracePt t="6025" x="2673350" y="1225550"/>
          <p14:tracePt t="6042" x="2813050" y="1200150"/>
          <p14:tracePt t="6058" x="3009900" y="1174750"/>
          <p14:tracePt t="6075" x="3194050" y="1136650"/>
          <p14:tracePt t="6092" x="3422650" y="1111250"/>
          <p14:tracePt t="6108" x="3670300" y="1054100"/>
          <p14:tracePt t="6125" x="3968750" y="996950"/>
          <p14:tracePt t="6142" x="4229100" y="971550"/>
          <p14:tracePt t="6158" x="4356100" y="958850"/>
          <p14:tracePt t="6175" x="4445000" y="933450"/>
          <p14:tracePt t="6192" x="4489450" y="927100"/>
          <p14:tracePt t="6208" x="4540250" y="920750"/>
          <p14:tracePt t="6225" x="4584700" y="895350"/>
          <p14:tracePt t="6242" x="4603750" y="882650"/>
          <p14:tracePt t="6258" x="4616450" y="882650"/>
          <p14:tracePt t="6275" x="4622800" y="882650"/>
          <p14:tracePt t="6292" x="4660900" y="876300"/>
          <p14:tracePt t="6308" x="4667250" y="876300"/>
          <p14:tracePt t="6325" x="4711700" y="869950"/>
          <p14:tracePt t="6342" x="4756150" y="850900"/>
          <p14:tracePt t="6358" x="4806950" y="850900"/>
          <p14:tracePt t="6375" x="4845050" y="844550"/>
          <p14:tracePt t="6392" x="4876800" y="844550"/>
          <p14:tracePt t="6409" x="4953000" y="831850"/>
          <p14:tracePt t="6425" x="5016500" y="825500"/>
          <p14:tracePt t="6442" x="5099050" y="825500"/>
          <p14:tracePt t="6459" x="5200650" y="825500"/>
          <p14:tracePt t="6475" x="5257800" y="825500"/>
          <p14:tracePt t="6492" x="5289550" y="825500"/>
          <p14:tracePt t="6509" x="5308600" y="838200"/>
          <p14:tracePt t="6525" x="5314950" y="863600"/>
          <p14:tracePt t="6542" x="5314950" y="889000"/>
          <p14:tracePt t="6558" x="5314950" y="914400"/>
          <p14:tracePt t="6575" x="5314950" y="927100"/>
          <p14:tracePt t="6592" x="5289550" y="977900"/>
          <p14:tracePt t="6609" x="5124450" y="1022350"/>
          <p14:tracePt t="6625" x="4940300" y="1060450"/>
          <p14:tracePt t="6642" x="4660900" y="1117600"/>
          <p14:tracePt t="6659" x="4375150" y="1162050"/>
          <p14:tracePt t="6675" x="3987800" y="1206500"/>
          <p14:tracePt t="6692" x="3581400" y="1270000"/>
          <p14:tracePt t="6709" x="3232150" y="1327150"/>
          <p14:tracePt t="6725" x="2971800" y="1339850"/>
          <p14:tracePt t="6742" x="2813050" y="1352550"/>
          <p14:tracePt t="6759" x="2730500" y="1352550"/>
          <p14:tracePt t="6775" x="2686050" y="1352550"/>
          <p14:tracePt t="6792" x="2641600" y="1352550"/>
          <p14:tracePt t="6793" x="2616200" y="1352550"/>
          <p14:tracePt t="6809" x="2571750" y="1352550"/>
          <p14:tracePt t="6825" x="2514600" y="1365250"/>
          <p14:tracePt t="6842" x="2470150" y="1384300"/>
          <p14:tracePt t="6859" x="2413000" y="1390650"/>
          <p14:tracePt t="6875" x="2355850" y="1422400"/>
          <p14:tracePt t="6892" x="2286000" y="1428750"/>
          <p14:tracePt t="6909" x="2266950" y="1428750"/>
          <p14:tracePt t="6925" x="2228850" y="1428750"/>
          <p14:tracePt t="6945" x="2222500" y="1428750"/>
          <p14:tracePt t="7001" x="2216150" y="1428750"/>
          <p14:tracePt t="7025" x="2216150" y="1416050"/>
          <p14:tracePt t="7033" x="2228850" y="1397000"/>
          <p14:tracePt t="7042" x="2235200" y="1377950"/>
          <p14:tracePt t="7059" x="2292350" y="1339850"/>
          <p14:tracePt t="7075" x="2368550" y="1308100"/>
          <p14:tracePt t="7092" x="2482850" y="1263650"/>
          <p14:tracePt t="7109" x="2686050" y="1193800"/>
          <p14:tracePt t="7125" x="2901950" y="1111250"/>
          <p14:tracePt t="7142" x="3098800" y="1060450"/>
          <p14:tracePt t="7159" x="3282950" y="1009650"/>
          <p14:tracePt t="7175" x="3365500" y="996950"/>
          <p14:tracePt t="7192" x="3429000" y="996950"/>
          <p14:tracePt t="7209" x="3486150" y="984250"/>
          <p14:tracePt t="7225" x="3498850" y="984250"/>
          <p14:tracePt t="7242" x="3517900" y="984250"/>
          <p14:tracePt t="7259" x="3530600" y="984250"/>
          <p14:tracePt t="7275" x="3562350" y="990600"/>
          <p14:tracePt t="7292" x="3594100" y="990600"/>
          <p14:tracePt t="7309" x="3638550" y="990600"/>
          <p14:tracePt t="7325" x="3708400" y="990600"/>
          <p14:tracePt t="7342" x="3784600" y="990600"/>
          <p14:tracePt t="7359" x="3886200" y="990600"/>
          <p14:tracePt t="7376" x="3994150" y="990600"/>
          <p14:tracePt t="7392" x="4102100" y="990600"/>
          <p14:tracePt t="7393" x="4133850" y="990600"/>
          <p14:tracePt t="7409" x="4197350" y="990600"/>
          <p14:tracePt t="7425" x="4241800" y="990600"/>
          <p14:tracePt t="7442" x="4254500" y="990600"/>
          <p14:tracePt t="7459" x="4279900" y="990600"/>
          <p14:tracePt t="7475" x="4305300" y="990600"/>
          <p14:tracePt t="7492" x="4324350" y="990600"/>
          <p14:tracePt t="7509" x="4381500" y="990600"/>
          <p14:tracePt t="7526" x="4476750" y="990600"/>
          <p14:tracePt t="7542" x="4616450" y="990600"/>
          <p14:tracePt t="7559" x="4756150" y="990600"/>
          <p14:tracePt t="7575" x="4826000" y="1009650"/>
          <p14:tracePt t="7592" x="4876800" y="1028700"/>
          <p14:tracePt t="7609" x="4933950" y="1035050"/>
          <p14:tracePt t="7625" x="4972050" y="1054100"/>
          <p14:tracePt t="7642" x="5016500" y="1054100"/>
          <p14:tracePt t="7659" x="5048250" y="1054100"/>
          <p14:tracePt t="7675" x="5105400" y="1054100"/>
          <p14:tracePt t="7692" x="5168900" y="1054100"/>
          <p14:tracePt t="7709" x="5251450" y="1054100"/>
          <p14:tracePt t="7725" x="5359400" y="1054100"/>
          <p14:tracePt t="7742" x="5467350" y="1054100"/>
          <p14:tracePt t="7759" x="5556250" y="1054100"/>
          <p14:tracePt t="7776" x="5632450" y="1054100"/>
          <p14:tracePt t="7792" x="5689600" y="1054100"/>
          <p14:tracePt t="7793" x="5708650" y="1054100"/>
          <p14:tracePt t="7809" x="5772150" y="1054100"/>
          <p14:tracePt t="7828" x="5816600" y="1054100"/>
          <p14:tracePt t="7842" x="5873750" y="1054100"/>
          <p14:tracePt t="7859" x="5930900" y="1054100"/>
          <p14:tracePt t="7875" x="6019800" y="1054100"/>
          <p14:tracePt t="7892" x="6127750" y="1054100"/>
          <p14:tracePt t="7909" x="6273800" y="1079500"/>
          <p14:tracePt t="7925" x="6451600" y="1092200"/>
          <p14:tracePt t="7942" x="6578600" y="1130300"/>
          <p14:tracePt t="7959" x="6673850" y="1130300"/>
          <p14:tracePt t="7976" x="6781800" y="1130300"/>
          <p14:tracePt t="7992" x="6877050" y="1104900"/>
          <p14:tracePt t="8009" x="7042150" y="996950"/>
          <p14:tracePt t="8026" x="7118350" y="946150"/>
          <p14:tracePt t="8042" x="7169150" y="908050"/>
          <p14:tracePt t="8059" x="7194550" y="889000"/>
          <p14:tracePt t="8076" x="7207250" y="882650"/>
          <p14:tracePt t="8092" x="7232650" y="882650"/>
          <p14:tracePt t="8109" x="7277100" y="882650"/>
          <p14:tracePt t="8125" x="7353300" y="882650"/>
          <p14:tracePt t="8142" x="7448550" y="882650"/>
          <p14:tracePt t="8159" x="7569200" y="882650"/>
          <p14:tracePt t="8176" x="7747000" y="882650"/>
          <p14:tracePt t="8192" x="7867650" y="882650"/>
          <p14:tracePt t="8209" x="8007350" y="882650"/>
          <p14:tracePt t="8226" x="8058150" y="882650"/>
          <p14:tracePt t="8242" x="8096250" y="882650"/>
          <p14:tracePt t="8259" x="8108950" y="882650"/>
          <p14:tracePt t="8276" x="8121650" y="882650"/>
          <p14:tracePt t="8292" x="8140700" y="882650"/>
          <p14:tracePt t="8309" x="8153400" y="895350"/>
          <p14:tracePt t="8326" x="8172450" y="895350"/>
          <p14:tracePt t="8342" x="8204200" y="895350"/>
          <p14:tracePt t="8359" x="8229600" y="908050"/>
          <p14:tracePt t="8376" x="8261350" y="914400"/>
          <p14:tracePt t="8392" x="8293100" y="920750"/>
          <p14:tracePt t="8409" x="8305800" y="927100"/>
          <p14:tracePt t="8601" x="8305800" y="939800"/>
          <p14:tracePt t="8609" x="8299450" y="939800"/>
          <p14:tracePt t="8633" x="8293100" y="946150"/>
          <p14:tracePt t="8721" x="8286750" y="952500"/>
          <p14:tracePt t="8745" x="8286750" y="958850"/>
          <p14:tracePt t="8753" x="8299450" y="977900"/>
          <p14:tracePt t="8769" x="8318500" y="984250"/>
          <p14:tracePt t="8777" x="8324850" y="984250"/>
          <p14:tracePt t="8792" x="8343900" y="984250"/>
          <p14:tracePt t="8809" x="8362950" y="990600"/>
          <p14:tracePt t="8826" x="8382000" y="1009650"/>
          <p14:tracePt t="8842" x="8382000" y="1016000"/>
          <p14:tracePt t="8859" x="8388350" y="1028700"/>
          <p14:tracePt t="8889" x="8388350" y="1047750"/>
          <p14:tracePt t="8897" x="8388350" y="1054100"/>
          <p14:tracePt t="8909" x="8388350" y="1073150"/>
          <p14:tracePt t="8926" x="8388350" y="1104900"/>
          <p14:tracePt t="8942" x="8362950" y="1162050"/>
          <p14:tracePt t="8959" x="8356600" y="1231900"/>
          <p14:tracePt t="8976" x="8324850" y="1276350"/>
          <p14:tracePt t="8992" x="8324850" y="1301750"/>
          <p14:tracePt t="9009" x="8324850" y="1333500"/>
          <p14:tracePt t="9026" x="8324850" y="1358900"/>
          <p14:tracePt t="9042" x="8324850" y="1371600"/>
          <p14:tracePt t="9059" x="8324850" y="1435100"/>
          <p14:tracePt t="9076" x="8324850" y="1498600"/>
          <p14:tracePt t="9092" x="8318500" y="1543050"/>
          <p14:tracePt t="9109" x="8318500" y="1549400"/>
          <p14:tracePt t="9126" x="8318500" y="1555750"/>
          <p14:tracePt t="9145" x="8318500" y="1574800"/>
          <p14:tracePt t="9159" x="8318500" y="1593850"/>
          <p14:tracePt t="9176" x="8337550" y="1638300"/>
          <p14:tracePt t="9192" x="8350250" y="1714500"/>
          <p14:tracePt t="9209" x="8375650" y="1898650"/>
          <p14:tracePt t="9226" x="8362950" y="2057400"/>
          <p14:tracePt t="9242" x="8343900" y="2222500"/>
          <p14:tracePt t="9259" x="8343900" y="2393950"/>
          <p14:tracePt t="9276" x="8299450" y="2590800"/>
          <p14:tracePt t="9292" x="8286750" y="2768600"/>
          <p14:tracePt t="9309" x="8235950" y="3003550"/>
          <p14:tracePt t="9326" x="8210550" y="3232150"/>
          <p14:tracePt t="9342" x="8178800" y="3422650"/>
          <p14:tracePt t="9359" x="8153400" y="3587750"/>
          <p14:tracePt t="9376" x="8153400" y="3765550"/>
          <p14:tracePt t="9392" x="8153400" y="3886200"/>
          <p14:tracePt t="9409" x="8153400" y="4064000"/>
          <p14:tracePt t="9426" x="8140700" y="4210050"/>
          <p14:tracePt t="9443" x="8140700" y="4330700"/>
          <p14:tracePt t="9459" x="8115300" y="4464050"/>
          <p14:tracePt t="9476" x="8096250" y="4591050"/>
          <p14:tracePt t="9492" x="8045450" y="4737100"/>
          <p14:tracePt t="9509" x="8001000" y="4857750"/>
          <p14:tracePt t="9526" x="7969250" y="4927600"/>
          <p14:tracePt t="9543" x="7937500" y="4965700"/>
          <p14:tracePt t="9559" x="7924800" y="4978400"/>
          <p14:tracePt t="9577" x="7918450" y="4984750"/>
          <p14:tracePt t="9601" x="7912100" y="4984750"/>
          <p14:tracePt t="9609" x="7905750" y="4984750"/>
          <p14:tracePt t="9626" x="7867650" y="4965700"/>
          <p14:tracePt t="9643" x="7835900" y="4895850"/>
          <p14:tracePt t="9659" x="7791450" y="4794250"/>
          <p14:tracePt t="9676" x="7734300" y="4673600"/>
          <p14:tracePt t="9693" x="7683500" y="4540250"/>
          <p14:tracePt t="9709" x="7620000" y="4394200"/>
          <p14:tracePt t="9726" x="7600950" y="4311650"/>
          <p14:tracePt t="9743" x="7562850" y="4216400"/>
          <p14:tracePt t="9759" x="7556500" y="4159250"/>
          <p14:tracePt t="9776" x="7531100" y="4108450"/>
          <p14:tracePt t="9793" x="7531100" y="4095750"/>
          <p14:tracePt t="9809" x="7531100" y="4089400"/>
          <p14:tracePt t="9857" x="7531100" y="4095750"/>
          <p14:tracePt t="9865" x="7531100" y="4121150"/>
          <p14:tracePt t="9876" x="7531100" y="4165600"/>
          <p14:tracePt t="9893" x="7531100" y="4210050"/>
          <p14:tracePt t="9909" x="7531100" y="4260850"/>
          <p14:tracePt t="9926" x="7531100" y="4318000"/>
          <p14:tracePt t="9943" x="7531100" y="4343400"/>
          <p14:tracePt t="9959" x="7518400" y="4362450"/>
          <p14:tracePt t="10018" x="7512050" y="4375150"/>
          <p14:tracePt t="10050" x="7499350" y="4375150"/>
          <p14:tracePt t="10058" x="7467600" y="4362450"/>
          <p14:tracePt t="10065" x="7448550" y="4330700"/>
          <p14:tracePt t="10076" x="7404100" y="4273550"/>
          <p14:tracePt t="10093" x="7283450" y="4083050"/>
          <p14:tracePt t="10109" x="7156450" y="3860800"/>
          <p14:tracePt t="10126" x="7086600" y="3594100"/>
          <p14:tracePt t="10143" x="7054850" y="3333750"/>
          <p14:tracePt t="10159" x="7016750" y="3117850"/>
          <p14:tracePt t="10176" x="7016750" y="2908300"/>
          <p14:tracePt t="10193" x="7004050" y="2730500"/>
          <p14:tracePt t="10209" x="7004050" y="2571750"/>
          <p14:tracePt t="10226" x="7004050" y="2476500"/>
          <p14:tracePt t="10243" x="7004050" y="2425700"/>
          <p14:tracePt t="10259" x="7023100" y="2362200"/>
          <p14:tracePt t="10276" x="7048500" y="2298700"/>
          <p14:tracePt t="10293" x="7067550" y="2247900"/>
          <p14:tracePt t="10310" x="7073900" y="2203450"/>
          <p14:tracePt t="10326" x="7073900" y="2159000"/>
          <p14:tracePt t="10343" x="7073900" y="2139950"/>
          <p14:tracePt t="10359" x="7073900" y="2101850"/>
          <p14:tracePt t="10376" x="7067550" y="2076450"/>
          <p14:tracePt t="10393" x="7067550" y="2025650"/>
          <p14:tracePt t="10409" x="7029450" y="1936750"/>
          <p14:tracePt t="10426" x="6997700" y="1892300"/>
          <p14:tracePt t="10443" x="6953250" y="1841500"/>
          <p14:tracePt t="10460" x="6902450" y="1790700"/>
          <p14:tracePt t="10476" x="6832600" y="1752600"/>
          <p14:tracePt t="10493" x="6794500" y="1733550"/>
          <p14:tracePt t="10510" x="6756400" y="1714500"/>
          <p14:tracePt t="10526" x="6699250" y="1695450"/>
          <p14:tracePt t="10543" x="6635750" y="1676400"/>
          <p14:tracePt t="10559" x="6591300" y="1663700"/>
          <p14:tracePt t="10576" x="6508750" y="1606550"/>
          <p14:tracePt t="10593" x="6400800" y="1524000"/>
          <p14:tracePt t="10610" x="6267450" y="1435100"/>
          <p14:tracePt t="10626" x="6191250" y="1384300"/>
          <p14:tracePt t="10643" x="6121400" y="1327150"/>
          <p14:tracePt t="10660" x="6057900" y="1301750"/>
          <p14:tracePt t="10676" x="6000750" y="1263650"/>
          <p14:tracePt t="10693" x="5924550" y="1238250"/>
          <p14:tracePt t="10709" x="5803900" y="1193800"/>
          <p14:tracePt t="10726" x="5619750" y="1143000"/>
          <p14:tracePt t="10743" x="5454650" y="1079500"/>
          <p14:tracePt t="10760" x="5226050" y="1035050"/>
          <p14:tracePt t="10776" x="4997450" y="1009650"/>
          <p14:tracePt t="10793" x="4781550" y="996950"/>
          <p14:tracePt t="10810" x="4603750" y="996950"/>
          <p14:tracePt t="10826" x="4514850" y="996950"/>
          <p14:tracePt t="10843" x="4432300" y="1009650"/>
          <p14:tracePt t="10860" x="4349750" y="1028700"/>
          <p14:tracePt t="10876" x="4267200" y="1054100"/>
          <p14:tracePt t="10893" x="4171950" y="1060450"/>
          <p14:tracePt t="10910" x="4089400" y="1060450"/>
          <p14:tracePt t="10926" x="3987800" y="1060450"/>
          <p14:tracePt t="10943" x="3905250" y="1060450"/>
          <p14:tracePt t="10960" x="3841750" y="1060450"/>
          <p14:tracePt t="10976" x="3790950" y="1060450"/>
          <p14:tracePt t="10993" x="3759200" y="1041400"/>
          <p14:tracePt t="11122" x="3752850" y="1035050"/>
          <p14:tracePt t="11146" x="3759200" y="1035050"/>
          <p14:tracePt t="11154" x="3778250" y="1035050"/>
          <p14:tracePt t="11162" x="3816350" y="1035050"/>
          <p14:tracePt t="11176" x="3854450" y="1035050"/>
          <p14:tracePt t="11193" x="3975100" y="1016000"/>
          <p14:tracePt t="11194" x="4102100" y="996950"/>
          <p14:tracePt t="11210" x="4330700" y="984250"/>
          <p14:tracePt t="11226" x="4591050" y="946150"/>
          <p14:tracePt t="11243" x="4806950" y="920750"/>
          <p14:tracePt t="11260" x="4902200" y="908050"/>
          <p14:tracePt t="11276" x="4946650" y="882650"/>
          <p14:tracePt t="11293" x="4978400" y="882650"/>
          <p14:tracePt t="11310" x="5003800" y="876300"/>
          <p14:tracePt t="11326" x="5029200" y="876300"/>
          <p14:tracePt t="11343" x="5067300" y="876300"/>
          <p14:tracePt t="11360" x="5149850" y="869950"/>
          <p14:tracePt t="11376" x="5226050" y="869950"/>
          <p14:tracePt t="11393" x="5384800" y="869950"/>
          <p14:tracePt t="11410" x="5651500" y="869950"/>
          <p14:tracePt t="11426" x="5911850" y="850900"/>
          <p14:tracePt t="11443" x="6191250" y="812800"/>
          <p14:tracePt t="11460" x="6483350" y="781050"/>
          <p14:tracePt t="11476" x="6731000" y="755650"/>
          <p14:tracePt t="11493" x="6889750" y="755650"/>
          <p14:tracePt t="11510" x="6997700" y="755650"/>
          <p14:tracePt t="11527" x="7080250" y="755650"/>
          <p14:tracePt t="11543" x="7131050" y="755650"/>
          <p14:tracePt t="11560" x="7175500" y="755650"/>
          <p14:tracePt t="11576" x="7213600" y="768350"/>
          <p14:tracePt t="11593" x="7239000" y="781050"/>
          <p14:tracePt t="11610" x="7283450" y="838200"/>
          <p14:tracePt t="11626" x="7308850" y="895350"/>
          <p14:tracePt t="11643" x="7334250" y="965200"/>
          <p14:tracePt t="11660" x="7346950" y="1009650"/>
          <p14:tracePt t="11676" x="7359650" y="1022350"/>
          <p14:tracePt t="11930" x="7366000" y="1022350"/>
          <p14:tracePt t="11938" x="7391400" y="1022350"/>
          <p14:tracePt t="11946" x="7429500" y="996950"/>
          <p14:tracePt t="11960" x="7480300" y="952500"/>
          <p14:tracePt t="11977" x="7537450" y="876300"/>
          <p14:tracePt t="11993" x="7562850" y="850900"/>
          <p14:tracePt t="12130" x="7550150" y="850900"/>
          <p14:tracePt t="12466" x="7543800" y="850900"/>
          <p14:tracePt t="12482" x="7543800" y="857250"/>
          <p14:tracePt t="12490" x="7543800" y="863600"/>
          <p14:tracePt t="12498" x="7537450" y="869950"/>
          <p14:tracePt t="12514" x="7518400" y="889000"/>
          <p14:tracePt t="12527" x="7512050" y="895350"/>
          <p14:tracePt t="12543" x="7505700" y="901700"/>
          <p14:tracePt t="12560" x="7493000" y="933450"/>
          <p14:tracePt t="12577" x="7473950" y="952500"/>
          <p14:tracePt t="12593" x="7461250" y="958850"/>
          <p14:tracePt t="12610" x="7435850" y="965200"/>
          <p14:tracePt t="12627" x="7429500" y="971550"/>
          <p14:tracePt t="12643" x="7410450" y="984250"/>
          <p14:tracePt t="12660" x="7391400" y="990600"/>
          <p14:tracePt t="12676" x="7346950" y="1016000"/>
          <p14:tracePt t="12693" x="7302500" y="1035050"/>
          <p14:tracePt t="12710" x="7213600" y="1092200"/>
          <p14:tracePt t="12727" x="7105650" y="1149350"/>
          <p14:tracePt t="12743" x="7054850" y="1187450"/>
          <p14:tracePt t="12760" x="7010400" y="1193800"/>
          <p14:tracePt t="12777" x="6965950" y="1206500"/>
          <p14:tracePt t="12793" x="6946900" y="1219200"/>
          <p14:tracePt t="12810" x="6908800" y="1231900"/>
          <p14:tracePt t="12827" x="6902450" y="1231900"/>
          <p14:tracePt t="12843" x="6877050" y="1238250"/>
          <p14:tracePt t="12860" x="6864350" y="1238250"/>
          <p14:tracePt t="12877" x="6838950" y="1238250"/>
          <p14:tracePt t="12893" x="6832600" y="1238250"/>
          <p14:tracePt t="12910" x="6826250" y="1238250"/>
          <p14:tracePt t="12927" x="6807200" y="1238250"/>
          <p14:tracePt t="12943" x="6800850" y="1238250"/>
          <p14:tracePt t="12960" x="6781800" y="1231900"/>
          <p14:tracePt t="12978" x="6769100" y="1219200"/>
          <p14:tracePt t="12993" x="6756400" y="1212850"/>
          <p14:tracePt t="13010" x="6737350" y="1200150"/>
          <p14:tracePt t="13027" x="6718300" y="1181100"/>
          <p14:tracePt t="13043" x="6705600" y="1168400"/>
          <p14:tracePt t="13060" x="6680200" y="1168400"/>
          <p14:tracePt t="13077" x="6642100" y="1149350"/>
          <p14:tracePt t="13093" x="6623050" y="1136650"/>
          <p14:tracePt t="13110" x="6584950" y="1136650"/>
          <p14:tracePt t="13127" x="6565900" y="1136650"/>
          <p14:tracePt t="13144" x="6540500" y="1136650"/>
          <p14:tracePt t="13160" x="6515100" y="1130300"/>
          <p14:tracePt t="13177" x="6483350" y="1130300"/>
          <p14:tracePt t="13193" x="6470650" y="1117600"/>
          <p14:tracePt t="13210" x="6451600" y="1092200"/>
          <p14:tracePt t="13227" x="6438900" y="1073150"/>
          <p14:tracePt t="13243" x="6432550" y="1054100"/>
          <p14:tracePt t="13260" x="6419850" y="1028700"/>
          <p14:tracePt t="13594" x="6407150" y="1035050"/>
          <p14:tracePt t="13675" x="6394450" y="1041400"/>
          <p14:tracePt t="13691" x="6388100" y="1047750"/>
          <p14:tracePt t="15515" x="6381750" y="1047750"/>
          <p14:tracePt t="15531" x="6369050" y="1047750"/>
          <p14:tracePt t="15539" x="6362700" y="1047750"/>
          <p14:tracePt t="15547" x="6343650" y="1047750"/>
          <p14:tracePt t="15561" x="6337300" y="1047750"/>
          <p14:tracePt t="15577" x="6292850" y="1085850"/>
          <p14:tracePt t="15594" x="6184900" y="1193800"/>
          <p14:tracePt t="15595" x="6115050" y="1289050"/>
          <p14:tracePt t="15611" x="5981700" y="1460500"/>
          <p14:tracePt t="15627" x="5873750" y="1631950"/>
          <p14:tracePt t="15644" x="5842000" y="1720850"/>
          <p14:tracePt t="15661" x="5816600" y="1771650"/>
          <p14:tracePt t="15677" x="5816600" y="1803400"/>
          <p14:tracePt t="15694" x="5816600" y="1828800"/>
          <p14:tracePt t="15711" x="5816600" y="1873250"/>
          <p14:tracePt t="15727" x="5829300" y="1936750"/>
          <p14:tracePt t="15744" x="5829300" y="2095500"/>
          <p14:tracePt t="15761" x="5842000" y="2343150"/>
          <p14:tracePt t="15777" x="5842000" y="2584450"/>
          <p14:tracePt t="15794" x="5880100" y="2844800"/>
          <p14:tracePt t="15811" x="5943600" y="3117850"/>
          <p14:tracePt t="15827" x="5956300" y="3219450"/>
          <p14:tracePt t="15844" x="5975350" y="3270250"/>
          <p14:tracePt t="15861" x="5994400" y="3289300"/>
          <p14:tracePt t="15877" x="6000750" y="3308350"/>
          <p14:tracePt t="15894" x="6013450" y="3352800"/>
          <p14:tracePt t="15911" x="6013450" y="3403600"/>
          <p14:tracePt t="15927" x="6013450" y="3448050"/>
          <p14:tracePt t="15944" x="6013450" y="3517900"/>
          <p14:tracePt t="15961" x="5994400" y="3587750"/>
          <p14:tracePt t="15977" x="5937250" y="3651250"/>
          <p14:tracePt t="15994" x="5873750" y="3708400"/>
          <p14:tracePt t="16011" x="5784850" y="3759200"/>
          <p14:tracePt t="16027" x="5727700" y="3765550"/>
          <p14:tracePt t="16044" x="5657850" y="3765550"/>
          <p14:tracePt t="16062" x="5594350" y="3765550"/>
          <p14:tracePt t="16077" x="5486400" y="3765550"/>
          <p14:tracePt t="16094" x="5378450" y="3765550"/>
          <p14:tracePt t="16111" x="5276850" y="3765550"/>
          <p14:tracePt t="16127" x="5130800" y="3733800"/>
          <p14:tracePt t="16144" x="4946650" y="3683000"/>
          <p14:tracePt t="16161" x="4692650" y="3600450"/>
          <p14:tracePt t="16177" x="4476750" y="3517900"/>
          <p14:tracePt t="16194" x="4203700" y="3403600"/>
          <p14:tracePt t="16211" x="3790950" y="3232150"/>
          <p14:tracePt t="16227" x="3505200" y="3098800"/>
          <p14:tracePt t="16244" x="3270250" y="3003550"/>
          <p14:tracePt t="16261" x="3048000" y="2863850"/>
          <p14:tracePt t="16277" x="2870200" y="2730500"/>
          <p14:tracePt t="16294" x="2762250" y="2559050"/>
          <p14:tracePt t="16311" x="2667000" y="2355850"/>
          <p14:tracePt t="16327" x="2628900" y="2159000"/>
          <p14:tracePt t="16344" x="2590800" y="1962150"/>
          <p14:tracePt t="16361" x="2565400" y="1778000"/>
          <p14:tracePt t="16377" x="2514600" y="1644650"/>
          <p14:tracePt t="16394" x="2482850" y="1530350"/>
          <p14:tracePt t="16411" x="2463800" y="1479550"/>
          <p14:tracePt t="16427" x="2451100" y="1460500"/>
          <p14:tracePt t="16444" x="2451100" y="1454150"/>
          <p14:tracePt t="16483" x="2451100" y="1447800"/>
          <p14:tracePt t="16499" x="2451100" y="1441450"/>
          <p14:tracePt t="16507" x="2451100" y="1422400"/>
          <p14:tracePt t="16515" x="2451100" y="1409700"/>
          <p14:tracePt t="16528" x="2451100" y="1397000"/>
          <p14:tracePt t="16544" x="2457450" y="1365250"/>
          <p14:tracePt t="16561" x="2482850" y="1333500"/>
          <p14:tracePt t="16577" x="2489200" y="1314450"/>
          <p14:tracePt t="16594" x="2489200" y="1295400"/>
          <p14:tracePt t="16611" x="2495550" y="1289050"/>
          <p14:tracePt t="16699" x="2495550" y="1301750"/>
          <p14:tracePt t="16715" x="2482850" y="1327150"/>
          <p14:tracePt t="16731" x="2470150" y="1346200"/>
          <p14:tracePt t="16739" x="2451100" y="1377950"/>
          <p14:tracePt t="16747" x="2438400" y="1397000"/>
          <p14:tracePt t="16761" x="2419350" y="1422400"/>
          <p14:tracePt t="16777" x="2400300" y="1479550"/>
          <p14:tracePt t="16794" x="2368550" y="1536700"/>
          <p14:tracePt t="16795" x="2368550" y="1568450"/>
          <p14:tracePt t="16811" x="2362200" y="1600200"/>
          <p14:tracePt t="16828" x="2362200" y="1612900"/>
          <p14:tracePt t="16939" x="2362200" y="1606550"/>
          <p14:tracePt t="16947" x="2362200" y="1581150"/>
          <p14:tracePt t="16961" x="2374900" y="1549400"/>
          <p14:tracePt t="16978" x="2381250" y="1530350"/>
          <p14:tracePt t="16994" x="2387600" y="1511300"/>
          <p14:tracePt t="17011" x="2400300" y="1492250"/>
          <p14:tracePt t="20148" x="2400300" y="1498600"/>
          <p14:tracePt t="20156" x="2406650" y="1524000"/>
          <p14:tracePt t="20164" x="2413000" y="1530350"/>
          <p14:tracePt t="20178" x="2425700" y="1555750"/>
          <p14:tracePt t="20195" x="2463800" y="1625600"/>
          <p14:tracePt t="20212" x="2533650" y="1739900"/>
          <p14:tracePt t="20228" x="2590800" y="1803400"/>
          <p14:tracePt t="20245" x="2628900" y="1854200"/>
          <p14:tracePt t="20262" x="2641600" y="1879600"/>
          <p14:tracePt t="20278" x="2660650" y="1924050"/>
          <p14:tracePt t="20298" x="2692400" y="1955800"/>
          <p14:tracePt t="20312" x="2743200" y="2006600"/>
          <p14:tracePt t="20328" x="2832100" y="2070100"/>
          <p14:tracePt t="20345" x="2940050" y="2139950"/>
          <p14:tracePt t="20362" x="3048000" y="2209800"/>
          <p14:tracePt t="20378" x="3136900" y="2279650"/>
          <p14:tracePt t="20395" x="3206750" y="2324100"/>
          <p14:tracePt t="20412" x="3263900" y="2387600"/>
          <p14:tracePt t="20428" x="3282950" y="2413000"/>
          <p14:tracePt t="20445" x="3308350" y="2451100"/>
          <p14:tracePt t="20462" x="3314700" y="2482850"/>
          <p14:tracePt t="20478" x="3346450" y="2527300"/>
          <p14:tracePt t="20495" x="3365500" y="2571750"/>
          <p14:tracePt t="20512" x="3390900" y="2641600"/>
          <p14:tracePt t="20529" x="3409950" y="2679700"/>
          <p14:tracePt t="20545" x="3416300" y="2724150"/>
          <p14:tracePt t="20562" x="3448050" y="2768600"/>
          <p14:tracePt t="20578" x="3454400" y="2813050"/>
          <p14:tracePt t="20595" x="3467100" y="2857500"/>
          <p14:tracePt t="20612" x="3492500" y="2946400"/>
          <p14:tracePt t="20628" x="3505200" y="2990850"/>
          <p14:tracePt t="20645" x="3530600" y="3035300"/>
          <p14:tracePt t="20662" x="3549650" y="3086100"/>
          <p14:tracePt t="20678" x="3581400" y="3155950"/>
          <p14:tracePt t="20696" x="3600450" y="3200400"/>
          <p14:tracePt t="20712" x="3638550" y="3270250"/>
          <p14:tracePt t="20728" x="3683000" y="3346450"/>
          <p14:tracePt t="20745" x="3708400" y="3378200"/>
          <p14:tracePt t="20762" x="3746500" y="3429000"/>
          <p14:tracePt t="20778" x="3771900" y="3454400"/>
          <p14:tracePt t="20795" x="3790950" y="3473450"/>
          <p14:tracePt t="20812" x="3835400" y="3511550"/>
          <p14:tracePt t="20828" x="3867150" y="3556000"/>
          <p14:tracePt t="20845" x="3892550" y="3594100"/>
          <p14:tracePt t="20862" x="3943350" y="3663950"/>
          <p14:tracePt t="20878" x="4000500" y="3752850"/>
          <p14:tracePt t="20895" x="4057650" y="3873500"/>
          <p14:tracePt t="20912" x="4121150" y="3994150"/>
          <p14:tracePt t="20928" x="4165600" y="4108450"/>
          <p14:tracePt t="20946" x="4197350" y="4178300"/>
          <p14:tracePt t="20962" x="4222750" y="4241800"/>
          <p14:tracePt t="20979" x="4248150" y="4279900"/>
          <p14:tracePt t="20995" x="4248150" y="4318000"/>
          <p14:tracePt t="21012" x="4260850" y="4356100"/>
          <p14:tracePt t="21028" x="4273550" y="4400550"/>
          <p14:tracePt t="21045" x="4292600" y="4445000"/>
          <p14:tracePt t="21062" x="4311650" y="4514850"/>
          <p14:tracePt t="21079" x="4337050" y="4578350"/>
          <p14:tracePt t="21095" x="4343400" y="4597400"/>
          <p14:tracePt t="21112" x="4362450" y="4641850"/>
          <p14:tracePt t="21129" x="4368800" y="4654550"/>
          <p14:tracePt t="21145" x="4387850" y="4679950"/>
          <p14:tracePt t="21165" x="4387850" y="4686300"/>
          <p14:tracePt t="21733" x="4413250" y="4699000"/>
          <p14:tracePt t="21740" x="4432300" y="4692650"/>
          <p14:tracePt t="21748" x="4483100" y="4673600"/>
          <p14:tracePt t="21762" x="4514850" y="4673600"/>
          <p14:tracePt t="21779" x="4597400" y="4641850"/>
          <p14:tracePt t="21795" x="4743450" y="4591050"/>
          <p14:tracePt t="21796" x="4838700" y="4540250"/>
          <p14:tracePt t="21812" x="5143500" y="4438650"/>
          <p14:tracePt t="21829" x="5429250" y="4324350"/>
          <p14:tracePt t="21845" x="5600700" y="4241800"/>
          <p14:tracePt t="21862" x="5670550" y="4184650"/>
          <p14:tracePt t="21879" x="5676900" y="4165600"/>
          <p14:tracePt t="21895" x="5676900" y="4152900"/>
          <p14:tracePt t="21912" x="5676900" y="4146550"/>
          <p14:tracePt t="21956" x="5676900" y="4133850"/>
          <p14:tracePt t="22012" x="5676900" y="4127500"/>
          <p14:tracePt t="22020" x="5676900" y="4121150"/>
          <p14:tracePt t="22029" x="5670550" y="4108450"/>
          <p14:tracePt t="22046" x="5657850" y="4102100"/>
          <p14:tracePt t="22062" x="5645150" y="4076700"/>
          <p14:tracePt t="22079" x="5613400" y="4025900"/>
          <p14:tracePt t="22095" x="5607050" y="3975100"/>
          <p14:tracePt t="22112" x="5568950" y="3879850"/>
          <p14:tracePt t="22129" x="5549900" y="3784600"/>
          <p14:tracePt t="22145" x="5492750" y="3676650"/>
          <p14:tracePt t="22162" x="5461000" y="3606800"/>
          <p14:tracePt t="22179" x="5410200" y="3536950"/>
          <p14:tracePt t="22195" x="5384800" y="3511550"/>
          <p14:tracePt t="22212" x="5295900" y="3441700"/>
          <p14:tracePt t="22229" x="5200650" y="3409950"/>
          <p14:tracePt t="22245" x="4984750" y="3352800"/>
          <p14:tracePt t="22262" x="4686300" y="3327400"/>
          <p14:tracePt t="22279" x="4356100" y="3263900"/>
          <p14:tracePt t="22296" x="4076700" y="3238500"/>
          <p14:tracePt t="22312" x="3797300" y="3194050"/>
          <p14:tracePt t="22329" x="3562350" y="3155950"/>
          <p14:tracePt t="22345" x="3352800" y="3130550"/>
          <p14:tracePt t="22362" x="3194050" y="3130550"/>
          <p14:tracePt t="22379" x="3022600" y="3130550"/>
          <p14:tracePt t="22395" x="2971800" y="3130550"/>
          <p14:tracePt t="22412" x="2927350" y="3130550"/>
          <p14:tracePt t="22429" x="2870200" y="3130550"/>
          <p14:tracePt t="22446" x="2813050" y="3117850"/>
          <p14:tracePt t="22462" x="2730500" y="3111500"/>
          <p14:tracePt t="22479" x="2673350" y="3098800"/>
          <p14:tracePt t="22495" x="2641600" y="3079750"/>
          <p14:tracePt t="22513" x="2603500" y="3073400"/>
          <p14:tracePt t="22529" x="2590800" y="3060700"/>
          <p14:tracePt t="22545" x="2584450" y="3041650"/>
          <p14:tracePt t="22562" x="2571750" y="3035300"/>
          <p14:tracePt t="22579" x="2571750" y="3016250"/>
          <p14:tracePt t="22595" x="2571750" y="3009900"/>
          <p14:tracePt t="22612" x="2571750" y="3003550"/>
          <p14:tracePt t="22893" x="2584450" y="3022600"/>
          <p14:tracePt t="22901" x="2590800" y="3041650"/>
          <p14:tracePt t="22912" x="2609850" y="3060700"/>
          <p14:tracePt t="22929" x="2654300" y="3117850"/>
          <p14:tracePt t="22945" x="2673350" y="3136900"/>
          <p14:tracePt t="22962" x="2705100" y="3162300"/>
          <p14:tracePt t="22979" x="2711450" y="3168650"/>
          <p14:tracePt t="22996" x="2755900" y="3194050"/>
          <p14:tracePt t="22997" x="2794000" y="3194050"/>
          <p14:tracePt t="23012" x="2997200" y="3219450"/>
          <p14:tracePt t="23029" x="3390900" y="3282950"/>
          <p14:tracePt t="23046" x="3930650" y="3371850"/>
          <p14:tracePt t="23062" x="4349750" y="3429000"/>
          <p14:tracePt t="23079" x="4679950" y="3460750"/>
          <p14:tracePt t="23096" x="4959350" y="3530600"/>
          <p14:tracePt t="23112" x="5156200" y="3568700"/>
          <p14:tracePt t="23129" x="5302250" y="3594100"/>
          <p14:tracePt t="23146" x="5391150" y="3594100"/>
          <p14:tracePt t="23163" x="5549900" y="3594100"/>
          <p14:tracePt t="23179" x="5746750" y="3594100"/>
          <p14:tracePt t="23196" x="6057900" y="3556000"/>
          <p14:tracePt t="23212" x="6629400" y="3454400"/>
          <p14:tracePt t="23229" x="6991350" y="3333750"/>
          <p14:tracePt t="23246" x="7175500" y="3282950"/>
          <p14:tracePt t="23262" x="7200900" y="3251200"/>
          <p14:tracePt t="23279" x="7245350" y="3206750"/>
          <p14:tracePt t="23301" x="7245350" y="3194050"/>
          <p14:tracePt t="23312" x="7251700" y="3187700"/>
          <p14:tracePt t="23329" x="7251700" y="3175000"/>
          <p14:tracePt t="23346" x="7251700" y="3168650"/>
          <p14:tracePt t="23397" x="7232650" y="3181350"/>
          <p14:tracePt t="23405" x="7200900" y="3200400"/>
          <p14:tracePt t="23413" x="7150100" y="3232150"/>
          <p14:tracePt t="23429" x="6978650" y="3314700"/>
          <p14:tracePt t="23446" x="6813550" y="3378200"/>
          <p14:tracePt t="23462" x="6737350" y="3460750"/>
          <p14:tracePt t="23479" x="6635750" y="3517900"/>
          <p14:tracePt t="23496" x="6610350" y="3543300"/>
          <p14:tracePt t="23513" x="6591300" y="3549650"/>
          <p14:tracePt t="23529" x="6578600" y="3568700"/>
          <p14:tracePt t="23549" x="6565900" y="3575050"/>
          <p14:tracePt t="23562" x="6559550" y="3575050"/>
          <p14:tracePt t="23579" x="6546850" y="3575050"/>
          <p14:tracePt t="23596" x="6521450" y="3587750"/>
          <p14:tracePt t="23612" x="6457950" y="3594100"/>
          <p14:tracePt t="23630" x="6394450" y="3600450"/>
          <p14:tracePt t="23646" x="6324600" y="3600450"/>
          <p14:tracePt t="23663" x="6235700" y="3600450"/>
          <p14:tracePt t="23679" x="6153150" y="3600450"/>
          <p14:tracePt t="23696" x="6108700" y="3600450"/>
          <p14:tracePt t="23712" x="6076950" y="3600450"/>
          <p14:tracePt t="23729" x="6070600" y="3600450"/>
          <p14:tracePt t="23746" x="6051550" y="3600450"/>
          <p14:tracePt t="23763" x="6045200" y="3587750"/>
          <p14:tracePt t="23779" x="6045200" y="3556000"/>
          <p14:tracePt t="23796" x="6045200" y="3530600"/>
          <p14:tracePt t="23813" x="6057900" y="3486150"/>
          <p14:tracePt t="23829" x="6064250" y="3448050"/>
          <p14:tracePt t="23846" x="6076950" y="3429000"/>
          <p14:tracePt t="23863" x="6076950" y="3422650"/>
          <p14:tracePt t="23880" x="6089650" y="3416300"/>
          <p14:tracePt t="23949" x="6083300" y="3416300"/>
          <p14:tracePt t="23981" x="6070600" y="3416300"/>
          <p14:tracePt t="24005" x="6051550" y="3429000"/>
          <p14:tracePt t="24013" x="6045200" y="3429000"/>
          <p14:tracePt t="24021" x="6038850" y="3435350"/>
          <p14:tracePt t="24029" x="6019800" y="3441700"/>
          <p14:tracePt t="24046" x="5975350" y="3473450"/>
          <p14:tracePt t="24063" x="5905500" y="3511550"/>
          <p14:tracePt t="24079" x="5867400" y="3536950"/>
          <p14:tracePt t="24096" x="5848350" y="3556000"/>
          <p14:tracePt t="24113" x="5829300" y="3568700"/>
          <p14:tracePt t="24129" x="5822950" y="3575050"/>
          <p14:tracePt t="24277" x="5829300" y="3575050"/>
          <p14:tracePt t="24285" x="5829300" y="3568700"/>
          <p14:tracePt t="24301" x="5829300" y="3562350"/>
          <p14:tracePt t="24325" x="5829300" y="3556000"/>
          <p14:tracePt t="24461" x="5829300" y="3543300"/>
          <p14:tracePt t="24477" x="5829300" y="3530600"/>
          <p14:tracePt t="24493" x="5829300" y="3524250"/>
          <p14:tracePt t="24501" x="5829300" y="3517900"/>
          <p14:tracePt t="24513" x="5829300" y="3505200"/>
          <p14:tracePt t="24530" x="5829300" y="3473450"/>
          <p14:tracePt t="24546" x="5835650" y="3441700"/>
          <p14:tracePt t="24563" x="5835650" y="3403600"/>
          <p14:tracePt t="24579" x="5854700" y="3365500"/>
          <p14:tracePt t="24596" x="5854700" y="3346450"/>
          <p14:tracePt t="24614" x="5854700" y="3327400"/>
          <p14:tracePt t="24797" x="5854700" y="3321050"/>
          <p14:tracePt t="24805" x="5861050" y="3314700"/>
          <p14:tracePt t="24813" x="5867400" y="3308350"/>
          <p14:tracePt t="24829" x="5867400" y="3289300"/>
          <p14:tracePt t="24846" x="5873750" y="3282950"/>
          <p14:tracePt t="24869" x="5886450" y="3276600"/>
          <p14:tracePt t="24880" x="5892800" y="3270250"/>
          <p14:tracePt t="24901" x="5899150" y="3263900"/>
          <p14:tracePt t="24917" x="5905500" y="3257550"/>
          <p14:tracePt t="24929" x="5911850" y="3238500"/>
          <p14:tracePt t="24946" x="5924550" y="3232150"/>
          <p14:tracePt t="24963" x="5937250" y="3213100"/>
          <p14:tracePt t="24980" x="5943600" y="3206750"/>
          <p14:tracePt t="24996" x="5949950" y="3194050"/>
          <p14:tracePt t="25021" x="5969000" y="3175000"/>
          <p14:tracePt t="25037" x="5975350" y="3168650"/>
          <p14:tracePt t="25046" x="5988050" y="3155950"/>
          <p14:tracePt t="25063" x="5994400" y="3149600"/>
          <p14:tracePt t="25080" x="6007100" y="3136900"/>
          <p14:tracePt t="25113" x="6026150" y="3111500"/>
          <p14:tracePt t="25117" x="6032500" y="3105150"/>
          <p14:tracePt t="25129" x="6032500" y="3086100"/>
          <p14:tracePt t="25146" x="6038850" y="3079750"/>
          <p14:tracePt t="25163" x="6045200" y="3073400"/>
          <p14:tracePt t="25293" x="6064250" y="3060700"/>
          <p14:tracePt t="25309" x="6070600" y="3054350"/>
          <p14:tracePt t="25325" x="6089650" y="3041650"/>
          <p14:tracePt t="25341" x="6096000" y="3035300"/>
          <p14:tracePt t="25357" x="6102350" y="3022600"/>
          <p14:tracePt t="25373" x="6108700" y="3009900"/>
          <p14:tracePt t="25389" x="6127750" y="2990850"/>
          <p14:tracePt t="25397" x="6134100" y="2984500"/>
          <p14:tracePt t="25413" x="6146800" y="2978150"/>
          <p14:tracePt t="25429" x="6159500" y="2959100"/>
          <p14:tracePt t="25446" x="6178550" y="2946400"/>
          <p14:tracePt t="25463" x="6203950" y="2921000"/>
          <p14:tracePt t="25480" x="6216650" y="2901950"/>
          <p14:tracePt t="25496" x="6242050" y="2876550"/>
          <p14:tracePt t="25513" x="6248400" y="2870200"/>
          <p14:tracePt t="25530" x="6254750" y="2863850"/>
          <p14:tracePt t="25597" x="6261100" y="2857500"/>
          <p14:tracePt t="25605" x="6273800" y="2844800"/>
          <p14:tracePt t="25621" x="6280150" y="2844800"/>
          <p14:tracePt t="25630" x="6286500" y="2844800"/>
          <p14:tracePt t="25646" x="6292850" y="2838450"/>
          <p14:tracePt t="25663" x="6318250" y="2832100"/>
          <p14:tracePt t="25680" x="6330950" y="2825750"/>
          <p14:tracePt t="25696" x="6356350" y="2806700"/>
          <p14:tracePt t="25713" x="6369050" y="2800350"/>
          <p14:tracePt t="25730" x="6375400" y="2800350"/>
          <p14:tracePt t="25746" x="6381750" y="2794000"/>
          <p14:tracePt t="25763" x="6407150" y="2781300"/>
          <p14:tracePt t="25780" x="6419850" y="2768600"/>
          <p14:tracePt t="25796" x="6445250" y="2762250"/>
          <p14:tracePt t="25813" x="6483350" y="2749550"/>
          <p14:tracePt t="25830" x="6502400" y="2743200"/>
          <p14:tracePt t="25846" x="6515100" y="2724150"/>
          <p14:tracePt t="25863" x="6521450" y="2724150"/>
          <p14:tracePt t="25885" x="6534150" y="2724150"/>
          <p14:tracePt t="25925" x="6546850" y="2717800"/>
          <p14:tracePt t="25941" x="6553200" y="2717800"/>
          <p14:tracePt t="25965" x="6559550" y="2711450"/>
          <p14:tracePt t="25989" x="6572250" y="2711450"/>
          <p14:tracePt t="26005" x="6578600" y="2711450"/>
          <p14:tracePt t="26021" x="6591300" y="2711450"/>
          <p14:tracePt t="26037" x="6610350" y="2705100"/>
          <p14:tracePt t="26069" x="6616700" y="2705100"/>
          <p14:tracePt t="26085" x="6642100" y="2686050"/>
          <p14:tracePt t="26101" x="6648450" y="2686050"/>
          <p14:tracePt t="26109" x="6661150" y="2686050"/>
          <p14:tracePt t="26117" x="6673850" y="2679700"/>
          <p14:tracePt t="26130" x="6680200" y="2679700"/>
          <p14:tracePt t="26146" x="6699250" y="2667000"/>
          <p14:tracePt t="26163" x="6711950" y="2667000"/>
          <p14:tracePt t="26180" x="6750050" y="2660650"/>
          <p14:tracePt t="26196" x="6762750" y="2660650"/>
          <p14:tracePt t="26213" x="6800850" y="2641600"/>
          <p14:tracePt t="26230" x="6807200" y="2641600"/>
          <p14:tracePt t="26246" x="6832600" y="2635250"/>
          <p14:tracePt t="26263" x="6845300" y="2635250"/>
          <p14:tracePt t="26280" x="6870700" y="2635250"/>
          <p14:tracePt t="26296" x="6889750" y="2628900"/>
          <p14:tracePt t="26313" x="6896100" y="2628900"/>
          <p14:tracePt t="26330" x="6921500" y="2622550"/>
          <p14:tracePt t="26349" x="6927850" y="2622550"/>
          <p14:tracePt t="26661" x="6908800" y="2622550"/>
          <p14:tracePt t="26669" x="6883400" y="2622550"/>
          <p14:tracePt t="26680" x="6864350" y="2622550"/>
          <p14:tracePt t="26697" x="6807200" y="2622550"/>
          <p14:tracePt t="26713" x="6756400" y="2622550"/>
          <p14:tracePt t="26730" x="6711950" y="2622550"/>
          <p14:tracePt t="26746" x="6692900" y="2622550"/>
          <p14:tracePt t="26763" x="6654800" y="2622550"/>
          <p14:tracePt t="26780" x="6623050" y="2622550"/>
          <p14:tracePt t="26796" x="6591300" y="2622550"/>
          <p14:tracePt t="26798" x="6572250" y="2622550"/>
          <p14:tracePt t="26813" x="6527800" y="2647950"/>
          <p14:tracePt t="26830" x="6477000" y="2667000"/>
          <p14:tracePt t="26847" x="6432550" y="2698750"/>
          <p14:tracePt t="26863" x="6369050" y="2736850"/>
          <p14:tracePt t="26880" x="6324600" y="2762250"/>
          <p14:tracePt t="26897" x="6286500" y="2794000"/>
          <p14:tracePt t="26913" x="6267450" y="2806700"/>
          <p14:tracePt t="26930" x="6248400" y="2832100"/>
          <p14:tracePt t="26947" x="6229350" y="2863850"/>
          <p14:tracePt t="26963" x="6203950" y="2908300"/>
          <p14:tracePt t="26980" x="6165850" y="2978150"/>
          <p14:tracePt t="26997" x="6153150" y="3060700"/>
          <p14:tracePt t="27013" x="6134100" y="3225800"/>
          <p14:tracePt t="27030" x="6096000" y="3359150"/>
          <p14:tracePt t="27047" x="6083300" y="3467100"/>
          <p14:tracePt t="27063" x="6083300" y="3556000"/>
          <p14:tracePt t="27080" x="6083300" y="3613150"/>
          <p14:tracePt t="27097" x="6083300" y="3651250"/>
          <p14:tracePt t="27113" x="6083300" y="3683000"/>
          <p14:tracePt t="27130" x="6076950" y="3689350"/>
          <p14:tracePt t="27147" x="6076950" y="3695700"/>
          <p14:tracePt t="27163" x="6076950" y="3702050"/>
          <p14:tracePt t="27180" x="6076950" y="3727450"/>
          <p14:tracePt t="27197" x="6057900" y="3746500"/>
          <p14:tracePt t="27213" x="6045200" y="3784600"/>
          <p14:tracePt t="27230" x="6038850" y="3810000"/>
          <p14:tracePt t="27247" x="6038850" y="3816350"/>
          <p14:tracePt t="27263" x="6026150" y="3822700"/>
          <p14:tracePt t="27286" x="6019800" y="3822700"/>
          <p14:tracePt t="27326" x="6013450" y="3822700"/>
          <p14:tracePt t="27342" x="6007100" y="3822700"/>
          <p14:tracePt t="27350" x="5988050" y="3822700"/>
          <p14:tracePt t="27358" x="5981700" y="3822700"/>
          <p14:tracePt t="27366" x="5975350" y="3816350"/>
          <p14:tracePt t="27380" x="5969000" y="3803650"/>
          <p14:tracePt t="27397" x="5949950" y="3752850"/>
          <p14:tracePt t="27413" x="5892800" y="3689350"/>
          <p14:tracePt t="27430" x="5867400" y="3638550"/>
          <p14:tracePt t="27447" x="5835650" y="3594100"/>
          <p14:tracePt t="27463" x="5829300" y="3575050"/>
          <p14:tracePt t="27480" x="5816600" y="3543300"/>
          <p14:tracePt t="27497" x="5816600" y="3524250"/>
          <p14:tracePt t="27514" x="5816600" y="3511550"/>
          <p14:tracePt t="27530" x="5816600" y="3505200"/>
          <p14:tracePt t="27654" x="5816600" y="3492500"/>
          <p14:tracePt t="27662" x="5816600" y="3486150"/>
          <p14:tracePt t="27670" x="5816600" y="3460750"/>
          <p14:tracePt t="27680" x="5816600" y="3454400"/>
          <p14:tracePt t="27697" x="5829300" y="3422650"/>
          <p14:tracePt t="27713" x="5842000" y="3397250"/>
          <p14:tracePt t="27730" x="5842000" y="3390900"/>
          <p14:tracePt t="27747" x="5848350" y="3384550"/>
          <p14:tracePt t="27763" x="5848350" y="3378200"/>
          <p14:tracePt t="27780" x="5861050" y="3371850"/>
          <p14:tracePt t="27797" x="5867400" y="3346450"/>
          <p14:tracePt t="27798" x="5873750" y="3340100"/>
          <p14:tracePt t="27813" x="5880100" y="3333750"/>
          <p14:tracePt t="27830" x="5886450" y="3321050"/>
          <p14:tracePt t="27847" x="5886450" y="3314700"/>
          <p14:tracePt t="27863" x="5892800" y="3308350"/>
          <p14:tracePt t="28015" x="5873750" y="3308350"/>
          <p14:tracePt t="28030" x="5867400" y="3321050"/>
          <p14:tracePt t="28038" x="5867400" y="3333750"/>
          <p14:tracePt t="28047" x="5861050" y="3340100"/>
          <p14:tracePt t="28063" x="5861050" y="3346450"/>
          <p14:tracePt t="28080" x="5854700" y="3365500"/>
          <p14:tracePt t="28097" x="5854700" y="3378200"/>
          <p14:tracePt t="28114" x="5848350" y="3397250"/>
          <p14:tracePt t="28130" x="5829300" y="3409950"/>
          <p14:tracePt t="28147" x="5816600" y="3435350"/>
          <p14:tracePt t="28164" x="5797550" y="3454400"/>
          <p14:tracePt t="28180" x="5791200" y="3467100"/>
          <p14:tracePt t="28197" x="5784850" y="3492500"/>
          <p14:tracePt t="28198" x="5778500" y="3498850"/>
          <p14:tracePt t="28214" x="5765800" y="3511550"/>
          <p14:tracePt t="28230" x="5753100" y="3536950"/>
          <p14:tracePt t="28247" x="5740400" y="3556000"/>
          <p14:tracePt t="28264" x="5734050" y="3575050"/>
          <p14:tracePt t="28280" x="5727700" y="3600450"/>
          <p14:tracePt t="28297" x="5721350" y="3632200"/>
          <p14:tracePt t="28313" x="5708650" y="3670300"/>
          <p14:tracePt t="28330" x="5708650" y="3702050"/>
          <p14:tracePt t="28347" x="5708650" y="3727450"/>
          <p14:tracePt t="28364" x="5702300" y="3740150"/>
          <p14:tracePt t="28406" x="5702300" y="3746500"/>
          <p14:tracePt t="28446" x="5702300" y="3752850"/>
          <p14:tracePt t="28670" x="5702300" y="3733800"/>
          <p14:tracePt t="28678" x="5715000" y="3727450"/>
          <p14:tracePt t="28702" x="5715000" y="3702050"/>
          <p14:tracePt t="28710" x="5721350" y="3689350"/>
          <p14:tracePt t="28718" x="5721350" y="3670300"/>
          <p14:tracePt t="28730" x="5727700" y="3651250"/>
          <p14:tracePt t="28747" x="5740400" y="3619500"/>
          <p14:tracePt t="28764" x="5753100" y="3587750"/>
          <p14:tracePt t="28780" x="5765800" y="3562350"/>
          <p14:tracePt t="28797" x="5765800" y="3543300"/>
          <p14:tracePt t="28814" x="5772150" y="3524250"/>
          <p14:tracePt t="28830" x="5778500" y="3505200"/>
          <p14:tracePt t="28847" x="5778500" y="3492500"/>
          <p14:tracePt t="28864" x="5797550" y="3473450"/>
          <p14:tracePt t="28880" x="5803900" y="3454400"/>
          <p14:tracePt t="28897" x="5810250" y="3448050"/>
          <p14:tracePt t="28914" x="5810250" y="3422650"/>
          <p14:tracePt t="28930" x="5810250" y="3409950"/>
          <p14:tracePt t="28947" x="5816600" y="3403600"/>
          <p14:tracePt t="28974" x="5829300" y="3378200"/>
          <p14:tracePt t="28998" x="5835650" y="3371850"/>
          <p14:tracePt t="29014" x="5842000" y="3365500"/>
          <p14:tracePt t="29030" x="5848350" y="3340100"/>
          <p14:tracePt t="29046" x="5861050" y="3333750"/>
          <p14:tracePt t="29062" x="5873750" y="3314700"/>
          <p14:tracePt t="29070" x="5886450" y="3295650"/>
          <p14:tracePt t="29080" x="5892800" y="3289300"/>
          <p14:tracePt t="29102" x="5899150" y="3282950"/>
          <p14:tracePt t="29114" x="5905500" y="3257550"/>
          <p14:tracePt t="29130" x="5924550" y="3244850"/>
          <p14:tracePt t="29147" x="5930900" y="3238500"/>
          <p14:tracePt t="29164" x="5937250" y="3219450"/>
          <p14:tracePt t="29180" x="5962650" y="3194050"/>
          <p14:tracePt t="29197" x="5969000" y="3175000"/>
          <p14:tracePt t="29214" x="6000750" y="3136900"/>
          <p14:tracePt t="29230" x="6013450" y="3130550"/>
          <p14:tracePt t="29248" x="6019800" y="3111500"/>
          <p14:tracePt t="29264" x="6038850" y="3092450"/>
          <p14:tracePt t="29280" x="6045200" y="3086100"/>
          <p14:tracePt t="29297" x="6051550" y="3079750"/>
          <p14:tracePt t="29318" x="6057900" y="3060700"/>
          <p14:tracePt t="29330" x="6076950" y="3048000"/>
          <p14:tracePt t="29350" x="6089650" y="3035300"/>
          <p14:tracePt t="29382" x="6096000" y="3028950"/>
          <p14:tracePt t="29406" x="6102350" y="3022600"/>
          <p14:tracePt t="29438" x="6115050" y="3003550"/>
          <p14:tracePt t="29462" x="6127750" y="2997200"/>
          <p14:tracePt t="29470" x="6134100" y="2990850"/>
          <p14:tracePt t="29486" x="6140450" y="2984500"/>
          <p14:tracePt t="29497" x="6159500" y="2965450"/>
          <p14:tracePt t="29514" x="6165850" y="2959100"/>
          <p14:tracePt t="29531" x="6191250" y="2933700"/>
          <p14:tracePt t="29547" x="6203950" y="2927350"/>
          <p14:tracePt t="29564" x="6210300" y="2921000"/>
          <p14:tracePt t="29580" x="6235700" y="2914650"/>
          <p14:tracePt t="29597" x="6242050" y="2901950"/>
          <p14:tracePt t="29614" x="6273800" y="2882900"/>
          <p14:tracePt t="29630" x="6280150" y="2876550"/>
          <p14:tracePt t="29647" x="6305550" y="2851150"/>
          <p14:tracePt t="29664" x="6318250" y="2844800"/>
          <p14:tracePt t="29681" x="6330950" y="2844800"/>
          <p14:tracePt t="29702" x="6343650" y="2832100"/>
          <p14:tracePt t="29726" x="6350000" y="2832100"/>
          <p14:tracePt t="29758" x="6356350" y="2832100"/>
          <p14:tracePt t="29790" x="6375400" y="2819400"/>
          <p14:tracePt t="29806" x="6394450" y="2819400"/>
          <p14:tracePt t="29814" x="6407150" y="2806700"/>
          <p14:tracePt t="29831" x="6426200" y="2800350"/>
          <p14:tracePt t="29847" x="6470650" y="2794000"/>
          <p14:tracePt t="29864" x="6521450" y="2762250"/>
          <p14:tracePt t="29881" x="6565900" y="2743200"/>
          <p14:tracePt t="29897" x="6591300" y="2730500"/>
          <p14:tracePt t="29914" x="6616700" y="2717800"/>
          <p14:tracePt t="29931" x="6629400" y="2711450"/>
          <p14:tracePt t="29947" x="6654800" y="2705100"/>
          <p14:tracePt t="29964" x="6673850" y="2686050"/>
          <p14:tracePt t="29981" x="6686550" y="2673350"/>
          <p14:tracePt t="29997" x="6711950" y="2660650"/>
          <p14:tracePt t="30014" x="6762750" y="2628900"/>
          <p14:tracePt t="30031" x="6788150" y="2622550"/>
          <p14:tracePt t="30047" x="6800850" y="2603500"/>
          <p14:tracePt t="30065" x="6813550" y="2597150"/>
          <p14:tracePt t="30081" x="6832600" y="2590800"/>
          <p14:tracePt t="30097" x="6864350" y="2584450"/>
          <p14:tracePt t="30114" x="6915150" y="2565400"/>
          <p14:tracePt t="30131" x="6946900" y="2552700"/>
          <p14:tracePt t="30147" x="6953250" y="2552700"/>
          <p14:tracePt t="30164" x="6978650" y="2552700"/>
          <p14:tracePt t="30181" x="6997700" y="2546350"/>
          <p14:tracePt t="30197" x="7004050" y="2546350"/>
          <p14:tracePt t="30214" x="7029450" y="2533650"/>
          <p14:tracePt t="30231" x="7048500" y="2520950"/>
          <p14:tracePt t="30247" x="7073900" y="2495550"/>
          <p14:tracePt t="30264" x="7105650" y="2476500"/>
          <p14:tracePt t="30281" x="7131050" y="2470150"/>
          <p14:tracePt t="30302" x="7143750" y="2470150"/>
          <p14:tracePt t="30314" x="7156450" y="2470150"/>
          <p14:tracePt t="30331" x="7162800" y="2457450"/>
          <p14:tracePt t="30414" x="7169150" y="2457450"/>
          <p14:tracePt t="30422" x="7175500" y="2451100"/>
          <p14:tracePt t="30431" x="7181850" y="2451100"/>
          <p14:tracePt t="30447" x="7200900" y="2438400"/>
          <p14:tracePt t="30470" x="7219950" y="2425700"/>
          <p14:tracePt t="31391" x="7207250" y="2425700"/>
          <p14:tracePt t="31399" x="7188200" y="2432050"/>
          <p14:tracePt t="31414" x="7175500" y="2444750"/>
          <p14:tracePt t="31431" x="7131050" y="2489200"/>
          <p14:tracePt t="31448" x="7092950" y="2527300"/>
          <p14:tracePt t="31464" x="6997700" y="2667000"/>
          <p14:tracePt t="31481" x="6921500" y="2832100"/>
          <p14:tracePt t="31498" x="6800850" y="3041650"/>
          <p14:tracePt t="31514" x="6629400" y="3251200"/>
          <p14:tracePt t="31531" x="6432550" y="3492500"/>
          <p14:tracePt t="31548" x="6191250" y="3746500"/>
          <p14:tracePt t="31564" x="6026150" y="3956050"/>
          <p14:tracePt t="31581" x="5911850" y="4095750"/>
          <p14:tracePt t="31598" x="5842000" y="4178300"/>
          <p14:tracePt t="31614" x="5816600" y="4216400"/>
          <p14:tracePt t="31631" x="5803900" y="4229100"/>
          <p14:tracePt t="31648" x="5784850" y="4248150"/>
          <p14:tracePt t="31665" x="5772150" y="4260850"/>
          <p14:tracePt t="31681" x="5734050" y="4267200"/>
          <p14:tracePt t="31698" x="5708650" y="4286250"/>
          <p14:tracePt t="31714" x="5695950" y="4292600"/>
          <p14:tracePt t="31783" x="5683250" y="4292600"/>
          <p14:tracePt t="31791" x="5670550" y="4292600"/>
          <p14:tracePt t="31799" x="5664200" y="4292600"/>
          <p14:tracePt t="31823" x="5657850" y="4286250"/>
          <p14:tracePt t="31831" x="5657850" y="4279900"/>
          <p14:tracePt t="31848" x="5645150" y="4235450"/>
          <p14:tracePt t="31864" x="5638800" y="4191000"/>
          <p14:tracePt t="31881" x="5638800" y="4102100"/>
          <p14:tracePt t="31898" x="5638800" y="4006850"/>
          <p14:tracePt t="31914" x="5638800" y="3917950"/>
          <p14:tracePt t="31931" x="5638800" y="3835400"/>
          <p14:tracePt t="31948" x="5638800" y="3765550"/>
          <p14:tracePt t="31964" x="5664200" y="3740150"/>
          <p14:tracePt t="31981" x="5664200" y="3714750"/>
          <p14:tracePt t="31999" x="5664200" y="3708400"/>
          <p14:tracePt t="32183" x="5664200" y="3683000"/>
          <p14:tracePt t="32199" x="5664200" y="3676650"/>
          <p14:tracePt t="32223" x="5664200" y="3670300"/>
          <p14:tracePt t="32231" x="5664200" y="3663950"/>
          <p14:tracePt t="32255" x="5664200" y="3644900"/>
          <p14:tracePt t="32287" x="5664200" y="3638550"/>
          <p14:tracePt t="32367" x="5664200" y="3632200"/>
          <p14:tracePt t="32503" x="5664200" y="3625850"/>
          <p14:tracePt t="32511" x="5664200" y="3606800"/>
          <p14:tracePt t="32519" x="5664200" y="3594100"/>
          <p14:tracePt t="32531" x="5664200" y="3587750"/>
          <p14:tracePt t="32548" x="5664200" y="3549650"/>
          <p14:tracePt t="32564" x="5676900" y="3530600"/>
          <p14:tracePt t="32581" x="5683250" y="3511550"/>
          <p14:tracePt t="32598" x="5695950" y="3486150"/>
          <p14:tracePt t="32615" x="5708650" y="3473450"/>
          <p14:tracePt t="32631" x="5708650" y="3467100"/>
          <p14:tracePt t="32648" x="5715000" y="3441700"/>
          <p14:tracePt t="32665" x="5721350" y="3435350"/>
          <p14:tracePt t="32681" x="5740400" y="3409950"/>
          <p14:tracePt t="32698" x="5746750" y="3384550"/>
          <p14:tracePt t="32715" x="5753100" y="3352800"/>
          <p14:tracePt t="32731" x="5784850" y="3308350"/>
          <p14:tracePt t="32748" x="5791200" y="3276600"/>
          <p14:tracePt t="32765" x="5810250" y="3257550"/>
          <p14:tracePt t="32781" x="5829300" y="3213100"/>
          <p14:tracePt t="32798" x="5842000" y="3187700"/>
          <p14:tracePt t="32815" x="5861050" y="3162300"/>
          <p14:tracePt t="32831" x="5886450" y="3143250"/>
          <p14:tracePt t="32848" x="5892800" y="3136900"/>
          <p14:tracePt t="32865" x="5911850" y="3117850"/>
          <p14:tracePt t="32881" x="5918200" y="3111500"/>
          <p14:tracePt t="32899" x="5930900" y="3086100"/>
          <p14:tracePt t="32915" x="5937250" y="3079750"/>
          <p14:tracePt t="32931" x="5956300" y="3067050"/>
          <p14:tracePt t="32948" x="5962650" y="3054350"/>
          <p14:tracePt t="32965" x="5988050" y="3035300"/>
          <p14:tracePt t="32981" x="6000750" y="3009900"/>
          <p14:tracePt t="32998" x="6026150" y="2984500"/>
          <p14:tracePt t="32999" x="6032500" y="2978150"/>
          <p14:tracePt t="33015" x="6064250" y="2940050"/>
          <p14:tracePt t="33031" x="6083300" y="2921000"/>
          <p14:tracePt t="33055" x="6096000" y="2908300"/>
          <p14:tracePt t="33071" x="6102350" y="2895600"/>
          <p14:tracePt t="33081" x="6108700" y="2889250"/>
          <p14:tracePt t="33103" x="6115050" y="2882900"/>
          <p14:tracePt t="33127" x="6121400" y="2876550"/>
          <p14:tracePt t="33143" x="6134100" y="2870200"/>
          <p14:tracePt t="33151" x="6140450" y="2863850"/>
          <p14:tracePt t="33165" x="6146800" y="2851150"/>
          <p14:tracePt t="33181" x="6159500" y="2844800"/>
          <p14:tracePt t="33198" x="6184900" y="2832100"/>
          <p14:tracePt t="33215" x="6197600" y="2819400"/>
          <p14:tracePt t="33231" x="6223000" y="2806700"/>
          <p14:tracePt t="33248" x="6242050" y="2800350"/>
          <p14:tracePt t="33265" x="6248400" y="2794000"/>
          <p14:tracePt t="33281" x="6254750" y="2787650"/>
          <p14:tracePt t="33298" x="6273800" y="2774950"/>
          <p14:tracePt t="33315" x="6280150" y="2768600"/>
          <p14:tracePt t="33331" x="6311900" y="2762250"/>
          <p14:tracePt t="33348" x="6324600" y="2743200"/>
          <p14:tracePt t="33365" x="6343650" y="2736850"/>
          <p14:tracePt t="33381" x="6350000" y="2730500"/>
          <p14:tracePt t="33398" x="6350000" y="2698750"/>
          <p14:tracePt t="33399" x="6369050" y="2679700"/>
          <p14:tracePt t="33415" x="6381750" y="2660650"/>
          <p14:tracePt t="33439" x="6388100" y="2647950"/>
          <p14:tracePt t="33471" x="6400800" y="2647950"/>
          <p14:tracePt t="33479" x="6413500" y="2641600"/>
          <p14:tracePt t="33503" x="6419850" y="2641600"/>
          <p14:tracePt t="33511" x="6438900" y="2622550"/>
          <p14:tracePt t="33527" x="6457950" y="2616200"/>
          <p14:tracePt t="33543" x="6464300" y="2616200"/>
          <p14:tracePt t="33551" x="6470650" y="2616200"/>
          <p14:tracePt t="33567" x="6477000" y="2616200"/>
          <p14:tracePt t="33583" x="6496050" y="2616200"/>
          <p14:tracePt t="33599" x="6502400" y="2616200"/>
          <p14:tracePt t="33615" x="6508750" y="2616200"/>
          <p14:tracePt t="33631" x="6534150" y="2616200"/>
          <p14:tracePt t="33648" x="6553200" y="2609850"/>
          <p14:tracePt t="33665" x="6584950" y="2609850"/>
          <p14:tracePt t="33681" x="6616700" y="2597150"/>
          <p14:tracePt t="33698" x="6623050" y="2597150"/>
          <p14:tracePt t="33715" x="6667500" y="2571750"/>
          <p14:tracePt t="33731" x="6673850" y="2571750"/>
          <p14:tracePt t="33748" x="6680200" y="2571750"/>
          <p14:tracePt t="33765" x="6705600" y="2565400"/>
          <p14:tracePt t="33781" x="6711950" y="2565400"/>
          <p14:tracePt t="33798" x="6737350" y="2559050"/>
          <p14:tracePt t="33815" x="6788150" y="2546350"/>
          <p14:tracePt t="33831" x="6807200" y="2533650"/>
          <p14:tracePt t="33848" x="6845300" y="2520950"/>
          <p14:tracePt t="33865" x="6883400" y="2514600"/>
          <p14:tracePt t="33882" x="6902450" y="2514600"/>
          <p14:tracePt t="33898" x="6921500" y="2495550"/>
          <p14:tracePt t="33915" x="6934200" y="2495550"/>
          <p14:tracePt t="33931" x="6953250" y="2495550"/>
          <p14:tracePt t="33948" x="6959600" y="2489200"/>
          <p14:tracePt t="33965" x="6978650" y="2482850"/>
          <p14:tracePt t="33981" x="6991350" y="2482850"/>
          <p14:tracePt t="34240" x="6959600" y="2495550"/>
          <p14:tracePt t="34247" x="6896100" y="2520950"/>
          <p14:tracePt t="34265" x="6762750" y="2597150"/>
          <p14:tracePt t="34282" x="6553200" y="2717800"/>
          <p14:tracePt t="34298" x="6381750" y="2851150"/>
          <p14:tracePt t="34315" x="6203950" y="3003550"/>
          <p14:tracePt t="34332" x="6127750" y="3079750"/>
          <p14:tracePt t="34348" x="6089650" y="3105150"/>
          <p14:tracePt t="34365" x="6057900" y="3124200"/>
          <p14:tracePt t="34382" x="6045200" y="3130550"/>
          <p14:tracePt t="34398" x="6038850" y="3136900"/>
          <p14:tracePt t="34415" x="6026150" y="3155950"/>
          <p14:tracePt t="34432" x="6013450" y="3168650"/>
          <p14:tracePt t="34448" x="6000750" y="3194050"/>
          <p14:tracePt t="34465" x="5981700" y="3219450"/>
          <p14:tracePt t="34482" x="5962650" y="3238500"/>
          <p14:tracePt t="34498" x="5937250" y="3263900"/>
          <p14:tracePt t="34515" x="5911850" y="3302000"/>
          <p14:tracePt t="34532" x="5880100" y="3346450"/>
          <p14:tracePt t="34548" x="5854700" y="3397250"/>
          <p14:tracePt t="34565" x="5842000" y="3422650"/>
          <p14:tracePt t="34582" x="5842000" y="3429000"/>
          <p14:tracePt t="34598" x="5842000" y="3441700"/>
          <p14:tracePt t="34619" x="5842000" y="3454400"/>
          <p14:tracePt t="34651" x="5842000" y="3460750"/>
          <p14:tracePt t="34655" x="5835650" y="3479800"/>
          <p14:tracePt t="34671" x="5822950" y="3517900"/>
          <p14:tracePt t="34687" x="5803900" y="3549650"/>
          <p14:tracePt t="34698" x="5797550" y="3562350"/>
          <p14:tracePt t="34715" x="5759450" y="3625850"/>
          <p14:tracePt t="34732" x="5746750" y="3663950"/>
          <p14:tracePt t="34748" x="5734050" y="3695700"/>
          <p14:tracePt t="34765" x="5715000" y="3721100"/>
          <p14:tracePt t="34879" x="5708650" y="3714750"/>
          <p14:tracePt t="34896" x="5708650" y="3702050"/>
          <p14:tracePt t="34903" x="5708650" y="3695700"/>
          <p14:tracePt t="34915" x="5708650" y="3670300"/>
          <p14:tracePt t="34932" x="5695950" y="3613150"/>
          <p14:tracePt t="34949" x="5670550" y="3556000"/>
          <p14:tracePt t="34965" x="5657850" y="3511550"/>
          <p14:tracePt t="34982" x="5632450" y="3460750"/>
          <p14:tracePt t="34998" x="5575300" y="3441700"/>
          <p14:tracePt t="35015" x="5346700" y="3422650"/>
          <p14:tracePt t="35032" x="5156200" y="3422650"/>
          <p14:tracePt t="35048" x="5029200" y="3422650"/>
          <p14:tracePt t="35065" x="4921250" y="3422650"/>
          <p14:tracePt t="35082" x="4857750" y="3422650"/>
          <p14:tracePt t="35098" x="4775200" y="3422650"/>
          <p14:tracePt t="35115" x="4648200" y="3409950"/>
          <p14:tracePt t="35132" x="4502150" y="3384550"/>
          <p14:tracePt t="35148" x="4324350" y="3359150"/>
          <p14:tracePt t="35165" x="4146550" y="3333750"/>
          <p14:tracePt t="35182" x="3968750" y="3295650"/>
          <p14:tracePt t="35198" x="3841750" y="3282950"/>
          <p14:tracePt t="35215" x="3606800" y="3270250"/>
          <p14:tracePt t="35232" x="3479800" y="3257550"/>
          <p14:tracePt t="35248" x="3321050" y="3232150"/>
          <p14:tracePt t="35265" x="3187700" y="3206750"/>
          <p14:tracePt t="35282" x="3067050" y="3194050"/>
          <p14:tracePt t="35298" x="2914650" y="3162300"/>
          <p14:tracePt t="35315" x="2825750" y="3149600"/>
          <p14:tracePt t="35332" x="2755900" y="3149600"/>
          <p14:tracePt t="35348" x="2730500" y="3136900"/>
          <p14:tracePt t="35365" x="2705100" y="3117850"/>
          <p14:tracePt t="35382" x="2698750" y="3111500"/>
          <p14:tracePt t="35398" x="2698750" y="3073400"/>
          <p14:tracePt t="35415" x="2698750" y="3041650"/>
          <p14:tracePt t="35432" x="2698750" y="3035300"/>
          <p14:tracePt t="35448" x="2698750" y="3028950"/>
          <p14:tracePt t="35519" x="2698750" y="3022600"/>
          <p14:tracePt t="35528" x="2717800" y="3022600"/>
          <p14:tracePt t="35536" x="2774950" y="3041650"/>
          <p14:tracePt t="35548" x="2882900" y="3067050"/>
          <p14:tracePt t="35565" x="3181350" y="3111500"/>
          <p14:tracePt t="35582" x="3689350" y="3200400"/>
          <p14:tracePt t="35602" x="4178300" y="3244850"/>
          <p14:tracePt t="35615" x="4324350" y="3282950"/>
          <p14:tracePt t="35632" x="4432300" y="3282950"/>
          <p14:tracePt t="35649" x="4483100" y="3282950"/>
          <p14:tracePt t="35665" x="4552950" y="3282950"/>
          <p14:tracePt t="35682" x="4597400" y="3276600"/>
          <p14:tracePt t="35699" x="4667250" y="3270250"/>
          <p14:tracePt t="35715" x="4775200" y="3257550"/>
          <p14:tracePt t="35732" x="4908550" y="3219450"/>
          <p14:tracePt t="35749" x="5086350" y="3194050"/>
          <p14:tracePt t="35765" x="5295900" y="3181350"/>
          <p14:tracePt t="35782" x="5492750" y="3143250"/>
          <p14:tracePt t="35799" x="5588000" y="3143250"/>
          <p14:tracePt t="35801" x="5613400" y="3143250"/>
          <p14:tracePt t="35815" x="5638800" y="3143250"/>
          <p14:tracePt t="35832" x="5664200" y="3143250"/>
          <p14:tracePt t="35855" x="5670550" y="3143250"/>
          <p14:tracePt t="35865" x="5676900" y="3143250"/>
          <p14:tracePt t="35882" x="5702300" y="3149600"/>
          <p14:tracePt t="35899" x="5715000" y="3168650"/>
          <p14:tracePt t="35915" x="5721350" y="3187700"/>
          <p14:tracePt t="35932" x="5746750" y="3225800"/>
          <p14:tracePt t="35949" x="5746750" y="3232150"/>
          <p14:tracePt t="35965" x="5746750" y="3257550"/>
          <p14:tracePt t="35982" x="5746750" y="3270250"/>
          <p14:tracePt t="35999" x="5759450" y="3302000"/>
          <p14:tracePt t="36015" x="5759450" y="3340100"/>
          <p14:tracePt t="36032" x="5759450" y="3371850"/>
          <p14:tracePt t="36049" x="5765800" y="3390900"/>
          <p14:tracePt t="36065" x="5765800" y="3409950"/>
          <p14:tracePt t="36082" x="5765800" y="3429000"/>
          <p14:tracePt t="36099" x="5765800" y="3435350"/>
          <p14:tracePt t="36116" x="5765800" y="3448050"/>
          <p14:tracePt t="36132" x="5765800" y="3473450"/>
          <p14:tracePt t="36149" x="5759450" y="3505200"/>
          <p14:tracePt t="36165" x="5759450" y="3549650"/>
          <p14:tracePt t="36182" x="5759450" y="3587750"/>
          <p14:tracePt t="36199" x="5759450" y="3600450"/>
          <p14:tracePt t="36216" x="5772150" y="3619500"/>
          <p14:tracePt t="36232" x="5778500" y="3619500"/>
          <p14:tracePt t="36249" x="5784850" y="3619500"/>
          <p14:tracePt t="36272" x="5791200" y="3619500"/>
          <p14:tracePt t="36296" x="5797550" y="3619500"/>
          <p14:tracePt t="36320" x="5797550" y="3613150"/>
          <p14:tracePt t="36328" x="5810250" y="3587750"/>
          <p14:tracePt t="36336" x="5816600" y="3581400"/>
          <p14:tracePt t="36349" x="5822950" y="3575050"/>
          <p14:tracePt t="36365" x="5842000" y="3536950"/>
          <p14:tracePt t="36382" x="5873750" y="3492500"/>
          <p14:tracePt t="36399" x="5886450" y="3448050"/>
          <p14:tracePt t="36415" x="5937250" y="3346450"/>
          <p14:tracePt t="36432" x="5956300" y="3289300"/>
          <p14:tracePt t="36449" x="5956300" y="3257550"/>
          <p14:tracePt t="36465" x="5956300" y="3219450"/>
          <p14:tracePt t="36482" x="5956300" y="3206750"/>
          <p14:tracePt t="36499" x="5956300" y="3187700"/>
          <p14:tracePt t="36648" x="5956300" y="3181350"/>
          <p14:tracePt t="36656" x="5956300" y="3175000"/>
          <p14:tracePt t="36666" x="5956300" y="3149600"/>
          <p14:tracePt t="36682" x="5956300" y="3143250"/>
          <p14:tracePt t="36699" x="5956300" y="3136900"/>
          <p14:tracePt t="36832" x="5956300" y="3143250"/>
          <p14:tracePt t="36840" x="5956300" y="3149600"/>
          <p14:tracePt t="36849" x="5956300" y="3168650"/>
          <p14:tracePt t="36866" x="5956300" y="3194050"/>
          <p14:tracePt t="36882" x="5956300" y="3206750"/>
          <p14:tracePt t="37744" x="5956300" y="3213100"/>
          <p14:tracePt t="37752" x="5956300" y="3219450"/>
          <p14:tracePt t="37766" x="5956300" y="3232150"/>
          <p14:tracePt t="37782" x="5956300" y="3270250"/>
          <p14:tracePt t="37799" x="5949950" y="3308350"/>
          <p14:tracePt t="37816" x="5937250" y="3390900"/>
          <p14:tracePt t="37832" x="5937250" y="3422650"/>
          <p14:tracePt t="37849" x="5918200" y="3467100"/>
          <p14:tracePt t="37866" x="5918200" y="3479800"/>
          <p14:tracePt t="37882" x="5911850" y="3498850"/>
          <p14:tracePt t="38000" x="5905500" y="3505200"/>
          <p14:tracePt t="38024" x="5905500" y="3486150"/>
          <p14:tracePt t="38032" x="5918200" y="3460750"/>
          <p14:tracePt t="38040" x="5924550" y="3441700"/>
          <p14:tracePt t="38049" x="5937250" y="3422650"/>
          <p14:tracePt t="38066" x="5937250" y="3397250"/>
          <p14:tracePt t="38083" x="5937250" y="3390900"/>
          <p14:tracePt t="38264" x="5943600" y="3384550"/>
          <p14:tracePt t="38280" x="5943600" y="3352800"/>
          <p14:tracePt t="38288" x="5962650" y="3333750"/>
          <p14:tracePt t="38299" x="5981700" y="3302000"/>
          <p14:tracePt t="38316" x="6007100" y="3244850"/>
          <p14:tracePt t="38332" x="6026150" y="3213100"/>
          <p14:tracePt t="38349" x="6026150" y="3181350"/>
          <p14:tracePt t="38366" x="6032500" y="3162300"/>
          <p14:tracePt t="38382" x="6032500" y="3155950"/>
          <p14:tracePt t="38399" x="6032500" y="3143250"/>
          <p14:tracePt t="38416" x="6032500" y="3117850"/>
          <p14:tracePt t="38433" x="6032500" y="3092450"/>
          <p14:tracePt t="38449" x="6032500" y="3054350"/>
          <p14:tracePt t="38466" x="6032500" y="3035300"/>
          <p14:tracePt t="38483" x="6032500" y="3022600"/>
          <p14:tracePt t="38499" x="6032500" y="3016250"/>
          <p14:tracePt t="39320" x="6032500" y="3028950"/>
          <p14:tracePt t="39328" x="6000750" y="3073400"/>
          <p14:tracePt t="39336" x="5949950" y="3136900"/>
          <p14:tracePt t="39349" x="5930900" y="3162300"/>
          <p14:tracePt t="39366" x="5791200" y="3314700"/>
          <p14:tracePt t="39383" x="5607050" y="3543300"/>
          <p14:tracePt t="39399" x="5403850" y="3784600"/>
          <p14:tracePt t="39416" x="5130800" y="4178300"/>
          <p14:tracePt t="39433" x="5010150" y="4381500"/>
          <p14:tracePt t="39449" x="4946650" y="4533900"/>
          <p14:tracePt t="39466" x="4908550" y="4591050"/>
          <p14:tracePt t="39483" x="4895850" y="4610100"/>
          <p14:tracePt t="39499" x="4889500" y="4616450"/>
          <p14:tracePt t="39536" x="4883150" y="4622800"/>
          <p14:tracePt t="39616" x="4876800" y="4622800"/>
          <p14:tracePt t="39632" x="4870450" y="4622800"/>
          <p14:tracePt t="39664" x="4851400" y="4622800"/>
          <p14:tracePt t="39688" x="4845050" y="4616450"/>
          <p14:tracePt t="39712" x="4857750" y="4597400"/>
          <p14:tracePt t="39720" x="4876800" y="4578350"/>
          <p14:tracePt t="39728" x="4895850" y="4565650"/>
          <p14:tracePt t="39736" x="4927600" y="4521200"/>
          <p14:tracePt t="39749" x="4946650" y="4489450"/>
          <p14:tracePt t="39766" x="4984750" y="4419600"/>
          <p14:tracePt t="39783" x="5016500" y="4362450"/>
          <p14:tracePt t="39799" x="5041900" y="4305300"/>
          <p14:tracePt t="39816" x="5060950" y="4260850"/>
          <p14:tracePt t="39848" x="5067300" y="4248150"/>
          <p14:tracePt t="39864" x="5073650" y="4241800"/>
          <p14:tracePt t="39880" x="5092700" y="4222750"/>
          <p14:tracePt t="39888" x="5099050" y="4216400"/>
          <p14:tracePt t="39900" x="5118100" y="4210050"/>
          <p14:tracePt t="39916" x="5149850" y="4171950"/>
          <p14:tracePt t="39933" x="5181600" y="4140200"/>
          <p14:tracePt t="39950" x="5207000" y="4114800"/>
          <p14:tracePt t="39966" x="5219700" y="4102100"/>
          <p14:tracePt t="39983" x="5238750" y="4070350"/>
          <p14:tracePt t="39999" x="5238750" y="4064000"/>
          <p14:tracePt t="40016" x="5238750" y="4051300"/>
          <p14:tracePt t="40033" x="5238750" y="4044950"/>
          <p14:tracePt t="40056" x="5238750" y="4038600"/>
          <p14:tracePt t="40066" x="5238750" y="4032250"/>
          <p14:tracePt t="40113" x="5238750" y="4025900"/>
          <p14:tracePt t="40128" x="5238750" y="4019550"/>
          <p14:tracePt t="40136" x="5238750" y="4006850"/>
          <p14:tracePt t="40144" x="5238750" y="3994150"/>
          <p14:tracePt t="40152" x="5238750" y="3987800"/>
          <p14:tracePt t="40166" x="5238750" y="3981450"/>
          <p14:tracePt t="40183" x="5238750" y="3956050"/>
          <p14:tracePt t="40200" x="5238750" y="3949700"/>
          <p14:tracePt t="40305" x="5238750" y="3943350"/>
          <p14:tracePt t="40369" x="5245100" y="3943350"/>
          <p14:tracePt t="40384" x="5251450" y="3943350"/>
          <p14:tracePt t="40393" x="5276850" y="3930650"/>
          <p14:tracePt t="40400" x="5289550" y="3924300"/>
          <p14:tracePt t="40416" x="5327650" y="3898900"/>
          <p14:tracePt t="40433" x="5340350" y="3892550"/>
          <p14:tracePt t="40450" x="5353050" y="3886200"/>
          <p14:tracePt t="40466" x="5384800" y="3873500"/>
          <p14:tracePt t="40483" x="5391150" y="3867150"/>
          <p14:tracePt t="40500" x="5397500" y="3848100"/>
          <p14:tracePt t="40517" x="5410200" y="3835400"/>
          <p14:tracePt t="40533" x="5422900" y="3829050"/>
          <p14:tracePt t="40552" x="5429250" y="3822700"/>
          <p14:tracePt t="40568" x="5441950" y="3803650"/>
          <p14:tracePt t="40583" x="5441950" y="3797300"/>
          <p14:tracePt t="40600" x="5454650" y="3790950"/>
          <p14:tracePt t="40616" x="5467350" y="3765550"/>
          <p14:tracePt t="40633" x="5467350" y="3759200"/>
          <p14:tracePt t="40656" x="5467350" y="3752850"/>
          <p14:tracePt t="40673" x="5467350" y="3746500"/>
          <p14:tracePt t="40697" x="5473700" y="3727450"/>
          <p14:tracePt t="40713" x="5480050" y="3721100"/>
          <p14:tracePt t="40729" x="5480050" y="3714750"/>
          <p14:tracePt t="40841" x="5480050" y="3708400"/>
          <p14:tracePt t="40897" x="5480050" y="3683000"/>
          <p14:tracePt t="40913" x="5480050" y="3670300"/>
          <p14:tracePt t="40921" x="5480050" y="3663950"/>
          <p14:tracePt t="40933" x="5480050" y="3657600"/>
          <p14:tracePt t="40950" x="5480050" y="3644900"/>
          <p14:tracePt t="40966" x="5480050" y="3632200"/>
          <p14:tracePt t="40985" x="5480050" y="3625850"/>
          <p14:tracePt t="41000" x="5480050" y="3619500"/>
          <p14:tracePt t="41017" x="5499100" y="3568700"/>
          <p14:tracePt t="41033" x="5511800" y="3543300"/>
          <p14:tracePt t="41050" x="5511800" y="3511550"/>
          <p14:tracePt t="41066" x="5511800" y="3492500"/>
          <p14:tracePt t="41083" x="5511800" y="3479800"/>
          <p14:tracePt t="41201" x="5511800" y="3505200"/>
          <p14:tracePt t="41217" x="5511800" y="3524250"/>
          <p14:tracePt t="41225" x="5511800" y="3536950"/>
          <p14:tracePt t="41233" x="5511800" y="3556000"/>
          <p14:tracePt t="41250" x="5511800" y="3581400"/>
          <p14:tracePt t="41267" x="5511800" y="3594100"/>
          <p14:tracePt t="41283" x="5505450" y="3619500"/>
          <p14:tracePt t="41300" x="5505450" y="3632200"/>
          <p14:tracePt t="41316" x="5505450" y="3657600"/>
          <p14:tracePt t="41333" x="5505450" y="3670300"/>
          <p14:tracePt t="41350" x="5492750" y="3702050"/>
          <p14:tracePt t="41367" x="5492750" y="3708400"/>
          <p14:tracePt t="41383" x="5492750" y="3714750"/>
          <p14:tracePt t="41400" x="5492750" y="3733800"/>
          <p14:tracePt t="41569" x="5480050" y="3714750"/>
          <p14:tracePt t="41585" x="5480050" y="3708400"/>
          <p14:tracePt t="41593" x="5480050" y="3702050"/>
          <p14:tracePt t="41601" x="5480050" y="3695700"/>
          <p14:tracePt t="41617" x="5486400" y="3670300"/>
          <p14:tracePt t="41633" x="5486400" y="3651250"/>
          <p14:tracePt t="41650" x="5492750" y="3613150"/>
          <p14:tracePt t="41667" x="5492750" y="3587750"/>
          <p14:tracePt t="41684" x="5499100" y="3568700"/>
          <p14:tracePt t="41700" x="5511800" y="3536950"/>
          <p14:tracePt t="41721" x="5511800" y="3524250"/>
          <p14:tracePt t="41733" x="5518150" y="3517900"/>
          <p14:tracePt t="41801" x="5524500" y="3511550"/>
          <p14:tracePt t="41817" x="5530850" y="3498850"/>
          <p14:tracePt t="41849" x="5530850" y="3486150"/>
          <p14:tracePt t="42330" x="5543550" y="3479800"/>
          <p14:tracePt t="42369" x="5556250" y="3479800"/>
          <p14:tracePt t="42377" x="5562600" y="3479800"/>
          <p14:tracePt t="42401" x="5568950" y="3479800"/>
          <p14:tracePt t="42473" x="5581650" y="3479800"/>
          <p14:tracePt t="42569" x="5588000" y="3473450"/>
          <p14:tracePt t="42881" x="5588000" y="3467100"/>
          <p14:tracePt t="42897" x="5588000" y="3460750"/>
          <p14:tracePt t="42913" x="5588000" y="3454400"/>
          <p14:tracePt t="42937" x="5588000" y="3435350"/>
          <p14:tracePt t="43073" x="5588000" y="3429000"/>
          <p14:tracePt t="43265" x="5568950" y="3409950"/>
          <p14:tracePt t="43329" x="5568950" y="3397250"/>
          <p14:tracePt t="43353" x="5568950" y="3390900"/>
          <p14:tracePt t="43369" x="5568950" y="3378200"/>
          <p14:tracePt t="43377" x="5575300" y="3371850"/>
          <p14:tracePt t="43393" x="5581650" y="3365500"/>
          <p14:tracePt t="43401" x="5581650" y="3359150"/>
          <p14:tracePt t="43417" x="5613400" y="3321050"/>
          <p14:tracePt t="43436" x="5619750" y="3308350"/>
          <p14:tracePt t="43450" x="5619750" y="3302000"/>
          <p14:tracePt t="43467" x="5619750" y="3295650"/>
          <p14:tracePt t="43529" x="5619750" y="3276600"/>
          <p14:tracePt t="43745" x="5619750" y="3270250"/>
          <p14:tracePt t="43761" x="5600700" y="3282950"/>
          <p14:tracePt t="43769" x="5594350" y="3289300"/>
          <p14:tracePt t="43784" x="5588000" y="3295650"/>
          <p14:tracePt t="43800" x="5556250" y="3340100"/>
          <p14:tracePt t="43817" x="5543550" y="3403600"/>
          <p14:tracePt t="43834" x="5511800" y="3441700"/>
          <p14:tracePt t="43850" x="5505450" y="3454400"/>
          <p14:tracePt t="43874" x="5499100" y="3473450"/>
          <p14:tracePt t="43884" x="5499100" y="3479800"/>
          <p14:tracePt t="43901" x="5480050" y="3492500"/>
          <p14:tracePt t="43917" x="5473700" y="3505200"/>
          <p14:tracePt t="43934" x="5473700" y="3511550"/>
          <p14:tracePt t="43950" x="5467350" y="3524250"/>
          <p14:tracePt t="43969" x="5467350" y="3530600"/>
          <p14:tracePt t="43984" x="5461000" y="3549650"/>
          <p14:tracePt t="44001" x="5429250" y="3575050"/>
          <p14:tracePt t="44001" x="5422900" y="3594100"/>
          <p14:tracePt t="44017" x="5403850" y="3651250"/>
          <p14:tracePt t="44034" x="5391150" y="3683000"/>
          <p14:tracePt t="44051" x="5378450" y="3727450"/>
          <p14:tracePt t="44067" x="5346700" y="3810000"/>
          <p14:tracePt t="44084" x="5327650" y="3892550"/>
          <p14:tracePt t="44101" x="5295900" y="4019550"/>
          <p14:tracePt t="44117" x="5283200" y="4127500"/>
          <p14:tracePt t="44134" x="5270500" y="4222750"/>
          <p14:tracePt t="44151" x="5270500" y="4292600"/>
          <p14:tracePt t="44167" x="5270500" y="4362450"/>
          <p14:tracePt t="44184" x="5270500" y="4406900"/>
          <p14:tracePt t="44201" x="5283200" y="4432300"/>
          <p14:tracePt t="44218" x="5321300" y="4464050"/>
          <p14:tracePt t="44234" x="5340350" y="4470400"/>
          <p14:tracePt t="44251" x="5340350" y="4495800"/>
          <p14:tracePt t="44267" x="5340350" y="4527550"/>
          <p14:tracePt t="44284" x="5340350" y="4546600"/>
          <p14:tracePt t="44322" x="5346700" y="4552950"/>
          <p14:tracePt t="44338" x="5346700" y="4540250"/>
          <p14:tracePt t="44345" x="5372100" y="4502150"/>
          <p14:tracePt t="44353" x="5372100" y="4470400"/>
          <p14:tracePt t="44368" x="5378450" y="4432300"/>
          <p14:tracePt t="44384" x="5391150" y="4324350"/>
          <p14:tracePt t="44401" x="5391150" y="4292600"/>
          <p14:tracePt t="44401" x="5391150" y="4279900"/>
          <p14:tracePt t="44417" x="5391150" y="4273550"/>
          <p14:tracePt t="44449" x="5391150" y="4260850"/>
          <p14:tracePt t="44457" x="5397500" y="4254500"/>
          <p14:tracePt t="44467" x="5397500" y="4235450"/>
          <p14:tracePt t="44484" x="5441950" y="4152900"/>
          <p14:tracePt t="44501" x="5505450" y="4051300"/>
          <p14:tracePt t="44517" x="5549900" y="3981450"/>
          <p14:tracePt t="44534" x="5588000" y="3905250"/>
          <p14:tracePt t="44551" x="5607050" y="3873500"/>
          <p14:tracePt t="44567" x="5626100" y="3854450"/>
          <p14:tracePt t="44594" x="5632450" y="3848100"/>
          <p14:tracePt t="44626" x="5638800" y="3854450"/>
          <p14:tracePt t="44633" x="5638800" y="3879850"/>
          <p14:tracePt t="44642" x="5638800" y="3917950"/>
          <p14:tracePt t="44651" x="5651500" y="3949700"/>
          <p14:tracePt t="44667" x="5676900" y="4032250"/>
          <p14:tracePt t="44684" x="5708650" y="4102100"/>
          <p14:tracePt t="44701" x="5740400" y="4171950"/>
          <p14:tracePt t="44718" x="5797550" y="4241800"/>
          <p14:tracePt t="44734" x="5854700" y="4349750"/>
          <p14:tracePt t="44751" x="5873750" y="4381500"/>
          <p14:tracePt t="44767" x="5886450" y="4394200"/>
          <p14:tracePt t="44784" x="5892800" y="4406900"/>
          <p14:tracePt t="44801" x="5899150" y="4413250"/>
          <p14:tracePt t="44818" x="5918200" y="4413250"/>
          <p14:tracePt t="44834" x="5962650" y="4413250"/>
          <p14:tracePt t="44851" x="6019800" y="4413250"/>
          <p14:tracePt t="44868" x="6064250" y="4413250"/>
          <p14:tracePt t="44884" x="6121400" y="4432300"/>
          <p14:tracePt t="44901" x="6134100" y="4438650"/>
          <p14:tracePt t="44918" x="6140450" y="4445000"/>
          <p14:tracePt t="44934" x="6146800" y="4451350"/>
          <p14:tracePt t="44970" x="6140450" y="4451350"/>
          <p14:tracePt t="44978" x="6121400" y="4451350"/>
          <p14:tracePt t="44986" x="6083300" y="4476750"/>
          <p14:tracePt t="45001" x="6051550" y="4483100"/>
          <p14:tracePt t="45018" x="5867400" y="4565650"/>
          <p14:tracePt t="45034" x="5746750" y="4616450"/>
          <p14:tracePt t="45051" x="5676900" y="4641850"/>
          <p14:tracePt t="45067" x="5600700" y="4641850"/>
          <p14:tracePt t="45084" x="5581650" y="4641850"/>
          <p14:tracePt t="45101" x="5530850" y="4591050"/>
          <p14:tracePt t="45118" x="5492750" y="4533900"/>
          <p14:tracePt t="45134" x="5473700" y="4489450"/>
          <p14:tracePt t="45151" x="5441950" y="4387850"/>
          <p14:tracePt t="45168" x="5441950" y="4298950"/>
          <p14:tracePt t="45184" x="5441950" y="4267200"/>
          <p14:tracePt t="45201" x="5441950" y="4260850"/>
          <p14:tracePt t="45474" x="5441950" y="4254500"/>
          <p14:tracePt t="45498" x="5441950" y="4248150"/>
          <p14:tracePt t="45511" x="5441950" y="4222750"/>
          <p14:tracePt t="45518" x="5441950" y="4216400"/>
          <p14:tracePt t="45534" x="5441950" y="4178300"/>
          <p14:tracePt t="45551" x="5441950" y="4146550"/>
          <p14:tracePt t="45568" x="5441950" y="4127500"/>
          <p14:tracePt t="45584" x="5441950" y="4089400"/>
          <p14:tracePt t="45601" x="5461000" y="4057650"/>
          <p14:tracePt t="45602" x="5467350" y="4051300"/>
          <p14:tracePt t="45618" x="5524500" y="4032250"/>
          <p14:tracePt t="45634" x="5594350" y="4006850"/>
          <p14:tracePt t="45651" x="5689600" y="3981450"/>
          <p14:tracePt t="45668" x="5797550" y="3981450"/>
          <p14:tracePt t="45684" x="5842000" y="3962400"/>
          <p14:tracePt t="45701" x="5854700" y="3962400"/>
          <p14:tracePt t="45778" x="5861050" y="3962400"/>
          <p14:tracePt t="46042" x="5848350" y="3956050"/>
          <p14:tracePt t="46314" x="5848350" y="3949700"/>
          <p14:tracePt t="46322" x="5848350" y="3930650"/>
          <p14:tracePt t="46335" x="5848350" y="3924300"/>
          <p14:tracePt t="46351" x="5848350" y="3905250"/>
          <p14:tracePt t="46368" x="5848350" y="3879850"/>
          <p14:tracePt t="46385" x="5842000" y="3873500"/>
          <p14:tracePt t="46402" x="5842000" y="3854450"/>
          <p14:tracePt t="46418" x="5835650" y="3848100"/>
          <p14:tracePt t="46445" x="5835650" y="3841750"/>
          <p14:tracePt t="46458" x="5835650" y="3835400"/>
          <p14:tracePt t="46474" x="5835650" y="3816350"/>
          <p14:tracePt t="46498" x="5835650" y="3810000"/>
          <p14:tracePt t="46546" x="5835650" y="3803650"/>
          <p14:tracePt t="46730" x="5829300" y="3822700"/>
          <p14:tracePt t="46746" x="5829300" y="3835400"/>
          <p14:tracePt t="46755" x="5829300" y="3854450"/>
          <p14:tracePt t="46768" x="5810250" y="3886200"/>
          <p14:tracePt t="46785" x="5810250" y="3905250"/>
          <p14:tracePt t="46801" x="5797550" y="3975100"/>
          <p14:tracePt t="46802" x="5797550" y="3994150"/>
          <p14:tracePt t="46818" x="5784850" y="4064000"/>
          <p14:tracePt t="46835" x="5778500" y="4152900"/>
          <p14:tracePt t="46851" x="5753100" y="4267200"/>
          <p14:tracePt t="46868" x="5721350" y="4381500"/>
          <p14:tracePt t="46885" x="5695950" y="4476750"/>
          <p14:tracePt t="46901" x="5695950" y="4521200"/>
          <p14:tracePt t="46918" x="5695950" y="4546600"/>
          <p14:tracePt t="46935" x="5695950" y="4559300"/>
          <p14:tracePt t="46951" x="5689600" y="4591050"/>
          <p14:tracePt t="46968" x="5689600" y="4603750"/>
          <p14:tracePt t="46985" x="5676900" y="4654550"/>
          <p14:tracePt t="47001" x="5670550" y="4718050"/>
          <p14:tracePt t="47018" x="5588000" y="4864100"/>
          <p14:tracePt t="47035" x="5530850" y="4984750"/>
          <p14:tracePt t="47051" x="5441950" y="5156200"/>
          <p14:tracePt t="47068" x="5321300" y="5314950"/>
          <p14:tracePt t="47085" x="5187950" y="5454650"/>
          <p14:tracePt t="47101" x="5041900" y="5613400"/>
          <p14:tracePt t="47118" x="4933950" y="5695950"/>
          <p14:tracePt t="47135" x="4794250" y="5803900"/>
          <p14:tracePt t="47151" x="4622800" y="5892800"/>
          <p14:tracePt t="47168" x="4400550" y="6000750"/>
          <p14:tracePt t="47185" x="4114800" y="6089650"/>
          <p14:tracePt t="47201" x="3797300" y="6178550"/>
          <p14:tracePt t="47218" x="3384550" y="6286500"/>
          <p14:tracePt t="47235" x="3155950" y="6330950"/>
          <p14:tracePt t="47251" x="2959100" y="6356350"/>
          <p14:tracePt t="47268" x="2851150" y="6356350"/>
          <p14:tracePt t="47285" x="2787650" y="6356350"/>
          <p14:tracePt t="47301" x="2749550" y="6356350"/>
          <p14:tracePt t="47318" x="2717800" y="6356350"/>
          <p14:tracePt t="47335" x="2711450" y="6356350"/>
          <p14:tracePt t="47351" x="2705100" y="6362700"/>
          <p14:tracePt t="47395" x="2705100" y="6350000"/>
          <p14:tracePt t="47402" x="2705100" y="6330950"/>
          <p14:tracePt t="47411" x="2717800" y="6299200"/>
          <p14:tracePt t="47418" x="2724150" y="6273800"/>
          <p14:tracePt t="47435" x="2774950" y="6216650"/>
          <p14:tracePt t="47451" x="2813050" y="6178550"/>
          <p14:tracePt t="47468" x="2857500" y="6121400"/>
          <p14:tracePt t="47485" x="2876550" y="6102350"/>
          <p14:tracePt t="47501" x="2901950" y="6076950"/>
          <p14:tracePt t="47518" x="2901950" y="6051550"/>
          <p14:tracePt t="47535" x="2908300" y="6026150"/>
          <p14:tracePt t="47551" x="2927350" y="6000750"/>
          <p14:tracePt t="47568" x="3009900" y="5981700"/>
          <p14:tracePt t="47585" x="3143250" y="5956300"/>
          <p14:tracePt t="47601" x="3251200" y="5930900"/>
          <p14:tracePt t="47618" x="3327400" y="5924550"/>
          <p14:tracePt t="47635" x="3359150" y="5924550"/>
          <p14:tracePt t="47651" x="3371850" y="5924550"/>
          <p14:tracePt t="47668" x="3390900" y="5924550"/>
          <p14:tracePt t="47685" x="3403600" y="5924550"/>
          <p14:tracePt t="47701" x="3435350" y="5918200"/>
          <p14:tracePt t="47718" x="3467100" y="5899150"/>
          <p14:tracePt t="47735" x="3505200" y="5886450"/>
          <p14:tracePt t="47752" x="3549650" y="5873750"/>
          <p14:tracePt t="47768" x="3625850" y="5842000"/>
          <p14:tracePt t="47785" x="3765550" y="5778500"/>
          <p14:tracePt t="47803" x="4089400" y="5695950"/>
          <p14:tracePt t="47818" x="4305300" y="5645150"/>
          <p14:tracePt t="47835" x="4470400" y="5594350"/>
          <p14:tracePt t="47851" x="4578350" y="5594350"/>
          <p14:tracePt t="47868" x="4648200" y="5594350"/>
          <p14:tracePt t="47885" x="4679950" y="5594350"/>
          <p14:tracePt t="47902" x="4749800" y="5645150"/>
          <p14:tracePt t="47918" x="4819650" y="5664200"/>
          <p14:tracePt t="47935" x="4921250" y="5695950"/>
          <p14:tracePt t="47952" x="5048250" y="5721350"/>
          <p14:tracePt t="47968" x="5162550" y="5740400"/>
          <p14:tracePt t="47985" x="5276850" y="5765800"/>
          <p14:tracePt t="48001" x="5321300" y="5765800"/>
          <p14:tracePt t="48021" x="5359400" y="5772150"/>
          <p14:tracePt t="48035" x="5365750" y="5772150"/>
          <p14:tracePt t="48154" x="5372100" y="5784850"/>
          <p14:tracePt t="48178" x="5372100" y="5791200"/>
          <p14:tracePt t="48186" x="5372100" y="5797550"/>
          <p14:tracePt t="48194" x="5372100" y="5803900"/>
          <p14:tracePt t="48202" x="5372100" y="5816600"/>
          <p14:tracePt t="48218" x="5372100" y="5835650"/>
          <p14:tracePt t="48235" x="5340350" y="5854700"/>
          <p14:tracePt t="48252" x="5321300" y="5854700"/>
          <p14:tracePt t="48268" x="5308600" y="5867400"/>
          <p14:tracePt t="48285" x="5289550" y="5880100"/>
          <p14:tracePt t="48302" x="5257800" y="5880100"/>
          <p14:tracePt t="48318" x="5232400" y="5886450"/>
          <p14:tracePt t="48335" x="5156200" y="5892800"/>
          <p14:tracePt t="48351" x="5022850" y="5918200"/>
          <p14:tracePt t="48368" x="4902200" y="5918200"/>
          <p14:tracePt t="48385" x="4787900" y="5918200"/>
          <p14:tracePt t="48402" x="4737100" y="5918200"/>
          <p14:tracePt t="48418" x="4718050" y="5918200"/>
          <p14:tracePt t="48435" x="4711700" y="5911850"/>
          <p14:tracePt t="48578" x="4711700" y="5905500"/>
          <p14:tracePt t="48594" x="4718050" y="5905500"/>
          <p14:tracePt t="48602" x="4724400" y="5905500"/>
          <p14:tracePt t="48618" x="4768850" y="5905500"/>
          <p14:tracePt t="48635" x="4851400" y="5949950"/>
          <p14:tracePt t="48652" x="4953000" y="5994400"/>
          <p14:tracePt t="48668" x="5035550" y="6038850"/>
          <p14:tracePt t="48685" x="5143500" y="6045200"/>
          <p14:tracePt t="48701" x="5187950" y="6045200"/>
          <p14:tracePt t="48718" x="5232400" y="6045200"/>
          <p14:tracePt t="48735" x="5276850" y="6045200"/>
          <p14:tracePt t="48752" x="5308600" y="6045200"/>
          <p14:tracePt t="48768" x="5353050" y="6045200"/>
          <p14:tracePt t="48785" x="5397500" y="6057900"/>
          <p14:tracePt t="48802" x="5480050" y="6064250"/>
          <p14:tracePt t="48803" x="5530850" y="6064250"/>
          <p14:tracePt t="48818" x="5638800" y="6064250"/>
          <p14:tracePt t="48835" x="5721350" y="6096000"/>
          <p14:tracePt t="48852" x="5797550" y="6096000"/>
          <p14:tracePt t="48868" x="5924550" y="6121400"/>
          <p14:tracePt t="48885" x="6057900" y="6140450"/>
          <p14:tracePt t="48902" x="6197600" y="6153150"/>
          <p14:tracePt t="48918" x="6362700" y="6178550"/>
          <p14:tracePt t="48935" x="6559550" y="6235700"/>
          <p14:tracePt t="48952" x="6788150" y="6273800"/>
          <p14:tracePt t="48968" x="7004050" y="6286500"/>
          <p14:tracePt t="48985" x="7162800" y="6311900"/>
          <p14:tracePt t="48987" x="7232650" y="6311900"/>
          <p14:tracePt t="49002" x="7277100" y="6337300"/>
          <p14:tracePt t="49018" x="7353300" y="6337300"/>
          <p14:tracePt t="49035" x="7372350" y="6337300"/>
          <p14:tracePt t="49052" x="7378700" y="6337300"/>
          <p14:tracePt t="49068" x="7391400" y="6337300"/>
          <p14:tracePt t="49085" x="7397750" y="6337300"/>
          <p14:tracePt t="49102" x="7410450" y="6337300"/>
          <p14:tracePt t="49118" x="7429500" y="6324600"/>
          <p14:tracePt t="49135" x="7435850" y="6324600"/>
          <p14:tracePt t="49152" x="7454900" y="6324600"/>
          <p14:tracePt t="49168" x="7461250" y="6324600"/>
          <p14:tracePt t="49203" x="7473950" y="6318250"/>
          <p14:tracePt t="49403" x="7473950" y="6299200"/>
          <p14:tracePt t="49411" x="7486650" y="6280150"/>
          <p14:tracePt t="49419" x="7505700" y="6273800"/>
          <p14:tracePt t="49435" x="7562850" y="6235700"/>
          <p14:tracePt t="49452" x="7607300" y="6210300"/>
          <p14:tracePt t="49469" x="7639050" y="6197600"/>
          <p14:tracePt t="49485" x="7670800" y="6191250"/>
          <p14:tracePt t="49502" x="7689850" y="6191250"/>
          <p14:tracePt t="49587" x="7696200" y="6191250"/>
          <p14:tracePt t="49603" x="7696200" y="6203950"/>
          <p14:tracePt t="49611" x="7696200" y="6216650"/>
          <p14:tracePt t="49627" x="7696200" y="6242050"/>
          <p14:tracePt t="49635" x="7696200" y="6254750"/>
          <p14:tracePt t="49659" x="7683500" y="6254750"/>
          <p14:tracePt t="49683" x="7677150" y="6254750"/>
          <p14:tracePt t="49715" x="7670800" y="6254750"/>
          <p14:tracePt t="49843" x="7664450" y="6261100"/>
          <p14:tracePt t="49851" x="7670800" y="6267450"/>
          <p14:tracePt t="49869" x="7740650" y="6267450"/>
          <p14:tracePt t="49885" x="7835900" y="6286500"/>
          <p14:tracePt t="49902" x="7950200" y="6299200"/>
          <p14:tracePt t="49918" x="8045450" y="6311900"/>
          <p14:tracePt t="49935" x="8153400" y="6311900"/>
          <p14:tracePt t="49952" x="8197850" y="6311900"/>
          <p14:tracePt t="49968" x="8204200" y="6311900"/>
          <p14:tracePt t="50003" x="8210550" y="6311900"/>
          <p14:tracePt t="50019" x="8210550" y="6305550"/>
          <p14:tracePt t="50027" x="8210550" y="6286500"/>
          <p14:tracePt t="50035" x="8210550" y="6267450"/>
          <p14:tracePt t="50052" x="8210550" y="6216650"/>
          <p14:tracePt t="50069" x="8197850" y="6121400"/>
          <p14:tracePt t="50085" x="8172450" y="5994400"/>
          <p14:tracePt t="50102" x="8083550" y="5835650"/>
          <p14:tracePt t="50118" x="7994650" y="5715000"/>
          <p14:tracePt t="50135" x="7848600" y="5549900"/>
          <p14:tracePt t="50152" x="7677150" y="5429250"/>
          <p14:tracePt t="50169" x="7486650" y="5327650"/>
          <p14:tracePt t="50185" x="7346950" y="5238750"/>
          <p14:tracePt t="50202" x="7219950" y="5137150"/>
          <p14:tracePt t="50203" x="7162800" y="5086350"/>
          <p14:tracePt t="50219" x="7054850" y="4997450"/>
          <p14:tracePt t="50235" x="6946900" y="4927600"/>
          <p14:tracePt t="50252" x="6788150" y="4826000"/>
          <p14:tracePt t="50269" x="6654800" y="4762500"/>
          <p14:tracePt t="50285" x="6502400" y="4718050"/>
          <p14:tracePt t="50302" x="6356350" y="4692650"/>
          <p14:tracePt t="50319" x="6178550" y="4648200"/>
          <p14:tracePt t="50335" x="6032500" y="4641850"/>
          <p14:tracePt t="50352" x="5905500" y="4629150"/>
          <p14:tracePt t="50369" x="5816600" y="4616450"/>
          <p14:tracePt t="50385" x="5715000" y="4591050"/>
          <p14:tracePt t="50402" x="5626100" y="4591050"/>
          <p14:tracePt t="50419" x="5505450" y="4616450"/>
          <p14:tracePt t="50435" x="5378450" y="4692650"/>
          <p14:tracePt t="50452" x="5238750" y="4794250"/>
          <p14:tracePt t="50469" x="5137150" y="4864100"/>
          <p14:tracePt t="50485" x="5041900" y="4921250"/>
          <p14:tracePt t="50502" x="5022850" y="4940300"/>
          <p14:tracePt t="50519" x="5016500" y="4953000"/>
          <p14:tracePt t="50535" x="5003800" y="4965700"/>
          <p14:tracePt t="50611" x="5003800" y="4946650"/>
          <p14:tracePt t="50619" x="5003800" y="4889500"/>
          <p14:tracePt t="50635" x="5022850" y="4819650"/>
          <p14:tracePt t="50652" x="5111750" y="4699000"/>
          <p14:tracePt t="50669" x="5181600" y="4591050"/>
          <p14:tracePt t="50685" x="5238750" y="4489450"/>
          <p14:tracePt t="50705" x="5283200" y="4387850"/>
          <p14:tracePt t="50719" x="5283200" y="4318000"/>
          <p14:tracePt t="50735" x="5283200" y="4286250"/>
          <p14:tracePt t="50752" x="5283200" y="4254500"/>
          <p14:tracePt t="50769" x="5257800" y="4229100"/>
          <p14:tracePt t="50785" x="5213350" y="4191000"/>
          <p14:tracePt t="50802" x="5187950" y="4178300"/>
          <p14:tracePt t="50819" x="5111750" y="4159250"/>
          <p14:tracePt t="50835" x="5080000" y="4152900"/>
          <p14:tracePt t="50852" x="5054600" y="4152900"/>
          <p14:tracePt t="50869" x="5041900" y="4152900"/>
          <p14:tracePt t="51131" x="5067300" y="4140200"/>
          <p14:tracePt t="51139" x="5099050" y="4108450"/>
          <p14:tracePt t="51152" x="5124450" y="4089400"/>
          <p14:tracePt t="51169" x="5257800" y="4013200"/>
          <p14:tracePt t="51185" x="5410200" y="3956050"/>
          <p14:tracePt t="51202" x="5543550" y="3917950"/>
          <p14:tracePt t="51219" x="5746750" y="3892550"/>
          <p14:tracePt t="51236" x="5861050" y="3867150"/>
          <p14:tracePt t="51252" x="5956300" y="3854450"/>
          <p14:tracePt t="51269" x="6013450" y="3848100"/>
          <p14:tracePt t="51286" x="6038850" y="3848100"/>
          <p14:tracePt t="51403" x="6026150" y="3860800"/>
          <p14:tracePt t="51419" x="6019800" y="3867150"/>
          <p14:tracePt t="51427" x="6000750" y="3873500"/>
          <p14:tracePt t="51436" x="5994400" y="3879850"/>
          <p14:tracePt t="51452" x="5949950" y="3917950"/>
          <p14:tracePt t="51469" x="5899150" y="3975100"/>
          <p14:tracePt t="51486" x="5835650" y="4051300"/>
          <p14:tracePt t="51502" x="5784850" y="4095750"/>
          <p14:tracePt t="51519" x="5746750" y="4159250"/>
          <p14:tracePt t="51536" x="5734050" y="4178300"/>
          <p14:tracePt t="51552" x="5734050" y="4184650"/>
          <p14:tracePt t="51569" x="5727700" y="4197350"/>
          <p14:tracePt t="51675" x="5734050" y="4191000"/>
          <p14:tracePt t="51683" x="5753100" y="4184650"/>
          <p14:tracePt t="51691" x="5759450" y="4178300"/>
          <p14:tracePt t="51702" x="5759450" y="4165600"/>
          <p14:tracePt t="51719" x="5765800" y="4140200"/>
          <p14:tracePt t="51736" x="5778500" y="4108450"/>
          <p14:tracePt t="51811" x="5772150" y="4102100"/>
          <p14:tracePt t="51851" x="5759450" y="4114800"/>
          <p14:tracePt t="51859" x="5753100" y="4121150"/>
          <p14:tracePt t="51869" x="5740400" y="4133850"/>
          <p14:tracePt t="51886" x="5715000" y="4184650"/>
          <p14:tracePt t="51902" x="5695950" y="4229100"/>
          <p14:tracePt t="51919" x="5683250" y="4286250"/>
          <p14:tracePt t="51936" x="5664200" y="4330700"/>
          <p14:tracePt t="51952" x="5664200" y="4349750"/>
          <p14:tracePt t="51969" x="5657850" y="4375150"/>
          <p14:tracePt t="52003" x="5657850" y="4381500"/>
          <p14:tracePt t="52011" x="5657850" y="4387850"/>
          <p14:tracePt t="52019" x="5657850" y="4400550"/>
          <p14:tracePt t="52036" x="5613400" y="4476750"/>
          <p14:tracePt t="52052" x="5568950" y="4521200"/>
          <p14:tracePt t="52069" x="5518150" y="4584700"/>
          <p14:tracePt t="52086" x="5435600" y="4673600"/>
          <p14:tracePt t="52102" x="5346700" y="4768850"/>
          <p14:tracePt t="52119" x="5283200" y="4826000"/>
          <p14:tracePt t="52136" x="5226050" y="4870450"/>
          <p14:tracePt t="52153" x="5175250" y="4883150"/>
          <p14:tracePt t="52169" x="5118100" y="4883150"/>
          <p14:tracePt t="52186" x="5048250" y="4883150"/>
          <p14:tracePt t="52203" x="4959350" y="4883150"/>
          <p14:tracePt t="52203" x="4914900" y="4870450"/>
          <p14:tracePt t="52219" x="4826000" y="4832350"/>
          <p14:tracePt t="52236" x="4718050" y="4756150"/>
          <p14:tracePt t="52252" x="4673600" y="4711700"/>
          <p14:tracePt t="52269" x="4660900" y="4673600"/>
          <p14:tracePt t="52286" x="4660900" y="4629150"/>
          <p14:tracePt t="52302" x="4660900" y="4584700"/>
          <p14:tracePt t="52319" x="4718050" y="4521200"/>
          <p14:tracePt t="52336" x="4832350" y="4476750"/>
          <p14:tracePt t="52352" x="4921250" y="4419600"/>
          <p14:tracePt t="52369" x="5010150" y="4419600"/>
          <p14:tracePt t="52386" x="5060950" y="4413250"/>
          <p14:tracePt t="52403" x="5073650" y="4419600"/>
          <p14:tracePt t="52451" x="5073650" y="4432300"/>
          <p14:tracePt t="52475" x="5067300" y="4445000"/>
          <p14:tracePt t="52491" x="5060950" y="4445000"/>
          <p14:tracePt t="52499" x="5041900" y="4451350"/>
          <p14:tracePt t="52507" x="5035550" y="4464050"/>
          <p14:tracePt t="52519" x="5029200" y="4464050"/>
          <p14:tracePt t="52536" x="5003800" y="4470400"/>
          <p14:tracePt t="52553" x="4959350" y="4476750"/>
          <p14:tracePt t="52569" x="4914900" y="4489450"/>
          <p14:tracePt t="52586" x="4883150" y="4489450"/>
          <p14:tracePt t="52602" x="4845050" y="4489450"/>
          <p14:tracePt t="52619" x="4832350" y="4489450"/>
          <p14:tracePt t="52636" x="4806950" y="4483100"/>
          <p14:tracePt t="52652" x="4800600" y="4476750"/>
          <p14:tracePt t="52669" x="4794250" y="4470400"/>
          <p14:tracePt t="52779" x="4781550" y="4470400"/>
          <p14:tracePt t="52787" x="4762500" y="4470400"/>
          <p14:tracePt t="52803" x="4730750" y="4483100"/>
          <p14:tracePt t="52819" x="4654550" y="4546600"/>
          <p14:tracePt t="52836" x="4622800" y="4565650"/>
          <p14:tracePt t="52853" x="4584700" y="4578350"/>
          <p14:tracePt t="52979" x="4591050" y="4578350"/>
          <p14:tracePt t="53108" x="4603750" y="4584700"/>
          <p14:tracePt t="53332" x="4603750" y="4572000"/>
          <p14:tracePt t="53348" x="4603750" y="4565650"/>
          <p14:tracePt t="53364" x="4603750" y="4559300"/>
          <p14:tracePt t="53379" x="4603750" y="4552950"/>
          <p14:tracePt t="53395" x="4603750" y="4533900"/>
          <p14:tracePt t="53411" x="4603750" y="4527550"/>
          <p14:tracePt t="53780" x="4603750" y="4521200"/>
          <p14:tracePt t="53788" x="4603750" y="4514850"/>
          <p14:tracePt t="53804" x="4597400" y="4508500"/>
          <p14:tracePt t="53836" x="4591050" y="4508500"/>
          <p14:tracePt t="53924" x="4584700" y="4502150"/>
          <p14:tracePt t="53956" x="4584700" y="4489450"/>
          <p14:tracePt t="53980" x="4584700" y="4483100"/>
          <p14:tracePt t="54212" x="4578350" y="4457700"/>
          <p14:tracePt t="54236" x="4578350" y="4451350"/>
          <p14:tracePt t="54780" x="4572000" y="4457700"/>
          <p14:tracePt t="54796" x="4552950" y="4457700"/>
          <p14:tracePt t="54804" x="4527550" y="4457700"/>
          <p14:tracePt t="54820" x="4489450" y="4476750"/>
          <p14:tracePt t="54836" x="4483100" y="4483100"/>
          <p14:tracePt t="54853" x="4476750" y="4495800"/>
          <p14:tracePt t="55228" x="4476750" y="4483100"/>
          <p14:tracePt t="55236" x="4495800" y="4476750"/>
          <p14:tracePt t="55253" x="4521200" y="4457700"/>
          <p14:tracePt t="55270" x="4546600" y="4432300"/>
          <p14:tracePt t="58974" x="4552950" y="4425950"/>
          <p14:tracePt t="58981" x="4552950" y="4419600"/>
          <p14:tracePt t="58989" x="4552950" y="4400550"/>
          <p14:tracePt t="59004" x="4552950" y="4394200"/>
          <p14:tracePt t="59021" x="4559300" y="4375150"/>
          <p14:tracePt t="59037" x="4578350" y="4343400"/>
          <p14:tracePt t="59055" x="4578350" y="4330700"/>
          <p14:tracePt t="59071" x="4591050" y="4311650"/>
          <p14:tracePt t="59087" x="4597400" y="4286250"/>
          <p14:tracePt t="59104" x="4622800" y="4260850"/>
          <p14:tracePt t="59121" x="4629150" y="4241800"/>
          <p14:tracePt t="59137" x="4667250" y="4203700"/>
          <p14:tracePt t="59154" x="4673600" y="4197350"/>
          <p14:tracePt t="59171" x="4705350" y="4159250"/>
          <p14:tracePt t="59187" x="4718050" y="4146550"/>
          <p14:tracePt t="59204" x="4730750" y="4121150"/>
          <p14:tracePt t="59221" x="4762500" y="4095750"/>
          <p14:tracePt t="59237" x="4787900" y="4076700"/>
          <p14:tracePt t="59254" x="4826000" y="4064000"/>
          <p14:tracePt t="59271" x="4870450" y="4032250"/>
          <p14:tracePt t="59287" x="4889500" y="4025900"/>
          <p14:tracePt t="59304" x="4933950" y="4013200"/>
          <p14:tracePt t="59321" x="4978400" y="3987800"/>
          <p14:tracePt t="59337" x="5029200" y="3962400"/>
          <p14:tracePt t="59354" x="5067300" y="3930650"/>
          <p14:tracePt t="59371" x="5118100" y="3905250"/>
          <p14:tracePt t="59387" x="5156200" y="3886200"/>
          <p14:tracePt t="59404" x="5200650" y="3879850"/>
          <p14:tracePt t="59421" x="5283200" y="3841750"/>
          <p14:tracePt t="59437" x="5314950" y="3835400"/>
          <p14:tracePt t="59454" x="5346700" y="3803650"/>
          <p14:tracePt t="59471" x="5359400" y="3803650"/>
          <p14:tracePt t="59487" x="5372100" y="3797300"/>
          <p14:tracePt t="59509" x="5384800" y="3790950"/>
          <p14:tracePt t="59521" x="5397500" y="3778250"/>
          <p14:tracePt t="59538" x="5422900" y="3759200"/>
          <p14:tracePt t="59554" x="5454650" y="3740150"/>
          <p14:tracePt t="59571" x="5473700" y="3727450"/>
          <p14:tracePt t="59587" x="5505450" y="3689350"/>
          <p14:tracePt t="59604" x="5530850" y="3670300"/>
          <p14:tracePt t="59621" x="5575300" y="3613150"/>
          <p14:tracePt t="59637" x="5581650" y="3606800"/>
          <p14:tracePt t="59654" x="5588000" y="3594100"/>
          <p14:tracePt t="59671" x="5594350" y="3568700"/>
          <p14:tracePt t="59687" x="5594350" y="3556000"/>
          <p14:tracePt t="59704" x="5613400" y="3524250"/>
          <p14:tracePt t="59721" x="5613400" y="3517900"/>
          <p14:tracePt t="59737" x="5613400" y="3486150"/>
          <p14:tracePt t="59754" x="5613400" y="3460750"/>
          <p14:tracePt t="59771" x="5613400" y="3435350"/>
          <p14:tracePt t="59787" x="5613400" y="3416300"/>
          <p14:tracePt t="59804" x="5613400" y="3371850"/>
          <p14:tracePt t="59821" x="5613400" y="3327400"/>
          <p14:tracePt t="59837" x="5613400" y="3282950"/>
          <p14:tracePt t="59854" x="5613400" y="3270250"/>
          <p14:tracePt t="59871" x="5613400" y="3238500"/>
          <p14:tracePt t="59887" x="5613400" y="3213100"/>
          <p14:tracePt t="59904" x="5613400" y="3187700"/>
          <p14:tracePt t="59921" x="5619750" y="3175000"/>
          <p14:tracePt t="59938" x="5626100" y="3162300"/>
          <p14:tracePt t="59954" x="5651500" y="3130550"/>
          <p14:tracePt t="59971" x="5670550" y="3105150"/>
          <p14:tracePt t="59987" x="5708650" y="3060700"/>
          <p14:tracePt t="60004" x="5734050" y="3028950"/>
          <p14:tracePt t="60021" x="5784850" y="2971800"/>
          <p14:tracePt t="60038" x="5810250" y="2946400"/>
          <p14:tracePt t="60054" x="5835650" y="2921000"/>
          <p14:tracePt t="60072" x="5861050" y="2908300"/>
          <p14:tracePt t="60088" x="5880100" y="2889250"/>
          <p14:tracePt t="60104" x="5886450" y="2882900"/>
          <p14:tracePt t="60121" x="5911850" y="2857500"/>
          <p14:tracePt t="60137" x="5924550" y="2832100"/>
          <p14:tracePt t="60154" x="5930900" y="2825750"/>
          <p14:tracePt t="60171" x="5949950" y="2813050"/>
          <p14:tracePt t="60188" x="5956300" y="2800350"/>
          <p14:tracePt t="60204" x="5981700" y="2768600"/>
          <p14:tracePt t="60205" x="5994400" y="2762250"/>
          <p14:tracePt t="60221" x="6013450" y="2736850"/>
          <p14:tracePt t="60237" x="6032500" y="2724150"/>
          <p14:tracePt t="60254" x="6045200" y="2705100"/>
          <p14:tracePt t="60271" x="6070600" y="2679700"/>
          <p14:tracePt t="60287" x="6089650" y="2660650"/>
          <p14:tracePt t="60304" x="6108700" y="2654300"/>
          <p14:tracePt t="60321" x="6153150" y="2635250"/>
          <p14:tracePt t="60338" x="6223000" y="2603500"/>
          <p14:tracePt t="60354" x="6318250" y="2584450"/>
          <p14:tracePt t="60371" x="6356350" y="2565400"/>
          <p14:tracePt t="60388" x="6400800" y="2559050"/>
          <p14:tracePt t="60404" x="6419850" y="2546350"/>
          <p14:tracePt t="60421" x="6451600" y="2546350"/>
          <p14:tracePt t="60437" x="6496050" y="2540000"/>
          <p14:tracePt t="60454" x="6527800" y="2520950"/>
          <p14:tracePt t="60471" x="6534150" y="2514600"/>
          <p14:tracePt t="60488" x="6546850" y="2508250"/>
          <p14:tracePt t="60504" x="6578600" y="2495550"/>
          <p14:tracePt t="60521" x="6604000" y="2482850"/>
          <p14:tracePt t="60537" x="6616700" y="2470150"/>
          <p14:tracePt t="60554" x="6629400" y="2470150"/>
          <p14:tracePt t="60653" x="6623050" y="2470150"/>
          <p14:tracePt t="60661" x="6616700" y="2470150"/>
          <p14:tracePt t="60677" x="6610350" y="2470150"/>
          <p14:tracePt t="60687" x="6597650" y="2470150"/>
          <p14:tracePt t="60709" x="6584950" y="2470150"/>
          <p14:tracePt t="60837" x="6591300" y="2463800"/>
          <p14:tracePt t="60853" x="6597650" y="2463800"/>
          <p14:tracePt t="60861" x="6610350" y="2457450"/>
          <p14:tracePt t="60871" x="6616700" y="2457450"/>
          <p14:tracePt t="60888" x="6635750" y="2457450"/>
          <p14:tracePt t="60904" x="6667500" y="2457450"/>
          <p14:tracePt t="60921" x="6711950" y="2438400"/>
          <p14:tracePt t="60938" x="6737350" y="2438400"/>
          <p14:tracePt t="60954" x="6769100" y="2432050"/>
          <p14:tracePt t="60971" x="6788150" y="2432050"/>
          <p14:tracePt t="60989" x="6794500" y="2425700"/>
          <p14:tracePt t="61029" x="6800850" y="2413000"/>
          <p14:tracePt t="61069" x="6781800" y="2400300"/>
          <p14:tracePt t="61085" x="6775450" y="2400300"/>
          <p14:tracePt t="61093" x="6762750" y="2400300"/>
          <p14:tracePt t="61104" x="6750050" y="2400300"/>
          <p14:tracePt t="61121" x="6737350" y="2400300"/>
          <p14:tracePt t="61293" x="6737350" y="2393950"/>
          <p14:tracePt t="61309" x="6737350" y="2381250"/>
          <p14:tracePt t="61325" x="6756400" y="2374900"/>
          <p14:tracePt t="61525" x="6743700" y="2374900"/>
          <p14:tracePt t="61541" x="6737350" y="2381250"/>
          <p14:tracePt t="61549" x="6731000" y="2393950"/>
          <p14:tracePt t="62102" x="6731000" y="2400300"/>
          <p14:tracePt t="62110" x="6750050" y="2406650"/>
          <p14:tracePt t="62121" x="6756400" y="2406650"/>
          <p14:tracePt t="62138" x="6800850" y="2425700"/>
          <p14:tracePt t="62155" x="6807200" y="2432050"/>
          <p14:tracePt t="62172" x="6832600" y="2444750"/>
          <p14:tracePt t="62190" x="6845300" y="2457450"/>
          <p14:tracePt t="62254" x="6864350" y="2457450"/>
          <p14:tracePt t="62270" x="6883400" y="2476500"/>
          <p14:tracePt t="62294" x="6902450" y="2482850"/>
          <p14:tracePt t="62302" x="6921500" y="2489200"/>
          <p14:tracePt t="62318" x="6927850" y="2501900"/>
          <p14:tracePt t="62326" x="6934200" y="2501900"/>
          <p14:tracePt t="62338" x="6940550" y="2508250"/>
          <p14:tracePt t="62355" x="6946900" y="2514600"/>
          <p14:tracePt t="62638" x="6927850" y="2514600"/>
          <p14:tracePt t="62678" x="6921500" y="2514600"/>
          <p14:tracePt t="62718" x="6915150" y="2514600"/>
          <p14:tracePt t="62782" x="6908800" y="2514600"/>
          <p14:tracePt t="62838" x="6889750" y="2514600"/>
          <p14:tracePt t="62878" x="6883400" y="2514600"/>
          <p14:tracePt t="62902" x="6877050" y="2514600"/>
          <p14:tracePt t="62918" x="6870700" y="2514600"/>
          <p14:tracePt t="62926" x="6864350" y="2520950"/>
          <p14:tracePt t="62983" x="6851650" y="2520950"/>
          <p14:tracePt t="62998" x="6845300" y="2520950"/>
          <p14:tracePt t="63014" x="6838950" y="2520950"/>
          <p14:tracePt t="63022" x="6832600" y="2520950"/>
          <p14:tracePt t="63038" x="6800850" y="2527300"/>
          <p14:tracePt t="63070" x="6794500" y="2527300"/>
          <p14:tracePt t="63094" x="6775450" y="2527300"/>
          <p14:tracePt t="63110" x="6756400" y="2540000"/>
          <p14:tracePt t="63134" x="6737350" y="2546350"/>
          <p14:tracePt t="63142" x="6731000" y="2552700"/>
          <p14:tracePt t="63150" x="6724650" y="2552700"/>
          <p14:tracePt t="63158" x="6711950" y="2565400"/>
          <p14:tracePt t="63172" x="6692900" y="2565400"/>
          <p14:tracePt t="63188" x="6667500" y="2571750"/>
          <p14:tracePt t="63205" x="6642100" y="2578100"/>
          <p14:tracePt t="63222" x="6591300" y="2597150"/>
          <p14:tracePt t="63238" x="6578600" y="2603500"/>
          <p14:tracePt t="63255" x="6559550" y="2609850"/>
          <p14:tracePt t="63272" x="6546850" y="2609850"/>
          <p14:tracePt t="63288" x="6521450" y="2622550"/>
          <p14:tracePt t="63305" x="6489700" y="2647950"/>
          <p14:tracePt t="63322" x="6464300" y="2654300"/>
          <p14:tracePt t="63338" x="6419850" y="2679700"/>
          <p14:tracePt t="63355" x="6394450" y="2692400"/>
          <p14:tracePt t="63372" x="6350000" y="2730500"/>
          <p14:tracePt t="63388" x="6343650" y="2736850"/>
          <p14:tracePt t="63405" x="6337300" y="2743200"/>
          <p14:tracePt t="63422" x="6311900" y="2755900"/>
          <p14:tracePt t="63438" x="6305550" y="2762250"/>
          <p14:tracePt t="63455" x="6299200" y="2768600"/>
          <p14:tracePt t="63478" x="6273800" y="2774950"/>
          <p14:tracePt t="63502" x="6254750" y="2787650"/>
          <p14:tracePt t="63518" x="6248400" y="2794000"/>
          <p14:tracePt t="63526" x="6242050" y="2800350"/>
          <p14:tracePt t="63542" x="6235700" y="2800350"/>
          <p14:tracePt t="63555" x="6229350" y="2806700"/>
          <p14:tracePt t="63574" x="6216650" y="2806700"/>
          <p14:tracePt t="63588" x="6210300" y="2813050"/>
          <p14:tracePt t="63605" x="6203950" y="2813050"/>
          <p14:tracePt t="63622" x="6191250" y="2825750"/>
          <p14:tracePt t="63646" x="6178550" y="2832100"/>
          <p14:tracePt t="63655" x="6172200" y="2838450"/>
          <p14:tracePt t="63672" x="6159500" y="2844800"/>
          <p14:tracePt t="63688" x="6153150" y="2851150"/>
          <p14:tracePt t="63718" x="6134100" y="2863850"/>
          <p14:tracePt t="63750" x="6127750" y="2863850"/>
          <p14:tracePt t="63774" x="6108700" y="2870200"/>
          <p14:tracePt t="63798" x="6102350" y="2876550"/>
          <p14:tracePt t="63822" x="6076950" y="2901950"/>
          <p14:tracePt t="63846" x="6070600" y="2908300"/>
          <p14:tracePt t="63862" x="6064250" y="2921000"/>
          <p14:tracePt t="63878" x="6051550" y="2927350"/>
          <p14:tracePt t="63894" x="6045200" y="2933700"/>
          <p14:tracePt t="63919" x="6038850" y="2933700"/>
          <p14:tracePt t="63926" x="6032500" y="2940050"/>
          <p14:tracePt t="63950" x="6013450" y="2946400"/>
          <p14:tracePt t="63966" x="5994400" y="2965450"/>
          <p14:tracePt t="63990" x="5988050" y="2971800"/>
          <p14:tracePt t="64006" x="5981700" y="2984500"/>
          <p14:tracePt t="64030" x="5969000" y="2984500"/>
          <p14:tracePt t="64038" x="5962650" y="2990850"/>
          <p14:tracePt t="64046" x="5949950" y="2997200"/>
          <p14:tracePt t="64055" x="5943600" y="3003550"/>
          <p14:tracePt t="64072" x="5937250" y="3009900"/>
          <p14:tracePt t="64089" x="5924550" y="3016250"/>
          <p14:tracePt t="64105" x="5905500" y="3035300"/>
          <p14:tracePt t="64122" x="5899150" y="3041650"/>
          <p14:tracePt t="64138" x="5867400" y="3067050"/>
          <p14:tracePt t="64155" x="5842000" y="3092450"/>
          <p14:tracePt t="64172" x="5829300" y="3098800"/>
          <p14:tracePt t="64189" x="5803900" y="3124200"/>
          <p14:tracePt t="64205" x="5784850" y="3136900"/>
          <p14:tracePt t="64206" x="5772150" y="3155950"/>
          <p14:tracePt t="64222" x="5746750" y="3181350"/>
          <p14:tracePt t="64239" x="5721350" y="3206750"/>
          <p14:tracePt t="64255" x="5708650" y="3219450"/>
          <p14:tracePt t="64272" x="5689600" y="3232150"/>
          <p14:tracePt t="64289" x="5676900" y="3251200"/>
          <p14:tracePt t="64305" x="5670550" y="3257550"/>
          <p14:tracePt t="64322" x="5664200" y="3263900"/>
          <p14:tracePt t="64342" x="5645150" y="3282950"/>
          <p14:tracePt t="64358" x="5638800" y="3289300"/>
          <p14:tracePt t="64374" x="5632450" y="3302000"/>
          <p14:tracePt t="64389" x="5619750" y="3308350"/>
          <p14:tracePt t="64405" x="5607050" y="3333750"/>
          <p14:tracePt t="64406" x="5607050" y="3340100"/>
          <p14:tracePt t="64422" x="5588000" y="3365500"/>
          <p14:tracePt t="64439" x="5581650" y="3371850"/>
          <p14:tracePt t="64455" x="5575300" y="3390900"/>
          <p14:tracePt t="64472" x="5562600" y="3403600"/>
          <p14:tracePt t="64494" x="5556250" y="3416300"/>
          <p14:tracePt t="64505" x="5556250" y="3429000"/>
          <p14:tracePt t="64522" x="5524500" y="3460750"/>
          <p14:tracePt t="64539" x="5518150" y="3486150"/>
          <p14:tracePt t="64555" x="5499100" y="3530600"/>
          <p14:tracePt t="64572" x="5473700" y="3581400"/>
          <p14:tracePt t="64589" x="5461000" y="3613150"/>
          <p14:tracePt t="64605" x="5454650" y="3625850"/>
          <p14:tracePt t="64606" x="5454650" y="3632200"/>
          <p14:tracePt t="64622" x="5441950" y="3651250"/>
          <p14:tracePt t="64639" x="5429250" y="3657600"/>
          <p14:tracePt t="64655" x="5416550" y="3683000"/>
          <p14:tracePt t="64672" x="5403850" y="3695700"/>
          <p14:tracePt t="64689" x="5378450" y="3721100"/>
          <p14:tracePt t="64705" x="5353050" y="3746500"/>
          <p14:tracePt t="64722" x="5340350" y="3765550"/>
          <p14:tracePt t="64739" x="5321300" y="3784600"/>
          <p14:tracePt t="64755" x="5289550" y="3816350"/>
          <p14:tracePt t="64772" x="5270500" y="3835400"/>
          <p14:tracePt t="64789" x="5251450" y="3854450"/>
          <p14:tracePt t="64805" x="5226050" y="3879850"/>
          <p14:tracePt t="64822" x="5181600" y="3911600"/>
          <p14:tracePt t="64839" x="5156200" y="3930650"/>
          <p14:tracePt t="64855" x="5137150" y="3943350"/>
          <p14:tracePt t="64872" x="5099050" y="3962400"/>
          <p14:tracePt t="64889" x="5073650" y="3981450"/>
          <p14:tracePt t="64906" x="5060950" y="3987800"/>
          <p14:tracePt t="64922" x="5041900" y="4006850"/>
          <p14:tracePt t="64939" x="5022850" y="4013200"/>
          <p14:tracePt t="64955" x="5003800" y="4019550"/>
          <p14:tracePt t="64972" x="4984750" y="4032250"/>
          <p14:tracePt t="64989" x="4946650" y="4070350"/>
          <p14:tracePt t="65005" x="4902200" y="4089400"/>
          <p14:tracePt t="65022" x="4845050" y="4140200"/>
          <p14:tracePt t="65039" x="4806950" y="4178300"/>
          <p14:tracePt t="65055" x="4787900" y="4203700"/>
          <p14:tracePt t="65072" x="4768850" y="4235450"/>
          <p14:tracePt t="65089" x="4762500" y="4248150"/>
          <p14:tracePt t="65105" x="4756150" y="4254500"/>
          <p14:tracePt t="65122" x="4743450" y="4260850"/>
          <p14:tracePt t="65139" x="4737100" y="4267200"/>
          <p14:tracePt t="65156" x="4730750" y="4273550"/>
          <p14:tracePt t="65172" x="4724400" y="4279900"/>
          <p14:tracePt t="65189" x="4718050" y="4298950"/>
          <p14:tracePt t="65205" x="4705350" y="4311650"/>
          <p14:tracePt t="65207" x="4699000" y="4318000"/>
          <p14:tracePt t="65222" x="4686300" y="4343400"/>
          <p14:tracePt t="65239" x="4679950" y="4349750"/>
          <p14:tracePt t="65255" x="4667250" y="4387850"/>
          <p14:tracePt t="65272" x="4654550" y="4400550"/>
          <p14:tracePt t="65289" x="4641850" y="4438650"/>
          <p14:tracePt t="65305" x="4635500" y="4445000"/>
          <p14:tracePt t="65322" x="4629150" y="4464050"/>
          <p14:tracePt t="65339" x="4622800" y="4470400"/>
          <p14:tracePt t="65355" x="4610100" y="4476750"/>
          <p14:tracePt t="65615" x="4603750" y="4476750"/>
          <p14:tracePt t="65791" x="4597400" y="4470400"/>
          <p14:tracePt t="65862" x="4584700" y="4470400"/>
          <p14:tracePt t="65919" x="4572000" y="4470400"/>
          <p14:tracePt t="65943" x="4565650" y="4457700"/>
          <p14:tracePt t="70111" x="4559300" y="4457700"/>
          <p14:tracePt t="76945" x="4552950" y="4476750"/>
          <p14:tracePt t="76953" x="4559300" y="4546600"/>
          <p14:tracePt t="76961" x="4610100" y="4641850"/>
          <p14:tracePt t="76975" x="4692650" y="4737100"/>
          <p14:tracePt t="76991" x="4908550" y="5041900"/>
          <p14:tracePt t="77008" x="5238750" y="5429250"/>
          <p14:tracePt t="77025" x="5676900" y="5899150"/>
          <p14:tracePt t="77041" x="5854700" y="6064250"/>
          <p14:tracePt t="77059" x="5981700" y="6178550"/>
          <p14:tracePt t="77075" x="6032500" y="6248400"/>
          <p14:tracePt t="77092" x="6076950" y="6330950"/>
          <p14:tracePt t="77108" x="6146800" y="6438900"/>
          <p14:tracePt t="77125" x="6223000" y="6578600"/>
          <p14:tracePt t="77141" x="6286500" y="6692900"/>
          <p14:tracePt t="77158" x="6400800" y="6838950"/>
          <p14:tracePt t="77175" x="6578600" y="6851650"/>
          <p14:tracePt t="77192" x="6731000" y="6851650"/>
          <p14:tracePt t="77208" x="6883400" y="6851650"/>
          <p14:tracePt t="77225" x="6985000" y="6851650"/>
          <p14:tracePt t="77242" x="6997700" y="6851650"/>
          <p14:tracePt t="77258" x="7010400" y="6845300"/>
          <p14:tracePt t="77289" x="7016750" y="6838950"/>
          <p14:tracePt t="77329" x="7023100" y="6832600"/>
          <p14:tracePt t="77377" x="7023100" y="6819900"/>
          <p14:tracePt t="77385" x="7023100" y="6800850"/>
          <p14:tracePt t="77393" x="7023100" y="6794500"/>
          <p14:tracePt t="77408" x="7010400" y="6756400"/>
          <p14:tracePt t="77425" x="6851650" y="6699250"/>
          <p14:tracePt t="77442" x="6692900" y="6673850"/>
          <p14:tracePt t="77458" x="6527800" y="6648450"/>
          <p14:tracePt t="77475" x="6432550" y="6648450"/>
          <p14:tracePt t="77492" x="6381750" y="6648450"/>
          <p14:tracePt t="77509" x="6350000" y="6648450"/>
          <p14:tracePt t="77526" x="6305550" y="6648450"/>
          <p14:tracePt t="77541" x="6248400" y="6648450"/>
          <p14:tracePt t="77558" x="6178550" y="6648450"/>
          <p14:tracePt t="77575" x="6083300" y="6629400"/>
          <p14:tracePt t="77592" x="6026150" y="6623050"/>
          <p14:tracePt t="77609" x="5956300" y="6597650"/>
          <p14:tracePt t="77625" x="5899150" y="6578600"/>
          <p14:tracePt t="77642" x="5880100" y="6553200"/>
          <p14:tracePt t="77658" x="5880100" y="6502400"/>
          <p14:tracePt t="77675" x="5880100" y="6457950"/>
          <p14:tracePt t="77692" x="5905500" y="6388100"/>
          <p14:tracePt t="77708" x="5937250" y="6324600"/>
          <p14:tracePt t="77725" x="5975350" y="6267450"/>
          <p14:tracePt t="77742" x="5981700" y="6229350"/>
          <p14:tracePt t="77758" x="6007100" y="6210300"/>
          <p14:tracePt t="77793" x="6013450" y="6210300"/>
          <p14:tracePt t="77809" x="6032500" y="6210300"/>
          <p14:tracePt t="77826" x="6045200" y="6210300"/>
          <p14:tracePt t="77833" x="6076950" y="6210300"/>
          <p14:tracePt t="77857" x="6083300" y="6210300"/>
          <p14:tracePt t="77945" x="6089650" y="6210300"/>
          <p14:tracePt t="77985" x="6096000" y="6210300"/>
          <p14:tracePt t="77993" x="6102350" y="6210300"/>
          <p14:tracePt t="78105" x="6102350" y="6216650"/>
          <p14:tracePt t="78113" x="6102350" y="6229350"/>
          <p14:tracePt t="78125" x="6102350" y="6235700"/>
          <p14:tracePt t="78217" x="6121400" y="6242050"/>
          <p14:tracePt t="78225" x="6127750" y="6242050"/>
          <p14:tracePt t="78242" x="6159500" y="6242050"/>
          <p14:tracePt t="78258" x="6203950" y="6242050"/>
          <p14:tracePt t="78275" x="6248400" y="6254750"/>
          <p14:tracePt t="78292" x="6311900" y="6273800"/>
          <p14:tracePt t="78308" x="6407150" y="6286500"/>
          <p14:tracePt t="78325" x="6527800" y="6286500"/>
          <p14:tracePt t="78342" x="6699250" y="6286500"/>
          <p14:tracePt t="78359" x="6946900" y="6286500"/>
          <p14:tracePt t="78375" x="7124700" y="6254750"/>
          <p14:tracePt t="78392" x="7270750" y="6242050"/>
          <p14:tracePt t="78408" x="7378700" y="6216650"/>
          <p14:tracePt t="78409" x="7423150" y="6216650"/>
          <p14:tracePt t="78425" x="7486650" y="6216650"/>
          <p14:tracePt t="78442" x="7543800" y="6216650"/>
          <p14:tracePt t="78458" x="7575550" y="6216650"/>
          <p14:tracePt t="78475" x="7607300" y="6216650"/>
          <p14:tracePt t="78492" x="7626350" y="6216650"/>
          <p14:tracePt t="78509" x="7658100" y="6210300"/>
          <p14:tracePt t="78525" x="7689850" y="6197600"/>
          <p14:tracePt t="78542" x="7759700" y="6191250"/>
          <p14:tracePt t="78558" x="7810500" y="6191250"/>
          <p14:tracePt t="78575" x="7905750" y="6191250"/>
          <p14:tracePt t="78592" x="7994650" y="6191250"/>
          <p14:tracePt t="78608" x="8064500" y="6191250"/>
          <p14:tracePt t="78625" x="8140700" y="6191250"/>
          <p14:tracePt t="78642" x="8166100" y="6191250"/>
          <p14:tracePt t="78658" x="8178800" y="6184900"/>
          <p14:tracePt t="78682" x="8178800" y="6178550"/>
          <p14:tracePt t="78865" x="8178800" y="6165850"/>
          <p14:tracePt t="78881" x="8172450" y="6165850"/>
          <p14:tracePt t="78889" x="8147050" y="6165850"/>
          <p14:tracePt t="78897" x="8140700" y="6165850"/>
          <p14:tracePt t="78909" x="8121650" y="6159500"/>
          <p14:tracePt t="78925" x="8096250" y="6159500"/>
          <p14:tracePt t="78942" x="8064500" y="6153150"/>
          <p14:tracePt t="78959" x="8020050" y="6134100"/>
          <p14:tracePt t="78975" x="7956550" y="6134100"/>
          <p14:tracePt t="78992" x="7848600" y="6134100"/>
          <p14:tracePt t="79009" x="7658100" y="6134100"/>
          <p14:tracePt t="79025" x="7124700" y="6140450"/>
          <p14:tracePt t="79042" x="6775450" y="6197600"/>
          <p14:tracePt t="79059" x="6496050" y="6242050"/>
          <p14:tracePt t="79075" x="6330950" y="6267450"/>
          <p14:tracePt t="79092" x="6223000" y="6280150"/>
          <p14:tracePt t="79109" x="6165850" y="6280150"/>
          <p14:tracePt t="79125" x="6070600" y="6280150"/>
          <p14:tracePt t="79142" x="5981700" y="6286500"/>
          <p14:tracePt t="79159" x="5835650" y="6299200"/>
          <p14:tracePt t="79175" x="5626100" y="6343650"/>
          <p14:tracePt t="79192" x="5378450" y="6394450"/>
          <p14:tracePt t="79209" x="5181600" y="6426200"/>
          <p14:tracePt t="79225" x="4940300" y="6502400"/>
          <p14:tracePt t="79242" x="4851400" y="6534150"/>
          <p14:tracePt t="79259" x="4711700" y="6546850"/>
          <p14:tracePt t="79275" x="4527550" y="6584950"/>
          <p14:tracePt t="79292" x="4305300" y="6597650"/>
          <p14:tracePt t="79309" x="4095750" y="6597650"/>
          <p14:tracePt t="79325" x="3816350" y="6597650"/>
          <p14:tracePt t="79342" x="3536950" y="6610350"/>
          <p14:tracePt t="79359" x="3327400" y="6648450"/>
          <p14:tracePt t="79375" x="3162300" y="6673850"/>
          <p14:tracePt t="79392" x="3105150" y="6705600"/>
          <p14:tracePt t="79409" x="3060700" y="6724650"/>
          <p14:tracePt t="79425" x="3009900" y="6750050"/>
          <p14:tracePt t="79442" x="2984500" y="6769100"/>
          <p14:tracePt t="79459" x="2959100" y="6775450"/>
          <p14:tracePt t="79475" x="2946400" y="6775450"/>
          <p14:tracePt t="79594" x="2959100" y="6756400"/>
          <p14:tracePt t="79610" x="2971800" y="6750050"/>
          <p14:tracePt t="79625" x="2978150" y="6743700"/>
          <p14:tracePt t="79634" x="2990850" y="6724650"/>
          <p14:tracePt t="79642" x="3009900" y="6705600"/>
          <p14:tracePt t="79659" x="3028950" y="6705600"/>
          <p14:tracePt t="79676" x="3098800" y="6686550"/>
          <p14:tracePt t="79692" x="3238500" y="6661150"/>
          <p14:tracePt t="79709" x="3505200" y="6635750"/>
          <p14:tracePt t="79725" x="3803650" y="6578600"/>
          <p14:tracePt t="79742" x="3981450" y="6553200"/>
          <p14:tracePt t="79759" x="4051300" y="6515100"/>
          <p14:tracePt t="79776" x="4076700" y="6508750"/>
          <p14:tracePt t="79810" x="4083050" y="6508750"/>
          <p14:tracePt t="80106" x="4076700" y="6508750"/>
          <p14:tracePt t="80154" x="4057650" y="6515100"/>
          <p14:tracePt t="80218" x="4038600" y="6534150"/>
          <p14:tracePt t="80234" x="4032250" y="6546850"/>
          <p14:tracePt t="80242" x="4025900" y="6553200"/>
          <p14:tracePt t="80259" x="4006850" y="6584950"/>
          <p14:tracePt t="80276" x="4000500" y="6597650"/>
          <p14:tracePt t="80292" x="3994150" y="6616700"/>
          <p14:tracePt t="80314" x="3994150" y="6629400"/>
          <p14:tracePt t="80370" x="3994150" y="6635750"/>
          <p14:tracePt t="80386" x="3994150" y="6642100"/>
          <p14:tracePt t="80402" x="4006850" y="6661150"/>
          <p14:tracePt t="80410" x="4019550" y="6661150"/>
          <p14:tracePt t="80426" x="4127500" y="6661150"/>
          <p14:tracePt t="80442" x="4273550" y="6686550"/>
          <p14:tracePt t="80459" x="4381500" y="6686550"/>
          <p14:tracePt t="80476" x="4400550" y="6686550"/>
          <p14:tracePt t="80492" x="4425950" y="6686550"/>
          <p14:tracePt t="80509" x="4432300" y="6686550"/>
          <p14:tracePt t="80526" x="4438650" y="6686550"/>
          <p14:tracePt t="80542" x="4495800" y="6686550"/>
          <p14:tracePt t="80559" x="4584700" y="6673850"/>
          <p14:tracePt t="80576" x="4743450" y="6673850"/>
          <p14:tracePt t="80592" x="4921250" y="6661150"/>
          <p14:tracePt t="80609" x="5022850" y="6629400"/>
          <p14:tracePt t="80626" x="5041900" y="6629400"/>
          <p14:tracePt t="80698" x="5054600" y="6616700"/>
          <p14:tracePt t="80802" x="5054600" y="6604000"/>
          <p14:tracePt t="80818" x="5054600" y="6597650"/>
          <p14:tracePt t="80826" x="5054600" y="6591300"/>
          <p14:tracePt t="80842" x="5086350" y="6553200"/>
          <p14:tracePt t="80859" x="5124450" y="6534150"/>
          <p14:tracePt t="80876" x="5137150" y="6527800"/>
          <p14:tracePt t="80892" x="5175250" y="6508750"/>
          <p14:tracePt t="80962" x="5181600" y="6508750"/>
          <p14:tracePt t="80970" x="5200650" y="6508750"/>
          <p14:tracePt t="80978" x="5207000" y="6508750"/>
          <p14:tracePt t="80992" x="5219700" y="6521450"/>
          <p14:tracePt t="81009" x="5264150" y="6521450"/>
          <p14:tracePt t="81010" x="5295900" y="6521450"/>
          <p14:tracePt t="81026" x="5384800" y="6527800"/>
          <p14:tracePt t="81042" x="5441950" y="6546850"/>
          <p14:tracePt t="81059" x="5448300" y="6559550"/>
          <p14:tracePt t="81490" x="5461000" y="6565900"/>
          <p14:tracePt t="81882" x="5492750" y="6565900"/>
          <p14:tracePt t="81890" x="5543550" y="6565900"/>
          <p14:tracePt t="81898" x="5588000" y="6546850"/>
          <p14:tracePt t="81910" x="5607050" y="6546850"/>
          <p14:tracePt t="81926" x="5619750" y="6540500"/>
          <p14:tracePt t="81946" x="5626100" y="6540500"/>
          <p14:tracePt t="81986" x="5645150" y="6540500"/>
          <p14:tracePt t="81994" x="5664200" y="6540500"/>
          <p14:tracePt t="82002" x="5676900" y="6540500"/>
          <p14:tracePt t="82010" x="5715000" y="6540500"/>
          <p14:tracePt t="82026" x="5822950" y="6540500"/>
          <p14:tracePt t="82043" x="5943600" y="6540500"/>
          <p14:tracePt t="82059" x="6070600" y="6540500"/>
          <p14:tracePt t="82076" x="6115050" y="6540500"/>
          <p14:tracePt t="82093" x="6159500" y="6540500"/>
          <p14:tracePt t="82109" x="6178550" y="6540500"/>
          <p14:tracePt t="82126" x="6191250" y="6540500"/>
          <p14:tracePt t="82143" x="6216650" y="6540500"/>
          <p14:tracePt t="82159" x="6242050" y="6540500"/>
          <p14:tracePt t="82176" x="6305550" y="6540500"/>
          <p14:tracePt t="82193" x="6413500" y="6540500"/>
          <p14:tracePt t="82209" x="6572250" y="6540500"/>
          <p14:tracePt t="82210" x="6692900" y="6540500"/>
          <p14:tracePt t="82226" x="6953250" y="6540500"/>
          <p14:tracePt t="82243" x="7226300" y="6540500"/>
          <p14:tracePt t="82259" x="7435850" y="6540500"/>
          <p14:tracePt t="82276" x="7531100" y="6540500"/>
          <p14:tracePt t="82293" x="7543800" y="6540500"/>
          <p14:tracePt t="82309" x="7581900" y="6540500"/>
          <p14:tracePt t="82326" x="7588250" y="6546850"/>
          <p14:tracePt t="82343" x="7594600" y="6572250"/>
          <p14:tracePt t="82359" x="7613650" y="6591300"/>
          <p14:tracePt t="82376" x="7620000" y="6604000"/>
          <p14:tracePt t="82546" x="7613650" y="6604000"/>
          <p14:tracePt t="82562" x="7600950" y="6616700"/>
          <p14:tracePt t="82578" x="7588250" y="6623050"/>
          <p14:tracePt t="82594" x="7581900" y="6623050"/>
          <p14:tracePt t="82626" x="7575550" y="6623050"/>
          <p14:tracePt t="82666" x="7569200" y="6623050"/>
          <p14:tracePt t="82730" x="7562850" y="6623050"/>
          <p14:tracePt t="82755" x="7562850" y="6597650"/>
          <p14:tracePt t="82762" x="7562850" y="6591300"/>
          <p14:tracePt t="82770" x="7562850" y="6565900"/>
          <p14:tracePt t="82778" x="7581900" y="6521450"/>
          <p14:tracePt t="82793" x="7600950" y="6489700"/>
          <p14:tracePt t="82809" x="7632700" y="6445250"/>
          <p14:tracePt t="82826" x="7651750" y="6381750"/>
          <p14:tracePt t="82843" x="7651750" y="6337300"/>
          <p14:tracePt t="82859" x="7651750" y="6305550"/>
          <p14:tracePt t="82876" x="7651750" y="6280150"/>
          <p14:tracePt t="82893" x="7651750" y="6273800"/>
          <p14:tracePt t="82910" x="7651750" y="6267450"/>
          <p14:tracePt t="83299" x="7651750" y="6280150"/>
          <p14:tracePt t="83306" x="7645400" y="6292850"/>
          <p14:tracePt t="83314" x="7639050" y="6311900"/>
          <p14:tracePt t="83326" x="7632700" y="6330950"/>
          <p14:tracePt t="83343" x="7613650" y="6362700"/>
          <p14:tracePt t="83360" x="7588250" y="6400800"/>
          <p14:tracePt t="83376" x="7575550" y="6419850"/>
          <p14:tracePt t="83393" x="7569200" y="6438900"/>
          <p14:tracePt t="83410" x="7569200" y="6445250"/>
          <p14:tracePt t="83523" x="7569200" y="6438900"/>
          <p14:tracePt t="83546" x="7569200" y="6419850"/>
          <p14:tracePt t="83578" x="7569200" y="6413500"/>
          <p14:tracePt t="83763" x="7543800" y="6407150"/>
          <p14:tracePt t="83771" x="7512050" y="6407150"/>
          <p14:tracePt t="83779" x="7461250" y="6407150"/>
          <p14:tracePt t="83793" x="7423150" y="6407150"/>
          <p14:tracePt t="83810" x="7289800" y="6407150"/>
          <p14:tracePt t="83810" x="7213600" y="6407150"/>
          <p14:tracePt t="83826" x="7061200" y="6407150"/>
          <p14:tracePt t="83843" x="6902450" y="6407150"/>
          <p14:tracePt t="83860" x="6673850" y="6407150"/>
          <p14:tracePt t="83876" x="6508750" y="6350000"/>
          <p14:tracePt t="83893" x="6394450" y="6318250"/>
          <p14:tracePt t="83910" x="6273800" y="6261100"/>
          <p14:tracePt t="83926" x="6184900" y="6203950"/>
          <p14:tracePt t="83943" x="6140450" y="6172200"/>
          <p14:tracePt t="83960" x="6115050" y="6140450"/>
          <p14:tracePt t="83976" x="6064250" y="6076950"/>
          <p14:tracePt t="83993" x="6019800" y="5994400"/>
          <p14:tracePt t="84011" x="5975350" y="5880100"/>
          <p14:tracePt t="84026" x="5930900" y="5753100"/>
          <p14:tracePt t="84043" x="5848350" y="5530850"/>
          <p14:tracePt t="84060" x="5778500" y="5283200"/>
          <p14:tracePt t="84077" x="5721350" y="5086350"/>
          <p14:tracePt t="84093" x="5708650" y="4940300"/>
          <p14:tracePt t="84110" x="5708650" y="4826000"/>
          <p14:tracePt t="84126" x="5708650" y="4749800"/>
          <p14:tracePt t="84143" x="5708650" y="4692650"/>
          <p14:tracePt t="84160" x="5708650" y="4648200"/>
          <p14:tracePt t="84176" x="5702300" y="4616450"/>
          <p14:tracePt t="84193" x="5702300" y="4603750"/>
          <p14:tracePt t="84210" x="5695950" y="4597400"/>
          <p14:tracePt t="84227" x="5689600" y="4578350"/>
          <p14:tracePt t="84243" x="5683250" y="4565650"/>
          <p14:tracePt t="84260" x="5676900" y="4559300"/>
          <p14:tracePt t="84276" x="5657850" y="4540250"/>
          <p14:tracePt t="84293" x="5657850" y="4521200"/>
          <p14:tracePt t="84310" x="5645150" y="4508500"/>
          <p14:tracePt t="84326" x="5645150" y="4502150"/>
          <p14:tracePt t="84343" x="5645150" y="4483100"/>
          <p14:tracePt t="84360" x="5645150" y="4464050"/>
          <p14:tracePt t="84377" x="5657850" y="4419600"/>
          <p14:tracePt t="84394" x="5715000" y="4356100"/>
          <p14:tracePt t="84395" x="5759450" y="4324350"/>
          <p14:tracePt t="84410" x="5791200" y="4292600"/>
          <p14:tracePt t="84427" x="5943600" y="4178300"/>
          <p14:tracePt t="84443" x="6045200" y="4121150"/>
          <p14:tracePt t="84460" x="6229350" y="4051300"/>
          <p14:tracePt t="84477" x="6432550" y="3930650"/>
          <p14:tracePt t="84493" x="6705600" y="3829050"/>
          <p14:tracePt t="84510" x="6953250" y="3733800"/>
          <p14:tracePt t="84527" x="7143750" y="3651250"/>
          <p14:tracePt t="84543" x="7264400" y="3606800"/>
          <p14:tracePt t="84560" x="7302500" y="3587750"/>
          <p14:tracePt t="84603" x="7296150" y="3587750"/>
          <p14:tracePt t="84611" x="7289800" y="3587750"/>
          <p14:tracePt t="84619" x="7270750" y="3587750"/>
          <p14:tracePt t="84627" x="7258050" y="3587750"/>
          <p14:tracePt t="84643" x="7207250" y="3606800"/>
          <p14:tracePt t="84660" x="7188200" y="3619500"/>
          <p14:tracePt t="84677" x="7169150" y="3625850"/>
          <p14:tracePt t="84693" x="7131050" y="3644900"/>
          <p14:tracePt t="84710" x="7124700" y="3644900"/>
          <p14:tracePt t="84727" x="7105650" y="3651250"/>
          <p14:tracePt t="84743" x="7080250" y="3657600"/>
          <p14:tracePt t="84760" x="7042150" y="3670300"/>
          <p14:tracePt t="84777" x="7023100" y="3670300"/>
          <p14:tracePt t="84793" x="6997700" y="3670300"/>
          <p14:tracePt t="84810" x="6972300" y="3683000"/>
          <p14:tracePt t="84827" x="6965950" y="3683000"/>
          <p14:tracePt t="84891" x="6959600" y="3683000"/>
          <p14:tracePt t="85003" x="6934200" y="3676650"/>
          <p14:tracePt t="85043" x="6927850" y="3670300"/>
          <p14:tracePt t="85051" x="6927850" y="3657600"/>
          <p14:tracePt t="85060" x="6927850" y="3651250"/>
          <p14:tracePt t="85077" x="6915150" y="3644900"/>
          <p14:tracePt t="85093" x="6915150" y="3638550"/>
          <p14:tracePt t="85115" x="6908800" y="3632200"/>
          <p14:tracePt t="85127" x="6908800" y="3625850"/>
          <p14:tracePt t="85147" x="6902450" y="3613150"/>
          <p14:tracePt t="85235" x="6896100" y="3606800"/>
          <p14:tracePt t="85315" x="6896100" y="3600450"/>
          <p14:tracePt t="85323" x="6896100" y="3575050"/>
          <p14:tracePt t="85331" x="6927850" y="3568700"/>
          <p14:tracePt t="85343" x="6978650" y="3543300"/>
          <p14:tracePt t="85360" x="7067550" y="3505200"/>
          <p14:tracePt t="85377" x="7143750" y="3460750"/>
          <p14:tracePt t="85393" x="7200900" y="3441700"/>
          <p14:tracePt t="85410" x="7245350" y="3403600"/>
          <p14:tracePt t="85411" x="7289800" y="3371850"/>
          <p14:tracePt t="85427" x="7346950" y="3340100"/>
          <p14:tracePt t="85443" x="7404100" y="3302000"/>
          <p14:tracePt t="85460" x="7486650" y="3257550"/>
          <p14:tracePt t="85477" x="7575550" y="3206750"/>
          <p14:tracePt t="85493" x="7689850" y="3155950"/>
          <p14:tracePt t="85510" x="7778750" y="3124200"/>
          <p14:tracePt t="85527" x="7816850" y="3092450"/>
          <p14:tracePt t="85543" x="7823200" y="3086100"/>
          <p14:tracePt t="85560" x="7842250" y="3079750"/>
          <p14:tracePt t="85577" x="7848600" y="3067050"/>
          <p14:tracePt t="85595" x="7867650" y="3048000"/>
          <p14:tracePt t="85611" x="7874000" y="3048000"/>
          <p14:tracePt t="85627" x="7905750" y="3016250"/>
          <p14:tracePt t="85643" x="7969250" y="2971800"/>
          <p14:tracePt t="85660" x="8070850" y="2901950"/>
          <p14:tracePt t="85677" x="8210550" y="2813050"/>
          <p14:tracePt t="85693" x="8350250" y="2724150"/>
          <p14:tracePt t="85710" x="8388350" y="2705100"/>
          <p14:tracePt t="85727" x="8413750" y="2679700"/>
          <p14:tracePt t="85763" x="8420100" y="2673350"/>
          <p14:tracePt t="85779" x="8426450" y="2667000"/>
          <p14:tracePt t="85811" x="8432800" y="2641600"/>
          <p14:tracePt t="85819" x="8439150" y="2635250"/>
          <p14:tracePt t="85827" x="8439150" y="2628900"/>
          <p14:tracePt t="85843" x="8458200" y="2603500"/>
          <p14:tracePt t="85860" x="8477250" y="2559050"/>
          <p14:tracePt t="85877" x="8477250" y="2552700"/>
          <p14:tracePt t="85894" x="8483600" y="2546350"/>
          <p14:tracePt t="86235" x="8483600" y="2527300"/>
          <p14:tracePt t="86275" x="8483600" y="2520950"/>
          <p14:tracePt t="86307" x="8483600" y="2514600"/>
          <p14:tracePt t="86443" x="8483600" y="2508250"/>
          <p14:tracePt t="86483" x="8483600" y="2489200"/>
          <p14:tracePt t="86499" x="8483600" y="2482850"/>
          <p14:tracePt t="86835" x="8483600" y="2476500"/>
          <p14:tracePt t="86843" x="8445500" y="2476500"/>
          <p14:tracePt t="86861" x="8305800" y="2514600"/>
          <p14:tracePt t="86877" x="8096250" y="2641600"/>
          <p14:tracePt t="86894" x="7854950" y="2825750"/>
          <p14:tracePt t="86910" x="7696200" y="2990850"/>
          <p14:tracePt t="86927" x="7461250" y="3232150"/>
          <p14:tracePt t="86944" x="7270750" y="3397250"/>
          <p14:tracePt t="86960" x="7143750" y="3530600"/>
          <p14:tracePt t="86977" x="7010400" y="3657600"/>
          <p14:tracePt t="86994" x="6883400" y="3784600"/>
          <p14:tracePt t="87010" x="6737350" y="3943350"/>
          <p14:tracePt t="87028" x="6483350" y="4267200"/>
          <p14:tracePt t="87044" x="6311900" y="4508500"/>
          <p14:tracePt t="87061" x="6064250" y="4857750"/>
          <p14:tracePt t="87077" x="5759450" y="5289550"/>
          <p14:tracePt t="87094" x="5448300" y="5670550"/>
          <p14:tracePt t="87111" x="5232400" y="5899150"/>
          <p14:tracePt t="87127" x="5041900" y="6019800"/>
          <p14:tracePt t="87144" x="4883150" y="6140450"/>
          <p14:tracePt t="87161" x="4749800" y="6216650"/>
          <p14:tracePt t="87177" x="4578350" y="6280150"/>
          <p14:tracePt t="87194" x="4394200" y="6362700"/>
          <p14:tracePt t="87211" x="4140200" y="6445250"/>
          <p14:tracePt t="87227" x="3911600" y="6572250"/>
          <p14:tracePt t="87244" x="3803650" y="6654800"/>
          <p14:tracePt t="87260" x="3752850" y="6699250"/>
          <p14:tracePt t="87277" x="3746500" y="6711950"/>
          <p14:tracePt t="87294" x="3740150" y="6718300"/>
          <p14:tracePt t="87356" x="3752850" y="6718300"/>
          <p14:tracePt t="87363" x="3771900" y="6718300"/>
          <p14:tracePt t="87377" x="3790950" y="6705600"/>
          <p14:tracePt t="87394" x="3822700" y="6705600"/>
          <p14:tracePt t="87410" x="3867150" y="6692900"/>
          <p14:tracePt t="87427" x="4019550" y="6648450"/>
          <p14:tracePt t="87444" x="4171950" y="6584950"/>
          <p14:tracePt t="87461" x="4375150" y="6508750"/>
          <p14:tracePt t="87477" x="4641850" y="6407150"/>
          <p14:tracePt t="87494" x="4895850" y="6324600"/>
          <p14:tracePt t="87511" x="5099050" y="6229350"/>
          <p14:tracePt t="87528" x="5251450" y="6165850"/>
          <p14:tracePt t="87544" x="5353050" y="6121400"/>
          <p14:tracePt t="87561" x="5378450" y="6108700"/>
          <p14:tracePt t="87577" x="5410200" y="6102350"/>
          <p14:tracePt t="87594" x="5416550" y="6102350"/>
          <p14:tracePt t="87611" x="5435600" y="6102350"/>
          <p14:tracePt t="87627" x="5454650" y="6102350"/>
          <p14:tracePt t="87644" x="5473700" y="6102350"/>
          <p14:tracePt t="87661" x="5480050" y="6102350"/>
          <p14:tracePt t="87677" x="5486400" y="6102350"/>
          <p14:tracePt t="87694" x="5492750" y="6102350"/>
          <p14:tracePt t="87711" x="5549900" y="6108700"/>
          <p14:tracePt t="87727" x="5632450" y="6127750"/>
          <p14:tracePt t="87744" x="5734050" y="6127750"/>
          <p14:tracePt t="87761" x="5892800" y="6127750"/>
          <p14:tracePt t="87777" x="6089650" y="6127750"/>
          <p14:tracePt t="87794" x="6280150" y="6127750"/>
          <p14:tracePt t="87811" x="6419850" y="6127750"/>
          <p14:tracePt t="87827" x="6654800" y="6096000"/>
          <p14:tracePt t="87844" x="6800850" y="6057900"/>
          <p14:tracePt t="87861" x="7004050" y="5988050"/>
          <p14:tracePt t="87877" x="7239000" y="5924550"/>
          <p14:tracePt t="87894" x="7467600" y="5854700"/>
          <p14:tracePt t="87911" x="7677150" y="5746750"/>
          <p14:tracePt t="87927" x="7880350" y="5651500"/>
          <p14:tracePt t="87944" x="8001000" y="5575300"/>
          <p14:tracePt t="87961" x="8108950" y="5505450"/>
          <p14:tracePt t="87977" x="8153400" y="5454650"/>
          <p14:tracePt t="87994" x="8172450" y="5441950"/>
          <p14:tracePt t="88011" x="8172450" y="5416550"/>
          <p14:tracePt t="88027" x="8172450" y="5365750"/>
          <p14:tracePt t="88047" x="8172450" y="5314950"/>
          <p14:tracePt t="88061" x="8172450" y="5295900"/>
          <p14:tracePt t="88077" x="8172450" y="5276850"/>
          <p14:tracePt t="88094" x="8172450" y="5257800"/>
          <p14:tracePt t="88111" x="8159750" y="5245100"/>
          <p14:tracePt t="88127" x="8140700" y="5226050"/>
          <p14:tracePt t="88144" x="8108950" y="5213350"/>
          <p14:tracePt t="88161" x="8051800" y="5194300"/>
          <p14:tracePt t="88177" x="7994650" y="5175250"/>
          <p14:tracePt t="88194" x="7969250" y="5168900"/>
          <p14:tracePt t="88211" x="7924800" y="5162550"/>
          <p14:tracePt t="88227" x="7893050" y="5156200"/>
          <p14:tracePt t="88252" x="7886700" y="5156200"/>
          <p14:tracePt t="88261" x="7880350" y="5156200"/>
          <p14:tracePt t="88277" x="7854950" y="5156200"/>
          <p14:tracePt t="88294" x="7823200" y="5156200"/>
          <p14:tracePt t="88323" x="7816850" y="5156200"/>
          <p14:tracePt t="88340" x="7810500" y="5168900"/>
          <p14:tracePt t="88348" x="7785100" y="5226050"/>
          <p14:tracePt t="88361" x="7759700" y="5283200"/>
          <p14:tracePt t="88378" x="7696200" y="5435600"/>
          <p14:tracePt t="88394" x="7613650" y="5702300"/>
          <p14:tracePt t="88411" x="7556500" y="5988050"/>
          <p14:tracePt t="88428" x="7518400" y="6337300"/>
          <p14:tracePt t="88444" x="7518400" y="6477000"/>
          <p14:tracePt t="88461" x="7518400" y="6546850"/>
          <p14:tracePt t="88478" x="7505700" y="6604000"/>
          <p14:tracePt t="88494" x="7499350" y="6629400"/>
          <p14:tracePt t="88511" x="7486650" y="6661150"/>
          <p14:tracePt t="88528" x="7480300" y="6680200"/>
          <p14:tracePt t="88544" x="7467600" y="6692900"/>
          <p14:tracePt t="88561" x="7448550" y="6711950"/>
          <p14:tracePt t="88578" x="7442200" y="6718300"/>
          <p14:tracePt t="88594" x="7429500" y="6731000"/>
          <p14:tracePt t="88611" x="7397750" y="6743700"/>
          <p14:tracePt t="88628" x="7308850" y="6781800"/>
          <p14:tracePt t="88644" x="7213600" y="6813550"/>
          <p14:tracePt t="88661" x="7099300" y="6838950"/>
          <p14:tracePt t="88678" x="6985000" y="6851650"/>
          <p14:tracePt t="88694" x="6889750" y="6851650"/>
          <p14:tracePt t="88711" x="6819900" y="6851650"/>
          <p14:tracePt t="88727" x="6794500" y="6851650"/>
          <p14:tracePt t="88744" x="6762750" y="6851650"/>
          <p14:tracePt t="88761" x="6737350" y="6851650"/>
          <p14:tracePt t="88780" x="6731000" y="6851650"/>
          <p14:tracePt t="88908" x="6724650" y="6851650"/>
          <p14:tracePt t="89052" x="6686550" y="6838950"/>
          <p14:tracePt t="89060" x="6584950" y="6826250"/>
          <p14:tracePt t="89078" x="6369050" y="6781800"/>
          <p14:tracePt t="89094" x="5949950" y="6718300"/>
          <p14:tracePt t="89111" x="5600700" y="6680200"/>
          <p14:tracePt t="89128" x="5422900" y="6654800"/>
          <p14:tracePt t="89144" x="5353050" y="6629400"/>
          <p14:tracePt t="89161" x="5321300" y="6610350"/>
          <p14:tracePt t="89178" x="5308600" y="6597650"/>
          <p14:tracePt t="89194" x="5308600" y="6572250"/>
          <p14:tracePt t="89211" x="5308600" y="6559550"/>
          <p14:tracePt t="89228" x="5327650" y="6534150"/>
          <p14:tracePt t="89244" x="5334000" y="6527800"/>
          <p14:tracePt t="89324" x="5340350" y="6521450"/>
          <p14:tracePt t="89332" x="5353050" y="6521450"/>
          <p14:tracePt t="89344" x="5359400" y="6515100"/>
          <p14:tracePt t="89361" x="5397500" y="6502400"/>
          <p14:tracePt t="89378" x="5473700" y="6477000"/>
          <p14:tracePt t="89394" x="5588000" y="6451600"/>
          <p14:tracePt t="89412" x="5810250" y="6388100"/>
          <p14:tracePt t="89428" x="5924550" y="6356350"/>
          <p14:tracePt t="89444" x="5969000" y="6337300"/>
          <p14:tracePt t="89461" x="6007100" y="6311900"/>
          <p14:tracePt t="89478" x="6057900" y="6311900"/>
          <p14:tracePt t="89494" x="6159500" y="6286500"/>
          <p14:tracePt t="89511" x="6273800" y="6242050"/>
          <p14:tracePt t="89528" x="6407150" y="6203950"/>
          <p14:tracePt t="89544" x="6604000" y="6178550"/>
          <p14:tracePt t="89561" x="6750050" y="6127750"/>
          <p14:tracePt t="89578" x="6908800" y="6115050"/>
          <p14:tracePt t="89594" x="6978650" y="6115050"/>
          <p14:tracePt t="89611" x="7035800" y="6115050"/>
          <p14:tracePt t="89628" x="7086600" y="6115050"/>
          <p14:tracePt t="89644" x="7105650" y="6115050"/>
          <p14:tracePt t="89661" x="7137400" y="6115050"/>
          <p14:tracePt t="89678" x="7181850" y="6115050"/>
          <p14:tracePt t="89694" x="7226300" y="6115050"/>
          <p14:tracePt t="89711" x="7308850" y="6115050"/>
          <p14:tracePt t="89728" x="7385050" y="6115050"/>
          <p14:tracePt t="89744" x="7480300" y="6115050"/>
          <p14:tracePt t="89761" x="7588250" y="6115050"/>
          <p14:tracePt t="89778" x="7664450" y="6115050"/>
          <p14:tracePt t="89794" x="7740650" y="6115050"/>
          <p14:tracePt t="89811" x="7842250" y="6083300"/>
          <p14:tracePt t="89828" x="8032750" y="6019800"/>
          <p14:tracePt t="89844" x="8070850" y="6013450"/>
          <p14:tracePt t="89861" x="8089900" y="5994400"/>
          <p14:tracePt t="90196" x="8089900" y="6000750"/>
          <p14:tracePt t="90212" x="8077200" y="6013450"/>
          <p14:tracePt t="90220" x="8058150" y="6032500"/>
          <p14:tracePt t="90228" x="8045450" y="6038850"/>
          <p14:tracePt t="90244" x="8013700" y="6076950"/>
          <p14:tracePt t="90261" x="7956550" y="6127750"/>
          <p14:tracePt t="90278" x="7905750" y="6165850"/>
          <p14:tracePt t="90294" x="7842250" y="6203950"/>
          <p14:tracePt t="90311" x="7810500" y="6229350"/>
          <p14:tracePt t="90328" x="7785100" y="6254750"/>
          <p14:tracePt t="90345" x="7778750" y="6261100"/>
          <p14:tracePt t="90364" x="7772400" y="6261100"/>
          <p14:tracePt t="90436" x="7759700" y="6261100"/>
          <p14:tracePt t="90444" x="7759700" y="6242050"/>
          <p14:tracePt t="90461" x="7759700" y="6191250"/>
          <p14:tracePt t="90478" x="7785100" y="6121400"/>
          <p14:tracePt t="90495" x="7785100" y="6038850"/>
          <p14:tracePt t="90511" x="7785100" y="5930900"/>
          <p14:tracePt t="90528" x="7785100" y="5842000"/>
          <p14:tracePt t="90545" x="7785100" y="5746750"/>
          <p14:tracePt t="90561" x="7785100" y="5657850"/>
          <p14:tracePt t="90578" x="7772400" y="5600700"/>
          <p14:tracePt t="90595" x="7740650" y="5543550"/>
          <p14:tracePt t="90611" x="7715250" y="5505450"/>
          <p14:tracePt t="90628" x="7664450" y="5480050"/>
          <p14:tracePt t="90645" x="7639050" y="5454650"/>
          <p14:tracePt t="90661" x="7607300" y="5448300"/>
          <p14:tracePt t="90678" x="7550150" y="5416550"/>
          <p14:tracePt t="90695" x="7512050" y="5416550"/>
          <p14:tracePt t="90711" x="7480300" y="5410200"/>
          <p14:tracePt t="90728" x="7429500" y="5410200"/>
          <p14:tracePt t="90745" x="7378700" y="5410200"/>
          <p14:tracePt t="90761" x="7321550" y="5410200"/>
          <p14:tracePt t="90778" x="7245350" y="5397500"/>
          <p14:tracePt t="90795" x="7175500" y="5372100"/>
          <p14:tracePt t="90811" x="7086600" y="5314950"/>
          <p14:tracePt t="90828" x="6927850" y="5187950"/>
          <p14:tracePt t="90845" x="6838950" y="5048250"/>
          <p14:tracePt t="90861" x="6807200" y="4946650"/>
          <p14:tracePt t="90878" x="6781800" y="4787900"/>
          <p14:tracePt t="90895" x="6781800" y="4660900"/>
          <p14:tracePt t="90911" x="6788150" y="4533900"/>
          <p14:tracePt t="90929" x="6845300" y="4413250"/>
          <p14:tracePt t="90945" x="6908800" y="4279900"/>
          <p14:tracePt t="90961" x="6997700" y="4127500"/>
          <p14:tracePt t="90978" x="7105650" y="3987800"/>
          <p14:tracePt t="90995" x="7188200" y="3873500"/>
          <p14:tracePt t="91012" x="7270750" y="3771900"/>
          <p14:tracePt t="91012" x="7353300" y="3670300"/>
          <p14:tracePt t="91028" x="7435850" y="3581400"/>
          <p14:tracePt t="91045" x="7512050" y="3517900"/>
          <p14:tracePt t="91061" x="7543800" y="3486150"/>
          <p14:tracePt t="91078" x="7556500" y="3473450"/>
          <p14:tracePt t="91132" x="7550150" y="3467100"/>
          <p14:tracePt t="91140" x="7543800" y="3467100"/>
          <p14:tracePt t="91149" x="7531100" y="3467100"/>
          <p14:tracePt t="91161" x="7512050" y="3467100"/>
          <p14:tracePt t="91178" x="7480300" y="3467100"/>
          <p14:tracePt t="91195" x="7467600" y="3473450"/>
          <p14:tracePt t="91211" x="7448550" y="3486150"/>
          <p14:tracePt t="91212" x="7435850" y="3498850"/>
          <p14:tracePt t="91413" x="7423150" y="3498850"/>
          <p14:tracePt t="91436" x="7410450" y="3498850"/>
          <p14:tracePt t="91524" x="7404100" y="3498850"/>
          <p14:tracePt t="91556" x="7397750" y="3498850"/>
          <p14:tracePt t="91636" x="7391400" y="3498850"/>
          <p14:tracePt t="91860" x="7372350" y="3498850"/>
          <p14:tracePt t="91973" x="7366000" y="3498850"/>
          <p14:tracePt t="91988" x="7359650" y="3498850"/>
          <p14:tracePt t="91996" x="7334250" y="3498850"/>
          <p14:tracePt t="92012" x="7327900" y="3498850"/>
          <p14:tracePt t="92028" x="7283450" y="3498850"/>
          <p14:tracePt t="92045" x="7251700" y="3498850"/>
          <p14:tracePt t="92062" x="7207250" y="3498850"/>
          <p14:tracePt t="92078" x="7194550" y="3498850"/>
          <p14:tracePt t="92095" x="7162800" y="3511550"/>
          <p14:tracePt t="92112" x="7143750" y="3517900"/>
          <p14:tracePt t="92128" x="7112000" y="3524250"/>
          <p14:tracePt t="92145" x="7080250" y="3543300"/>
          <p14:tracePt t="92162" x="7035800" y="3556000"/>
          <p14:tracePt t="92178" x="7029450" y="3556000"/>
          <p14:tracePt t="92195" x="7023100" y="3568700"/>
          <p14:tracePt t="92212" x="7004050" y="3568700"/>
          <p14:tracePt t="92231" x="6997700" y="3575050"/>
          <p14:tracePt t="92252" x="6991350" y="3581400"/>
          <p14:tracePt t="92485" x="6991350" y="3575050"/>
          <p14:tracePt t="92501" x="6991350" y="3556000"/>
          <p14:tracePt t="92517" x="6985000" y="3536950"/>
          <p14:tracePt t="92533" x="6965950" y="3536950"/>
          <p14:tracePt t="92541" x="6959600" y="3536950"/>
          <p14:tracePt t="92548" x="6953250" y="3536950"/>
          <p14:tracePt t="92565" x="6940550" y="3536950"/>
          <p14:tracePt t="92578" x="6934200" y="3536950"/>
          <p14:tracePt t="92595" x="6927850" y="3536950"/>
          <p14:tracePt t="92789" x="6921500" y="3530600"/>
          <p14:tracePt t="92805" x="6921500" y="3517900"/>
          <p14:tracePt t="92813" x="6921500" y="3505200"/>
          <p14:tracePt t="92829" x="6921500" y="3492500"/>
          <p14:tracePt t="92845" x="6921500" y="3473450"/>
          <p14:tracePt t="92862" x="6927850" y="3460750"/>
          <p14:tracePt t="92879" x="6940550" y="3429000"/>
          <p14:tracePt t="92895" x="6953250" y="3403600"/>
          <p14:tracePt t="94285" x="6959600" y="3397250"/>
          <p14:tracePt t="95765" x="6972300" y="3384550"/>
          <p14:tracePt t="95797" x="6972300" y="3390900"/>
          <p14:tracePt t="95814" x="6972300" y="3397250"/>
          <p14:tracePt t="95966" x="6972300" y="3409950"/>
          <p14:tracePt t="95981" x="6972300" y="3416300"/>
          <p14:tracePt t="95990" x="6978650" y="34290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763688" y="116632"/>
            <a:ext cx="58293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Supporting evidence for an </a:t>
            </a:r>
          </a:p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Old Universe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95536" y="1700808"/>
            <a:ext cx="8424936" cy="48245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20663" indent="-220663">
              <a:spcAft>
                <a:spcPts val="600"/>
              </a:spcAft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Looking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into distance is to look into the past:  the speed of light is a constant through the emptiness of space.</a:t>
            </a:r>
          </a:p>
          <a:p>
            <a:pPr marL="223838" indent="-217488" algn="ctr">
              <a:spcAft>
                <a:spcPts val="600"/>
              </a:spcAft>
              <a:buSzPct val="100000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r>
              <a:rPr lang="en-CA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c = 299 792 458 m/s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220663" indent="-220663">
              <a:spcAft>
                <a:spcPts val="600"/>
              </a:spcAft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It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takes light about 8 minutes to travel from the Sun (150 </a:t>
            </a: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million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km distant) to Earth.  We see the </a:t>
            </a:r>
            <a:r>
              <a:rPr lang="en-CA" sz="2400" dirty="0">
                <a:solidFill>
                  <a:srgbClr val="CCCCFF"/>
                </a:solidFill>
                <a:latin typeface="Arial" charset="0"/>
                <a:cs typeface="Arial" charset="0"/>
                <a:hlinkClick r:id="rId5"/>
              </a:rPr>
              <a:t>Sun 8 minutes ago</a:t>
            </a: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endParaRPr lang="en-CA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20663" indent="-220663">
              <a:spcAft>
                <a:spcPts val="600"/>
              </a:spcAft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When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we look to very distant galaxies of stars, we see their past.  When we look to the most distant galaxies and objects in the Universe, we see the most distant </a:t>
            </a: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(observable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) past. </a:t>
            </a:r>
          </a:p>
          <a:p>
            <a:pPr marL="220663" indent="-220663">
              <a:spcAft>
                <a:spcPts val="600"/>
              </a:spcAft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That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most distant past is now best estimated to </a:t>
            </a: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be </a:t>
            </a:r>
            <a:r>
              <a:rPr lang="en-CA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13.798 </a:t>
            </a:r>
            <a:r>
              <a:rPr lang="en-CA" sz="2400" dirty="0">
                <a:solidFill>
                  <a:srgbClr val="FF0000"/>
                </a:solidFill>
                <a:latin typeface="Arial" charset="0"/>
                <a:cs typeface="Arial" charset="0"/>
              </a:rPr>
              <a:t>billion years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ago.  </a:t>
            </a: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Caveat: still, as always, under debate!</a:t>
            </a:r>
            <a:endParaRPr lang="en-CA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23838" indent="-217488" algn="ctr">
              <a:buSzPct val="100000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79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20" x="6965950" y="3429000"/>
          <p14:tracePt t="1928" x="6940550" y="3416300"/>
          <p14:tracePt t="1936" x="6896100" y="3390900"/>
          <p14:tracePt t="1949" x="6819900" y="3340100"/>
          <p14:tracePt t="1965" x="6667500" y="3263900"/>
          <p14:tracePt t="1982" x="6515100" y="3200400"/>
          <p14:tracePt t="1999" x="6362700" y="3136900"/>
          <p14:tracePt t="2005" x="6267450" y="3098800"/>
          <p14:tracePt t="2016" x="6159500" y="3041650"/>
          <p14:tracePt t="2017" x="6051550" y="3003550"/>
          <p14:tracePt t="2032" x="5778500" y="2889250"/>
          <p14:tracePt t="2049" x="5422900" y="2800350"/>
          <p14:tracePt t="2065" x="5086350" y="2679700"/>
          <p14:tracePt t="2082" x="4679950" y="2603500"/>
          <p14:tracePt t="2099" x="4381500" y="2571750"/>
          <p14:tracePt t="2116" x="4152900" y="2559050"/>
          <p14:tracePt t="2132" x="4032250" y="2559050"/>
          <p14:tracePt t="2149" x="3930650" y="2540000"/>
          <p14:tracePt t="2165" x="3854450" y="2514600"/>
          <p14:tracePt t="2183" x="3752850" y="2482850"/>
          <p14:tracePt t="2199" x="3606800" y="2451100"/>
          <p14:tracePt t="2215" x="3403600" y="2393950"/>
          <p14:tracePt t="2232" x="3009900" y="2273300"/>
          <p14:tracePt t="2250" x="2673350" y="2171700"/>
          <p14:tracePt t="2266" x="2286000" y="2063750"/>
          <p14:tracePt t="2282" x="1955800" y="1911350"/>
          <p14:tracePt t="2299" x="1689100" y="1771650"/>
          <p14:tracePt t="2316" x="1492250" y="1587500"/>
          <p14:tracePt t="2332" x="1339850" y="1397000"/>
          <p14:tracePt t="2349" x="1219200" y="1187450"/>
          <p14:tracePt t="2365" x="1155700" y="1073150"/>
          <p14:tracePt t="2382" x="1092200" y="920750"/>
          <p14:tracePt t="2399" x="1041400" y="831850"/>
          <p14:tracePt t="2416" x="1028700" y="812800"/>
          <p14:tracePt t="2432" x="1016000" y="787400"/>
          <p14:tracePt t="2472" x="1009650" y="781050"/>
          <p14:tracePt t="2520" x="1009650" y="774700"/>
          <p14:tracePt t="2536" x="1016000" y="774700"/>
          <p14:tracePt t="2544" x="1035050" y="774700"/>
          <p14:tracePt t="2552" x="1041400" y="774700"/>
          <p14:tracePt t="2566" x="1054100" y="762000"/>
          <p14:tracePt t="2582" x="1092200" y="762000"/>
          <p14:tracePt t="2599" x="1143000" y="755650"/>
          <p14:tracePt t="2616" x="1244600" y="717550"/>
          <p14:tracePt t="2632" x="1365250" y="692150"/>
          <p14:tracePt t="2649" x="1466850" y="660400"/>
          <p14:tracePt t="2666" x="1600200" y="609600"/>
          <p14:tracePt t="2682" x="1778000" y="571500"/>
          <p14:tracePt t="2699" x="1943100" y="533400"/>
          <p14:tracePt t="2716" x="2070100" y="520700"/>
          <p14:tracePt t="2732" x="2165350" y="508000"/>
          <p14:tracePt t="2749" x="2222500" y="488950"/>
          <p14:tracePt t="2766" x="2247900" y="488950"/>
          <p14:tracePt t="2782" x="2266950" y="488950"/>
          <p14:tracePt t="2799" x="2292350" y="488950"/>
          <p14:tracePt t="2816" x="2324100" y="488950"/>
          <p14:tracePt t="2832" x="2387600" y="476250"/>
          <p14:tracePt t="2849" x="2444750" y="469900"/>
          <p14:tracePt t="2866" x="2552700" y="457200"/>
          <p14:tracePt t="2883" x="2698750" y="431800"/>
          <p14:tracePt t="2899" x="2838450" y="431800"/>
          <p14:tracePt t="2916" x="3028950" y="431800"/>
          <p14:tracePt t="2932" x="3155950" y="431800"/>
          <p14:tracePt t="2949" x="3263900" y="431800"/>
          <p14:tracePt t="2966" x="3340100" y="431800"/>
          <p14:tracePt t="2982" x="3448050" y="431800"/>
          <p14:tracePt t="2999" x="3568700" y="438150"/>
          <p14:tracePt t="3016" x="3746500" y="450850"/>
          <p14:tracePt t="3032" x="4000500" y="488950"/>
          <p14:tracePt t="3049" x="4191000" y="501650"/>
          <p14:tracePt t="3066" x="4330700" y="501650"/>
          <p14:tracePt t="3082" x="4476750" y="514350"/>
          <p14:tracePt t="3099" x="4552950" y="527050"/>
          <p14:tracePt t="3116" x="4654550" y="546100"/>
          <p14:tracePt t="3132" x="4718050" y="565150"/>
          <p14:tracePt t="3149" x="4819650" y="596900"/>
          <p14:tracePt t="3166" x="4914900" y="609600"/>
          <p14:tracePt t="3182" x="5041900" y="635000"/>
          <p14:tracePt t="3199" x="5187950" y="660400"/>
          <p14:tracePt t="3216" x="5346700" y="673100"/>
          <p14:tracePt t="3233" x="5670550" y="723900"/>
          <p14:tracePt t="3249" x="5880100" y="749300"/>
          <p14:tracePt t="3266" x="6070600" y="749300"/>
          <p14:tracePt t="3283" x="6254750" y="787400"/>
          <p14:tracePt t="3299" x="6362700" y="800100"/>
          <p14:tracePt t="3316" x="6457950" y="812800"/>
          <p14:tracePt t="3333" x="6540500" y="844550"/>
          <p14:tracePt t="3349" x="6623050" y="863600"/>
          <p14:tracePt t="3366" x="6756400" y="901700"/>
          <p14:tracePt t="3382" x="6921500" y="939800"/>
          <p14:tracePt t="3399" x="7054850" y="984250"/>
          <p14:tracePt t="3416" x="7169150" y="1022350"/>
          <p14:tracePt t="3433" x="7219950" y="1028700"/>
          <p14:tracePt t="3449" x="7239000" y="1028700"/>
          <p14:tracePt t="3466" x="7245350" y="1028700"/>
          <p14:tracePt t="3497" x="7258050" y="1028700"/>
          <p14:tracePt t="3530" x="7264400" y="1022350"/>
          <p14:tracePt t="3553" x="7277100" y="1003300"/>
          <p14:tracePt t="3561" x="7296150" y="984250"/>
          <p14:tracePt t="3569" x="7315200" y="958850"/>
          <p14:tracePt t="3583" x="7334250" y="927100"/>
          <p14:tracePt t="3599" x="7359650" y="895350"/>
          <p14:tracePt t="3616" x="7397750" y="844550"/>
          <p14:tracePt t="3633" x="7454900" y="742950"/>
          <p14:tracePt t="3649" x="7493000" y="704850"/>
          <p14:tracePt t="3666" x="7531100" y="673100"/>
          <p14:tracePt t="3683" x="7550150" y="654050"/>
          <p14:tracePt t="3705" x="7556500" y="654050"/>
          <p14:tracePt t="3721" x="7569200" y="654050"/>
          <p14:tracePt t="3745" x="7575550" y="654050"/>
          <p14:tracePt t="3753" x="7600950" y="660400"/>
          <p14:tracePt t="3769" x="7607300" y="666750"/>
          <p14:tracePt t="3783" x="7620000" y="673100"/>
          <p14:tracePt t="3799" x="7626350" y="685800"/>
          <p14:tracePt t="3816" x="7626350" y="717550"/>
          <p14:tracePt t="3817" x="7626350" y="723900"/>
          <p14:tracePt t="3833" x="7626350" y="742950"/>
          <p14:tracePt t="3849" x="7626350" y="762000"/>
          <p14:tracePt t="3866" x="7626350" y="781050"/>
          <p14:tracePt t="3883" x="7626350" y="800100"/>
          <p14:tracePt t="3899" x="7626350" y="812800"/>
          <p14:tracePt t="3916" x="7626350" y="819150"/>
          <p14:tracePt t="3933" x="7607300" y="819150"/>
          <p14:tracePt t="3950" x="7594600" y="825500"/>
          <p14:tracePt t="3966" x="7569200" y="825500"/>
          <p14:tracePt t="3983" x="7524750" y="825500"/>
          <p14:tracePt t="3999" x="7493000" y="825500"/>
          <p14:tracePt t="4016" x="7467600" y="825500"/>
          <p14:tracePt t="4033" x="7448550" y="825500"/>
          <p14:tracePt t="4049" x="7435850" y="825500"/>
          <p14:tracePt t="4066" x="7429500" y="825500"/>
          <p14:tracePt t="4097" x="7429500" y="819150"/>
          <p14:tracePt t="4161" x="7423150" y="819150"/>
          <p14:tracePt t="4177" x="7404100" y="831850"/>
          <p14:tracePt t="4185" x="7397750" y="850900"/>
          <p14:tracePt t="4200" x="7378700" y="869950"/>
          <p14:tracePt t="4216" x="7340600" y="895350"/>
          <p14:tracePt t="4233" x="7270750" y="965200"/>
          <p14:tracePt t="4249" x="7194550" y="1016000"/>
          <p14:tracePt t="4266" x="7105650" y="1066800"/>
          <p14:tracePt t="4283" x="7004050" y="1123950"/>
          <p14:tracePt t="4299" x="6927850" y="1174750"/>
          <p14:tracePt t="4316" x="6845300" y="1231900"/>
          <p14:tracePt t="4333" x="6807200" y="1250950"/>
          <p14:tracePt t="4349" x="6800850" y="1257300"/>
          <p14:tracePt t="4393" x="6800850" y="1244600"/>
          <p14:tracePt t="4401" x="6800850" y="1238250"/>
          <p14:tracePt t="4409" x="6819900" y="1231900"/>
          <p14:tracePt t="4417" x="6838950" y="1212850"/>
          <p14:tracePt t="4433" x="6851650" y="1200150"/>
          <p14:tracePt t="4450" x="6870700" y="1168400"/>
          <p14:tracePt t="4466" x="6883400" y="1149350"/>
          <p14:tracePt t="4483" x="6915150" y="1117600"/>
          <p14:tracePt t="4499" x="6934200" y="1092200"/>
          <p14:tracePt t="4516" x="6946900" y="1079500"/>
          <p14:tracePt t="4533" x="6972300" y="1047750"/>
          <p14:tracePt t="4549" x="6997700" y="1009650"/>
          <p14:tracePt t="4566" x="6997700" y="971550"/>
          <p14:tracePt t="4583" x="6997700" y="952500"/>
          <p14:tracePt t="4599" x="6997700" y="933450"/>
          <p14:tracePt t="4616" x="6997700" y="914400"/>
          <p14:tracePt t="4633" x="6959600" y="876300"/>
          <p14:tracePt t="4649" x="6889750" y="844550"/>
          <p14:tracePt t="4666" x="6845300" y="844550"/>
          <p14:tracePt t="4683" x="6813550" y="838200"/>
          <p14:tracePt t="4699" x="6807200" y="838200"/>
          <p14:tracePt t="4737" x="6794500" y="838200"/>
          <p14:tracePt t="4833" x="6800850" y="844550"/>
          <p14:tracePt t="4841" x="6807200" y="850900"/>
          <p14:tracePt t="4857" x="6813550" y="850900"/>
          <p14:tracePt t="4866" x="6819900" y="850900"/>
          <p14:tracePt t="4883" x="6845300" y="857250"/>
          <p14:tracePt t="4900" x="6889750" y="876300"/>
          <p14:tracePt t="4916" x="7004050" y="901700"/>
          <p14:tracePt t="4933" x="7124700" y="914400"/>
          <p14:tracePt t="4949" x="7334250" y="914400"/>
          <p14:tracePt t="4966" x="7588250" y="914400"/>
          <p14:tracePt t="4983" x="7797800" y="914400"/>
          <p14:tracePt t="5000" x="7912100" y="914400"/>
          <p14:tracePt t="5016" x="7950200" y="914400"/>
          <p14:tracePt t="5073" x="7956550" y="908050"/>
          <p14:tracePt t="5145" x="7950200" y="908050"/>
          <p14:tracePt t="5169" x="7943850" y="908050"/>
          <p14:tracePt t="5201" x="7931150" y="908050"/>
          <p14:tracePt t="5273" x="7924800" y="901700"/>
          <p14:tracePt t="5305" x="7924800" y="895350"/>
          <p14:tracePt t="5329" x="7924800" y="889000"/>
          <p14:tracePt t="5345" x="7924800" y="882650"/>
          <p14:tracePt t="5489" x="7912100" y="908050"/>
          <p14:tracePt t="5497" x="7880350" y="927100"/>
          <p14:tracePt t="5505" x="7835900" y="958850"/>
          <p14:tracePt t="5516" x="7810500" y="971550"/>
          <p14:tracePt t="5533" x="7747000" y="1009650"/>
          <p14:tracePt t="5550" x="7696200" y="1035050"/>
          <p14:tracePt t="5566" x="7658100" y="1054100"/>
          <p14:tracePt t="5583" x="7632700" y="1060450"/>
          <p14:tracePt t="5600" x="7588250" y="1092200"/>
          <p14:tracePt t="5616" x="7562850" y="1098550"/>
          <p14:tracePt t="5633" x="7499350" y="1130300"/>
          <p14:tracePt t="5650" x="7442200" y="1149350"/>
          <p14:tracePt t="5666" x="7391400" y="1193800"/>
          <p14:tracePt t="5683" x="7308850" y="1225550"/>
          <p14:tracePt t="5700" x="7226300" y="1257300"/>
          <p14:tracePt t="5716" x="7143750" y="1301750"/>
          <p14:tracePt t="5733" x="7086600" y="1308100"/>
          <p14:tracePt t="5750" x="7029450" y="1308100"/>
          <p14:tracePt t="5766" x="6972300" y="1308100"/>
          <p14:tracePt t="5783" x="6896100" y="1308100"/>
          <p14:tracePt t="5800" x="6838950" y="1289050"/>
          <p14:tracePt t="5816" x="6737350" y="1219200"/>
          <p14:tracePt t="5833" x="6680200" y="1181100"/>
          <p14:tracePt t="5850" x="6667500" y="1174750"/>
          <p14:tracePt t="5866" x="6648450" y="1174750"/>
          <p14:tracePt t="5883" x="6616700" y="1168400"/>
          <p14:tracePt t="5901" x="6572250" y="1168400"/>
          <p14:tracePt t="5916" x="6546850" y="1168400"/>
          <p14:tracePt t="5937" x="6527800" y="1168400"/>
          <p14:tracePt t="5953" x="6508750" y="1181100"/>
          <p14:tracePt t="5977" x="6502400" y="1187450"/>
          <p14:tracePt t="5993" x="6477000" y="1193800"/>
          <p14:tracePt t="6001" x="6470650" y="1206500"/>
          <p14:tracePt t="6016" x="6445250" y="1219200"/>
          <p14:tracePt t="6033" x="6369050" y="1250950"/>
          <p14:tracePt t="6050" x="6273800" y="1295400"/>
          <p14:tracePt t="6066" x="6140450" y="1352550"/>
          <p14:tracePt t="6083" x="5956300" y="1409700"/>
          <p14:tracePt t="6100" x="5772150" y="1460500"/>
          <p14:tracePt t="6116" x="5530850" y="1473200"/>
          <p14:tracePt t="6133" x="5302250" y="1473200"/>
          <p14:tracePt t="6150" x="5130800" y="1473200"/>
          <p14:tracePt t="6167" x="5022850" y="1473200"/>
          <p14:tracePt t="6183" x="4978400" y="1473200"/>
          <p14:tracePt t="6200" x="4953000" y="1473200"/>
          <p14:tracePt t="6216" x="4908550" y="1473200"/>
          <p14:tracePt t="6218" x="4895850" y="1460500"/>
          <p14:tracePt t="6233" x="4870450" y="1460500"/>
          <p14:tracePt t="6250" x="4826000" y="1460500"/>
          <p14:tracePt t="6266" x="4756150" y="1460500"/>
          <p14:tracePt t="6283" x="4635500" y="1460500"/>
          <p14:tracePt t="6300" x="4514850" y="1460500"/>
          <p14:tracePt t="6317" x="4318000" y="1460500"/>
          <p14:tracePt t="6333" x="4165600" y="1460500"/>
          <p14:tracePt t="6350" x="4019550" y="1460500"/>
          <p14:tracePt t="6367" x="3879850" y="1460500"/>
          <p14:tracePt t="6383" x="3721100" y="1460500"/>
          <p14:tracePt t="6400" x="3479800" y="1460500"/>
          <p14:tracePt t="6417" x="3168650" y="1485900"/>
          <p14:tracePt t="6418" x="2997200" y="1498600"/>
          <p14:tracePt t="6433" x="2628900" y="1562100"/>
          <p14:tracePt t="6450" x="2292350" y="1651000"/>
          <p14:tracePt t="6467" x="2019300" y="1778000"/>
          <p14:tracePt t="6483" x="1828800" y="1917700"/>
          <p14:tracePt t="6500" x="1670050" y="2032000"/>
          <p14:tracePt t="6517" x="1536700" y="2190750"/>
          <p14:tracePt t="6533" x="1435100" y="2349500"/>
          <p14:tracePt t="6550" x="1346200" y="2501900"/>
          <p14:tracePt t="6567" x="1320800" y="2571750"/>
          <p14:tracePt t="6583" x="1320800" y="2628900"/>
          <p14:tracePt t="6600" x="1314450" y="2654300"/>
          <p14:tracePt t="6617" x="1314450" y="2679700"/>
          <p14:tracePt t="6633" x="1365250" y="2679700"/>
          <p14:tracePt t="6650" x="1409700" y="2667000"/>
          <p14:tracePt t="6667" x="1447800" y="2635250"/>
          <p14:tracePt t="6683" x="1466850" y="2628900"/>
          <p14:tracePt t="6700" x="1479550" y="2616200"/>
          <p14:tracePt t="6717" x="1498600" y="2597150"/>
          <p14:tracePt t="6733" x="1511300" y="2584450"/>
          <p14:tracePt t="6750" x="1517650" y="2546350"/>
          <p14:tracePt t="6767" x="1517650" y="2540000"/>
          <p14:tracePt t="6783" x="1530350" y="2508250"/>
          <p14:tracePt t="6800" x="1530350" y="2501900"/>
          <p14:tracePt t="6817" x="1530350" y="2470150"/>
          <p14:tracePt t="6833" x="1524000" y="2400300"/>
          <p14:tracePt t="6850" x="1498600" y="2374900"/>
          <p14:tracePt t="6867" x="1492250" y="2330450"/>
          <p14:tracePt t="6883" x="1492250" y="2311400"/>
          <p14:tracePt t="6905" x="1492250" y="2305050"/>
          <p14:tracePt t="6985" x="1498600" y="2298700"/>
          <p14:tracePt t="6993" x="1517650" y="2298700"/>
          <p14:tracePt t="7001" x="1536700" y="2298700"/>
          <p14:tracePt t="7017" x="1549400" y="2298700"/>
          <p14:tracePt t="7033" x="1581150" y="2298700"/>
          <p14:tracePt t="7106" x="1587500" y="2298700"/>
          <p14:tracePt t="7218" x="1587500" y="2292350"/>
          <p14:tracePt t="7226" x="1581150" y="2292350"/>
          <p14:tracePt t="7233" x="1574800" y="2292350"/>
          <p14:tracePt t="7250" x="1549400" y="2292350"/>
          <p14:tracePt t="7267" x="1543050" y="2292350"/>
          <p14:tracePt t="7283" x="1536700" y="2292350"/>
          <p14:tracePt t="7300" x="1530350" y="2279650"/>
          <p14:tracePt t="7514" x="1549400" y="2279650"/>
          <p14:tracePt t="7522" x="1600200" y="2279650"/>
          <p14:tracePt t="7534" x="1657350" y="2286000"/>
          <p14:tracePt t="7550" x="1778000" y="2286000"/>
          <p14:tracePt t="7567" x="1936750" y="2286000"/>
          <p14:tracePt t="7583" x="2076450" y="2286000"/>
          <p14:tracePt t="7600" x="2133600" y="2286000"/>
          <p14:tracePt t="7602" x="2159000" y="2286000"/>
          <p14:tracePt t="7617" x="2171700" y="2286000"/>
          <p14:tracePt t="7634" x="2190750" y="2286000"/>
          <p14:tracePt t="7650" x="2209800" y="2286000"/>
          <p14:tracePt t="7667" x="2241550" y="2286000"/>
          <p14:tracePt t="7684" x="2292350" y="2286000"/>
          <p14:tracePt t="7700" x="2387600" y="2286000"/>
          <p14:tracePt t="7717" x="2508250" y="2286000"/>
          <p14:tracePt t="7733" x="2635250" y="2286000"/>
          <p14:tracePt t="7750" x="2749550" y="2260600"/>
          <p14:tracePt t="7767" x="2914650" y="2222500"/>
          <p14:tracePt t="7784" x="3048000" y="2159000"/>
          <p14:tracePt t="7800" x="3213100" y="2108200"/>
          <p14:tracePt t="7817" x="3340100" y="2082800"/>
          <p14:tracePt t="7834" x="3467100" y="2038350"/>
          <p14:tracePt t="7850" x="3575050" y="2038350"/>
          <p14:tracePt t="7867" x="3733800" y="2038350"/>
          <p14:tracePt t="7884" x="3873500" y="2038350"/>
          <p14:tracePt t="7900" x="4013200" y="2038350"/>
          <p14:tracePt t="7917" x="4083050" y="2063750"/>
          <p14:tracePt t="7934" x="4140200" y="2076450"/>
          <p14:tracePt t="7950" x="4165600" y="2082800"/>
          <p14:tracePt t="7970" x="4171950" y="2082800"/>
          <p14:tracePt t="7994" x="4178300" y="2082800"/>
          <p14:tracePt t="8010" x="4197350" y="2082800"/>
          <p14:tracePt t="8026" x="4210050" y="2082800"/>
          <p14:tracePt t="8034" x="4222750" y="2082800"/>
          <p14:tracePt t="8050" x="4235450" y="2082800"/>
          <p14:tracePt t="8067" x="4254500" y="2070100"/>
          <p14:tracePt t="8242" x="4260850" y="2063750"/>
          <p14:tracePt t="8810" x="4254500" y="2051050"/>
          <p14:tracePt t="8819" x="4241800" y="2044700"/>
          <p14:tracePt t="8834" x="4235450" y="2038350"/>
          <p14:tracePt t="8850" x="4222750" y="2032000"/>
          <p14:tracePt t="8867" x="4216400" y="2025650"/>
          <p14:tracePt t="8887" x="4210050" y="2025650"/>
          <p14:tracePt t="8900" x="4197350" y="2025650"/>
          <p14:tracePt t="8917" x="4191000" y="2019300"/>
          <p14:tracePt t="9042" x="4184650" y="2019300"/>
          <p14:tracePt t="9146" x="4203700" y="2019300"/>
          <p14:tracePt t="9154" x="4210050" y="2019300"/>
          <p14:tracePt t="9167" x="4216400" y="2019300"/>
          <p14:tracePt t="9184" x="4248150" y="2019300"/>
          <p14:tracePt t="9201" x="4305300" y="2019300"/>
          <p14:tracePt t="9217" x="4381500" y="2019300"/>
          <p14:tracePt t="9234" x="4514850" y="2019300"/>
          <p14:tracePt t="9251" x="4660900" y="2019300"/>
          <p14:tracePt t="9267" x="4781550" y="2019300"/>
          <p14:tracePt t="9284" x="4876800" y="2006600"/>
          <p14:tracePt t="9301" x="4946650" y="2006600"/>
          <p14:tracePt t="9317" x="4978400" y="2006600"/>
          <p14:tracePt t="9334" x="5010150" y="2006600"/>
          <p14:tracePt t="9351" x="5035550" y="2006600"/>
          <p14:tracePt t="9367" x="5080000" y="2006600"/>
          <p14:tracePt t="9384" x="5099050" y="2006600"/>
          <p14:tracePt t="9401" x="5137150" y="2006600"/>
          <p14:tracePt t="9417" x="5181600" y="2006600"/>
          <p14:tracePt t="9434" x="5251450" y="2006600"/>
          <p14:tracePt t="9451" x="5340350" y="2006600"/>
          <p14:tracePt t="9467" x="5429250" y="2006600"/>
          <p14:tracePt t="9484" x="5562600" y="1981200"/>
          <p14:tracePt t="9501" x="5670550" y="1968500"/>
          <p14:tracePt t="9517" x="5778500" y="1962150"/>
          <p14:tracePt t="9534" x="5873750" y="1949450"/>
          <p14:tracePt t="9551" x="5943600" y="1930400"/>
          <p14:tracePt t="9567" x="6019800" y="1930400"/>
          <p14:tracePt t="9584" x="6076950" y="1930400"/>
          <p14:tracePt t="9601" x="6134100" y="1930400"/>
          <p14:tracePt t="9617" x="6197600" y="1930400"/>
          <p14:tracePt t="9619" x="6229350" y="1930400"/>
          <p14:tracePt t="9634" x="6286500" y="1917700"/>
          <p14:tracePt t="9651" x="6318250" y="1917700"/>
          <p14:tracePt t="9667" x="6343650" y="1917700"/>
          <p14:tracePt t="9684" x="6356350" y="1917700"/>
          <p14:tracePt t="9701" x="6381750" y="1917700"/>
          <p14:tracePt t="9717" x="6388100" y="1917700"/>
          <p14:tracePt t="9746" x="6394450" y="1917700"/>
          <p14:tracePt t="9755" x="6407150" y="1917700"/>
          <p14:tracePt t="9767" x="6419850" y="1911350"/>
          <p14:tracePt t="9784" x="6426200" y="1911350"/>
          <p14:tracePt t="9801" x="6451600" y="1905000"/>
          <p14:tracePt t="9817" x="6464300" y="1905000"/>
          <p14:tracePt t="9834" x="6515100" y="1905000"/>
          <p14:tracePt t="9851" x="6546850" y="1905000"/>
          <p14:tracePt t="9867" x="6572250" y="1885950"/>
          <p14:tracePt t="9884" x="6597650" y="1885950"/>
          <p14:tracePt t="9901" x="6629400" y="1879600"/>
          <p14:tracePt t="9917" x="6661150" y="1879600"/>
          <p14:tracePt t="9934" x="6692900" y="1873250"/>
          <p14:tracePt t="9951" x="6737350" y="1873250"/>
          <p14:tracePt t="9967" x="6762750" y="1860550"/>
          <p14:tracePt t="9984" x="6781800" y="1860550"/>
          <p14:tracePt t="10001" x="6800850" y="1860550"/>
          <p14:tracePt t="10017" x="6813550" y="1860550"/>
          <p14:tracePt t="10034" x="6819900" y="1860550"/>
          <p14:tracePt t="10051" x="6832600" y="1860550"/>
          <p14:tracePt t="10067" x="6838950" y="1860550"/>
          <p14:tracePt t="10084" x="6858000" y="1860550"/>
          <p14:tracePt t="10101" x="6883400" y="1847850"/>
          <p14:tracePt t="10117" x="6902450" y="1835150"/>
          <p14:tracePt t="10134" x="6915150" y="1828800"/>
          <p14:tracePt t="10151" x="6927850" y="1822450"/>
          <p14:tracePt t="10167" x="6946900" y="1816100"/>
          <p14:tracePt t="10184" x="6953250" y="1809750"/>
          <p14:tracePt t="10619" x="6953250" y="1803400"/>
          <p14:tracePt t="10626" x="6953250" y="1765300"/>
          <p14:tracePt t="10634" x="6959600" y="1746250"/>
          <p14:tracePt t="10651" x="6978650" y="1670050"/>
          <p14:tracePt t="10667" x="6991350" y="1625600"/>
          <p14:tracePt t="10684" x="6991350" y="1606550"/>
          <p14:tracePt t="10701" x="6991350" y="1587500"/>
          <p14:tracePt t="10746" x="6991350" y="1581150"/>
          <p14:tracePt t="10786" x="6978650" y="1581150"/>
          <p14:tracePt t="10802" x="6972300" y="1587500"/>
          <p14:tracePt t="10810" x="6965950" y="1600200"/>
          <p14:tracePt t="10819" x="6946900" y="1612900"/>
          <p14:tracePt t="10834" x="6934200" y="1631950"/>
          <p14:tracePt t="10851" x="6927850" y="1657350"/>
          <p14:tracePt t="10868" x="6908800" y="1676400"/>
          <p14:tracePt t="10884" x="6908800" y="1689100"/>
          <p14:tracePt t="10901" x="6902450" y="1695450"/>
          <p14:tracePt t="11035" x="6902450" y="1701800"/>
          <p14:tracePt t="11058" x="6908800" y="1701800"/>
          <p14:tracePt t="11067" x="6908800" y="1695450"/>
          <p14:tracePt t="11074" x="6908800" y="1689100"/>
          <p14:tracePt t="11084" x="6915150" y="1670050"/>
          <p14:tracePt t="11101" x="6915150" y="1651000"/>
          <p14:tracePt t="11118" x="6915150" y="1631950"/>
          <p14:tracePt t="11346" x="6915150" y="1651000"/>
          <p14:tracePt t="11354" x="6915150" y="1657350"/>
          <p14:tracePt t="11368" x="6915150" y="1663700"/>
          <p14:tracePt t="11385" x="6915150" y="1670050"/>
          <p14:tracePt t="11401" x="6902450" y="1714500"/>
          <p14:tracePt t="11418" x="6902450" y="1733550"/>
          <p14:tracePt t="11434" x="6889750" y="1784350"/>
          <p14:tracePt t="11451" x="6889750" y="1790700"/>
          <p14:tracePt t="11468" x="6889750" y="1816100"/>
          <p14:tracePt t="11484" x="6883400" y="1822450"/>
          <p14:tracePt t="11523" x="6883400" y="1828800"/>
          <p14:tracePt t="11539" x="6883400" y="1835150"/>
          <p14:tracePt t="11547" x="6864350" y="1854200"/>
          <p14:tracePt t="11555" x="6864350" y="1860550"/>
          <p14:tracePt t="11568" x="6864350" y="1866900"/>
          <p14:tracePt t="11584" x="6864350" y="1898650"/>
          <p14:tracePt t="11601" x="6858000" y="1930400"/>
          <p14:tracePt t="11618" x="6845300" y="1949450"/>
          <p14:tracePt t="11634" x="6845300" y="1974850"/>
          <p14:tracePt t="11651" x="6845300" y="1981200"/>
          <p14:tracePt t="11699" x="6838950" y="1993900"/>
          <p14:tracePt t="11771" x="6838950" y="2012950"/>
          <p14:tracePt t="11779" x="6832600" y="2032000"/>
          <p14:tracePt t="11786" x="6826250" y="2038350"/>
          <p14:tracePt t="11801" x="6813550" y="2044700"/>
          <p14:tracePt t="11818" x="6813550" y="2051050"/>
          <p14:tracePt t="11835" x="6813550" y="2057400"/>
          <p14:tracePt t="11851" x="6813550" y="2070100"/>
          <p14:tracePt t="11868" x="6813550" y="2076450"/>
          <p14:tracePt t="11885" x="6813550" y="2089150"/>
          <p14:tracePt t="12043" x="6807200" y="2089150"/>
          <p14:tracePt t="12059" x="6807200" y="2076450"/>
          <p14:tracePt t="12075" x="6807200" y="2063750"/>
          <p14:tracePt t="12419" x="6819900" y="2063750"/>
          <p14:tracePt t="12427" x="6826250" y="2063750"/>
          <p14:tracePt t="12435" x="6851650" y="2063750"/>
          <p14:tracePt t="12451" x="6915150" y="2063750"/>
          <p14:tracePt t="12468" x="7035800" y="2063750"/>
          <p14:tracePt t="12485" x="7213600" y="2063750"/>
          <p14:tracePt t="12501" x="7410450" y="2095500"/>
          <p14:tracePt t="12518" x="7594600" y="2133600"/>
          <p14:tracePt t="12535" x="7734300" y="2146300"/>
          <p14:tracePt t="12551" x="7931150" y="2159000"/>
          <p14:tracePt t="12568" x="8128000" y="2190750"/>
          <p14:tracePt t="12585" x="8318500" y="2216150"/>
          <p14:tracePt t="12601" x="8464550" y="2228850"/>
          <p14:tracePt t="12618" x="8591550" y="2254250"/>
          <p14:tracePt t="12635" x="8699500" y="2254250"/>
          <p14:tracePt t="12651" x="8731250" y="2254250"/>
          <p14:tracePt t="12668" x="8750300" y="2254250"/>
          <p14:tracePt t="12685" x="8763000" y="2254250"/>
          <p14:tracePt t="12701" x="8769350" y="2254250"/>
          <p14:tracePt t="12718" x="8782050" y="2260600"/>
          <p14:tracePt t="12735" x="8807450" y="2260600"/>
          <p14:tracePt t="12751" x="8826500" y="2266950"/>
          <p14:tracePt t="12768" x="8858250" y="2279650"/>
          <p14:tracePt t="12785" x="8870950" y="2292350"/>
          <p14:tracePt t="12827" x="8877300" y="2292350"/>
          <p14:tracePt t="12924" x="8890000" y="2292350"/>
          <p14:tracePt t="12963" x="8883650" y="2292350"/>
          <p14:tracePt t="12971" x="8870950" y="2292350"/>
          <p14:tracePt t="12985" x="8864600" y="2292350"/>
          <p14:tracePt t="13001" x="8851900" y="2298700"/>
          <p14:tracePt t="13018" x="8845550" y="2298700"/>
          <p14:tracePt t="13091" x="8832850" y="2305050"/>
          <p14:tracePt t="13139" x="8826500" y="2305050"/>
          <p14:tracePt t="13203" x="8813800" y="2305050"/>
          <p14:tracePt t="13211" x="8807450" y="2305050"/>
          <p14:tracePt t="13227" x="8801100" y="2305050"/>
          <p14:tracePt t="13243" x="8788400" y="2305050"/>
          <p14:tracePt t="13251" x="8775700" y="2305050"/>
          <p14:tracePt t="13268" x="8763000" y="2305050"/>
          <p14:tracePt t="13285" x="8718550" y="2298700"/>
          <p14:tracePt t="13302" x="8686800" y="2286000"/>
          <p14:tracePt t="13318" x="8655050" y="2286000"/>
          <p14:tracePt t="13335" x="8610600" y="2279650"/>
          <p14:tracePt t="13352" x="8540750" y="2279650"/>
          <p14:tracePt t="13368" x="8407400" y="2279650"/>
          <p14:tracePt t="13385" x="8248650" y="2279650"/>
          <p14:tracePt t="13401" x="8058150" y="2279650"/>
          <p14:tracePt t="13418" x="7797800" y="2279650"/>
          <p14:tracePt t="13435" x="7283450" y="2279650"/>
          <p14:tracePt t="13451" x="6921500" y="2279650"/>
          <p14:tracePt t="13468" x="6591300" y="2279650"/>
          <p14:tracePt t="13485" x="6343650" y="2298700"/>
          <p14:tracePt t="13502" x="6165850" y="2311400"/>
          <p14:tracePt t="13518" x="6019800" y="2336800"/>
          <p14:tracePt t="13535" x="5880100" y="2362200"/>
          <p14:tracePt t="13551" x="5753100" y="2374900"/>
          <p14:tracePt t="13568" x="5657850" y="2381250"/>
          <p14:tracePt t="13585" x="5549900" y="2393950"/>
          <p14:tracePt t="13601" x="5441950" y="2393950"/>
          <p14:tracePt t="13618" x="5283200" y="2393950"/>
          <p14:tracePt t="13635" x="4997450" y="2444750"/>
          <p14:tracePt t="13651" x="4800600" y="2463800"/>
          <p14:tracePt t="13668" x="4635500" y="2501900"/>
          <p14:tracePt t="13685" x="4508500" y="2520950"/>
          <p14:tracePt t="13702" x="4368800" y="2520950"/>
          <p14:tracePt t="13718" x="4191000" y="2520950"/>
          <p14:tracePt t="13735" x="4019550" y="2520950"/>
          <p14:tracePt t="13752" x="3892550" y="2520950"/>
          <p14:tracePt t="13768" x="3765550" y="2520950"/>
          <p14:tracePt t="13785" x="3625850" y="2520950"/>
          <p14:tracePt t="13802" x="3549650" y="2520950"/>
          <p14:tracePt t="13818" x="3479800" y="2546350"/>
          <p14:tracePt t="13835" x="3416300" y="2552700"/>
          <p14:tracePt t="13852" x="3346450" y="2565400"/>
          <p14:tracePt t="13868" x="3282950" y="2565400"/>
          <p14:tracePt t="13885" x="3187700" y="2571750"/>
          <p14:tracePt t="13902" x="3079750" y="2609850"/>
          <p14:tracePt t="13918" x="2952750" y="2628900"/>
          <p14:tracePt t="13935" x="2781300" y="2679700"/>
          <p14:tracePt t="13952" x="2565400" y="2749550"/>
          <p14:tracePt t="13968" x="2317750" y="2819400"/>
          <p14:tracePt t="13985" x="2032000" y="2901950"/>
          <p14:tracePt t="14002" x="1803400" y="2933700"/>
          <p14:tracePt t="14018" x="1638300" y="2959100"/>
          <p14:tracePt t="14035" x="1441450" y="2971800"/>
          <p14:tracePt t="14052" x="1333500" y="2971800"/>
          <p14:tracePt t="14068" x="1270000" y="2971800"/>
          <p14:tracePt t="14085" x="1212850" y="2971800"/>
          <p14:tracePt t="14102" x="1168400" y="2971800"/>
          <p14:tracePt t="14118" x="1143000" y="2971800"/>
          <p14:tracePt t="14135" x="1130300" y="2971800"/>
          <p14:tracePt t="14152" x="1117600" y="2971800"/>
          <p14:tracePt t="14168" x="1104900" y="2971800"/>
          <p14:tracePt t="14187" x="1098550" y="2965450"/>
          <p14:tracePt t="14211" x="1092200" y="2959100"/>
          <p14:tracePt t="14251" x="1092200" y="2952750"/>
          <p14:tracePt t="14291" x="1104900" y="2940050"/>
          <p14:tracePt t="14307" x="1111250" y="2940050"/>
          <p14:tracePt t="14315" x="1123950" y="2927350"/>
          <p14:tracePt t="14323" x="1143000" y="2927350"/>
          <p14:tracePt t="14335" x="1174750" y="2908300"/>
          <p14:tracePt t="14352" x="1238250" y="2901950"/>
          <p14:tracePt t="14368" x="1339850" y="2876550"/>
          <p14:tracePt t="14385" x="1454150" y="2844800"/>
          <p14:tracePt t="14402" x="1581150" y="2819400"/>
          <p14:tracePt t="14419" x="1638300" y="2819400"/>
          <p14:tracePt t="14419" x="1663700" y="2819400"/>
          <p14:tracePt t="14436" x="1689100" y="2819400"/>
          <p14:tracePt t="14452" x="1720850" y="2819400"/>
          <p14:tracePt t="14468" x="1752600" y="2819400"/>
          <p14:tracePt t="14485" x="1784350" y="2819400"/>
          <p14:tracePt t="14502" x="1828800" y="2819400"/>
          <p14:tracePt t="14521" x="1885950" y="2819400"/>
          <p14:tracePt t="14535" x="1949450" y="2819400"/>
          <p14:tracePt t="14552" x="2057400" y="2819400"/>
          <p14:tracePt t="14568" x="2165350" y="2819400"/>
          <p14:tracePt t="14585" x="2349500" y="2768600"/>
          <p14:tracePt t="14602" x="2546350" y="2711450"/>
          <p14:tracePt t="14618" x="2628900" y="2667000"/>
          <p14:tracePt t="14635" x="2730500" y="2647950"/>
          <p14:tracePt t="14652" x="2774950" y="2647950"/>
          <p14:tracePt t="14668" x="2794000" y="2647950"/>
          <p14:tracePt t="14685" x="2825750" y="2647950"/>
          <p14:tracePt t="14702" x="2882900" y="2641600"/>
          <p14:tracePt t="14718" x="2927350" y="2641600"/>
          <p14:tracePt t="14735" x="2984500" y="2641600"/>
          <p14:tracePt t="14752" x="3022600" y="2641600"/>
          <p14:tracePt t="14768" x="3054350" y="2641600"/>
          <p14:tracePt t="14785" x="3086100" y="2641600"/>
          <p14:tracePt t="14802" x="3098800" y="2641600"/>
          <p14:tracePt t="14818" x="3124200" y="2641600"/>
          <p14:tracePt t="14835" x="3168650" y="2641600"/>
          <p14:tracePt t="14852" x="3181350" y="2641600"/>
          <p14:tracePt t="14868" x="3194050" y="2641600"/>
          <p14:tracePt t="14885" x="3206750" y="2641600"/>
          <p14:tracePt t="14902" x="3213100" y="2641600"/>
          <p14:tracePt t="15092" x="3225800" y="2616200"/>
          <p14:tracePt t="15099" x="3244850" y="2603500"/>
          <p14:tracePt t="15107" x="3251200" y="2597150"/>
          <p14:tracePt t="15123" x="3263900" y="2597150"/>
          <p14:tracePt t="15147" x="3270250" y="2590800"/>
          <p14:tracePt t="15155" x="3276600" y="2584450"/>
          <p14:tracePt t="15172" x="3289300" y="2584450"/>
          <p14:tracePt t="15185" x="3321050" y="2584450"/>
          <p14:tracePt t="15202" x="3441700" y="2571750"/>
          <p14:tracePt t="15219" x="3587750" y="2559050"/>
          <p14:tracePt t="15220" x="3746500" y="2533650"/>
          <p14:tracePt t="15235" x="3994150" y="2489200"/>
          <p14:tracePt t="15252" x="4140200" y="2451100"/>
          <p14:tracePt t="15269" x="4235450" y="2432050"/>
          <p14:tracePt t="15285" x="4337050" y="2393950"/>
          <p14:tracePt t="15302" x="4368800" y="2393950"/>
          <p14:tracePt t="15319" x="4381500" y="2387600"/>
          <p14:tracePt t="15339" x="4394200" y="2387600"/>
          <p14:tracePt t="15352" x="4406900" y="2387600"/>
          <p14:tracePt t="15369" x="4438650" y="2387600"/>
          <p14:tracePt t="15385" x="4451350" y="2387600"/>
          <p14:tracePt t="15402" x="4495800" y="2387600"/>
          <p14:tracePt t="15419" x="4527550" y="2381250"/>
          <p14:tracePt t="15420" x="4533900" y="2381250"/>
          <p14:tracePt t="15436" x="4559300" y="2374900"/>
          <p14:tracePt t="15452" x="4578350" y="2355850"/>
          <p14:tracePt t="15469" x="4610100" y="2343150"/>
          <p14:tracePt t="15485" x="4654550" y="2330450"/>
          <p14:tracePt t="15503" x="4686300" y="2311400"/>
          <p14:tracePt t="15519" x="4711700" y="2305050"/>
          <p14:tracePt t="15535" x="4718050" y="2292350"/>
          <p14:tracePt t="15555" x="4718050" y="2286000"/>
          <p14:tracePt t="15569" x="4718050" y="2273300"/>
          <p14:tracePt t="15585" x="4718050" y="2254250"/>
          <p14:tracePt t="15602" x="4718050" y="2228850"/>
          <p14:tracePt t="15619" x="4686300" y="2184400"/>
          <p14:tracePt t="15635" x="4591050" y="2133600"/>
          <p14:tracePt t="15652" x="4527550" y="2108200"/>
          <p14:tracePt t="15669" x="4476750" y="2057400"/>
          <p14:tracePt t="15685" x="4464050" y="2038350"/>
          <p14:tracePt t="15702" x="4451350" y="2032000"/>
          <p14:tracePt t="15719" x="4445000" y="2025650"/>
          <p14:tracePt t="15735" x="4419600" y="2012950"/>
          <p14:tracePt t="15752" x="4413250" y="2006600"/>
          <p14:tracePt t="15940" x="4413250" y="2025650"/>
          <p14:tracePt t="15948" x="4419600" y="2044700"/>
          <p14:tracePt t="15955" x="4438650" y="2076450"/>
          <p14:tracePt t="15969" x="4470400" y="2114550"/>
          <p14:tracePt t="15985" x="4552950" y="2209800"/>
          <p14:tracePt t="16002" x="4660900" y="2292350"/>
          <p14:tracePt t="16019" x="4762500" y="2355850"/>
          <p14:tracePt t="16035" x="4940300" y="2438400"/>
          <p14:tracePt t="16052" x="5035550" y="2463800"/>
          <p14:tracePt t="16069" x="5264150" y="2489200"/>
          <p14:tracePt t="16085" x="5543550" y="2514600"/>
          <p14:tracePt t="16102" x="5969000" y="2514600"/>
          <p14:tracePt t="16119" x="6432550" y="2514600"/>
          <p14:tracePt t="16135" x="6762750" y="2514600"/>
          <p14:tracePt t="16152" x="7004050" y="2508250"/>
          <p14:tracePt t="16169" x="7054850" y="2489200"/>
          <p14:tracePt t="16204" x="7054850" y="2482850"/>
          <p14:tracePt t="16227" x="7042150" y="2482850"/>
          <p14:tracePt t="16235" x="7029450" y="2482850"/>
          <p14:tracePt t="16244" x="7004050" y="2482850"/>
          <p14:tracePt t="16252" x="6959600" y="2463800"/>
          <p14:tracePt t="16269" x="6902450" y="2451100"/>
          <p14:tracePt t="16286" x="6794500" y="2451100"/>
          <p14:tracePt t="16302" x="6654800" y="2432050"/>
          <p14:tracePt t="16319" x="6508750" y="2406650"/>
          <p14:tracePt t="16336" x="6311900" y="2374900"/>
          <p14:tracePt t="16352" x="6134100" y="2362200"/>
          <p14:tracePt t="16369" x="6038850" y="2343150"/>
          <p14:tracePt t="16385" x="6019800" y="2336800"/>
          <p14:tracePt t="16404" x="6013450" y="2336800"/>
          <p14:tracePt t="16420" x="6000750" y="2336800"/>
          <p14:tracePt t="16436" x="5981700" y="2336800"/>
          <p14:tracePt t="16500" x="5975350" y="2343150"/>
          <p14:tracePt t="16708" x="5975350" y="2355850"/>
          <p14:tracePt t="16732" x="5975350" y="2368550"/>
          <p14:tracePt t="16764" x="5975350" y="2374900"/>
          <p14:tracePt t="16772" x="5969000" y="2381250"/>
          <p14:tracePt t="16786" x="5943600" y="2406650"/>
          <p14:tracePt t="16802" x="5861050" y="2489200"/>
          <p14:tracePt t="16819" x="5715000" y="2628900"/>
          <p14:tracePt t="16836" x="5346700" y="2889250"/>
          <p14:tracePt t="16852" x="5073650" y="3028950"/>
          <p14:tracePt t="16869" x="4870450" y="3124200"/>
          <p14:tracePt t="16886" x="4756150" y="3162300"/>
          <p14:tracePt t="16902" x="4648200" y="3162300"/>
          <p14:tracePt t="16919" x="4540250" y="3155950"/>
          <p14:tracePt t="16936" x="4400550" y="3092450"/>
          <p14:tracePt t="16952" x="4267200" y="3028950"/>
          <p14:tracePt t="16969" x="4102100" y="2965450"/>
          <p14:tracePt t="16986" x="3930650" y="2914650"/>
          <p14:tracePt t="17002" x="3803650" y="2876550"/>
          <p14:tracePt t="17019" x="3708400" y="2857500"/>
          <p14:tracePt t="17036" x="3625850" y="2844800"/>
          <p14:tracePt t="17052" x="3581400" y="2844800"/>
          <p14:tracePt t="17069" x="3536950" y="2832100"/>
          <p14:tracePt t="17086" x="3460750" y="2800350"/>
          <p14:tracePt t="17102" x="3346450" y="2743200"/>
          <p14:tracePt t="17119" x="3213100" y="2692400"/>
          <p14:tracePt t="17136" x="3060700" y="2628900"/>
          <p14:tracePt t="17152" x="2933700" y="2603500"/>
          <p14:tracePt t="17169" x="2825750" y="2571750"/>
          <p14:tracePt t="17186" x="2781300" y="2571750"/>
          <p14:tracePt t="17202" x="2749550" y="2571750"/>
          <p14:tracePt t="17219" x="2743200" y="2571750"/>
          <p14:tracePt t="17292" x="2730500" y="2571750"/>
          <p14:tracePt t="17300" x="2755900" y="2584450"/>
          <p14:tracePt t="17308" x="2781300" y="2609850"/>
          <p14:tracePt t="17319" x="2851150" y="2616200"/>
          <p14:tracePt t="17336" x="3035300" y="2686050"/>
          <p14:tracePt t="17352" x="3295650" y="2711450"/>
          <p14:tracePt t="17369" x="3587750" y="2711450"/>
          <p14:tracePt t="17386" x="3816350" y="2711450"/>
          <p14:tracePt t="17402" x="4006850" y="2711450"/>
          <p14:tracePt t="17419" x="4222750" y="2647950"/>
          <p14:tracePt t="17436" x="4445000" y="2584450"/>
          <p14:tracePt t="17452" x="4565650" y="2540000"/>
          <p14:tracePt t="17469" x="4679950" y="2476500"/>
          <p14:tracePt t="17486" x="4800600" y="2419350"/>
          <p14:tracePt t="17502" x="4889500" y="2374900"/>
          <p14:tracePt t="17519" x="4946650" y="2355850"/>
          <p14:tracePt t="17536" x="4978400" y="2330450"/>
          <p14:tracePt t="17552" x="4991100" y="2330450"/>
          <p14:tracePt t="17569" x="4997450" y="2330450"/>
          <p14:tracePt t="17596" x="5003800" y="2330450"/>
          <p14:tracePt t="17612" x="5010150" y="2330450"/>
          <p14:tracePt t="17621" x="5029200" y="2330450"/>
          <p14:tracePt t="17636" x="5041900" y="2330450"/>
          <p14:tracePt t="17653" x="5067300" y="2330450"/>
          <p14:tracePt t="17669" x="5086350" y="2330450"/>
          <p14:tracePt t="17686" x="5162550" y="2330450"/>
          <p14:tracePt t="17702" x="5270500" y="2330450"/>
          <p14:tracePt t="17719" x="5416550" y="2317750"/>
          <p14:tracePt t="17736" x="5594350" y="2292350"/>
          <p14:tracePt t="17752" x="5753100" y="2292350"/>
          <p14:tracePt t="17769" x="5962650" y="2292350"/>
          <p14:tracePt t="17786" x="6134100" y="2292350"/>
          <p14:tracePt t="17803" x="6280150" y="2292350"/>
          <p14:tracePt t="17819" x="6356350" y="2292350"/>
          <p14:tracePt t="17836" x="6400800" y="2292350"/>
          <p14:tracePt t="17853" x="6407150" y="2292350"/>
          <p14:tracePt t="17869" x="6426200" y="2286000"/>
          <p14:tracePt t="17972" x="6419850" y="2273300"/>
          <p14:tracePt t="17980" x="6413500" y="2273300"/>
          <p14:tracePt t="17988" x="6407150" y="2273300"/>
          <p14:tracePt t="18003" x="6381750" y="2273300"/>
          <p14:tracePt t="18019" x="6311900" y="2292350"/>
          <p14:tracePt t="18036" x="6159500" y="2349500"/>
          <p14:tracePt t="18053" x="5975350" y="2400300"/>
          <p14:tracePt t="18069" x="5727700" y="2457450"/>
          <p14:tracePt t="18086" x="5480050" y="2470150"/>
          <p14:tracePt t="18103" x="5257800" y="2470150"/>
          <p14:tracePt t="18119" x="5092700" y="2451100"/>
          <p14:tracePt t="18136" x="5016500" y="2406650"/>
          <p14:tracePt t="18153" x="4984750" y="2368550"/>
          <p14:tracePt t="18169" x="4933950" y="2349500"/>
          <p14:tracePt t="18186" x="4908550" y="2343150"/>
          <p14:tracePt t="18203" x="4895850" y="2343150"/>
          <p14:tracePt t="18219" x="4864100" y="2362200"/>
          <p14:tracePt t="18236" x="4800600" y="2413000"/>
          <p14:tracePt t="18253" x="4749800" y="2451100"/>
          <p14:tracePt t="18269" x="4705350" y="2470150"/>
          <p14:tracePt t="18286" x="4660900" y="2495550"/>
          <p14:tracePt t="18303" x="4616450" y="2501900"/>
          <p14:tracePt t="18319" x="4559300" y="2501900"/>
          <p14:tracePt t="18336" x="4457700" y="2501900"/>
          <p14:tracePt t="18353" x="4279900" y="2501900"/>
          <p14:tracePt t="18369" x="4057650" y="2501900"/>
          <p14:tracePt t="18386" x="3778250" y="2482850"/>
          <p14:tracePt t="18403" x="3479800" y="2425700"/>
          <p14:tracePt t="18419" x="3200400" y="2393950"/>
          <p14:tracePt t="18420" x="3073400" y="2381250"/>
          <p14:tracePt t="18436" x="2844800" y="2355850"/>
          <p14:tracePt t="18453" x="2724150" y="2355850"/>
          <p14:tracePt t="18469" x="2667000" y="2355850"/>
          <p14:tracePt t="18486" x="2597150" y="2355850"/>
          <p14:tracePt t="18503" x="2552700" y="2355850"/>
          <p14:tracePt t="18519" x="2482850" y="2387600"/>
          <p14:tracePt t="18536" x="2413000" y="2406650"/>
          <p14:tracePt t="18553" x="2343150" y="2419350"/>
          <p14:tracePt t="18569" x="2286000" y="2451100"/>
          <p14:tracePt t="18586" x="2260600" y="2451100"/>
          <p14:tracePt t="18603" x="2209800" y="2457450"/>
          <p14:tracePt t="18619" x="2190750" y="2457450"/>
          <p14:tracePt t="18620" x="2159000" y="2457450"/>
          <p14:tracePt t="18636" x="2114550" y="2457450"/>
          <p14:tracePt t="18653" x="2070100" y="2457450"/>
          <p14:tracePt t="18669" x="2032000" y="2457450"/>
          <p14:tracePt t="18686" x="2000250" y="2457450"/>
          <p14:tracePt t="18708" x="1993900" y="2457450"/>
          <p14:tracePt t="18796" x="1987550" y="2463800"/>
          <p14:tracePt t="18821" x="1987550" y="2470150"/>
          <p14:tracePt t="18852" x="1993900" y="2489200"/>
          <p14:tracePt t="18924" x="2000250" y="2489200"/>
          <p14:tracePt t="18932" x="2019300" y="2489200"/>
          <p14:tracePt t="18940" x="2038350" y="2489200"/>
          <p14:tracePt t="18953" x="2063750" y="2489200"/>
          <p14:tracePt t="18969" x="2127250" y="2489200"/>
          <p14:tracePt t="18986" x="2235200" y="2489200"/>
          <p14:tracePt t="19003" x="2362200" y="2482850"/>
          <p14:tracePt t="19019" x="2540000" y="2457450"/>
          <p14:tracePt t="19036" x="2813050" y="2419350"/>
          <p14:tracePt t="19053" x="3073400" y="2393950"/>
          <p14:tracePt t="19070" x="3321050" y="2349500"/>
          <p14:tracePt t="19086" x="3530600" y="2336800"/>
          <p14:tracePt t="19103" x="3657600" y="2324100"/>
          <p14:tracePt t="19119" x="3771900" y="2298700"/>
          <p14:tracePt t="19136" x="3778250" y="2292350"/>
          <p14:tracePt t="19153" x="3797300" y="2286000"/>
          <p14:tracePt t="19169" x="3835400" y="2279650"/>
          <p14:tracePt t="19186" x="3848100" y="2260600"/>
          <p14:tracePt t="19203" x="3873500" y="2254250"/>
          <p14:tracePt t="19219" x="3892550" y="2247900"/>
          <p14:tracePt t="19236" x="3943350" y="2247900"/>
          <p14:tracePt t="19253" x="3975100" y="2247900"/>
          <p14:tracePt t="19269" x="4044950" y="2247900"/>
          <p14:tracePt t="19286" x="4108450" y="2247900"/>
          <p14:tracePt t="19303" x="4191000" y="2247900"/>
          <p14:tracePt t="19320" x="4254500" y="2247900"/>
          <p14:tracePt t="19336" x="4330700" y="2247900"/>
          <p14:tracePt t="19353" x="4387850" y="2247900"/>
          <p14:tracePt t="19370" x="4457700" y="2247900"/>
          <p14:tracePt t="19386" x="4546600" y="2247900"/>
          <p14:tracePt t="19403" x="4622800" y="2247900"/>
          <p14:tracePt t="19419" x="4705350" y="2247900"/>
          <p14:tracePt t="19436" x="4800600" y="2247900"/>
          <p14:tracePt t="19453" x="4845050" y="2247900"/>
          <p14:tracePt t="19469" x="4864100" y="2247900"/>
          <p14:tracePt t="19486" x="4883150" y="2247900"/>
          <p14:tracePt t="19503" x="4933950" y="2260600"/>
          <p14:tracePt t="19520" x="5016500" y="2286000"/>
          <p14:tracePt t="19536" x="5118100" y="2330450"/>
          <p14:tracePt t="19553" x="5270500" y="2381250"/>
          <p14:tracePt t="19570" x="5448300" y="2419350"/>
          <p14:tracePt t="19586" x="5664200" y="2444750"/>
          <p14:tracePt t="19603" x="5835650" y="2444750"/>
          <p14:tracePt t="19620" x="5943600" y="2444750"/>
          <p14:tracePt t="19636" x="6013450" y="2444750"/>
          <p14:tracePt t="19653" x="6038850" y="2444750"/>
          <p14:tracePt t="19670" x="6083300" y="2444750"/>
          <p14:tracePt t="19686" x="6127750" y="2444750"/>
          <p14:tracePt t="19703" x="6172200" y="2444750"/>
          <p14:tracePt t="19720" x="6248400" y="2444750"/>
          <p14:tracePt t="19736" x="6318250" y="2444750"/>
          <p14:tracePt t="19753" x="6388100" y="2419350"/>
          <p14:tracePt t="19770" x="6445250" y="2400300"/>
          <p14:tracePt t="19786" x="6477000" y="2400300"/>
          <p14:tracePt t="19803" x="6502400" y="2400300"/>
          <p14:tracePt t="19820" x="6565900" y="2400300"/>
          <p14:tracePt t="19836" x="6648450" y="2400300"/>
          <p14:tracePt t="19853" x="6680200" y="2400300"/>
          <p14:tracePt t="19870" x="6711950" y="2400300"/>
          <p14:tracePt t="19886" x="6718300" y="2393950"/>
          <p14:tracePt t="19903" x="6737350" y="2393950"/>
          <p14:tracePt t="19920" x="6743700" y="2387600"/>
          <p14:tracePt t="20198" x="6731000" y="2387600"/>
          <p14:tracePt t="20205" x="6667500" y="2393950"/>
          <p14:tracePt t="20220" x="6572250" y="2419350"/>
          <p14:tracePt t="20236" x="6146800" y="2546350"/>
          <p14:tracePt t="20253" x="5797550" y="2654300"/>
          <p14:tracePt t="20270" x="5302250" y="2794000"/>
          <p14:tracePt t="20286" x="4603750" y="2959100"/>
          <p14:tracePt t="20303" x="3994150" y="3162300"/>
          <p14:tracePt t="20320" x="3530600" y="3295650"/>
          <p14:tracePt t="20337" x="3200400" y="3352800"/>
          <p14:tracePt t="20353" x="2933700" y="3384550"/>
          <p14:tracePt t="20370" x="2717800" y="3422650"/>
          <p14:tracePt t="20387" x="2540000" y="3448050"/>
          <p14:tracePt t="20403" x="2413000" y="3460750"/>
          <p14:tracePt t="20420" x="2317750" y="3479800"/>
          <p14:tracePt t="20421" x="2260600" y="3505200"/>
          <p14:tracePt t="20436" x="2228850" y="3511550"/>
          <p14:tracePt t="20453" x="2209800" y="3511550"/>
          <p14:tracePt t="20557" x="2235200" y="3511550"/>
          <p14:tracePt t="20565" x="2286000" y="3511550"/>
          <p14:tracePt t="20573" x="2343150" y="3486150"/>
          <p14:tracePt t="20586" x="2400300" y="3473450"/>
          <p14:tracePt t="20603" x="2584450" y="3448050"/>
          <p14:tracePt t="20620" x="2863850" y="3403600"/>
          <p14:tracePt t="20636" x="3302000" y="3321050"/>
          <p14:tracePt t="20653" x="3663950" y="3276600"/>
          <p14:tracePt t="20670" x="4013200" y="3219450"/>
          <p14:tracePt t="20686" x="4279900" y="3136900"/>
          <p14:tracePt t="20703" x="4483100" y="3067050"/>
          <p14:tracePt t="20720" x="4667250" y="3028950"/>
          <p14:tracePt t="20736" x="4737100" y="2990850"/>
          <p14:tracePt t="20753" x="4787900" y="2946400"/>
          <p14:tracePt t="20770" x="4794250" y="2940050"/>
          <p14:tracePt t="20787" x="4806950" y="2933700"/>
          <p14:tracePt t="20803" x="4826000" y="2914650"/>
          <p14:tracePt t="20820" x="4826000" y="2908300"/>
          <p14:tracePt t="20837" x="4826000" y="2882900"/>
          <p14:tracePt t="20853" x="4826000" y="2870200"/>
          <p14:tracePt t="20870" x="4826000" y="2844800"/>
          <p14:tracePt t="20886" x="4819650" y="2838450"/>
          <p14:tracePt t="20903" x="4813300" y="2825750"/>
          <p14:tracePt t="20920" x="4800600" y="2800350"/>
          <p14:tracePt t="20937" x="4787900" y="2781300"/>
          <p14:tracePt t="20953" x="4768850" y="2762250"/>
          <p14:tracePt t="20970" x="4730750" y="2749550"/>
          <p14:tracePt t="20987" x="4705350" y="2749550"/>
          <p14:tracePt t="21003" x="4679950" y="2749550"/>
          <p14:tracePt t="21020" x="4629150" y="2749550"/>
          <p14:tracePt t="21037" x="4546600" y="2749550"/>
          <p14:tracePt t="21053" x="4476750" y="2781300"/>
          <p14:tracePt t="21070" x="4381500" y="2876550"/>
          <p14:tracePt t="21087" x="4298950" y="2984500"/>
          <p14:tracePt t="21103" x="4229100" y="3073400"/>
          <p14:tracePt t="21120" x="4216400" y="3105150"/>
          <p14:tracePt t="21137" x="4210050" y="3130550"/>
          <p14:tracePt t="21277" x="4210050" y="3136900"/>
          <p14:tracePt t="21285" x="4216400" y="3136900"/>
          <p14:tracePt t="21309" x="4216400" y="3130550"/>
          <p14:tracePt t="21341" x="4216400" y="3124200"/>
          <p14:tracePt t="21525" x="4229100" y="3117850"/>
          <p14:tracePt t="21557" x="4235450" y="3117850"/>
          <p14:tracePt t="21717" x="4248150" y="3117850"/>
          <p14:tracePt t="21813" x="4254500" y="3117850"/>
          <p14:tracePt t="21821" x="4267200" y="3117850"/>
          <p14:tracePt t="21837" x="4298950" y="3117850"/>
          <p14:tracePt t="21853" x="4305300" y="3117850"/>
          <p14:tracePt t="21870" x="4337050" y="3117850"/>
          <p14:tracePt t="21887" x="4387850" y="3117850"/>
          <p14:tracePt t="21904" x="4464050" y="3117850"/>
          <p14:tracePt t="21920" x="4533900" y="3092450"/>
          <p14:tracePt t="21937" x="4629150" y="3073400"/>
          <p14:tracePt t="21953" x="4699000" y="3054350"/>
          <p14:tracePt t="21970" x="4768850" y="3035300"/>
          <p14:tracePt t="21987" x="4826000" y="3016250"/>
          <p14:tracePt t="22003" x="4864100" y="2997200"/>
          <p14:tracePt t="22020" x="4883150" y="2984500"/>
          <p14:tracePt t="22037" x="4895850" y="2959100"/>
          <p14:tracePt t="22053" x="4914900" y="2940050"/>
          <p14:tracePt t="22070" x="4914900" y="2921000"/>
          <p14:tracePt t="22087" x="4914900" y="2901950"/>
          <p14:tracePt t="22103" x="4914900" y="2895600"/>
          <p14:tracePt t="22120" x="4914900" y="2882900"/>
          <p14:tracePt t="22277" x="4914900" y="2889250"/>
          <p14:tracePt t="22293" x="4908550" y="2895600"/>
          <p14:tracePt t="22309" x="4902200" y="2901950"/>
          <p14:tracePt t="22373" x="4883150" y="2921000"/>
          <p14:tracePt t="22397" x="4876800" y="2927350"/>
          <p14:tracePt t="22405" x="4857750" y="2946400"/>
          <p14:tracePt t="22413" x="4851400" y="2952750"/>
          <p14:tracePt t="22421" x="4838700" y="2959100"/>
          <p14:tracePt t="22437" x="4749800" y="3003550"/>
          <p14:tracePt t="22454" x="4654550" y="3048000"/>
          <p14:tracePt t="22470" x="4527550" y="3073400"/>
          <p14:tracePt t="22487" x="4330700" y="3086100"/>
          <p14:tracePt t="22504" x="4171950" y="3111500"/>
          <p14:tracePt t="22520" x="3994150" y="3111500"/>
          <p14:tracePt t="22537" x="3898900" y="3092450"/>
          <p14:tracePt t="22554" x="3860800" y="3067050"/>
          <p14:tracePt t="22570" x="3835400" y="3054350"/>
          <p14:tracePt t="22587" x="3835400" y="3028950"/>
          <p14:tracePt t="22604" x="3835400" y="2997200"/>
          <p14:tracePt t="22620" x="3835400" y="2978150"/>
          <p14:tracePt t="22637" x="3835400" y="2959100"/>
          <p14:tracePt t="22654" x="3841750" y="2946400"/>
          <p14:tracePt t="22685" x="3854450" y="2946400"/>
          <p14:tracePt t="22701" x="3860800" y="2946400"/>
          <p14:tracePt t="22717" x="3873500" y="2946400"/>
          <p14:tracePt t="22725" x="3879850" y="2933700"/>
          <p14:tracePt t="22741" x="3905250" y="2927350"/>
          <p14:tracePt t="22781" x="3924300" y="2908300"/>
          <p14:tracePt t="22917" x="3937000" y="2901950"/>
          <p14:tracePt t="22933" x="3937000" y="2895600"/>
          <p14:tracePt t="22941" x="3937000" y="2876550"/>
          <p14:tracePt t="22954" x="3937000" y="2870200"/>
          <p14:tracePt t="22970" x="3930650" y="2825750"/>
          <p14:tracePt t="22987" x="3924300" y="2819400"/>
          <p14:tracePt t="23004" x="3917950" y="2806700"/>
          <p14:tracePt t="23133" x="3917950" y="2813050"/>
          <p14:tracePt t="23141" x="3905250" y="2844800"/>
          <p14:tracePt t="23154" x="3905250" y="2870200"/>
          <p14:tracePt t="23170" x="3886200" y="2914650"/>
          <p14:tracePt t="23605" x="3886200" y="2921000"/>
          <p14:tracePt t="23653" x="3898900" y="2933700"/>
          <p14:tracePt t="23685" x="3905250" y="2940050"/>
          <p14:tracePt t="23709" x="3905250" y="2946400"/>
          <p14:tracePt t="23717" x="3905250" y="2952750"/>
          <p14:tracePt t="23734" x="3905250" y="2959100"/>
          <p14:tracePt t="23749" x="3905250" y="2965450"/>
          <p14:tracePt t="23941" x="3905250" y="2959100"/>
          <p14:tracePt t="23965" x="3905250" y="2952750"/>
          <p14:tracePt t="23981" x="3905250" y="2946400"/>
          <p14:tracePt t="23997" x="3905250" y="2927350"/>
          <p14:tracePt t="24005" x="3905250" y="2921000"/>
          <p14:tracePt t="26862" x="3968750" y="2927350"/>
          <p14:tracePt t="26870" x="4089400" y="2940050"/>
          <p14:tracePt t="26888" x="4419600" y="2952750"/>
          <p14:tracePt t="26905" x="4730750" y="2984500"/>
          <p14:tracePt t="26921" x="4870450" y="2984500"/>
          <p14:tracePt t="26938" x="4889500" y="2990850"/>
          <p14:tracePt t="26990" x="4902200" y="2990850"/>
          <p14:tracePt t="26998" x="4908550" y="2990850"/>
          <p14:tracePt t="27006" x="4946650" y="2984500"/>
          <p14:tracePt t="27021" x="4972050" y="2978150"/>
          <p14:tracePt t="27038" x="5143500" y="2921000"/>
          <p14:tracePt t="27054" x="5200650" y="2882900"/>
          <p14:tracePt t="27102" x="5200650" y="2876550"/>
          <p14:tracePt t="27198" x="5200650" y="2870200"/>
          <p14:tracePt t="27214" x="5200650" y="2851150"/>
          <p14:tracePt t="27222" x="5200650" y="2844800"/>
          <p14:tracePt t="27238" x="5200650" y="2813050"/>
          <p14:tracePt t="27255" x="5219700" y="2787650"/>
          <p14:tracePt t="27271" x="5257800" y="2749550"/>
          <p14:tracePt t="27288" x="5283200" y="2730500"/>
          <p14:tracePt t="27305" x="5302250" y="2717800"/>
          <p14:tracePt t="27398" x="5295900" y="2717800"/>
          <p14:tracePt t="27406" x="5289550" y="2724150"/>
          <p14:tracePt t="27421" x="5276850" y="2724150"/>
          <p14:tracePt t="27438" x="5187950" y="2749550"/>
          <p14:tracePt t="27455" x="5118100" y="2774950"/>
          <p14:tracePt t="27471" x="5003800" y="2806700"/>
          <p14:tracePt t="27488" x="4838700" y="2844800"/>
          <p14:tracePt t="27505" x="4679950" y="2870200"/>
          <p14:tracePt t="27521" x="4502150" y="2882900"/>
          <p14:tracePt t="27538" x="4324350" y="2895600"/>
          <p14:tracePt t="27555" x="4133850" y="2895600"/>
          <p14:tracePt t="27571" x="3994150" y="2895600"/>
          <p14:tracePt t="27588" x="3886200" y="2895600"/>
          <p14:tracePt t="27605" x="3803650" y="2895600"/>
          <p14:tracePt t="27621" x="3759200" y="2895600"/>
          <p14:tracePt t="27638" x="3714750" y="2895600"/>
          <p14:tracePt t="27655" x="3695700" y="2882900"/>
          <p14:tracePt t="27672" x="3657600" y="2876550"/>
          <p14:tracePt t="27688" x="3625850" y="2870200"/>
          <p14:tracePt t="27705" x="3575050" y="2838450"/>
          <p14:tracePt t="27721" x="3556000" y="2832100"/>
          <p14:tracePt t="27738" x="3536950" y="2825750"/>
          <p14:tracePt t="27755" x="3530600" y="2813050"/>
          <p14:tracePt t="27771" x="3511550" y="2813050"/>
          <p14:tracePt t="27806" x="3505200" y="2813050"/>
          <p14:tracePt t="27830" x="3492500" y="2813050"/>
          <p14:tracePt t="27839" x="3460750" y="2813050"/>
          <p14:tracePt t="27846" x="3448050" y="2813050"/>
          <p14:tracePt t="27855" x="3416300" y="2813050"/>
          <p14:tracePt t="27872" x="3371850" y="2813050"/>
          <p14:tracePt t="27888" x="3340100" y="2813050"/>
          <p14:tracePt t="27905" x="3321050" y="2813050"/>
          <p14:tracePt t="27921" x="3302000" y="2813050"/>
          <p14:tracePt t="29904" x="3295650" y="2819400"/>
          <p14:tracePt t="29911" x="3302000" y="2832100"/>
          <p14:tracePt t="29922" x="3333750" y="2832100"/>
          <p14:tracePt t="29939" x="3397250" y="2832100"/>
          <p14:tracePt t="29955" x="3479800" y="2844800"/>
          <p14:tracePt t="29972" x="3511550" y="2851150"/>
          <p14:tracePt t="29989" x="3556000" y="2857500"/>
          <p14:tracePt t="30005" x="3600450" y="2857500"/>
          <p14:tracePt t="30022" x="3638550" y="2876550"/>
          <p14:tracePt t="30039" x="3702050" y="2889250"/>
          <p14:tracePt t="30055" x="3746500" y="2895600"/>
          <p14:tracePt t="30072" x="3790950" y="2895600"/>
          <p14:tracePt t="30089" x="3822700" y="2895600"/>
          <p14:tracePt t="30105" x="3841750" y="2895600"/>
          <p14:tracePt t="30122" x="3848100" y="2895600"/>
          <p14:tracePt t="30139" x="3860800" y="2895600"/>
          <p14:tracePt t="30663" x="3867150" y="2895600"/>
          <p14:tracePt t="30671" x="3892550" y="2895600"/>
          <p14:tracePt t="30689" x="3911600" y="2889250"/>
          <p14:tracePt t="30705" x="3943350" y="2889250"/>
          <p14:tracePt t="30722" x="3975100" y="2876550"/>
          <p14:tracePt t="30739" x="3987800" y="2876550"/>
          <p14:tracePt t="30755" x="4019550" y="2876550"/>
          <p14:tracePt t="30772" x="4032250" y="2870200"/>
          <p14:tracePt t="30789" x="4038600" y="2870200"/>
          <p14:tracePt t="31111" x="4064000" y="2870200"/>
          <p14:tracePt t="31119" x="4070350" y="2870200"/>
          <p14:tracePt t="31127" x="4076700" y="2870200"/>
          <p14:tracePt t="31139" x="4102100" y="2863850"/>
          <p14:tracePt t="31156" x="4121150" y="2844800"/>
          <p14:tracePt t="31183" x="4127500" y="2838450"/>
          <p14:tracePt t="31271" x="4133850" y="2832100"/>
          <p14:tracePt t="31575" x="4140200" y="2825750"/>
          <p14:tracePt t="31583" x="4152900" y="2825750"/>
          <p14:tracePt t="31655" x="4159250" y="2813050"/>
          <p14:tracePt t="31687" x="4159250" y="2806700"/>
          <p14:tracePt t="31735" x="4159250" y="2800350"/>
          <p14:tracePt t="31807" x="4146550" y="2794000"/>
          <p14:tracePt t="32431" x="4152900" y="2794000"/>
          <p14:tracePt t="32447" x="4165600" y="2794000"/>
          <p14:tracePt t="32456" x="4184650" y="2794000"/>
          <p14:tracePt t="32473" x="4203700" y="2794000"/>
          <p14:tracePt t="32489" x="4260850" y="2794000"/>
          <p14:tracePt t="32506" x="4318000" y="2794000"/>
          <p14:tracePt t="32523" x="4362450" y="2794000"/>
          <p14:tracePt t="32539" x="4375150" y="2794000"/>
          <p14:tracePt t="32556" x="4381500" y="2794000"/>
          <p14:tracePt t="32575" x="4400550" y="2794000"/>
          <p14:tracePt t="32607" x="4406900" y="2794000"/>
          <p14:tracePt t="32623" x="4413250" y="2794000"/>
          <p14:tracePt t="32632" x="4419600" y="2794000"/>
          <p14:tracePt t="32639" x="4445000" y="2794000"/>
          <p14:tracePt t="32656" x="4476750" y="2794000"/>
          <p14:tracePt t="32673" x="4502150" y="2794000"/>
          <p14:tracePt t="32689" x="4527550" y="2787650"/>
          <p14:tracePt t="32895" x="4527550" y="2794000"/>
          <p14:tracePt t="32903" x="4527550" y="2800350"/>
          <p14:tracePt t="32912" x="4527550" y="2806700"/>
          <p14:tracePt t="32927" x="4527550" y="2813050"/>
          <p14:tracePt t="32951" x="4527550" y="2832100"/>
          <p14:tracePt t="32968" x="4527550" y="2838450"/>
          <p14:tracePt t="32983" x="4527550" y="2844800"/>
          <p14:tracePt t="33000" x="4527550" y="2851150"/>
          <p14:tracePt t="33007" x="4527550" y="2870200"/>
          <p14:tracePt t="33023" x="4527550" y="2876550"/>
          <p14:tracePt t="33039" x="4527550" y="2901950"/>
          <p14:tracePt t="33056" x="4540250" y="2908300"/>
          <p14:tracePt t="33073" x="4546600" y="2914650"/>
          <p14:tracePt t="33095" x="4559300" y="2914650"/>
          <p14:tracePt t="33160" x="4565650" y="2914650"/>
          <p14:tracePt t="33176" x="4572000" y="2908300"/>
          <p14:tracePt t="33200" x="4578350" y="2901950"/>
          <p14:tracePt t="33208" x="4584700" y="2901950"/>
          <p14:tracePt t="33216" x="4610100" y="2882900"/>
          <p14:tracePt t="33232" x="4622800" y="2876550"/>
          <p14:tracePt t="33240" x="4635500" y="2876550"/>
          <p14:tracePt t="33256" x="4648200" y="2857500"/>
          <p14:tracePt t="33273" x="4654550" y="2851150"/>
          <p14:tracePt t="33289" x="4667250" y="2838450"/>
          <p14:tracePt t="33504" x="4667250" y="2851150"/>
          <p14:tracePt t="33512" x="4667250" y="2870200"/>
          <p14:tracePt t="33523" x="4667250" y="2876550"/>
          <p14:tracePt t="33539" x="4667250" y="2889250"/>
          <p14:tracePt t="33688" x="4673600" y="2889250"/>
          <p14:tracePt t="33704" x="4692650" y="2882900"/>
          <p14:tracePt t="33711" x="4699000" y="2876550"/>
          <p14:tracePt t="33880" x="4692650" y="2882900"/>
          <p14:tracePt t="34168" x="4686300" y="2882900"/>
          <p14:tracePt t="34184" x="4686300" y="2876550"/>
          <p14:tracePt t="34192" x="4699000" y="2870200"/>
          <p14:tracePt t="34208" x="4705350" y="2863850"/>
          <p14:tracePt t="34223" x="4718050" y="2851150"/>
          <p14:tracePt t="34240" x="4737100" y="2838450"/>
          <p14:tracePt t="34264" x="4743450" y="2832100"/>
          <p14:tracePt t="34288" x="4749800" y="2832100"/>
          <p14:tracePt t="34304" x="4756150" y="2825750"/>
          <p14:tracePt t="34592" x="4775200" y="2806700"/>
          <p14:tracePt t="35065" x="4787900" y="2806700"/>
          <p14:tracePt t="35072" x="4806950" y="2806700"/>
          <p14:tracePt t="35090" x="4864100" y="2819400"/>
          <p14:tracePt t="35107" x="4902200" y="2825750"/>
          <p14:tracePt t="35123" x="4914900" y="2832100"/>
          <p14:tracePt t="35140" x="4921250" y="2844800"/>
          <p14:tracePt t="35157" x="4927600" y="2851150"/>
          <p14:tracePt t="35184" x="4933950" y="2851150"/>
          <p14:tracePt t="35208" x="4946650" y="2851150"/>
          <p14:tracePt t="35224" x="4959350" y="2851150"/>
          <p14:tracePt t="35232" x="4965700" y="2851150"/>
          <p14:tracePt t="35240" x="4972050" y="2851150"/>
          <p14:tracePt t="35257" x="5003800" y="2851150"/>
          <p14:tracePt t="35273" x="5041900" y="2851150"/>
          <p14:tracePt t="35290" x="5048250" y="2851150"/>
          <p14:tracePt t="35560" x="5060950" y="2851150"/>
          <p14:tracePt t="35584" x="5067300" y="2838450"/>
          <p14:tracePt t="35592" x="5067300" y="2832100"/>
          <p14:tracePt t="35608" x="5067300" y="2819400"/>
          <p14:tracePt t="35624" x="5086350" y="2800350"/>
          <p14:tracePt t="35648" x="5086350" y="2794000"/>
          <p14:tracePt t="35656" x="5086350" y="2774950"/>
          <p14:tracePt t="35664" x="5099050" y="2768600"/>
          <p14:tracePt t="35760" x="5105400" y="2762250"/>
          <p14:tracePt t="35776" x="5118100" y="2762250"/>
          <p14:tracePt t="35784" x="5124450" y="2762250"/>
          <p14:tracePt t="35792" x="5143500" y="2762250"/>
          <p14:tracePt t="35807" x="5156200" y="2762250"/>
          <p14:tracePt t="35823" x="5175250" y="2762250"/>
          <p14:tracePt t="35840" x="5181600" y="2762250"/>
          <p14:tracePt t="35857" x="5194300" y="2762250"/>
          <p14:tracePt t="35873" x="5213350" y="2762250"/>
          <p14:tracePt t="35890" x="5238750" y="2762250"/>
          <p14:tracePt t="35907" x="5251450" y="2768600"/>
          <p14:tracePt t="36040" x="5257800" y="2768600"/>
          <p14:tracePt t="36296" x="5270500" y="2768600"/>
          <p14:tracePt t="36304" x="5283200" y="2762250"/>
          <p14:tracePt t="36336" x="5302250" y="2755900"/>
          <p14:tracePt t="36345" x="5321300" y="2743200"/>
          <p14:tracePt t="36352" x="5340350" y="2736850"/>
          <p14:tracePt t="36360" x="5353050" y="2717800"/>
          <p14:tracePt t="36376" x="5372100" y="2705100"/>
          <p14:tracePt t="36696" x="5378450" y="2698750"/>
          <p14:tracePt t="36729" x="5391150" y="2692400"/>
          <p14:tracePt t="36736" x="5397500" y="2686050"/>
          <p14:tracePt t="36840" x="5403850" y="2686050"/>
          <p14:tracePt t="37136" x="5410200" y="2679700"/>
          <p14:tracePt t="37145" x="5448300" y="2679700"/>
          <p14:tracePt t="37157" x="5499100" y="2679700"/>
          <p14:tracePt t="37174" x="5695950" y="2711450"/>
          <p14:tracePt t="37191" x="5829300" y="2743200"/>
          <p14:tracePt t="37207" x="5854700" y="2762250"/>
          <p14:tracePt t="37224" x="5867400" y="2768600"/>
          <p14:tracePt t="37240" x="5873750" y="2774950"/>
          <p14:tracePt t="37353" x="5873750" y="2781300"/>
          <p14:tracePt t="37384" x="5867400" y="2794000"/>
          <p14:tracePt t="37489" x="5861050" y="2800350"/>
          <p14:tracePt t="37520" x="5842000" y="2800350"/>
          <p14:tracePt t="37528" x="5835650" y="2806700"/>
          <p14:tracePt t="37536" x="5816600" y="2806700"/>
          <p14:tracePt t="37544" x="5791200" y="2825750"/>
          <p14:tracePt t="37557" x="5784850" y="2832100"/>
          <p14:tracePt t="37574" x="5753100" y="2844800"/>
          <p14:tracePt t="37590" x="5734050" y="2851150"/>
          <p14:tracePt t="37607" x="5721350" y="2851150"/>
          <p14:tracePt t="37625" x="5702300" y="2870200"/>
          <p14:tracePt t="37729" x="5715000" y="2870200"/>
          <p14:tracePt t="37737" x="5759450" y="2851150"/>
          <p14:tracePt t="37745" x="5784850" y="2844800"/>
          <p14:tracePt t="37757" x="5829300" y="2825750"/>
          <p14:tracePt t="37774" x="5867400" y="2806700"/>
          <p14:tracePt t="37791" x="5899150" y="2787650"/>
          <p14:tracePt t="37807" x="5911850" y="2781300"/>
          <p14:tracePt t="37824" x="5918200" y="2774950"/>
          <p14:tracePt t="37841" x="5924550" y="2774950"/>
          <p14:tracePt t="37857" x="5930900" y="2774950"/>
          <p14:tracePt t="37874" x="5943600" y="2774950"/>
          <p14:tracePt t="37891" x="5981700" y="2762250"/>
          <p14:tracePt t="37907" x="6007100" y="2762250"/>
          <p14:tracePt t="37924" x="6038850" y="2755900"/>
          <p14:tracePt t="37940" x="6096000" y="2736850"/>
          <p14:tracePt t="37958" x="6165850" y="2717800"/>
          <p14:tracePt t="37974" x="6210300" y="2717800"/>
          <p14:tracePt t="37991" x="6248400" y="2717800"/>
          <p14:tracePt t="38007" x="6254750" y="2717800"/>
          <p14:tracePt t="38024" x="6280150" y="2717800"/>
          <p14:tracePt t="38041" x="6286500" y="2717800"/>
          <p14:tracePt t="38097" x="6292850" y="2711450"/>
          <p14:tracePt t="38209" x="6299200" y="2698750"/>
          <p14:tracePt t="38225" x="6299200" y="2692400"/>
          <p14:tracePt t="38249" x="6299200" y="2686050"/>
          <p14:tracePt t="39106" x="6305550" y="2679700"/>
          <p14:tracePt t="39137" x="6318250" y="2679700"/>
          <p14:tracePt t="39153" x="6324600" y="2679700"/>
          <p14:tracePt t="39161" x="6330950" y="2673350"/>
          <p14:tracePt t="39177" x="6337300" y="2667000"/>
          <p14:tracePt t="39217" x="6337300" y="2654300"/>
          <p14:tracePt t="39401" x="6337300" y="2647950"/>
          <p14:tracePt t="39409" x="6330950" y="2647950"/>
          <p14:tracePt t="39424" x="6324600" y="2647950"/>
          <p14:tracePt t="39441" x="6235700" y="2647950"/>
          <p14:tracePt t="39458" x="6146800" y="2647950"/>
          <p14:tracePt t="39474" x="6026150" y="2647950"/>
          <p14:tracePt t="39491" x="5880100" y="2667000"/>
          <p14:tracePt t="39508" x="5765800" y="2679700"/>
          <p14:tracePt t="39524" x="5683250" y="2711450"/>
          <p14:tracePt t="39541" x="5664200" y="2717800"/>
          <p14:tracePt t="39558" x="5651500" y="2717800"/>
          <p14:tracePt t="39577" x="5645150" y="2717800"/>
          <p14:tracePt t="39593" x="5632450" y="2717800"/>
          <p14:tracePt t="39609" x="5626100" y="2717800"/>
          <p14:tracePt t="39624" x="5619750" y="2717800"/>
          <p14:tracePt t="39641" x="5607050" y="2717800"/>
          <p14:tracePt t="39769" x="5600700" y="2730500"/>
          <p14:tracePt t="40121" x="5600700" y="2736850"/>
          <p14:tracePt t="40129" x="5613400" y="2736850"/>
          <p14:tracePt t="40141" x="5645150" y="2736850"/>
          <p14:tracePt t="40158" x="5689600" y="2736850"/>
          <p14:tracePt t="40174" x="5695950" y="2736850"/>
          <p14:tracePt t="40191" x="5702300" y="2736850"/>
          <p14:tracePt t="40208" x="5708650" y="2736850"/>
          <p14:tracePt t="40224" x="5734050" y="2736850"/>
          <p14:tracePt t="40241" x="5784850" y="2749550"/>
          <p14:tracePt t="40258" x="5816600" y="2768600"/>
          <p14:tracePt t="40274" x="5854700" y="2781300"/>
          <p14:tracePt t="40291" x="5867400" y="2787650"/>
          <p14:tracePt t="40308" x="5873750" y="2794000"/>
          <p14:tracePt t="40329" x="5880100" y="2800350"/>
          <p14:tracePt t="40341" x="5886450" y="2806700"/>
          <p14:tracePt t="40361" x="5899150" y="2813050"/>
          <p14:tracePt t="40374" x="5905500" y="2825750"/>
          <p14:tracePt t="40391" x="5918200" y="2844800"/>
          <p14:tracePt t="40408" x="5943600" y="2870200"/>
          <p14:tracePt t="40424" x="5981700" y="2882900"/>
          <p14:tracePt t="40441" x="6013450" y="2889250"/>
          <p14:tracePt t="40633" x="6019800" y="2889250"/>
          <p14:tracePt t="40657" x="6019800" y="2882900"/>
          <p14:tracePt t="40801" x="6019800" y="2870200"/>
          <p14:tracePt t="41698" x="6026150" y="2863850"/>
          <p14:tracePt t="41713" x="6045200" y="2857500"/>
          <p14:tracePt t="41721" x="6051550" y="2857500"/>
          <p14:tracePt t="41729" x="6070600" y="2838450"/>
          <p14:tracePt t="41741" x="6076950" y="2832100"/>
          <p14:tracePt t="41758" x="6089650" y="2825750"/>
          <p14:tracePt t="41775" x="6108700" y="2819400"/>
          <p14:tracePt t="41791" x="6127750" y="2819400"/>
          <p14:tracePt t="41808" x="6134100" y="2819400"/>
          <p14:tracePt t="41825" x="6146800" y="2819400"/>
          <p14:tracePt t="41841" x="6165850" y="2838450"/>
          <p14:tracePt t="41858" x="6172200" y="2863850"/>
          <p14:tracePt t="41875" x="6172200" y="2889250"/>
          <p14:tracePt t="41891" x="6159500" y="2940050"/>
          <p14:tracePt t="41908" x="6134100" y="2990850"/>
          <p14:tracePt t="41925" x="6102350" y="3022600"/>
          <p14:tracePt t="41941" x="6076950" y="3048000"/>
          <p14:tracePt t="41958" x="6051550" y="3073400"/>
          <p14:tracePt t="41975" x="6019800" y="3098800"/>
          <p14:tracePt t="41991" x="5975350" y="3111500"/>
          <p14:tracePt t="42008" x="5949950" y="3117850"/>
          <p14:tracePt t="42025" x="5905500" y="3143250"/>
          <p14:tracePt t="42026" x="5867400" y="3155950"/>
          <p14:tracePt t="42041" x="5829300" y="3155950"/>
          <p14:tracePt t="42058" x="5810250" y="3155950"/>
          <p14:tracePt t="42075" x="5791200" y="3155950"/>
          <p14:tracePt t="42091" x="5784850" y="3155950"/>
          <p14:tracePt t="42108" x="5772150" y="3155950"/>
          <p14:tracePt t="42125" x="5753100" y="3155950"/>
          <p14:tracePt t="42141" x="5740400" y="3136900"/>
          <p14:tracePt t="42158" x="5740400" y="3111500"/>
          <p14:tracePt t="42178" x="5740400" y="3105150"/>
          <p14:tracePt t="42226" x="5740400" y="3098800"/>
          <p14:tracePt t="42234" x="5734050" y="3092450"/>
          <p14:tracePt t="42250" x="5734050" y="3073400"/>
          <p14:tracePt t="42258" x="5734050" y="3067050"/>
          <p14:tracePt t="42275" x="5734050" y="3060700"/>
          <p14:tracePt t="42291" x="5734050" y="3054350"/>
          <p14:tracePt t="42308" x="5734050" y="3035300"/>
          <p14:tracePt t="42410" x="5734050" y="3028950"/>
          <p14:tracePt t="42419" x="5721350" y="3022600"/>
          <p14:tracePt t="42434" x="5715000" y="3016250"/>
          <p14:tracePt t="42442" x="5702300" y="3009900"/>
          <p14:tracePt t="42458" x="5676900" y="2990850"/>
          <p14:tracePt t="42475" x="5651500" y="2965450"/>
          <p14:tracePt t="42492" x="5645150" y="2940050"/>
          <p14:tracePt t="42508" x="5626100" y="2927350"/>
          <p14:tracePt t="42525" x="5626100" y="2908300"/>
          <p14:tracePt t="42542" x="5619750" y="2901950"/>
          <p14:tracePt t="42558" x="5619750" y="2882900"/>
          <p14:tracePt t="42575" x="5619750" y="2863850"/>
          <p14:tracePt t="42592" x="5619750" y="2857500"/>
          <p14:tracePt t="42618" x="5619750" y="2844800"/>
          <p14:tracePt t="42866" x="5626100" y="2825750"/>
          <p14:tracePt t="42874" x="5632450" y="2819400"/>
          <p14:tracePt t="42892" x="5645150" y="2794000"/>
          <p14:tracePt t="43202" x="5651500" y="2794000"/>
          <p14:tracePt t="43218" x="5657850" y="2800350"/>
          <p14:tracePt t="43250" x="5657850" y="2813050"/>
          <p14:tracePt t="43258" x="5657850" y="2825750"/>
          <p14:tracePt t="43282" x="5657850" y="2832100"/>
          <p14:tracePt t="43314" x="5664200" y="2838450"/>
          <p14:tracePt t="43338" x="5670550" y="2844800"/>
          <p14:tracePt t="43354" x="5689600" y="2844800"/>
          <p14:tracePt t="43362" x="5695950" y="2844800"/>
          <p14:tracePt t="43375" x="5715000" y="2844800"/>
          <p14:tracePt t="43392" x="5759450" y="2844800"/>
          <p14:tracePt t="43408" x="5835650" y="2844800"/>
          <p14:tracePt t="43425" x="5924550" y="2844800"/>
          <p14:tracePt t="43442" x="6051550" y="2787650"/>
          <p14:tracePt t="43458" x="6083300" y="2768600"/>
          <p14:tracePt t="43475" x="6102350" y="2762250"/>
          <p14:tracePt t="43492" x="6108700" y="2755900"/>
          <p14:tracePt t="43602" x="6108700" y="2762250"/>
          <p14:tracePt t="43642" x="6102350" y="2762250"/>
          <p14:tracePt t="43650" x="6089650" y="2768600"/>
          <p14:tracePt t="43706" x="6083300" y="2768600"/>
          <p14:tracePt t="43722" x="6070600" y="2781300"/>
          <p14:tracePt t="43746" x="6057900" y="2787650"/>
          <p14:tracePt t="43770" x="6051550" y="2787650"/>
          <p14:tracePt t="43778" x="6038850" y="2800350"/>
          <p14:tracePt t="43794" x="6032500" y="2800350"/>
          <p14:tracePt t="43802" x="6019800" y="2806700"/>
          <p14:tracePt t="43810" x="6013450" y="2806700"/>
          <p14:tracePt t="43825" x="6007100" y="2806700"/>
          <p14:tracePt t="43842" x="5975350" y="2819400"/>
          <p14:tracePt t="45450" x="5937250" y="2819400"/>
          <p14:tracePt t="45458" x="5892800" y="2819400"/>
          <p14:tracePt t="45476" x="5664200" y="2876550"/>
          <p14:tracePt t="45492" x="5302250" y="2933700"/>
          <p14:tracePt t="45509" x="4959350" y="2952750"/>
          <p14:tracePt t="45526" x="4679950" y="2965450"/>
          <p14:tracePt t="45542" x="4508500" y="2965450"/>
          <p14:tracePt t="45559" x="4381500" y="2965450"/>
          <p14:tracePt t="45576" x="4337050" y="2965450"/>
          <p14:tracePt t="45592" x="4292600" y="2965450"/>
          <p14:tracePt t="45609" x="4222750" y="2965450"/>
          <p14:tracePt t="45626" x="4146550" y="2965450"/>
          <p14:tracePt t="45642" x="4051300" y="2965450"/>
          <p14:tracePt t="45659" x="4019550" y="2965450"/>
          <p14:tracePt t="45676" x="4013200" y="2965450"/>
          <p14:tracePt t="45692" x="4006850" y="2965450"/>
          <p14:tracePt t="45709" x="3994150" y="2965450"/>
          <p14:tracePt t="45726" x="3987800" y="2952750"/>
          <p14:tracePt t="45742" x="3975100" y="2946400"/>
          <p14:tracePt t="45759" x="3968750" y="2940050"/>
          <p14:tracePt t="45776" x="3956050" y="2927350"/>
          <p14:tracePt t="45792" x="3943350" y="2908300"/>
          <p14:tracePt t="45809" x="3930650" y="2901950"/>
          <p14:tracePt t="45826" x="3905250" y="2895600"/>
          <p14:tracePt t="45842" x="3810000" y="2870200"/>
          <p14:tracePt t="45859" x="3752850" y="2857500"/>
          <p14:tracePt t="45876" x="3670300" y="2838450"/>
          <p14:tracePt t="45893" x="3606800" y="2819400"/>
          <p14:tracePt t="45909" x="3556000" y="2800350"/>
          <p14:tracePt t="45926" x="3511550" y="2768600"/>
          <p14:tracePt t="45942" x="3492500" y="2762250"/>
          <p14:tracePt t="45959" x="3473450" y="2755900"/>
          <p14:tracePt t="45976" x="3467100" y="2755900"/>
          <p14:tracePt t="45992" x="3460750" y="2743200"/>
          <p14:tracePt t="46050" x="3454400" y="2736850"/>
          <p14:tracePt t="46644" x="3448050" y="2736850"/>
          <p14:tracePt t="47883" x="3454400" y="2749550"/>
          <p14:tracePt t="47892" x="3524250" y="2749550"/>
          <p14:tracePt t="47899" x="3606800" y="2749550"/>
          <p14:tracePt t="47910" x="3778250" y="2749550"/>
          <p14:tracePt t="47927" x="4311650" y="2749550"/>
          <p14:tracePt t="47943" x="5016500" y="2749550"/>
          <p14:tracePt t="47959" x="5511800" y="2705100"/>
          <p14:tracePt t="47976" x="5581650" y="2705100"/>
          <p14:tracePt t="47993" x="5600700" y="2705100"/>
          <p14:tracePt t="48083" x="5588000" y="2711450"/>
          <p14:tracePt t="48107" x="5581650" y="2711450"/>
          <p14:tracePt t="48131" x="5575300" y="2711450"/>
          <p14:tracePt t="48147" x="5562600" y="2717800"/>
          <p14:tracePt t="48203" x="5556250" y="2724150"/>
          <p14:tracePt t="48243" x="5549900" y="2730500"/>
          <p14:tracePt t="48251" x="5549900" y="2736850"/>
          <p14:tracePt t="48259" x="5543550" y="2743200"/>
          <p14:tracePt t="48276" x="5530850" y="2762250"/>
          <p14:tracePt t="48293" x="5518150" y="2774950"/>
          <p14:tracePt t="48310" x="5511800" y="2787650"/>
          <p14:tracePt t="48327" x="5511800" y="2832100"/>
          <p14:tracePt t="48343" x="5511800" y="2876550"/>
          <p14:tracePt t="48360" x="5543550" y="2895600"/>
          <p14:tracePt t="48376" x="5632450" y="2895600"/>
          <p14:tracePt t="48393" x="5689600" y="2895600"/>
          <p14:tracePt t="48410" x="5695950" y="2895600"/>
          <p14:tracePt t="48475" x="5715000" y="2876550"/>
          <p14:tracePt t="48523" x="5721350" y="2870200"/>
          <p14:tracePt t="48547" x="5721350" y="2863850"/>
          <p14:tracePt t="48579" x="5708650" y="2838450"/>
          <p14:tracePt t="48875" x="5721350" y="2851150"/>
          <p14:tracePt t="48883" x="5727700" y="2851150"/>
          <p14:tracePt t="48893" x="5753100" y="2857500"/>
          <p14:tracePt t="48910" x="5822950" y="2876550"/>
          <p14:tracePt t="48926" x="5911850" y="2876550"/>
          <p14:tracePt t="48943" x="5988050" y="2889250"/>
          <p14:tracePt t="48960" x="6064250" y="2889250"/>
          <p14:tracePt t="48976" x="6096000" y="2889250"/>
          <p14:tracePt t="48993" x="6121400" y="2889250"/>
          <p14:tracePt t="49203" x="6121400" y="2882900"/>
          <p14:tracePt t="49259" x="6108700" y="2882900"/>
          <p14:tracePt t="49275" x="6102350" y="2882900"/>
          <p14:tracePt t="49283" x="6096000" y="2876550"/>
          <p14:tracePt t="49293" x="6089650" y="2870200"/>
          <p14:tracePt t="49311" x="6076950" y="2870200"/>
          <p14:tracePt t="49326" x="6064250" y="2863850"/>
          <p14:tracePt t="49343" x="6057900" y="2857500"/>
          <p14:tracePt t="49360" x="6057900" y="2851150"/>
          <p14:tracePt t="49376" x="6057900" y="2838450"/>
          <p14:tracePt t="49393" x="6057900" y="2832100"/>
          <p14:tracePt t="49411" x="6057900" y="2819400"/>
          <p14:tracePt t="49675" x="6070600" y="2819400"/>
          <p14:tracePt t="50276" x="6076950" y="2825750"/>
          <p14:tracePt t="50315" x="6083300" y="2825750"/>
          <p14:tracePt t="50347" x="6102350" y="2825750"/>
          <p14:tracePt t="50444" x="6108700" y="2825750"/>
          <p14:tracePt t="50468" x="6115050" y="2825750"/>
          <p14:tracePt t="50596" x="6121400" y="2832100"/>
          <p14:tracePt t="50627" x="6127750" y="2844800"/>
          <p14:tracePt t="50908" x="6134100" y="2844800"/>
          <p14:tracePt t="50924" x="6146800" y="2844800"/>
          <p14:tracePt t="50948" x="6153150" y="2844800"/>
          <p14:tracePt t="51044" x="6159500" y="2844800"/>
          <p14:tracePt t="51508" x="6165850" y="2838450"/>
          <p14:tracePt t="51524" x="6172200" y="2832100"/>
          <p14:tracePt t="52340" x="6178550" y="2832100"/>
          <p14:tracePt t="52492" x="6178550" y="2844800"/>
          <p14:tracePt t="52684" x="6178550" y="2851150"/>
          <p14:tracePt t="52700" x="6172200" y="2857500"/>
          <p14:tracePt t="52716" x="6159500" y="2857500"/>
          <p14:tracePt t="52724" x="6146800" y="2857500"/>
          <p14:tracePt t="52740" x="6134100" y="2863850"/>
          <p14:tracePt t="52756" x="6115050" y="2863850"/>
          <p14:tracePt t="52772" x="6108700" y="2863850"/>
          <p14:tracePt t="52780" x="6102350" y="2863850"/>
          <p14:tracePt t="52794" x="6096000" y="2863850"/>
          <p14:tracePt t="52811" x="6064250" y="2863850"/>
          <p14:tracePt t="52827" x="6045200" y="2844800"/>
          <p14:tracePt t="52844" x="6019800" y="2825750"/>
          <p14:tracePt t="52861" x="5994400" y="2819400"/>
          <p14:tracePt t="52877" x="5975350" y="2800350"/>
          <p14:tracePt t="52932" x="5975350" y="2794000"/>
          <p14:tracePt t="53508" x="5988050" y="2794000"/>
          <p14:tracePt t="53516" x="5994400" y="2794000"/>
          <p14:tracePt t="53532" x="6007100" y="2794000"/>
          <p14:tracePt t="53544" x="6013450" y="2794000"/>
          <p14:tracePt t="53572" x="6026150" y="2794000"/>
          <p14:tracePt t="53612" x="6032500" y="2806700"/>
          <p14:tracePt t="53620" x="6038850" y="2813050"/>
          <p14:tracePt t="53636" x="6045200" y="2813050"/>
          <p14:tracePt t="53644" x="6051550" y="2819400"/>
          <p14:tracePt t="54068" x="6045200" y="2819400"/>
          <p14:tracePt t="54085" x="6038850" y="2800350"/>
          <p14:tracePt t="54094" x="6019800" y="2781300"/>
          <p14:tracePt t="54111" x="6000750" y="2749550"/>
          <p14:tracePt t="54128" x="6000750" y="2736850"/>
          <p14:tracePt t="54144" x="5994400" y="2717800"/>
          <p14:tracePt t="54580" x="5994400" y="2711450"/>
          <p14:tracePt t="54589" x="6007100" y="2711450"/>
          <p14:tracePt t="54596" x="6019800" y="2717800"/>
          <p14:tracePt t="54611" x="6032500" y="2724150"/>
          <p14:tracePt t="54628" x="6070600" y="2755900"/>
          <p14:tracePt t="54644" x="6089650" y="2762250"/>
          <p14:tracePt t="54661" x="6115050" y="2762250"/>
          <p14:tracePt t="54678" x="6153150" y="2762250"/>
          <p14:tracePt t="54694" x="6191250" y="2762250"/>
          <p14:tracePt t="54711" x="6229350" y="2762250"/>
          <p14:tracePt t="54728" x="6261100" y="2762250"/>
          <p14:tracePt t="54744" x="6286500" y="2762250"/>
          <p14:tracePt t="54829" x="6292850" y="2749550"/>
          <p14:tracePt t="54853" x="6299200" y="2736850"/>
          <p14:tracePt t="54861" x="6311900" y="2730500"/>
          <p14:tracePt t="54872" x="6311900" y="2711450"/>
          <p14:tracePt t="54878" x="6318250" y="2686050"/>
          <p14:tracePt t="54895" x="6324600" y="2667000"/>
          <p14:tracePt t="54911" x="6324600" y="2647950"/>
          <p14:tracePt t="55109" x="6337300" y="2660650"/>
          <p14:tracePt t="55117" x="6337300" y="2679700"/>
          <p14:tracePt t="55128" x="6356350" y="2698750"/>
          <p14:tracePt t="55144" x="6362700" y="2730500"/>
          <p14:tracePt t="55161" x="6369050" y="2768600"/>
          <p14:tracePt t="55178" x="6394450" y="2813050"/>
          <p14:tracePt t="55196" x="6407150" y="2819400"/>
          <p14:tracePt t="55367" x="6407150" y="2813050"/>
          <p14:tracePt t="55373" x="6400800" y="2806700"/>
          <p14:tracePt t="55381" x="6394450" y="2794000"/>
          <p14:tracePt t="55397" x="6381750" y="2794000"/>
          <p14:tracePt t="55411" x="6362700" y="2794000"/>
          <p14:tracePt t="55428" x="6350000" y="2794000"/>
          <p14:tracePt t="55429" x="6324600" y="2794000"/>
          <p14:tracePt t="55445" x="6318250" y="2794000"/>
          <p14:tracePt t="55461" x="6292850" y="2794000"/>
          <p14:tracePt t="55478" x="6273800" y="2794000"/>
          <p14:tracePt t="55495" x="6242050" y="2819400"/>
          <p14:tracePt t="55511" x="6216650" y="2838450"/>
          <p14:tracePt t="55528" x="6178550" y="2908300"/>
          <p14:tracePt t="55545" x="6121400" y="3028950"/>
          <p14:tracePt t="55561" x="6051550" y="3136900"/>
          <p14:tracePt t="55578" x="5988050" y="3257550"/>
          <p14:tracePt t="55595" x="5899150" y="3397250"/>
          <p14:tracePt t="55611" x="5829300" y="3498850"/>
          <p14:tracePt t="55628" x="5810250" y="3568700"/>
          <p14:tracePt t="55645" x="5810250" y="3613150"/>
          <p14:tracePt t="55701" x="5829300" y="3587750"/>
          <p14:tracePt t="55709" x="5835650" y="3575050"/>
          <p14:tracePt t="55717" x="5842000" y="3549650"/>
          <p14:tracePt t="55728" x="5854700" y="3511550"/>
          <p14:tracePt t="55745" x="5918200" y="3422650"/>
          <p14:tracePt t="55761" x="5988050" y="3333750"/>
          <p14:tracePt t="55778" x="6045200" y="3213100"/>
          <p14:tracePt t="55795" x="6121400" y="3086100"/>
          <p14:tracePt t="55811" x="6191250" y="2965450"/>
          <p14:tracePt t="55828" x="6223000" y="2870200"/>
          <p14:tracePt t="55845" x="6223000" y="2806700"/>
          <p14:tracePt t="55861" x="6235700" y="2787650"/>
          <p14:tracePt t="55973" x="6235700" y="2781300"/>
          <p14:tracePt t="56653" x="6223000" y="2781300"/>
          <p14:tracePt t="57245" x="6197600" y="2781300"/>
          <p14:tracePt t="57253" x="6191250" y="2781300"/>
          <p14:tracePt t="57262" x="6178550" y="2794000"/>
          <p14:tracePt t="57278" x="6134100" y="2794000"/>
          <p14:tracePt t="57295" x="6051550" y="2800350"/>
          <p14:tracePt t="57312" x="6007100" y="2819400"/>
          <p14:tracePt t="57329" x="5949950" y="2838450"/>
          <p14:tracePt t="57345" x="5943600" y="2838450"/>
          <p14:tracePt t="57362" x="5918200" y="2851150"/>
          <p14:tracePt t="57378" x="5905500" y="2851150"/>
          <p14:tracePt t="57395" x="5880100" y="2851150"/>
          <p14:tracePt t="57412" x="5835650" y="2863850"/>
          <p14:tracePt t="57428" x="5791200" y="2863850"/>
          <p14:tracePt t="57445" x="5734050" y="2863850"/>
          <p14:tracePt t="57462" x="5689600" y="2863850"/>
          <p14:tracePt t="57478" x="5651500" y="2863850"/>
          <p14:tracePt t="57495" x="5626100" y="2863850"/>
          <p14:tracePt t="57512" x="5600700" y="2851150"/>
          <p14:tracePt t="57528" x="5575300" y="2844800"/>
          <p14:tracePt t="57545" x="5568950" y="2844800"/>
          <p14:tracePt t="57562" x="5543550" y="2844800"/>
          <p14:tracePt t="57578" x="5537200" y="2844800"/>
          <p14:tracePt t="57595" x="5530850" y="2844800"/>
          <p14:tracePt t="57612" x="5505450" y="2844800"/>
          <p14:tracePt t="57628" x="5499100" y="2844800"/>
          <p14:tracePt t="57645" x="5486400" y="2838450"/>
          <p14:tracePt t="57837" x="5492750" y="2838450"/>
          <p14:tracePt t="57845" x="5518150" y="2838450"/>
          <p14:tracePt t="57862" x="5575300" y="2838450"/>
          <p14:tracePt t="57879" x="5613400" y="2825750"/>
          <p14:tracePt t="57895" x="5619750" y="2819400"/>
          <p14:tracePt t="58085" x="5626100" y="2819400"/>
          <p14:tracePt t="58165" x="5645150" y="2832100"/>
          <p14:tracePt t="58197" x="5664200" y="2832100"/>
          <p14:tracePt t="58205" x="5670550" y="2838450"/>
          <p14:tracePt t="58245" x="5676900" y="2838450"/>
          <p14:tracePt t="59750" x="5670550" y="2838450"/>
          <p14:tracePt t="59758" x="5657850" y="2838450"/>
          <p14:tracePt t="59766" x="5645150" y="2838450"/>
          <p14:tracePt t="59779" x="5626100" y="2825750"/>
          <p14:tracePt t="59796" x="5619750" y="2825750"/>
          <p14:tracePt t="59812" x="5588000" y="2825750"/>
          <p14:tracePt t="59829" x="5543550" y="2825750"/>
          <p14:tracePt t="59829" x="5492750" y="2825750"/>
          <p14:tracePt t="59846" x="5384800" y="2825750"/>
          <p14:tracePt t="59862" x="5187950" y="2825750"/>
          <p14:tracePt t="59879" x="4965700" y="2825750"/>
          <p14:tracePt t="59896" x="4622800" y="2825750"/>
          <p14:tracePt t="59912" x="4197350" y="2825750"/>
          <p14:tracePt t="59929" x="3835400" y="2825750"/>
          <p14:tracePt t="59946" x="3543300" y="2825750"/>
          <p14:tracePt t="59962" x="3333750" y="2825750"/>
          <p14:tracePt t="59979" x="3175000" y="2825750"/>
          <p14:tracePt t="59996" x="3079750" y="2825750"/>
          <p14:tracePt t="60012" x="3003550" y="2825750"/>
          <p14:tracePt t="60029" x="2914650" y="2825750"/>
          <p14:tracePt t="60046" x="2781300" y="2825750"/>
          <p14:tracePt t="60062" x="2692400" y="2825750"/>
          <p14:tracePt t="60079" x="2565400" y="2825750"/>
          <p14:tracePt t="60096" x="2438400" y="2832100"/>
          <p14:tracePt t="60112" x="2260600" y="2857500"/>
          <p14:tracePt t="60129" x="2032000" y="2895600"/>
          <p14:tracePt t="60146" x="1752600" y="2927350"/>
          <p14:tracePt t="60162" x="1422400" y="2984500"/>
          <p14:tracePt t="60179" x="1047750" y="3041650"/>
          <p14:tracePt t="60196" x="635000" y="3162300"/>
          <p14:tracePt t="60212" x="381000" y="3232150"/>
          <p14:tracePt t="60229" x="203200" y="3289300"/>
          <p14:tracePt t="60246" x="114300" y="3333750"/>
          <p14:tracePt t="60262" x="101600" y="3340100"/>
          <p14:tracePt t="60326" x="101600" y="3359150"/>
          <p14:tracePt t="60350" x="101600" y="3371850"/>
          <p14:tracePt t="60390" x="107950" y="3384550"/>
          <p14:tracePt t="60598" x="107950" y="3409950"/>
          <p14:tracePt t="60878" x="107950" y="3416300"/>
          <p14:tracePt t="60886" x="127000" y="3429000"/>
          <p14:tracePt t="60896" x="152400" y="3448050"/>
          <p14:tracePt t="60913" x="177800" y="3467100"/>
          <p14:tracePt t="60929" x="234950" y="3473450"/>
          <p14:tracePt t="60946" x="292100" y="3486150"/>
          <p14:tracePt t="60962" x="323850" y="3492500"/>
          <p14:tracePt t="60979" x="368300" y="3492500"/>
          <p14:tracePt t="60996" x="400050" y="3492500"/>
          <p14:tracePt t="61012" x="457200" y="3492500"/>
          <p14:tracePt t="61029" x="520700" y="3492500"/>
          <p14:tracePt t="61030" x="558800" y="3492500"/>
          <p14:tracePt t="61046" x="641350" y="3492500"/>
          <p14:tracePt t="61063" x="698500" y="3492500"/>
          <p14:tracePt t="61079" x="711200" y="3492500"/>
          <p14:tracePt t="61096" x="736600" y="3479800"/>
          <p14:tracePt t="61113" x="742950" y="3473450"/>
          <p14:tracePt t="61129" x="742950" y="3460750"/>
          <p14:tracePt t="61146" x="749300" y="3448050"/>
          <p14:tracePt t="61162" x="749300" y="3422650"/>
          <p14:tracePt t="61179" x="749300" y="3416300"/>
          <p14:tracePt t="61198" x="749300" y="3409950"/>
          <p14:tracePt t="62270" x="762000" y="3409950"/>
          <p14:tracePt t="62278" x="774700" y="3409950"/>
          <p14:tracePt t="62286" x="787400" y="3409950"/>
          <p14:tracePt t="62296" x="806450" y="3409950"/>
          <p14:tracePt t="62313" x="825500" y="3409950"/>
          <p14:tracePt t="62330" x="850900" y="3409950"/>
          <p14:tracePt t="62346" x="882650" y="3409950"/>
          <p14:tracePt t="62363" x="927100" y="3409950"/>
          <p14:tracePt t="62379" x="984250" y="3409950"/>
          <p14:tracePt t="62396" x="1016000" y="3409950"/>
          <p14:tracePt t="62413" x="1028700" y="3409950"/>
          <p14:tracePt t="62430" x="1054100" y="3409950"/>
          <p14:tracePt t="62446" x="1060450" y="3409950"/>
          <p14:tracePt t="62463" x="1073150" y="3409950"/>
          <p14:tracePt t="62480" x="1092200" y="3409950"/>
          <p14:tracePt t="62496" x="1098550" y="3409950"/>
          <p14:tracePt t="62513" x="1104900" y="3409950"/>
          <p14:tracePt t="62582" x="1111250" y="3409950"/>
          <p14:tracePt t="62766" x="1149350" y="3409950"/>
          <p14:tracePt t="62774" x="1187450" y="3409950"/>
          <p14:tracePt t="62782" x="1238250" y="3409950"/>
          <p14:tracePt t="62796" x="1295400" y="3409950"/>
          <p14:tracePt t="62813" x="1397000" y="3409950"/>
          <p14:tracePt t="62830" x="1454150" y="3409950"/>
          <p14:tracePt t="62846" x="1536700" y="3409950"/>
          <p14:tracePt t="62863" x="1581150" y="3409950"/>
          <p14:tracePt t="62880" x="1644650" y="3422650"/>
          <p14:tracePt t="62896" x="1682750" y="3422650"/>
          <p14:tracePt t="62913" x="1778000" y="3435350"/>
          <p14:tracePt t="62930" x="1854200" y="3435350"/>
          <p14:tracePt t="62946" x="1943100" y="3435350"/>
          <p14:tracePt t="62963" x="2051050" y="3435350"/>
          <p14:tracePt t="62980" x="2197100" y="3429000"/>
          <p14:tracePt t="62996" x="2324100" y="3390900"/>
          <p14:tracePt t="63013" x="2438400" y="3365500"/>
          <p14:tracePt t="63030" x="2552700" y="3352800"/>
          <p14:tracePt t="63031" x="2603500" y="3352800"/>
          <p14:tracePt t="63046" x="2667000" y="3346450"/>
          <p14:tracePt t="63063" x="2762250" y="3346450"/>
          <p14:tracePt t="63080" x="2838450" y="3346450"/>
          <p14:tracePt t="63096" x="2908300" y="3346450"/>
          <p14:tracePt t="63113" x="2959100" y="3346450"/>
          <p14:tracePt t="63130" x="3054350" y="3346450"/>
          <p14:tracePt t="63146" x="3105150" y="3346450"/>
          <p14:tracePt t="63163" x="3149600" y="3346450"/>
          <p14:tracePt t="63180" x="3187700" y="3346450"/>
          <p14:tracePt t="63196" x="3238500" y="3352800"/>
          <p14:tracePt t="63213" x="3263900" y="3365500"/>
          <p14:tracePt t="63230" x="3276600" y="3371850"/>
          <p14:tracePt t="63855" x="3308350" y="3371850"/>
          <p14:tracePt t="63862" x="3314700" y="3371850"/>
          <p14:tracePt t="63880" x="3397250" y="3384550"/>
          <p14:tracePt t="63896" x="3454400" y="3409950"/>
          <p14:tracePt t="63913" x="3536950" y="3429000"/>
          <p14:tracePt t="63930" x="3638550" y="3467100"/>
          <p14:tracePt t="63946" x="3746500" y="3479800"/>
          <p14:tracePt t="63963" x="3873500" y="3486150"/>
          <p14:tracePt t="63980" x="3987800" y="3511550"/>
          <p14:tracePt t="63996" x="4114800" y="3511550"/>
          <p14:tracePt t="64013" x="4216400" y="3511550"/>
          <p14:tracePt t="64030" x="4305300" y="3511550"/>
          <p14:tracePt t="64046" x="4413250" y="3511550"/>
          <p14:tracePt t="64063" x="4445000" y="3511550"/>
          <p14:tracePt t="64080" x="4476750" y="3511550"/>
          <p14:tracePt t="64119" x="4489450" y="3511550"/>
          <p14:tracePt t="64126" x="4502150" y="3511550"/>
          <p14:tracePt t="64134" x="4508500" y="3511550"/>
          <p14:tracePt t="64146" x="4514850" y="3511550"/>
          <p14:tracePt t="64163" x="4559300" y="3511550"/>
          <p14:tracePt t="64180" x="4641850" y="3530600"/>
          <p14:tracePt t="64196" x="4705350" y="3543300"/>
          <p14:tracePt t="64213" x="4787900" y="3562350"/>
          <p14:tracePt t="64230" x="4845050" y="3568700"/>
          <p14:tracePt t="64230" x="4883150" y="3568700"/>
          <p14:tracePt t="64246" x="4927600" y="3575050"/>
          <p14:tracePt t="64264" x="4972050" y="3606800"/>
          <p14:tracePt t="64280" x="5029200" y="3606800"/>
          <p14:tracePt t="64296" x="5099050" y="3613150"/>
          <p14:tracePt t="64313" x="5187950" y="3625850"/>
          <p14:tracePt t="64330" x="5314950" y="3638550"/>
          <p14:tracePt t="64346" x="5480050" y="3676650"/>
          <p14:tracePt t="64363" x="5619750" y="3689350"/>
          <p14:tracePt t="64380" x="5778500" y="3689350"/>
          <p14:tracePt t="64396" x="5892800" y="3689350"/>
          <p14:tracePt t="64413" x="5956300" y="3689350"/>
          <p14:tracePt t="64430" x="5994400" y="3689350"/>
          <p14:tracePt t="64446" x="6026150" y="3689350"/>
          <p14:tracePt t="64463" x="6038850" y="3689350"/>
          <p14:tracePt t="64480" x="6064250" y="3689350"/>
          <p14:tracePt t="64496" x="6096000" y="3689350"/>
          <p14:tracePt t="64513" x="6121400" y="3689350"/>
          <p14:tracePt t="64530" x="6134100" y="3689350"/>
          <p14:tracePt t="64546" x="6153150" y="3689350"/>
          <p14:tracePt t="64563" x="6159500" y="3689350"/>
          <p14:tracePt t="64580" x="6172200" y="3689350"/>
          <p14:tracePt t="64596" x="6178550" y="3695700"/>
          <p14:tracePt t="64613" x="6197600" y="3695700"/>
          <p14:tracePt t="64630" x="6216650" y="3695700"/>
          <p14:tracePt t="64646" x="6261100" y="3714750"/>
          <p14:tracePt t="64663" x="6311900" y="3714750"/>
          <p14:tracePt t="64680" x="6350000" y="3714750"/>
          <p14:tracePt t="64696" x="6413500" y="3702050"/>
          <p14:tracePt t="64713" x="6515100" y="3644900"/>
          <p14:tracePt t="64730" x="6661150" y="3575050"/>
          <p14:tracePt t="64746" x="6813550" y="3511550"/>
          <p14:tracePt t="64763" x="6959600" y="3460750"/>
          <p14:tracePt t="64780" x="7124700" y="3409950"/>
          <p14:tracePt t="64796" x="7251700" y="3397250"/>
          <p14:tracePt t="64813" x="7334250" y="3384550"/>
          <p14:tracePt t="64830" x="7397750" y="3384550"/>
          <p14:tracePt t="64847" x="7473950" y="3365500"/>
          <p14:tracePt t="64863" x="7480300" y="3365500"/>
          <p14:tracePt t="64880" x="7486650" y="3365500"/>
          <p14:tracePt t="65167" x="7493000" y="3365500"/>
          <p14:tracePt t="65175" x="7518400" y="3365500"/>
          <p14:tracePt t="65183" x="7537450" y="3365500"/>
          <p14:tracePt t="65197" x="7575550" y="3365500"/>
          <p14:tracePt t="65213" x="7632700" y="3359150"/>
          <p14:tracePt t="65230" x="7670800" y="3346450"/>
          <p14:tracePt t="65247" x="7715250" y="3340100"/>
          <p14:tracePt t="65279" x="7734300" y="3340100"/>
          <p14:tracePt t="65303" x="7753350" y="3321050"/>
          <p14:tracePt t="65343" x="7759700" y="3321050"/>
          <p14:tracePt t="65351" x="7785100" y="3321050"/>
          <p14:tracePt t="65359" x="7791450" y="3314700"/>
          <p14:tracePt t="65375" x="7797800" y="3314700"/>
          <p14:tracePt t="65383" x="7823200" y="3308350"/>
          <p14:tracePt t="65397" x="7829550" y="3308350"/>
          <p14:tracePt t="65413" x="7854950" y="3295650"/>
          <p14:tracePt t="65430" x="7874000" y="3295650"/>
          <p14:tracePt t="65447" x="7899400" y="3282950"/>
          <p14:tracePt t="65463" x="7905750" y="3282950"/>
          <p14:tracePt t="65480" x="7918450" y="3276600"/>
          <p14:tracePt t="65497" x="7937500" y="3276600"/>
          <p14:tracePt t="65513" x="7956550" y="3263900"/>
          <p14:tracePt t="65530" x="7988300" y="3263900"/>
          <p14:tracePt t="65547" x="8020050" y="3257550"/>
          <p14:tracePt t="65563" x="8064500" y="3238500"/>
          <p14:tracePt t="65580" x="8108950" y="3238500"/>
          <p14:tracePt t="65597" x="8166100" y="3238500"/>
          <p14:tracePt t="65613" x="8210550" y="3225800"/>
          <p14:tracePt t="65630" x="8248650" y="3219450"/>
          <p14:tracePt t="65647" x="8267700" y="3219450"/>
          <p14:tracePt t="65664" x="8293100" y="3219450"/>
          <p14:tracePt t="65680" x="8324850" y="3213100"/>
          <p14:tracePt t="65697" x="8343900" y="3213100"/>
          <p14:tracePt t="65714" x="8388350" y="3213100"/>
          <p14:tracePt t="65730" x="8426450" y="3213100"/>
          <p14:tracePt t="65747" x="8432800" y="3213100"/>
          <p14:tracePt t="65763" x="8445500" y="3213100"/>
          <p14:tracePt t="65780" x="8464550" y="3200400"/>
          <p14:tracePt t="66669" x="8470900" y="3206750"/>
          <p14:tracePt t="66671" x="8483600" y="3219450"/>
          <p14:tracePt t="66687" x="8489950" y="3238500"/>
          <p14:tracePt t="66703" x="8496300" y="3244850"/>
          <p14:tracePt t="66714" x="8502650" y="3251200"/>
          <p14:tracePt t="66731" x="8502650" y="3257550"/>
          <p14:tracePt t="66747" x="8515350" y="3276600"/>
          <p14:tracePt t="66764" x="8521700" y="3282950"/>
          <p14:tracePt t="66780" x="8528050" y="3289300"/>
          <p14:tracePt t="67936" x="8540750" y="3276600"/>
          <p14:tracePt t="68177" x="8553450" y="3276600"/>
          <p14:tracePt t="68457" x="8559800" y="3282950"/>
          <p14:tracePt t="68472" x="8559800" y="3289300"/>
          <p14:tracePt t="68481" x="8540750" y="3295650"/>
          <p14:tracePt t="68498" x="8496300" y="3314700"/>
          <p14:tracePt t="68514" x="8401050" y="3340100"/>
          <p14:tracePt t="68531" x="8312150" y="3371850"/>
          <p14:tracePt t="68548" x="8204200" y="3441700"/>
          <p14:tracePt t="68564" x="8020050" y="3524250"/>
          <p14:tracePt t="68581" x="7924800" y="3619500"/>
          <p14:tracePt t="68598" x="7651750" y="3759200"/>
          <p14:tracePt t="68614" x="7315200" y="3860800"/>
          <p14:tracePt t="68631" x="6927850" y="3968750"/>
          <p14:tracePt t="68632" x="6718300" y="4019550"/>
          <p14:tracePt t="68648" x="6254750" y="4159250"/>
          <p14:tracePt t="68664" x="5803900" y="4330700"/>
          <p14:tracePt t="68681" x="5454650" y="4419600"/>
          <p14:tracePt t="68698" x="5168900" y="4489450"/>
          <p14:tracePt t="68714" x="4933950" y="4559300"/>
          <p14:tracePt t="68731" x="4743450" y="4572000"/>
          <p14:tracePt t="68748" x="4584700" y="4572000"/>
          <p14:tracePt t="68764" x="4457700" y="4572000"/>
          <p14:tracePt t="68781" x="4337050" y="4572000"/>
          <p14:tracePt t="68798" x="4184650" y="4540250"/>
          <p14:tracePt t="68815" x="4038600" y="4502150"/>
          <p14:tracePt t="68816" x="3981450" y="4483100"/>
          <p14:tracePt t="68831" x="3917950" y="4457700"/>
          <p14:tracePt t="68848" x="3803650" y="4406900"/>
          <p14:tracePt t="68864" x="3708400" y="4375150"/>
          <p14:tracePt t="68881" x="3644900" y="4324350"/>
          <p14:tracePt t="68898" x="3619500" y="4305300"/>
          <p14:tracePt t="68914" x="3587750" y="4286250"/>
          <p14:tracePt t="68931" x="3575050" y="4267200"/>
          <p14:tracePt t="68948" x="3568700" y="4254500"/>
          <p14:tracePt t="68964" x="3562350" y="4241800"/>
          <p14:tracePt t="68981" x="3562350" y="4197350"/>
          <p14:tracePt t="68998" x="3536950" y="4152900"/>
          <p14:tracePt t="69014" x="3543300" y="4095750"/>
          <p14:tracePt t="69031" x="3562350" y="4051300"/>
          <p14:tracePt t="69048" x="3606800" y="3975100"/>
          <p14:tracePt t="69064" x="3619500" y="3949700"/>
          <p14:tracePt t="69081" x="3644900" y="3924300"/>
          <p14:tracePt t="69098" x="3651250" y="3917950"/>
          <p14:tracePt t="69114" x="3663950" y="3917950"/>
          <p14:tracePt t="69131" x="3676650" y="3917950"/>
          <p14:tracePt t="69148" x="3702050" y="3917950"/>
          <p14:tracePt t="69164" x="3714750" y="3917950"/>
          <p14:tracePt t="69181" x="3752850" y="3917950"/>
          <p14:tracePt t="69198" x="3784600" y="3905250"/>
          <p14:tracePt t="69214" x="3816350" y="3905250"/>
          <p14:tracePt t="69231" x="3873500" y="3879850"/>
          <p14:tracePt t="69248" x="3962400" y="3835400"/>
          <p14:tracePt t="69264" x="3987800" y="3829050"/>
          <p14:tracePt t="69281" x="4000500" y="3822700"/>
          <p14:tracePt t="69298" x="4013200" y="3822700"/>
          <p14:tracePt t="69315" x="4019550" y="3822700"/>
          <p14:tracePt t="69331" x="4025900" y="3822700"/>
          <p14:tracePt t="69416" x="4032250" y="3816350"/>
          <p14:tracePt t="69448" x="4032250" y="3803650"/>
          <p14:tracePt t="69672" x="4051300" y="3810000"/>
          <p14:tracePt t="69680" x="4064000" y="3816350"/>
          <p14:tracePt t="69698" x="4133850" y="3816350"/>
          <p14:tracePt t="69714" x="4241800" y="3816350"/>
          <p14:tracePt t="69731" x="4362450" y="3816350"/>
          <p14:tracePt t="69748" x="4495800" y="3784600"/>
          <p14:tracePt t="69765" x="4521200" y="3765550"/>
          <p14:tracePt t="69781" x="4546600" y="3740150"/>
          <p14:tracePt t="69800" x="4546600" y="3733800"/>
          <p14:tracePt t="69840" x="4546600" y="3727450"/>
          <p14:tracePt t="69960" x="4533900" y="3721100"/>
          <p14:tracePt t="69968" x="4495800" y="3721100"/>
          <p14:tracePt t="69981" x="4470400" y="3721100"/>
          <p14:tracePt t="69998" x="4375150" y="3721100"/>
          <p14:tracePt t="70015" x="4318000" y="3740150"/>
          <p14:tracePt t="70031" x="4254500" y="3752850"/>
          <p14:tracePt t="70032" x="4241800" y="3752850"/>
          <p14:tracePt t="70048" x="4197350" y="3759200"/>
          <p14:tracePt t="70065" x="4191000" y="3759200"/>
          <p14:tracePt t="70081" x="4184650" y="3759200"/>
          <p14:tracePt t="70098" x="4171950" y="3759200"/>
          <p14:tracePt t="70115" x="4159250" y="3759200"/>
          <p14:tracePt t="70131" x="4152900" y="3759200"/>
          <p14:tracePt t="70184" x="4140200" y="3771900"/>
          <p14:tracePt t="70200" x="4133850" y="3771900"/>
          <p14:tracePt t="70208" x="4121150" y="3771900"/>
          <p14:tracePt t="70216" x="4114800" y="3771900"/>
          <p14:tracePt t="70231" x="4089400" y="3771900"/>
          <p14:tracePt t="70248" x="4038600" y="3771900"/>
          <p14:tracePt t="70265" x="4006850" y="3771900"/>
          <p14:tracePt t="70281" x="3981450" y="3771900"/>
          <p14:tracePt t="70298" x="3943350" y="3771900"/>
          <p14:tracePt t="70315" x="3886200" y="3771900"/>
          <p14:tracePt t="70331" x="3829050" y="3771900"/>
          <p14:tracePt t="70348" x="3771900" y="3771900"/>
          <p14:tracePt t="70365" x="3740150" y="3771900"/>
          <p14:tracePt t="70381" x="3727450" y="3771900"/>
          <p14:tracePt t="70398" x="3702050" y="3771900"/>
          <p14:tracePt t="70415" x="3689350" y="3771900"/>
          <p14:tracePt t="70431" x="3663950" y="3784600"/>
          <p14:tracePt t="70448" x="3638550" y="3790950"/>
          <p14:tracePt t="70465" x="3625850" y="3790950"/>
          <p14:tracePt t="70481" x="3613150" y="3803650"/>
          <p14:tracePt t="70521" x="3606800" y="3803650"/>
          <p14:tracePt t="71008" x="3676650" y="3803650"/>
          <p14:tracePt t="71016" x="3816350" y="3803650"/>
          <p14:tracePt t="71032" x="3987800" y="3803650"/>
          <p14:tracePt t="71048" x="4527550" y="3778250"/>
          <p14:tracePt t="71065" x="4819650" y="3778250"/>
          <p14:tracePt t="71082" x="5048250" y="3778250"/>
          <p14:tracePt t="71098" x="5238750" y="3784600"/>
          <p14:tracePt t="71115" x="5391150" y="3835400"/>
          <p14:tracePt t="71132" x="5486400" y="3848100"/>
          <p14:tracePt t="71148" x="5607050" y="3848100"/>
          <p14:tracePt t="71165" x="5702300" y="3854450"/>
          <p14:tracePt t="71181" x="5746750" y="3854450"/>
          <p14:tracePt t="71198" x="5765800" y="3854450"/>
          <p14:tracePt t="71215" x="5784850" y="3854450"/>
          <p14:tracePt t="71232" x="5791200" y="3854450"/>
          <p14:tracePt t="71345" x="5797550" y="3848100"/>
          <p14:tracePt t="71552" x="5797550" y="3854450"/>
          <p14:tracePt t="71560" x="5797550" y="3873500"/>
          <p14:tracePt t="71568" x="5803900" y="3879850"/>
          <p14:tracePt t="71582" x="5822950" y="3886200"/>
          <p14:tracePt t="71598" x="5880100" y="3898900"/>
          <p14:tracePt t="71615" x="5930900" y="3905250"/>
          <p14:tracePt t="71632" x="6045200" y="3930650"/>
          <p14:tracePt t="71648" x="6191250" y="3943350"/>
          <p14:tracePt t="71665" x="6229350" y="3949700"/>
          <p14:tracePt t="71682" x="6235700" y="3949700"/>
          <p14:tracePt t="71698" x="6242050" y="3956050"/>
          <p14:tracePt t="71715" x="6242050" y="3962400"/>
          <p14:tracePt t="71732" x="6235700" y="3987800"/>
          <p14:tracePt t="71748" x="6210300" y="3994150"/>
          <p14:tracePt t="71765" x="6172200" y="4025900"/>
          <p14:tracePt t="71782" x="6153150" y="4032250"/>
          <p14:tracePt t="71798" x="6140450" y="4038600"/>
          <p14:tracePt t="71815" x="6108700" y="4038600"/>
          <p14:tracePt t="71832" x="6064250" y="4057650"/>
          <p14:tracePt t="71833" x="6038850" y="4057650"/>
          <p14:tracePt t="71848" x="6013450" y="4057650"/>
          <p14:tracePt t="71865" x="5988050" y="4057650"/>
          <p14:tracePt t="71969" x="5994400" y="4057650"/>
          <p14:tracePt t="71977" x="6000750" y="4057650"/>
          <p14:tracePt t="71984" x="6013450" y="4057650"/>
          <p14:tracePt t="71998" x="6019800" y="4057650"/>
          <p14:tracePt t="72015" x="6038850" y="4057650"/>
          <p14:tracePt t="72033" x="6051550" y="4057650"/>
          <p14:tracePt t="72049" x="6057900" y="4057650"/>
          <p14:tracePt t="72273" x="6064250" y="4057650"/>
          <p14:tracePt t="72289" x="6089650" y="4057650"/>
          <p14:tracePt t="72299" x="6121400" y="4057650"/>
          <p14:tracePt t="72315" x="6165850" y="4057650"/>
          <p14:tracePt t="72332" x="6261100" y="4051300"/>
          <p14:tracePt t="72349" x="6356350" y="4032250"/>
          <p14:tracePt t="72365" x="6470650" y="4006850"/>
          <p14:tracePt t="72382" x="6559550" y="4000500"/>
          <p14:tracePt t="72398" x="6629400" y="4000500"/>
          <p14:tracePt t="72415" x="6686550" y="3987800"/>
          <p14:tracePt t="72432" x="6731000" y="3987800"/>
          <p14:tracePt t="72448" x="6826250" y="3987800"/>
          <p14:tracePt t="72465" x="6902450" y="3987800"/>
          <p14:tracePt t="72482" x="6965950" y="3987800"/>
          <p14:tracePt t="72499" x="7048500" y="3987800"/>
          <p14:tracePt t="72515" x="7092950" y="3987800"/>
          <p14:tracePt t="72532" x="7105650" y="3987800"/>
          <p14:tracePt t="72548" x="7118350" y="3987800"/>
          <p14:tracePt t="72737" x="7112000" y="3994150"/>
          <p14:tracePt t="72753" x="7105650" y="4013200"/>
          <p14:tracePt t="72761" x="7099300" y="4019550"/>
          <p14:tracePt t="72985" x="7080250" y="4019550"/>
          <p14:tracePt t="72993" x="7080250" y="4000500"/>
          <p14:tracePt t="73001" x="7073900" y="3981450"/>
          <p14:tracePt t="73015" x="7048500" y="3930650"/>
          <p14:tracePt t="73032" x="7029450" y="3892550"/>
          <p14:tracePt t="73033" x="7029450" y="3867150"/>
          <p14:tracePt t="73049" x="7010400" y="3841750"/>
          <p14:tracePt t="73065" x="6991350" y="3829050"/>
          <p14:tracePt t="73082" x="6985000" y="3822700"/>
          <p14:tracePt t="73099" x="6978650" y="3810000"/>
          <p14:tracePt t="73115" x="6972300" y="3810000"/>
          <p14:tracePt t="73132" x="6953250" y="3810000"/>
          <p14:tracePt t="73149" x="6908800" y="3835400"/>
          <p14:tracePt t="73165" x="6864350" y="3867150"/>
          <p14:tracePt t="73182" x="6845300" y="3879850"/>
          <p14:tracePt t="73199" x="6813550" y="3917950"/>
          <p14:tracePt t="73215" x="6788150" y="3943350"/>
          <p14:tracePt t="73216" x="6788150" y="3949700"/>
          <p14:tracePt t="73232" x="6781800" y="3956050"/>
          <p14:tracePt t="73249" x="6775450" y="3981450"/>
          <p14:tracePt t="73369" x="6775450" y="3987800"/>
          <p14:tracePt t="73385" x="6794500" y="3987800"/>
          <p14:tracePt t="73393" x="6800850" y="3981450"/>
          <p14:tracePt t="73401" x="6807200" y="3975100"/>
          <p14:tracePt t="73415" x="6832600" y="3956050"/>
          <p14:tracePt t="73432" x="6864350" y="3937000"/>
          <p14:tracePt t="73449" x="6927850" y="3911600"/>
          <p14:tracePt t="73465" x="6946900" y="3911600"/>
          <p14:tracePt t="73482" x="6959600" y="3911600"/>
          <p14:tracePt t="73499" x="6985000" y="3905250"/>
          <p14:tracePt t="73515" x="7029450" y="3905250"/>
          <p14:tracePt t="73532" x="7054850" y="3892550"/>
          <p14:tracePt t="73549" x="7086600" y="3892550"/>
          <p14:tracePt t="73565" x="7118350" y="3892550"/>
          <p14:tracePt t="73582" x="7131050" y="3892550"/>
          <p14:tracePt t="73599" x="7156450" y="3892550"/>
          <p14:tracePt t="73615" x="7188200" y="3886200"/>
          <p14:tracePt t="73632" x="7200900" y="3886200"/>
          <p14:tracePt t="73649" x="7226300" y="3886200"/>
          <p14:tracePt t="73794" x="7232650" y="3879850"/>
          <p14:tracePt t="73809" x="7232650" y="3860800"/>
          <p14:tracePt t="73833" x="7226300" y="3860800"/>
          <p14:tracePt t="76690" x="7219950" y="3854450"/>
          <p14:tracePt t="76698" x="7200900" y="3848100"/>
          <p14:tracePt t="76714" x="7181850" y="3829050"/>
          <p14:tracePt t="76722" x="7162800" y="3822700"/>
          <p14:tracePt t="76733" x="7137400" y="3810000"/>
          <p14:tracePt t="76749" x="7105650" y="3790950"/>
          <p14:tracePt t="76766" x="7086600" y="3771900"/>
          <p14:tracePt t="76783" x="7080250" y="3765550"/>
          <p14:tracePt t="76800" x="7067550" y="3752850"/>
          <p14:tracePt t="76816" x="7061200" y="3740150"/>
          <p14:tracePt t="77682" x="7054850" y="3733800"/>
          <p14:tracePt t="77858" x="7042150" y="3727450"/>
          <p14:tracePt t="77882" x="7035800" y="3727450"/>
          <p14:tracePt t="77915" x="7029450" y="3727450"/>
          <p14:tracePt t="77946" x="7004050" y="3727450"/>
          <p14:tracePt t="77954" x="6997700" y="3740150"/>
          <p14:tracePt t="77966" x="6991350" y="3746500"/>
          <p14:tracePt t="77983" x="6972300" y="3752850"/>
          <p14:tracePt t="78000" x="6927850" y="3771900"/>
          <p14:tracePt t="78016" x="6915150" y="3784600"/>
          <p14:tracePt t="78033" x="6889750" y="3803650"/>
          <p14:tracePt t="78034" x="6870700" y="3803650"/>
          <p14:tracePt t="78050" x="6851650" y="3822700"/>
          <p14:tracePt t="78066" x="6819900" y="3835400"/>
          <p14:tracePt t="78083" x="6781800" y="3854450"/>
          <p14:tracePt t="78100" x="6743700" y="3867150"/>
          <p14:tracePt t="78116" x="6699250" y="3879850"/>
          <p14:tracePt t="78133" x="6673850" y="3886200"/>
          <p14:tracePt t="78150" x="6642100" y="3886200"/>
          <p14:tracePt t="78166" x="6623050" y="3886200"/>
          <p14:tracePt t="78183" x="6597650" y="3886200"/>
          <p14:tracePt t="78200" x="6527800" y="3879850"/>
          <p14:tracePt t="78216" x="6426200" y="3822700"/>
          <p14:tracePt t="78233" x="6273800" y="3746500"/>
          <p14:tracePt t="78250" x="6038850" y="3606800"/>
          <p14:tracePt t="78266" x="5854700" y="3511550"/>
          <p14:tracePt t="78283" x="5683250" y="3435350"/>
          <p14:tracePt t="78300" x="5562600" y="3384550"/>
          <p14:tracePt t="78317" x="5448300" y="3340100"/>
          <p14:tracePt t="78333" x="5378450" y="3321050"/>
          <p14:tracePt t="78350" x="5334000" y="3321050"/>
          <p14:tracePt t="78366" x="5289550" y="3321050"/>
          <p14:tracePt t="78383" x="5194300" y="3321050"/>
          <p14:tracePt t="78400" x="5086350" y="3333750"/>
          <p14:tracePt t="78416" x="4978400" y="3403600"/>
          <p14:tracePt t="78433" x="4857750" y="3492500"/>
          <p14:tracePt t="78450" x="4718050" y="3619500"/>
          <p14:tracePt t="78467" x="4679950" y="3689350"/>
          <p14:tracePt t="78483" x="4660900" y="3746500"/>
          <p14:tracePt t="78500" x="4641850" y="3771900"/>
          <p14:tracePt t="78517" x="4641850" y="3778250"/>
          <p14:tracePt t="78533" x="4641850" y="3790950"/>
          <p14:tracePt t="78550" x="4641850" y="3797300"/>
          <p14:tracePt t="78567" x="4641850" y="3810000"/>
          <p14:tracePt t="78583" x="4641850" y="3816350"/>
          <p14:tracePt t="78610" x="4641850" y="3829050"/>
          <p14:tracePt t="78618" x="4648200" y="3829050"/>
          <p14:tracePt t="78633" x="4660900" y="3829050"/>
          <p14:tracePt t="78650" x="4673600" y="3829050"/>
          <p14:tracePt t="78698" x="4679950" y="3829050"/>
          <p14:tracePt t="78746" x="4686300" y="3822700"/>
          <p14:tracePt t="79218" x="4692650" y="3816350"/>
          <p14:tracePt t="79266" x="4711700" y="3810000"/>
          <p14:tracePt t="79434" x="4718050" y="3803650"/>
          <p14:tracePt t="79642" x="4730750" y="3790950"/>
          <p14:tracePt t="80090" x="4730750" y="3784600"/>
          <p14:tracePt t="80763" x="4730750" y="3778250"/>
          <p14:tracePt t="82795" x="4743450" y="3771900"/>
          <p14:tracePt t="84547" x="4749800" y="3765550"/>
          <p14:tracePt t="87084" x="4756150" y="3759200"/>
          <p14:tracePt t="88404" x="4762500" y="3740150"/>
          <p14:tracePt t="88476" x="4768850" y="3733800"/>
          <p14:tracePt t="88853" x="4768850" y="3752850"/>
          <p14:tracePt t="88860" x="4737100" y="3790950"/>
          <p14:tracePt t="88869" x="4724400" y="3835400"/>
          <p14:tracePt t="88885" x="4686300" y="3892550"/>
          <p14:tracePt t="88902" x="4679950" y="3937000"/>
          <p14:tracePt t="88919" x="4641850" y="3987800"/>
          <p14:tracePt t="88936" x="4635500" y="4000500"/>
          <p14:tracePt t="88952" x="4622800" y="4025900"/>
          <p14:tracePt t="88969" x="4622800" y="4038600"/>
          <p14:tracePt t="88985" x="4603750" y="4070350"/>
          <p14:tracePt t="89002" x="4597400" y="4102100"/>
          <p14:tracePt t="89019" x="4578350" y="4133850"/>
          <p14:tracePt t="89036" x="4565650" y="4171950"/>
          <p14:tracePt t="89237" x="4565650" y="4178300"/>
          <p14:tracePt t="89261" x="4572000" y="4178300"/>
          <p14:tracePt t="89300" x="4584700" y="4178300"/>
          <p14:tracePt t="89365" x="4597400" y="4178300"/>
          <p14:tracePt t="89404" x="4597400" y="4171950"/>
          <p14:tracePt t="89621" x="4591050" y="4152900"/>
          <p14:tracePt t="91318" x="4591050" y="4146550"/>
          <p14:tracePt t="91349" x="4603750" y="4146550"/>
          <p14:tracePt t="91357" x="4610100" y="4171950"/>
          <p14:tracePt t="91365" x="4616450" y="4191000"/>
          <p14:tracePt t="91373" x="4629150" y="4229100"/>
          <p14:tracePt t="91386" x="4635500" y="4248150"/>
          <p14:tracePt t="91403" x="4673600" y="4362450"/>
          <p14:tracePt t="91419" x="4692650" y="4432300"/>
          <p14:tracePt t="91436" x="4711700" y="4502150"/>
          <p14:tracePt t="91437" x="4711700" y="4527550"/>
          <p14:tracePt t="91453" x="4737100" y="4572000"/>
          <p14:tracePt t="91469" x="4737100" y="4597400"/>
          <p14:tracePt t="91486" x="4743450" y="4610100"/>
          <p14:tracePt t="91503" x="4743450" y="4648200"/>
          <p14:tracePt t="91520" x="4756150" y="4667250"/>
          <p14:tracePt t="91536" x="4756150" y="4679950"/>
          <p14:tracePt t="91553" x="4756150" y="4718050"/>
          <p14:tracePt t="91570" x="4762500" y="4749800"/>
          <p14:tracePt t="91586" x="4762500" y="4794250"/>
          <p14:tracePt t="91603" x="4762500" y="4838700"/>
          <p14:tracePt t="91620" x="4781550" y="4864100"/>
          <p14:tracePt t="91636" x="4781550" y="4927600"/>
          <p14:tracePt t="91653" x="4781550" y="4984750"/>
          <p14:tracePt t="91670" x="4781550" y="5073650"/>
          <p14:tracePt t="91686" x="4781550" y="5168900"/>
          <p14:tracePt t="91703" x="4781550" y="5289550"/>
          <p14:tracePt t="91720" x="4781550" y="5397500"/>
          <p14:tracePt t="91736" x="4775200" y="5524500"/>
          <p14:tracePt t="91753" x="4737100" y="5657850"/>
          <p14:tracePt t="91770" x="4705350" y="5772150"/>
          <p14:tracePt t="91786" x="4667250" y="5873750"/>
          <p14:tracePt t="91803" x="4648200" y="5962650"/>
          <p14:tracePt t="91820" x="4616450" y="6038850"/>
          <p14:tracePt t="91836" x="4584700" y="6083300"/>
          <p14:tracePt t="91853" x="4559300" y="6146800"/>
          <p14:tracePt t="91870" x="4540250" y="6172200"/>
          <p14:tracePt t="91886" x="4527550" y="6210300"/>
          <p14:tracePt t="91903" x="4508500" y="6223000"/>
          <p14:tracePt t="91920" x="4508500" y="6229350"/>
          <p14:tracePt t="91936" x="4502150" y="6235700"/>
          <p14:tracePt t="92021" x="4483100" y="6235700"/>
          <p14:tracePt t="92061" x="4489450" y="6229350"/>
          <p14:tracePt t="92101" x="4489450" y="6210300"/>
          <p14:tracePt t="92109" x="4495800" y="6203950"/>
          <p14:tracePt t="92141" x="4508500" y="6197600"/>
          <p14:tracePt t="92149" x="4521200" y="6197600"/>
          <p14:tracePt t="92165" x="4527550" y="6191250"/>
          <p14:tracePt t="92173" x="4533900" y="6191250"/>
          <p14:tracePt t="92186" x="4546600" y="6191250"/>
          <p14:tracePt t="92203" x="4584700" y="6178550"/>
          <p14:tracePt t="92220" x="4616450" y="6178550"/>
          <p14:tracePt t="92236" x="4654550" y="6178550"/>
          <p14:tracePt t="92238" x="4673600" y="6178550"/>
          <p14:tracePt t="92253" x="4718050" y="6178550"/>
          <p14:tracePt t="92270" x="4775200" y="6178550"/>
          <p14:tracePt t="92286" x="4832350" y="6178550"/>
          <p14:tracePt t="92303" x="4921250" y="6178550"/>
          <p14:tracePt t="92320" x="5029200" y="6178550"/>
          <p14:tracePt t="92337" x="5118100" y="6178550"/>
          <p14:tracePt t="92353" x="5187950" y="6178550"/>
          <p14:tracePt t="92370" x="5232400" y="6178550"/>
          <p14:tracePt t="92386" x="5264150" y="6178550"/>
          <p14:tracePt t="92403" x="5276850" y="6178550"/>
          <p14:tracePt t="92420" x="5295900" y="6178550"/>
          <p14:tracePt t="92436" x="5302250" y="6178550"/>
          <p14:tracePt t="92453" x="5334000" y="6178550"/>
          <p14:tracePt t="92470" x="5359400" y="6178550"/>
          <p14:tracePt t="92486" x="5391150" y="6178550"/>
          <p14:tracePt t="92503" x="5429250" y="6178550"/>
          <p14:tracePt t="92520" x="5461000" y="6178550"/>
          <p14:tracePt t="92537" x="5480050" y="6178550"/>
          <p14:tracePt t="92553" x="5499100" y="6178550"/>
          <p14:tracePt t="92570" x="5505450" y="6178550"/>
          <p14:tracePt t="92586" x="5530850" y="6178550"/>
          <p14:tracePt t="92603" x="5600700" y="6184900"/>
          <p14:tracePt t="92620" x="5657850" y="6203950"/>
          <p14:tracePt t="92636" x="5702300" y="6216650"/>
          <p14:tracePt t="92653" x="5765800" y="6216650"/>
          <p14:tracePt t="92670" x="5791200" y="6216650"/>
          <p14:tracePt t="92686" x="5803900" y="6216650"/>
          <p14:tracePt t="92703" x="5810250" y="6216650"/>
          <p14:tracePt t="92720" x="5822950" y="6216650"/>
          <p14:tracePt t="92736" x="5835650" y="6210300"/>
          <p14:tracePt t="92753" x="5842000" y="6203950"/>
          <p14:tracePt t="92942" x="5816600" y="6203950"/>
          <p14:tracePt t="92949" x="5778500" y="6203950"/>
          <p14:tracePt t="92957" x="5753100" y="6210300"/>
          <p14:tracePt t="92970" x="5708650" y="6216650"/>
          <p14:tracePt t="92987" x="5664200" y="6242050"/>
          <p14:tracePt t="93542" x="5664200" y="6235700"/>
          <p14:tracePt t="93549" x="5664200" y="6203950"/>
          <p14:tracePt t="93557" x="5657850" y="6172200"/>
          <p14:tracePt t="93570" x="5657850" y="6165850"/>
          <p14:tracePt t="93587" x="5657850" y="6140450"/>
          <p14:tracePt t="93603" x="5638800" y="6115050"/>
          <p14:tracePt t="93620" x="5638800" y="6032500"/>
          <p14:tracePt t="93637" x="5638800" y="5905500"/>
          <p14:tracePt t="93637" x="5638800" y="5867400"/>
          <p14:tracePt t="93653" x="5676900" y="5772150"/>
          <p14:tracePt t="93670" x="5695950" y="5727700"/>
          <p14:tracePt t="93687" x="5721350" y="5702300"/>
          <p14:tracePt t="93766" x="5746750" y="5721350"/>
          <p14:tracePt t="93773" x="5784850" y="5765800"/>
          <p14:tracePt t="93787" x="5829300" y="5816600"/>
          <p14:tracePt t="93803" x="6019800" y="5918200"/>
          <p14:tracePt t="93820" x="6254750" y="6019800"/>
          <p14:tracePt t="93837" x="6502400" y="6070600"/>
          <p14:tracePt t="93838" x="6591300" y="6083300"/>
          <p14:tracePt t="93853" x="6750050" y="6083300"/>
          <p14:tracePt t="93870" x="6877050" y="6083300"/>
          <p14:tracePt t="93887" x="6965950" y="6083300"/>
          <p14:tracePt t="93903" x="7010400" y="6083300"/>
          <p14:tracePt t="93920" x="7048500" y="6083300"/>
          <p14:tracePt t="93938" x="7073900" y="6057900"/>
          <p14:tracePt t="93953" x="7080250" y="6051550"/>
          <p14:tracePt t="93970" x="7092950" y="6045200"/>
          <p14:tracePt t="94134" x="7092950" y="6051550"/>
          <p14:tracePt t="94334" x="7092950" y="6057900"/>
          <p14:tracePt t="94358" x="7105650" y="6070600"/>
          <p14:tracePt t="94366" x="7112000" y="6076950"/>
          <p14:tracePt t="94382" x="7124700" y="6083300"/>
          <p14:tracePt t="94390" x="7156450" y="6102350"/>
          <p14:tracePt t="94406" x="7181850" y="6115050"/>
          <p14:tracePt t="94420" x="7251700" y="6115050"/>
          <p14:tracePt t="94437" x="7359650" y="6121400"/>
          <p14:tracePt t="94438" x="7410450" y="6121400"/>
          <p14:tracePt t="94454" x="7518400" y="6121400"/>
          <p14:tracePt t="94470" x="7588250" y="6121400"/>
          <p14:tracePt t="94487" x="7645400" y="6121400"/>
          <p14:tracePt t="94504" x="7689850" y="6121400"/>
          <p14:tracePt t="94520" x="7702550" y="6121400"/>
          <p14:tracePt t="94537" x="7708900" y="6121400"/>
          <p14:tracePt t="94554" x="7734300" y="6121400"/>
          <p14:tracePt t="94570" x="7740650" y="6121400"/>
          <p14:tracePt t="94587" x="7791450" y="6121400"/>
          <p14:tracePt t="94604" x="7810500" y="6115050"/>
          <p14:tracePt t="94620" x="7861300" y="6102350"/>
          <p14:tracePt t="94637" x="7886700" y="6096000"/>
          <p14:tracePt t="94654" x="7918450" y="6089650"/>
          <p14:tracePt t="94670" x="7962900" y="6070600"/>
          <p14:tracePt t="94687" x="7988300" y="6070600"/>
          <p14:tracePt t="94704" x="8026400" y="6070600"/>
          <p14:tracePt t="94720" x="8077200" y="6070600"/>
          <p14:tracePt t="94740" x="8096250" y="6070600"/>
          <p14:tracePt t="94754" x="8128000" y="6070600"/>
          <p14:tracePt t="94782" x="8134350" y="6070600"/>
          <p14:tracePt t="94822" x="8140700" y="6076950"/>
          <p14:tracePt t="94846" x="8140700" y="6096000"/>
          <p14:tracePt t="94886" x="8140700" y="6102350"/>
          <p14:tracePt t="94894" x="8134350" y="6102350"/>
          <p14:tracePt t="94904" x="8115300" y="6102350"/>
          <p14:tracePt t="94920" x="8026400" y="6102350"/>
          <p14:tracePt t="94937" x="7829550" y="6083300"/>
          <p14:tracePt t="94954" x="7620000" y="6045200"/>
          <p14:tracePt t="94970" x="7321550" y="6013450"/>
          <p14:tracePt t="94987" x="6978650" y="5956300"/>
          <p14:tracePt t="95004" x="6680200" y="5899150"/>
          <p14:tracePt t="95020" x="6451600" y="5842000"/>
          <p14:tracePt t="95037" x="6318250" y="5810250"/>
          <p14:tracePt t="95037" x="6248400" y="5797550"/>
          <p14:tracePt t="95054" x="6172200" y="5753100"/>
          <p14:tracePt t="95070" x="6102350" y="5721350"/>
          <p14:tracePt t="95087" x="6032500" y="5670550"/>
          <p14:tracePt t="95104" x="5937250" y="5588000"/>
          <p14:tracePt t="95120" x="5842000" y="5480050"/>
          <p14:tracePt t="95137" x="5740400" y="5340350"/>
          <p14:tracePt t="95154" x="5638800" y="5232400"/>
          <p14:tracePt t="95170" x="5524500" y="5105400"/>
          <p14:tracePt t="95187" x="5416550" y="5022850"/>
          <p14:tracePt t="95204" x="5308600" y="4921250"/>
          <p14:tracePt t="95220" x="5213350" y="4845050"/>
          <p14:tracePt t="95237" x="5130800" y="4718050"/>
          <p14:tracePt t="95238" x="5080000" y="4654550"/>
          <p14:tracePt t="95254" x="4972050" y="4502150"/>
          <p14:tracePt t="95271" x="4870450" y="4324350"/>
          <p14:tracePt t="95287" x="4762500" y="4184650"/>
          <p14:tracePt t="95304" x="4699000" y="4108450"/>
          <p14:tracePt t="95320" x="4648200" y="4064000"/>
          <p14:tracePt t="95337" x="4635500" y="4057650"/>
          <p14:tracePt t="95414" x="4616450" y="4064000"/>
          <p14:tracePt t="95422" x="4616450" y="4083050"/>
          <p14:tracePt t="95438" x="4597400" y="4127500"/>
          <p14:tracePt t="95454" x="4591050" y="4159250"/>
          <p14:tracePt t="95470" x="4591050" y="4184650"/>
          <p14:tracePt t="95487" x="4591050" y="4197350"/>
          <p14:tracePt t="95504" x="4591050" y="4210050"/>
          <p14:tracePt t="95534" x="4591050" y="4216400"/>
          <p14:tracePt t="95542" x="4591050" y="4222750"/>
          <p14:tracePt t="95582" x="4591050" y="4229100"/>
          <p14:tracePt t="96054" x="4591050" y="4222750"/>
          <p14:tracePt t="96070" x="4591050" y="4203700"/>
          <p14:tracePt t="96094" x="4591050" y="4197350"/>
          <p14:tracePt t="96270" x="4591050" y="4203700"/>
          <p14:tracePt t="96294" x="4597400" y="4216400"/>
          <p14:tracePt t="96302" x="4597400" y="4229100"/>
          <p14:tracePt t="96310" x="4603750" y="4235450"/>
          <p14:tracePt t="96350" x="4616450" y="4241800"/>
          <p14:tracePt t="96358" x="4622800" y="4241800"/>
          <p14:tracePt t="96398" x="4629150" y="4241800"/>
          <p14:tracePt t="96502" x="4635500" y="4241800"/>
          <p14:tracePt t="96510" x="4635500" y="4235450"/>
          <p14:tracePt t="96526" x="4635500" y="4229100"/>
          <p14:tracePt t="96537" x="4635500" y="4222750"/>
          <p14:tracePt t="97438" x="4641850" y="4216400"/>
          <p14:tracePt t="97446" x="4648200" y="4216400"/>
          <p14:tracePt t="97470" x="4660900" y="4229100"/>
          <p14:tracePt t="97478" x="4667250" y="4229100"/>
          <p14:tracePt t="97807" x="4667250" y="4235450"/>
          <p14:tracePt t="97830" x="4667250" y="4248150"/>
          <p14:tracePt t="97839" x="4667250" y="4273550"/>
          <p14:tracePt t="97854" x="4667250" y="4286250"/>
          <p14:tracePt t="97862" x="4654550" y="4330700"/>
          <p14:tracePt t="97871" x="4641850" y="4368800"/>
          <p14:tracePt t="97888" x="4641850" y="4432300"/>
          <p14:tracePt t="97904" x="4641850" y="4527550"/>
          <p14:tracePt t="97921" x="4641850" y="4603750"/>
          <p14:tracePt t="97938" x="4641850" y="4667250"/>
          <p14:tracePt t="97954" x="4648200" y="4775200"/>
          <p14:tracePt t="97971" x="4686300" y="4895850"/>
          <p14:tracePt t="97988" x="4718050" y="5041900"/>
          <p14:tracePt t="98004" x="4794250" y="5181600"/>
          <p14:tracePt t="98021" x="4838700" y="5264150"/>
          <p14:tracePt t="98038" x="4895850" y="5321300"/>
          <p14:tracePt t="98054" x="5003800" y="5416550"/>
          <p14:tracePt t="98071" x="5073650" y="5467350"/>
          <p14:tracePt t="98088" x="5181600" y="5524500"/>
          <p14:tracePt t="98104" x="5314950" y="5588000"/>
          <p14:tracePt t="98121" x="5435600" y="5651500"/>
          <p14:tracePt t="98138" x="5600700" y="5702300"/>
          <p14:tracePt t="98154" x="5727700" y="5721350"/>
          <p14:tracePt t="98171" x="5848350" y="5759450"/>
          <p14:tracePt t="98188" x="5892800" y="5759450"/>
          <p14:tracePt t="98205" x="5969000" y="5765800"/>
          <p14:tracePt t="98221" x="6108700" y="5778500"/>
          <p14:tracePt t="98238" x="6375400" y="5822950"/>
          <p14:tracePt t="98239" x="6515100" y="5848350"/>
          <p14:tracePt t="98254" x="6807200" y="5880100"/>
          <p14:tracePt t="98271" x="7054850" y="5880100"/>
          <p14:tracePt t="98288" x="7175500" y="5880100"/>
          <p14:tracePt t="98304" x="7219950" y="5880100"/>
          <p14:tracePt t="98321" x="7226300" y="5880100"/>
          <p14:tracePt t="98338" x="7239000" y="5880100"/>
          <p14:tracePt t="98391" x="7251700" y="5880100"/>
          <p14:tracePt t="98447" x="7258050" y="5886450"/>
          <p14:tracePt t="98463" x="7277100" y="5892800"/>
          <p14:tracePt t="98479" x="7296150" y="5899150"/>
          <p14:tracePt t="98488" x="7321550" y="5930900"/>
          <p14:tracePt t="98504" x="7366000" y="5969000"/>
          <p14:tracePt t="98521" x="7448550" y="6000750"/>
          <p14:tracePt t="98538" x="7581900" y="6045200"/>
          <p14:tracePt t="98554" x="7721600" y="6096000"/>
          <p14:tracePt t="98571" x="7829550" y="6108700"/>
          <p14:tracePt t="98588" x="7905750" y="6108700"/>
          <p14:tracePt t="98604" x="7937500" y="6108700"/>
          <p14:tracePt t="98621" x="7943850" y="6108700"/>
          <p14:tracePt t="98879" x="7937500" y="6108700"/>
          <p14:tracePt t="98903" x="7912100" y="6102350"/>
          <p14:tracePt t="98911" x="7905750" y="6096000"/>
          <p14:tracePt t="98927" x="7899400" y="6089650"/>
          <p14:tracePt t="99079" x="7893050" y="6083300"/>
          <p14:tracePt t="99191" x="7880350" y="6083300"/>
          <p14:tracePt t="99215" x="7874000" y="6083300"/>
          <p14:tracePt t="99239" x="7867650" y="6083300"/>
          <p14:tracePt t="99295" x="7861300" y="6083300"/>
          <p14:tracePt t="99303" x="7842250" y="6083300"/>
          <p14:tracePt t="99311" x="7829550" y="6083300"/>
          <p14:tracePt t="99321" x="7816850" y="6089650"/>
          <p14:tracePt t="99338" x="7772400" y="6108700"/>
          <p14:tracePt t="99355" x="7727950" y="6140450"/>
          <p14:tracePt t="99372" x="7689850" y="6146800"/>
          <p14:tracePt t="99388" x="7658100" y="6159500"/>
          <p14:tracePt t="99405" x="7645400" y="6159500"/>
          <p14:tracePt t="99421" x="7626350" y="6159500"/>
          <p14:tracePt t="99438" x="7620000" y="6159500"/>
          <p14:tracePt t="99455" x="7594600" y="6159500"/>
          <p14:tracePt t="99487" x="7581900" y="6159500"/>
          <p14:tracePt t="99511" x="7575550" y="6159500"/>
          <p14:tracePt t="99519" x="7569200" y="6159500"/>
          <p14:tracePt t="99575" x="7556500" y="6159500"/>
          <p14:tracePt t="99583" x="7543800" y="6153150"/>
          <p14:tracePt t="99607" x="7537450" y="6146800"/>
          <p14:tracePt t="99615" x="7531100" y="6140450"/>
          <p14:tracePt t="99687" x="7518400" y="6140450"/>
          <p14:tracePt t="99767" x="7505700" y="6140450"/>
          <p14:tracePt t="99791" x="7499350" y="6140450"/>
          <p14:tracePt t="99799" x="7493000" y="6140450"/>
          <p14:tracePt t="99807" x="7480300" y="6140450"/>
          <p14:tracePt t="99824" x="7467600" y="6140450"/>
          <p14:tracePt t="99825" x="7461250" y="6140450"/>
          <p14:tracePt t="99927" x="7461250" y="6134100"/>
          <p14:tracePt t="99935" x="7480300" y="6121400"/>
          <p14:tracePt t="99951" x="7524750" y="6102350"/>
          <p14:tracePt t="99959" x="7531100" y="6096000"/>
          <p14:tracePt t="99975" x="7543800" y="6089650"/>
          <p14:tracePt t="99988" x="7550150" y="6089650"/>
          <p14:tracePt t="100005" x="7594600" y="6076950"/>
          <p14:tracePt t="100022" x="7651750" y="6057900"/>
          <p14:tracePt t="100023" x="7696200" y="6057900"/>
          <p14:tracePt t="100038" x="7747000" y="6051550"/>
          <p14:tracePt t="100055" x="7867650" y="6026150"/>
          <p14:tracePt t="100072" x="7950200" y="5994400"/>
          <p14:tracePt t="100088" x="7981950" y="5988050"/>
          <p14:tracePt t="100111" x="7994650" y="5988050"/>
          <p14:tracePt t="100223" x="7988300" y="5988050"/>
          <p14:tracePt t="100231" x="7981950" y="5994400"/>
          <p14:tracePt t="100247" x="7969250" y="6007100"/>
          <p14:tracePt t="100255" x="7956550" y="6013450"/>
          <p14:tracePt t="100272" x="7912100" y="6045200"/>
          <p14:tracePt t="100288" x="7899400" y="6064250"/>
          <p14:tracePt t="100305" x="7867650" y="6096000"/>
          <p14:tracePt t="100322" x="7842250" y="6121400"/>
          <p14:tracePt t="100338" x="7835900" y="6127750"/>
          <p14:tracePt t="100479" x="7842250" y="6127750"/>
          <p14:tracePt t="100487" x="7854950" y="6121400"/>
          <p14:tracePt t="100495" x="7867650" y="6108700"/>
          <p14:tracePt t="100505" x="7874000" y="6102350"/>
          <p14:tracePt t="100522" x="7912100" y="6076950"/>
          <p14:tracePt t="100538" x="7924800" y="6064250"/>
          <p14:tracePt t="100555" x="7943850" y="6045200"/>
          <p14:tracePt t="100871" x="7956550" y="6045200"/>
          <p14:tracePt t="100879" x="7962900" y="6045200"/>
          <p14:tracePt t="100888" x="7981950" y="6045200"/>
          <p14:tracePt t="100905" x="7994650" y="6045200"/>
          <p14:tracePt t="100922" x="8001000" y="6045200"/>
          <p14:tracePt t="100939" x="8020050" y="6045200"/>
          <p14:tracePt t="100955" x="8026400" y="6045200"/>
          <p14:tracePt t="101063" x="8032750" y="6045200"/>
          <p14:tracePt t="101151" x="8032750" y="6057900"/>
          <p14:tracePt t="101183" x="8026400" y="6064250"/>
          <p14:tracePt t="101199" x="8020050" y="6070600"/>
          <p14:tracePt t="101215" x="8007350" y="6089650"/>
          <p14:tracePt t="101231" x="8001000" y="6096000"/>
          <p14:tracePt t="101247" x="7994650" y="6102350"/>
          <p14:tracePt t="101439" x="8001000" y="6102350"/>
          <p14:tracePt t="101744" x="8026400" y="6102350"/>
          <p14:tracePt t="101751" x="8032750" y="6102350"/>
          <p14:tracePt t="101759" x="8070850" y="6102350"/>
          <p14:tracePt t="101772" x="8077200" y="6102350"/>
          <p14:tracePt t="101789" x="8108950" y="6102350"/>
          <p14:tracePt t="101805" x="8140700" y="6096000"/>
          <p14:tracePt t="101822" x="8153400" y="6096000"/>
          <p14:tracePt t="101880" x="8159750" y="6096000"/>
          <p14:tracePt t="101951" x="8166100" y="6096000"/>
          <p14:tracePt t="102015" x="8178800" y="6096000"/>
          <p14:tracePt t="102031" x="8185150" y="6096000"/>
          <p14:tracePt t="102039" x="8197850" y="6096000"/>
          <p14:tracePt t="102056" x="8229600" y="6089650"/>
          <p14:tracePt t="102072" x="8267700" y="6076950"/>
          <p14:tracePt t="102089" x="8305800" y="6064250"/>
          <p14:tracePt t="102105" x="8318500" y="6064250"/>
          <p14:tracePt t="102122" x="8343900" y="6057900"/>
          <p14:tracePt t="102139" x="8350250" y="6057900"/>
          <p14:tracePt t="102155" x="8356600" y="6057900"/>
          <p14:tracePt t="102183" x="8362950" y="6057900"/>
          <p14:tracePt t="102232" x="8382000" y="6057900"/>
          <p14:tracePt t="102271" x="8388350" y="6057900"/>
          <p14:tracePt t="102287" x="8394700" y="6057900"/>
          <p14:tracePt t="102303" x="8401050" y="6057900"/>
          <p14:tracePt t="102312" x="8420100" y="6057900"/>
          <p14:tracePt t="102322" x="8432800" y="6057900"/>
          <p14:tracePt t="102339" x="8477250" y="6057900"/>
          <p14:tracePt t="102356" x="8521700" y="6057900"/>
          <p14:tracePt t="102372" x="8566150" y="6057900"/>
          <p14:tracePt t="102389" x="8591550" y="6057900"/>
          <p14:tracePt t="102405" x="8604250" y="6057900"/>
          <p14:tracePt t="102422" x="8610600" y="6057900"/>
          <p14:tracePt t="102439" x="8629650" y="6057900"/>
          <p14:tracePt t="102455" x="8642350" y="6057900"/>
          <p14:tracePt t="102472" x="8648700" y="6057900"/>
          <p14:tracePt t="102489" x="8686800" y="6038850"/>
          <p14:tracePt t="102505" x="8705850" y="6032500"/>
          <p14:tracePt t="102522" x="8731250" y="6026150"/>
          <p14:tracePt t="102539" x="8750300" y="6019800"/>
          <p14:tracePt t="102556" x="8775700" y="6000750"/>
          <p14:tracePt t="102572" x="8782050" y="5994400"/>
          <p14:tracePt t="102640" x="8788400" y="5994400"/>
          <p14:tracePt t="102800" x="8794750" y="5988050"/>
          <p14:tracePt t="102848" x="8794750" y="5969000"/>
          <p14:tracePt t="102904" x="8794750" y="5962650"/>
          <p14:tracePt t="102920" x="8788400" y="5962650"/>
          <p14:tracePt t="102928" x="8750300" y="5962650"/>
          <p14:tracePt t="102939" x="8712200" y="5962650"/>
          <p14:tracePt t="102956" x="8578850" y="5962650"/>
          <p14:tracePt t="102972" x="8388350" y="5962650"/>
          <p14:tracePt t="102989" x="8140700" y="5994400"/>
          <p14:tracePt t="103006" x="7874000" y="6038850"/>
          <p14:tracePt t="103022" x="7575550" y="6070600"/>
          <p14:tracePt t="103039" x="7213600" y="6108700"/>
          <p14:tracePt t="103040" x="6997700" y="6127750"/>
          <p14:tracePt t="103056" x="6419850" y="6146800"/>
          <p14:tracePt t="103072" x="5854700" y="6146800"/>
          <p14:tracePt t="103089" x="5143500" y="6146800"/>
          <p14:tracePt t="103106" x="4572000" y="6146800"/>
          <p14:tracePt t="103122" x="4203700" y="6146800"/>
          <p14:tracePt t="103139" x="3860800" y="6146800"/>
          <p14:tracePt t="103156" x="3549650" y="6146800"/>
          <p14:tracePt t="103172" x="3225800" y="6146800"/>
          <p14:tracePt t="103189" x="2965450" y="6146800"/>
          <p14:tracePt t="103206" x="2755900" y="6146800"/>
          <p14:tracePt t="103223" x="2565400" y="6146800"/>
          <p14:tracePt t="103239" x="2368550" y="6146800"/>
          <p14:tracePt t="103240" x="2298700" y="6146800"/>
          <p14:tracePt t="103256" x="2127250" y="6146800"/>
          <p14:tracePt t="103272" x="1911350" y="6108700"/>
          <p14:tracePt t="103289" x="1701800" y="6083300"/>
          <p14:tracePt t="103306" x="1517650" y="6057900"/>
          <p14:tracePt t="103322" x="1409700" y="6051550"/>
          <p14:tracePt t="103339" x="1352550" y="6038850"/>
          <p14:tracePt t="103356" x="1308100" y="6038850"/>
          <p14:tracePt t="103372" x="1276350" y="6038850"/>
          <p14:tracePt t="103389" x="1263650" y="6038850"/>
          <p14:tracePt t="103406" x="1250950" y="6038850"/>
          <p14:tracePt t="103422" x="1244600" y="6038850"/>
          <p14:tracePt t="103488" x="1244600" y="6045200"/>
          <p14:tracePt t="103520" x="1244600" y="6057900"/>
          <p14:tracePt t="103528" x="1244600" y="6070600"/>
          <p14:tracePt t="103539" x="1244600" y="6089650"/>
          <p14:tracePt t="103556" x="1257300" y="6134100"/>
          <p14:tracePt t="103572" x="1295400" y="6197600"/>
          <p14:tracePt t="103589" x="1339850" y="6273800"/>
          <p14:tracePt t="103606" x="1416050" y="6337300"/>
          <p14:tracePt t="103622" x="1485900" y="6381750"/>
          <p14:tracePt t="103639" x="1549400" y="6394450"/>
          <p14:tracePt t="103656" x="1593850" y="6400800"/>
          <p14:tracePt t="103672" x="1600200" y="6407150"/>
          <p14:tracePt t="103712" x="1612900" y="6407150"/>
          <p14:tracePt t="103736" x="1625600" y="6407150"/>
          <p14:tracePt t="103753" x="1631950" y="6413500"/>
          <p14:tracePt t="103768" x="1638300" y="6419850"/>
          <p14:tracePt t="103800" x="1651000" y="6419850"/>
          <p14:tracePt t="103808" x="1670050" y="6419850"/>
          <p14:tracePt t="103816" x="1695450" y="6419850"/>
          <p14:tracePt t="103824" x="1714500" y="6419850"/>
          <p14:tracePt t="103839" x="1752600" y="6419850"/>
          <p14:tracePt t="103856" x="1943100" y="6419850"/>
          <p14:tracePt t="103872" x="2139950" y="6419850"/>
          <p14:tracePt t="103889" x="2279650" y="6419850"/>
          <p14:tracePt t="103906" x="2362200" y="6419850"/>
          <p14:tracePt t="103922" x="2406650" y="6400800"/>
          <p14:tracePt t="103939" x="2432050" y="6375400"/>
          <p14:tracePt t="103956" x="2451100" y="6356350"/>
          <p14:tracePt t="103972" x="2495550" y="6305550"/>
          <p14:tracePt t="103989" x="2527300" y="6273800"/>
          <p14:tracePt t="104006" x="2552700" y="6235700"/>
          <p14:tracePt t="104040" x="2559050" y="6229350"/>
          <p14:tracePt t="104144" x="2578100" y="6229350"/>
          <p14:tracePt t="104152" x="2578100" y="6235700"/>
          <p14:tracePt t="104168" x="2578100" y="6242050"/>
          <p14:tracePt t="104192" x="2584450" y="6254750"/>
          <p14:tracePt t="104472" x="2584450" y="6261100"/>
          <p14:tracePt t="105056" x="2609850" y="6261100"/>
          <p14:tracePt t="105070" x="2628900" y="6261100"/>
          <p14:tracePt t="105073" x="2654300" y="6261100"/>
          <p14:tracePt t="105089" x="2717800" y="6261100"/>
          <p14:tracePt t="105106" x="2762250" y="6261100"/>
          <p14:tracePt t="105123" x="2787650" y="6261100"/>
          <p14:tracePt t="105139" x="2794000" y="6261100"/>
          <p14:tracePt t="105176" x="2806700" y="6261100"/>
          <p14:tracePt t="105313" x="2813050" y="6267450"/>
          <p14:tracePt t="105416" x="2813050" y="6273800"/>
          <p14:tracePt t="105584" x="2813050" y="6267450"/>
          <p14:tracePt t="105593" x="2813050" y="6248400"/>
          <p14:tracePt t="105606" x="2832100" y="6223000"/>
          <p14:tracePt t="105623" x="2908300" y="6146800"/>
          <p14:tracePt t="105639" x="3022600" y="6045200"/>
          <p14:tracePt t="105641" x="3086100" y="5981700"/>
          <p14:tracePt t="105656" x="3200400" y="5854700"/>
          <p14:tracePt t="105673" x="3238500" y="5797550"/>
          <p14:tracePt t="105689" x="3244850" y="5784850"/>
          <p14:tracePt t="105706" x="3244850" y="5778500"/>
          <p14:tracePt t="105723" x="3251200" y="5772150"/>
          <p14:tracePt t="105792" x="3244850" y="5772150"/>
          <p14:tracePt t="105808" x="3232150" y="5778500"/>
          <p14:tracePt t="106609" x="3225800" y="5772150"/>
          <p14:tracePt t="106633" x="3219450" y="5772150"/>
          <p14:tracePt t="106640" x="3213100" y="5772150"/>
          <p14:tracePt t="106649" x="3206750" y="5772150"/>
          <p14:tracePt t="106656" x="3200400" y="5772150"/>
          <p14:tracePt t="106673" x="3175000" y="5772150"/>
          <p14:tracePt t="106690" x="3155950" y="5772150"/>
          <p14:tracePt t="106706" x="3143250" y="5759450"/>
          <p14:tracePt t="106723" x="3136900" y="5759450"/>
          <p14:tracePt t="106740" x="3130550" y="5759450"/>
          <p14:tracePt t="106761" x="3117850" y="5759450"/>
          <p14:tracePt t="106801" x="3105150" y="5759450"/>
          <p14:tracePt t="106937" x="3105150" y="5753100"/>
          <p14:tracePt t="106944" x="3111500" y="5734050"/>
          <p14:tracePt t="106956" x="3124200" y="5727700"/>
          <p14:tracePt t="106973" x="3181350" y="5689600"/>
          <p14:tracePt t="106990" x="3238500" y="5651500"/>
          <p14:tracePt t="107007" x="3282950" y="5632450"/>
          <p14:tracePt t="107023" x="3333750" y="5594350"/>
          <p14:tracePt t="107040" x="3371850" y="5543550"/>
          <p14:tracePt t="107040" x="3371850" y="5537200"/>
          <p14:tracePt t="107057" x="3371850" y="5486400"/>
          <p14:tracePt t="107073" x="3371850" y="5429250"/>
          <p14:tracePt t="107090" x="3371850" y="5384800"/>
          <p14:tracePt t="107106" x="3371850" y="5378450"/>
          <p14:tracePt t="107123" x="3371850" y="5372100"/>
          <p14:tracePt t="107193" x="3359150" y="5365750"/>
          <p14:tracePt t="107713" x="3365500" y="5372100"/>
          <p14:tracePt t="107721" x="3390900" y="5372100"/>
          <p14:tracePt t="107729" x="3429000" y="5372100"/>
          <p14:tracePt t="107740" x="3467100" y="5372100"/>
          <p14:tracePt t="107757" x="3536950" y="5372100"/>
          <p14:tracePt t="107773" x="3575050" y="5365750"/>
          <p14:tracePt t="107793" x="3581400" y="5353050"/>
          <p14:tracePt t="107833" x="3581400" y="5346700"/>
          <p14:tracePt t="107849" x="3587750" y="5340350"/>
          <p14:tracePt t="107865" x="3594100" y="5334000"/>
          <p14:tracePt t="108105" x="3587750" y="5327650"/>
          <p14:tracePt t="108130" x="3606800" y="5321300"/>
          <p14:tracePt t="108137" x="3644900" y="5295900"/>
          <p14:tracePt t="108145" x="3683000" y="5289550"/>
          <p14:tracePt t="108157" x="3727450" y="5276850"/>
          <p14:tracePt t="108173" x="3797300" y="5245100"/>
          <p14:tracePt t="108190" x="3854450" y="5226050"/>
          <p14:tracePt t="108207" x="3898900" y="5219700"/>
          <p14:tracePt t="108289" x="3905250" y="5219700"/>
          <p14:tracePt t="108297" x="3911600" y="5219700"/>
          <p14:tracePt t="108307" x="3930650" y="5219700"/>
          <p14:tracePt t="108323" x="3975100" y="5219700"/>
          <p14:tracePt t="108340" x="4032250" y="5245100"/>
          <p14:tracePt t="108357" x="4076700" y="5245100"/>
          <p14:tracePt t="108374" x="4121150" y="5245100"/>
          <p14:tracePt t="108390" x="4165600" y="5245100"/>
          <p14:tracePt t="108407" x="4171950" y="5245100"/>
          <p14:tracePt t="108423" x="4178300" y="5245100"/>
          <p14:tracePt t="108441" x="4184650" y="5238750"/>
          <p14:tracePt t="108465" x="4184650" y="5232400"/>
          <p14:tracePt t="108474" x="4184650" y="5219700"/>
          <p14:tracePt t="108490" x="4184650" y="5200650"/>
          <p14:tracePt t="108507" x="4140200" y="5156200"/>
          <p14:tracePt t="108523" x="4089400" y="5118100"/>
          <p14:tracePt t="108540" x="4057650" y="5086350"/>
          <p14:tracePt t="108557" x="4019550" y="5048250"/>
          <p14:tracePt t="108573" x="4000500" y="5022850"/>
          <p14:tracePt t="108590" x="3975100" y="4984750"/>
          <p14:tracePt t="108607" x="3968750" y="4972050"/>
          <p14:tracePt t="108624" x="3968750" y="4953000"/>
          <p14:tracePt t="108640" x="3956050" y="4933950"/>
          <p14:tracePt t="108657" x="3956050" y="4927600"/>
          <p14:tracePt t="108761" x="3956050" y="4914900"/>
          <p14:tracePt t="108785" x="3956050" y="4908550"/>
          <p14:tracePt t="108801" x="3956050" y="4902200"/>
          <p14:tracePt t="108865" x="3949700" y="4889500"/>
          <p14:tracePt t="108889" x="3943350" y="4889500"/>
          <p14:tracePt t="108913" x="3937000" y="4889500"/>
          <p14:tracePt t="108921" x="3911600" y="4889500"/>
          <p14:tracePt t="108929" x="3905250" y="4889500"/>
          <p14:tracePt t="108940" x="3886200" y="4889500"/>
          <p14:tracePt t="108957" x="3854450" y="4870450"/>
          <p14:tracePt t="108974" x="3816350" y="4845050"/>
          <p14:tracePt t="108990" x="3771900" y="4806950"/>
          <p14:tracePt t="109007" x="3683000" y="4762500"/>
          <p14:tracePt t="109024" x="3613150" y="4730750"/>
          <p14:tracePt t="109040" x="3524250" y="4679950"/>
          <p14:tracePt t="109042" x="3479800" y="4641850"/>
          <p14:tracePt t="109057" x="3422650" y="4597400"/>
          <p14:tracePt t="109074" x="3371850" y="4521200"/>
          <p14:tracePt t="109090" x="3321050" y="4406900"/>
          <p14:tracePt t="109107" x="3289300" y="4254500"/>
          <p14:tracePt t="109124" x="3289300" y="4083050"/>
          <p14:tracePt t="109140" x="3289300" y="3943350"/>
          <p14:tracePt t="109157" x="3263900" y="3759200"/>
          <p14:tracePt t="109174" x="3213100" y="3625850"/>
          <p14:tracePt t="109190" x="3162300" y="3460750"/>
          <p14:tracePt t="109207" x="3098800" y="3327400"/>
          <p14:tracePt t="109224" x="3028950" y="3206750"/>
          <p14:tracePt t="109240" x="2965450" y="3086100"/>
          <p14:tracePt t="109241" x="2946400" y="3054350"/>
          <p14:tracePt t="109257" x="2908300" y="2984500"/>
          <p14:tracePt t="109274" x="2895600" y="2952750"/>
          <p14:tracePt t="109290" x="2870200" y="2927350"/>
          <p14:tracePt t="109307" x="2863850" y="2895600"/>
          <p14:tracePt t="109329" x="2857500" y="2882900"/>
          <p14:tracePt t="109817" x="2857500" y="2870200"/>
          <p14:tracePt t="109825" x="2857500" y="2863850"/>
          <p14:tracePt t="109841" x="2857500" y="2825750"/>
          <p14:tracePt t="109857" x="2876550" y="2800350"/>
          <p14:tracePt t="109889" x="2876550" y="2794000"/>
          <p14:tracePt t="109897" x="2876550" y="2787650"/>
          <p14:tracePt t="110881" x="2876550" y="2781300"/>
          <p14:tracePt t="111250" x="2876550" y="2762250"/>
          <p14:tracePt t="111257" x="2870200" y="2755900"/>
          <p14:tracePt t="111274" x="2870200" y="2749550"/>
          <p14:tracePt t="111297" x="2870200" y="2743200"/>
          <p14:tracePt t="111322" x="2870200" y="2736850"/>
          <p14:tracePt t="111338" x="2870200" y="2730500"/>
          <p14:tracePt t="111346" x="2870200" y="2711450"/>
          <p14:tracePt t="111370" x="2870200" y="2705100"/>
          <p14:tracePt t="111402" x="2863850" y="2698750"/>
          <p14:tracePt t="111898" x="2857500" y="2660650"/>
          <p14:tracePt t="111922" x="2857500" y="2654300"/>
          <p14:tracePt t="111962" x="2851150" y="2647950"/>
          <p14:tracePt t="112930" x="2832100" y="2679700"/>
          <p14:tracePt t="112938" x="2832100" y="2762250"/>
          <p14:tracePt t="112946" x="2819400" y="2838450"/>
          <p14:tracePt t="112958" x="2819400" y="2959100"/>
          <p14:tracePt t="112974" x="2819400" y="3149600"/>
          <p14:tracePt t="112991" x="2882900" y="3365500"/>
          <p14:tracePt t="113008" x="2971800" y="3536950"/>
          <p14:tracePt t="113025" x="3048000" y="3695700"/>
          <p14:tracePt t="113041" x="3111500" y="3829050"/>
          <p14:tracePt t="113042" x="3136900" y="3905250"/>
          <p14:tracePt t="113058" x="3200400" y="4070350"/>
          <p14:tracePt t="113074" x="3295650" y="4260850"/>
          <p14:tracePt t="113091" x="3371850" y="4445000"/>
          <p14:tracePt t="113108" x="3467100" y="4616450"/>
          <p14:tracePt t="113124" x="3505200" y="4686300"/>
          <p14:tracePt t="113141" x="3524250" y="4724400"/>
          <p14:tracePt t="113158" x="3530600" y="4730750"/>
          <p14:tracePt t="113175" x="3536950" y="4749800"/>
          <p14:tracePt t="113210" x="3536950" y="4756150"/>
          <p14:tracePt t="113218" x="3536950" y="4762500"/>
          <p14:tracePt t="113226" x="3536950" y="4794250"/>
          <p14:tracePt t="113241" x="3536950" y="4826000"/>
          <p14:tracePt t="113258" x="3587750" y="4991100"/>
          <p14:tracePt t="113274" x="3600450" y="5118100"/>
          <p14:tracePt t="113291" x="3606800" y="5187950"/>
          <p14:tracePt t="113308" x="3606800" y="5226050"/>
          <p14:tracePt t="113325" x="3606800" y="5245100"/>
          <p14:tracePt t="113362" x="3606800" y="5251450"/>
          <p14:tracePt t="113402" x="3606800" y="5257800"/>
          <p14:tracePt t="113450" x="3600450" y="5257800"/>
          <p14:tracePt t="113466" x="3594100" y="5257800"/>
          <p14:tracePt t="113482" x="3581400" y="5257800"/>
          <p14:tracePt t="113491" x="3556000" y="5251450"/>
          <p14:tracePt t="113508" x="3556000" y="5245100"/>
          <p14:tracePt t="113525" x="3556000" y="5226050"/>
          <p14:tracePt t="113541" x="3556000" y="5219700"/>
          <p14:tracePt t="114258" x="3562350" y="5213350"/>
          <p14:tracePt t="114266" x="3575050" y="5194300"/>
          <p14:tracePt t="114275" x="3619500" y="5162550"/>
          <p14:tracePt t="114291" x="3746500" y="5048250"/>
          <p14:tracePt t="114308" x="4006850" y="4851400"/>
          <p14:tracePt t="114325" x="4356100" y="4533900"/>
          <p14:tracePt t="114342" x="4768850" y="4191000"/>
          <p14:tracePt t="114358" x="5194300" y="3822700"/>
          <p14:tracePt t="114375" x="5581650" y="3498850"/>
          <p14:tracePt t="114391" x="5949950" y="3155950"/>
          <p14:tracePt t="114408" x="6400800" y="2781300"/>
          <p14:tracePt t="114425" x="7029450" y="2241550"/>
          <p14:tracePt t="114442" x="7708900" y="1758950"/>
          <p14:tracePt t="114443" x="8102600" y="1454150"/>
          <p14:tracePt t="114458" x="8718550" y="1016000"/>
          <p14:tracePt t="114475" x="9010650" y="781050"/>
          <p14:tracePt t="116227" x="9124950" y="590550"/>
          <p14:tracePt t="116235" x="9061450" y="628650"/>
          <p14:tracePt t="116243" x="9017000" y="647700"/>
          <p14:tracePt t="116259" x="8896350" y="736600"/>
          <p14:tracePt t="116275" x="8788400" y="831850"/>
          <p14:tracePt t="116292" x="8648700" y="933450"/>
          <p14:tracePt t="116309" x="8534400" y="1047750"/>
          <p14:tracePt t="116325" x="8439150" y="1155700"/>
          <p14:tracePt t="116342" x="8350250" y="1250950"/>
          <p14:tracePt t="116359" x="8261350" y="1371600"/>
          <p14:tracePt t="116375" x="8191500" y="1447800"/>
          <p14:tracePt t="116392" x="8121650" y="1536700"/>
          <p14:tracePt t="116409" x="8039100" y="1657350"/>
          <p14:tracePt t="116425" x="7962900" y="1746250"/>
          <p14:tracePt t="116442" x="7861300" y="1854200"/>
          <p14:tracePt t="116443" x="7835900" y="1885950"/>
          <p14:tracePt t="116459" x="7785100" y="1962150"/>
          <p14:tracePt t="116475" x="7721600" y="2019300"/>
          <p14:tracePt t="116492" x="7664450" y="2051050"/>
          <p14:tracePt t="116509" x="7613650" y="2076450"/>
          <p14:tracePt t="116525" x="7569200" y="2095500"/>
          <p14:tracePt t="116542" x="7512050" y="2127250"/>
          <p14:tracePt t="116559" x="7467600" y="2146300"/>
          <p14:tracePt t="116575" x="7404100" y="2171700"/>
          <p14:tracePt t="116592" x="7321550" y="2222500"/>
          <p14:tracePt t="116609" x="7188200" y="2273300"/>
          <p14:tracePt t="116625" x="7054850" y="2311400"/>
          <p14:tracePt t="116642" x="6940550" y="2343150"/>
          <p14:tracePt t="116645" x="6851650" y="2368550"/>
          <p14:tracePt t="116660" x="6699250" y="2432050"/>
          <p14:tracePt t="116675" x="6565900" y="2482850"/>
          <p14:tracePt t="116692" x="6394450" y="2546350"/>
          <p14:tracePt t="116709" x="6273800" y="2609850"/>
          <p14:tracePt t="116725" x="6140450" y="2667000"/>
          <p14:tracePt t="116742" x="5988050" y="2762250"/>
          <p14:tracePt t="116759" x="5848350" y="2851150"/>
          <p14:tracePt t="116775" x="5727700" y="2921000"/>
          <p14:tracePt t="116792" x="5638800" y="2990850"/>
          <p14:tracePt t="116809" x="5492750" y="3092450"/>
          <p14:tracePt t="116825" x="5410200" y="3155950"/>
          <p14:tracePt t="116842" x="5321300" y="3225800"/>
          <p14:tracePt t="116860" x="5111750" y="3422650"/>
          <p14:tracePt t="116875" x="5048250" y="3505200"/>
          <p14:tracePt t="116892" x="4946650" y="3632200"/>
          <p14:tracePt t="116909" x="4876800" y="3721100"/>
          <p14:tracePt t="116926" x="4800600" y="3816350"/>
          <p14:tracePt t="116942" x="4743450" y="3886200"/>
          <p14:tracePt t="116959" x="4673600" y="3975100"/>
          <p14:tracePt t="116975" x="4635500" y="4013200"/>
          <p14:tracePt t="116992" x="4610100" y="4057650"/>
          <p14:tracePt t="117009" x="4591050" y="4083050"/>
          <p14:tracePt t="117026" x="4584700" y="4089400"/>
          <p14:tracePt t="117042" x="4552950" y="4127500"/>
          <p14:tracePt t="117043" x="4546600" y="4133850"/>
          <p14:tracePt t="117059" x="4527550" y="4159250"/>
          <p14:tracePt t="117076" x="4521200" y="4165600"/>
          <p14:tracePt t="117092" x="4514850" y="4171950"/>
          <p14:tracePt t="117109" x="4514850" y="4178300"/>
          <p14:tracePt t="117125" x="4508500" y="4184650"/>
          <p14:tracePt t="117142" x="4495800" y="4184650"/>
          <p14:tracePt t="117283" x="4489450" y="4184650"/>
          <p14:tracePt t="117595" x="4489450" y="4178300"/>
          <p14:tracePt t="117603" x="4489450" y="4171950"/>
          <p14:tracePt t="117619" x="4489450" y="4146550"/>
          <p14:tracePt t="117627" x="4489450" y="4127500"/>
          <p14:tracePt t="117642" x="4483100" y="4121150"/>
          <p14:tracePt t="117659" x="4483100" y="4083050"/>
          <p14:tracePt t="117676" x="4476750" y="4057650"/>
          <p14:tracePt t="117692" x="4476750" y="4051300"/>
          <p14:tracePt t="117709" x="4476750" y="4044950"/>
          <p14:tracePt t="117812" x="4483100" y="4044950"/>
          <p14:tracePt t="117827" x="4483100" y="4057650"/>
          <p14:tracePt t="117835" x="4483100" y="4089400"/>
          <p14:tracePt t="117843" x="4483100" y="4102100"/>
          <p14:tracePt t="117859" x="4489450" y="4127500"/>
          <p14:tracePt t="117876" x="4489450" y="4133850"/>
          <p14:tracePt t="118019" x="4489450" y="4127500"/>
          <p14:tracePt t="118035" x="4489450" y="4108450"/>
          <p14:tracePt t="118067" x="4489450" y="4102100"/>
          <p14:tracePt t="118363" x="4483100" y="4102100"/>
          <p14:tracePt t="119092" x="4483100" y="4095750"/>
          <p14:tracePt t="119235" x="4483100" y="4089400"/>
          <p14:tracePt t="119428" x="4483100" y="4070350"/>
          <p14:tracePt t="120156" x="4483100" y="4064000"/>
          <p14:tracePt t="120172" x="4483100" y="4057650"/>
          <p14:tracePt t="120188" x="4483100" y="4051300"/>
          <p14:tracePt t="120292" x="4483100" y="4032250"/>
          <p14:tracePt t="120332" x="4483100" y="4025900"/>
          <p14:tracePt t="120340" x="4483100" y="4019550"/>
          <p14:tracePt t="120356" x="4483100" y="4000500"/>
          <p14:tracePt t="120364" x="4483100" y="3994150"/>
          <p14:tracePt t="120380" x="4483100" y="3987800"/>
          <p14:tracePt t="120396" x="4483100" y="3981450"/>
          <p14:tracePt t="120410" x="4483100" y="3975100"/>
          <p14:tracePt t="120426" x="4483100" y="3956050"/>
          <p14:tracePt t="120444" x="4483100" y="3949700"/>
          <p14:tracePt t="120468" x="4483100" y="3943350"/>
          <p14:tracePt t="120484" x="4483100" y="3937000"/>
          <p14:tracePt t="120500" x="4483100" y="3917950"/>
          <p14:tracePt t="120916" x="4489450" y="3911600"/>
          <p14:tracePt t="120940" x="4502150" y="3905250"/>
          <p14:tracePt t="120964" x="4502150" y="3898900"/>
          <p14:tracePt t="120988" x="4502150" y="3879850"/>
          <p14:tracePt t="129126" x="4502150" y="3873500"/>
          <p14:tracePt t="129141" x="4495800" y="3867150"/>
          <p14:tracePt t="129390" x="4489450" y="3860800"/>
          <p14:tracePt t="129406" x="4489450" y="3841750"/>
          <p14:tracePt t="129414" x="4489450" y="3835400"/>
          <p14:tracePt t="129428" x="4489450" y="3829050"/>
          <p14:tracePt t="129445" x="4483100" y="3822700"/>
          <p14:tracePt t="129462" x="4483100" y="3803650"/>
          <p14:tracePt t="130390" x="4483100" y="3797300"/>
          <p14:tracePt t="130398" x="4476750" y="3790950"/>
          <p14:tracePt t="130414" x="4476750" y="3784600"/>
          <p14:tracePt t="130430" x="4476750" y="3765550"/>
          <p14:tracePt t="130445" x="4476750" y="3759200"/>
          <p14:tracePt t="130462" x="4476750" y="3746500"/>
          <p14:tracePt t="131902" x="4470400" y="3765550"/>
          <p14:tracePt t="131910" x="4470400" y="3803650"/>
          <p14:tracePt t="131918" x="4470400" y="3822700"/>
          <p14:tracePt t="131929" x="4470400" y="3860800"/>
          <p14:tracePt t="131946" x="4470400" y="3937000"/>
          <p14:tracePt t="131962" x="4470400" y="3981450"/>
          <p14:tracePt t="131979" x="4476750" y="4006850"/>
          <p14:tracePt t="131996" x="4483100" y="4013200"/>
          <p14:tracePt t="132030" x="4495800" y="4013200"/>
          <p14:tracePt t="132078" x="4502150" y="4013200"/>
          <p14:tracePt t="132222" x="4489450" y="4013200"/>
          <p14:tracePt t="132262" x="4483100" y="4006850"/>
          <p14:tracePt t="132286" x="4483100" y="4000500"/>
          <p14:tracePt t="132302" x="4483100" y="3987800"/>
          <p14:tracePt t="132318" x="4483100" y="3968750"/>
          <p14:tracePt t="132334" x="4483100" y="3956050"/>
          <p14:tracePt t="132342" x="4483100" y="3949700"/>
          <p14:tracePt t="132350" x="4483100" y="3943350"/>
          <p14:tracePt t="132494" x="4495800" y="3943350"/>
          <p14:tracePt t="132518" x="4508500" y="3943350"/>
          <p14:tracePt t="132527" x="4521200" y="3962400"/>
          <p14:tracePt t="132542" x="4527550" y="3968750"/>
          <p14:tracePt t="132550" x="4533900" y="3975100"/>
          <p14:tracePt t="132562" x="4540250" y="3994150"/>
          <p14:tracePt t="132583" x="4546600" y="4000500"/>
          <p14:tracePt t="132815" x="4552950" y="4000500"/>
          <p14:tracePt t="132822" x="4565650" y="3994150"/>
          <p14:tracePt t="132838" x="4565650" y="3987800"/>
          <p14:tracePt t="132846" x="4572000" y="3968750"/>
          <p14:tracePt t="132863" x="4572000" y="3962400"/>
          <p14:tracePt t="132927" x="4578350" y="3956050"/>
          <p14:tracePt t="133447" x="4597400" y="3937000"/>
          <p14:tracePt t="133455" x="4616450" y="3930650"/>
          <p14:tracePt t="133463" x="4622800" y="3924300"/>
          <p14:tracePt t="133479" x="4648200" y="3886200"/>
          <p14:tracePt t="133496" x="4660900" y="3867150"/>
          <p14:tracePt t="133513" x="4686300" y="3816350"/>
          <p14:tracePt t="133529" x="4699000" y="3790950"/>
          <p14:tracePt t="133546" x="4718050" y="3746500"/>
          <p14:tracePt t="133563" x="4737100" y="3714750"/>
          <p14:tracePt t="133579" x="4749800" y="3695700"/>
          <p14:tracePt t="133596" x="4762500" y="3689350"/>
          <p14:tracePt t="133703" x="4768850" y="3676650"/>
          <p14:tracePt t="133855" x="4775200" y="3683000"/>
          <p14:tracePt t="133863" x="4775200" y="3689350"/>
          <p14:tracePt t="133880" x="4775200" y="3733800"/>
          <p14:tracePt t="133896" x="4787900" y="3790950"/>
          <p14:tracePt t="133913" x="4794250" y="3854450"/>
          <p14:tracePt t="133930" x="4845050" y="3943350"/>
          <p14:tracePt t="133938" x="4883150" y="3994150"/>
          <p14:tracePt t="133946" x="4902200" y="4013200"/>
          <p14:tracePt t="133963" x="4953000" y="4089400"/>
          <p14:tracePt t="133979" x="4991100" y="4127500"/>
          <p14:tracePt t="133996" x="5022850" y="4152900"/>
          <p14:tracePt t="134063" x="5029200" y="4152900"/>
          <p14:tracePt t="134071" x="5035550" y="4146550"/>
          <p14:tracePt t="134079" x="5041900" y="4140200"/>
          <p14:tracePt t="134096" x="5060950" y="4114800"/>
          <p14:tracePt t="134113" x="5073650" y="4064000"/>
          <p14:tracePt t="134129" x="5073650" y="4032250"/>
          <p14:tracePt t="134146" x="5080000" y="3981450"/>
          <p14:tracePt t="134163" x="5080000" y="3962400"/>
          <p14:tracePt t="134179" x="5080000" y="3917950"/>
          <p14:tracePt t="134196" x="5092700" y="3892550"/>
          <p14:tracePt t="134213" x="5092700" y="3860800"/>
          <p14:tracePt t="134229" x="5092700" y="3841750"/>
          <p14:tracePt t="134247" x="5092700" y="3835400"/>
          <p14:tracePt t="134471" x="5099050" y="3835400"/>
          <p14:tracePt t="134783" x="5111750" y="3835400"/>
          <p14:tracePt t="134799" x="5118100" y="3835400"/>
          <p14:tracePt t="134807" x="5156200" y="3848100"/>
          <p14:tracePt t="134815" x="5162550" y="3854450"/>
          <p14:tracePt t="134830" x="5200650" y="3854450"/>
          <p14:tracePt t="134846" x="5257800" y="3867150"/>
          <p14:tracePt t="134847" x="5295900" y="3873500"/>
          <p14:tracePt t="134863" x="5334000" y="3892550"/>
          <p14:tracePt t="134880" x="5346700" y="3892550"/>
          <p14:tracePt t="134896" x="5359400" y="3892550"/>
          <p14:tracePt t="134943" x="5372100" y="3892550"/>
          <p14:tracePt t="134959" x="5378450" y="3898900"/>
          <p14:tracePt t="134983" x="5403850" y="3911600"/>
          <p14:tracePt t="135023" x="5410200" y="3911600"/>
          <p14:tracePt t="135047" x="5416550" y="3917950"/>
          <p14:tracePt t="135087" x="5416550" y="3930650"/>
          <p14:tracePt t="135111" x="5416550" y="3943350"/>
          <p14:tracePt t="135119" x="5410200" y="3956050"/>
          <p14:tracePt t="135136" x="5397500" y="3962400"/>
          <p14:tracePt t="135159" x="5391150" y="3981450"/>
          <p14:tracePt t="135199" x="5384800" y="3987800"/>
          <p14:tracePt t="135215" x="5378450" y="3987800"/>
          <p14:tracePt t="135223" x="5372100" y="3994150"/>
          <p14:tracePt t="135239" x="5353050" y="4013200"/>
          <p14:tracePt t="135247" x="5346700" y="4013200"/>
          <p14:tracePt t="135263" x="5321300" y="4025900"/>
          <p14:tracePt t="135280" x="5308600" y="4025900"/>
          <p14:tracePt t="135296" x="5289550" y="4038600"/>
          <p14:tracePt t="135313" x="5251450" y="4057650"/>
          <p14:tracePt t="135330" x="5232400" y="4064000"/>
          <p14:tracePt t="135347" x="5219700" y="4064000"/>
          <p14:tracePt t="135363" x="5194300" y="4064000"/>
          <p14:tracePt t="135380" x="5149850" y="4076700"/>
          <p14:tracePt t="135397" x="5124450" y="4083050"/>
          <p14:tracePt t="135413" x="5105400" y="4083050"/>
          <p14:tracePt t="135430" x="5073650" y="4102100"/>
          <p14:tracePt t="135446" x="5054600" y="4102100"/>
          <p14:tracePt t="135463" x="5029200" y="4102100"/>
          <p14:tracePt t="135480" x="4984750" y="4102100"/>
          <p14:tracePt t="135496" x="4883150" y="4070350"/>
          <p14:tracePt t="135513" x="4781550" y="4025900"/>
          <p14:tracePt t="135530" x="4711700" y="3987800"/>
          <p14:tracePt t="135546" x="4635500" y="3968750"/>
          <p14:tracePt t="135563" x="4578350" y="3962400"/>
          <p14:tracePt t="135580" x="4572000" y="3949700"/>
          <p14:tracePt t="135596" x="4546600" y="3949700"/>
          <p14:tracePt t="135613" x="4540250" y="3949700"/>
          <p14:tracePt t="135630" x="4533900" y="3949700"/>
          <p14:tracePt t="135655" x="4514850" y="3949700"/>
          <p14:tracePt t="135695" x="4508500" y="3956050"/>
          <p14:tracePt t="135719" x="4502150" y="3962400"/>
          <p14:tracePt t="135727" x="4495800" y="3968750"/>
          <p14:tracePt t="135735" x="4489450" y="3975100"/>
          <p14:tracePt t="135746" x="4489450" y="3981450"/>
          <p14:tracePt t="135763" x="4476750" y="3987800"/>
          <p14:tracePt t="135896" x="4470400" y="3987800"/>
          <p14:tracePt t="135903" x="4470400" y="3981450"/>
          <p14:tracePt t="135913" x="4470400" y="3975100"/>
          <p14:tracePt t="135930" x="4470400" y="3930650"/>
          <p14:tracePt t="135946" x="4470400" y="3898900"/>
          <p14:tracePt t="135963" x="4470400" y="3867150"/>
          <p14:tracePt t="135980" x="4464050" y="3854450"/>
          <p14:tracePt t="136063" x="4464050" y="3873500"/>
          <p14:tracePt t="136071" x="4464050" y="3905250"/>
          <p14:tracePt t="136080" x="4464050" y="3924300"/>
          <p14:tracePt t="136097" x="4476750" y="3968750"/>
          <p14:tracePt t="136114" x="4483100" y="4013200"/>
          <p14:tracePt t="136130" x="4483100" y="4038600"/>
          <p14:tracePt t="136147" x="4483100" y="4044950"/>
          <p14:tracePt t="136167" x="4495800" y="4064000"/>
          <p14:tracePt t="136183" x="4502150" y="4076700"/>
          <p14:tracePt t="136199" x="4508500" y="4076700"/>
          <p14:tracePt t="136213" x="4514850" y="4076700"/>
          <p14:tracePt t="136230" x="4540250" y="4076700"/>
          <p14:tracePt t="136247" x="4559300" y="4076700"/>
          <p14:tracePt t="136263" x="4584700" y="4076700"/>
          <p14:tracePt t="136280" x="4591050" y="4076700"/>
          <p14:tracePt t="136297" x="4629150" y="4070350"/>
          <p14:tracePt t="136313" x="4641850" y="4051300"/>
          <p14:tracePt t="136330" x="4660900" y="4038600"/>
          <p14:tracePt t="136347" x="4660900" y="4006850"/>
          <p14:tracePt t="136367" x="4660900" y="3994150"/>
          <p14:tracePt t="136380" x="4660900" y="3987800"/>
          <p14:tracePt t="136397" x="4660900" y="3968750"/>
          <p14:tracePt t="136413" x="4660900" y="3962400"/>
          <p14:tracePt t="136439" x="4654550" y="3943350"/>
          <p14:tracePt t="136455" x="4648200" y="3943350"/>
          <p14:tracePt t="136479" x="4641850" y="3943350"/>
          <p14:tracePt t="136487" x="4635500" y="3943350"/>
          <p14:tracePt t="136497" x="4629150" y="3943350"/>
          <p14:tracePt t="136513" x="4622800" y="3937000"/>
          <p14:tracePt t="136530" x="4603750" y="3937000"/>
          <p14:tracePt t="138048" x="4597400" y="3930650"/>
          <p14:tracePt t="138064" x="4597400" y="3924300"/>
          <p14:tracePt t="138088" x="4603750" y="3917950"/>
          <p14:tracePt t="138128" x="4616450" y="3911600"/>
          <p14:tracePt t="138648" x="4629150" y="3911600"/>
          <p14:tracePt t="138696" x="4635500" y="3911600"/>
          <p14:tracePt t="138728" x="4641850" y="3911600"/>
          <p14:tracePt t="138776" x="4648200" y="3911600"/>
          <p14:tracePt t="138872" x="4660900" y="3898900"/>
          <p14:tracePt t="138880" x="4660900" y="3892550"/>
          <p14:tracePt t="138897" x="4667250" y="3879850"/>
          <p14:tracePt t="138914" x="4673600" y="3867150"/>
          <p14:tracePt t="138952" x="4673600" y="3854450"/>
          <p14:tracePt t="138984" x="4673600" y="3848100"/>
          <p14:tracePt t="140928" x="4673600" y="3860800"/>
          <p14:tracePt t="140936" x="4667250" y="3879850"/>
          <p14:tracePt t="140948" x="4667250" y="3886200"/>
          <p14:tracePt t="140964" x="4667250" y="3911600"/>
          <p14:tracePt t="140981" x="4654550" y="3937000"/>
          <p14:tracePt t="140999" x="4654550" y="3962400"/>
          <p14:tracePt t="141014" x="4635500" y="3994150"/>
          <p14:tracePt t="141031" x="4635500" y="4000500"/>
          <p14:tracePt t="141048" x="4635500" y="4044950"/>
          <p14:tracePt t="141049" x="4629150" y="4051300"/>
          <p14:tracePt t="141064" x="4629150" y="4083050"/>
          <p14:tracePt t="141081" x="4629150" y="4114800"/>
          <p14:tracePt t="141098" x="4629150" y="4140200"/>
          <p14:tracePt t="141114" x="4629150" y="4165600"/>
          <p14:tracePt t="141131" x="4622800" y="4178300"/>
          <p14:tracePt t="141148" x="4622800" y="4197350"/>
          <p14:tracePt t="141164" x="4622800" y="4203700"/>
          <p14:tracePt t="141181" x="4622800" y="4235450"/>
          <p14:tracePt t="141198" x="4629150" y="4260850"/>
          <p14:tracePt t="141214" x="4629150" y="4305300"/>
          <p14:tracePt t="141231" x="4629150" y="4368800"/>
          <p14:tracePt t="141248" x="4629150" y="4451350"/>
          <p14:tracePt t="141249" x="4629150" y="4502150"/>
          <p14:tracePt t="141265" x="4629150" y="4591050"/>
          <p14:tracePt t="141281" x="4629150" y="4699000"/>
          <p14:tracePt t="141298" x="4629150" y="4794250"/>
          <p14:tracePt t="141314" x="4629150" y="4921250"/>
          <p14:tracePt t="141331" x="4616450" y="4997450"/>
          <p14:tracePt t="141348" x="4603750" y="5080000"/>
          <p14:tracePt t="141365" x="4584700" y="5175250"/>
          <p14:tracePt t="141381" x="4521200" y="5346700"/>
          <p14:tracePt t="141398" x="4483100" y="5492750"/>
          <p14:tracePt t="141414" x="4419600" y="5632450"/>
          <p14:tracePt t="141431" x="4375150" y="5727700"/>
          <p14:tracePt t="141448" x="4337050" y="5765800"/>
          <p14:tracePt t="141448" x="4330700" y="5784850"/>
          <p14:tracePt t="141489" x="4311650" y="5784850"/>
          <p14:tracePt t="141504" x="4305300" y="5784850"/>
          <p14:tracePt t="141513" x="4298950" y="5784850"/>
          <p14:tracePt t="141528" x="4286250" y="5784850"/>
          <p14:tracePt t="141536" x="4273550" y="5784850"/>
          <p14:tracePt t="141548" x="4254500" y="5784850"/>
          <p14:tracePt t="141564" x="4235450" y="5772150"/>
          <p14:tracePt t="141581" x="4216400" y="5765800"/>
          <p14:tracePt t="141598" x="4197350" y="5753100"/>
          <p14:tracePt t="141614" x="4178300" y="5740400"/>
          <p14:tracePt t="141631" x="4171950" y="5734050"/>
          <p14:tracePt t="141648" x="4159250" y="5727700"/>
          <p14:tracePt t="141697" x="4152900" y="5727700"/>
          <p14:tracePt t="141705" x="4146550" y="5721350"/>
          <p14:tracePt t="141721" x="4140200" y="5721350"/>
          <p14:tracePt t="141731" x="4133850" y="5715000"/>
          <p14:tracePt t="141748" x="4095750" y="5676900"/>
          <p14:tracePt t="141764" x="4064000" y="5645150"/>
          <p14:tracePt t="141781" x="4044950" y="5613400"/>
          <p14:tracePt t="141798" x="4019550" y="5549900"/>
          <p14:tracePt t="141815" x="4006850" y="5524500"/>
          <p14:tracePt t="141831" x="4000500" y="5511800"/>
          <p14:tracePt t="141848" x="3994150" y="5499100"/>
          <p14:tracePt t="141864" x="3987800" y="5492750"/>
          <p14:tracePt t="141897" x="3968750" y="5492750"/>
          <p14:tracePt t="141921" x="3943350" y="5492750"/>
          <p14:tracePt t="141953" x="3924300" y="5492750"/>
          <p14:tracePt t="141961" x="3917950" y="5492750"/>
          <p14:tracePt t="141969" x="3892550" y="5499100"/>
          <p14:tracePt t="141981" x="3879850" y="5499100"/>
          <p14:tracePt t="141998" x="3778250" y="5530850"/>
          <p14:tracePt t="142015" x="3644900" y="5594350"/>
          <p14:tracePt t="142031" x="3530600" y="5613400"/>
          <p14:tracePt t="142048" x="3441700" y="5613400"/>
          <p14:tracePt t="142049" x="3409950" y="5613400"/>
          <p14:tracePt t="142065" x="3359150" y="5613400"/>
          <p14:tracePt t="142081" x="3302000" y="5600700"/>
          <p14:tracePt t="142098" x="3263900" y="5575300"/>
          <p14:tracePt t="142115" x="3219450" y="5556250"/>
          <p14:tracePt t="142131" x="3206750" y="5549900"/>
          <p14:tracePt t="142148" x="3200400" y="5537200"/>
          <p14:tracePt t="142177" x="3194050" y="5530850"/>
          <p14:tracePt t="142305" x="3213100" y="5530850"/>
          <p14:tracePt t="142313" x="3263900" y="5530850"/>
          <p14:tracePt t="142321" x="3321050" y="5530850"/>
          <p14:tracePt t="142331" x="3359150" y="5530850"/>
          <p14:tracePt t="142348" x="3441700" y="5549900"/>
          <p14:tracePt t="142365" x="3549650" y="5556250"/>
          <p14:tracePt t="142381" x="3644900" y="5581650"/>
          <p14:tracePt t="142398" x="3759200" y="5613400"/>
          <p14:tracePt t="142415" x="3873500" y="5626100"/>
          <p14:tracePt t="142431" x="3962400" y="5626100"/>
          <p14:tracePt t="142448" x="4057650" y="5632450"/>
          <p14:tracePt t="142449" x="4083050" y="5632450"/>
          <p14:tracePt t="142465" x="4127500" y="5632450"/>
          <p14:tracePt t="142481" x="4171950" y="5632450"/>
          <p14:tracePt t="142498" x="4210050" y="5632450"/>
          <p14:tracePt t="142515" x="4248150" y="5632450"/>
          <p14:tracePt t="142531" x="4305300" y="5632450"/>
          <p14:tracePt t="142548" x="4381500" y="5657850"/>
          <p14:tracePt t="142565" x="4476750" y="5657850"/>
          <p14:tracePt t="142581" x="4540250" y="5664200"/>
          <p14:tracePt t="142598" x="4610100" y="5664200"/>
          <p14:tracePt t="142615" x="4667250" y="5664200"/>
          <p14:tracePt t="142631" x="4686300" y="5664200"/>
          <p14:tracePt t="142648" x="4730750" y="5664200"/>
          <p14:tracePt t="142649" x="4775200" y="5651500"/>
          <p14:tracePt t="142665" x="4851400" y="5638800"/>
          <p14:tracePt t="142681" x="4959350" y="5632450"/>
          <p14:tracePt t="142698" x="5080000" y="5632450"/>
          <p14:tracePt t="142715" x="5257800" y="5632450"/>
          <p14:tracePt t="142731" x="5416550" y="5632450"/>
          <p14:tracePt t="142748" x="5568950" y="5632450"/>
          <p14:tracePt t="142765" x="5695950" y="5632450"/>
          <p14:tracePt t="142781" x="5791200" y="5607050"/>
          <p14:tracePt t="142798" x="5854700" y="5607050"/>
          <p14:tracePt t="142815" x="5937250" y="5607050"/>
          <p14:tracePt t="142832" x="6000750" y="5607050"/>
          <p14:tracePt t="142848" x="6096000" y="5600700"/>
          <p14:tracePt t="142849" x="6146800" y="5600700"/>
          <p14:tracePt t="142865" x="6203950" y="5581650"/>
          <p14:tracePt t="142881" x="6286500" y="5543550"/>
          <p14:tracePt t="142898" x="6388100" y="5486400"/>
          <p14:tracePt t="142915" x="6457950" y="5467350"/>
          <p14:tracePt t="142932" x="6515100" y="5448300"/>
          <p14:tracePt t="142948" x="6559550" y="5441950"/>
          <p14:tracePt t="142965" x="6604000" y="5429250"/>
          <p14:tracePt t="142981" x="6642100" y="5422900"/>
          <p14:tracePt t="143009" x="6673850" y="5422900"/>
          <p14:tracePt t="143017" x="6680200" y="5416550"/>
          <p14:tracePt t="143041" x="6680200" y="5403850"/>
          <p14:tracePt t="143065" x="6680200" y="5391150"/>
          <p14:tracePt t="143089" x="6680200" y="5384800"/>
          <p14:tracePt t="143097" x="6680200" y="5378450"/>
          <p14:tracePt t="143105" x="6680200" y="5365750"/>
          <p14:tracePt t="143121" x="6673850" y="5359400"/>
          <p14:tracePt t="143153" x="6654800" y="5353050"/>
          <p14:tracePt t="143161" x="6648450" y="5353050"/>
          <p14:tracePt t="143177" x="6642100" y="5353050"/>
          <p14:tracePt t="143185" x="6635750" y="5353050"/>
          <p14:tracePt t="143199" x="6616700" y="5353050"/>
          <p14:tracePt t="143215" x="6559550" y="5353050"/>
          <p14:tracePt t="143232" x="6470650" y="5353050"/>
          <p14:tracePt t="143248" x="6248400" y="5353050"/>
          <p14:tracePt t="143265" x="5664200" y="5353050"/>
          <p14:tracePt t="143282" x="5099050" y="5353050"/>
          <p14:tracePt t="143298" x="4724400" y="5353050"/>
          <p14:tracePt t="143315" x="4400550" y="5340350"/>
          <p14:tracePt t="143332" x="4203700" y="5314950"/>
          <p14:tracePt t="143348" x="4121150" y="5283200"/>
          <p14:tracePt t="143365" x="4051300" y="5251450"/>
          <p14:tracePt t="143381" x="4019550" y="5219700"/>
          <p14:tracePt t="143398" x="3994150" y="5200650"/>
          <p14:tracePt t="143415" x="3975100" y="5194300"/>
          <p14:tracePt t="143432" x="3968750" y="5187950"/>
          <p14:tracePt t="143465" x="3962400" y="5181600"/>
          <p14:tracePt t="143489" x="3956050" y="5168900"/>
          <p14:tracePt t="143497" x="3937000" y="5156200"/>
          <p14:tracePt t="143505" x="3924300" y="5137150"/>
          <p14:tracePt t="143515" x="3917950" y="5130800"/>
          <p14:tracePt t="143532" x="3917950" y="5086350"/>
          <p14:tracePt t="143548" x="3917950" y="5054600"/>
          <p14:tracePt t="143565" x="3917950" y="5022850"/>
          <p14:tracePt t="143582" x="3917950" y="5010150"/>
          <p14:tracePt t="143598" x="3949700" y="4953000"/>
          <p14:tracePt t="143615" x="4000500" y="4902200"/>
          <p14:tracePt t="143632" x="4051300" y="4832350"/>
          <p14:tracePt t="143648" x="4159250" y="4724400"/>
          <p14:tracePt t="143665" x="4279900" y="4610100"/>
          <p14:tracePt t="143682" x="4368800" y="4559300"/>
          <p14:tracePt t="143698" x="4432300" y="4508500"/>
          <p14:tracePt t="143715" x="4489450" y="4470400"/>
          <p14:tracePt t="143732" x="4546600" y="4425950"/>
          <p14:tracePt t="143748" x="4622800" y="4381500"/>
          <p14:tracePt t="143765" x="4654550" y="4368800"/>
          <p14:tracePt t="143782" x="4660900" y="4368800"/>
          <p14:tracePt t="143809" x="4673600" y="4368800"/>
          <p14:tracePt t="143873" x="4686300" y="4368800"/>
          <p14:tracePt t="143889" x="4692650" y="4368800"/>
          <p14:tracePt t="143898" x="4699000" y="4368800"/>
          <p14:tracePt t="143915" x="4718050" y="4381500"/>
          <p14:tracePt t="143932" x="4743450" y="4413250"/>
          <p14:tracePt t="143948" x="4781550" y="4451350"/>
          <p14:tracePt t="143965" x="4819650" y="4483100"/>
          <p14:tracePt t="143982" x="4864100" y="4502150"/>
          <p14:tracePt t="143998" x="4921250" y="4521200"/>
          <p14:tracePt t="144015" x="4978400" y="4527550"/>
          <p14:tracePt t="144032" x="5099050" y="4527550"/>
          <p14:tracePt t="144048" x="5257800" y="4527550"/>
          <p14:tracePt t="144049" x="5327650" y="4527550"/>
          <p14:tracePt t="144065" x="5454650" y="4527550"/>
          <p14:tracePt t="144082" x="5549900" y="4514850"/>
          <p14:tracePt t="144098" x="5613400" y="4483100"/>
          <p14:tracePt t="144115" x="5683250" y="4445000"/>
          <p14:tracePt t="144132" x="5727700" y="4406900"/>
          <p14:tracePt t="144148" x="5791200" y="4356100"/>
          <p14:tracePt t="144165" x="5835650" y="4298950"/>
          <p14:tracePt t="144182" x="5854700" y="4260850"/>
          <p14:tracePt t="144198" x="5854700" y="4241800"/>
          <p14:tracePt t="144215" x="5854700" y="4235450"/>
          <p14:tracePt t="144241" x="5854700" y="4229100"/>
          <p14:tracePt t="144265" x="5854700" y="4216400"/>
          <p14:tracePt t="144273" x="5854700" y="4203700"/>
          <p14:tracePt t="144282" x="5854700" y="4197350"/>
          <p14:tracePt t="144298" x="5854700" y="4184650"/>
          <p14:tracePt t="144315" x="5842000" y="4146550"/>
          <p14:tracePt t="144353" x="5835650" y="4146550"/>
          <p14:tracePt t="144361" x="5829300" y="4146550"/>
          <p14:tracePt t="144401" x="5810250" y="4146550"/>
          <p14:tracePt t="144449" x="5803900" y="4146550"/>
          <p14:tracePt t="144481" x="5797550" y="4146550"/>
          <p14:tracePt t="144530" x="5791200" y="4140200"/>
          <p14:tracePt t="144537" x="5791200" y="4127500"/>
          <p14:tracePt t="144549" x="5791200" y="4108450"/>
          <p14:tracePt t="144565" x="5791200" y="4064000"/>
          <p14:tracePt t="144582" x="5803900" y="4013200"/>
          <p14:tracePt t="144598" x="5822950" y="3987800"/>
          <p14:tracePt t="144641" x="5822950" y="3975100"/>
          <p14:tracePt t="144650" x="5803900" y="3987800"/>
          <p14:tracePt t="144657" x="5772150" y="4032250"/>
          <p14:tracePt t="144665" x="5727700" y="4076700"/>
          <p14:tracePt t="144682" x="5664200" y="4197350"/>
          <p14:tracePt t="144698" x="5632450" y="4298950"/>
          <p14:tracePt t="144715" x="5626100" y="4349750"/>
          <p14:tracePt t="144732" x="5613400" y="4394200"/>
          <p14:tracePt t="144993" x="5607050" y="4413250"/>
          <p14:tracePt t="145001" x="5588000" y="4413250"/>
          <p14:tracePt t="145015" x="5549900" y="4413250"/>
          <p14:tracePt t="145032" x="5492750" y="4413250"/>
          <p14:tracePt t="145049" x="5448300" y="4406900"/>
          <p14:tracePt t="145049" x="5441950" y="4406900"/>
          <p14:tracePt t="145065" x="5416550" y="4406900"/>
          <p14:tracePt t="145082" x="5410200" y="4406900"/>
          <p14:tracePt t="145099" x="5403850" y="4406900"/>
          <p14:tracePt t="145115" x="5384800" y="4406900"/>
          <p14:tracePt t="145132" x="5372100" y="4406900"/>
          <p14:tracePt t="145149" x="5346700" y="4406900"/>
          <p14:tracePt t="145165" x="5327650" y="4406900"/>
          <p14:tracePt t="145182" x="5289550" y="4413250"/>
          <p14:tracePt t="145199" x="5245100" y="4419600"/>
          <p14:tracePt t="145215" x="5213350" y="4425950"/>
          <p14:tracePt t="145232" x="5200650" y="4425950"/>
          <p14:tracePt t="145249" x="5162550" y="4438650"/>
          <p14:tracePt t="145265" x="5156200" y="4445000"/>
          <p14:tracePt t="145282" x="5137150" y="4445000"/>
          <p14:tracePt t="145299" x="5099050" y="4445000"/>
          <p14:tracePt t="145315" x="5080000" y="4445000"/>
          <p14:tracePt t="145332" x="4991100" y="4445000"/>
          <p14:tracePt t="145349" x="4864100" y="4438650"/>
          <p14:tracePt t="145366" x="4648200" y="4413250"/>
          <p14:tracePt t="145382" x="4438650" y="4387850"/>
          <p14:tracePt t="145399" x="4254500" y="4343400"/>
          <p14:tracePt t="145415" x="4127500" y="4311650"/>
          <p14:tracePt t="145432" x="4044950" y="4298950"/>
          <p14:tracePt t="145449" x="3981450" y="4298950"/>
          <p14:tracePt t="145450" x="3975100" y="4298950"/>
          <p14:tracePt t="145465" x="3937000" y="4298950"/>
          <p14:tracePt t="145482" x="3917950" y="4298950"/>
          <p14:tracePt t="145499" x="3898900" y="4298950"/>
          <p14:tracePt t="145521" x="3892550" y="4298950"/>
          <p14:tracePt t="145602" x="3886200" y="4298950"/>
          <p14:tracePt t="145609" x="3892550" y="4318000"/>
          <p14:tracePt t="145617" x="3911600" y="4324350"/>
          <p14:tracePt t="145632" x="3930650" y="4324350"/>
          <p14:tracePt t="145649" x="4000500" y="4368800"/>
          <p14:tracePt t="145650" x="4019550" y="4375150"/>
          <p14:tracePt t="145665" x="4064000" y="4406900"/>
          <p14:tracePt t="145682" x="4083050" y="4413250"/>
          <p14:tracePt t="145699" x="4108450" y="4413250"/>
          <p14:tracePt t="145715" x="4114800" y="4419600"/>
          <p14:tracePt t="145732" x="4133850" y="4445000"/>
          <p14:tracePt t="145749" x="4146550" y="4457700"/>
          <p14:tracePt t="145765" x="4191000" y="4470400"/>
          <p14:tracePt t="145782" x="4216400" y="4483100"/>
          <p14:tracePt t="145799" x="4241800" y="4495800"/>
          <p14:tracePt t="145815" x="4254500" y="4495800"/>
          <p14:tracePt t="145832" x="4298950" y="4508500"/>
          <p14:tracePt t="145849" x="4343400" y="4508500"/>
          <p14:tracePt t="145850" x="4381500" y="4508500"/>
          <p14:tracePt t="145865" x="4464050" y="4508500"/>
          <p14:tracePt t="145882" x="4559300" y="4514850"/>
          <p14:tracePt t="145899" x="4673600" y="4540250"/>
          <p14:tracePt t="145915" x="4749800" y="4559300"/>
          <p14:tracePt t="145932" x="4813300" y="4603750"/>
          <p14:tracePt t="145949" x="4876800" y="4641850"/>
          <p14:tracePt t="145965" x="4921250" y="4699000"/>
          <p14:tracePt t="145982" x="4959350" y="4737100"/>
          <p14:tracePt t="145999" x="4991100" y="4775200"/>
          <p14:tracePt t="146015" x="4997450" y="4832350"/>
          <p14:tracePt t="146032" x="5010150" y="4889500"/>
          <p14:tracePt t="146049" x="5016500" y="4946650"/>
          <p14:tracePt t="146049" x="5016500" y="4972050"/>
          <p14:tracePt t="146065" x="5016500" y="5041900"/>
          <p14:tracePt t="146082" x="5016500" y="5111750"/>
          <p14:tracePt t="146099" x="4940300" y="5175250"/>
          <p14:tracePt t="146116" x="4845050" y="5251450"/>
          <p14:tracePt t="146132" x="4743450" y="5334000"/>
          <p14:tracePt t="146149" x="4667250" y="5397500"/>
          <p14:tracePt t="146166" x="4591050" y="5454650"/>
          <p14:tracePt t="146182" x="4521200" y="5492750"/>
          <p14:tracePt t="146199" x="4489450" y="5530850"/>
          <p14:tracePt t="146216" x="4438650" y="5549900"/>
          <p14:tracePt t="146232" x="4394200" y="5556250"/>
          <p14:tracePt t="146249" x="4349750" y="5556250"/>
          <p14:tracePt t="146250" x="4324350" y="5568950"/>
          <p14:tracePt t="146265" x="4305300" y="5568950"/>
          <p14:tracePt t="146282" x="4267200" y="5575300"/>
          <p14:tracePt t="146299" x="4248150" y="5575300"/>
          <p14:tracePt t="146546" x="4267200" y="5594350"/>
          <p14:tracePt t="146554" x="4273550" y="5600700"/>
          <p14:tracePt t="146566" x="4279900" y="5607050"/>
          <p14:tracePt t="146582" x="4286250" y="5645150"/>
          <p14:tracePt t="146599" x="4305300" y="5657850"/>
          <p14:tracePt t="146616" x="4318000" y="5657850"/>
          <p14:tracePt t="146632" x="4381500" y="5676900"/>
          <p14:tracePt t="146649" x="4457700" y="5676900"/>
          <p14:tracePt t="146650" x="4508500" y="5664200"/>
          <p14:tracePt t="146666" x="4641850" y="5613400"/>
          <p14:tracePt t="146682" x="4781550" y="5549900"/>
          <p14:tracePt t="146699" x="4864100" y="5499100"/>
          <p14:tracePt t="146716" x="4972050" y="5429250"/>
          <p14:tracePt t="146732" x="5035550" y="5378450"/>
          <p14:tracePt t="146749" x="5099050" y="5321300"/>
          <p14:tracePt t="146766" x="5143500" y="5276850"/>
          <p14:tracePt t="146782" x="5156200" y="5264150"/>
          <p14:tracePt t="146799" x="5162550" y="5245100"/>
          <p14:tracePt t="146816" x="5175250" y="5238750"/>
          <p14:tracePt t="146930" x="5175250" y="5251450"/>
          <p14:tracePt t="146938" x="5175250" y="5257800"/>
          <p14:tracePt t="146949" x="5168900" y="5264150"/>
          <p14:tracePt t="146966" x="5162550" y="5295900"/>
          <p14:tracePt t="146982" x="5143500" y="5365750"/>
          <p14:tracePt t="146999" x="5137150" y="5435600"/>
          <p14:tracePt t="147016" x="5137150" y="5499100"/>
          <p14:tracePt t="147032" x="5137150" y="5568950"/>
          <p14:tracePt t="147049" x="5137150" y="5613400"/>
          <p14:tracePt t="147050" x="5137150" y="5626100"/>
          <p14:tracePt t="147066" x="5162550" y="5645150"/>
          <p14:tracePt t="147082" x="5200650" y="5645150"/>
          <p14:tracePt t="147099" x="5245100" y="5645150"/>
          <p14:tracePt t="147116" x="5264150" y="5645150"/>
          <p14:tracePt t="147132" x="5302250" y="5638800"/>
          <p14:tracePt t="147149" x="5340350" y="5607050"/>
          <p14:tracePt t="147166" x="5346700" y="5588000"/>
          <p14:tracePt t="147182" x="5365750" y="5562600"/>
          <p14:tracePt t="147199" x="5365750" y="5543550"/>
          <p14:tracePt t="147216" x="5378450" y="5524500"/>
          <p14:tracePt t="147232" x="5378450" y="5499100"/>
          <p14:tracePt t="147249" x="5391150" y="5454650"/>
          <p14:tracePt t="147250" x="5391150" y="5435600"/>
          <p14:tracePt t="147266" x="5391150" y="5403850"/>
          <p14:tracePt t="147283" x="5384800" y="5353050"/>
          <p14:tracePt t="147299" x="5365750" y="5302250"/>
          <p14:tracePt t="147316" x="5327650" y="5251450"/>
          <p14:tracePt t="147338" x="5321300" y="5245100"/>
          <p14:tracePt t="147530" x="5321300" y="5238750"/>
          <p14:tracePt t="147546" x="5321300" y="5232400"/>
          <p14:tracePt t="147554" x="5321300" y="5226050"/>
          <p14:tracePt t="147566" x="5321300" y="5213350"/>
          <p14:tracePt t="147583" x="5334000" y="5181600"/>
          <p14:tracePt t="147599" x="5340350" y="5149850"/>
          <p14:tracePt t="147616" x="5340350" y="5105400"/>
          <p14:tracePt t="147633" x="5353050" y="5048250"/>
          <p14:tracePt t="147649" x="5353050" y="4972050"/>
          <p14:tracePt t="147650" x="5359400" y="4940300"/>
          <p14:tracePt t="147666" x="5391150" y="4832350"/>
          <p14:tracePt t="147683" x="5403850" y="4749800"/>
          <p14:tracePt t="147699" x="5403850" y="4705350"/>
          <p14:tracePt t="147716" x="5410200" y="4660900"/>
          <p14:tracePt t="147733" x="5410200" y="4648200"/>
          <p14:tracePt t="147749" x="5410200" y="4622800"/>
          <p14:tracePt t="147770" x="5410200" y="4616450"/>
          <p14:tracePt t="147783" x="5410200" y="4610100"/>
          <p14:tracePt t="147799" x="5397500" y="4597400"/>
          <p14:tracePt t="147816" x="5359400" y="4572000"/>
          <p14:tracePt t="147833" x="5302250" y="4552950"/>
          <p14:tracePt t="147834" x="5289550" y="4540250"/>
          <p14:tracePt t="147849" x="5257800" y="4527550"/>
          <p14:tracePt t="147866" x="5162550" y="4495800"/>
          <p14:tracePt t="147883" x="5137150" y="4483100"/>
          <p14:tracePt t="147899" x="5111750" y="4483100"/>
          <p14:tracePt t="147916" x="5086350" y="4476750"/>
          <p14:tracePt t="147933" x="5067300" y="4476750"/>
          <p14:tracePt t="147949" x="5041900" y="4476750"/>
          <p14:tracePt t="147966" x="5035550" y="4476750"/>
          <p14:tracePt t="147986" x="5022850" y="4476750"/>
          <p14:tracePt t="148010" x="5010150" y="4476750"/>
          <p14:tracePt t="148058" x="5003800" y="4476750"/>
          <p14:tracePt t="148067" x="5003800" y="4483100"/>
          <p14:tracePt t="148074" x="4997450" y="4489450"/>
          <p14:tracePt t="148162" x="4997450" y="4508500"/>
          <p14:tracePt t="148170" x="4997450" y="4514850"/>
          <p14:tracePt t="148183" x="5003800" y="4527550"/>
          <p14:tracePt t="148199" x="5016500" y="4610100"/>
          <p14:tracePt t="148216" x="5048250" y="4705350"/>
          <p14:tracePt t="148233" x="5048250" y="4775200"/>
          <p14:tracePt t="148249" x="5060950" y="4838700"/>
          <p14:tracePt t="148250" x="5060950" y="4857750"/>
          <p14:tracePt t="148266" x="5060950" y="4883150"/>
          <p14:tracePt t="148283" x="5060950" y="4895850"/>
          <p14:tracePt t="148299" x="5060950" y="4902200"/>
          <p14:tracePt t="148338" x="5060950" y="4908550"/>
          <p14:tracePt t="148354" x="5060950" y="4921250"/>
          <p14:tracePt t="148370" x="5048250" y="4946650"/>
          <p14:tracePt t="148394" x="5041900" y="4946650"/>
          <p14:tracePt t="148402" x="5022850" y="4946650"/>
          <p14:tracePt t="148410" x="5016500" y="4946650"/>
          <p14:tracePt t="148418" x="5003800" y="4946650"/>
          <p14:tracePt t="148433" x="4972050" y="4946650"/>
          <p14:tracePt t="148449" x="4927600" y="4946650"/>
          <p14:tracePt t="148450" x="4902200" y="4940300"/>
          <p14:tracePt t="148466" x="4851400" y="4895850"/>
          <p14:tracePt t="148483" x="4794250" y="4832350"/>
          <p14:tracePt t="148499" x="4724400" y="4724400"/>
          <p14:tracePt t="148516" x="4692650" y="4641850"/>
          <p14:tracePt t="148533" x="4673600" y="4597400"/>
          <p14:tracePt t="148549" x="4673600" y="4591050"/>
          <p14:tracePt t="148691" x="4673600" y="4603750"/>
          <p14:tracePt t="148906" x="4692650" y="4635500"/>
          <p14:tracePt t="148914" x="4724400" y="4654550"/>
          <p14:tracePt t="148922" x="4775200" y="4686300"/>
          <p14:tracePt t="148933" x="4851400" y="4699000"/>
          <p14:tracePt t="148949" x="5118100" y="4768850"/>
          <p14:tracePt t="148966" x="5499100" y="4819650"/>
          <p14:tracePt t="148983" x="6007100" y="4832350"/>
          <p14:tracePt t="149000" x="6470650" y="4832350"/>
          <p14:tracePt t="149016" x="6743700" y="4832350"/>
          <p14:tracePt t="149033" x="6819900" y="4832350"/>
          <p14:tracePt t="149049" x="6851650" y="4832350"/>
          <p14:tracePt t="149106" x="6838950" y="4838700"/>
          <p14:tracePt t="149122" x="6832600" y="4851400"/>
          <p14:tracePt t="149138" x="6819900" y="4851400"/>
          <p14:tracePt t="149146" x="6800850" y="4870450"/>
          <p14:tracePt t="149162" x="6794500" y="4876800"/>
          <p14:tracePt t="149178" x="6775450" y="4883150"/>
          <p14:tracePt t="149194" x="6769100" y="4889500"/>
          <p14:tracePt t="149202" x="6762750" y="4895850"/>
          <p14:tracePt t="149218" x="6756400" y="4914900"/>
          <p14:tracePt t="149233" x="6756400" y="4921250"/>
          <p14:tracePt t="149250" x="6718300" y="4965700"/>
          <p14:tracePt t="149250" x="6699250" y="4997450"/>
          <p14:tracePt t="149266" x="6642100" y="5067300"/>
          <p14:tracePt t="149283" x="6597650" y="5118100"/>
          <p14:tracePt t="149300" x="6521450" y="5162550"/>
          <p14:tracePt t="149316" x="6432550" y="5213350"/>
          <p14:tracePt t="149333" x="6337300" y="5232400"/>
          <p14:tracePt t="149350" x="6223000" y="5270500"/>
          <p14:tracePt t="149366" x="6127750" y="5283200"/>
          <p14:tracePt t="149383" x="6019800" y="5283200"/>
          <p14:tracePt t="149400" x="5930900" y="5283200"/>
          <p14:tracePt t="149416" x="5810250" y="5226050"/>
          <p14:tracePt t="149433" x="5638800" y="5137150"/>
          <p14:tracePt t="149450" x="5454650" y="5029200"/>
          <p14:tracePt t="149450" x="5359400" y="4972050"/>
          <p14:tracePt t="149466" x="5149850" y="4864100"/>
          <p14:tracePt t="149483" x="5035550" y="4800600"/>
          <p14:tracePt t="149500" x="5010150" y="4794250"/>
          <p14:tracePt t="149516" x="4991100" y="4794250"/>
          <p14:tracePt t="149533" x="4984750" y="4794250"/>
          <p14:tracePt t="149550" x="4959350" y="4794250"/>
          <p14:tracePt t="149566" x="4946650" y="4813300"/>
          <p14:tracePt t="149583" x="4927600" y="4851400"/>
          <p14:tracePt t="149600" x="4914900" y="4883150"/>
          <p14:tracePt t="149616" x="4902200" y="4927600"/>
          <p14:tracePt t="149618" x="4902200" y="4946650"/>
          <p14:tracePt t="149633" x="4889500" y="4959350"/>
          <p14:tracePt t="149650" x="4889500" y="4984750"/>
          <p14:tracePt t="149650" x="4889500" y="5010150"/>
          <p14:tracePt t="149666" x="4889500" y="5054600"/>
          <p14:tracePt t="149683" x="4889500" y="5111750"/>
          <p14:tracePt t="149700" x="4889500" y="5156200"/>
          <p14:tracePt t="149716" x="4889500" y="5200650"/>
          <p14:tracePt t="149733" x="4889500" y="5232400"/>
          <p14:tracePt t="149750" x="4889500" y="5251450"/>
          <p14:tracePt t="149818" x="4883150" y="5257800"/>
          <p14:tracePt t="149842" x="4876800" y="5264150"/>
          <p14:tracePt t="149850" x="4870450" y="5270500"/>
          <p14:tracePt t="149874" x="4864100" y="5270500"/>
          <p14:tracePt t="149890" x="4851400" y="5270500"/>
          <p14:tracePt t="149914" x="4845050" y="5270500"/>
          <p14:tracePt t="149922" x="4819650" y="5270500"/>
          <p14:tracePt t="149933" x="4813300" y="5270500"/>
          <p14:tracePt t="149950" x="4781550" y="5270500"/>
          <p14:tracePt t="149966" x="4724400" y="5270500"/>
          <p14:tracePt t="149983" x="4692650" y="5270500"/>
          <p14:tracePt t="150000" x="4660900" y="5270500"/>
          <p14:tracePt t="150016" x="4648200" y="5270500"/>
          <p14:tracePt t="150033" x="4635500" y="5270500"/>
          <p14:tracePt t="150050" x="4610100" y="5276850"/>
          <p14:tracePt t="150106" x="4603750" y="5276850"/>
          <p14:tracePt t="150122" x="4603750" y="5270500"/>
          <p14:tracePt t="150154" x="4603750" y="5264150"/>
          <p14:tracePt t="150371" x="4597400" y="5264150"/>
          <p14:tracePt t="150378" x="4584700" y="5264150"/>
          <p14:tracePt t="150386" x="4565650" y="5264150"/>
          <p14:tracePt t="150400" x="4527550" y="5264150"/>
          <p14:tracePt t="150416" x="4457700" y="5264150"/>
          <p14:tracePt t="150433" x="4381500" y="5264150"/>
          <p14:tracePt t="150450" x="4241800" y="5219700"/>
          <p14:tracePt t="150451" x="4165600" y="5194300"/>
          <p14:tracePt t="150466" x="4032250" y="5156200"/>
          <p14:tracePt t="150483" x="3949700" y="5137150"/>
          <p14:tracePt t="150500" x="3854450" y="5111750"/>
          <p14:tracePt t="150517" x="3759200" y="5092700"/>
          <p14:tracePt t="150533" x="3689350" y="5092700"/>
          <p14:tracePt t="150550" x="3644900" y="5080000"/>
          <p14:tracePt t="150566" x="3613150" y="5060950"/>
          <p14:tracePt t="150583" x="3606800" y="5060950"/>
          <p14:tracePt t="150600" x="3587750" y="5060950"/>
          <p14:tracePt t="150619" x="3581400" y="5060950"/>
          <p14:tracePt t="150635" x="3575050" y="5060950"/>
          <p14:tracePt t="150723" x="3568700" y="5067300"/>
          <p14:tracePt t="150755" x="3568700" y="5073650"/>
          <p14:tracePt t="150771" x="3581400" y="5080000"/>
          <p14:tracePt t="150779" x="3600450" y="5099050"/>
          <p14:tracePt t="150787" x="3632200" y="5118100"/>
          <p14:tracePt t="150800" x="3670300" y="5137150"/>
          <p14:tracePt t="150816" x="3759200" y="5194300"/>
          <p14:tracePt t="150833" x="3879850" y="5251450"/>
          <p14:tracePt t="150850" x="4019550" y="5327650"/>
          <p14:tracePt t="150851" x="4057650" y="5353050"/>
          <p14:tracePt t="150867" x="4146550" y="5403850"/>
          <p14:tracePt t="150883" x="4191000" y="5429250"/>
          <p14:tracePt t="150900" x="4229100" y="5467350"/>
          <p14:tracePt t="150917" x="4241800" y="5511800"/>
          <p14:tracePt t="150933" x="4248150" y="5537200"/>
          <p14:tracePt t="150950" x="4248150" y="5562600"/>
          <p14:tracePt t="150967" x="4248150" y="5568950"/>
          <p14:tracePt t="150983" x="4248150" y="5575300"/>
          <p14:tracePt t="151099" x="4248150" y="5594350"/>
          <p14:tracePt t="151107" x="4248150" y="5600700"/>
          <p14:tracePt t="151117" x="4248150" y="5632450"/>
          <p14:tracePt t="151133" x="4248150" y="5715000"/>
          <p14:tracePt t="151150" x="4248150" y="5822950"/>
          <p14:tracePt t="151167" x="4229100" y="5892800"/>
          <p14:tracePt t="151183" x="4222750" y="5911850"/>
          <p14:tracePt t="151243" x="4222750" y="5892800"/>
          <p14:tracePt t="151251" x="4222750" y="5854700"/>
          <p14:tracePt t="151267" x="4222750" y="5759450"/>
          <p14:tracePt t="151283" x="4222750" y="5708650"/>
          <p14:tracePt t="151300" x="4222750" y="5670550"/>
          <p14:tracePt t="151317" x="4222750" y="5626100"/>
          <p14:tracePt t="151333" x="4203700" y="5581650"/>
          <p14:tracePt t="151350" x="4197350" y="5562600"/>
          <p14:tracePt t="151367" x="4178300" y="5537200"/>
          <p14:tracePt t="151383" x="4165600" y="5524500"/>
          <p14:tracePt t="151400" x="4152900" y="5499100"/>
          <p14:tracePt t="151417" x="4146550" y="5492750"/>
          <p14:tracePt t="151451" x="4140200" y="5492750"/>
          <p14:tracePt t="151483" x="4133850" y="5492750"/>
          <p14:tracePt t="151491" x="4127500" y="5499100"/>
          <p14:tracePt t="151507" x="4121150" y="5505450"/>
          <p14:tracePt t="151523" x="4108450" y="5511800"/>
          <p14:tracePt t="151539" x="4102100" y="5511800"/>
          <p14:tracePt t="151555" x="4095750" y="5511800"/>
          <p14:tracePt t="151567" x="4089400" y="5518150"/>
          <p14:tracePt t="151583" x="4083050" y="5530850"/>
          <p14:tracePt t="151739" x="4076700" y="5524500"/>
          <p14:tracePt t="152051" x="4076700" y="5518150"/>
          <p14:tracePt t="152059" x="4083050" y="5511800"/>
          <p14:tracePt t="152067" x="4089400" y="5492750"/>
          <p14:tracePt t="152084" x="4127500" y="5480050"/>
          <p14:tracePt t="152100" x="4159250" y="5467350"/>
          <p14:tracePt t="152117" x="4184650" y="5448300"/>
          <p14:tracePt t="152134" x="4203700" y="5441950"/>
          <p14:tracePt t="152155" x="4210050" y="5435600"/>
          <p14:tracePt t="152219" x="4222750" y="5435600"/>
          <p14:tracePt t="152236" x="4229100" y="5429250"/>
          <p14:tracePt t="152764" x="4241800" y="5422900"/>
          <p14:tracePt t="152771" x="4241800" y="5416550"/>
          <p14:tracePt t="152787" x="4248150" y="5403850"/>
          <p14:tracePt t="152827" x="4254500" y="5397500"/>
          <p14:tracePt t="152859" x="4260850" y="5391150"/>
          <p14:tracePt t="152875" x="4267200" y="5391150"/>
          <p14:tracePt t="152899" x="4273550" y="5391150"/>
          <p14:tracePt t="152923" x="4286250" y="5391150"/>
          <p14:tracePt t="152939" x="4298950" y="5391150"/>
          <p14:tracePt t="152971" x="4305300" y="5391150"/>
          <p14:tracePt t="152979" x="4311650" y="5391150"/>
          <p14:tracePt t="152987" x="4324350" y="5391150"/>
          <p14:tracePt t="153000" x="4337050" y="5391150"/>
          <p14:tracePt t="153017" x="4368800" y="5391150"/>
          <p14:tracePt t="153034" x="4425950" y="5391150"/>
          <p14:tracePt t="153050" x="4451350" y="5391150"/>
          <p14:tracePt t="153051" x="4476750" y="5391150"/>
          <p14:tracePt t="153067" x="4483100" y="5391150"/>
          <p14:tracePt t="153084" x="4508500" y="5391150"/>
          <p14:tracePt t="153123" x="4514850" y="5391150"/>
          <p14:tracePt t="153171" x="4521200" y="5391150"/>
          <p14:tracePt t="153195" x="4527550" y="5391150"/>
          <p14:tracePt t="153635" x="4546600" y="5391150"/>
          <p14:tracePt t="153923" x="4552950" y="5384800"/>
          <p14:tracePt t="154227" x="4559300" y="5378450"/>
          <p14:tracePt t="154243" x="4603750" y="5365750"/>
          <p14:tracePt t="154252" x="4660900" y="5353050"/>
          <p14:tracePt t="154267" x="4762500" y="5321300"/>
          <p14:tracePt t="154284" x="4819650" y="5314950"/>
          <p14:tracePt t="154301" x="4845050" y="5314950"/>
          <p14:tracePt t="154317" x="4851400" y="5302250"/>
          <p14:tracePt t="154348" x="4857750" y="5295900"/>
          <p14:tracePt t="154355" x="4864100" y="5289550"/>
          <p14:tracePt t="154387" x="4870450" y="5283200"/>
          <p14:tracePt t="154844" x="4870450" y="5276850"/>
          <p14:tracePt t="155308" x="4870450" y="5270500"/>
          <p14:tracePt t="155452" x="4870450" y="5251450"/>
          <p14:tracePt t="155460" x="4870450" y="5245100"/>
          <p14:tracePt t="155468" x="4870450" y="5238750"/>
          <p14:tracePt t="155484" x="4870450" y="5232400"/>
          <p14:tracePt t="155501" x="4870450" y="5213350"/>
          <p14:tracePt t="155518" x="4870450" y="5207000"/>
          <p14:tracePt t="155534" x="4883150" y="5162550"/>
          <p14:tracePt t="155551" x="4895850" y="5137150"/>
          <p14:tracePt t="155568" x="4908550" y="5105400"/>
          <p14:tracePt t="155584" x="4908550" y="5073650"/>
          <p14:tracePt t="155601" x="4914900" y="5029200"/>
          <p14:tracePt t="155618" x="4933950" y="4991100"/>
          <p14:tracePt t="155636" x="4933950" y="4984750"/>
          <p14:tracePt t="156284" x="4927600" y="4991100"/>
          <p14:tracePt t="156300" x="4914900" y="5016500"/>
          <p14:tracePt t="156308" x="4914900" y="5022850"/>
          <p14:tracePt t="156318" x="4914900" y="5041900"/>
          <p14:tracePt t="156335" x="4895850" y="5073650"/>
          <p14:tracePt t="156351" x="4895850" y="5080000"/>
          <p14:tracePt t="156368" x="4895850" y="5099050"/>
          <p14:tracePt t="156385" x="4895850" y="5111750"/>
          <p14:tracePt t="156401" x="4895850" y="5137150"/>
          <p14:tracePt t="156418" x="4895850" y="5149850"/>
          <p14:tracePt t="156435" x="4895850" y="5194300"/>
          <p14:tracePt t="156451" x="4895850" y="5213350"/>
          <p14:tracePt t="156468" x="4889500" y="5232400"/>
          <p14:tracePt t="156485" x="4889500" y="5238750"/>
          <p14:tracePt t="156501" x="4889500" y="5251450"/>
          <p14:tracePt t="156668" x="4889500" y="5264150"/>
          <p14:tracePt t="156837" x="4889500" y="5257800"/>
          <p14:tracePt t="156852" x="4889500" y="5251450"/>
          <p14:tracePt t="156860" x="4889500" y="5238750"/>
          <p14:tracePt t="156876" x="4889500" y="5232400"/>
          <p14:tracePt t="156885" x="4883150" y="5219700"/>
          <p14:tracePt t="156901" x="4883150" y="5213350"/>
          <p14:tracePt t="156918" x="4883150" y="5194300"/>
          <p14:tracePt t="156935" x="4883150" y="5175250"/>
          <p14:tracePt t="156956" x="4883150" y="5162550"/>
          <p14:tracePt t="156968" x="4883150" y="5156200"/>
          <p14:tracePt t="156985" x="4883150" y="5143500"/>
          <p14:tracePt t="157001" x="4895850" y="5124450"/>
          <p14:tracePt t="157020" x="4902200" y="5105400"/>
          <p14:tracePt t="157628" x="4895850" y="5111750"/>
          <p14:tracePt t="157637" x="4876800" y="5130800"/>
          <p14:tracePt t="157652" x="4845050" y="5175250"/>
          <p14:tracePt t="157668" x="4718050" y="5295900"/>
          <p14:tracePt t="157685" x="4622800" y="5410200"/>
          <p14:tracePt t="157701" x="4527550" y="5499100"/>
          <p14:tracePt t="157718" x="4425950" y="5568950"/>
          <p14:tracePt t="157735" x="4318000" y="5632450"/>
          <p14:tracePt t="157752" x="4254500" y="5670550"/>
          <p14:tracePt t="157768" x="4216400" y="5715000"/>
          <p14:tracePt t="157785" x="4159250" y="5734050"/>
          <p14:tracePt t="157802" x="4108450" y="5734050"/>
          <p14:tracePt t="157818" x="4051300" y="5734050"/>
          <p14:tracePt t="157836" x="4006850" y="5734050"/>
          <p14:tracePt t="157836" x="3987800" y="5734050"/>
          <p14:tracePt t="157852" x="3962400" y="5721350"/>
          <p14:tracePt t="157868" x="3841750" y="5638800"/>
          <p14:tracePt t="157885" x="3765550" y="5549900"/>
          <p14:tracePt t="157902" x="3714750" y="5486400"/>
          <p14:tracePt t="157918" x="3695700" y="5435600"/>
          <p14:tracePt t="157935" x="3683000" y="5422900"/>
          <p14:tracePt t="158044" x="3683000" y="5416550"/>
          <p14:tracePt t="158092" x="3689350" y="5416550"/>
          <p14:tracePt t="158124" x="3689350" y="5422900"/>
          <p14:tracePt t="159445" x="3695700" y="5422900"/>
          <p14:tracePt t="159461" x="3714750" y="5422900"/>
          <p14:tracePt t="159469" x="3721100" y="5422900"/>
          <p14:tracePt t="159485" x="3733800" y="5422900"/>
          <p14:tracePt t="159502" x="3759200" y="5422900"/>
          <p14:tracePt t="159519" x="3778250" y="5422900"/>
          <p14:tracePt t="159535" x="3797300" y="5416550"/>
          <p14:tracePt t="159552" x="3803650" y="5410200"/>
          <p14:tracePt t="159569" x="3835400" y="5397500"/>
          <p14:tracePt t="159585" x="3841750" y="5397500"/>
          <p14:tracePt t="159602" x="3867150" y="5391150"/>
          <p14:tracePt t="159619" x="3892550" y="5365750"/>
          <p14:tracePt t="159635" x="3937000" y="5359400"/>
          <p14:tracePt t="159652" x="3968750" y="5359400"/>
          <p14:tracePt t="159653" x="3975100" y="5359400"/>
          <p14:tracePt t="159669" x="4019550" y="5346700"/>
          <p14:tracePt t="159685" x="4051300" y="5346700"/>
          <p14:tracePt t="159702" x="4083050" y="5346700"/>
          <p14:tracePt t="159719" x="4114800" y="5346700"/>
          <p14:tracePt t="159735" x="4133850" y="5346700"/>
          <p14:tracePt t="159752" x="4165600" y="5346700"/>
          <p14:tracePt t="159769" x="4178300" y="5346700"/>
          <p14:tracePt t="159785" x="4203700" y="5346700"/>
          <p14:tracePt t="159802" x="4210050" y="5346700"/>
          <p14:tracePt t="159819" x="4241800" y="5346700"/>
          <p14:tracePt t="159835" x="4248150" y="5346700"/>
          <p14:tracePt t="159852" x="4254500" y="5346700"/>
          <p14:tracePt t="159869" x="4279900" y="5346700"/>
          <p14:tracePt t="159885" x="4286250" y="5346700"/>
          <p14:tracePt t="159909" x="4292600" y="5346700"/>
          <p14:tracePt t="159919" x="4311650" y="5346700"/>
          <p14:tracePt t="159973" x="4318000" y="5346700"/>
          <p14:tracePt t="160141" x="4337050" y="5346700"/>
          <p14:tracePt t="160149" x="4343400" y="5346700"/>
          <p14:tracePt t="160157" x="4349750" y="5346700"/>
          <p14:tracePt t="160169" x="4362450" y="5346700"/>
          <p14:tracePt t="160186" x="4394200" y="5346700"/>
          <p14:tracePt t="160202" x="4432300" y="5346700"/>
          <p14:tracePt t="160219" x="4464050" y="5346700"/>
          <p14:tracePt t="160235" x="4527550" y="5346700"/>
          <p14:tracePt t="160252" x="4572000" y="5346700"/>
          <p14:tracePt t="160253" x="4591050" y="5346700"/>
          <p14:tracePt t="160269" x="4648200" y="5346700"/>
          <p14:tracePt t="160286" x="4673600" y="5346700"/>
          <p14:tracePt t="160302" x="4711700" y="5346700"/>
          <p14:tracePt t="160319" x="4756150" y="5346700"/>
          <p14:tracePt t="160335" x="4800600" y="5327650"/>
          <p14:tracePt t="160352" x="4826000" y="5321300"/>
          <p14:tracePt t="160369" x="4851400" y="5314950"/>
          <p14:tracePt t="160386" x="4883150" y="5314950"/>
          <p14:tracePt t="160402" x="4927600" y="5302250"/>
          <p14:tracePt t="160419" x="4984750" y="5283200"/>
          <p14:tracePt t="160435" x="5067300" y="5270500"/>
          <p14:tracePt t="160452" x="5111750" y="5270500"/>
          <p14:tracePt t="160453" x="5130800" y="5270500"/>
          <p14:tracePt t="160469" x="5194300" y="5270500"/>
          <p14:tracePt t="160486" x="5219700" y="5264150"/>
          <p14:tracePt t="160502" x="5251450" y="5264150"/>
          <p14:tracePt t="160519" x="5276850" y="5257800"/>
          <p14:tracePt t="160535" x="5283200" y="5257800"/>
          <p14:tracePt t="160552" x="5302250" y="5257800"/>
          <p14:tracePt t="160569" x="5314950" y="5257800"/>
          <p14:tracePt t="160586" x="5321300" y="5257800"/>
          <p14:tracePt t="160602" x="5327650" y="5257800"/>
          <p14:tracePt t="160645" x="5340350" y="5251450"/>
          <p14:tracePt t="161181" x="5346700" y="5257800"/>
          <p14:tracePt t="161189" x="5353050" y="5257800"/>
          <p14:tracePt t="161205" x="5359400" y="5257800"/>
          <p14:tracePt t="161219" x="5365750" y="5257800"/>
          <p14:tracePt t="161245" x="5372100" y="5257800"/>
          <p14:tracePt t="161341" x="5391150" y="5257800"/>
          <p14:tracePt t="162293" x="5391150" y="5251450"/>
          <p14:tracePt t="163062" x="5391150" y="5238750"/>
          <p14:tracePt t="163094" x="5391150" y="5232400"/>
          <p14:tracePt t="164854" x="5384800" y="5226050"/>
          <p14:tracePt t="164870" x="5372100" y="5226050"/>
          <p14:tracePt t="164878" x="5365750" y="5226050"/>
          <p14:tracePt t="164887" x="5334000" y="5226050"/>
          <p14:tracePt t="164903" x="5257800" y="5226050"/>
          <p14:tracePt t="164920" x="5175250" y="5251450"/>
          <p14:tracePt t="164937" x="5099050" y="5289550"/>
          <p14:tracePt t="164953" x="5029200" y="5340350"/>
          <p14:tracePt t="164972" x="4933950" y="5435600"/>
          <p14:tracePt t="164987" x="4819650" y="5594350"/>
          <p14:tracePt t="165003" x="4679950" y="5784850"/>
          <p14:tracePt t="165020" x="4603750" y="5937250"/>
          <p14:tracePt t="165037" x="4540250" y="6057900"/>
          <p14:tracePt t="165053" x="4495800" y="6159500"/>
          <p14:tracePt t="165054" x="4495800" y="6197600"/>
          <p14:tracePt t="165070" x="4483100" y="6223000"/>
          <p14:tracePt t="165087" x="4483100" y="6248400"/>
          <p14:tracePt t="165110" x="4483100" y="6254750"/>
          <p14:tracePt t="165254" x="4476750" y="6261100"/>
          <p14:tracePt t="165278" x="4470400" y="6261100"/>
          <p14:tracePt t="165286" x="4451350" y="6254750"/>
          <p14:tracePt t="165294" x="4425950" y="6254750"/>
          <p14:tracePt t="165303" x="4400550" y="6254750"/>
          <p14:tracePt t="165320" x="4286250" y="6261100"/>
          <p14:tracePt t="165337" x="4121150" y="6311900"/>
          <p14:tracePt t="165353" x="3962400" y="6350000"/>
          <p14:tracePt t="165370" x="3854450" y="6381750"/>
          <p14:tracePt t="165387" x="3790950" y="6394450"/>
          <p14:tracePt t="165403" x="3759200" y="6400800"/>
          <p14:tracePt t="165422" x="3740150" y="6400800"/>
          <p14:tracePt t="165438" x="3733800" y="6407150"/>
          <p14:tracePt t="165518" x="3727450" y="6419850"/>
          <p14:tracePt t="165630" x="3721100" y="6407150"/>
          <p14:tracePt t="165646" x="3721100" y="6388100"/>
          <p14:tracePt t="165655" x="3721100" y="6381750"/>
          <p14:tracePt t="165670" x="3721100" y="6350000"/>
          <p14:tracePt t="165687" x="3714750" y="6324600"/>
          <p14:tracePt t="165703" x="3714750" y="6299200"/>
          <p14:tracePt t="165720" x="3695700" y="6280150"/>
          <p14:tracePt t="165878" x="3695700" y="6273800"/>
          <p14:tracePt t="165886" x="3740150" y="6280150"/>
          <p14:tracePt t="165903" x="3987800" y="6318250"/>
          <p14:tracePt t="165920" x="4527550" y="6350000"/>
          <p14:tracePt t="165937" x="5238750" y="6350000"/>
          <p14:tracePt t="165954" x="5842000" y="6350000"/>
          <p14:tracePt t="165970" x="6203950" y="6350000"/>
          <p14:tracePt t="165987" x="6426200" y="6350000"/>
          <p14:tracePt t="166003" x="6553200" y="6350000"/>
          <p14:tracePt t="166020" x="6629400" y="6350000"/>
          <p14:tracePt t="166037" x="6724650" y="6350000"/>
          <p14:tracePt t="166053" x="6921500" y="6311900"/>
          <p14:tracePt t="166054" x="7054850" y="6311900"/>
          <p14:tracePt t="166070" x="7302500" y="6273800"/>
          <p14:tracePt t="166087" x="7467600" y="6235700"/>
          <p14:tracePt t="166103" x="7499350" y="6223000"/>
          <p14:tracePt t="166150" x="7473950" y="6223000"/>
          <p14:tracePt t="166158" x="7467600" y="6223000"/>
          <p14:tracePt t="166167" x="7442200" y="6223000"/>
          <p14:tracePt t="166174" x="7435850" y="6223000"/>
          <p14:tracePt t="166187" x="7416800" y="6235700"/>
          <p14:tracePt t="166203" x="7404100" y="6235700"/>
          <p14:tracePt t="166220" x="7385050" y="6235700"/>
          <p14:tracePt t="166237" x="7372350" y="6242050"/>
          <p14:tracePt t="166253" x="7366000" y="6242050"/>
          <p14:tracePt t="166270" x="7359650" y="6242050"/>
          <p14:tracePt t="166287" x="7346950" y="6242050"/>
          <p14:tracePt t="166310" x="7340600" y="6242050"/>
          <p14:tracePt t="166406" x="7410450" y="6242050"/>
          <p14:tracePt t="166414" x="7486650" y="6254750"/>
          <p14:tracePt t="166422" x="7588250" y="6254750"/>
          <p14:tracePt t="166437" x="7658100" y="6254750"/>
          <p14:tracePt t="166454" x="7740650" y="6254750"/>
          <p14:tracePt t="166455" x="7759700" y="6261100"/>
          <p14:tracePt t="166526" x="7766050" y="6261100"/>
          <p14:tracePt t="166558" x="7791450" y="6261100"/>
          <p14:tracePt t="166566" x="7797800" y="6261100"/>
          <p14:tracePt t="166582" x="7804150" y="6261100"/>
          <p14:tracePt t="166622" x="7816850" y="6261100"/>
          <p14:tracePt t="166630" x="7816850" y="6254750"/>
          <p14:tracePt t="166646" x="7816850" y="6248400"/>
          <p14:tracePt t="166726" x="7816850" y="6242050"/>
          <p14:tracePt t="166734" x="7829550" y="6223000"/>
          <p14:tracePt t="166742" x="7874000" y="6203950"/>
          <p14:tracePt t="166754" x="7912100" y="6203950"/>
          <p14:tracePt t="166770" x="7969250" y="6184900"/>
          <p14:tracePt t="166787" x="8001000" y="6172200"/>
          <p14:tracePt t="166804" x="8007350" y="6172200"/>
          <p14:tracePt t="166820" x="8020050" y="6172200"/>
          <p14:tracePt t="166838" x="8026400" y="6172200"/>
          <p14:tracePt t="166854" x="8032750" y="6172200"/>
          <p14:tracePt t="166870" x="8064500" y="6172200"/>
          <p14:tracePt t="166887" x="8115300" y="6172200"/>
          <p14:tracePt t="166904" x="8210550" y="6140450"/>
          <p14:tracePt t="166920" x="8324850" y="6121400"/>
          <p14:tracePt t="166937" x="8489950" y="6070600"/>
          <p14:tracePt t="166954" x="8591550" y="6026150"/>
          <p14:tracePt t="166970" x="8648700" y="6007100"/>
          <p14:tracePt t="166987" x="8686800" y="5969000"/>
          <p14:tracePt t="167004" x="8705850" y="5956300"/>
          <p14:tracePt t="167020" x="8705850" y="5943600"/>
          <p14:tracePt t="167182" x="8699500" y="5937250"/>
          <p14:tracePt t="167191" x="8674100" y="5937250"/>
          <p14:tracePt t="167204" x="8648700" y="5949950"/>
          <p14:tracePt t="167221" x="8553450" y="5975350"/>
          <p14:tracePt t="167237" x="8439150" y="6019800"/>
          <p14:tracePt t="167254" x="8305800" y="6076950"/>
          <p14:tracePt t="167254" x="8216900" y="6089650"/>
          <p14:tracePt t="167270" x="8051800" y="6127750"/>
          <p14:tracePt t="167287" x="7886700" y="6140450"/>
          <p14:tracePt t="167304" x="7785100" y="6140450"/>
          <p14:tracePt t="167320" x="7658100" y="6140450"/>
          <p14:tracePt t="167337" x="7569200" y="6140450"/>
          <p14:tracePt t="167354" x="7416800" y="6178550"/>
          <p14:tracePt t="167371" x="7308850" y="6203950"/>
          <p14:tracePt t="167387" x="7092950" y="6273800"/>
          <p14:tracePt t="167404" x="6858000" y="6337300"/>
          <p14:tracePt t="167420" x="6591300" y="6407150"/>
          <p14:tracePt t="167437" x="6375400" y="6477000"/>
          <p14:tracePt t="167454" x="6203950" y="6527800"/>
          <p14:tracePt t="167454" x="6165850" y="6540500"/>
          <p14:tracePt t="167470" x="6051550" y="6572250"/>
          <p14:tracePt t="167487" x="6007100" y="6572250"/>
          <p14:tracePt t="167504" x="5981700" y="6572250"/>
          <p14:tracePt t="167542" x="5969000" y="6584950"/>
          <p14:tracePt t="167550" x="5949950" y="6591300"/>
          <p14:tracePt t="167558" x="5918200" y="6623050"/>
          <p14:tracePt t="167571" x="5899150" y="6629400"/>
          <p14:tracePt t="167587" x="5829300" y="6680200"/>
          <p14:tracePt t="167604" x="5765800" y="6731000"/>
          <p14:tracePt t="167620" x="5708650" y="6762750"/>
          <p14:tracePt t="167637" x="5689600" y="6781800"/>
          <p14:tracePt t="167654" x="5670550" y="6788150"/>
          <p14:tracePt t="167670" x="5651500" y="6794500"/>
          <p14:tracePt t="167687" x="5645150" y="6794500"/>
          <p14:tracePt t="167704" x="5600700" y="6819900"/>
          <p14:tracePt t="167720" x="5575300" y="6826250"/>
          <p14:tracePt t="167737" x="5568950" y="6838950"/>
          <p14:tracePt t="167807" x="5581650" y="6826250"/>
          <p14:tracePt t="167815" x="5619750" y="6781800"/>
          <p14:tracePt t="167822" x="5657850" y="6737350"/>
          <p14:tracePt t="167837" x="5721350" y="6686550"/>
          <p14:tracePt t="167854" x="5791200" y="6623050"/>
          <p14:tracePt t="167855" x="5822950" y="6591300"/>
          <p14:tracePt t="167871" x="5873750" y="6565900"/>
          <p14:tracePt t="167887" x="5899150" y="6553200"/>
          <p14:tracePt t="167904" x="5937250" y="6527800"/>
          <p14:tracePt t="167920" x="5943600" y="6527800"/>
          <p14:tracePt t="167937" x="5969000" y="6527800"/>
          <p14:tracePt t="167959" x="5975350" y="6527800"/>
          <p14:tracePt t="168234" x="5981700" y="6527800"/>
          <p14:tracePt t="168367" x="5988050" y="6527800"/>
          <p14:tracePt t="168423" x="5988050" y="6534150"/>
          <p14:tracePt t="168439" x="5975350" y="6534150"/>
          <p14:tracePt t="168463" x="5962650" y="6534150"/>
          <p14:tracePt t="168487" x="5956300" y="6534150"/>
          <p14:tracePt t="168575" x="5943600" y="6540500"/>
          <p14:tracePt t="168591" x="5930900" y="6546850"/>
          <p14:tracePt t="168607" x="5924550" y="6553200"/>
          <p14:tracePt t="168623" x="5918200" y="6578600"/>
          <p14:tracePt t="168631" x="5911850" y="6584950"/>
          <p14:tracePt t="168639" x="5905500" y="6604000"/>
          <p14:tracePt t="168654" x="5886450" y="6610350"/>
          <p14:tracePt t="168671" x="5848350" y="6654800"/>
          <p14:tracePt t="168687" x="5835650" y="6673850"/>
          <p14:tracePt t="168704" x="5765800" y="6718300"/>
          <p14:tracePt t="168721" x="5683250" y="6750050"/>
          <p14:tracePt t="168737" x="5613400" y="6775450"/>
          <p14:tracePt t="168754" x="5556250" y="6775450"/>
          <p14:tracePt t="168771" x="5486400" y="6788150"/>
          <p14:tracePt t="168787" x="5397500" y="6788150"/>
          <p14:tracePt t="168804" x="5321300" y="6788150"/>
          <p14:tracePt t="168821" x="5238750" y="6750050"/>
          <p14:tracePt t="168837" x="5099050" y="6686550"/>
          <p14:tracePt t="168854" x="5003800" y="6635750"/>
          <p14:tracePt t="168855" x="4972050" y="6604000"/>
          <p14:tracePt t="168871" x="4908550" y="6527800"/>
          <p14:tracePt t="168887" x="4889500" y="6477000"/>
          <p14:tracePt t="168904" x="4889500" y="6445250"/>
          <p14:tracePt t="168921" x="4889500" y="6407150"/>
          <p14:tracePt t="168938" x="4889500" y="6400800"/>
          <p14:tracePt t="168954" x="4889500" y="6394450"/>
          <p14:tracePt t="169127" x="4889500" y="6388100"/>
          <p14:tracePt t="169159" x="4902200" y="6388100"/>
          <p14:tracePt t="169343" x="4908550" y="6388100"/>
          <p14:tracePt t="169351" x="4914900" y="6388100"/>
          <p14:tracePt t="169359" x="4940300" y="6388100"/>
          <p14:tracePt t="169371" x="5003800" y="6388100"/>
          <p14:tracePt t="169388" x="5213350" y="6388100"/>
          <p14:tracePt t="169404" x="5473700" y="6388100"/>
          <p14:tracePt t="169421" x="5835650" y="6388100"/>
          <p14:tracePt t="169438" x="6083300" y="6388100"/>
          <p14:tracePt t="169454" x="6223000" y="6388100"/>
          <p14:tracePt t="169455" x="6261100" y="6388100"/>
          <p14:tracePt t="169471" x="6330950" y="6407150"/>
          <p14:tracePt t="169488" x="6362700" y="6413500"/>
          <p14:tracePt t="169504" x="6400800" y="6413500"/>
          <p14:tracePt t="169521" x="6413500" y="6413500"/>
          <p14:tracePt t="169538" x="6445250" y="6413500"/>
          <p14:tracePt t="169554" x="6489700" y="6413500"/>
          <p14:tracePt t="169571" x="6515100" y="6407150"/>
          <p14:tracePt t="169588" x="6527800" y="6394450"/>
          <p14:tracePt t="169604" x="6540500" y="6375400"/>
          <p14:tracePt t="169621" x="6546850" y="6369050"/>
          <p14:tracePt t="169638" x="6546850" y="6362700"/>
          <p14:tracePt t="169654" x="6565900" y="6337300"/>
          <p14:tracePt t="169671" x="6584950" y="6318250"/>
          <p14:tracePt t="169799" x="6584950" y="6299200"/>
          <p14:tracePt t="169807" x="6572250" y="6286500"/>
          <p14:tracePt t="169821" x="6553200" y="6267450"/>
          <p14:tracePt t="169838" x="6515100" y="6216650"/>
          <p14:tracePt t="169839" x="6483350" y="6184900"/>
          <p14:tracePt t="169854" x="6451600" y="6140450"/>
          <p14:tracePt t="169871" x="6330950" y="6057900"/>
          <p14:tracePt t="169888" x="6235700" y="6000750"/>
          <p14:tracePt t="169904" x="6108700" y="5911850"/>
          <p14:tracePt t="169921" x="5956300" y="5835650"/>
          <p14:tracePt t="169938" x="5803900" y="5772150"/>
          <p14:tracePt t="169954" x="5670550" y="5708650"/>
          <p14:tracePt t="169971" x="5518150" y="5619750"/>
          <p14:tracePt t="169988" x="5346700" y="5530850"/>
          <p14:tracePt t="170004" x="5219700" y="5454650"/>
          <p14:tracePt t="170021" x="5118100" y="5397500"/>
          <p14:tracePt t="170038" x="5092700" y="5378450"/>
          <p14:tracePt t="170054" x="5080000" y="5378450"/>
          <p14:tracePt t="170183" x="5073650" y="5384800"/>
          <p14:tracePt t="170191" x="5073650" y="5391150"/>
          <p14:tracePt t="170204" x="5080000" y="5403850"/>
          <p14:tracePt t="170221" x="5130800" y="5454650"/>
          <p14:tracePt t="170238" x="5232400" y="5499100"/>
          <p14:tracePt t="170254" x="5410200" y="5511800"/>
          <p14:tracePt t="170256" x="5530850" y="5511800"/>
          <p14:tracePt t="170271" x="5803900" y="5511800"/>
          <p14:tracePt t="170288" x="6032500" y="5511800"/>
          <p14:tracePt t="170305" x="6102350" y="5524500"/>
          <p14:tracePt t="170321" x="6146800" y="5530850"/>
          <p14:tracePt t="170338" x="6172200" y="5549900"/>
          <p14:tracePt t="170355" x="6197600" y="5575300"/>
          <p14:tracePt t="170371" x="6210300" y="5588000"/>
          <p14:tracePt t="170388" x="6216650" y="5588000"/>
          <p14:tracePt t="170439" x="6229350" y="5588000"/>
          <p14:tracePt t="170447" x="6229350" y="5568950"/>
          <p14:tracePt t="170455" x="6223000" y="5530850"/>
          <p14:tracePt t="170471" x="6203950" y="5492750"/>
          <p14:tracePt t="170488" x="6153150" y="5435600"/>
          <p14:tracePt t="170504" x="6115050" y="5397500"/>
          <p14:tracePt t="170521" x="6076950" y="5378450"/>
          <p14:tracePt t="170538" x="6051550" y="5378450"/>
          <p14:tracePt t="170554" x="6045200" y="5378450"/>
          <p14:tracePt t="170571" x="6026150" y="5378450"/>
          <p14:tracePt t="170588" x="6007100" y="5378450"/>
          <p14:tracePt t="170604" x="6000750" y="5378450"/>
          <p14:tracePt t="170621" x="5975350" y="5378450"/>
          <p14:tracePt t="170638" x="5969000" y="5378450"/>
          <p14:tracePt t="170655" x="5962650" y="5378450"/>
          <p14:tracePt t="170687" x="5962650" y="5391150"/>
          <p14:tracePt t="170703" x="5962650" y="5397500"/>
          <p14:tracePt t="170711" x="5962650" y="5403850"/>
          <p14:tracePt t="170721" x="5962650" y="5410200"/>
          <p14:tracePt t="170738" x="5962650" y="5441950"/>
          <p14:tracePt t="170755" x="5962650" y="5473700"/>
          <p14:tracePt t="170771" x="5962650" y="5492750"/>
          <p14:tracePt t="170788" x="5962650" y="5511800"/>
          <p14:tracePt t="170804" x="5969000" y="5518150"/>
          <p14:tracePt t="170821" x="6000750" y="5537200"/>
          <p14:tracePt t="170838" x="6070600" y="5556250"/>
          <p14:tracePt t="170855" x="6140450" y="5556250"/>
          <p14:tracePt t="170855" x="6146800" y="5556250"/>
          <p14:tracePt t="170871" x="6153150" y="5556250"/>
          <p14:tracePt t="170888" x="6178550" y="5562600"/>
          <p14:tracePt t="170905" x="6197600" y="5562600"/>
          <p14:tracePt t="170921" x="6280150" y="5562600"/>
          <p14:tracePt t="170938" x="6394450" y="5524500"/>
          <p14:tracePt t="170955" x="6584950" y="5429250"/>
          <p14:tracePt t="170971" x="6769100" y="5334000"/>
          <p14:tracePt t="170988" x="6896100" y="5226050"/>
          <p14:tracePt t="171005" x="6915150" y="5187950"/>
          <p14:tracePt t="171021" x="6915150" y="5130800"/>
          <p14:tracePt t="171038" x="6915150" y="5080000"/>
          <p14:tracePt t="171055" x="6889750" y="4997450"/>
          <p14:tracePt t="171071" x="6858000" y="4965700"/>
          <p14:tracePt t="171088" x="6838950" y="4946650"/>
          <p14:tracePt t="171105" x="6832600" y="4946650"/>
          <p14:tracePt t="171121" x="6826250" y="4946650"/>
          <p14:tracePt t="171225" x="6819900" y="4946650"/>
          <p14:tracePt t="171535" x="6813550" y="4953000"/>
          <p14:tracePt t="171544" x="6794500" y="4953000"/>
          <p14:tracePt t="171555" x="6775450" y="4965700"/>
          <p14:tracePt t="171571" x="6750050" y="4972050"/>
          <p14:tracePt t="171588" x="6743700" y="4991100"/>
          <p14:tracePt t="171605" x="6731000" y="4997450"/>
          <p14:tracePt t="171624" x="6724650" y="5003800"/>
          <p14:tracePt t="171638" x="6718300" y="5003800"/>
          <p14:tracePt t="171856" x="6711950" y="5003800"/>
          <p14:tracePt t="171872" x="6705600" y="4997450"/>
          <p14:tracePt t="171968" x="6699250" y="4997450"/>
          <p14:tracePt t="171999" x="6680200" y="4997450"/>
          <p14:tracePt t="172008" x="6661150" y="4997450"/>
          <p14:tracePt t="172016" x="6635750" y="4997450"/>
          <p14:tracePt t="172023" x="6616700" y="4997450"/>
          <p14:tracePt t="172038" x="6565900" y="5010150"/>
          <p14:tracePt t="172055" x="6489700" y="5010150"/>
          <p14:tracePt t="172056" x="6457950" y="5010150"/>
          <p14:tracePt t="172071" x="6369050" y="5010150"/>
          <p14:tracePt t="172088" x="6311900" y="5010150"/>
          <p14:tracePt t="172105" x="6235700" y="5010150"/>
          <p14:tracePt t="172121" x="6134100" y="4959350"/>
          <p14:tracePt t="172138" x="5994400" y="4857750"/>
          <p14:tracePt t="172155" x="5753100" y="4749800"/>
          <p14:tracePt t="172171" x="5384800" y="4622800"/>
          <p14:tracePt t="172188" x="4819650" y="4451350"/>
          <p14:tracePt t="172205" x="4006850" y="4235450"/>
          <p14:tracePt t="172221" x="2946400" y="4070350"/>
          <p14:tracePt t="172238" x="1708150" y="3867150"/>
          <p14:tracePt t="172240" x="1016000" y="3740150"/>
          <p14:tracePt t="172255" x="342900" y="3714750"/>
          <p14:tracePt t="176287" x="4565650" y="3708400"/>
          <p14:tracePt t="176384" x="4559300" y="3708400"/>
          <p14:tracePt t="176391" x="4552950" y="3708400"/>
          <p14:tracePt t="176439" x="4540250" y="3702050"/>
          <p14:tracePt t="176543" x="4533900" y="3695700"/>
          <p14:tracePt t="176583" x="4521200" y="3670300"/>
          <p14:tracePt t="176607" x="4508500" y="3670300"/>
          <p14:tracePt t="176615" x="4502150" y="3663950"/>
          <p14:tracePt t="176631" x="4489450" y="3663950"/>
          <p14:tracePt t="176643" x="4457700" y="3644900"/>
          <p14:tracePt t="176659" x="4432300" y="3638550"/>
          <p14:tracePt t="176676" x="4375150" y="3625850"/>
          <p14:tracePt t="176693" x="4286250" y="3606800"/>
          <p14:tracePt t="176710" x="4159250" y="3581400"/>
          <p14:tracePt t="176711" x="4114800" y="3575050"/>
          <p14:tracePt t="176726" x="4076700" y="3562350"/>
          <p14:tracePt t="176743" x="3975100" y="3524250"/>
          <p14:tracePt t="176760" x="3879850" y="3479800"/>
          <p14:tracePt t="176776" x="3778250" y="3422650"/>
          <p14:tracePt t="176793" x="3606800" y="3327400"/>
          <p14:tracePt t="176810" x="3352800" y="3219450"/>
          <p14:tracePt t="176826" x="3086100" y="3117850"/>
          <p14:tracePt t="176843" x="2844800" y="3003550"/>
          <p14:tracePt t="176860" x="2609850" y="2882900"/>
          <p14:tracePt t="176876" x="2463800" y="2781300"/>
          <p14:tracePt t="176893" x="2305050" y="2660650"/>
          <p14:tracePt t="176910" x="2165350" y="2546350"/>
          <p14:tracePt t="176926" x="2057400" y="2463800"/>
          <p14:tracePt t="176927" x="2012950" y="2425700"/>
          <p14:tracePt t="176943" x="1962150" y="2387600"/>
          <p14:tracePt t="176960" x="1930400" y="2362200"/>
          <p14:tracePt t="176976" x="1911350" y="2336800"/>
          <p14:tracePt t="177000" x="1905000" y="2330450"/>
          <p14:tracePt t="177010" x="1898650" y="2330450"/>
          <p14:tracePt t="177047" x="1892300" y="2330450"/>
          <p14:tracePt t="177087" x="1885950" y="2330450"/>
          <p14:tracePt t="177103" x="1873250" y="2330450"/>
          <p14:tracePt t="177111" x="1866900" y="2330450"/>
          <p14:tracePt t="177127" x="1854200" y="2336800"/>
          <p14:tracePt t="177143" x="1841500" y="2355850"/>
          <p14:tracePt t="177160" x="1803400" y="2362200"/>
          <p14:tracePt t="177176" x="1784350" y="2387600"/>
          <p14:tracePt t="177193" x="1758950" y="2400300"/>
          <p14:tracePt t="177210" x="1714500" y="2438400"/>
          <p14:tracePt t="177226" x="1670050" y="2463800"/>
          <p14:tracePt t="177243" x="1651000" y="2470150"/>
          <p14:tracePt t="177260" x="1638300" y="2489200"/>
          <p14:tracePt t="177276" x="1612900" y="2514600"/>
          <p14:tracePt t="177293" x="1600200" y="2527300"/>
          <p14:tracePt t="177310" x="1555750" y="2571750"/>
          <p14:tracePt t="177327" x="1460500" y="2667000"/>
          <p14:tracePt t="177343" x="1409700" y="2730500"/>
          <p14:tracePt t="177360" x="1377950" y="2794000"/>
          <p14:tracePt t="177376" x="1358900" y="2844800"/>
          <p14:tracePt t="177393" x="1352550" y="2889250"/>
          <p14:tracePt t="177410" x="1352550" y="2946400"/>
          <p14:tracePt t="177426" x="1352550" y="2997200"/>
          <p14:tracePt t="177443" x="1352550" y="3035300"/>
          <p14:tracePt t="177460" x="1384300" y="3092450"/>
          <p14:tracePt t="177476" x="1428750" y="3130550"/>
          <p14:tracePt t="177493" x="1479550" y="3181350"/>
          <p14:tracePt t="177510" x="1549400" y="3206750"/>
          <p14:tracePt t="177527" x="1606550" y="3251200"/>
          <p14:tracePt t="177527" x="1651000" y="3257550"/>
          <p14:tracePt t="177543" x="1746250" y="3289300"/>
          <p14:tracePt t="177560" x="1835150" y="3333750"/>
          <p14:tracePt t="177577" x="1993900" y="3346450"/>
          <p14:tracePt t="177593" x="2184400" y="3346450"/>
          <p14:tracePt t="177610" x="2444750" y="3346450"/>
          <p14:tracePt t="177627" x="2755900" y="3327400"/>
          <p14:tracePt t="177643" x="3130550" y="3251200"/>
          <p14:tracePt t="177660" x="3378200" y="3136900"/>
          <p14:tracePt t="177677" x="3530600" y="3098800"/>
          <p14:tracePt t="177693" x="3575050" y="3086100"/>
          <p14:tracePt t="177710" x="3600450" y="3086100"/>
          <p14:tracePt t="177727" x="3619500" y="3067050"/>
          <p14:tracePt t="177727" x="3651250" y="3054350"/>
          <p14:tracePt t="177743" x="3721100" y="3048000"/>
          <p14:tracePt t="177760" x="3816350" y="3016250"/>
          <p14:tracePt t="177777" x="3949700" y="2978150"/>
          <p14:tracePt t="177793" x="4133850" y="2927350"/>
          <p14:tracePt t="177810" x="4298950" y="2876550"/>
          <p14:tracePt t="177826" x="4413250" y="2851150"/>
          <p14:tracePt t="177843" x="4476750" y="2819400"/>
          <p14:tracePt t="177860" x="4514850" y="2806700"/>
          <p14:tracePt t="177877" x="4527550" y="2806700"/>
          <p14:tracePt t="177894" x="4552950" y="2787650"/>
          <p14:tracePt t="177910" x="4565650" y="2787650"/>
          <p14:tracePt t="177927" x="4584700" y="2787650"/>
          <p14:tracePt t="177927" x="4591050" y="2800350"/>
          <p14:tracePt t="177943" x="4597400" y="2800350"/>
          <p14:tracePt t="177960" x="4603750" y="2813050"/>
          <p14:tracePt t="177977" x="4610100" y="2819400"/>
          <p14:tracePt t="177993" x="4616450" y="2825750"/>
          <p14:tracePt t="178010" x="4635500" y="2832100"/>
          <p14:tracePt t="178027" x="4635500" y="2851150"/>
          <p14:tracePt t="178044" x="4641850" y="2857500"/>
          <p14:tracePt t="178223" x="4641850" y="2851150"/>
          <p14:tracePt t="178239" x="4635500" y="2851150"/>
          <p14:tracePt t="178248" x="4629150" y="2851150"/>
          <p14:tracePt t="178260" x="4610100" y="2844800"/>
          <p14:tracePt t="178277" x="4584700" y="2844800"/>
          <p14:tracePt t="178293" x="4540250" y="2825750"/>
          <p14:tracePt t="178310" x="4483100" y="2813050"/>
          <p14:tracePt t="178327" x="4451350" y="2800350"/>
          <p14:tracePt t="178328" x="4400550" y="2774950"/>
          <p14:tracePt t="178343" x="4394200" y="2768600"/>
          <p14:tracePt t="178360" x="4387850" y="2762250"/>
          <p14:tracePt t="178377" x="4387850" y="2724150"/>
          <p14:tracePt t="178394" x="4387850" y="2686050"/>
          <p14:tracePt t="178410" x="4387850" y="2679700"/>
          <p14:tracePt t="178427" x="4305300" y="2667000"/>
          <p14:tracePt t="178443" x="3981450" y="2647950"/>
          <p14:tracePt t="178460" x="4006850" y="25971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1691680" y="188640"/>
            <a:ext cx="58293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Supporting evidence for an </a:t>
            </a:r>
          </a:p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Expanding Universe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05672" y="1700808"/>
            <a:ext cx="8424935" cy="3656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20663" indent="-220663"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When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we measure the speed of the distant galaxies, we find that they are retreating from us at a speed that is closely proportional to their distance.  The most distant we can see are retreating from us at </a:t>
            </a: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almost the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speed of light. </a:t>
            </a:r>
          </a:p>
          <a:p>
            <a:pPr marL="223838" indent="-217488" algn="ctr">
              <a:buSzPct val="100000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endParaRPr lang="en-CA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20663" indent="-220663"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This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makes sense if all the galaxies started their retreat from us </a:t>
            </a:r>
            <a:r>
              <a:rPr lang="en-CA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and 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us from each of them 13.798 billion years ago. That is, all these pieces of the Universe would seem to have been in one place, </a:t>
            </a:r>
            <a:r>
              <a:rPr lang="en-CA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right here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or we, </a:t>
            </a:r>
            <a:r>
              <a:rPr lang="en-CA" sz="2400" i="1" dirty="0">
                <a:solidFill>
                  <a:srgbClr val="000000"/>
                </a:solidFill>
                <a:latin typeface="Arial" charset="0"/>
                <a:cs typeface="Arial" charset="0"/>
              </a:rPr>
              <a:t>right there</a:t>
            </a:r>
            <a:r>
              <a:rPr lang="en-CA" sz="2400" dirty="0">
                <a:solidFill>
                  <a:srgbClr val="000000"/>
                </a:solidFill>
                <a:latin typeface="Arial" charset="0"/>
                <a:cs typeface="Arial" charset="0"/>
              </a:rPr>
              <a:t>, 13.798 billion years ago.</a:t>
            </a:r>
          </a:p>
          <a:p>
            <a:pPr marL="223838" indent="-217488">
              <a:buSzPct val="100000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23838" indent="-217488">
              <a:buSzPct val="100000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23838" indent="-217488" algn="ctr">
              <a:buSzPct val="100000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78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76" x="4006850" y="2590800"/>
          <p14:tracePt t="1801" x="4006850" y="2584450"/>
          <p14:tracePt t="1808" x="3994150" y="2559050"/>
          <p14:tracePt t="1824" x="3994150" y="2552700"/>
          <p14:tracePt t="1833" x="3994150" y="2546350"/>
          <p14:tracePt t="1849" x="3994150" y="2520950"/>
          <p14:tracePt t="1866" x="4006850" y="2508250"/>
          <p14:tracePt t="1883" x="4044950" y="2508250"/>
          <p14:tracePt t="1899" x="4102100" y="2520950"/>
          <p14:tracePt t="1916" x="4159250" y="2540000"/>
          <p14:tracePt t="1933" x="4216400" y="2565400"/>
          <p14:tracePt t="1949" x="4241800" y="2565400"/>
          <p14:tracePt t="1966" x="4254500" y="2565400"/>
          <p14:tracePt t="1983" x="4267200" y="2565400"/>
          <p14:tracePt t="1999" x="4273550" y="2565400"/>
          <p14:tracePt t="2016" x="4305300" y="2546350"/>
          <p14:tracePt t="2033" x="4305300" y="2495550"/>
          <p14:tracePt t="2051" x="4311650" y="2451100"/>
          <p14:tracePt t="2067" x="4318000" y="2425700"/>
          <p14:tracePt t="2083" x="4318000" y="2400300"/>
          <p14:tracePt t="2100" x="4318000" y="2387600"/>
          <p14:tracePt t="2116" x="4318000" y="2355850"/>
          <p14:tracePt t="2133" x="4318000" y="2311400"/>
          <p14:tracePt t="2150" x="4305300" y="2216150"/>
          <p14:tracePt t="2166" x="4203700" y="2095500"/>
          <p14:tracePt t="2183" x="4025900" y="1930400"/>
          <p14:tracePt t="2200" x="3886200" y="1809750"/>
          <p14:tracePt t="2200" x="3835400" y="1778000"/>
          <p14:tracePt t="2216" x="3765550" y="1714500"/>
          <p14:tracePt t="2233" x="3727450" y="1689100"/>
          <p14:tracePt t="2250" x="3683000" y="1663700"/>
          <p14:tracePt t="2266" x="3638550" y="1644650"/>
          <p14:tracePt t="2283" x="3524250" y="1619250"/>
          <p14:tracePt t="2300" x="3365500" y="1619250"/>
          <p14:tracePt t="2316" x="3175000" y="1619250"/>
          <p14:tracePt t="2333" x="2952750" y="1619250"/>
          <p14:tracePt t="2350" x="2705100" y="1625600"/>
          <p14:tracePt t="2366" x="2514600" y="1625600"/>
          <p14:tracePt t="2383" x="2419350" y="1625600"/>
          <p14:tracePt t="2399" x="2362200" y="1600200"/>
          <p14:tracePt t="2400" x="2362200" y="1587500"/>
          <p14:tracePt t="2416" x="2362200" y="1517650"/>
          <p14:tracePt t="2433" x="2362200" y="1428750"/>
          <p14:tracePt t="2450" x="2362200" y="1339850"/>
          <p14:tracePt t="2466" x="2362200" y="1270000"/>
          <p14:tracePt t="2483" x="2355850" y="1212850"/>
          <p14:tracePt t="2500" x="2343150" y="1181100"/>
          <p14:tracePt t="2517" x="2343150" y="1174750"/>
          <p14:tracePt t="2568" x="2343150" y="1168400"/>
          <p14:tracePt t="2600" x="2343150" y="1149350"/>
          <p14:tracePt t="2672" x="2368550" y="1155700"/>
          <p14:tracePt t="2680" x="2406650" y="1162050"/>
          <p14:tracePt t="2689" x="2501900" y="1187450"/>
          <p14:tracePt t="2700" x="2622550" y="1187450"/>
          <p14:tracePt t="2716" x="2984500" y="1187450"/>
          <p14:tracePt t="2733" x="3530600" y="1187450"/>
          <p14:tracePt t="2750" x="3949700" y="1187450"/>
          <p14:tracePt t="2767" x="4146550" y="1187450"/>
          <p14:tracePt t="2783" x="4203700" y="1181100"/>
          <p14:tracePt t="2800" x="4210050" y="1168400"/>
          <p14:tracePt t="2800" x="4210050" y="1162050"/>
          <p14:tracePt t="2817" x="4235450" y="1130300"/>
          <p14:tracePt t="2833" x="4267200" y="1085850"/>
          <p14:tracePt t="2850" x="4356100" y="1041400"/>
          <p14:tracePt t="2866" x="4489450" y="984250"/>
          <p14:tracePt t="2883" x="4622800" y="946150"/>
          <p14:tracePt t="2900" x="4699000" y="946150"/>
          <p14:tracePt t="2916" x="4743450" y="946150"/>
          <p14:tracePt t="2933" x="4794250" y="946150"/>
          <p14:tracePt t="2950" x="4826000" y="965200"/>
          <p14:tracePt t="2966" x="4870450" y="984250"/>
          <p14:tracePt t="2983" x="4902200" y="990600"/>
          <p14:tracePt t="3000" x="4946650" y="996950"/>
          <p14:tracePt t="3000" x="4965700" y="996950"/>
          <p14:tracePt t="3017" x="5029200" y="996950"/>
          <p14:tracePt t="3033" x="5111750" y="996950"/>
          <p14:tracePt t="3050" x="5200650" y="996950"/>
          <p14:tracePt t="3066" x="5302250" y="952500"/>
          <p14:tracePt t="3084" x="5359400" y="920750"/>
          <p14:tracePt t="3100" x="5391150" y="908050"/>
          <p14:tracePt t="3117" x="5403850" y="908050"/>
          <p14:tracePt t="3133" x="5422900" y="908050"/>
          <p14:tracePt t="3150" x="5448300" y="908050"/>
          <p14:tracePt t="3166" x="5492750" y="908050"/>
          <p14:tracePt t="3183" x="5524500" y="908050"/>
          <p14:tracePt t="3200" x="5549900" y="908050"/>
          <p14:tracePt t="3200" x="5568950" y="908050"/>
          <p14:tracePt t="3217" x="5575300" y="908050"/>
          <p14:tracePt t="3233" x="5588000" y="927100"/>
          <p14:tracePt t="3250" x="5607050" y="933450"/>
          <p14:tracePt t="3267" x="5613400" y="939800"/>
          <p14:tracePt t="3288" x="5632450" y="939800"/>
          <p14:tracePt t="3300" x="5638800" y="946150"/>
          <p14:tracePt t="3316" x="5645150" y="946150"/>
          <p14:tracePt t="3333" x="5676900" y="946150"/>
          <p14:tracePt t="3350" x="5715000" y="965200"/>
          <p14:tracePt t="3367" x="5734050" y="965200"/>
          <p14:tracePt t="3383" x="5759450" y="965200"/>
          <p14:tracePt t="3400" x="5791200" y="971550"/>
          <p14:tracePt t="3401" x="5810250" y="971550"/>
          <p14:tracePt t="3417" x="5854700" y="984250"/>
          <p14:tracePt t="3433" x="5892800" y="984250"/>
          <p14:tracePt t="3450" x="5905500" y="984250"/>
          <p14:tracePt t="3472" x="5911850" y="984250"/>
          <p14:tracePt t="3483" x="5918200" y="984250"/>
          <p14:tracePt t="3500" x="5924550" y="984250"/>
          <p14:tracePt t="3737" x="5937250" y="984250"/>
          <p14:tracePt t="3761" x="5943600" y="984250"/>
          <p14:tracePt t="3769" x="5969000" y="984250"/>
          <p14:tracePt t="3777" x="5981700" y="984250"/>
          <p14:tracePt t="3784" x="6019800" y="984250"/>
          <p14:tracePt t="3800" x="6089650" y="984250"/>
          <p14:tracePt t="3800" x="6178550" y="984250"/>
          <p14:tracePt t="3817" x="6286500" y="984250"/>
          <p14:tracePt t="3833" x="6343650" y="984250"/>
          <p14:tracePt t="3850" x="6350000" y="984250"/>
          <p14:tracePt t="3867" x="6356350" y="984250"/>
          <p14:tracePt t="3883" x="6388100" y="971550"/>
          <p14:tracePt t="3900" x="6400800" y="958850"/>
          <p14:tracePt t="3917" x="6426200" y="946150"/>
          <p14:tracePt t="3933" x="6470650" y="927100"/>
          <p14:tracePt t="3950" x="6559550" y="927100"/>
          <p14:tracePt t="3967" x="6737350" y="927100"/>
          <p14:tracePt t="3984" x="6959600" y="927100"/>
          <p14:tracePt t="3984" x="7029450" y="927100"/>
          <p14:tracePt t="4000" x="7086600" y="927100"/>
          <p14:tracePt t="4017" x="7321550" y="958850"/>
          <p14:tracePt t="4033" x="7499350" y="1009650"/>
          <p14:tracePt t="4050" x="7683500" y="1060450"/>
          <p14:tracePt t="4067" x="7918450" y="1130300"/>
          <p14:tracePt t="4083" x="8083550" y="1155700"/>
          <p14:tracePt t="4100" x="8134350" y="1200150"/>
          <p14:tracePt t="4117" x="8140700" y="1206500"/>
          <p14:tracePt t="4134" x="8147050" y="1212850"/>
          <p14:tracePt t="4209" x="8140700" y="1212850"/>
          <p14:tracePt t="4217" x="8128000" y="1206500"/>
          <p14:tracePt t="4234" x="8096250" y="1181100"/>
          <p14:tracePt t="4251" x="8089900" y="1174750"/>
          <p14:tracePt t="4267" x="8064500" y="1162050"/>
          <p14:tracePt t="4283" x="8058150" y="1155700"/>
          <p14:tracePt t="4300" x="8051800" y="1155700"/>
          <p14:tracePt t="4317" x="8026400" y="1155700"/>
          <p14:tracePt t="4337" x="8020050" y="1155700"/>
          <p14:tracePt t="4350" x="8013700" y="1155700"/>
          <p14:tracePt t="4367" x="8001000" y="1155700"/>
          <p14:tracePt t="4383" x="7988300" y="1155700"/>
          <p14:tracePt t="4400" x="7975600" y="1143000"/>
          <p14:tracePt t="4417" x="7931150" y="1092200"/>
          <p14:tracePt t="4433" x="7905750" y="1079500"/>
          <p14:tracePt t="4450" x="7899400" y="1073150"/>
          <p14:tracePt t="4473" x="7899400" y="1066800"/>
          <p14:tracePt t="4521" x="7899400" y="1054100"/>
          <p14:tracePt t="4585" x="7899400" y="1060450"/>
          <p14:tracePt t="4593" x="7899400" y="1066800"/>
          <p14:tracePt t="4601" x="7886700" y="1092200"/>
          <p14:tracePt t="4617" x="7835900" y="1136650"/>
          <p14:tracePt t="4633" x="7734300" y="1206500"/>
          <p14:tracePt t="4650" x="7670800" y="1263650"/>
          <p14:tracePt t="4667" x="7600950" y="1346200"/>
          <p14:tracePt t="4684" x="7518400" y="1403350"/>
          <p14:tracePt t="4700" x="7410450" y="1460500"/>
          <p14:tracePt t="4717" x="7289800" y="1524000"/>
          <p14:tracePt t="4734" x="7073900" y="1587500"/>
          <p14:tracePt t="4750" x="6699250" y="1663700"/>
          <p14:tracePt t="4767" x="6324600" y="1739900"/>
          <p14:tracePt t="4784" x="6026150" y="1784350"/>
          <p14:tracePt t="4800" x="5835650" y="1809750"/>
          <p14:tracePt t="4801" x="5778500" y="1809750"/>
          <p14:tracePt t="4817" x="5715000" y="1816100"/>
          <p14:tracePt t="4833" x="5702300" y="1816100"/>
          <p14:tracePt t="4865" x="5695950" y="1816100"/>
          <p14:tracePt t="4881" x="5670550" y="1835150"/>
          <p14:tracePt t="4889" x="5657850" y="1835150"/>
          <p14:tracePt t="4900" x="5626100" y="1835150"/>
          <p14:tracePt t="4917" x="5543550" y="1847850"/>
          <p14:tracePt t="4933" x="5441950" y="1847850"/>
          <p14:tracePt t="4950" x="5283200" y="1847850"/>
          <p14:tracePt t="4967" x="5137150" y="1847850"/>
          <p14:tracePt t="4984" x="5022850" y="1816100"/>
          <p14:tracePt t="4985" x="4965700" y="1803400"/>
          <p14:tracePt t="5000" x="4908550" y="1784350"/>
          <p14:tracePt t="5017" x="4756150" y="1752600"/>
          <p14:tracePt t="5034" x="4641850" y="1727200"/>
          <p14:tracePt t="5050" x="4489450" y="1714500"/>
          <p14:tracePt t="5067" x="4330700" y="1701800"/>
          <p14:tracePt t="5084" x="4152900" y="1701800"/>
          <p14:tracePt t="5100" x="3892550" y="1701800"/>
          <p14:tracePt t="5117" x="3619500" y="1701800"/>
          <p14:tracePt t="5134" x="3352800" y="1733550"/>
          <p14:tracePt t="5150" x="3143250" y="1758950"/>
          <p14:tracePt t="5167" x="3009900" y="1809750"/>
          <p14:tracePt t="5184" x="2908300" y="1841500"/>
          <p14:tracePt t="5201" x="2876550" y="1854200"/>
          <p14:tracePt t="5201" x="2863850" y="1854200"/>
          <p14:tracePt t="5217" x="2851150" y="1854200"/>
          <p14:tracePt t="5234" x="2825750" y="1860550"/>
          <p14:tracePt t="5257" x="2819400" y="1860550"/>
          <p14:tracePt t="5267" x="2794000" y="1860550"/>
          <p14:tracePt t="5284" x="2768600" y="1873250"/>
          <p14:tracePt t="5300" x="2724150" y="1885950"/>
          <p14:tracePt t="5317" x="2660650" y="1905000"/>
          <p14:tracePt t="5334" x="2609850" y="1917700"/>
          <p14:tracePt t="5350" x="2565400" y="1936750"/>
          <p14:tracePt t="5367" x="2546350" y="1943100"/>
          <p14:tracePt t="5384" x="2520950" y="1943100"/>
          <p14:tracePt t="5400" x="2514600" y="1943100"/>
          <p14:tracePt t="5417" x="2501900" y="1943100"/>
          <p14:tracePt t="5473" x="2508250" y="1936750"/>
          <p14:tracePt t="5482" x="2520950" y="1936750"/>
          <p14:tracePt t="5489" x="2540000" y="1917700"/>
          <p14:tracePt t="5501" x="2559050" y="1917700"/>
          <p14:tracePt t="5517" x="2578100" y="1898650"/>
          <p14:tracePt t="5534" x="2609850" y="1898650"/>
          <p14:tracePt t="5550" x="2641600" y="1898650"/>
          <p14:tracePt t="5567" x="2711450" y="1898650"/>
          <p14:tracePt t="5584" x="2787650" y="1898650"/>
          <p14:tracePt t="5600" x="2927350" y="1898650"/>
          <p14:tracePt t="5601" x="3035300" y="1898650"/>
          <p14:tracePt t="5617" x="3295650" y="1885950"/>
          <p14:tracePt t="5634" x="3587750" y="1854200"/>
          <p14:tracePt t="5650" x="3822700" y="1816100"/>
          <p14:tracePt t="5667" x="3937000" y="1803400"/>
          <p14:tracePt t="5684" x="3975100" y="1803400"/>
          <p14:tracePt t="5701" x="3981450" y="1803400"/>
          <p14:tracePt t="5729" x="3994150" y="1803400"/>
          <p14:tracePt t="5737" x="4006850" y="1803400"/>
          <p14:tracePt t="5753" x="4013200" y="1803400"/>
          <p14:tracePt t="5778" x="4019550" y="1803400"/>
          <p14:tracePt t="5785" x="4032250" y="1803400"/>
          <p14:tracePt t="5800" x="4038600" y="1803400"/>
          <p14:tracePt t="5817" x="4057650" y="1803400"/>
          <p14:tracePt t="5834" x="4070350" y="1803400"/>
          <p14:tracePt t="5850" x="4095750" y="1803400"/>
          <p14:tracePt t="5867" x="4121150" y="1803400"/>
          <p14:tracePt t="5884" x="4152900" y="1803400"/>
          <p14:tracePt t="5901" x="4197350" y="1790700"/>
          <p14:tracePt t="5917" x="4260850" y="1790700"/>
          <p14:tracePt t="5934" x="4356100" y="1771650"/>
          <p14:tracePt t="5951" x="4451350" y="1771650"/>
          <p14:tracePt t="5967" x="4559300" y="1771650"/>
          <p14:tracePt t="5984" x="4660900" y="1771650"/>
          <p14:tracePt t="6000" x="4768850" y="1771650"/>
          <p14:tracePt t="6013" x="4914900" y="1758950"/>
          <p14:tracePt t="6017" x="4965700" y="1758950"/>
          <p14:tracePt t="6034" x="5162550" y="1746250"/>
          <p14:tracePt t="6050" x="5441950" y="1689100"/>
          <p14:tracePt t="6067" x="5784850" y="1657350"/>
          <p14:tracePt t="6084" x="6254750" y="1593850"/>
          <p14:tracePt t="6100" x="6667500" y="1530350"/>
          <p14:tracePt t="6117" x="6978650" y="1498600"/>
          <p14:tracePt t="6134" x="7112000" y="1466850"/>
          <p14:tracePt t="6150" x="7150100" y="1454150"/>
          <p14:tracePt t="6167" x="7156450" y="1454150"/>
          <p14:tracePt t="6201" x="7175500" y="1454150"/>
          <p14:tracePt t="6217" x="7181850" y="1454150"/>
          <p14:tracePt t="6225" x="7188200" y="1454150"/>
          <p14:tracePt t="6235" x="7194550" y="1454150"/>
          <p14:tracePt t="6251" x="7219950" y="1454150"/>
          <p14:tracePt t="6267" x="7251700" y="1454150"/>
          <p14:tracePt t="6284" x="7264400" y="1454150"/>
          <p14:tracePt t="6345" x="7277100" y="1447800"/>
          <p14:tracePt t="6450" x="7270750" y="1447800"/>
          <p14:tracePt t="6465" x="7264400" y="1447800"/>
          <p14:tracePt t="6482" x="7258050" y="1447800"/>
          <p14:tracePt t="6489" x="7251700" y="1447800"/>
          <p14:tracePt t="6505" x="7232650" y="1447800"/>
          <p14:tracePt t="6529" x="7226300" y="1447800"/>
          <p14:tracePt t="6553" x="7219950" y="1447800"/>
          <p14:tracePt t="6601" x="7213600" y="1447800"/>
          <p14:tracePt t="6625" x="7207250" y="1447800"/>
          <p14:tracePt t="6689" x="7207250" y="1454150"/>
          <p14:tracePt t="6746" x="7200900" y="1460500"/>
          <p14:tracePt t="6769" x="7188200" y="1460500"/>
          <p14:tracePt t="6778" x="7181850" y="1460500"/>
          <p14:tracePt t="6793" x="7175500" y="1460500"/>
          <p14:tracePt t="6801" x="7162800" y="1460500"/>
          <p14:tracePt t="6817" x="7143750" y="1460500"/>
          <p14:tracePt t="6834" x="7124700" y="1460500"/>
          <p14:tracePt t="6851" x="7099300" y="1454150"/>
          <p14:tracePt t="6867" x="7054850" y="1454150"/>
          <p14:tracePt t="6884" x="6965950" y="1454150"/>
          <p14:tracePt t="6900" x="6870700" y="1454150"/>
          <p14:tracePt t="6918" x="6705600" y="1549400"/>
          <p14:tracePt t="6934" x="6521450" y="1612900"/>
          <p14:tracePt t="6951" x="6286500" y="1714500"/>
          <p14:tracePt t="6967" x="6083300" y="1809750"/>
          <p14:tracePt t="6984" x="5911850" y="1885950"/>
          <p14:tracePt t="7001" x="5708650" y="1968500"/>
          <p14:tracePt t="7001" x="5588000" y="2025650"/>
          <p14:tracePt t="7017" x="5334000" y="2120900"/>
          <p14:tracePt t="7034" x="5080000" y="2190750"/>
          <p14:tracePt t="7051" x="4800600" y="2260600"/>
          <p14:tracePt t="7067" x="4457700" y="2381250"/>
          <p14:tracePt t="7084" x="4140200" y="2451100"/>
          <p14:tracePt t="7101" x="3911600" y="2520950"/>
          <p14:tracePt t="7118" x="3765550" y="2546350"/>
          <p14:tracePt t="7134" x="3708400" y="2565400"/>
          <p14:tracePt t="7151" x="3683000" y="2565400"/>
          <p14:tracePt t="7201" x="3676650" y="2565400"/>
          <p14:tracePt t="7241" x="3676650" y="2559050"/>
          <p14:tracePt t="7250" x="3676650" y="2533650"/>
          <p14:tracePt t="7257" x="3683000" y="2527300"/>
          <p14:tracePt t="7267" x="3695700" y="2520950"/>
          <p14:tracePt t="7284" x="3727450" y="2501900"/>
          <p14:tracePt t="7301" x="3740150" y="2476500"/>
          <p14:tracePt t="7317" x="3778250" y="2451100"/>
          <p14:tracePt t="7334" x="3803650" y="2438400"/>
          <p14:tracePt t="7351" x="3822700" y="2432050"/>
          <p14:tracePt t="7367" x="3841750" y="2425700"/>
          <p14:tracePt t="7384" x="3879850" y="2425700"/>
          <p14:tracePt t="7385" x="3905250" y="2425700"/>
          <p14:tracePt t="7401" x="3943350" y="2425700"/>
          <p14:tracePt t="7417" x="4152900" y="2425700"/>
          <p14:tracePt t="7434" x="4311650" y="2425700"/>
          <p14:tracePt t="7451" x="4508500" y="2470150"/>
          <p14:tracePt t="7467" x="4692650" y="2520950"/>
          <p14:tracePt t="7484" x="4826000" y="2584450"/>
          <p14:tracePt t="7501" x="4997450" y="2647950"/>
          <p14:tracePt t="7517" x="5181600" y="2743200"/>
          <p14:tracePt t="7534" x="5403850" y="2838450"/>
          <p14:tracePt t="7551" x="5588000" y="2921000"/>
          <p14:tracePt t="7567" x="5759450" y="3009900"/>
          <p14:tracePt t="7584" x="5886450" y="3098800"/>
          <p14:tracePt t="7601" x="5937250" y="3136900"/>
          <p14:tracePt t="7601" x="5943600" y="3155950"/>
          <p14:tracePt t="7617" x="5962650" y="3213100"/>
          <p14:tracePt t="7634" x="5962650" y="3238500"/>
          <p14:tracePt t="7651" x="5962650" y="3257550"/>
          <p14:tracePt t="7667" x="5962650" y="3295650"/>
          <p14:tracePt t="7685" x="5962650" y="3327400"/>
          <p14:tracePt t="7701" x="5956300" y="3340100"/>
          <p14:tracePt t="7717" x="5949950" y="3359150"/>
          <p14:tracePt t="7734" x="5930900" y="3371850"/>
          <p14:tracePt t="7751" x="5924550" y="3384550"/>
          <p14:tracePt t="7768" x="5918200" y="3390900"/>
          <p14:tracePt t="7784" x="5873750" y="3409950"/>
          <p14:tracePt t="7801" x="5854700" y="3409950"/>
          <p14:tracePt t="7818" x="5835650" y="3409950"/>
          <p14:tracePt t="7874" x="5829300" y="3409950"/>
          <p14:tracePt t="7905" x="5829300" y="3397250"/>
          <p14:tracePt t="7921" x="5829300" y="3371850"/>
          <p14:tracePt t="7930" x="5842000" y="3365500"/>
          <p14:tracePt t="7937" x="5854700" y="3359150"/>
          <p14:tracePt t="7951" x="5911850" y="3327400"/>
          <p14:tracePt t="7968" x="6007100" y="3219450"/>
          <p14:tracePt t="7984" x="6019800" y="3092450"/>
          <p14:tracePt t="8001" x="6032500" y="2914650"/>
          <p14:tracePt t="8002" x="6026150" y="2838450"/>
          <p14:tracePt t="8018" x="5911850" y="2679700"/>
          <p14:tracePt t="8034" x="5683250" y="2540000"/>
          <p14:tracePt t="8051" x="5416550" y="2444750"/>
          <p14:tracePt t="8068" x="5137150" y="2400300"/>
          <p14:tracePt t="8084" x="4908550" y="2400300"/>
          <p14:tracePt t="8101" x="4768850" y="2400300"/>
          <p14:tracePt t="8118" x="4629150" y="2400300"/>
          <p14:tracePt t="8135" x="4451350" y="2374900"/>
          <p14:tracePt t="8151" x="4286250" y="2349500"/>
          <p14:tracePt t="8168" x="4089400" y="2324100"/>
          <p14:tracePt t="8185" x="3860800" y="2286000"/>
          <p14:tracePt t="8202" x="3562350" y="2286000"/>
          <p14:tracePt t="8218" x="3467100" y="2286000"/>
          <p14:tracePt t="8234" x="3460750" y="2286000"/>
          <p14:tracePt t="8251" x="3454400" y="2286000"/>
          <p14:tracePt t="8274" x="3460750" y="2298700"/>
          <p14:tracePt t="8284" x="3492500" y="2311400"/>
          <p14:tracePt t="8301" x="3600450" y="2336800"/>
          <p14:tracePt t="8318" x="3841750" y="2336800"/>
          <p14:tracePt t="8334" x="4133850" y="2336800"/>
          <p14:tracePt t="8351" x="4432300" y="2298700"/>
          <p14:tracePt t="8368" x="4610100" y="2260600"/>
          <p14:tracePt t="8384" x="4699000" y="2235200"/>
          <p14:tracePt t="8401" x="4705350" y="2235200"/>
          <p14:tracePt t="8418" x="4711700" y="2228850"/>
          <p14:tracePt t="8442" x="4711700" y="2222500"/>
          <p14:tracePt t="8451" x="4711700" y="2216150"/>
          <p14:tracePt t="8468" x="4705350" y="2159000"/>
          <p14:tracePt t="8484" x="4667250" y="2101850"/>
          <p14:tracePt t="8501" x="4629150" y="2032000"/>
          <p14:tracePt t="8518" x="4603750" y="2006600"/>
          <p14:tracePt t="8534" x="4584700" y="1987550"/>
          <p14:tracePt t="8586" x="4578350" y="1993900"/>
          <p14:tracePt t="8594" x="4578350" y="2000250"/>
          <p14:tracePt t="8602" x="4578350" y="2025650"/>
          <p14:tracePt t="8618" x="4584700" y="2070100"/>
          <p14:tracePt t="8634" x="4660900" y="2146300"/>
          <p14:tracePt t="8651" x="4800600" y="2235200"/>
          <p14:tracePt t="8668" x="4965700" y="2311400"/>
          <p14:tracePt t="8685" x="5200650" y="2368550"/>
          <p14:tracePt t="8701" x="5397500" y="2393950"/>
          <p14:tracePt t="8718" x="5518150" y="2393950"/>
          <p14:tracePt t="8734" x="5556250" y="2393950"/>
          <p14:tracePt t="8751" x="5575300" y="2393950"/>
          <p14:tracePt t="8768" x="5600700" y="2393950"/>
          <p14:tracePt t="8784" x="5619750" y="2374900"/>
          <p14:tracePt t="8801" x="5638800" y="2349500"/>
          <p14:tracePt t="8802" x="5657850" y="2343150"/>
          <p14:tracePt t="8818" x="5683250" y="2324100"/>
          <p14:tracePt t="8834" x="5708650" y="2305050"/>
          <p14:tracePt t="8851" x="5715000" y="2298700"/>
          <p14:tracePt t="8868" x="5721350" y="2286000"/>
          <p14:tracePt t="8914" x="5740400" y="2286000"/>
          <p14:tracePt t="9146" x="5721350" y="2286000"/>
          <p14:tracePt t="9162" x="5715000" y="2286000"/>
          <p14:tracePt t="9226" x="5708650" y="2292350"/>
          <p14:tracePt t="9242" x="5746750" y="2305050"/>
          <p14:tracePt t="9251" x="5816600" y="2330450"/>
          <p14:tracePt t="9268" x="5988050" y="2381250"/>
          <p14:tracePt t="9285" x="6324600" y="2444750"/>
          <p14:tracePt t="9301" x="6800850" y="2463800"/>
          <p14:tracePt t="9318" x="7073900" y="2463800"/>
          <p14:tracePt t="9335" x="7181850" y="2463800"/>
          <p14:tracePt t="9352" x="7200900" y="2463800"/>
          <p14:tracePt t="9490" x="7181850" y="2470150"/>
          <p14:tracePt t="9538" x="7175500" y="2470150"/>
          <p14:tracePt t="9546" x="7162800" y="2470150"/>
          <p14:tracePt t="9554" x="7150100" y="2470150"/>
          <p14:tracePt t="9568" x="7137400" y="2476500"/>
          <p14:tracePt t="9585" x="7112000" y="2476500"/>
          <p14:tracePt t="9602" x="7073900" y="2476500"/>
          <p14:tracePt t="9618" x="7054850" y="2495550"/>
          <p14:tracePt t="9635" x="7029450" y="2501900"/>
          <p14:tracePt t="9651" x="6997700" y="2520950"/>
          <p14:tracePt t="9668" x="6972300" y="2533650"/>
          <p14:tracePt t="9686" x="6959600" y="2540000"/>
          <p14:tracePt t="9701" x="6940550" y="2552700"/>
          <p14:tracePt t="9718" x="6934200" y="2559050"/>
          <p14:tracePt t="9738" x="6921500" y="2559050"/>
          <p14:tracePt t="9770" x="6915150" y="2559050"/>
          <p14:tracePt t="9778" x="6902450" y="2559050"/>
          <p14:tracePt t="9922" x="6896100" y="2559050"/>
          <p14:tracePt t="9930" x="6896100" y="2546350"/>
          <p14:tracePt t="9938" x="6896100" y="2540000"/>
          <p14:tracePt t="9951" x="6896100" y="2527300"/>
          <p14:tracePt t="9968" x="6896100" y="2495550"/>
          <p14:tracePt t="9985" x="6896100" y="2457450"/>
          <p14:tracePt t="10001" x="6908800" y="2444750"/>
          <p14:tracePt t="10018" x="6915150" y="2432050"/>
          <p14:tracePt t="10066" x="6921500" y="2432050"/>
          <p14:tracePt t="10074" x="6940550" y="2432050"/>
          <p14:tracePt t="10162" x="6946900" y="2438400"/>
          <p14:tracePt t="10186" x="6946900" y="2444750"/>
          <p14:tracePt t="10194" x="6946900" y="2451100"/>
          <p14:tracePt t="10202" x="6946900" y="2457450"/>
          <p14:tracePt t="10218" x="6946900" y="2489200"/>
          <p14:tracePt t="10235" x="6946900" y="2533650"/>
          <p14:tracePt t="10251" x="6934200" y="2578100"/>
          <p14:tracePt t="10268" x="6927850" y="2622550"/>
          <p14:tracePt t="10285" x="6908800" y="2692400"/>
          <p14:tracePt t="10301" x="6896100" y="2736850"/>
          <p14:tracePt t="10318" x="6896100" y="2781300"/>
          <p14:tracePt t="10335" x="6889750" y="2832100"/>
          <p14:tracePt t="10352" x="6889750" y="2851150"/>
          <p14:tracePt t="10369" x="6883400" y="2870200"/>
          <p14:tracePt t="10874" x="6870700" y="2870200"/>
          <p14:tracePt t="10890" x="6864350" y="2863850"/>
          <p14:tracePt t="10898" x="6864350" y="2851150"/>
          <p14:tracePt t="10906" x="6864350" y="2844800"/>
          <p14:tracePt t="10918" x="6870700" y="2819400"/>
          <p14:tracePt t="10935" x="6883400" y="2806700"/>
          <p14:tracePt t="10952" x="6915150" y="2781300"/>
          <p14:tracePt t="10968" x="6959600" y="2768600"/>
          <p14:tracePt t="10994" x="6965950" y="2762250"/>
          <p14:tracePt t="11042" x="6978650" y="2762250"/>
          <p14:tracePt t="11058" x="6991350" y="2762250"/>
          <p14:tracePt t="11074" x="6997700" y="2762250"/>
          <p14:tracePt t="11098" x="7004050" y="2762250"/>
          <p14:tracePt t="11362" x="7010400" y="2743200"/>
          <p14:tracePt t="11370" x="7010400" y="2730500"/>
          <p14:tracePt t="11386" x="7016750" y="2724150"/>
          <p14:tracePt t="11410" x="7023100" y="2711450"/>
          <p14:tracePt t="11443" x="7035800" y="2698750"/>
          <p14:tracePt t="11459" x="7042150" y="2692400"/>
          <p14:tracePt t="11466" x="7048500" y="2673350"/>
          <p14:tracePt t="11475" x="7048500" y="2660650"/>
          <p14:tracePt t="11485" x="7048500" y="2647950"/>
          <p14:tracePt t="11502" x="7048500" y="2609850"/>
          <p14:tracePt t="11518" x="7048500" y="2552700"/>
          <p14:tracePt t="11535" x="7016750" y="2438400"/>
          <p14:tracePt t="11552" x="6997700" y="2362200"/>
          <p14:tracePt t="11568" x="6985000" y="2266950"/>
          <p14:tracePt t="11585" x="6985000" y="2222500"/>
          <p14:tracePt t="11602" x="6972300" y="2203450"/>
          <p14:tracePt t="11618" x="6972300" y="2197100"/>
          <p14:tracePt t="11698" x="6972300" y="2209800"/>
          <p14:tracePt t="11706" x="6972300" y="2247900"/>
          <p14:tracePt t="11718" x="6972300" y="2266950"/>
          <p14:tracePt t="11735" x="6985000" y="2336800"/>
          <p14:tracePt t="11752" x="7035800" y="2413000"/>
          <p14:tracePt t="11768" x="7086600" y="2482850"/>
          <p14:tracePt t="11785" x="7118350" y="2552700"/>
          <p14:tracePt t="11802" x="7137400" y="2622550"/>
          <p14:tracePt t="11803" x="7150100" y="2679700"/>
          <p14:tracePt t="11818" x="7150100" y="2755900"/>
          <p14:tracePt t="11835" x="7150100" y="2819400"/>
          <p14:tracePt t="11852" x="7118350" y="2952750"/>
          <p14:tracePt t="11868" x="7112000" y="3003550"/>
          <p14:tracePt t="11885" x="7099300" y="3028950"/>
          <p14:tracePt t="11902" x="7099300" y="3054350"/>
          <p14:tracePt t="11918" x="7099300" y="3060700"/>
          <p14:tracePt t="11978" x="7086600" y="3073400"/>
          <p14:tracePt t="11994" x="7080250" y="3073400"/>
          <p14:tracePt t="12002" x="7073900" y="3073400"/>
          <p14:tracePt t="12018" x="7061200" y="3073400"/>
          <p14:tracePt t="12036" x="7042150" y="3073400"/>
          <p14:tracePt t="12052" x="7016750" y="3060700"/>
          <p14:tracePt t="12069" x="6991350" y="3048000"/>
          <p14:tracePt t="12085" x="6972300" y="3022600"/>
          <p14:tracePt t="12102" x="6953250" y="3003550"/>
          <p14:tracePt t="12119" x="6940550" y="2990850"/>
          <p14:tracePt t="12135" x="6940550" y="2984500"/>
          <p14:tracePt t="12235" x="6927850" y="2978150"/>
          <p14:tracePt t="12243" x="6921500" y="2971800"/>
          <p14:tracePt t="12258" x="6915150" y="2959100"/>
          <p14:tracePt t="12269" x="6902450" y="2946400"/>
          <p14:tracePt t="12286" x="6883400" y="2940050"/>
          <p14:tracePt t="12317" x="6845300" y="2927350"/>
          <p14:tracePt t="12322" x="6838950" y="2927350"/>
          <p14:tracePt t="12335" x="6813550" y="2927350"/>
          <p14:tracePt t="12355" x="6807200" y="2927350"/>
          <p14:tracePt t="12369" x="6794500" y="2927350"/>
          <p14:tracePt t="12385" x="6775450" y="2927350"/>
          <p14:tracePt t="12402" x="6750050" y="2946400"/>
          <p14:tracePt t="12419" x="6724650" y="2965450"/>
          <p14:tracePt t="12435" x="6699250" y="2990850"/>
          <p14:tracePt t="12458" x="6686550" y="3003550"/>
          <p14:tracePt t="12475" x="6686550" y="3022600"/>
          <p14:tracePt t="12491" x="6686550" y="3028950"/>
          <p14:tracePt t="12502" x="6673850" y="3048000"/>
          <p14:tracePt t="12519" x="6673850" y="3054350"/>
          <p14:tracePt t="12536" x="6673850" y="3060700"/>
          <p14:tracePt t="12675" x="6667500" y="3041650"/>
          <p14:tracePt t="12683" x="6667500" y="3035300"/>
          <p14:tracePt t="12691" x="6667500" y="3028950"/>
          <p14:tracePt t="12707" x="6667500" y="3022600"/>
          <p14:tracePt t="12719" x="6667500" y="3016250"/>
          <p14:tracePt t="12735" x="6661150" y="2997200"/>
          <p14:tracePt t="12752" x="6642100" y="2984500"/>
          <p14:tracePt t="12769" x="6629400" y="2978150"/>
          <p14:tracePt t="12794" x="6623050" y="2965450"/>
          <p14:tracePt t="12803" x="6616700" y="2965450"/>
          <p14:tracePt t="12995" x="6604000" y="2965450"/>
          <p14:tracePt t="13299" x="6597650" y="2965450"/>
          <p14:tracePt t="13307" x="6591300" y="2965450"/>
          <p14:tracePt t="13319" x="6565900" y="2959100"/>
          <p14:tracePt t="13335" x="6553200" y="2933700"/>
          <p14:tracePt t="13352" x="6534150" y="2901950"/>
          <p14:tracePt t="13369" x="6515100" y="2882900"/>
          <p14:tracePt t="13386" x="6508750" y="2876550"/>
          <p14:tracePt t="13402" x="6508750" y="2863850"/>
          <p14:tracePt t="13419" x="6496050" y="2857500"/>
          <p14:tracePt t="13436" x="6483350" y="2844800"/>
          <p14:tracePt t="14555" x="6464300" y="2844800"/>
          <p14:tracePt t="14563" x="6445250" y="2844800"/>
          <p14:tracePt t="14571" x="6419850" y="2863850"/>
          <p14:tracePt t="14586" x="6400800" y="2882900"/>
          <p14:tracePt t="14602" x="6337300" y="2927350"/>
          <p14:tracePt t="14603" x="6318250" y="2933700"/>
          <p14:tracePt t="14619" x="6286500" y="2940050"/>
          <p14:tracePt t="14636" x="6261100" y="2940050"/>
          <p14:tracePt t="14652" x="6254750" y="2940050"/>
          <p14:tracePt t="14669" x="6223000" y="2940050"/>
          <p14:tracePt t="14686" x="6178550" y="2940050"/>
          <p14:tracePt t="14703" x="6115050" y="2940050"/>
          <p14:tracePt t="14719" x="6064250" y="2901950"/>
          <p14:tracePt t="14736" x="6038850" y="2876550"/>
          <p14:tracePt t="14753" x="6032500" y="2870200"/>
          <p14:tracePt t="14769" x="6032500" y="2838450"/>
          <p14:tracePt t="14786" x="6045200" y="2774950"/>
          <p14:tracePt t="14802" x="6070600" y="2762250"/>
          <p14:tracePt t="14819" x="6070600" y="2755900"/>
          <p14:tracePt t="14836" x="6076950" y="2736850"/>
          <p14:tracePt t="14852" x="6076950" y="2730500"/>
          <p14:tracePt t="14907" x="6076950" y="2724150"/>
          <p14:tracePt t="14915" x="6076950" y="2717800"/>
          <p14:tracePt t="14924" x="6070600" y="2711450"/>
          <p14:tracePt t="14939" x="6064250" y="2698750"/>
          <p14:tracePt t="14955" x="6045200" y="2692400"/>
          <p14:tracePt t="14969" x="6038850" y="2686050"/>
          <p14:tracePt t="14987" x="5981700" y="2654300"/>
          <p14:tracePt t="14987" x="5975350" y="2647950"/>
          <p14:tracePt t="15003" x="5937250" y="2647950"/>
          <p14:tracePt t="15004" x="5911850" y="2635250"/>
          <p14:tracePt t="15019" x="5861050" y="2609850"/>
          <p14:tracePt t="15036" x="5835650" y="2597150"/>
          <p14:tracePt t="15052" x="5803900" y="2597150"/>
          <p14:tracePt t="15069" x="5791200" y="2597150"/>
          <p14:tracePt t="15100" x="5778500" y="2597150"/>
          <p14:tracePt t="15131" x="5772150" y="2597150"/>
          <p14:tracePt t="15316" x="5772150" y="2590800"/>
          <p14:tracePt t="15348" x="5778500" y="2590800"/>
          <p14:tracePt t="15371" x="5797550" y="2590800"/>
          <p14:tracePt t="15379" x="5803900" y="2590800"/>
          <p14:tracePt t="15411" x="5810250" y="2590800"/>
          <p14:tracePt t="15427" x="5816600" y="2590800"/>
          <p14:tracePt t="15435" x="5822950" y="2584450"/>
          <p14:tracePt t="15443" x="5842000" y="2565400"/>
          <p14:tracePt t="15459" x="5848350" y="2559050"/>
          <p14:tracePt t="15470" x="5854700" y="2552700"/>
          <p14:tracePt t="15486" x="5880100" y="2527300"/>
          <p14:tracePt t="15503" x="5905500" y="2501900"/>
          <p14:tracePt t="15519" x="5937250" y="2489200"/>
          <p14:tracePt t="15536" x="5975350" y="2476500"/>
          <p14:tracePt t="15553" x="6026150" y="2476500"/>
          <p14:tracePt t="15569" x="6064250" y="2470150"/>
          <p14:tracePt t="15586" x="6115050" y="2470150"/>
          <p14:tracePt t="15603" x="6146800" y="2470150"/>
          <p14:tracePt t="15603" x="6153150" y="2470150"/>
          <p14:tracePt t="15619" x="6172200" y="2470150"/>
          <p14:tracePt t="15636" x="6197600" y="2470150"/>
          <p14:tracePt t="15653" x="6235700" y="2451100"/>
          <p14:tracePt t="15669" x="6267450" y="2451100"/>
          <p14:tracePt t="15707" x="6286500" y="2438400"/>
          <p14:tracePt t="16140" x="6311900" y="2438400"/>
          <p14:tracePt t="16147" x="6330950" y="2444750"/>
          <p14:tracePt t="16156" x="6356350" y="2444750"/>
          <p14:tracePt t="16170" x="6400800" y="2444750"/>
          <p14:tracePt t="16187" x="6464300" y="2438400"/>
          <p14:tracePt t="16187" x="6540500" y="2413000"/>
          <p14:tracePt t="16203" x="6604000" y="2374900"/>
          <p14:tracePt t="16220" x="6750050" y="2311400"/>
          <p14:tracePt t="16236" x="6826250" y="2266950"/>
          <p14:tracePt t="16253" x="6889750" y="2228850"/>
          <p14:tracePt t="16269" x="6908800" y="2222500"/>
          <p14:tracePt t="16307" x="6915150" y="2222500"/>
          <p14:tracePt t="16379" x="6908800" y="2222500"/>
          <p14:tracePt t="16387" x="6851650" y="2228850"/>
          <p14:tracePt t="16403" x="6781800" y="2241550"/>
          <p14:tracePt t="16420" x="6470650" y="2330450"/>
          <p14:tracePt t="16437" x="6305550" y="2381250"/>
          <p14:tracePt t="16453" x="6140450" y="2432050"/>
          <p14:tracePt t="16469" x="6045200" y="2444750"/>
          <p14:tracePt t="16487" x="5988050" y="2457450"/>
          <p14:tracePt t="16503" x="5969000" y="2457450"/>
          <p14:tracePt t="16519" x="5949950" y="2457450"/>
          <p14:tracePt t="16536" x="5937250" y="2457450"/>
          <p14:tracePt t="16553" x="5918200" y="2457450"/>
          <p14:tracePt t="16570" x="5892800" y="2457450"/>
          <p14:tracePt t="16586" x="5861050" y="2457450"/>
          <p14:tracePt t="16603" x="5816600" y="2457450"/>
          <p14:tracePt t="16603" x="5784850" y="2457450"/>
          <p14:tracePt t="16620" x="5740400" y="2451100"/>
          <p14:tracePt t="16636" x="5676900" y="2432050"/>
          <p14:tracePt t="16653" x="5594350" y="2425700"/>
          <p14:tracePt t="16670" x="5511800" y="2413000"/>
          <p14:tracePt t="16686" x="5435600" y="2406650"/>
          <p14:tracePt t="16703" x="5327650" y="2406650"/>
          <p14:tracePt t="16720" x="5276850" y="2406650"/>
          <p14:tracePt t="16736" x="5232400" y="2406650"/>
          <p14:tracePt t="16753" x="5200650" y="2406650"/>
          <p14:tracePt t="16770" x="5187950" y="2406650"/>
          <p14:tracePt t="16786" x="5168900" y="2406650"/>
          <p14:tracePt t="16819" x="5162550" y="2406650"/>
          <p14:tracePt t="16835" x="5162550" y="2413000"/>
          <p14:tracePt t="16844" x="5162550" y="2419350"/>
          <p14:tracePt t="16853" x="5162550" y="2425700"/>
          <p14:tracePt t="16870" x="5162550" y="2470150"/>
          <p14:tracePt t="16886" x="5162550" y="2514600"/>
          <p14:tracePt t="16903" x="5162550" y="2565400"/>
          <p14:tracePt t="16920" x="5181600" y="2616200"/>
          <p14:tracePt t="16936" x="5219700" y="2673350"/>
          <p14:tracePt t="16953" x="5264150" y="2698750"/>
          <p14:tracePt t="16970" x="5295900" y="2705100"/>
          <p14:tracePt t="16986" x="5327650" y="2705100"/>
          <p14:tracePt t="17003" x="5346700" y="2717800"/>
          <p14:tracePt t="17020" x="5365750" y="2717800"/>
          <p14:tracePt t="17036" x="5378450" y="2717800"/>
          <p14:tracePt t="17053" x="5397500" y="2717800"/>
          <p14:tracePt t="17070" x="5403850" y="2717800"/>
          <p14:tracePt t="17086" x="5416550" y="2717800"/>
          <p14:tracePt t="17103" x="5422900" y="2711450"/>
          <p14:tracePt t="17120" x="5429250" y="2705100"/>
          <p14:tracePt t="17137" x="5448300" y="2692400"/>
          <p14:tracePt t="17153" x="5454650" y="2686050"/>
          <p14:tracePt t="17244" x="5454650" y="2673350"/>
          <p14:tracePt t="17292" x="5441950" y="2673350"/>
          <p14:tracePt t="17316" x="5435600" y="2673350"/>
          <p14:tracePt t="17348" x="5422900" y="2673350"/>
          <p14:tracePt t="17508" x="5416550" y="2667000"/>
          <p14:tracePt t="17524" x="5403850" y="2654300"/>
          <p14:tracePt t="17548" x="5397500" y="2641600"/>
          <p14:tracePt t="17564" x="5391150" y="2635250"/>
          <p14:tracePt t="17708" x="5391150" y="2628900"/>
          <p14:tracePt t="17924" x="5384800" y="2622550"/>
          <p14:tracePt t="17932" x="5378450" y="2622550"/>
          <p14:tracePt t="17940" x="5365750" y="2616200"/>
          <p14:tracePt t="17953" x="5353050" y="2609850"/>
          <p14:tracePt t="17970" x="5346700" y="2597150"/>
          <p14:tracePt t="17987" x="5327650" y="2590800"/>
          <p14:tracePt t="18003" x="5321300" y="2565400"/>
          <p14:tracePt t="18004" x="5321300" y="2552700"/>
          <p14:tracePt t="18020" x="5314950" y="2527300"/>
          <p14:tracePt t="18037" x="5314950" y="2495550"/>
          <p14:tracePt t="18053" x="5295900" y="2457450"/>
          <p14:tracePt t="18070" x="5295900" y="2444750"/>
          <p14:tracePt t="18087" x="5295900" y="2419350"/>
          <p14:tracePt t="18103" x="5295900" y="2413000"/>
          <p14:tracePt t="18132" x="5295900" y="2400300"/>
          <p14:tracePt t="18692" x="5295900" y="2406650"/>
          <p14:tracePt t="18708" x="5295900" y="2413000"/>
          <p14:tracePt t="18732" x="5295900" y="2432050"/>
          <p14:tracePt t="18756" x="5289550" y="2457450"/>
          <p14:tracePt t="18772" x="5276850" y="2476500"/>
          <p14:tracePt t="18780" x="5270500" y="2495550"/>
          <p14:tracePt t="18788" x="5251450" y="2527300"/>
          <p14:tracePt t="18804" x="5232400" y="2552700"/>
          <p14:tracePt t="18820" x="5200650" y="2616200"/>
          <p14:tracePt t="18837" x="5175250" y="2660650"/>
          <p14:tracePt t="18853" x="5156200" y="2705100"/>
          <p14:tracePt t="18871" x="5149850" y="2711450"/>
          <p14:tracePt t="18887" x="5137150" y="2736850"/>
          <p14:tracePt t="18904" x="5130800" y="2762250"/>
          <p14:tracePt t="18920" x="5130800" y="2768600"/>
          <p14:tracePt t="18937" x="5111750" y="2787650"/>
          <p14:tracePt t="18953" x="5105400" y="2832100"/>
          <p14:tracePt t="18970" x="5099050" y="2851150"/>
          <p14:tracePt t="18987" x="5067300" y="2889250"/>
          <p14:tracePt t="19004" x="5054600" y="2914650"/>
          <p14:tracePt t="19020" x="5048250" y="2940050"/>
          <p14:tracePt t="19037" x="5029200" y="2952750"/>
          <p14:tracePt t="19124" x="5022850" y="2952750"/>
          <p14:tracePt t="19140" x="5003800" y="2946400"/>
          <p14:tracePt t="19148" x="4984750" y="2940050"/>
          <p14:tracePt t="19164" x="4978400" y="2921000"/>
          <p14:tracePt t="19172" x="4972050" y="2901950"/>
          <p14:tracePt t="19188" x="4959350" y="2895600"/>
          <p14:tracePt t="19204" x="4959350" y="2876550"/>
          <p14:tracePt t="19220" x="4946650" y="2857500"/>
          <p14:tracePt t="19237" x="4940300" y="2844800"/>
          <p14:tracePt t="19253" x="4940300" y="2838450"/>
          <p14:tracePt t="19270" x="4927600" y="2825750"/>
          <p14:tracePt t="19287" x="4927600" y="2819400"/>
          <p14:tracePt t="19303" x="4927600" y="2800350"/>
          <p14:tracePt t="19320" x="4921250" y="2787650"/>
          <p14:tracePt t="19337" x="4914900" y="2774950"/>
          <p14:tracePt t="19354" x="4902200" y="2749550"/>
          <p14:tracePt t="19372" x="4902200" y="2743200"/>
          <p14:tracePt t="19460" x="4895850" y="2730500"/>
          <p14:tracePt t="19980" x="4902200" y="2730500"/>
          <p14:tracePt t="19988" x="4908550" y="2730500"/>
          <p14:tracePt t="20004" x="4914900" y="2730500"/>
          <p14:tracePt t="20036" x="4921250" y="2724150"/>
          <p14:tracePt t="20052" x="4902200" y="2762250"/>
          <p14:tracePt t="20061" x="4870450" y="2781300"/>
          <p14:tracePt t="20453" x="4876800" y="2781300"/>
          <p14:tracePt t="20461" x="4876800" y="2768600"/>
          <p14:tracePt t="20471" x="4876800" y="2749550"/>
          <p14:tracePt t="20487" x="4876800" y="2705100"/>
          <p14:tracePt t="20504" x="4889500" y="2679700"/>
          <p14:tracePt t="20520" x="4889500" y="2647950"/>
          <p14:tracePt t="20537" x="4864100" y="2647950"/>
          <p14:tracePt t="20589" x="4883150" y="2647950"/>
          <p14:tracePt t="20596" x="4902200" y="2654300"/>
          <p14:tracePt t="20604" x="4940300" y="2654300"/>
          <p14:tracePt t="20621" x="4972050" y="2673350"/>
          <p14:tracePt t="20637" x="4978400" y="2673350"/>
          <p14:tracePt t="20732" x="4997450" y="2679700"/>
          <p14:tracePt t="20740" x="5035550" y="2698750"/>
          <p14:tracePt t="20754" x="5048250" y="2705100"/>
          <p14:tracePt t="20771" x="5067300" y="2730500"/>
          <p14:tracePt t="20787" x="5086350" y="2743200"/>
          <p14:tracePt t="20804" x="5111750" y="2762250"/>
          <p14:tracePt t="20853" x="5118100" y="2762250"/>
          <p14:tracePt t="20860" x="5124450" y="2762250"/>
          <p14:tracePt t="20871" x="5143500" y="2762250"/>
          <p14:tracePt t="20887" x="5149850" y="2762250"/>
          <p14:tracePt t="20904" x="5156200" y="2762250"/>
          <p14:tracePt t="20921" x="5162550" y="2762250"/>
          <p14:tracePt t="20941" x="5187950" y="2762250"/>
          <p14:tracePt t="20954" x="5194300" y="2762250"/>
          <p14:tracePt t="20971" x="5251450" y="2743200"/>
          <p14:tracePt t="20987" x="5321300" y="2717800"/>
          <p14:tracePt t="21004" x="5378450" y="2705100"/>
          <p14:tracePt t="21004" x="5397500" y="2698750"/>
          <p14:tracePt t="21021" x="5505450" y="2660650"/>
          <p14:tracePt t="21037" x="5600700" y="2641600"/>
          <p14:tracePt t="21054" x="5702300" y="2603500"/>
          <p14:tracePt t="21071" x="5797550" y="2584450"/>
          <p14:tracePt t="21088" x="5880100" y="2552700"/>
          <p14:tracePt t="21104" x="5924550" y="2546350"/>
          <p14:tracePt t="21121" x="5962650" y="2540000"/>
          <p14:tracePt t="21137" x="5994400" y="2527300"/>
          <p14:tracePt t="21154" x="6000750" y="2527300"/>
          <p14:tracePt t="21171" x="6007100" y="2527300"/>
          <p14:tracePt t="21188" x="6026150" y="2527300"/>
          <p14:tracePt t="21213" x="6032500" y="2527300"/>
          <p14:tracePt t="21229" x="6038850" y="2520950"/>
          <p14:tracePt t="21277" x="6038850" y="2514600"/>
          <p14:tracePt t="21301" x="6032500" y="2514600"/>
          <p14:tracePt t="21309" x="6007100" y="2508250"/>
          <p14:tracePt t="21321" x="5975350" y="2508250"/>
          <p14:tracePt t="21337" x="5911850" y="2508250"/>
          <p14:tracePt t="21354" x="5842000" y="2508250"/>
          <p14:tracePt t="21371" x="5778500" y="2495550"/>
          <p14:tracePt t="21387" x="5708650" y="2495550"/>
          <p14:tracePt t="21404" x="5651500" y="2489200"/>
          <p14:tracePt t="21405" x="5613400" y="2476500"/>
          <p14:tracePt t="21421" x="5581650" y="2470150"/>
          <p14:tracePt t="21437" x="5556250" y="2463800"/>
          <p14:tracePt t="21454" x="5524500" y="2463800"/>
          <p14:tracePt t="21471" x="5492750" y="2463800"/>
          <p14:tracePt t="21487" x="5448300" y="2463800"/>
          <p14:tracePt t="21504" x="5391150" y="2463800"/>
          <p14:tracePt t="21521" x="5334000" y="2463800"/>
          <p14:tracePt t="21537" x="5302250" y="2463800"/>
          <p14:tracePt t="21554" x="5295900" y="2463800"/>
          <p14:tracePt t="21571" x="5264150" y="2463800"/>
          <p14:tracePt t="21597" x="5251450" y="2463800"/>
          <p14:tracePt t="21613" x="5238750" y="2463800"/>
          <p14:tracePt t="21621" x="5232400" y="2463800"/>
          <p14:tracePt t="21637" x="5226050" y="2463800"/>
          <p14:tracePt t="21654" x="5200650" y="2476500"/>
          <p14:tracePt t="21677" x="5194300" y="2476500"/>
          <p14:tracePt t="21885" x="5200650" y="2476500"/>
          <p14:tracePt t="21893" x="5232400" y="2476500"/>
          <p14:tracePt t="21904" x="5270500" y="2476500"/>
          <p14:tracePt t="21921" x="5340350" y="2476500"/>
          <p14:tracePt t="21937" x="5416550" y="2476500"/>
          <p14:tracePt t="21954" x="5486400" y="2457450"/>
          <p14:tracePt t="21971" x="5530850" y="2457450"/>
          <p14:tracePt t="21987" x="5575300" y="2451100"/>
          <p14:tracePt t="22004" x="5594350" y="2451100"/>
          <p14:tracePt t="22005" x="5607050" y="2451100"/>
          <p14:tracePt t="22021" x="5619750" y="2451100"/>
          <p14:tracePt t="22038" x="5645150" y="2451100"/>
          <p14:tracePt t="22054" x="5689600" y="2451100"/>
          <p14:tracePt t="22071" x="5734050" y="2451100"/>
          <p14:tracePt t="22087" x="5778500" y="2451100"/>
          <p14:tracePt t="22104" x="5822950" y="2451100"/>
          <p14:tracePt t="22121" x="5886450" y="2451100"/>
          <p14:tracePt t="22138" x="5981700" y="2451100"/>
          <p14:tracePt t="22154" x="6070600" y="2451100"/>
          <p14:tracePt t="22171" x="6159500" y="2451100"/>
          <p14:tracePt t="22187" x="6229350" y="2451100"/>
          <p14:tracePt t="22204" x="6286500" y="2451100"/>
          <p14:tracePt t="22205" x="6324600" y="2451100"/>
          <p14:tracePt t="22221" x="6381750" y="2451100"/>
          <p14:tracePt t="22237" x="6445250" y="2451100"/>
          <p14:tracePt t="22254" x="6515100" y="2438400"/>
          <p14:tracePt t="22271" x="6623050" y="2419350"/>
          <p14:tracePt t="22288" x="6673850" y="2419350"/>
          <p14:tracePt t="22305" x="6756400" y="2400300"/>
          <p14:tracePt t="22321" x="6819900" y="2400300"/>
          <p14:tracePt t="22338" x="6902450" y="2387600"/>
          <p14:tracePt t="22354" x="6965950" y="2387600"/>
          <p14:tracePt t="22371" x="7048500" y="2387600"/>
          <p14:tracePt t="22388" x="7099300" y="2387600"/>
          <p14:tracePt t="22404" x="7156450" y="2387600"/>
          <p14:tracePt t="22405" x="7181850" y="2387600"/>
          <p14:tracePt t="22421" x="7226300" y="2387600"/>
          <p14:tracePt t="22438" x="7283450" y="2387600"/>
          <p14:tracePt t="22454" x="7327900" y="2387600"/>
          <p14:tracePt t="22471" x="7385050" y="2387600"/>
          <p14:tracePt t="22488" x="7429500" y="2387600"/>
          <p14:tracePt t="22504" x="7486650" y="2387600"/>
          <p14:tracePt t="22521" x="7518400" y="2387600"/>
          <p14:tracePt t="22538" x="7537450" y="2387600"/>
          <p14:tracePt t="22555" x="7550150" y="2387600"/>
          <p14:tracePt t="22571" x="7556500" y="2387600"/>
          <p14:tracePt t="22588" x="7581900" y="2387600"/>
          <p14:tracePt t="22604" x="7613650" y="2368550"/>
          <p14:tracePt t="22605" x="7620000" y="2368550"/>
          <p14:tracePt t="22621" x="7651750" y="2368550"/>
          <p14:tracePt t="22637" x="7677150" y="2362200"/>
          <p14:tracePt t="22654" x="7708900" y="2362200"/>
          <p14:tracePt t="22671" x="7715250" y="2362200"/>
          <p14:tracePt t="22688" x="7740650" y="2355850"/>
          <p14:tracePt t="22704" x="7753350" y="2355850"/>
          <p14:tracePt t="22721" x="7759700" y="2355850"/>
          <p14:tracePt t="22738" x="7772400" y="2355850"/>
          <p14:tracePt t="22754" x="7791450" y="2355850"/>
          <p14:tracePt t="22771" x="7797800" y="2355850"/>
          <p14:tracePt t="22788" x="7810500" y="2355850"/>
          <p14:tracePt t="22805" x="7823200" y="2355850"/>
          <p14:tracePt t="22806" x="7835900" y="2355850"/>
          <p14:tracePt t="22821" x="7854950" y="2355850"/>
          <p14:tracePt t="22838" x="7867650" y="2355850"/>
          <p14:tracePt t="22854" x="7905750" y="2355850"/>
          <p14:tracePt t="22872" x="7924800" y="2355850"/>
          <p14:tracePt t="22888" x="7943850" y="2355850"/>
          <p14:tracePt t="22904" x="7975600" y="2343150"/>
          <p14:tracePt t="22921" x="8007350" y="2343150"/>
          <p14:tracePt t="22938" x="8032750" y="2324100"/>
          <p14:tracePt t="22954" x="8070850" y="2324100"/>
          <p14:tracePt t="22971" x="8108950" y="2317750"/>
          <p14:tracePt t="22988" x="8115300" y="2317750"/>
          <p14:tracePt t="23005" x="8140700" y="2317750"/>
          <p14:tracePt t="23021" x="8166100" y="2311400"/>
          <p14:tracePt t="23038" x="8172450" y="2311400"/>
          <p14:tracePt t="23055" x="8178800" y="2311400"/>
          <p14:tracePt t="23071" x="8197850" y="2311400"/>
          <p14:tracePt t="23088" x="8216900" y="2311400"/>
          <p14:tracePt t="23104" x="8223250" y="2311400"/>
          <p14:tracePt t="23121" x="8229600" y="2305050"/>
          <p14:tracePt t="23197" x="8248650" y="2305050"/>
          <p14:tracePt t="23221" x="8255000" y="2305050"/>
          <p14:tracePt t="23229" x="8261350" y="2305050"/>
          <p14:tracePt t="23261" x="8261350" y="2311400"/>
          <p14:tracePt t="23325" x="8261350" y="2317750"/>
          <p14:tracePt t="23917" x="8255000" y="2317750"/>
          <p14:tracePt t="23925" x="8248650" y="2317750"/>
          <p14:tracePt t="23938" x="8229600" y="2317750"/>
          <p14:tracePt t="23955" x="8185150" y="2317750"/>
          <p14:tracePt t="23971" x="8128000" y="2336800"/>
          <p14:tracePt t="23988" x="8058150" y="2349500"/>
          <p14:tracePt t="24005" x="7969250" y="2368550"/>
          <p14:tracePt t="24005" x="7912100" y="2368550"/>
          <p14:tracePt t="24022" x="7740650" y="2368550"/>
          <p14:tracePt t="24038" x="7512050" y="2368550"/>
          <p14:tracePt t="24055" x="7251700" y="2368550"/>
          <p14:tracePt t="24071" x="6908800" y="2368550"/>
          <p14:tracePt t="24088" x="6616700" y="2368550"/>
          <p14:tracePt t="24105" x="6407150" y="2368550"/>
          <p14:tracePt t="24121" x="6248400" y="2368550"/>
          <p14:tracePt t="24138" x="6121400" y="2368550"/>
          <p14:tracePt t="24155" x="6019800" y="2368550"/>
          <p14:tracePt t="24171" x="5886450" y="2406650"/>
          <p14:tracePt t="24188" x="5721350" y="2432050"/>
          <p14:tracePt t="24205" x="5511800" y="2457450"/>
          <p14:tracePt t="24205" x="5391150" y="2470150"/>
          <p14:tracePt t="24222" x="5124450" y="2527300"/>
          <p14:tracePt t="24238" x="4826000" y="2571750"/>
          <p14:tracePt t="24255" x="4514850" y="2597150"/>
          <p14:tracePt t="24271" x="4197350" y="2673350"/>
          <p14:tracePt t="24288" x="3917950" y="2711450"/>
          <p14:tracePt t="24305" x="3670300" y="2743200"/>
          <p14:tracePt t="24321" x="3403600" y="2800350"/>
          <p14:tracePt t="24338" x="3155950" y="2851150"/>
          <p14:tracePt t="24355" x="2927350" y="2876550"/>
          <p14:tracePt t="24371" x="2711450" y="2933700"/>
          <p14:tracePt t="24388" x="2514600" y="2984500"/>
          <p14:tracePt t="24405" x="2317750" y="3009900"/>
          <p14:tracePt t="24405" x="2222500" y="3054350"/>
          <p14:tracePt t="24421" x="2076450" y="3073400"/>
          <p14:tracePt t="24438" x="1949450" y="3086100"/>
          <p14:tracePt t="24455" x="1809750" y="3111500"/>
          <p14:tracePt t="24472" x="1695450" y="3124200"/>
          <p14:tracePt t="24489" x="1574800" y="3149600"/>
          <p14:tracePt t="24505" x="1479550" y="3149600"/>
          <p14:tracePt t="24521" x="1416050" y="3149600"/>
          <p14:tracePt t="24539" x="1371600" y="3149600"/>
          <p14:tracePt t="24555" x="1333500" y="3149600"/>
          <p14:tracePt t="24571" x="1301750" y="3149600"/>
          <p14:tracePt t="24588" x="1289050" y="3149600"/>
          <p14:tracePt t="24606" x="1257300" y="3149600"/>
          <p14:tracePt t="24677" x="1250950" y="3149600"/>
          <p14:tracePt t="24685" x="1250950" y="3143250"/>
          <p14:tracePt t="24693" x="1257300" y="3124200"/>
          <p14:tracePt t="24705" x="1263650" y="3117850"/>
          <p14:tracePt t="24722" x="1327150" y="3079750"/>
          <p14:tracePt t="24738" x="1371600" y="3048000"/>
          <p14:tracePt t="24755" x="1447800" y="2997200"/>
          <p14:tracePt t="24772" x="1517650" y="2965450"/>
          <p14:tracePt t="24788" x="1574800" y="2959100"/>
          <p14:tracePt t="24805" x="1644650" y="2940050"/>
          <p14:tracePt t="24806" x="1682750" y="2940050"/>
          <p14:tracePt t="24821" x="1746250" y="2927350"/>
          <p14:tracePt t="24838" x="1803400" y="2927350"/>
          <p14:tracePt t="24855" x="1847850" y="2927350"/>
          <p14:tracePt t="24871" x="1879600" y="2927350"/>
          <p14:tracePt t="24888" x="1905000" y="2933700"/>
          <p14:tracePt t="24905" x="1924050" y="2940050"/>
          <p14:tracePt t="24922" x="1955800" y="2940050"/>
          <p14:tracePt t="24938" x="1962150" y="2946400"/>
          <p14:tracePt t="24955" x="1987550" y="2946400"/>
          <p14:tracePt t="24972" x="1993900" y="2952750"/>
          <p14:tracePt t="24988" x="2000250" y="2952750"/>
          <p14:tracePt t="25005" x="2025650" y="2971800"/>
          <p14:tracePt t="25005" x="2032000" y="2971800"/>
          <p14:tracePt t="25021" x="2051050" y="2978150"/>
          <p14:tracePt t="25046" x="2063750" y="2978150"/>
          <p14:tracePt t="25055" x="2070100" y="2978150"/>
          <p14:tracePt t="25071" x="2089150" y="2978150"/>
          <p14:tracePt t="25088" x="2114550" y="2978150"/>
          <p14:tracePt t="25105" x="2146300" y="2978150"/>
          <p14:tracePt t="25122" x="2190750" y="2978150"/>
          <p14:tracePt t="25138" x="2254250" y="2978150"/>
          <p14:tracePt t="25155" x="2298700" y="2978150"/>
          <p14:tracePt t="25171" x="2336800" y="2978150"/>
          <p14:tracePt t="25188" x="2349500" y="2978150"/>
          <p14:tracePt t="25205" x="2368550" y="2978150"/>
          <p14:tracePt t="25222" x="2381250" y="2978150"/>
          <p14:tracePt t="25246" x="2387600" y="2978150"/>
          <p14:tracePt t="25398" x="2413000" y="2978150"/>
          <p14:tracePt t="25406" x="2432050" y="2990850"/>
          <p14:tracePt t="25422" x="2508250" y="2990850"/>
          <p14:tracePt t="25438" x="2647950" y="2990850"/>
          <p14:tracePt t="25455" x="2787650" y="2990850"/>
          <p14:tracePt t="25472" x="2870200" y="2990850"/>
          <p14:tracePt t="25489" x="2946400" y="2971800"/>
          <p14:tracePt t="25505" x="3016250" y="2971800"/>
          <p14:tracePt t="25522" x="3155950" y="2971800"/>
          <p14:tracePt t="25538" x="3429000" y="2971800"/>
          <p14:tracePt t="25555" x="3810000" y="2971800"/>
          <p14:tracePt t="25572" x="4210050" y="2971800"/>
          <p14:tracePt t="25588" x="4572000" y="2971800"/>
          <p14:tracePt t="25605" x="4813300" y="2971800"/>
          <p14:tracePt t="25606" x="4851400" y="2971800"/>
          <p14:tracePt t="25622" x="4870450" y="2971800"/>
          <p14:tracePt t="25726" x="4876800" y="2971800"/>
          <p14:tracePt t="25782" x="4883150" y="2965450"/>
          <p14:tracePt t="25862" x="4889500" y="2965450"/>
          <p14:tracePt t="25870" x="4895850" y="2965450"/>
          <p14:tracePt t="25878" x="4921250" y="2959100"/>
          <p14:tracePt t="25888" x="4933950" y="2959100"/>
          <p14:tracePt t="25905" x="4972050" y="2946400"/>
          <p14:tracePt t="25922" x="5029200" y="2927350"/>
          <p14:tracePt t="25939" x="5067300" y="2921000"/>
          <p14:tracePt t="25955" x="5099050" y="2908300"/>
          <p14:tracePt t="25972" x="5137150" y="2901950"/>
          <p14:tracePt t="25988" x="5168900" y="2882900"/>
          <p14:tracePt t="26005" x="5213350" y="2876550"/>
          <p14:tracePt t="26022" x="5264150" y="2863850"/>
          <p14:tracePt t="26038" x="5283200" y="2857500"/>
          <p14:tracePt t="26055" x="5302250" y="2857500"/>
          <p14:tracePt t="26072" x="5334000" y="2857500"/>
          <p14:tracePt t="26088" x="5346700" y="2857500"/>
          <p14:tracePt t="26105" x="5378450" y="2857500"/>
          <p14:tracePt t="26122" x="5403850" y="2857500"/>
          <p14:tracePt t="26139" x="5410200" y="2857500"/>
          <p14:tracePt t="26174" x="5416550" y="2857500"/>
          <p14:tracePt t="26182" x="5422900" y="2851150"/>
          <p14:tracePt t="26206" x="5429250" y="2844800"/>
          <p14:tracePt t="26214" x="5441950" y="2832100"/>
          <p14:tracePt t="26222" x="5448300" y="2832100"/>
          <p14:tracePt t="26238" x="5467350" y="2819400"/>
          <p14:tracePt t="26255" x="5486400" y="2819400"/>
          <p14:tracePt t="26350" x="5492750" y="2819400"/>
          <p14:tracePt t="26358" x="5511800" y="2800350"/>
          <p14:tracePt t="26372" x="5518150" y="2800350"/>
          <p14:tracePt t="26389" x="5537200" y="2787650"/>
          <p14:tracePt t="26405" x="5562600" y="2781300"/>
          <p14:tracePt t="26406" x="5581650" y="2762250"/>
          <p14:tracePt t="26423" x="5588000" y="2749550"/>
          <p14:tracePt t="26438" x="5613400" y="2724150"/>
          <p14:tracePt t="26455" x="5619750" y="2698750"/>
          <p14:tracePt t="26472" x="5619750" y="2692400"/>
          <p14:tracePt t="26488" x="5619750" y="2686050"/>
          <p14:tracePt t="26646" x="5626100" y="2686050"/>
          <p14:tracePt t="26678" x="5638800" y="2686050"/>
          <p14:tracePt t="26686" x="5645150" y="2692400"/>
          <p14:tracePt t="26710" x="5651500" y="2698750"/>
          <p14:tracePt t="26734" x="5657850" y="2698750"/>
          <p14:tracePt t="26750" x="5676900" y="2698750"/>
          <p14:tracePt t="26766" x="5683250" y="2698750"/>
          <p14:tracePt t="27038" x="5683250" y="2705100"/>
          <p14:tracePt t="27118" x="5670550" y="2717800"/>
          <p14:tracePt t="27239" x="5657850" y="2717800"/>
          <p14:tracePt t="27398" x="5651500" y="2724150"/>
          <p14:tracePt t="27454" x="5676900" y="2724150"/>
          <p14:tracePt t="27462" x="5695950" y="2717800"/>
          <p14:tracePt t="27478" x="5702300" y="2711450"/>
          <p14:tracePt t="27542" x="5708650" y="2705100"/>
          <p14:tracePt t="27582" x="5715000" y="2698750"/>
          <p14:tracePt t="27590" x="5734050" y="2679700"/>
          <p14:tracePt t="27606" x="5740400" y="2673350"/>
          <p14:tracePt t="27614" x="5746750" y="2647950"/>
          <p14:tracePt t="27622" x="5778500" y="2603500"/>
          <p14:tracePt t="27639" x="5829300" y="2559050"/>
          <p14:tracePt t="27655" x="5867400" y="2501900"/>
          <p14:tracePt t="27673" x="5899150" y="2438400"/>
          <p14:tracePt t="27689" x="5918200" y="2406650"/>
          <p14:tracePt t="27706" x="5924550" y="2362200"/>
          <p14:tracePt t="27722" x="5924550" y="2336800"/>
          <p14:tracePt t="27739" x="5924550" y="2273300"/>
          <p14:tracePt t="27755" x="5924550" y="2247900"/>
          <p14:tracePt t="27772" x="5924550" y="2209800"/>
          <p14:tracePt t="27789" x="5924550" y="2165350"/>
          <p14:tracePt t="27805" x="5924550" y="2127250"/>
          <p14:tracePt t="27806" x="5924550" y="2120900"/>
          <p14:tracePt t="27822" x="5905500" y="2089150"/>
          <p14:tracePt t="27839" x="5899150" y="2057400"/>
          <p14:tracePt t="27855" x="5873750" y="2032000"/>
          <p14:tracePt t="27872" x="5867400" y="2019300"/>
          <p14:tracePt t="27889" x="5861050" y="1981200"/>
          <p14:tracePt t="27905" x="5842000" y="1968500"/>
          <p14:tracePt t="28327" x="5842000" y="1955800"/>
          <p14:tracePt t="28334" x="5842000" y="1930400"/>
          <p14:tracePt t="28342" x="5854700" y="1917700"/>
          <p14:tracePt t="28366" x="5854700" y="1898650"/>
          <p14:tracePt t="28374" x="5854700" y="1892300"/>
          <p14:tracePt t="28389" x="5854700" y="1885950"/>
          <p14:tracePt t="28406" x="5854700" y="1879600"/>
          <p14:tracePt t="28422" x="5854700" y="1860550"/>
          <p14:tracePt t="28439" x="5854700" y="1854200"/>
          <p14:tracePt t="29527" x="5848350" y="1847850"/>
          <p14:tracePt t="29539" x="5842000" y="1847850"/>
          <p14:tracePt t="29556" x="5835650" y="1847850"/>
          <p14:tracePt t="29573" x="5829300" y="1847850"/>
          <p14:tracePt t="29791" x="5822950" y="1847850"/>
          <p14:tracePt t="29799" x="5816600" y="1847850"/>
          <p14:tracePt t="29814" x="5803900" y="1847850"/>
          <p14:tracePt t="29831" x="5791200" y="1854200"/>
          <p14:tracePt t="29863" x="5772150" y="1854200"/>
          <p14:tracePt t="29871" x="5765800" y="1860550"/>
          <p14:tracePt t="32680" x="5772150" y="1860550"/>
          <p14:tracePt t="32687" x="5791200" y="1860550"/>
          <p14:tracePt t="32696" x="5797550" y="1860550"/>
          <p14:tracePt t="32707" x="5803900" y="1860550"/>
          <p14:tracePt t="32783" x="5810250" y="1860550"/>
          <p14:tracePt t="32895" x="5822950" y="1879600"/>
          <p14:tracePt t="32903" x="5822950" y="1885950"/>
          <p14:tracePt t="32911" x="5822950" y="1905000"/>
          <p14:tracePt t="32923" x="5822950" y="1930400"/>
          <p14:tracePt t="32940" x="5822950" y="1974850"/>
          <p14:tracePt t="32957" x="5822950" y="2038350"/>
          <p14:tracePt t="32973" x="5822950" y="2108200"/>
          <p14:tracePt t="32990" x="5822950" y="2152650"/>
          <p14:tracePt t="33006" x="5822950" y="2209800"/>
          <p14:tracePt t="33023" x="5822950" y="2254250"/>
          <p14:tracePt t="33040" x="5822950" y="2279650"/>
          <p14:tracePt t="33056" x="5822950" y="2292350"/>
          <p14:tracePt t="33073" x="5822950" y="2317750"/>
          <p14:tracePt t="33090" x="5822950" y="2343150"/>
          <p14:tracePt t="33107" x="5822950" y="2362200"/>
          <p14:tracePt t="33124" x="5822950" y="2393950"/>
          <p14:tracePt t="33140" x="5822950" y="2438400"/>
          <p14:tracePt t="33157" x="5822950" y="2463800"/>
          <p14:tracePt t="33173" x="5822950" y="2489200"/>
          <p14:tracePt t="33190" x="5816600" y="2520950"/>
          <p14:tracePt t="33207" x="5797550" y="2578100"/>
          <p14:tracePt t="33207" x="5797550" y="2584450"/>
          <p14:tracePt t="33223" x="5778500" y="2673350"/>
          <p14:tracePt t="33241" x="5772150" y="2762250"/>
          <p14:tracePt t="33257" x="5746750" y="2895600"/>
          <p14:tracePt t="33274" x="5734050" y="3003550"/>
          <p14:tracePt t="33291" x="5727700" y="3073400"/>
          <p14:tracePt t="33307" x="5727700" y="3149600"/>
          <p14:tracePt t="33323" x="5727700" y="3194050"/>
          <p14:tracePt t="33340" x="5727700" y="3225800"/>
          <p14:tracePt t="33357" x="5727700" y="3244850"/>
          <p14:tracePt t="33373" x="5727700" y="3263900"/>
          <p14:tracePt t="33390" x="5727700" y="3276600"/>
          <p14:tracePt t="33407" x="5727700" y="3282950"/>
          <p14:tracePt t="33424" x="5727700" y="3289300"/>
          <p14:tracePt t="34120" x="5734050" y="3295650"/>
          <p14:tracePt t="34135" x="5753100" y="3295650"/>
          <p14:tracePt t="34144" x="5765800" y="3295650"/>
          <p14:tracePt t="34157" x="5778500" y="3295650"/>
          <p14:tracePt t="34174" x="5791200" y="3295650"/>
          <p14:tracePt t="34190" x="5816600" y="3295650"/>
          <p14:tracePt t="34207" x="5822950" y="3295650"/>
          <p14:tracePt t="34224" x="5848350" y="3276600"/>
          <p14:tracePt t="34240" x="5854700" y="3276600"/>
          <p14:tracePt t="34257" x="5873750" y="3270250"/>
          <p14:tracePt t="34274" x="5899150" y="3270250"/>
          <p14:tracePt t="34290" x="5930900" y="3263900"/>
          <p14:tracePt t="34307" x="5949950" y="3251200"/>
          <p14:tracePt t="34324" x="5975350" y="3225800"/>
          <p14:tracePt t="36056" x="5981700" y="3219450"/>
          <p14:tracePt t="36088" x="5994400" y="3213100"/>
          <p14:tracePt t="36129" x="6007100" y="3206750"/>
          <p14:tracePt t="36200" x="6013450" y="3194050"/>
          <p14:tracePt t="36216" x="6019800" y="3200400"/>
          <p14:tracePt t="36240" x="6032500" y="3200400"/>
          <p14:tracePt t="36248" x="6038850" y="3206750"/>
          <p14:tracePt t="36264" x="6045200" y="3213100"/>
          <p14:tracePt t="36274" x="6045200" y="3219450"/>
          <p14:tracePt t="36291" x="6045200" y="3225800"/>
          <p14:tracePt t="36307" x="6045200" y="3244850"/>
          <p14:tracePt t="36324" x="6045200" y="3263900"/>
          <p14:tracePt t="36341" x="6045200" y="3270250"/>
          <p14:tracePt t="36360" x="6045200" y="3282950"/>
          <p14:tracePt t="36376" x="6045200" y="3295650"/>
          <p14:tracePt t="36528" x="6045200" y="3302000"/>
          <p14:tracePt t="36544" x="6026150" y="3302000"/>
          <p14:tracePt t="36552" x="6019800" y="3295650"/>
          <p14:tracePt t="36576" x="6013450" y="3270250"/>
          <p14:tracePt t="36592" x="6000750" y="3251200"/>
          <p14:tracePt t="36824" x="6000750" y="3257550"/>
          <p14:tracePt t="36840" x="6000750" y="3263900"/>
          <p14:tracePt t="36864" x="6000750" y="3276600"/>
          <p14:tracePt t="36881" x="6000750" y="3289300"/>
          <p14:tracePt t="36888" x="6000750" y="3295650"/>
          <p14:tracePt t="36960" x="5994400" y="3314700"/>
          <p14:tracePt t="36976" x="5988050" y="3321050"/>
          <p14:tracePt t="36992" x="5981700" y="3327400"/>
          <p14:tracePt t="37096" x="5981700" y="3333750"/>
          <p14:tracePt t="37104" x="5981700" y="3340100"/>
          <p14:tracePt t="37120" x="5981700" y="3352800"/>
          <p14:tracePt t="37136" x="5981700" y="3365500"/>
          <p14:tracePt t="37264" x="5981700" y="3371850"/>
          <p14:tracePt t="37288" x="5981700" y="3378200"/>
          <p14:tracePt t="37296" x="5981700" y="3390900"/>
          <p14:tracePt t="37308" x="5962650" y="3416300"/>
          <p14:tracePt t="37324" x="5924550" y="3441700"/>
          <p14:tracePt t="37341" x="5867400" y="3479800"/>
          <p14:tracePt t="37358" x="5835650" y="3486150"/>
          <p14:tracePt t="37374" x="5791200" y="3511550"/>
          <p14:tracePt t="37391" x="5765800" y="3517900"/>
          <p14:tracePt t="37408" x="5753100" y="3517900"/>
          <p14:tracePt t="37408" x="5746750" y="3517900"/>
          <p14:tracePt t="37424" x="5721350" y="3517900"/>
          <p14:tracePt t="37441" x="5708650" y="3517900"/>
          <p14:tracePt t="37458" x="5683250" y="3517900"/>
          <p14:tracePt t="37474" x="5664200" y="3517900"/>
          <p14:tracePt t="37491" x="5638800" y="3517900"/>
          <p14:tracePt t="37508" x="5632450" y="3511550"/>
          <p14:tracePt t="37524" x="5607050" y="3511550"/>
          <p14:tracePt t="37541" x="5600700" y="3511550"/>
          <p14:tracePt t="37558" x="5588000" y="3511550"/>
          <p14:tracePt t="37574" x="5575300" y="3498850"/>
          <p14:tracePt t="37591" x="5562600" y="3498850"/>
          <p14:tracePt t="37608" x="5556250" y="3492500"/>
          <p14:tracePt t="37641" x="5549900" y="3492500"/>
          <p14:tracePt t="37888" x="5537200" y="3492500"/>
          <p14:tracePt t="37992" x="5549900" y="3492500"/>
          <p14:tracePt t="38008" x="5556250" y="3492500"/>
          <p14:tracePt t="38040" x="5568950" y="3492500"/>
          <p14:tracePt t="38737" x="5575300" y="3492500"/>
          <p14:tracePt t="38745" x="5607050" y="3492500"/>
          <p14:tracePt t="38758" x="5645150" y="3492500"/>
          <p14:tracePt t="38775" x="5772150" y="3492500"/>
          <p14:tracePt t="38791" x="5962650" y="3492500"/>
          <p14:tracePt t="38808" x="6172200" y="3492500"/>
          <p14:tracePt t="38809" x="6292850" y="3454400"/>
          <p14:tracePt t="38825" x="6470650" y="3441700"/>
          <p14:tracePt t="38841" x="6705600" y="3397250"/>
          <p14:tracePt t="38859" x="6883400" y="3371850"/>
          <p14:tracePt t="38875" x="6991350" y="3371850"/>
          <p14:tracePt t="38891" x="7035800" y="3371850"/>
          <p14:tracePt t="38908" x="7067550" y="3371850"/>
          <p14:tracePt t="38925" x="7073900" y="3371850"/>
          <p14:tracePt t="39057" x="7054850" y="3371850"/>
          <p14:tracePt t="39065" x="7042150" y="3371850"/>
          <p14:tracePt t="39075" x="7035800" y="3371850"/>
          <p14:tracePt t="39092" x="7016750" y="3371850"/>
          <p14:tracePt t="39585" x="7004050" y="3371850"/>
          <p14:tracePt t="40138" x="6991350" y="3352800"/>
          <p14:tracePt t="40145" x="6991350" y="3346450"/>
          <p14:tracePt t="40158" x="7004050" y="3340100"/>
          <p14:tracePt t="40175" x="7010400" y="3314700"/>
          <p14:tracePt t="40192" x="7035800" y="3289300"/>
          <p14:tracePt t="40208" x="7054850" y="3257550"/>
          <p14:tracePt t="40209" x="7067550" y="3232150"/>
          <p14:tracePt t="40225" x="7099300" y="3181350"/>
          <p14:tracePt t="40242" x="7124700" y="3143250"/>
          <p14:tracePt t="40258" x="7143750" y="3124200"/>
          <p14:tracePt t="40275" x="7156450" y="3111500"/>
          <p14:tracePt t="40292" x="7175500" y="3105150"/>
          <p14:tracePt t="40308" x="7200900" y="3105150"/>
          <p14:tracePt t="40326" x="7207250" y="3105150"/>
          <p14:tracePt t="40342" x="7213600" y="3105150"/>
          <p14:tracePt t="40358" x="7232650" y="3105150"/>
          <p14:tracePt t="40376" x="7239000" y="3105150"/>
          <p14:tracePt t="40392" x="7245350" y="3105150"/>
          <p14:tracePt t="40810" x="7251700" y="3105150"/>
          <p14:tracePt t="40817" x="7251700" y="3111500"/>
          <p14:tracePt t="40825" x="7251700" y="3117850"/>
          <p14:tracePt t="40842" x="7251700" y="3136900"/>
          <p14:tracePt t="40858" x="7245350" y="3143250"/>
          <p14:tracePt t="40876" x="7219950" y="3168650"/>
          <p14:tracePt t="40892" x="7213600" y="3168650"/>
          <p14:tracePt t="40908" x="7188200" y="3175000"/>
          <p14:tracePt t="40925" x="7169150" y="3181350"/>
          <p14:tracePt t="40942" x="7156450" y="3194050"/>
          <p14:tracePt t="40958" x="7137400" y="3206750"/>
          <p14:tracePt t="40975" x="7124700" y="3225800"/>
          <p14:tracePt t="40993" x="7105650" y="3244850"/>
          <p14:tracePt t="41113" x="7099300" y="3251200"/>
          <p14:tracePt t="41145" x="7086600" y="3251200"/>
          <p14:tracePt t="41153" x="7080250" y="3251200"/>
          <p14:tracePt t="41185" x="7067550" y="3238500"/>
          <p14:tracePt t="41217" x="7067550" y="3232150"/>
          <p14:tracePt t="41562" x="7073900" y="3232150"/>
          <p14:tracePt t="41609" x="7067550" y="3232150"/>
          <p14:tracePt t="41617" x="6997700" y="3219450"/>
          <p14:tracePt t="41625" x="6959600" y="3219450"/>
          <p14:tracePt t="41642" x="6883400" y="3219450"/>
          <p14:tracePt t="41659" x="6788150" y="3219450"/>
          <p14:tracePt t="41675" x="6724650" y="3219450"/>
          <p14:tracePt t="41692" x="6680200" y="3219450"/>
          <p14:tracePt t="41709" x="6623050" y="3225800"/>
          <p14:tracePt t="41725" x="6553200" y="3263900"/>
          <p14:tracePt t="41742" x="6470650" y="3295650"/>
          <p14:tracePt t="41759" x="6343650" y="3321050"/>
          <p14:tracePt t="41775" x="6191250" y="3371850"/>
          <p14:tracePt t="41792" x="6064250" y="3397250"/>
          <p14:tracePt t="41809" x="5930900" y="3441700"/>
          <p14:tracePt t="41810" x="5873750" y="3454400"/>
          <p14:tracePt t="41826" x="5778500" y="3479800"/>
          <p14:tracePt t="41842" x="5664200" y="3498850"/>
          <p14:tracePt t="41859" x="5530850" y="3549650"/>
          <p14:tracePt t="41875" x="5378450" y="3600450"/>
          <p14:tracePt t="41892" x="5264150" y="3619500"/>
          <p14:tracePt t="41909" x="5149850" y="3683000"/>
          <p14:tracePt t="41925" x="4991100" y="3759200"/>
          <p14:tracePt t="41942" x="4857750" y="3816350"/>
          <p14:tracePt t="41959" x="4718050" y="3905250"/>
          <p14:tracePt t="41975" x="4552950" y="3975100"/>
          <p14:tracePt t="41992" x="4381500" y="4051300"/>
          <p14:tracePt t="42009" x="4248150" y="4108450"/>
          <p14:tracePt t="42009" x="4171950" y="4121150"/>
          <p14:tracePt t="42025" x="4070350" y="4178300"/>
          <p14:tracePt t="42042" x="3994150" y="4210050"/>
          <p14:tracePt t="42059" x="3949700" y="4241800"/>
          <p14:tracePt t="42075" x="3898900" y="4267200"/>
          <p14:tracePt t="42092" x="3829050" y="4311650"/>
          <p14:tracePt t="42109" x="3771900" y="4330700"/>
          <p14:tracePt t="42126" x="3702050" y="4356100"/>
          <p14:tracePt t="42142" x="3613150" y="4368800"/>
          <p14:tracePt t="42159" x="3517900" y="4381500"/>
          <p14:tracePt t="42175" x="3409950" y="4387850"/>
          <p14:tracePt t="42192" x="3302000" y="4387850"/>
          <p14:tracePt t="42209" x="3200400" y="4387850"/>
          <p14:tracePt t="42209" x="3130550" y="4387850"/>
          <p14:tracePt t="42225" x="3022600" y="4387850"/>
          <p14:tracePt t="42242" x="2933700" y="4387850"/>
          <p14:tracePt t="42259" x="2800350" y="4413250"/>
          <p14:tracePt t="42276" x="2762250" y="4413250"/>
          <p14:tracePt t="42292" x="2724150" y="4413250"/>
          <p14:tracePt t="42309" x="2711450" y="4413250"/>
          <p14:tracePt t="42329" x="2698750" y="4413250"/>
          <p14:tracePt t="42402" x="2711450" y="4413250"/>
          <p14:tracePt t="42409" x="2730500" y="4413250"/>
          <p14:tracePt t="42426" x="2755900" y="4413250"/>
          <p14:tracePt t="42442" x="2800350" y="4400550"/>
          <p14:tracePt t="42459" x="2863850" y="4394200"/>
          <p14:tracePt t="42476" x="2959100" y="4394200"/>
          <p14:tracePt t="42492" x="3098800" y="4394200"/>
          <p14:tracePt t="42509" x="3340100" y="4394200"/>
          <p14:tracePt t="42526" x="3651250" y="4394200"/>
          <p14:tracePt t="42543" x="3975100" y="4394200"/>
          <p14:tracePt t="42559" x="4159250" y="4356100"/>
          <p14:tracePt t="42576" x="4184650" y="4356100"/>
          <p14:tracePt t="42592" x="4197350" y="4356100"/>
          <p14:tracePt t="42609" x="4203700" y="4349750"/>
          <p14:tracePt t="42674" x="4197350" y="4343400"/>
          <p14:tracePt t="42705" x="4191000" y="4330700"/>
          <p14:tracePt t="42834" x="4197350" y="4324350"/>
          <p14:tracePt t="42842" x="4216400" y="4324350"/>
          <p14:tracePt t="42859" x="4248150" y="4318000"/>
          <p14:tracePt t="42876" x="4279900" y="4318000"/>
          <p14:tracePt t="42892" x="4324350" y="4318000"/>
          <p14:tracePt t="42909" x="4381500" y="4318000"/>
          <p14:tracePt t="42926" x="4489450" y="4318000"/>
          <p14:tracePt t="42942" x="4762500" y="4324350"/>
          <p14:tracePt t="42959" x="5060950" y="4400550"/>
          <p14:tracePt t="42976" x="5365750" y="4483100"/>
          <p14:tracePt t="42992" x="5562600" y="4533900"/>
          <p14:tracePt t="43009" x="5638800" y="4559300"/>
          <p14:tracePt t="43010" x="5645150" y="4565650"/>
          <p14:tracePt t="43130" x="5638800" y="4559300"/>
          <p14:tracePt t="43161" x="5632450" y="4552950"/>
          <p14:tracePt t="43194" x="5632450" y="4546600"/>
          <p14:tracePt t="43209" x="5632450" y="4533900"/>
          <p14:tracePt t="43218" x="5632450" y="4521200"/>
          <p14:tracePt t="43226" x="5632450" y="4514850"/>
          <p14:tracePt t="43243" x="5632450" y="4483100"/>
          <p14:tracePt t="43259" x="5651500" y="4445000"/>
          <p14:tracePt t="43276" x="5702300" y="4406900"/>
          <p14:tracePt t="43292" x="5734050" y="4381500"/>
          <p14:tracePt t="43309" x="5753100" y="4362450"/>
          <p14:tracePt t="43330" x="5759450" y="4356100"/>
          <p14:tracePt t="43386" x="5695950" y="4362450"/>
          <p14:tracePt t="43394" x="5600700" y="4457700"/>
          <p14:tracePt t="43409" x="5454650" y="4559300"/>
          <p14:tracePt t="43426" x="5416550" y="4572000"/>
          <p14:tracePt t="43778" x="5473700" y="4533900"/>
          <p14:tracePt t="43786" x="5473700" y="4495800"/>
          <p14:tracePt t="43794" x="5530850" y="4425950"/>
          <p14:tracePt t="43810" x="5727700" y="4273550"/>
          <p14:tracePt t="43826" x="5930900" y="4165600"/>
          <p14:tracePt t="43842" x="6096000" y="4127500"/>
          <p14:tracePt t="43859" x="6242050" y="4102100"/>
          <p14:tracePt t="43876" x="6299200" y="4102100"/>
          <p14:tracePt t="43893" x="6330950" y="4102100"/>
          <p14:tracePt t="43909" x="6350000" y="4108450"/>
          <p14:tracePt t="43926" x="6356350" y="4114800"/>
          <p14:tracePt t="43942" x="6375400" y="4127500"/>
          <p14:tracePt t="43959" x="6388100" y="4146550"/>
          <p14:tracePt t="43976" x="6419850" y="4159250"/>
          <p14:tracePt t="43993" x="6426200" y="4171950"/>
          <p14:tracePt t="43993" x="6432550" y="4184650"/>
          <p14:tracePt t="44010" x="6438900" y="4191000"/>
          <p14:tracePt t="44026" x="6445250" y="4197350"/>
          <p14:tracePt t="44098" x="6457950" y="4203700"/>
          <p14:tracePt t="44122" x="6457950" y="4210050"/>
          <p14:tracePt t="44130" x="6457950" y="4216400"/>
          <p14:tracePt t="44138" x="6464300" y="4229100"/>
          <p14:tracePt t="44162" x="6464300" y="4241800"/>
          <p14:tracePt t="44178" x="6470650" y="4248150"/>
          <p14:tracePt t="44578" x="6489700" y="4248150"/>
          <p14:tracePt t="44586" x="6502400" y="4248150"/>
          <p14:tracePt t="44594" x="6534150" y="4248150"/>
          <p14:tracePt t="44609" x="6572250" y="4248150"/>
          <p14:tracePt t="44626" x="6959600" y="4248150"/>
          <p14:tracePt t="44643" x="7270750" y="4248150"/>
          <p14:tracePt t="44659" x="7397750" y="4235450"/>
          <p14:tracePt t="44676" x="7404100" y="4235450"/>
          <p14:tracePt t="44794" x="7385050" y="4235450"/>
          <p14:tracePt t="44802" x="7372350" y="4235450"/>
          <p14:tracePt t="44810" x="7353300" y="4235450"/>
          <p14:tracePt t="44826" x="7277100" y="4235450"/>
          <p14:tracePt t="44843" x="7219950" y="4235450"/>
          <p14:tracePt t="44859" x="7156450" y="4235450"/>
          <p14:tracePt t="44876" x="7086600" y="4235450"/>
          <p14:tracePt t="44893" x="7023100" y="4235450"/>
          <p14:tracePt t="44909" x="6965950" y="4235450"/>
          <p14:tracePt t="44926" x="6896100" y="4235450"/>
          <p14:tracePt t="44943" x="6845300" y="4235450"/>
          <p14:tracePt t="44960" x="6800850" y="4235450"/>
          <p14:tracePt t="44977" x="6705600" y="4235450"/>
          <p14:tracePt t="44993" x="6629400" y="4235450"/>
          <p14:tracePt t="44994" x="6540500" y="4235450"/>
          <p14:tracePt t="45010" x="6426200" y="4254500"/>
          <p14:tracePt t="45026" x="6318250" y="4260850"/>
          <p14:tracePt t="45043" x="6191250" y="4286250"/>
          <p14:tracePt t="45059" x="6121400" y="4305300"/>
          <p14:tracePt t="45076" x="6051550" y="4324350"/>
          <p14:tracePt t="45093" x="6026150" y="4337050"/>
          <p14:tracePt t="45109" x="6013450" y="4337050"/>
          <p14:tracePt t="45179" x="6045200" y="4337050"/>
          <p14:tracePt t="45186" x="6083300" y="4337050"/>
          <p14:tracePt t="45194" x="6140450" y="4337050"/>
          <p14:tracePt t="45213" x="6261100" y="4337050"/>
          <p14:tracePt t="45226" x="6356350" y="4337050"/>
          <p14:tracePt t="45243" x="6407150" y="4337050"/>
          <p14:tracePt t="45260" x="6451600" y="4337050"/>
          <p14:tracePt t="45276" x="6496050" y="4337050"/>
          <p14:tracePt t="45293" x="6553200" y="4330700"/>
          <p14:tracePt t="45310" x="6635750" y="4330700"/>
          <p14:tracePt t="45326" x="6737350" y="4330700"/>
          <p14:tracePt t="45343" x="6877050" y="4330700"/>
          <p14:tracePt t="45359" x="7054850" y="4330700"/>
          <p14:tracePt t="45376" x="7194550" y="4330700"/>
          <p14:tracePt t="45393" x="7321550" y="4330700"/>
          <p14:tracePt t="45409" x="7397750" y="4330700"/>
          <p14:tracePt t="45410" x="7442200" y="4330700"/>
          <p14:tracePt t="45426" x="7473950" y="4330700"/>
          <p14:tracePt t="45443" x="7493000" y="4311650"/>
          <p14:tracePt t="45460" x="7505700" y="4311650"/>
          <p14:tracePt t="45476" x="7518400" y="4311650"/>
          <p14:tracePt t="45493" x="7550150" y="4311650"/>
          <p14:tracePt t="45510" x="7594600" y="4311650"/>
          <p14:tracePt t="45527" x="7651750" y="4311650"/>
          <p14:tracePt t="45543" x="7740650" y="4311650"/>
          <p14:tracePt t="45559" x="7886700" y="4298950"/>
          <p14:tracePt t="45576" x="8026400" y="4286250"/>
          <p14:tracePt t="45593" x="8191500" y="4235450"/>
          <p14:tracePt t="45610" x="8369300" y="4222750"/>
          <p14:tracePt t="45610" x="8439150" y="4222750"/>
          <p14:tracePt t="45626" x="8623300" y="4184650"/>
          <p14:tracePt t="45643" x="8699500" y="4184650"/>
          <p14:tracePt t="45660" x="8756650" y="4184650"/>
          <p14:tracePt t="45676" x="8763000" y="4184650"/>
          <p14:tracePt t="45693" x="8769350" y="4184650"/>
          <p14:tracePt t="45986" x="8775700" y="4184650"/>
          <p14:tracePt t="46650" x="8750300" y="4197350"/>
          <p14:tracePt t="46658" x="8743950" y="4197350"/>
          <p14:tracePt t="46677" x="8636000" y="4229100"/>
          <p14:tracePt t="46693" x="8521700" y="4241800"/>
          <p14:tracePt t="46710" x="8362950" y="4267200"/>
          <p14:tracePt t="46727" x="8128000" y="4318000"/>
          <p14:tracePt t="46743" x="7848600" y="4362450"/>
          <p14:tracePt t="46760" x="7588250" y="4362450"/>
          <p14:tracePt t="46777" x="7327900" y="4375150"/>
          <p14:tracePt t="46793" x="7099300" y="4375150"/>
          <p14:tracePt t="46810" x="6877050" y="4387850"/>
          <p14:tracePt t="46811" x="6769100" y="4387850"/>
          <p14:tracePt t="46827" x="6540500" y="4400550"/>
          <p14:tracePt t="46843" x="6292850" y="4445000"/>
          <p14:tracePt t="46860" x="6032500" y="4470400"/>
          <p14:tracePt t="46876" x="5683250" y="4495800"/>
          <p14:tracePt t="46894" x="5378450" y="4495800"/>
          <p14:tracePt t="46910" x="5016500" y="4495800"/>
          <p14:tracePt t="46927" x="4705350" y="4514850"/>
          <p14:tracePt t="46944" x="4305300" y="4514850"/>
          <p14:tracePt t="46960" x="3937000" y="4514850"/>
          <p14:tracePt t="46977" x="3594100" y="4514850"/>
          <p14:tracePt t="46993" x="3302000" y="4514850"/>
          <p14:tracePt t="47010" x="3060700" y="4514850"/>
          <p14:tracePt t="47010" x="2990850" y="4514850"/>
          <p14:tracePt t="47027" x="2844800" y="4514850"/>
          <p14:tracePt t="47043" x="2736850" y="4514850"/>
          <p14:tracePt t="47060" x="2597150" y="4514850"/>
          <p14:tracePt t="47077" x="2457450" y="4514850"/>
          <p14:tracePt t="47093" x="2298700" y="4514850"/>
          <p14:tracePt t="47110" x="2152650" y="4533900"/>
          <p14:tracePt t="47127" x="2038350" y="4584700"/>
          <p14:tracePt t="47144" x="1981200" y="4591050"/>
          <p14:tracePt t="47160" x="1930400" y="4622800"/>
          <p14:tracePt t="47176" x="1905000" y="4629150"/>
          <p14:tracePt t="47194" x="1892300" y="4629150"/>
          <p14:tracePt t="47195" x="1885950" y="4635500"/>
          <p14:tracePt t="47218" x="1873250" y="4635500"/>
          <p14:tracePt t="47347" x="1879600" y="4654550"/>
          <p14:tracePt t="47363" x="1905000" y="4660900"/>
          <p14:tracePt t="47371" x="1930400" y="4660900"/>
          <p14:tracePt t="47379" x="1962150" y="4660900"/>
          <p14:tracePt t="47394" x="2000250" y="4660900"/>
          <p14:tracePt t="47410" x="2108200" y="4660900"/>
          <p14:tracePt t="47410" x="2159000" y="4660900"/>
          <p14:tracePt t="47427" x="2216150" y="4660900"/>
          <p14:tracePt t="47444" x="2241550" y="4673600"/>
          <p14:tracePt t="47460" x="2266950" y="4679950"/>
          <p14:tracePt t="47483" x="2286000" y="4679950"/>
          <p14:tracePt t="47493" x="2292350" y="4686300"/>
          <p14:tracePt t="47510" x="2298700" y="4699000"/>
          <p14:tracePt t="47527" x="2305050" y="4705350"/>
          <p14:tracePt t="47579" x="2324100" y="4705350"/>
          <p14:tracePt t="47619" x="2330450" y="4711700"/>
          <p14:tracePt t="47651" x="2336800" y="4711700"/>
          <p14:tracePt t="47659" x="2343150" y="4711700"/>
          <p14:tracePt t="47675" x="2362200" y="4718050"/>
          <p14:tracePt t="47683" x="2368550" y="4718050"/>
          <p14:tracePt t="47693" x="2381250" y="4718050"/>
          <p14:tracePt t="47710" x="2425700" y="4718050"/>
          <p14:tracePt t="47727" x="2495550" y="4718050"/>
          <p14:tracePt t="47743" x="2559050" y="4718050"/>
          <p14:tracePt t="47760" x="2622550" y="4692650"/>
          <p14:tracePt t="47777" x="2667000" y="4686300"/>
          <p14:tracePt t="47793" x="2736850" y="4673600"/>
          <p14:tracePt t="47810" x="2755900" y="4673600"/>
          <p14:tracePt t="47811" x="2787650" y="4673600"/>
          <p14:tracePt t="47827" x="2819400" y="4673600"/>
          <p14:tracePt t="47843" x="2838450" y="4673600"/>
          <p14:tracePt t="47860" x="2863850" y="4673600"/>
          <p14:tracePt t="47877" x="2876550" y="4673600"/>
          <p14:tracePt t="47894" x="2901950" y="4673600"/>
          <p14:tracePt t="47910" x="2908300" y="4673600"/>
          <p14:tracePt t="47927" x="2914650" y="4673600"/>
          <p14:tracePt t="47943" x="2952750" y="4673600"/>
          <p14:tracePt t="47960" x="2971800" y="4673600"/>
          <p14:tracePt t="47977" x="3016250" y="4673600"/>
          <p14:tracePt t="47993" x="3060700" y="4673600"/>
          <p14:tracePt t="48010" x="3130550" y="4679950"/>
          <p14:tracePt t="48011" x="3162300" y="4686300"/>
          <p14:tracePt t="48027" x="3219450" y="4705350"/>
          <p14:tracePt t="48043" x="3276600" y="4724400"/>
          <p14:tracePt t="48060" x="3333750" y="4743450"/>
          <p14:tracePt t="48077" x="3409950" y="4743450"/>
          <p14:tracePt t="48094" x="3479800" y="4743450"/>
          <p14:tracePt t="48110" x="3568700" y="4743450"/>
          <p14:tracePt t="48127" x="3625850" y="4743450"/>
          <p14:tracePt t="48144" x="3676650" y="4743450"/>
          <p14:tracePt t="48160" x="3702050" y="4743450"/>
          <p14:tracePt t="48177" x="3708400" y="4743450"/>
          <p14:tracePt t="48194" x="3733800" y="4749800"/>
          <p14:tracePt t="48403" x="3746500" y="4749800"/>
          <p14:tracePt t="48412" x="3778250" y="4749800"/>
          <p14:tracePt t="48428" x="3835400" y="4749800"/>
          <p14:tracePt t="48444" x="3924300" y="4749800"/>
          <p14:tracePt t="48460" x="4013200" y="4749800"/>
          <p14:tracePt t="48477" x="4083050" y="4749800"/>
          <p14:tracePt t="48494" x="4127500" y="4737100"/>
          <p14:tracePt t="48510" x="4146550" y="4737100"/>
          <p14:tracePt t="48527" x="4159250" y="4737100"/>
          <p14:tracePt t="48544" x="4165600" y="4737100"/>
          <p14:tracePt t="48859" x="4191000" y="4730750"/>
          <p14:tracePt t="48867" x="4203700" y="4730750"/>
          <p14:tracePt t="48877" x="4260850" y="4718050"/>
          <p14:tracePt t="48894" x="4298950" y="4718050"/>
          <p14:tracePt t="48910" x="4406900" y="4711700"/>
          <p14:tracePt t="48927" x="4572000" y="4686300"/>
          <p14:tracePt t="48944" x="4711700" y="4686300"/>
          <p14:tracePt t="48960" x="4838700" y="4686300"/>
          <p14:tracePt t="48977" x="4902200" y="4686300"/>
          <p14:tracePt t="48994" x="4927600" y="4686300"/>
          <p14:tracePt t="49179" x="4933950" y="4673600"/>
          <p14:tracePt t="49196" x="4940300" y="4673600"/>
          <p14:tracePt t="49211" x="4959350" y="4667250"/>
          <p14:tracePt t="49220" x="4965700" y="4660900"/>
          <p14:tracePt t="49227" x="4972050" y="4641850"/>
          <p14:tracePt t="49244" x="5029200" y="4622800"/>
          <p14:tracePt t="49260" x="5111750" y="4591050"/>
          <p14:tracePt t="49277" x="5257800" y="4572000"/>
          <p14:tracePt t="49294" x="5454650" y="4527550"/>
          <p14:tracePt t="49310" x="5670550" y="4502150"/>
          <p14:tracePt t="49327" x="5810250" y="4489450"/>
          <p14:tracePt t="49343" x="5956300" y="4489450"/>
          <p14:tracePt t="49361" x="6026150" y="4489450"/>
          <p14:tracePt t="49377" x="6070600" y="4489450"/>
          <p14:tracePt t="49394" x="6096000" y="4489450"/>
          <p14:tracePt t="49419" x="6102350" y="4489450"/>
          <p14:tracePt t="49587" x="6121400" y="4470400"/>
          <p14:tracePt t="49603" x="6127750" y="4464050"/>
          <p14:tracePt t="49612" x="6134100" y="4464050"/>
          <p14:tracePt t="49627" x="6140450" y="4457700"/>
          <p14:tracePt t="49667" x="6146800" y="4457700"/>
          <p14:tracePt t="49683" x="6159500" y="4457700"/>
          <p14:tracePt t="49691" x="6178550" y="4457700"/>
          <p14:tracePt t="49699" x="6191250" y="4457700"/>
          <p14:tracePt t="49711" x="6216650" y="4457700"/>
          <p14:tracePt t="49727" x="6267450" y="4457700"/>
          <p14:tracePt t="49744" x="6311900" y="4457700"/>
          <p14:tracePt t="49761" x="6330950" y="4457700"/>
          <p14:tracePt t="49777" x="6350000" y="4457700"/>
          <p14:tracePt t="49794" x="6369050" y="4457700"/>
          <p14:tracePt t="49811" x="6400800" y="4476750"/>
          <p14:tracePt t="49811" x="6432550" y="4483100"/>
          <p14:tracePt t="49828" x="6502400" y="4527550"/>
          <p14:tracePt t="49845" x="6623050" y="4572000"/>
          <p14:tracePt t="49861" x="6731000" y="4641850"/>
          <p14:tracePt t="49877" x="6832600" y="4699000"/>
          <p14:tracePt t="49894" x="6915150" y="4743450"/>
          <p14:tracePt t="49911" x="6972300" y="4762500"/>
          <p14:tracePt t="49927" x="6991350" y="4762500"/>
          <p14:tracePt t="49944" x="7023100" y="4762500"/>
          <p14:tracePt t="49961" x="7035800" y="4762500"/>
          <p14:tracePt t="49977" x="7061200" y="4762500"/>
          <p14:tracePt t="49994" x="7092950" y="4762500"/>
          <p14:tracePt t="50011" x="7137400" y="4762500"/>
          <p14:tracePt t="50011" x="7156450" y="4762500"/>
          <p14:tracePt t="50027" x="7200900" y="4762500"/>
          <p14:tracePt t="50044" x="7232650" y="4762500"/>
          <p14:tracePt t="50061" x="7264400" y="4762500"/>
          <p14:tracePt t="50077" x="7289800" y="4762500"/>
          <p14:tracePt t="50094" x="7315200" y="4775200"/>
          <p14:tracePt t="50115" x="7321550" y="4775200"/>
          <p14:tracePt t="50128" x="7327900" y="4775200"/>
          <p14:tracePt t="50144" x="7366000" y="4787900"/>
          <p14:tracePt t="50161" x="7404100" y="4806950"/>
          <p14:tracePt t="50177" x="7461250" y="4813300"/>
          <p14:tracePt t="50194" x="7556500" y="4845050"/>
          <p14:tracePt t="50211" x="7632700" y="4845050"/>
          <p14:tracePt t="50211" x="7664450" y="4857750"/>
          <p14:tracePt t="50227" x="7727950" y="4857750"/>
          <p14:tracePt t="50244" x="7747000" y="4857750"/>
          <p14:tracePt t="50261" x="7753350" y="4857750"/>
          <p14:tracePt t="50277" x="7772400" y="4857750"/>
          <p14:tracePt t="50294" x="7791450" y="4857750"/>
          <p14:tracePt t="50311" x="7810500" y="4857750"/>
          <p14:tracePt t="50328" x="7848600" y="4845050"/>
          <p14:tracePt t="50344" x="7861300" y="4845050"/>
          <p14:tracePt t="50361" x="7867650" y="4845050"/>
          <p14:tracePt t="50377" x="7886700" y="4845050"/>
          <p14:tracePt t="50427" x="7893050" y="4838700"/>
          <p14:tracePt t="50484" x="7899400" y="4832350"/>
          <p14:tracePt t="50531" x="7905750" y="4826000"/>
          <p14:tracePt t="50564" x="7924800" y="4806950"/>
          <p14:tracePt t="50804" x="7880350" y="4806950"/>
          <p14:tracePt t="50811" x="7804150" y="4806950"/>
          <p14:tracePt t="50828" x="7550150" y="4806950"/>
          <p14:tracePt t="50844" x="7264400" y="4857750"/>
          <p14:tracePt t="50862" x="7048500" y="4927600"/>
          <p14:tracePt t="50878" x="6864350" y="4978400"/>
          <p14:tracePt t="50894" x="6756400" y="4997450"/>
          <p14:tracePt t="50911" x="6692900" y="5010150"/>
          <p14:tracePt t="50927" x="6584950" y="5022850"/>
          <p14:tracePt t="50944" x="6445250" y="5022850"/>
          <p14:tracePt t="50961" x="6248400" y="5022850"/>
          <p14:tracePt t="50977" x="6026150" y="5022850"/>
          <p14:tracePt t="50994" x="5765800" y="5022850"/>
          <p14:tracePt t="51011" x="5505450" y="4984750"/>
          <p14:tracePt t="51012" x="5378450" y="4972050"/>
          <p14:tracePt t="51028" x="5130800" y="4914900"/>
          <p14:tracePt t="51045" x="4806950" y="4826000"/>
          <p14:tracePt t="51061" x="4508500" y="4743450"/>
          <p14:tracePt t="51078" x="4241800" y="4686300"/>
          <p14:tracePt t="51094" x="4044950" y="4629150"/>
          <p14:tracePt t="51111" x="3848100" y="4603750"/>
          <p14:tracePt t="51128" x="3638550" y="4578350"/>
          <p14:tracePt t="51144" x="3409950" y="4578350"/>
          <p14:tracePt t="51161" x="3149600" y="4578350"/>
          <p14:tracePt t="51178" x="2876550" y="4578350"/>
          <p14:tracePt t="51194" x="2635250" y="4578350"/>
          <p14:tracePt t="51211" x="2324100" y="4578350"/>
          <p14:tracePt t="51211" x="2165350" y="4578350"/>
          <p14:tracePt t="51228" x="1860550" y="4578350"/>
          <p14:tracePt t="51244" x="1549400" y="4578350"/>
          <p14:tracePt t="51261" x="1339850" y="4578350"/>
          <p14:tracePt t="51278" x="1149350" y="4578350"/>
          <p14:tracePt t="51295" x="996950" y="4610100"/>
          <p14:tracePt t="51311" x="939800" y="4629150"/>
          <p14:tracePt t="51328" x="908050" y="4648200"/>
          <p14:tracePt t="51344" x="901700" y="4654550"/>
          <p14:tracePt t="51361" x="901700" y="4660900"/>
          <p14:tracePt t="51378" x="901700" y="4667250"/>
          <p14:tracePt t="51394" x="901700" y="4673600"/>
          <p14:tracePt t="51411" x="901700" y="4699000"/>
          <p14:tracePt t="51412" x="901700" y="4705350"/>
          <p14:tracePt t="51428" x="908050" y="4737100"/>
          <p14:tracePt t="51444" x="920750" y="4781550"/>
          <p14:tracePt t="51461" x="939800" y="4813300"/>
          <p14:tracePt t="51478" x="965200" y="4851400"/>
          <p14:tracePt t="51494" x="996950" y="4895850"/>
          <p14:tracePt t="51511" x="1035050" y="4927600"/>
          <p14:tracePt t="51528" x="1066800" y="4940300"/>
          <p14:tracePt t="51545" x="1123950" y="4953000"/>
          <p14:tracePt t="51561" x="1155700" y="4953000"/>
          <p14:tracePt t="51578" x="1200150" y="4953000"/>
          <p14:tracePt t="51594" x="1257300" y="4953000"/>
          <p14:tracePt t="51611" x="1301750" y="4953000"/>
          <p14:tracePt t="51612" x="1339850" y="4953000"/>
          <p14:tracePt t="51628" x="1384300" y="4953000"/>
          <p14:tracePt t="51644" x="1441450" y="4953000"/>
          <p14:tracePt t="51661" x="1517650" y="4953000"/>
          <p14:tracePt t="51678" x="1587500" y="4972050"/>
          <p14:tracePt t="51694" x="1631950" y="4978400"/>
          <p14:tracePt t="51711" x="1701800" y="4991100"/>
          <p14:tracePt t="51728" x="1733550" y="4991100"/>
          <p14:tracePt t="51744" x="1778000" y="4997450"/>
          <p14:tracePt t="51761" x="1809750" y="4997450"/>
          <p14:tracePt t="51778" x="1854200" y="5016500"/>
          <p14:tracePt t="51795" x="1860550" y="5016500"/>
          <p14:tracePt t="51812" x="1930400" y="5016500"/>
          <p14:tracePt t="51828" x="1981200" y="5016500"/>
          <p14:tracePt t="51844" x="2038350" y="5016500"/>
          <p14:tracePt t="51861" x="2082800" y="5016500"/>
          <p14:tracePt t="51878" x="2127250" y="5016500"/>
          <p14:tracePt t="51894" x="2159000" y="5016500"/>
          <p14:tracePt t="51911" x="2165350" y="5016500"/>
          <p14:tracePt t="51928" x="2184400" y="5016500"/>
          <p14:tracePt t="51944" x="2190750" y="5016500"/>
          <p14:tracePt t="51961" x="2203450" y="5016500"/>
          <p14:tracePt t="51978" x="2228850" y="5016500"/>
          <p14:tracePt t="51994" x="2260600" y="5016500"/>
          <p14:tracePt t="52011" x="2305050" y="5016500"/>
          <p14:tracePt t="52012" x="2317750" y="5016500"/>
          <p14:tracePt t="52028" x="2400300" y="5016500"/>
          <p14:tracePt t="52045" x="2463800" y="5016500"/>
          <p14:tracePt t="52061" x="2520950" y="5016500"/>
          <p14:tracePt t="52078" x="2603500" y="5003800"/>
          <p14:tracePt t="52094" x="2692400" y="5003800"/>
          <p14:tracePt t="52111" x="2762250" y="4997450"/>
          <p14:tracePt t="52128" x="2819400" y="4997450"/>
          <p14:tracePt t="52145" x="2895600" y="4997450"/>
          <p14:tracePt t="52161" x="2952750" y="4997450"/>
          <p14:tracePt t="52178" x="3054350" y="4997450"/>
          <p14:tracePt t="52194" x="3149600" y="4997450"/>
          <p14:tracePt t="52211" x="3238500" y="4997450"/>
          <p14:tracePt t="52212" x="3257550" y="4997450"/>
          <p14:tracePt t="52228" x="3314700" y="4997450"/>
          <p14:tracePt t="52244" x="3359150" y="4997450"/>
          <p14:tracePt t="52261" x="3390900" y="4997450"/>
          <p14:tracePt t="52278" x="3422650" y="4997450"/>
          <p14:tracePt t="52295" x="3467100" y="4997450"/>
          <p14:tracePt t="52311" x="3479800" y="4997450"/>
          <p14:tracePt t="52328" x="3498850" y="5016500"/>
          <p14:tracePt t="52344" x="3505200" y="5016500"/>
          <p14:tracePt t="52396" x="3511550" y="5016500"/>
          <p14:tracePt t="52404" x="3517900" y="5016500"/>
          <p14:tracePt t="52412" x="3536950" y="5003800"/>
          <p14:tracePt t="52428" x="3549650" y="4997450"/>
          <p14:tracePt t="52445" x="3619500" y="4978400"/>
          <p14:tracePt t="52461" x="3651250" y="4972050"/>
          <p14:tracePt t="52478" x="3721100" y="4972050"/>
          <p14:tracePt t="52495" x="3784600" y="4972050"/>
          <p14:tracePt t="52511" x="3810000" y="4972050"/>
          <p14:tracePt t="52528" x="3829050" y="4972050"/>
          <p14:tracePt t="53020" x="3848100" y="4978400"/>
          <p14:tracePt t="53036" x="3854450" y="4991100"/>
          <p14:tracePt t="53052" x="3860800" y="4997450"/>
          <p14:tracePt t="53068" x="3879850" y="5010150"/>
          <p14:tracePt t="53078" x="3886200" y="5022850"/>
          <p14:tracePt t="53095" x="3892550" y="5029200"/>
          <p14:tracePt t="53111" x="3911600" y="5035550"/>
          <p14:tracePt t="53128" x="3924300" y="5048250"/>
          <p14:tracePt t="53277" x="3937000" y="5041900"/>
          <p14:tracePt t="53500" x="3962400" y="5041900"/>
          <p14:tracePt t="53516" x="3987800" y="5041900"/>
          <p14:tracePt t="53524" x="3994150" y="5041900"/>
          <p14:tracePt t="53564" x="4006850" y="5035550"/>
          <p14:tracePt t="53572" x="4006850" y="5016500"/>
          <p14:tracePt t="53580" x="4006850" y="4997450"/>
          <p14:tracePt t="53595" x="4006850" y="4972050"/>
          <p14:tracePt t="53611" x="3981450" y="4927600"/>
          <p14:tracePt t="53628" x="3981450" y="4921250"/>
          <p14:tracePt t="53645" x="3981450" y="4908550"/>
          <p14:tracePt t="53676" x="3987800" y="4908550"/>
          <p14:tracePt t="53684" x="4000500" y="4908550"/>
          <p14:tracePt t="53700" x="4032250" y="4914900"/>
          <p14:tracePt t="53711" x="4032250" y="4921250"/>
          <p14:tracePt t="53728" x="4076700" y="4959350"/>
          <p14:tracePt t="53745" x="4089400" y="4972050"/>
          <p14:tracePt t="53761" x="4095750" y="4978400"/>
          <p14:tracePt t="53836" x="4102100" y="4984750"/>
          <p14:tracePt t="53917" x="4108450" y="4991100"/>
          <p14:tracePt t="53924" x="4114800" y="5010150"/>
          <p14:tracePt t="53940" x="4133850" y="5016500"/>
          <p14:tracePt t="53949" x="4140200" y="5016500"/>
          <p14:tracePt t="53962" x="4159250" y="5029200"/>
          <p14:tracePt t="53988" x="4165600" y="5029200"/>
          <p14:tracePt t="54060" x="4178300" y="5029200"/>
          <p14:tracePt t="54077" x="4191000" y="5035550"/>
          <p14:tracePt t="54084" x="4197350" y="5041900"/>
          <p14:tracePt t="54095" x="4203700" y="5048250"/>
          <p14:tracePt t="54112" x="4210050" y="5054600"/>
          <p14:tracePt t="54128" x="4216400" y="5054600"/>
          <p14:tracePt t="54181" x="4222750" y="5060950"/>
          <p14:tracePt t="54204" x="4235450" y="5073650"/>
          <p14:tracePt t="54228" x="4235450" y="5080000"/>
          <p14:tracePt t="54468" x="4241800" y="5080000"/>
          <p14:tracePt t="54525" x="4254500" y="5080000"/>
          <p14:tracePt t="54564" x="4260850" y="5067300"/>
          <p14:tracePt t="54589" x="4273550" y="5060950"/>
          <p14:tracePt t="54596" x="4286250" y="5048250"/>
          <p14:tracePt t="54612" x="4292600" y="5048250"/>
          <p14:tracePt t="54628" x="4318000" y="5029200"/>
          <p14:tracePt t="54645" x="4330700" y="5029200"/>
          <p14:tracePt t="54662" x="4343400" y="5022850"/>
          <p14:tracePt t="55588" x="4356100" y="5022850"/>
          <p14:tracePt t="55596" x="4375150" y="5022850"/>
          <p14:tracePt t="55613" x="4387850" y="5016500"/>
          <p14:tracePt t="55629" x="4406900" y="4997450"/>
          <p14:tracePt t="55645" x="4419600" y="4997450"/>
          <p14:tracePt t="55662" x="4451350" y="4997450"/>
          <p14:tracePt t="55679" x="4464050" y="4991100"/>
          <p14:tracePt t="55695" x="4508500" y="4991100"/>
          <p14:tracePt t="55712" x="4565650" y="4991100"/>
          <p14:tracePt t="55729" x="4641850" y="4991100"/>
          <p14:tracePt t="55746" x="4692650" y="4991100"/>
          <p14:tracePt t="55762" x="4705350" y="4991100"/>
          <p14:tracePt t="55788" x="4724400" y="4991100"/>
          <p14:tracePt t="55861" x="4730750" y="4991100"/>
          <p14:tracePt t="55877" x="4737100" y="5010150"/>
          <p14:tracePt t="55885" x="4743450" y="5016500"/>
          <p14:tracePt t="55895" x="4768850" y="5016500"/>
          <p14:tracePt t="55912" x="4851400" y="5048250"/>
          <p14:tracePt t="55929" x="4997450" y="5048250"/>
          <p14:tracePt t="55946" x="5137150" y="5048250"/>
          <p14:tracePt t="55962" x="5251450" y="5048250"/>
          <p14:tracePt t="55979" x="5270500" y="5048250"/>
          <p14:tracePt t="55995" x="5276850" y="5048250"/>
          <p14:tracePt t="59350" x="5276850" y="5041900"/>
          <p14:tracePt t="62302" x="5283200" y="5035550"/>
          <p14:tracePt t="66343" x="5283200" y="5029200"/>
          <p14:tracePt t="66375" x="5283200" y="5016500"/>
          <p14:tracePt t="66391" x="5283200" y="5010150"/>
          <p14:tracePt t="66407" x="5283200" y="5003800"/>
          <p14:tracePt t="66423" x="5283200" y="4991100"/>
          <p14:tracePt t="66448" x="5283200" y="4978400"/>
          <p14:tracePt t="67887" x="5283200" y="4972050"/>
          <p14:tracePt t="67895" x="5289550" y="4965700"/>
          <p14:tracePt t="68120" x="5289550" y="4953000"/>
          <p14:tracePt t="68127" x="5295900" y="4940300"/>
          <p14:tracePt t="68159" x="5302250" y="4933950"/>
          <p14:tracePt t="68175" x="5314950" y="4927600"/>
          <p14:tracePt t="68191" x="5321300" y="4921250"/>
          <p14:tracePt t="68207" x="5321300" y="4914900"/>
          <p14:tracePt t="68240" x="5327650" y="4908550"/>
          <p14:tracePt t="72353" x="5340350" y="4908550"/>
          <p14:tracePt t="72360" x="5372100" y="4908550"/>
          <p14:tracePt t="72368" x="5403850" y="4927600"/>
          <p14:tracePt t="72382" x="5441950" y="4946650"/>
          <p14:tracePt t="72399" x="5499100" y="4978400"/>
          <p14:tracePt t="72416" x="5556250" y="5016500"/>
          <p14:tracePt t="72416" x="5575300" y="5029200"/>
          <p14:tracePt t="72432" x="5613400" y="5035550"/>
          <p14:tracePt t="72449" x="5657850" y="5054600"/>
          <p14:tracePt t="72466" x="5689600" y="5054600"/>
          <p14:tracePt t="72482" x="5702300" y="5054600"/>
          <p14:tracePt t="72499" x="5721350" y="5060950"/>
          <p14:tracePt t="72516" x="5753100" y="5060950"/>
          <p14:tracePt t="72533" x="5784850" y="5086350"/>
          <p14:tracePt t="72549" x="5842000" y="5105400"/>
          <p14:tracePt t="72566" x="5918200" y="5118100"/>
          <p14:tracePt t="72583" x="6013450" y="5137150"/>
          <p14:tracePt t="72599" x="6045200" y="5137150"/>
          <p14:tracePt t="72648" x="6051550" y="5137150"/>
          <p14:tracePt t="72688" x="6057900" y="5137150"/>
          <p14:tracePt t="72696" x="6064250" y="5143500"/>
          <p14:tracePt t="72705" x="6083300" y="5143500"/>
          <p14:tracePt t="72716" x="6089650" y="5143500"/>
          <p14:tracePt t="72732" x="6134100" y="5143500"/>
          <p14:tracePt t="72750" x="6223000" y="5143500"/>
          <p14:tracePt t="72766" x="6280150" y="5143500"/>
          <p14:tracePt t="72783" x="6324600" y="5143500"/>
          <p14:tracePt t="72800" x="6337300" y="5137150"/>
          <p14:tracePt t="72953" x="6337300" y="5124450"/>
          <p14:tracePt t="72969" x="6330950" y="5124450"/>
          <p14:tracePt t="72985" x="6318250" y="5118100"/>
          <p14:tracePt t="73008" x="6299200" y="5118100"/>
          <p14:tracePt t="73025" x="6292850" y="5118100"/>
          <p14:tracePt t="73032" x="6286500" y="5118100"/>
          <p14:tracePt t="73040" x="6273800" y="5111750"/>
          <p14:tracePt t="73049" x="6267450" y="5105400"/>
          <p14:tracePt t="73066" x="6254750" y="5099050"/>
          <p14:tracePt t="73083" x="6254750" y="5086350"/>
          <p14:tracePt t="73099" x="6254750" y="5067300"/>
          <p14:tracePt t="73116" x="6254750" y="5048250"/>
          <p14:tracePt t="73133" x="6254750" y="5029200"/>
          <p14:tracePt t="73149" x="6267450" y="5003800"/>
          <p14:tracePt t="73166" x="6292850" y="4997450"/>
          <p14:tracePt t="73183" x="6299200" y="4991100"/>
          <p14:tracePt t="73199" x="6324600" y="4991100"/>
          <p14:tracePt t="73225" x="6330950" y="4991100"/>
          <p14:tracePt t="73233" x="6337300" y="4991100"/>
          <p14:tracePt t="73265" x="6337300" y="4997450"/>
          <p14:tracePt t="73288" x="6343650" y="5003800"/>
          <p14:tracePt t="73305" x="6343650" y="5010150"/>
          <p14:tracePt t="73328" x="6343650" y="5022850"/>
          <p14:tracePt t="73425" x="6356350" y="5029200"/>
          <p14:tracePt t="73433" x="6362700" y="5029200"/>
          <p14:tracePt t="73449" x="6426200" y="5029200"/>
          <p14:tracePt t="73466" x="6584950" y="5029200"/>
          <p14:tracePt t="73483" x="6845300" y="5016500"/>
          <p14:tracePt t="73499" x="7226300" y="5016500"/>
          <p14:tracePt t="73516" x="7613650" y="5016500"/>
          <p14:tracePt t="73533" x="7893050" y="5016500"/>
          <p14:tracePt t="73550" x="8001000" y="5016500"/>
          <p14:tracePt t="73566" x="8058150" y="5016500"/>
          <p14:tracePt t="74793" x="8020050" y="5016500"/>
          <p14:tracePt t="74801" x="7931150" y="5016500"/>
          <p14:tracePt t="74817" x="7600950" y="5016500"/>
          <p14:tracePt t="74833" x="6794500" y="5016500"/>
          <p14:tracePt t="74850" x="5283200" y="5016500"/>
          <p14:tracePt t="74866" x="3803650" y="5016500"/>
          <p14:tracePt t="74883" x="2324100" y="5016500"/>
          <p14:tracePt t="74900" x="1022350" y="5016500"/>
          <p14:tracePt t="74916" x="38100" y="5016500"/>
          <p14:tracePt t="75233" x="165100" y="5346700"/>
          <p14:tracePt t="75250" x="323850" y="5372100"/>
          <p14:tracePt t="75267" x="387350" y="5372100"/>
          <p14:tracePt t="75289" x="393700" y="5378450"/>
          <p14:tracePt t="75361" x="393700" y="5384800"/>
          <p14:tracePt t="75385" x="400050" y="5391150"/>
          <p14:tracePt t="75401" x="406400" y="5397500"/>
          <p14:tracePt t="75425" x="425450" y="5403850"/>
          <p14:tracePt t="75434" x="457200" y="5429250"/>
          <p14:tracePt t="75441" x="463550" y="5429250"/>
          <p14:tracePt t="75450" x="488950" y="5435600"/>
          <p14:tracePt t="75466" x="622300" y="5448300"/>
          <p14:tracePt t="75484" x="857250" y="5486400"/>
          <p14:tracePt t="75500" x="1181100" y="5499100"/>
          <p14:tracePt t="75517" x="1543050" y="5518150"/>
          <p14:tracePt t="75533" x="1943100" y="5518150"/>
          <p14:tracePt t="75550" x="2235200" y="5518150"/>
          <p14:tracePt t="75566" x="2432050" y="5518150"/>
          <p14:tracePt t="75583" x="2508250" y="5518150"/>
          <p14:tracePt t="75600" x="2520950" y="5524500"/>
          <p14:tracePt t="75817" x="2552700" y="5524500"/>
          <p14:tracePt t="75825" x="2571750" y="5524500"/>
          <p14:tracePt t="75833" x="2584450" y="5524500"/>
          <p14:tracePt t="75850" x="2628900" y="5524500"/>
          <p14:tracePt t="75867" x="2654300" y="5524500"/>
          <p14:tracePt t="75890" x="2667000" y="5524500"/>
          <p14:tracePt t="75905" x="2679700" y="5524500"/>
          <p14:tracePt t="75917" x="2686050" y="5524500"/>
          <p14:tracePt t="75934" x="2705100" y="5524500"/>
          <p14:tracePt t="75950" x="2774950" y="5524500"/>
          <p14:tracePt t="75967" x="2882900" y="5524500"/>
          <p14:tracePt t="75983" x="2997200" y="5524500"/>
          <p14:tracePt t="76000" x="3244850" y="5524500"/>
          <p14:tracePt t="76017" x="3549650" y="5524500"/>
          <p14:tracePt t="76017" x="3721100" y="5524500"/>
          <p14:tracePt t="76033" x="4019550" y="5524500"/>
          <p14:tracePt t="76050" x="4241800" y="5524500"/>
          <p14:tracePt t="76067" x="4502150" y="5524500"/>
          <p14:tracePt t="76083" x="4660900" y="5518150"/>
          <p14:tracePt t="76100" x="4876800" y="5492750"/>
          <p14:tracePt t="76117" x="5168900" y="5448300"/>
          <p14:tracePt t="76133" x="5530850" y="5384800"/>
          <p14:tracePt t="76150" x="6076950" y="5302250"/>
          <p14:tracePt t="76167" x="6845300" y="5219700"/>
          <p14:tracePt t="76183" x="7359650" y="5130800"/>
          <p14:tracePt t="76200" x="7785100" y="5054600"/>
          <p14:tracePt t="76217" x="7931150" y="5029200"/>
          <p14:tracePt t="76218" x="7937500" y="5029200"/>
          <p14:tracePt t="76233" x="7943850" y="5022850"/>
          <p14:tracePt t="76250" x="7893050" y="4997450"/>
          <p14:tracePt t="76267" x="7658100" y="4940300"/>
          <p14:tracePt t="76284" x="7289800" y="4876800"/>
          <p14:tracePt t="76300" x="6877050" y="4832350"/>
          <p14:tracePt t="76317" x="6451600" y="4718050"/>
          <p14:tracePt t="76333" x="6216650" y="4635500"/>
          <p14:tracePt t="76350" x="6045200" y="4540250"/>
          <p14:tracePt t="76367" x="5956300" y="4451350"/>
          <p14:tracePt t="76383" x="5905500" y="4349750"/>
          <p14:tracePt t="76400" x="5867400" y="4197350"/>
          <p14:tracePt t="76417" x="5842000" y="4038600"/>
          <p14:tracePt t="76417" x="5842000" y="3981450"/>
          <p14:tracePt t="76434" x="5829300" y="3854450"/>
          <p14:tracePt t="76450" x="5797550" y="3727450"/>
          <p14:tracePt t="76467" x="5784850" y="3632200"/>
          <p14:tracePt t="76483" x="5753100" y="3549650"/>
          <p14:tracePt t="76500" x="5734050" y="3486150"/>
          <p14:tracePt t="76517" x="5708650" y="3454400"/>
          <p14:tracePt t="76533" x="5695950" y="3429000"/>
          <p14:tracePt t="76550" x="5676900" y="3397250"/>
          <p14:tracePt t="76567" x="5651500" y="3371850"/>
          <p14:tracePt t="76583" x="5607050" y="3346450"/>
          <p14:tracePt t="76600" x="5505450" y="3308350"/>
          <p14:tracePt t="76617" x="5359400" y="3289300"/>
          <p14:tracePt t="76617" x="5251450" y="3270250"/>
          <p14:tracePt t="76633" x="5080000" y="3270250"/>
          <p14:tracePt t="76650" x="4953000" y="3270250"/>
          <p14:tracePt t="76667" x="4927600" y="3270250"/>
          <p14:tracePt t="76769" x="4921250" y="3276600"/>
          <p14:tracePt t="76778" x="4927600" y="3282950"/>
          <p14:tracePt t="76785" x="4946650" y="3289300"/>
          <p14:tracePt t="76800" x="4959350" y="3289300"/>
          <p14:tracePt t="76817" x="4972050" y="3289300"/>
          <p14:tracePt t="76874" x="4984750" y="3289300"/>
          <p14:tracePt t="77058" x="4997450" y="3308350"/>
          <p14:tracePt t="77065" x="4876800" y="3359150"/>
          <p14:tracePt t="77084" x="4718050" y="33845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1719263" y="465138"/>
            <a:ext cx="58293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Supporting evidence for an </a:t>
            </a:r>
          </a:p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Expanding Universe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67544" y="2492896"/>
            <a:ext cx="8424935" cy="3656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23838" indent="-217488">
              <a:buSzPct val="100000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23838" indent="-217488" algn="ctr">
              <a:buSzPct val="100000"/>
              <a:tabLst>
                <a:tab pos="220663" algn="l"/>
                <a:tab pos="668338" algn="l"/>
                <a:tab pos="1117600" algn="l"/>
                <a:tab pos="1566863" algn="l"/>
                <a:tab pos="2016125" algn="l"/>
                <a:tab pos="2465388" algn="l"/>
                <a:tab pos="2914650" algn="l"/>
                <a:tab pos="3363913" algn="l"/>
                <a:tab pos="3813175" algn="l"/>
                <a:tab pos="4262438" algn="l"/>
                <a:tab pos="4711700" algn="l"/>
                <a:tab pos="5160963" algn="l"/>
                <a:tab pos="5610225" algn="l"/>
                <a:tab pos="6059488" algn="l"/>
                <a:tab pos="6508750" algn="l"/>
                <a:tab pos="6958013" algn="l"/>
                <a:tab pos="7407275" algn="l"/>
                <a:tab pos="7856538" algn="l"/>
                <a:tab pos="8305800" algn="l"/>
                <a:tab pos="8755063" algn="l"/>
                <a:tab pos="9204325" algn="l"/>
              </a:tabLst>
              <a:defRPr/>
            </a:pPr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119741" cy="474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34438"/>
      </p:ext>
    </p:extLst>
  </p:cSld>
  <p:clrMapOvr>
    <a:masterClrMapping/>
  </p:clrMapOvr>
  <p:transition spd="med" advTm="90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37" x="4857750" y="3346450"/>
          <p14:tracePt t="1544" x="5054600" y="3251200"/>
          <p14:tracePt t="1559" x="5200650" y="3162300"/>
          <p14:tracePt t="1576" x="5245100" y="3130550"/>
          <p14:tracePt t="6706" x="5219700" y="3098800"/>
          <p14:tracePt t="6713" x="5213350" y="3067050"/>
          <p14:tracePt t="6727" x="5181600" y="3009900"/>
          <p14:tracePt t="6744" x="5029200" y="2819400"/>
          <p14:tracePt t="6760" x="4895850" y="2679700"/>
          <p14:tracePt t="6777" x="4813300" y="2565400"/>
          <p14:tracePt t="6777" x="4800600" y="2540000"/>
          <p14:tracePt t="6794" x="4800600" y="2533650"/>
          <p14:tracePt t="6994" x="4794250" y="2527300"/>
          <p14:tracePt t="7001" x="4730750" y="2559050"/>
          <p14:tracePt t="7010" x="4603750" y="2660650"/>
          <p14:tracePt t="7027" x="4292600" y="2908300"/>
          <p14:tracePt t="7043" x="3892550" y="3206750"/>
          <p14:tracePt t="7060" x="3524250" y="3492500"/>
          <p14:tracePt t="7077" x="3238500" y="3752850"/>
          <p14:tracePt t="7094" x="2952750" y="3994150"/>
          <p14:tracePt t="7110" x="2819400" y="4140200"/>
          <p14:tracePt t="7127" x="2736850" y="4235450"/>
          <p14:tracePt t="7144" x="2654300" y="4343400"/>
          <p14:tracePt t="7160" x="2578100" y="4432300"/>
          <p14:tracePt t="7177" x="2476500" y="4540250"/>
          <p14:tracePt t="7178" x="2457450" y="4584700"/>
          <p14:tracePt t="7194" x="2413000" y="4673600"/>
          <p14:tracePt t="7210" x="2400300" y="4711700"/>
          <p14:tracePt t="7227" x="2400300" y="4730750"/>
          <p14:tracePt t="7244" x="2400300" y="4775200"/>
          <p14:tracePt t="7260" x="2393950" y="4845050"/>
          <p14:tracePt t="7277" x="2393950" y="4908550"/>
          <p14:tracePt t="7294" x="2362200" y="4972050"/>
          <p14:tracePt t="7310" x="2343150" y="5060950"/>
          <p14:tracePt t="7327" x="2305050" y="5175250"/>
          <p14:tracePt t="7344" x="2305050" y="5270500"/>
          <p14:tracePt t="7360" x="2305050" y="5314950"/>
          <p14:tracePt t="7377" x="2311400" y="5334000"/>
          <p14:tracePt t="7546" x="2311400" y="5359400"/>
          <p14:tracePt t="7553" x="2311400" y="5365750"/>
          <p14:tracePt t="7562" x="2311400" y="5378450"/>
          <p14:tracePt t="7577" x="2305050" y="5410200"/>
          <p14:tracePt t="7594" x="2273300" y="5473700"/>
          <p14:tracePt t="7610" x="2241550" y="5530850"/>
          <p14:tracePt t="7627" x="2203450" y="5588000"/>
          <p14:tracePt t="7644" x="2165350" y="5657850"/>
          <p14:tracePt t="7660" x="2108200" y="5746750"/>
          <p14:tracePt t="7677" x="2076450" y="5803900"/>
          <p14:tracePt t="7694" x="2044700" y="5842000"/>
          <p14:tracePt t="7710" x="2012950" y="5867400"/>
          <p14:tracePt t="7727" x="2000250" y="5892800"/>
          <p14:tracePt t="7744" x="1974850" y="5905500"/>
          <p14:tracePt t="7760" x="1968500" y="5911850"/>
          <p14:tracePt t="7778" x="1949450" y="5943600"/>
          <p14:tracePt t="7858" x="1936750" y="5943600"/>
          <p14:tracePt t="7866" x="1936750" y="5937250"/>
          <p14:tracePt t="7877" x="1936750" y="5930900"/>
          <p14:tracePt t="7894" x="1930400" y="5886450"/>
          <p14:tracePt t="7910" x="1924050" y="5854700"/>
          <p14:tracePt t="7927" x="1924050" y="5842000"/>
          <p14:tracePt t="7944" x="1924050" y="5810250"/>
          <p14:tracePt t="7960" x="1905000" y="5772150"/>
          <p14:tracePt t="7977" x="1905000" y="5708650"/>
          <p14:tracePt t="7978" x="1905000" y="5657850"/>
          <p14:tracePt t="7994" x="1905000" y="5499100"/>
          <p14:tracePt t="8011" x="1905000" y="5289550"/>
          <p14:tracePt t="8028" x="1905000" y="5080000"/>
          <p14:tracePt t="8044" x="1905000" y="4870450"/>
          <p14:tracePt t="8061" x="1879600" y="4673600"/>
          <p14:tracePt t="8077" x="1866900" y="4495800"/>
          <p14:tracePt t="8094" x="1841500" y="4368800"/>
          <p14:tracePt t="8110" x="1822450" y="4273550"/>
          <p14:tracePt t="8127" x="1809750" y="4197350"/>
          <p14:tracePt t="8144" x="1809750" y="4140200"/>
          <p14:tracePt t="8160" x="1790700" y="4070350"/>
          <p14:tracePt t="8177" x="1778000" y="4000500"/>
          <p14:tracePt t="8178" x="1778000" y="3975100"/>
          <p14:tracePt t="8194" x="1778000" y="3892550"/>
          <p14:tracePt t="8210" x="1778000" y="3848100"/>
          <p14:tracePt t="8227" x="1784350" y="3790950"/>
          <p14:tracePt t="8244" x="1784350" y="3746500"/>
          <p14:tracePt t="8261" x="1784350" y="3695700"/>
          <p14:tracePt t="8277" x="1784350" y="3663950"/>
          <p14:tracePt t="8294" x="1784350" y="3638550"/>
          <p14:tracePt t="8311" x="1784350" y="3632200"/>
          <p14:tracePt t="8327" x="1784350" y="3625850"/>
          <p14:tracePt t="8506" x="1784350" y="3644900"/>
          <p14:tracePt t="8514" x="1778000" y="3695700"/>
          <p14:tracePt t="8527" x="1778000" y="3765550"/>
          <p14:tracePt t="8544" x="1778000" y="3975100"/>
          <p14:tracePt t="8561" x="1797050" y="4222750"/>
          <p14:tracePt t="8562" x="1828800" y="4343400"/>
          <p14:tracePt t="8577" x="1873250" y="4489450"/>
          <p14:tracePt t="8594" x="2025650" y="4883150"/>
          <p14:tracePt t="8611" x="2165350" y="5137150"/>
          <p14:tracePt t="8627" x="2324100" y="5410200"/>
          <p14:tracePt t="8644" x="2457450" y="5702300"/>
          <p14:tracePt t="8661" x="2635250" y="6013450"/>
          <p14:tracePt t="8677" x="2781300" y="6286500"/>
          <p14:tracePt t="8694" x="2921000" y="6527800"/>
          <p14:tracePt t="8711" x="3028950" y="6711950"/>
          <p14:tracePt t="8727" x="3136900" y="6851650"/>
          <p14:tracePt t="8745" x="3219450" y="6851650"/>
          <p14:tracePt t="8761" x="3257550" y="6851650"/>
          <p14:tracePt t="8777" x="3270250" y="6851650"/>
          <p14:tracePt t="8794" x="3276600" y="6851650"/>
          <p14:tracePt t="8818" x="3295650" y="6851650"/>
          <p14:tracePt t="8834" x="3302000" y="6851650"/>
          <p14:tracePt t="8844" x="3308350" y="6851650"/>
          <p14:tracePt t="8861" x="3321050" y="6851650"/>
          <p14:tracePt t="8877" x="3333750" y="6851650"/>
          <p14:tracePt t="8894" x="3346450" y="6851650"/>
          <p14:tracePt t="8946" x="3352800" y="6851650"/>
          <p14:tracePt t="8954" x="3359150" y="6845300"/>
          <p14:tracePt t="8962" x="3365500" y="6813550"/>
          <p14:tracePt t="8978" x="3378200" y="6788150"/>
          <p14:tracePt t="8979" x="3378200" y="6769100"/>
          <p14:tracePt t="8994" x="3378200" y="6692900"/>
          <p14:tracePt t="9011" x="3378200" y="6648450"/>
          <p14:tracePt t="9027" x="3352800" y="6578600"/>
          <p14:tracePt t="9044" x="3314700" y="6489700"/>
          <p14:tracePt t="9061" x="3257550" y="6419850"/>
          <p14:tracePt t="9077" x="3206750" y="6350000"/>
          <p14:tracePt t="9094" x="3149600" y="6286500"/>
          <p14:tracePt t="9111" x="3098800" y="6248400"/>
          <p14:tracePt t="9127" x="3067050" y="6235700"/>
          <p14:tracePt t="9144" x="3022600" y="6235700"/>
          <p14:tracePt t="9161" x="2990850" y="6235700"/>
          <p14:tracePt t="9178" x="2978150" y="6235700"/>
          <p14:tracePt t="9194" x="2965450" y="6235700"/>
          <p14:tracePt t="9290" x="2959100" y="6235700"/>
          <p14:tracePt t="9298" x="2952750" y="6242050"/>
          <p14:tracePt t="9322" x="2952750" y="6248400"/>
          <p14:tracePt t="9330" x="2946400" y="6254750"/>
          <p14:tracePt t="9344" x="2946400" y="6267450"/>
          <p14:tracePt t="9378" x="2946400" y="6273800"/>
          <p14:tracePt t="9410" x="2946400" y="6286500"/>
          <p14:tracePt t="9419" x="2946400" y="6305550"/>
          <p14:tracePt t="9427" x="2933700" y="6311900"/>
          <p14:tracePt t="9444" x="2933700" y="6369050"/>
          <p14:tracePt t="9461" x="2933700" y="6419850"/>
          <p14:tracePt t="9478" x="2984500" y="6508750"/>
          <p14:tracePt t="9494" x="3035300" y="6559550"/>
          <p14:tracePt t="9511" x="3079750" y="6572250"/>
          <p14:tracePt t="9538" x="3098800" y="6572250"/>
          <p14:tracePt t="9546" x="3117850" y="6565900"/>
          <p14:tracePt t="9562" x="3136900" y="6534150"/>
          <p14:tracePt t="9581" x="3168650" y="6496050"/>
          <p14:tracePt t="9594" x="3206750" y="6451600"/>
          <p14:tracePt t="9611" x="3225800" y="6426200"/>
          <p14:tracePt t="9627" x="3238500" y="6407150"/>
          <p14:tracePt t="9644" x="3251200" y="6394450"/>
          <p14:tracePt t="9661" x="3257550" y="6388100"/>
          <p14:tracePt t="9677" x="3263900" y="6381750"/>
          <p14:tracePt t="9694" x="3270250" y="6375400"/>
          <p14:tracePt t="9711" x="3276600" y="6369050"/>
          <p14:tracePt t="9728" x="3282950" y="6356350"/>
          <p14:tracePt t="9745" x="3302000" y="6343650"/>
          <p14:tracePt t="9761" x="3314700" y="6343650"/>
          <p14:tracePt t="9778" x="3365500" y="6324600"/>
          <p14:tracePt t="9794" x="3409950" y="6305550"/>
          <p14:tracePt t="9811" x="3448050" y="6292850"/>
          <p14:tracePt t="9828" x="3479800" y="6292850"/>
          <p14:tracePt t="9844" x="3536950" y="6280150"/>
          <p14:tracePt t="9861" x="3587750" y="6280150"/>
          <p14:tracePt t="9878" x="3683000" y="6280150"/>
          <p14:tracePt t="9894" x="3771900" y="6280150"/>
          <p14:tracePt t="9911" x="3848100" y="6280150"/>
          <p14:tracePt t="9928" x="3930650" y="6280150"/>
          <p14:tracePt t="9945" x="4019550" y="6280150"/>
          <p14:tracePt t="9961" x="4089400" y="6273800"/>
          <p14:tracePt t="9978" x="4171950" y="6254750"/>
          <p14:tracePt t="9979" x="4197350" y="6254750"/>
          <p14:tracePt t="9994" x="4292600" y="6242050"/>
          <p14:tracePt t="10011" x="4368800" y="6229350"/>
          <p14:tracePt t="10028" x="4451350" y="6210300"/>
          <p14:tracePt t="10044" x="4546600" y="6210300"/>
          <p14:tracePt t="10061" x="4667250" y="6210300"/>
          <p14:tracePt t="10078" x="4794250" y="6210300"/>
          <p14:tracePt t="10094" x="4933950" y="6210300"/>
          <p14:tracePt t="10111" x="5073650" y="6210300"/>
          <p14:tracePt t="10128" x="5270500" y="6210300"/>
          <p14:tracePt t="10144" x="5441950" y="6210300"/>
          <p14:tracePt t="10161" x="5651500" y="6184900"/>
          <p14:tracePt t="10178" x="5797550" y="6172200"/>
          <p14:tracePt t="10178" x="5854700" y="6146800"/>
          <p14:tracePt t="10195" x="5911850" y="6146800"/>
          <p14:tracePt t="10211" x="5969000" y="6146800"/>
          <p14:tracePt t="10228" x="6000750" y="6146800"/>
          <p14:tracePt t="10245" x="6032500" y="6146800"/>
          <p14:tracePt t="10261" x="6051550" y="6140450"/>
          <p14:tracePt t="10278" x="6070600" y="6140450"/>
          <p14:tracePt t="10294" x="6096000" y="6127750"/>
          <p14:tracePt t="10311" x="6127750" y="6108700"/>
          <p14:tracePt t="10328" x="6178550" y="6070600"/>
          <p14:tracePt t="10344" x="6210300" y="6038850"/>
          <p14:tracePt t="10361" x="6267450" y="6007100"/>
          <p14:tracePt t="10378" x="6375400" y="5949950"/>
          <p14:tracePt t="10378" x="6432550" y="5924550"/>
          <p14:tracePt t="10394" x="6534150" y="5867400"/>
          <p14:tracePt t="10411" x="6692900" y="5765800"/>
          <p14:tracePt t="10428" x="6851650" y="5645150"/>
          <p14:tracePt t="10444" x="6940550" y="5505450"/>
          <p14:tracePt t="10461" x="6940550" y="5365750"/>
          <p14:tracePt t="10478" x="6921500" y="5219700"/>
          <p14:tracePt t="10495" x="6883400" y="5130800"/>
          <p14:tracePt t="10511" x="6864350" y="5092700"/>
          <p14:tracePt t="10528" x="6864350" y="5080000"/>
          <p14:tracePt t="10590" x="6858000" y="5080000"/>
          <p14:tracePt t="10594" x="6851650" y="5080000"/>
          <p14:tracePt t="10618" x="6838950" y="5080000"/>
          <p14:tracePt t="10628" x="6826250" y="5086350"/>
          <p14:tracePt t="10738" x="6826250" y="5080000"/>
          <p14:tracePt t="10746" x="6826250" y="5073650"/>
          <p14:tracePt t="10761" x="6826250" y="5067300"/>
          <p14:tracePt t="10778" x="6826250" y="5054600"/>
          <p14:tracePt t="10938" x="6826250" y="5041900"/>
          <p14:tracePt t="10947" x="6826250" y="5035550"/>
          <p14:tracePt t="10961" x="6838950" y="5016500"/>
          <p14:tracePt t="10978" x="6851650" y="4991100"/>
          <p14:tracePt t="11002" x="6858000" y="4984750"/>
          <p14:tracePt t="11555" x="6858000" y="4972050"/>
          <p14:tracePt t="11578" x="6864350" y="4965700"/>
          <p14:tracePt t="11586" x="6864350" y="4959350"/>
          <p14:tracePt t="11595" x="6870700" y="4940300"/>
          <p14:tracePt t="11611" x="6877050" y="4933950"/>
          <p14:tracePt t="11628" x="6896100" y="4927600"/>
          <p14:tracePt t="11787" x="6883400" y="4927600"/>
          <p14:tracePt t="11794" x="6877050" y="4927600"/>
          <p14:tracePt t="11811" x="6832600" y="4965700"/>
          <p14:tracePt t="11828" x="6775450" y="5003800"/>
          <p14:tracePt t="11845" x="6692900" y="5054600"/>
          <p14:tracePt t="11861" x="6572250" y="5124450"/>
          <p14:tracePt t="11878" x="6419850" y="5187950"/>
          <p14:tracePt t="11895" x="6267450" y="5251450"/>
          <p14:tracePt t="11911" x="6102350" y="5314950"/>
          <p14:tracePt t="11928" x="5918200" y="5384800"/>
          <p14:tracePt t="11945" x="5784850" y="5429250"/>
          <p14:tracePt t="11961" x="5651500" y="5467350"/>
          <p14:tracePt t="11978" x="5530850" y="5486400"/>
          <p14:tracePt t="11995" x="5435600" y="5499100"/>
          <p14:tracePt t="12011" x="5372100" y="5499100"/>
          <p14:tracePt t="12028" x="5276850" y="5499100"/>
          <p14:tracePt t="12045" x="5175250" y="5499100"/>
          <p14:tracePt t="12061" x="5080000" y="5499100"/>
          <p14:tracePt t="12078" x="5003800" y="5499100"/>
          <p14:tracePt t="12095" x="4933950" y="5499100"/>
          <p14:tracePt t="12111" x="4870450" y="5499100"/>
          <p14:tracePt t="12128" x="4813300" y="5499100"/>
          <p14:tracePt t="12145" x="4749800" y="5499100"/>
          <p14:tracePt t="12162" x="4692650" y="5499100"/>
          <p14:tracePt t="12162" x="4673600" y="5499100"/>
          <p14:tracePt t="12179" x="4648200" y="5499100"/>
          <p14:tracePt t="12195" x="4641850" y="5499100"/>
          <p14:tracePt t="12211" x="4629150" y="5505450"/>
          <p14:tracePt t="12307" x="4622800" y="5518150"/>
          <p14:tracePt t="12323" x="4610100" y="5530850"/>
          <p14:tracePt t="12331" x="4603750" y="5537200"/>
          <p14:tracePt t="12345" x="4597400" y="5549900"/>
          <p14:tracePt t="12361" x="4591050" y="5575300"/>
          <p14:tracePt t="12378" x="4591050" y="5607050"/>
          <p14:tracePt t="12395" x="4591050" y="5613400"/>
          <p14:tracePt t="12411" x="4597400" y="5626100"/>
          <p14:tracePt t="12429" x="4622800" y="5626100"/>
          <p14:tracePt t="12445" x="4648200" y="5626100"/>
          <p14:tracePt t="12461" x="4660900" y="5619750"/>
          <p14:tracePt t="12483" x="4679950" y="5619750"/>
          <p14:tracePt t="12499" x="4699000" y="5607050"/>
          <p14:tracePt t="12515" x="4724400" y="5607050"/>
          <p14:tracePt t="12528" x="4743450" y="5607050"/>
          <p14:tracePt t="12545" x="4832350" y="5607050"/>
          <p14:tracePt t="12561" x="4933950" y="5607050"/>
          <p14:tracePt t="12578" x="5041900" y="5607050"/>
          <p14:tracePt t="12579" x="5111750" y="5607050"/>
          <p14:tracePt t="12595" x="5226050" y="5594350"/>
          <p14:tracePt t="12611" x="5270500" y="5581650"/>
          <p14:tracePt t="12628" x="5327650" y="5575300"/>
          <p14:tracePt t="12645" x="5384800" y="5543550"/>
          <p14:tracePt t="12662" x="5441950" y="5543550"/>
          <p14:tracePt t="12678" x="5524500" y="5530850"/>
          <p14:tracePt t="12695" x="5613400" y="5524500"/>
          <p14:tracePt t="12711" x="5683250" y="5505450"/>
          <p14:tracePt t="12728" x="5765800" y="5505450"/>
          <p14:tracePt t="12745" x="5880100" y="5505450"/>
          <p14:tracePt t="12762" x="6038850" y="5505450"/>
          <p14:tracePt t="12779" x="6267450" y="5505450"/>
          <p14:tracePt t="12795" x="6337300" y="5505450"/>
          <p14:tracePt t="12811" x="6356350" y="5505450"/>
          <p14:tracePt t="12915" x="6343650" y="5505450"/>
          <p14:tracePt t="12923" x="6324600" y="5505450"/>
          <p14:tracePt t="12931" x="6299200" y="5505450"/>
          <p14:tracePt t="12945" x="6267450" y="5505450"/>
          <p14:tracePt t="12962" x="6178550" y="5518150"/>
          <p14:tracePt t="12978" x="6032500" y="5524500"/>
          <p14:tracePt t="12979" x="5943600" y="5556250"/>
          <p14:tracePt t="12995" x="5759450" y="5581650"/>
          <p14:tracePt t="13011" x="5600700" y="5594350"/>
          <p14:tracePt t="13028" x="5422900" y="5632450"/>
          <p14:tracePt t="13045" x="5257800" y="5645150"/>
          <p14:tracePt t="13062" x="5149850" y="5657850"/>
          <p14:tracePt t="13078" x="5041900" y="5676900"/>
          <p14:tracePt t="13095" x="4933950" y="5676900"/>
          <p14:tracePt t="13112" x="4787900" y="5689600"/>
          <p14:tracePt t="13129" x="4629150" y="5689600"/>
          <p14:tracePt t="13145" x="4489450" y="5702300"/>
          <p14:tracePt t="13162" x="4305300" y="5740400"/>
          <p14:tracePt t="13163" x="4254500" y="5740400"/>
          <p14:tracePt t="13179" x="4108450" y="5765800"/>
          <p14:tracePt t="13196" x="3962400" y="5778500"/>
          <p14:tracePt t="13212" x="3835400" y="5816600"/>
          <p14:tracePt t="13228" x="3721100" y="5842000"/>
          <p14:tracePt t="13245" x="3587750" y="5867400"/>
          <p14:tracePt t="13262" x="3498850" y="5880100"/>
          <p14:tracePt t="13278" x="3441700" y="5886450"/>
          <p14:tracePt t="13295" x="3403600" y="5886450"/>
          <p14:tracePt t="13312" x="3390900" y="5892800"/>
          <p14:tracePt t="13328" x="3371850" y="5892800"/>
          <p14:tracePt t="13345" x="3359150" y="5892800"/>
          <p14:tracePt t="13363" x="3340100" y="5911850"/>
          <p14:tracePt t="13387" x="3333750" y="5911850"/>
          <p14:tracePt t="13396" x="3321050" y="5918200"/>
          <p14:tracePt t="13412" x="3282950" y="5930900"/>
          <p14:tracePt t="13428" x="3270250" y="5937250"/>
          <p14:tracePt t="13445" x="3238500" y="5962650"/>
          <p14:tracePt t="13462" x="3206750" y="5975350"/>
          <p14:tracePt t="13478" x="3168650" y="6007100"/>
          <p14:tracePt t="13495" x="3143250" y="6019800"/>
          <p14:tracePt t="13512" x="3092450" y="6045200"/>
          <p14:tracePt t="13528" x="3048000" y="6064250"/>
          <p14:tracePt t="13545" x="3003550" y="6102350"/>
          <p14:tracePt t="13562" x="2946400" y="6134100"/>
          <p14:tracePt t="13578" x="2876550" y="6159500"/>
          <p14:tracePt t="13579" x="2813050" y="6197600"/>
          <p14:tracePt t="13595" x="2768600" y="6203950"/>
          <p14:tracePt t="13612" x="2724150" y="6216650"/>
          <p14:tracePt t="13629" x="2698750" y="6235700"/>
          <p14:tracePt t="13645" x="2679700" y="6235700"/>
          <p14:tracePt t="13699" x="2667000" y="6223000"/>
          <p14:tracePt t="13715" x="2667000" y="6210300"/>
          <p14:tracePt t="13723" x="2667000" y="6203950"/>
          <p14:tracePt t="13731" x="2667000" y="6191250"/>
          <p14:tracePt t="13745" x="2673350" y="6178550"/>
          <p14:tracePt t="13762" x="2692400" y="6153150"/>
          <p14:tracePt t="13778" x="2705100" y="6146800"/>
          <p14:tracePt t="13779" x="2711450" y="6134100"/>
          <p14:tracePt t="13827" x="2730500" y="6121400"/>
          <p14:tracePt t="13835" x="2736850" y="6115050"/>
          <p14:tracePt t="13845" x="2755900" y="6102350"/>
          <p14:tracePt t="13862" x="2813050" y="6064250"/>
          <p14:tracePt t="13879" x="2921000" y="5994400"/>
          <p14:tracePt t="13895" x="2990850" y="5962650"/>
          <p14:tracePt t="13912" x="3060700" y="5943600"/>
          <p14:tracePt t="13928" x="3086100" y="5937250"/>
          <p14:tracePt t="13945" x="3111500" y="5937250"/>
          <p14:tracePt t="14115" x="3136900" y="5911850"/>
          <p14:tracePt t="14123" x="3155950" y="5899150"/>
          <p14:tracePt t="14131" x="3168650" y="5880100"/>
          <p14:tracePt t="14145" x="3175000" y="5861050"/>
          <p14:tracePt t="14162" x="3225800" y="5810250"/>
          <p14:tracePt t="14178" x="3270250" y="5765800"/>
          <p14:tracePt t="14179" x="3302000" y="5746750"/>
          <p14:tracePt t="14195" x="3327400" y="5721350"/>
          <p14:tracePt t="14212" x="3359150" y="5683250"/>
          <p14:tracePt t="14229" x="3371850" y="5676900"/>
          <p14:tracePt t="14331" x="3378200" y="5670550"/>
          <p14:tracePt t="14411" x="3359150" y="5670550"/>
          <p14:tracePt t="14419" x="3352800" y="5670550"/>
          <p14:tracePt t="14429" x="3346450" y="5670550"/>
          <p14:tracePt t="14445" x="3321050" y="5676900"/>
          <p14:tracePt t="14462" x="3295650" y="5689600"/>
          <p14:tracePt t="14479" x="3276600" y="5695950"/>
          <p14:tracePt t="14495" x="3263900" y="5702300"/>
          <p14:tracePt t="14512" x="3257550" y="5702300"/>
          <p14:tracePt t="14529" x="3244850" y="5721350"/>
          <p14:tracePt t="14545" x="3232150" y="5727700"/>
          <p14:tracePt t="14562" x="3213100" y="5740400"/>
          <p14:tracePt t="14579" x="3175000" y="5759450"/>
          <p14:tracePt t="14579" x="3155950" y="5778500"/>
          <p14:tracePt t="14596" x="3124200" y="5810250"/>
          <p14:tracePt t="14612" x="3086100" y="5842000"/>
          <p14:tracePt t="14629" x="3048000" y="5873750"/>
          <p14:tracePt t="14645" x="3035300" y="5886450"/>
          <p14:tracePt t="14662" x="3016250" y="5911850"/>
          <p14:tracePt t="14679" x="2997200" y="5943600"/>
          <p14:tracePt t="14695" x="2984500" y="5949950"/>
          <p14:tracePt t="14712" x="2971800" y="5956300"/>
          <p14:tracePt t="14729" x="2946400" y="5969000"/>
          <p14:tracePt t="14745" x="2914650" y="6000750"/>
          <p14:tracePt t="14762" x="2889250" y="6007100"/>
          <p14:tracePt t="14779" x="2857500" y="6032500"/>
          <p14:tracePt t="14779" x="2838450" y="6038850"/>
          <p14:tracePt t="14796" x="2806700" y="6051550"/>
          <p14:tracePt t="14812" x="2787650" y="6051550"/>
          <p14:tracePt t="14835" x="2768600" y="6064250"/>
          <p14:tracePt t="14899" x="2762250" y="6064250"/>
          <p14:tracePt t="14915" x="2762250" y="6057900"/>
          <p14:tracePt t="14923" x="2762250" y="6026150"/>
          <p14:tracePt t="14931" x="2794000" y="6007100"/>
          <p14:tracePt t="14945" x="2825750" y="5975350"/>
          <p14:tracePt t="14962" x="2870200" y="5937250"/>
          <p14:tracePt t="14979" x="2908300" y="5911850"/>
          <p14:tracePt t="14979" x="2914650" y="5899150"/>
          <p14:tracePt t="14995" x="2940050" y="5873750"/>
          <p14:tracePt t="15012" x="2978150" y="5835650"/>
          <p14:tracePt t="15029" x="3022600" y="5822950"/>
          <p14:tracePt t="15045" x="3060700" y="5791200"/>
          <p14:tracePt t="15062" x="3073400" y="5772150"/>
          <p14:tracePt t="15079" x="3105150" y="5746750"/>
          <p14:tracePt t="15096" x="3124200" y="5734050"/>
          <p14:tracePt t="15113" x="3155950" y="5727700"/>
          <p14:tracePt t="15129" x="3181350" y="5702300"/>
          <p14:tracePt t="15145" x="3200400" y="5695950"/>
          <p14:tracePt t="15162" x="3219450" y="5683250"/>
          <p14:tracePt t="15179" x="3244850" y="5670550"/>
          <p14:tracePt t="15195" x="3251200" y="5664200"/>
          <p14:tracePt t="15220" x="3276600" y="5651500"/>
          <p14:tracePt t="15243" x="3295650" y="5632450"/>
          <p14:tracePt t="15252" x="3314700" y="5626100"/>
          <p14:tracePt t="15262" x="3333750" y="5619750"/>
          <p14:tracePt t="15279" x="3352800" y="5607050"/>
          <p14:tracePt t="15295" x="3371850" y="5588000"/>
          <p14:tracePt t="15312" x="3384550" y="5581650"/>
          <p14:tracePt t="15329" x="3397250" y="5575300"/>
          <p14:tracePt t="15900" x="3403600" y="5575300"/>
          <p14:tracePt t="15908" x="3422650" y="5575300"/>
          <p14:tracePt t="15915" x="3479800" y="5543550"/>
          <p14:tracePt t="15929" x="3505200" y="5511800"/>
          <p14:tracePt t="15946" x="3613150" y="5454650"/>
          <p14:tracePt t="15962" x="3765550" y="5346700"/>
          <p14:tracePt t="15979" x="4064000" y="5200650"/>
          <p14:tracePt t="15996" x="4248150" y="5118100"/>
          <p14:tracePt t="16012" x="4438650" y="5010150"/>
          <p14:tracePt t="16029" x="4546600" y="4940300"/>
          <p14:tracePt t="16046" x="4610100" y="4889500"/>
          <p14:tracePt t="16062" x="4654550" y="4838700"/>
          <p14:tracePt t="16079" x="4743450" y="4775200"/>
          <p14:tracePt t="16096" x="4800600" y="4718050"/>
          <p14:tracePt t="16113" x="4883150" y="4641850"/>
          <p14:tracePt t="16129" x="4946650" y="4572000"/>
          <p14:tracePt t="16146" x="5016500" y="4514850"/>
          <p14:tracePt t="16162" x="5080000" y="4464050"/>
          <p14:tracePt t="16180" x="5181600" y="4381500"/>
          <p14:tracePt t="16196" x="5238750" y="4349750"/>
          <p14:tracePt t="16212" x="5346700" y="4279900"/>
          <p14:tracePt t="16229" x="5416550" y="4241800"/>
          <p14:tracePt t="16246" x="5486400" y="4197350"/>
          <p14:tracePt t="16262" x="5537200" y="4152900"/>
          <p14:tracePt t="16279" x="5562600" y="4127500"/>
          <p14:tracePt t="16296" x="5581650" y="4102100"/>
          <p14:tracePt t="16312" x="5581650" y="4095750"/>
          <p14:tracePt t="16329" x="5588000" y="4076700"/>
          <p14:tracePt t="16345" x="5594350" y="4064000"/>
          <p14:tracePt t="16362" x="5594350" y="4044950"/>
          <p14:tracePt t="16388" x="5594350" y="4038600"/>
          <p14:tracePt t="16876" x="5594350" y="4032250"/>
          <p14:tracePt t="16884" x="5588000" y="4032250"/>
          <p14:tracePt t="16900" x="5568950" y="4038600"/>
          <p14:tracePt t="16913" x="5562600" y="4051300"/>
          <p14:tracePt t="16929" x="5537200" y="4064000"/>
          <p14:tracePt t="16946" x="5492750" y="4089400"/>
          <p14:tracePt t="16963" x="5480050" y="4102100"/>
          <p14:tracePt t="16979" x="5441950" y="4121150"/>
          <p14:tracePt t="16980" x="5422900" y="4140200"/>
          <p14:tracePt t="16996" x="5410200" y="4146550"/>
          <p14:tracePt t="17013" x="5391150" y="4152900"/>
          <p14:tracePt t="17029" x="5384800" y="4152900"/>
          <p14:tracePt t="17060" x="5378450" y="4152900"/>
          <p14:tracePt t="17124" x="5372100" y="4152900"/>
          <p14:tracePt t="17149" x="5365750" y="4159250"/>
          <p14:tracePt t="17156" x="5346700" y="4159250"/>
          <p14:tracePt t="17164" x="5327650" y="4178300"/>
          <p14:tracePt t="17180" x="5321300" y="4184650"/>
          <p14:tracePt t="17196" x="5295900" y="4191000"/>
          <p14:tracePt t="17213" x="5251450" y="4203700"/>
          <p14:tracePt t="17229" x="5226050" y="4229100"/>
          <p14:tracePt t="17246" x="5181600" y="4267200"/>
          <p14:tracePt t="17263" x="5156200" y="4279900"/>
          <p14:tracePt t="17280" x="5124450" y="4298950"/>
          <p14:tracePt t="17296" x="5105400" y="4318000"/>
          <p14:tracePt t="17313" x="5099050" y="4324350"/>
          <p14:tracePt t="17329" x="5086350" y="4324350"/>
          <p14:tracePt t="17476" x="5092700" y="4324350"/>
          <p14:tracePt t="17484" x="5099050" y="4318000"/>
          <p14:tracePt t="17496" x="5111750" y="4298950"/>
          <p14:tracePt t="17513" x="5130800" y="4273550"/>
          <p14:tracePt t="17530" x="5137150" y="4267200"/>
          <p14:tracePt t="17546" x="5156200" y="4241800"/>
          <p14:tracePt t="17563" x="5156200" y="4235450"/>
          <p14:tracePt t="17580" x="5162550" y="4229100"/>
          <p14:tracePt t="17612" x="5168900" y="4222750"/>
          <p14:tracePt t="17644" x="5168900" y="4203700"/>
          <p14:tracePt t="17652" x="5175250" y="4191000"/>
          <p14:tracePt t="17668" x="5187950" y="4178300"/>
          <p14:tracePt t="17679" x="5194300" y="4171950"/>
          <p14:tracePt t="17696" x="5207000" y="4159250"/>
          <p14:tracePt t="17713" x="5213350" y="4146550"/>
          <p14:tracePt t="17729" x="5226050" y="4140200"/>
          <p14:tracePt t="17748" x="5238750" y="4133850"/>
          <p14:tracePt t="17788" x="5238750" y="4127500"/>
          <p14:tracePt t="17820" x="5245100" y="4121150"/>
          <p14:tracePt t="17828" x="5257800" y="4108450"/>
          <p14:tracePt t="17844" x="5264150" y="4102100"/>
          <p14:tracePt t="17852" x="5276850" y="4095750"/>
          <p14:tracePt t="17868" x="5295900" y="4076700"/>
          <p14:tracePt t="17884" x="5327650" y="4057650"/>
          <p14:tracePt t="17900" x="5334000" y="4051300"/>
          <p14:tracePt t="17916" x="5353050" y="4032250"/>
          <p14:tracePt t="17932" x="5365750" y="4025900"/>
          <p14:tracePt t="17948" x="5397500" y="4006850"/>
          <p14:tracePt t="17963" x="5403850" y="4006850"/>
          <p14:tracePt t="17979" x="5422900" y="3987800"/>
          <p14:tracePt t="17996" x="5448300" y="3981450"/>
          <p14:tracePt t="18013" x="5467350" y="3975100"/>
          <p14:tracePt t="18030" x="5492750" y="3962400"/>
          <p14:tracePt t="18052" x="5511800" y="3949700"/>
          <p14:tracePt t="18068" x="5518150" y="3937000"/>
          <p14:tracePt t="18084" x="5524500" y="3930650"/>
          <p14:tracePt t="18096" x="5530850" y="3924300"/>
          <p14:tracePt t="18113" x="5556250" y="3905250"/>
          <p14:tracePt t="18129" x="5575300" y="3898900"/>
          <p14:tracePt t="18146" x="5594350" y="3886200"/>
          <p14:tracePt t="18163" x="5619750" y="3860800"/>
          <p14:tracePt t="18179" x="5645150" y="3848100"/>
          <p14:tracePt t="18196" x="5664200" y="3835400"/>
          <p14:tracePt t="18213" x="5670550" y="3829050"/>
          <p14:tracePt t="18229" x="5683250" y="3816350"/>
          <p14:tracePt t="18252" x="5689600" y="3803650"/>
          <p14:tracePt t="18324" x="5695950" y="3803650"/>
          <p14:tracePt t="18357" x="5708650" y="3797300"/>
          <p14:tracePt t="18372" x="5715000" y="3790950"/>
          <p14:tracePt t="18380" x="5721350" y="3784600"/>
          <p14:tracePt t="18404" x="5727700" y="3778250"/>
          <p14:tracePt t="18428" x="5734050" y="3771900"/>
          <p14:tracePt t="18444" x="5746750" y="3752850"/>
          <p14:tracePt t="18469" x="5759450" y="3746500"/>
          <p14:tracePt t="18492" x="5772150" y="3733800"/>
          <p14:tracePt t="18516" x="5778500" y="3727450"/>
          <p14:tracePt t="18580" x="5784850" y="3721100"/>
          <p14:tracePt t="18604" x="5791200" y="3714750"/>
          <p14:tracePt t="18644" x="5797550" y="3714750"/>
          <p14:tracePt t="18660" x="5803900" y="3708400"/>
          <p14:tracePt t="18700" x="5816600" y="3702050"/>
          <p14:tracePt t="18717" x="5829300" y="3702050"/>
          <p14:tracePt t="18740" x="5835650" y="3702050"/>
          <p14:tracePt t="18748" x="5842000" y="3689350"/>
          <p14:tracePt t="18756" x="5861050" y="3676650"/>
          <p14:tracePt t="18772" x="5880100" y="3663950"/>
          <p14:tracePt t="18788" x="5886450" y="3657600"/>
          <p14:tracePt t="18796" x="5892800" y="3651250"/>
          <p14:tracePt t="18813" x="5905500" y="3651250"/>
          <p14:tracePt t="18830" x="5930900" y="3625850"/>
          <p14:tracePt t="18852" x="5949950" y="3619500"/>
          <p14:tracePt t="18884" x="5956300" y="3613150"/>
          <p14:tracePt t="18949" x="5975350" y="3594100"/>
          <p14:tracePt t="19357" x="5975350" y="3606800"/>
          <p14:tracePt t="19373" x="5988050" y="3632200"/>
          <p14:tracePt t="19380" x="6019800" y="3632200"/>
          <p14:tracePt t="19396" x="6121400" y="3632200"/>
          <p14:tracePt t="19413" x="6229350" y="3632200"/>
          <p14:tracePt t="19430" x="6343650" y="3613150"/>
          <p14:tracePt t="19446" x="6451600" y="3581400"/>
          <p14:tracePt t="19464" x="6521450" y="3530600"/>
          <p14:tracePt t="19480" x="6604000" y="3511550"/>
          <p14:tracePt t="19497" x="6661150" y="3479800"/>
          <p14:tracePt t="19513" x="6743700" y="3448050"/>
          <p14:tracePt t="19530" x="6781800" y="3429000"/>
          <p14:tracePt t="19548" x="6788150" y="3422650"/>
          <p14:tracePt t="19580" x="6794500" y="3416300"/>
          <p14:tracePt t="19653" x="6826250" y="3416300"/>
          <p14:tracePt t="19660" x="6838950" y="3416300"/>
          <p14:tracePt t="19669" x="6864350" y="3390900"/>
          <p14:tracePt t="19680" x="6883400" y="3384550"/>
          <p14:tracePt t="19696" x="6927850" y="3365500"/>
          <p14:tracePt t="19713" x="6940550" y="3346450"/>
          <p14:tracePt t="19730" x="6946900" y="3346450"/>
          <p14:tracePt t="19780" x="6953250" y="3352800"/>
          <p14:tracePt t="19796" x="6953250" y="3359150"/>
          <p14:tracePt t="19804" x="6953250" y="3384550"/>
          <p14:tracePt t="19820" x="6953250" y="3390900"/>
          <p14:tracePt t="19830" x="6953250" y="3397250"/>
          <p14:tracePt t="19846" x="6953250" y="3422650"/>
          <p14:tracePt t="19868" x="6953250" y="3429000"/>
          <p14:tracePt t="19880" x="6953250" y="3435350"/>
          <p14:tracePt t="19897" x="6953250" y="3460750"/>
          <p14:tracePt t="19913" x="6908800" y="3486150"/>
          <p14:tracePt t="19930" x="6819900" y="3562350"/>
          <p14:tracePt t="19947" x="6756400" y="3594100"/>
          <p14:tracePt t="20085" x="6750050" y="3594100"/>
          <p14:tracePt t="20116" x="6743700" y="3594100"/>
          <p14:tracePt t="20140" x="6731000" y="3594100"/>
          <p14:tracePt t="20164" x="6724650" y="3594100"/>
          <p14:tracePt t="20181" x="6711950" y="3594100"/>
          <p14:tracePt t="20205" x="6705600" y="3594100"/>
          <p14:tracePt t="20237" x="6692900" y="3594100"/>
          <p14:tracePt t="20277" x="6686550" y="3594100"/>
          <p14:tracePt t="20300" x="6673850" y="3594100"/>
          <p14:tracePt t="20365" x="6667500" y="3594100"/>
          <p14:tracePt t="20413" x="6654800" y="3594100"/>
          <p14:tracePt t="20468" x="6648450" y="3594100"/>
          <p14:tracePt t="20532" x="6635750" y="3594100"/>
          <p14:tracePt t="20637" x="6629400" y="3594100"/>
          <p14:tracePt t="20757" x="6616700" y="3594100"/>
          <p14:tracePt t="20845" x="6604000" y="3549650"/>
          <p14:tracePt t="20853" x="6648450" y="3467100"/>
          <p14:tracePt t="20863" x="6731000" y="3416300"/>
          <p14:tracePt t="20880" x="6877050" y="3365500"/>
          <p14:tracePt t="20897" x="6985000" y="3308350"/>
          <p14:tracePt t="20933" x="6991350" y="3302000"/>
          <p14:tracePt t="20957" x="6991350" y="3276600"/>
          <p14:tracePt t="20965" x="6991350" y="3225800"/>
          <p14:tracePt t="20973" x="6991350" y="3155950"/>
          <p14:tracePt t="20981" x="6991350" y="3035300"/>
          <p14:tracePt t="20997" x="6991350" y="2838450"/>
          <p14:tracePt t="21013" x="7004050" y="2616200"/>
          <p14:tracePt t="21030" x="7004050" y="2419350"/>
          <p14:tracePt t="21047" x="7004050" y="2165350"/>
          <p14:tracePt t="21064" x="6997700" y="1949450"/>
          <p14:tracePt t="21080" x="6959600" y="1752600"/>
          <p14:tracePt t="21097" x="6921500" y="1625600"/>
          <p14:tracePt t="21113" x="6889750" y="1549400"/>
          <p14:tracePt t="21130" x="6870700" y="1504950"/>
          <p14:tracePt t="21147" x="6864350" y="1498600"/>
          <p14:tracePt t="21237" x="6864350" y="1504950"/>
          <p14:tracePt t="21245" x="6864350" y="1511300"/>
          <p14:tracePt t="21253" x="6864350" y="1530350"/>
          <p14:tracePt t="21263" x="6864350" y="1536700"/>
          <p14:tracePt t="21280" x="6864350" y="1549400"/>
          <p14:tracePt t="21349" x="6864350" y="1568450"/>
          <p14:tracePt t="21357" x="6864350" y="1574800"/>
          <p14:tracePt t="21365" x="6864350" y="1581150"/>
          <p14:tracePt t="21380" x="6864350" y="1606550"/>
          <p14:tracePt t="21397" x="6864350" y="1682750"/>
          <p14:tracePt t="21414" x="6864350" y="1758950"/>
          <p14:tracePt t="21431" x="6851650" y="1816100"/>
          <p14:tracePt t="21447" x="6851650" y="1860550"/>
          <p14:tracePt t="21463" x="6851650" y="1911350"/>
          <p14:tracePt t="21480" x="6851650" y="1993900"/>
          <p14:tracePt t="21497" x="6851650" y="2082800"/>
          <p14:tracePt t="21514" x="6845300" y="2228850"/>
          <p14:tracePt t="21530" x="6845300" y="2419350"/>
          <p14:tracePt t="21547" x="6845300" y="2609850"/>
          <p14:tracePt t="21564" x="6845300" y="2787650"/>
          <p14:tracePt t="21580" x="6845300" y="2908300"/>
          <p14:tracePt t="21581" x="6845300" y="2965450"/>
          <p14:tracePt t="21597" x="6858000" y="3028950"/>
          <p14:tracePt t="21614" x="6864350" y="3048000"/>
          <p14:tracePt t="21661" x="6864350" y="3035300"/>
          <p14:tracePt t="21669" x="6864350" y="2997200"/>
          <p14:tracePt t="21680" x="6858000" y="2959100"/>
          <p14:tracePt t="21697" x="6838950" y="2844800"/>
          <p14:tracePt t="21714" x="6826250" y="2749550"/>
          <p14:tracePt t="21731" x="6794500" y="2667000"/>
          <p14:tracePt t="21748" x="6781800" y="2622550"/>
          <p14:tracePt t="21764" x="6775450" y="2571750"/>
          <p14:tracePt t="21780" x="6756400" y="2552700"/>
          <p14:tracePt t="21805" x="6750050" y="2546350"/>
          <p14:tracePt t="21837" x="6743700" y="2546350"/>
          <p14:tracePt t="21845" x="6724650" y="2546350"/>
          <p14:tracePt t="21853" x="6705600" y="2552700"/>
          <p14:tracePt t="21864" x="6686550" y="2571750"/>
          <p14:tracePt t="21880" x="6648450" y="2616200"/>
          <p14:tracePt t="21897" x="6610350" y="2667000"/>
          <p14:tracePt t="21914" x="6578600" y="2698750"/>
          <p14:tracePt t="21931" x="6553200" y="2724150"/>
          <p14:tracePt t="21947" x="6527800" y="2749550"/>
          <p14:tracePt t="21964" x="6477000" y="2774950"/>
          <p14:tracePt t="21980" x="6432550" y="2781300"/>
          <p14:tracePt t="21981" x="6388100" y="2794000"/>
          <p14:tracePt t="21997" x="6311900" y="2813050"/>
          <p14:tracePt t="22014" x="6229350" y="2825750"/>
          <p14:tracePt t="22030" x="6134100" y="2825750"/>
          <p14:tracePt t="22047" x="6057900" y="2825750"/>
          <p14:tracePt t="22064" x="6013450" y="2825750"/>
          <p14:tracePt t="22080" x="5988050" y="2825750"/>
          <p14:tracePt t="22097" x="5975350" y="2825750"/>
          <p14:tracePt t="22114" x="5949950" y="2813050"/>
          <p14:tracePt t="22130" x="5930900" y="2781300"/>
          <p14:tracePt t="22147" x="5905500" y="2755900"/>
          <p14:tracePt t="22164" x="5899150" y="2730500"/>
          <p14:tracePt t="22180" x="5899150" y="2698750"/>
          <p14:tracePt t="22181" x="5899150" y="2679700"/>
          <p14:tracePt t="22197" x="5899150" y="2654300"/>
          <p14:tracePt t="22214" x="5899150" y="2641600"/>
          <p14:tracePt t="22230" x="5899150" y="2597150"/>
          <p14:tracePt t="22247" x="5899150" y="2578100"/>
          <p14:tracePt t="22264" x="5899150" y="2559050"/>
          <p14:tracePt t="22280" x="5899150" y="2527300"/>
          <p14:tracePt t="22297" x="5899150" y="2520950"/>
          <p14:tracePt t="22314" x="5899150" y="2508250"/>
          <p14:tracePt t="22330" x="5899150" y="2495550"/>
          <p14:tracePt t="22365" x="5899150" y="2489200"/>
          <p14:tracePt t="22694" x="5892800" y="2482850"/>
          <p14:tracePt t="22701" x="5886450" y="2476500"/>
          <p14:tracePt t="22714" x="5873750" y="2470150"/>
          <p14:tracePt t="22730" x="5867400" y="2451100"/>
          <p14:tracePt t="22747" x="5867400" y="2444750"/>
          <p14:tracePt t="22764" x="5822950" y="2400300"/>
          <p14:tracePt t="22780" x="5753100" y="2355850"/>
          <p14:tracePt t="22781" x="5734050" y="2349500"/>
          <p14:tracePt t="22797" x="5689600" y="2343150"/>
          <p14:tracePt t="22814" x="5664200" y="2324100"/>
          <p14:tracePt t="22831" x="5651500" y="2317750"/>
          <p14:tracePt t="22847" x="5645150" y="2317750"/>
          <p14:tracePt t="22864" x="5626100" y="2317750"/>
          <p14:tracePt t="22941" x="5619750" y="2311400"/>
          <p14:tracePt t="22957" x="5619750" y="2292350"/>
          <p14:tracePt t="22965" x="5632450" y="2273300"/>
          <p14:tracePt t="22981" x="5664200" y="2254250"/>
          <p14:tracePt t="22997" x="5753100" y="2203450"/>
          <p14:tracePt t="23014" x="5791200" y="2178050"/>
          <p14:tracePt t="23031" x="5803900" y="2171700"/>
          <p14:tracePt t="23061" x="5816600" y="2165350"/>
          <p14:tracePt t="23102" x="5835650" y="2146300"/>
          <p14:tracePt t="23117" x="5848350" y="2139950"/>
          <p14:tracePt t="23125" x="5854700" y="2127250"/>
          <p14:tracePt t="23133" x="5861050" y="2120900"/>
          <p14:tracePt t="23148" x="5867400" y="2114550"/>
          <p14:tracePt t="23164" x="5867400" y="2101850"/>
          <p14:tracePt t="23165" x="5867400" y="2076450"/>
          <p14:tracePt t="23181" x="5867400" y="2057400"/>
          <p14:tracePt t="23197" x="5867400" y="2038350"/>
          <p14:tracePt t="23214" x="5867400" y="2032000"/>
          <p14:tracePt t="23293" x="5867400" y="2025650"/>
          <p14:tracePt t="23309" x="5848350" y="2044700"/>
          <p14:tracePt t="23325" x="5848350" y="2070100"/>
          <p14:tracePt t="23334" x="5848350" y="2089150"/>
          <p14:tracePt t="23347" x="5848350" y="2114550"/>
          <p14:tracePt t="23364" x="5848350" y="2127250"/>
          <p14:tracePt t="23381" x="5848350" y="2152650"/>
          <p14:tracePt t="23381" x="5848350" y="2159000"/>
          <p14:tracePt t="23397" x="5848350" y="2165350"/>
          <p14:tracePt t="23469" x="5848350" y="2171700"/>
          <p14:tracePt t="23493" x="5867400" y="2171700"/>
          <p14:tracePt t="23501" x="5892800" y="2152650"/>
          <p14:tracePt t="23509" x="5911850" y="2133600"/>
          <p14:tracePt t="23517" x="5943600" y="2089150"/>
          <p14:tracePt t="23531" x="5981700" y="2044700"/>
          <p14:tracePt t="23547" x="6000750" y="2000250"/>
          <p14:tracePt t="23564" x="6007100" y="1993900"/>
          <p14:tracePt t="23581" x="6007100" y="1987550"/>
          <p14:tracePt t="23653" x="6007100" y="1993900"/>
          <p14:tracePt t="23661" x="6007100" y="2000250"/>
          <p14:tracePt t="23677" x="6007100" y="2006600"/>
          <p14:tracePt t="23694" x="6007100" y="2025650"/>
          <p14:tracePt t="23725" x="6007100" y="2032000"/>
          <p14:tracePt t="23974" x="6013450" y="2038350"/>
          <p14:tracePt t="23981" x="6026150" y="2038350"/>
          <p14:tracePt t="23998" x="6038850" y="2038350"/>
          <p14:tracePt t="31023" x="6038850" y="2057400"/>
          <p14:tracePt t="31031" x="6026150" y="2076450"/>
          <p14:tracePt t="31049" x="6007100" y="2133600"/>
          <p14:tracePt t="31066" x="5988050" y="2178050"/>
          <p14:tracePt t="31082" x="5969000" y="2222500"/>
          <p14:tracePt t="31099" x="5956300" y="2254250"/>
          <p14:tracePt t="31116" x="5949950" y="2298700"/>
          <p14:tracePt t="31132" x="5943600" y="2305050"/>
          <p14:tracePt t="31149" x="5930900" y="2349500"/>
          <p14:tracePt t="31166" x="5924550" y="2381250"/>
          <p14:tracePt t="31183" x="5899150" y="2457450"/>
          <p14:tracePt t="31199" x="5886450" y="2489200"/>
          <p14:tracePt t="31216" x="5886450" y="2514600"/>
          <p14:tracePt t="31233" x="5880100" y="2546350"/>
          <p14:tracePt t="31249" x="5873750" y="2571750"/>
          <p14:tracePt t="31266" x="5842000" y="2616200"/>
          <p14:tracePt t="31283" x="5842000" y="2660650"/>
          <p14:tracePt t="31299" x="5822950" y="2705100"/>
          <p14:tracePt t="31316" x="5791200" y="2800350"/>
          <p14:tracePt t="31332" x="5772150" y="2857500"/>
          <p14:tracePt t="31349" x="5740400" y="2940050"/>
          <p14:tracePt t="31366" x="5689600" y="3028950"/>
          <p14:tracePt t="31383" x="5626100" y="3130550"/>
          <p14:tracePt t="31383" x="5619750" y="3162300"/>
          <p14:tracePt t="31399" x="5556250" y="3232150"/>
          <p14:tracePt t="31416" x="5467350" y="3359150"/>
          <p14:tracePt t="31433" x="5308600" y="3517900"/>
          <p14:tracePt t="31450" x="5124450" y="3714750"/>
          <p14:tracePt t="31466" x="4914900" y="3911600"/>
          <p14:tracePt t="31483" x="4686300" y="4095750"/>
          <p14:tracePt t="31499" x="4546600" y="4235450"/>
          <p14:tracePt t="31516" x="4432300" y="4337050"/>
          <p14:tracePt t="31533" x="4362450" y="4425950"/>
          <p14:tracePt t="31549" x="4305300" y="4502150"/>
          <p14:tracePt t="31566" x="4254500" y="4559300"/>
          <p14:tracePt t="31583" x="4159250" y="4673600"/>
          <p14:tracePt t="31599" x="4083050" y="4737100"/>
          <p14:tracePt t="31616" x="3924300" y="4889500"/>
          <p14:tracePt t="31633" x="3746500" y="5022850"/>
          <p14:tracePt t="31649" x="3587750" y="5168900"/>
          <p14:tracePt t="31667" x="3448050" y="5283200"/>
          <p14:tracePt t="31683" x="3333750" y="5397500"/>
          <p14:tracePt t="31699" x="3213100" y="5492750"/>
          <p14:tracePt t="31716" x="3098800" y="5594350"/>
          <p14:tracePt t="31733" x="3009900" y="5676900"/>
          <p14:tracePt t="31749" x="2952750" y="5702300"/>
          <p14:tracePt t="31766" x="2901950" y="5753100"/>
          <p14:tracePt t="31783" x="2844800" y="5784850"/>
          <p14:tracePt t="31783" x="2838450" y="5784850"/>
          <p14:tracePt t="31799" x="2819400" y="5797550"/>
          <p14:tracePt t="31816" x="2813050" y="5797550"/>
          <p14:tracePt t="31833" x="2806700" y="5797550"/>
          <p14:tracePt t="31911" x="2800350" y="5797550"/>
          <p14:tracePt t="31919" x="2800350" y="5791200"/>
          <p14:tracePt t="31933" x="2800350" y="5784850"/>
          <p14:tracePt t="31949" x="2806700" y="5746750"/>
          <p14:tracePt t="31966" x="2838450" y="5715000"/>
          <p14:tracePt t="31983" x="2895600" y="5676900"/>
          <p14:tracePt t="31983" x="2940050" y="5632450"/>
          <p14:tracePt t="31999" x="3048000" y="5562600"/>
          <p14:tracePt t="32016" x="3200400" y="5454650"/>
          <p14:tracePt t="32033" x="3327400" y="5365750"/>
          <p14:tracePt t="32049" x="3448050" y="5295900"/>
          <p14:tracePt t="32066" x="3517900" y="5245100"/>
          <p14:tracePt t="32083" x="3587750" y="5200650"/>
          <p14:tracePt t="32099" x="3619500" y="5168900"/>
          <p14:tracePt t="32116" x="3632200" y="5149850"/>
          <p14:tracePt t="32133" x="3657600" y="5137150"/>
          <p14:tracePt t="32150" x="3683000" y="5118100"/>
          <p14:tracePt t="32166" x="3752850" y="5111750"/>
          <p14:tracePt t="32167" x="3790950" y="5092700"/>
          <p14:tracePt t="32183" x="3848100" y="5080000"/>
          <p14:tracePt t="32199" x="3968750" y="5029200"/>
          <p14:tracePt t="32216" x="4032250" y="5010150"/>
          <p14:tracePt t="32233" x="4070350" y="4972050"/>
          <p14:tracePt t="32249" x="4089400" y="4946650"/>
          <p14:tracePt t="32266" x="4095750" y="4927600"/>
          <p14:tracePt t="32283" x="4114800" y="4902200"/>
          <p14:tracePt t="32299" x="4184650" y="4864100"/>
          <p14:tracePt t="32316" x="4235450" y="4838700"/>
          <p14:tracePt t="32333" x="4337050" y="4781550"/>
          <p14:tracePt t="32349" x="4419600" y="4737100"/>
          <p14:tracePt t="32366" x="4540250" y="4667250"/>
          <p14:tracePt t="32383" x="4692650" y="4591050"/>
          <p14:tracePt t="32383" x="4756150" y="4540250"/>
          <p14:tracePt t="32400" x="4864100" y="4445000"/>
          <p14:tracePt t="32416" x="4959350" y="4349750"/>
          <p14:tracePt t="32433" x="5073650" y="4235450"/>
          <p14:tracePt t="32450" x="5137150" y="4146550"/>
          <p14:tracePt t="32466" x="5187950" y="4070350"/>
          <p14:tracePt t="32483" x="5207000" y="4025900"/>
          <p14:tracePt t="32500" x="5232400" y="3987800"/>
          <p14:tracePt t="32516" x="5245100" y="3968750"/>
          <p14:tracePt t="32533" x="5251450" y="3949700"/>
          <p14:tracePt t="32549" x="5270500" y="3930650"/>
          <p14:tracePt t="32566" x="5276850" y="3924300"/>
          <p14:tracePt t="32583" x="5283200" y="3905250"/>
          <p14:tracePt t="32599" x="5283200" y="3886200"/>
          <p14:tracePt t="32616" x="5302250" y="3860800"/>
          <p14:tracePt t="32633" x="5314950" y="3848100"/>
          <p14:tracePt t="32650" x="5321300" y="3829050"/>
          <p14:tracePt t="32666" x="5340350" y="3816350"/>
          <p14:tracePt t="32683" x="5353050" y="3797300"/>
          <p14:tracePt t="32700" x="5372100" y="3784600"/>
          <p14:tracePt t="32783" x="5378450" y="3784600"/>
          <p14:tracePt t="32840" x="5384800" y="3784600"/>
          <p14:tracePt t="33039" x="5391150" y="3790950"/>
          <p14:tracePt t="33047" x="5410200" y="3790950"/>
          <p14:tracePt t="33055" x="5435600" y="3771900"/>
          <p14:tracePt t="33072" x="5454650" y="3752850"/>
          <p14:tracePt t="33083" x="5473700" y="3733800"/>
          <p14:tracePt t="33100" x="5499100" y="3708400"/>
          <p14:tracePt t="33117" x="5518150" y="3689350"/>
          <p14:tracePt t="33133" x="5530850" y="3676650"/>
          <p14:tracePt t="33150" x="5537200" y="3651250"/>
          <p14:tracePt t="33166" x="5562600" y="3625850"/>
          <p14:tracePt t="33183" x="5568950" y="3613150"/>
          <p14:tracePt t="33200" x="5588000" y="3581400"/>
          <p14:tracePt t="33216" x="5600700" y="3562350"/>
          <p14:tracePt t="33233" x="5613400" y="3543300"/>
          <p14:tracePt t="33250" x="5613400" y="3511550"/>
          <p14:tracePt t="33266" x="5619750" y="3492500"/>
          <p14:tracePt t="33283" x="5638800" y="3473450"/>
          <p14:tracePt t="33303" x="5638800" y="3467100"/>
          <p14:tracePt t="33400" x="5638800" y="3454400"/>
          <p14:tracePt t="33415" x="5626100" y="3454400"/>
          <p14:tracePt t="33431" x="5600700" y="3454400"/>
          <p14:tracePt t="33439" x="5594350" y="3454400"/>
          <p14:tracePt t="33450" x="5568950" y="3460750"/>
          <p14:tracePt t="33466" x="5549900" y="3460750"/>
          <p14:tracePt t="33483" x="5511800" y="3460750"/>
          <p14:tracePt t="33500" x="5486400" y="3460750"/>
          <p14:tracePt t="33516" x="5473700" y="3460750"/>
          <p14:tracePt t="33533" x="5441950" y="3454400"/>
          <p14:tracePt t="33550" x="5422900" y="3448050"/>
          <p14:tracePt t="33566" x="5410200" y="3441700"/>
          <p14:tracePt t="33583" x="5384800" y="3422650"/>
          <p14:tracePt t="33600" x="5359400" y="3416300"/>
          <p14:tracePt t="33616" x="5353050" y="3409950"/>
          <p14:tracePt t="33633" x="5340350" y="3409950"/>
          <p14:tracePt t="33650" x="5327650" y="3409950"/>
          <p14:tracePt t="33667" x="5321300" y="3409950"/>
          <p14:tracePt t="33696" x="5314950" y="3409950"/>
          <p14:tracePt t="33752" x="5308600" y="3409950"/>
          <p14:tracePt t="33768" x="5289550" y="3397250"/>
          <p14:tracePt t="33776" x="5257800" y="3390900"/>
          <p14:tracePt t="33784" x="5251450" y="3384550"/>
          <p14:tracePt t="33800" x="5219700" y="3371850"/>
          <p14:tracePt t="33816" x="5194300" y="3359150"/>
          <p14:tracePt t="33833" x="5168900" y="3340100"/>
          <p14:tracePt t="33850" x="5156200" y="3333750"/>
          <p14:tracePt t="33880" x="5156200" y="3327400"/>
          <p14:tracePt t="33904" x="5156200" y="3308350"/>
          <p14:tracePt t="33911" x="5149850" y="3302000"/>
          <p14:tracePt t="33936" x="5149850" y="3295650"/>
          <p14:tracePt t="33952" x="5149850" y="3270250"/>
          <p14:tracePt t="33960" x="5149850" y="3263900"/>
          <p14:tracePt t="33967" x="5149850" y="3257550"/>
          <p14:tracePt t="33983" x="5149850" y="3251200"/>
          <p14:tracePt t="33984" x="5149850" y="3232150"/>
          <p14:tracePt t="34000" x="5149850" y="3200400"/>
          <p14:tracePt t="34016" x="5149850" y="3168650"/>
          <p14:tracePt t="34033" x="5149850" y="3130550"/>
          <p14:tracePt t="34050" x="5149850" y="3098800"/>
          <p14:tracePt t="34067" x="5149850" y="3054350"/>
          <p14:tracePt t="34083" x="5130800" y="3022600"/>
          <p14:tracePt t="34100" x="5105400" y="2984500"/>
          <p14:tracePt t="34117" x="5099050" y="2971800"/>
          <p14:tracePt t="34133" x="5086350" y="2959100"/>
          <p14:tracePt t="34192" x="5080000" y="2965450"/>
          <p14:tracePt t="34216" x="5073650" y="2965450"/>
          <p14:tracePt t="34224" x="5067300" y="2971800"/>
          <p14:tracePt t="34248" x="5060950" y="2971800"/>
          <p14:tracePt t="34256" x="5041900" y="2971800"/>
          <p14:tracePt t="34266" x="5035550" y="2971800"/>
          <p14:tracePt t="34283" x="5003800" y="2971800"/>
          <p14:tracePt t="34300" x="4978400" y="2978150"/>
          <p14:tracePt t="34316" x="4965700" y="2978150"/>
          <p14:tracePt t="34333" x="4946650" y="2978150"/>
          <p14:tracePt t="34350" x="4940300" y="2978150"/>
          <p14:tracePt t="34366" x="4927600" y="2978150"/>
          <p14:tracePt t="34383" x="4908550" y="2978150"/>
          <p14:tracePt t="34384" x="4902200" y="2978150"/>
          <p14:tracePt t="34400" x="4889500" y="2978150"/>
          <p14:tracePt t="34417" x="4864100" y="2978150"/>
          <p14:tracePt t="34433" x="4819650" y="2946400"/>
          <p14:tracePt t="34450" x="4756150" y="2908300"/>
          <p14:tracePt t="34467" x="4711700" y="2876550"/>
          <p14:tracePt t="34483" x="4679950" y="2857500"/>
          <p14:tracePt t="34500" x="4641850" y="2832100"/>
          <p14:tracePt t="34517" x="4629150" y="2819400"/>
          <p14:tracePt t="34533" x="4603750" y="2800350"/>
          <p14:tracePt t="34550" x="4584700" y="2774950"/>
          <p14:tracePt t="34567" x="4552950" y="2755900"/>
          <p14:tracePt t="34583" x="4546600" y="2743200"/>
          <p14:tracePt t="34584" x="4540250" y="2736850"/>
          <p14:tracePt t="34600" x="4502150" y="2698750"/>
          <p14:tracePt t="34617" x="4489450" y="2692400"/>
          <p14:tracePt t="34634" x="4464050" y="2679700"/>
          <p14:tracePt t="34650" x="4438650" y="2654300"/>
          <p14:tracePt t="34667" x="4419600" y="2609850"/>
          <p14:tracePt t="34683" x="4413250" y="2603500"/>
          <p14:tracePt t="34700" x="4394200" y="2578100"/>
          <p14:tracePt t="34717" x="4387850" y="2571750"/>
          <p14:tracePt t="34744" x="4387850" y="2565400"/>
          <p14:tracePt t="35096" x="4387850" y="2559050"/>
          <p14:tracePt t="35104" x="4394200" y="2559050"/>
          <p14:tracePt t="35117" x="4400550" y="2559050"/>
          <p14:tracePt t="35134" x="4438650" y="2559050"/>
          <p14:tracePt t="35150" x="4489450" y="2559050"/>
          <p14:tracePt t="35167" x="4597400" y="2559050"/>
          <p14:tracePt t="35183" x="4768850" y="2559050"/>
          <p14:tracePt t="35184" x="4845050" y="2559050"/>
          <p14:tracePt t="35200" x="5054600" y="2546350"/>
          <p14:tracePt t="35217" x="5130800" y="2527300"/>
          <p14:tracePt t="35272" x="5130800" y="2533650"/>
          <p14:tracePt t="35280" x="5130800" y="2559050"/>
          <p14:tracePt t="35288" x="5118100" y="2584450"/>
          <p14:tracePt t="35300" x="5111750" y="2616200"/>
          <p14:tracePt t="35317" x="5041900" y="2749550"/>
          <p14:tracePt t="35334" x="4933950" y="2921000"/>
          <p14:tracePt t="35350" x="4845050" y="3060700"/>
          <p14:tracePt t="35367" x="4756150" y="3181350"/>
          <p14:tracePt t="35384" x="4673600" y="3302000"/>
          <p14:tracePt t="35400" x="4641850" y="3352800"/>
          <p14:tracePt t="35417" x="4597400" y="3397250"/>
          <p14:tracePt t="35434" x="4578350" y="3416300"/>
          <p14:tracePt t="35450" x="4559300" y="3429000"/>
          <p14:tracePt t="35472" x="4552950" y="3429000"/>
          <p14:tracePt t="35483" x="4533900" y="3441700"/>
          <p14:tracePt t="35500" x="4527550" y="3441700"/>
          <p14:tracePt t="35517" x="4508500" y="3441700"/>
          <p14:tracePt t="35533" x="4495800" y="3441700"/>
          <p14:tracePt t="35550" x="4470400" y="3441700"/>
          <p14:tracePt t="35567" x="4419600" y="3435350"/>
          <p14:tracePt t="35584" x="4324350" y="3340100"/>
          <p14:tracePt t="35600" x="4260850" y="3270250"/>
          <p14:tracePt t="35617" x="4203700" y="3181350"/>
          <p14:tracePt t="35634" x="4178300" y="3117850"/>
          <p14:tracePt t="35650" x="4152900" y="3054350"/>
          <p14:tracePt t="35667" x="4133850" y="2997200"/>
          <p14:tracePt t="35683" x="4127500" y="2952750"/>
          <p14:tracePt t="35700" x="4127500" y="2921000"/>
          <p14:tracePt t="35717" x="4114800" y="2908300"/>
          <p14:tracePt t="35733" x="4108450" y="2882900"/>
          <p14:tracePt t="35750" x="4108450" y="2870200"/>
          <p14:tracePt t="35767" x="4095750" y="2851150"/>
          <p14:tracePt t="36344" x="4102100" y="2863850"/>
          <p14:tracePt t="36360" x="4114800" y="2863850"/>
          <p14:tracePt t="36368" x="4133850" y="2863850"/>
          <p14:tracePt t="36384" x="4140200" y="2863850"/>
          <p14:tracePt t="36384" x="4178300" y="2863850"/>
          <p14:tracePt t="36400" x="4222750" y="2863850"/>
          <p14:tracePt t="36417" x="4254500" y="2863850"/>
          <p14:tracePt t="36434" x="4273550" y="2863850"/>
          <p14:tracePt t="36450" x="4292600" y="2870200"/>
          <p14:tracePt t="36467" x="4311650" y="2876550"/>
          <p14:tracePt t="36484" x="4318000" y="2882900"/>
          <p14:tracePt t="36501" x="4324350" y="2882900"/>
          <p14:tracePt t="36536" x="4330700" y="2882900"/>
          <p14:tracePt t="36568" x="4337050" y="2882900"/>
          <p14:tracePt t="36688" x="4343400" y="2882900"/>
          <p14:tracePt t="37032" x="4356100" y="2882900"/>
          <p14:tracePt t="37049" x="4356100" y="2876550"/>
          <p14:tracePt t="37056" x="4356100" y="2870200"/>
          <p14:tracePt t="37072" x="4356100" y="2851150"/>
          <p14:tracePt t="37112" x="4356100" y="2844800"/>
          <p14:tracePt t="37120" x="4356100" y="2838450"/>
          <p14:tracePt t="37128" x="4362450" y="2819400"/>
          <p14:tracePt t="37136" x="4368800" y="2813050"/>
          <p14:tracePt t="37150" x="4368800" y="2800350"/>
          <p14:tracePt t="37167" x="4375150" y="2768600"/>
          <p14:tracePt t="37184" x="4394200" y="2717800"/>
          <p14:tracePt t="37184" x="4400550" y="2698750"/>
          <p14:tracePt t="37200" x="4432300" y="2667000"/>
          <p14:tracePt t="37217" x="4470400" y="2635250"/>
          <p14:tracePt t="37234" x="4514850" y="2609850"/>
          <p14:tracePt t="37251" x="4572000" y="2597150"/>
          <p14:tracePt t="37268" x="4648200" y="2578100"/>
          <p14:tracePt t="37284" x="4718050" y="2559050"/>
          <p14:tracePt t="37301" x="4800600" y="2559050"/>
          <p14:tracePt t="37317" x="4813300" y="2559050"/>
          <p14:tracePt t="37334" x="4832350" y="2559050"/>
          <p14:tracePt t="37353" x="4838700" y="2559050"/>
          <p14:tracePt t="37456" x="4845050" y="2552700"/>
          <p14:tracePt t="37609" x="4838700" y="2552700"/>
          <p14:tracePt t="37641" x="4826000" y="2552700"/>
          <p14:tracePt t="37656" x="4819650" y="2559050"/>
          <p14:tracePt t="37665" x="4819650" y="2565400"/>
          <p14:tracePt t="37673" x="4813300" y="2578100"/>
          <p14:tracePt t="37684" x="4806950" y="2584450"/>
          <p14:tracePt t="37701" x="4806950" y="2616200"/>
          <p14:tracePt t="37717" x="4806950" y="2647950"/>
          <p14:tracePt t="37734" x="4806950" y="2679700"/>
          <p14:tracePt t="37751" x="4806950" y="2692400"/>
          <p14:tracePt t="37768" x="4806950" y="2717800"/>
          <p14:tracePt t="37768" x="4806950" y="2724150"/>
          <p14:tracePt t="37785" x="4806950" y="2730500"/>
          <p14:tracePt t="37913" x="4806950" y="2724150"/>
          <p14:tracePt t="37921" x="4806950" y="2717800"/>
          <p14:tracePt t="37934" x="4806950" y="2692400"/>
          <p14:tracePt t="37951" x="4806950" y="2673350"/>
          <p14:tracePt t="37967" x="4806950" y="2660650"/>
          <p14:tracePt t="38217" x="4800600" y="2660650"/>
          <p14:tracePt t="38233" x="4794250" y="2667000"/>
          <p14:tracePt t="38241" x="4794250" y="2679700"/>
          <p14:tracePt t="38251" x="4781550" y="2686050"/>
          <p14:tracePt t="38267" x="4768850" y="2698750"/>
          <p14:tracePt t="38284" x="4762500" y="2711450"/>
          <p14:tracePt t="38385" x="4743450" y="2724150"/>
          <p14:tracePt t="38393" x="4718050" y="2736850"/>
          <p14:tracePt t="38401" x="4705350" y="2736850"/>
          <p14:tracePt t="38417" x="4648200" y="2736850"/>
          <p14:tracePt t="38434" x="4635500" y="2743200"/>
          <p14:tracePt t="38451" x="4603750" y="2743200"/>
          <p14:tracePt t="38467" x="4559300" y="2743200"/>
          <p14:tracePt t="38485" x="4502150" y="2730500"/>
          <p14:tracePt t="38501" x="4438650" y="2711450"/>
          <p14:tracePt t="38518" x="4337050" y="2679700"/>
          <p14:tracePt t="38534" x="4222750" y="2654300"/>
          <p14:tracePt t="38551" x="4006850" y="2571750"/>
          <p14:tracePt t="38567" x="3759200" y="2514600"/>
          <p14:tracePt t="38584" x="3562350" y="2476500"/>
          <p14:tracePt t="38585" x="3486150" y="2463800"/>
          <p14:tracePt t="38601" x="3352800" y="2419350"/>
          <p14:tracePt t="38617" x="3314700" y="2406650"/>
          <p14:tracePt t="38634" x="3295650" y="2400300"/>
          <p14:tracePt t="38673" x="3282950" y="2400300"/>
          <p14:tracePt t="38697" x="3270250" y="2400300"/>
          <p14:tracePt t="38705" x="3244850" y="2400300"/>
          <p14:tracePt t="38713" x="3200400" y="2400300"/>
          <p14:tracePt t="38721" x="3162300" y="2400300"/>
          <p14:tracePt t="38734" x="3086100" y="2400300"/>
          <p14:tracePt t="38751" x="2882900" y="2457450"/>
          <p14:tracePt t="38768" x="2667000" y="2527300"/>
          <p14:tracePt t="38785" x="2393950" y="2578100"/>
          <p14:tracePt t="38801" x="2254250" y="2590800"/>
          <p14:tracePt t="38817" x="2165350" y="2616200"/>
          <p14:tracePt t="38834" x="2082800" y="2628900"/>
          <p14:tracePt t="38851" x="2032000" y="2628900"/>
          <p14:tracePt t="38868" x="1987550" y="2635250"/>
          <p14:tracePt t="38884" x="1962150" y="2647950"/>
          <p14:tracePt t="38993" x="1962150" y="2641600"/>
          <p14:tracePt t="39001" x="1981200" y="2641600"/>
          <p14:tracePt t="39018" x="1993900" y="2628900"/>
          <p14:tracePt t="39049" x="2000250" y="2628900"/>
          <p14:tracePt t="39057" x="2019300" y="2628900"/>
          <p14:tracePt t="39073" x="2032000" y="2628900"/>
          <p14:tracePt t="39089" x="2063750" y="2628900"/>
          <p14:tracePt t="39101" x="2089150" y="2628900"/>
          <p14:tracePt t="39118" x="2165350" y="2628900"/>
          <p14:tracePt t="39134" x="2305050" y="2628900"/>
          <p14:tracePt t="39151" x="2482850" y="2628900"/>
          <p14:tracePt t="39168" x="2635250" y="2628900"/>
          <p14:tracePt t="39185" x="2774950" y="2628900"/>
          <p14:tracePt t="39201" x="2819400" y="2628900"/>
          <p14:tracePt t="39218" x="2851150" y="2628900"/>
          <p14:tracePt t="39234" x="2882900" y="2628900"/>
          <p14:tracePt t="39251" x="2908300" y="2628900"/>
          <p14:tracePt t="39268" x="2997200" y="2628900"/>
          <p14:tracePt t="39284" x="3079750" y="2628900"/>
          <p14:tracePt t="39301" x="3187700" y="2647950"/>
          <p14:tracePt t="39318" x="3333750" y="2660650"/>
          <p14:tracePt t="39335" x="3511550" y="2686050"/>
          <p14:tracePt t="39351" x="3702050" y="2686050"/>
          <p14:tracePt t="39368" x="3879850" y="2686050"/>
          <p14:tracePt t="39384" x="3968750" y="2686050"/>
          <p14:tracePt t="39385" x="4000500" y="2686050"/>
          <p14:tracePt t="39401" x="4064000" y="2686050"/>
          <p14:tracePt t="39418" x="4121150" y="2686050"/>
          <p14:tracePt t="39434" x="4241800" y="2686050"/>
          <p14:tracePt t="39451" x="4419600" y="2686050"/>
          <p14:tracePt t="39468" x="4641850" y="2686050"/>
          <p14:tracePt t="39485" x="4870450" y="2686050"/>
          <p14:tracePt t="39501" x="5060950" y="2686050"/>
          <p14:tracePt t="39518" x="5187950" y="2686050"/>
          <p14:tracePt t="39535" x="5238750" y="2686050"/>
          <p14:tracePt t="39551" x="5251450" y="2686050"/>
          <p14:tracePt t="39568" x="5264150" y="2686050"/>
          <p14:tracePt t="39713" x="5245100" y="2686050"/>
          <p14:tracePt t="39721" x="5238750" y="2686050"/>
          <p14:tracePt t="39735" x="5226050" y="2686050"/>
          <p14:tracePt t="39751" x="5156200" y="2686050"/>
          <p14:tracePt t="39769" x="5054600" y="2686050"/>
          <p14:tracePt t="39769" x="4984750" y="2686050"/>
          <p14:tracePt t="39785" x="4857750" y="2686050"/>
          <p14:tracePt t="39785" x="4724400" y="2686050"/>
          <p14:tracePt t="39801" x="4413250" y="2698750"/>
          <p14:tracePt t="39818" x="4102100" y="2698750"/>
          <p14:tracePt t="39834" x="3810000" y="2698750"/>
          <p14:tracePt t="39851" x="3581400" y="2698750"/>
          <p14:tracePt t="39868" x="3409950" y="2698750"/>
          <p14:tracePt t="39885" x="3302000" y="2698750"/>
          <p14:tracePt t="39901" x="3232150" y="2698750"/>
          <p14:tracePt t="39918" x="3168650" y="2698750"/>
          <p14:tracePt t="39935" x="3086100" y="2698750"/>
          <p14:tracePt t="39952" x="3022600" y="2698750"/>
          <p14:tracePt t="39968" x="2978150" y="2698750"/>
          <p14:tracePt t="39985" x="2933700" y="2698750"/>
          <p14:tracePt t="39985" x="2921000" y="2698750"/>
          <p14:tracePt t="40001" x="2914650" y="2698750"/>
          <p14:tracePt t="40193" x="2933700" y="2698750"/>
          <p14:tracePt t="40201" x="2971800" y="2686050"/>
          <p14:tracePt t="40218" x="3092450" y="2641600"/>
          <p14:tracePt t="40235" x="3251200" y="2616200"/>
          <p14:tracePt t="40251" x="3435350" y="2546350"/>
          <p14:tracePt t="40268" x="3600450" y="2533650"/>
          <p14:tracePt t="40285" x="3778250" y="2508250"/>
          <p14:tracePt t="40301" x="3924300" y="2489200"/>
          <p14:tracePt t="40318" x="4083050" y="2476500"/>
          <p14:tracePt t="40335" x="4191000" y="2476500"/>
          <p14:tracePt t="40351" x="4318000" y="2451100"/>
          <p14:tracePt t="40368" x="4425950" y="2451100"/>
          <p14:tracePt t="40385" x="4521200" y="2451100"/>
          <p14:tracePt t="40385" x="4533900" y="2451100"/>
          <p14:tracePt t="40401" x="4578350" y="2451100"/>
          <p14:tracePt t="40418" x="4648200" y="2451100"/>
          <p14:tracePt t="40435" x="4718050" y="2457450"/>
          <p14:tracePt t="40452" x="4800600" y="2489200"/>
          <p14:tracePt t="40468" x="4883150" y="2508250"/>
          <p14:tracePt t="40485" x="4972050" y="2520950"/>
          <p14:tracePt t="40501" x="5086350" y="2546350"/>
          <p14:tracePt t="40518" x="5181600" y="2546350"/>
          <p14:tracePt t="40535" x="5283200" y="2546350"/>
          <p14:tracePt t="40551" x="5391150" y="2546350"/>
          <p14:tracePt t="40568" x="5518150" y="2546350"/>
          <p14:tracePt t="40585" x="5638800" y="2546350"/>
          <p14:tracePt t="40585" x="5695950" y="2540000"/>
          <p14:tracePt t="40601" x="5854700" y="2527300"/>
          <p14:tracePt t="40618" x="5981700" y="2527300"/>
          <p14:tracePt t="40635" x="6038850" y="2514600"/>
          <p14:tracePt t="40651" x="6083300" y="2514600"/>
          <p14:tracePt t="40668" x="6108700" y="2514600"/>
          <p14:tracePt t="41281" x="6115050" y="2508250"/>
          <p14:tracePt t="41505" x="6115050" y="2501900"/>
          <p14:tracePt t="41514" x="6108700" y="2501900"/>
          <p14:tracePt t="41521" x="6070600" y="2533650"/>
          <p14:tracePt t="41535" x="6032500" y="2590800"/>
          <p14:tracePt t="41552" x="5911850" y="2768600"/>
          <p14:tracePt t="41568" x="5727700" y="3009900"/>
          <p14:tracePt t="41585" x="5511800" y="3327400"/>
          <p14:tracePt t="41585" x="5391150" y="3479800"/>
          <p14:tracePt t="41602" x="5200650" y="3752850"/>
          <p14:tracePt t="41618" x="5067300" y="3943350"/>
          <p14:tracePt t="41635" x="4946650" y="4121150"/>
          <p14:tracePt t="41652" x="4832350" y="4248150"/>
          <p14:tracePt t="41668" x="4768850" y="4324350"/>
          <p14:tracePt t="41685" x="4686300" y="4400550"/>
          <p14:tracePt t="41702" x="4635500" y="4470400"/>
          <p14:tracePt t="41718" x="4559300" y="4546600"/>
          <p14:tracePt t="41735" x="4508500" y="4610100"/>
          <p14:tracePt t="41752" x="4419600" y="4692650"/>
          <p14:tracePt t="41768" x="4311650" y="4762500"/>
          <p14:tracePt t="41785" x="4146550" y="4870450"/>
          <p14:tracePt t="41802" x="4013200" y="4946650"/>
          <p14:tracePt t="41818" x="3905250" y="5003800"/>
          <p14:tracePt t="41835" x="3784600" y="5086350"/>
          <p14:tracePt t="41852" x="3670300" y="5156200"/>
          <p14:tracePt t="41868" x="3530600" y="5232400"/>
          <p14:tracePt t="41885" x="3454400" y="5295900"/>
          <p14:tracePt t="41902" x="3378200" y="5372100"/>
          <p14:tracePt t="41918" x="3340100" y="5429250"/>
          <p14:tracePt t="41935" x="3314700" y="5467350"/>
          <p14:tracePt t="41952" x="3295650" y="5499100"/>
          <p14:tracePt t="41968" x="3282950" y="5524500"/>
          <p14:tracePt t="41985" x="3257550" y="5549900"/>
          <p14:tracePt t="41985" x="3225800" y="5575300"/>
          <p14:tracePt t="42002" x="3187700" y="5626100"/>
          <p14:tracePt t="42018" x="3117850" y="5689600"/>
          <p14:tracePt t="42035" x="3060700" y="5759450"/>
          <p14:tracePt t="42052" x="2997200" y="5822950"/>
          <p14:tracePt t="42068" x="2952750" y="5861050"/>
          <p14:tracePt t="42085" x="2927350" y="5880100"/>
          <p14:tracePt t="42102" x="2882900" y="5905500"/>
          <p14:tracePt t="42118" x="2870200" y="5918200"/>
          <p14:tracePt t="42135" x="2844800" y="5943600"/>
          <p14:tracePt t="42152" x="2825750" y="5949950"/>
          <p14:tracePt t="42169" x="2806700" y="5975350"/>
          <p14:tracePt t="42169" x="2794000" y="5981700"/>
          <p14:tracePt t="42185" x="2781300" y="5994400"/>
          <p14:tracePt t="42202" x="2774950" y="6000750"/>
          <p14:tracePt t="42242" x="2768600" y="6000750"/>
          <p14:tracePt t="42273" x="2755900" y="6007100"/>
          <p14:tracePt t="42289" x="2749550" y="6013450"/>
          <p14:tracePt t="42306" x="2743200" y="6019800"/>
          <p14:tracePt t="42322" x="2736850" y="6026150"/>
          <p14:tracePt t="42346" x="2730500" y="6026150"/>
          <p14:tracePt t="42530" x="2736850" y="6019800"/>
          <p14:tracePt t="42546" x="2743200" y="6013450"/>
          <p14:tracePt t="42554" x="2762250" y="6000750"/>
          <p14:tracePt t="42568" x="2768600" y="6000750"/>
          <p14:tracePt t="42585" x="2806700" y="5975350"/>
          <p14:tracePt t="42586" x="2813050" y="5975350"/>
          <p14:tracePt t="42602" x="2825750" y="5969000"/>
          <p14:tracePt t="42618" x="2863850" y="5949950"/>
          <p14:tracePt t="42635" x="2876550" y="5930900"/>
          <p14:tracePt t="42652" x="2895600" y="5924550"/>
          <p14:tracePt t="42668" x="2901950" y="5918200"/>
          <p14:tracePt t="42685" x="2914650" y="5911850"/>
          <p14:tracePt t="42702" x="2946400" y="5892800"/>
          <p14:tracePt t="42718" x="2959100" y="5880100"/>
          <p14:tracePt t="42735" x="2971800" y="5861050"/>
          <p14:tracePt t="42752" x="2997200" y="5842000"/>
          <p14:tracePt t="42768" x="3016250" y="5829300"/>
          <p14:tracePt t="42785" x="3041650" y="5803900"/>
          <p14:tracePt t="42786" x="3048000" y="5797550"/>
          <p14:tracePt t="42802" x="3079750" y="5772150"/>
          <p14:tracePt t="42818" x="3105150" y="5746750"/>
          <p14:tracePt t="42835" x="3149600" y="5702300"/>
          <p14:tracePt t="42852" x="3194050" y="5670550"/>
          <p14:tracePt t="42868" x="3257550" y="5607050"/>
          <p14:tracePt t="42885" x="3282950" y="5581650"/>
          <p14:tracePt t="42902" x="3346450" y="5537200"/>
          <p14:tracePt t="42918" x="3378200" y="5524500"/>
          <p14:tracePt t="42935" x="3403600" y="5505450"/>
          <p14:tracePt t="42952" x="3429000" y="5480050"/>
          <p14:tracePt t="42970" x="3441700" y="5473700"/>
          <p14:tracePt t="42985" x="3467100" y="5461000"/>
          <p14:tracePt t="43002" x="3473450" y="5448300"/>
          <p14:tracePt t="43019" x="3486150" y="5435600"/>
          <p14:tracePt t="43035" x="3505200" y="5416550"/>
          <p14:tracePt t="43052" x="3511550" y="5410200"/>
          <p14:tracePt t="43069" x="3530600" y="5403850"/>
          <p14:tracePt t="43085" x="3536950" y="5403850"/>
          <p14:tracePt t="43102" x="3562350" y="5378450"/>
          <p14:tracePt t="43119" x="3581400" y="5372100"/>
          <p14:tracePt t="43135" x="3594100" y="5359400"/>
          <p14:tracePt t="43152" x="3632200" y="5346700"/>
          <p14:tracePt t="43169" x="3657600" y="5327650"/>
          <p14:tracePt t="43185" x="3670300" y="5321300"/>
          <p14:tracePt t="43186" x="3676650" y="5314950"/>
          <p14:tracePt t="43202" x="3708400" y="5295900"/>
          <p14:tracePt t="43219" x="3714750" y="5289550"/>
          <p14:tracePt t="43242" x="3733800" y="5283200"/>
          <p14:tracePt t="43258" x="3752850" y="5270500"/>
          <p14:tracePt t="43274" x="3771900" y="5264150"/>
          <p14:tracePt t="43285" x="3778250" y="5245100"/>
          <p14:tracePt t="43302" x="3816350" y="5219700"/>
          <p14:tracePt t="43319" x="3841750" y="5194300"/>
          <p14:tracePt t="43335" x="3860800" y="5168900"/>
          <p14:tracePt t="43352" x="3879850" y="5156200"/>
          <p14:tracePt t="43369" x="3892550" y="5143500"/>
          <p14:tracePt t="43386" x="3898900" y="5137150"/>
          <p14:tracePt t="43402" x="3911600" y="5118100"/>
          <p14:tracePt t="43419" x="3924300" y="5111750"/>
          <p14:tracePt t="43435" x="3956050" y="5092700"/>
          <p14:tracePt t="43452" x="3968750" y="5080000"/>
          <p14:tracePt t="43469" x="3981450" y="5073650"/>
          <p14:tracePt t="43485" x="4013200" y="5048250"/>
          <p14:tracePt t="43502" x="4044950" y="5022850"/>
          <p14:tracePt t="43519" x="4070350" y="4997450"/>
          <p14:tracePt t="43535" x="4083050" y="4984750"/>
          <p14:tracePt t="43552" x="4108450" y="4965700"/>
          <p14:tracePt t="43569" x="4121150" y="4953000"/>
          <p14:tracePt t="43585" x="4140200" y="4927600"/>
          <p14:tracePt t="43586" x="4146550" y="4921250"/>
          <p14:tracePt t="43602" x="4165600" y="4895850"/>
          <p14:tracePt t="43619" x="4171950" y="4883150"/>
          <p14:tracePt t="43636" x="4191000" y="4857750"/>
          <p14:tracePt t="43652" x="4210050" y="4826000"/>
          <p14:tracePt t="43669" x="4229100" y="4800600"/>
          <p14:tracePt t="43685" x="4241800" y="4781550"/>
          <p14:tracePt t="43702" x="4267200" y="4762500"/>
          <p14:tracePt t="43719" x="4279900" y="4743450"/>
          <p14:tracePt t="43735" x="4292600" y="4730750"/>
          <p14:tracePt t="43752" x="4311650" y="4724400"/>
          <p14:tracePt t="43769" x="4356100" y="4692650"/>
          <p14:tracePt t="43785" x="4381500" y="4686300"/>
          <p14:tracePt t="43786" x="4387850" y="4679950"/>
          <p14:tracePt t="43802" x="4406900" y="4673600"/>
          <p14:tracePt t="43819" x="4438650" y="4654550"/>
          <p14:tracePt t="43835" x="4451350" y="4641850"/>
          <p14:tracePt t="43852" x="4483100" y="4616450"/>
          <p14:tracePt t="43869" x="4514850" y="4584700"/>
          <p14:tracePt t="43885" x="4546600" y="4559300"/>
          <p14:tracePt t="43902" x="4565650" y="4540250"/>
          <p14:tracePt t="43919" x="4629150" y="4502150"/>
          <p14:tracePt t="43935" x="4654550" y="4495800"/>
          <p14:tracePt t="43952" x="4679950" y="4470400"/>
          <p14:tracePt t="43969" x="4686300" y="4464050"/>
          <p14:tracePt t="43985" x="4699000" y="4457700"/>
          <p14:tracePt t="44002" x="4724400" y="4438650"/>
          <p14:tracePt t="44026" x="4730750" y="4438650"/>
          <p14:tracePt t="44050" x="4737100" y="4432300"/>
          <p14:tracePt t="44075" x="4756150" y="4425950"/>
          <p14:tracePt t="44082" x="4762500" y="4425950"/>
          <p14:tracePt t="44090" x="4768850" y="4413250"/>
          <p14:tracePt t="44106" x="4787900" y="4400550"/>
          <p14:tracePt t="44119" x="4800600" y="4387850"/>
          <p14:tracePt t="44136" x="4813300" y="4387850"/>
          <p14:tracePt t="44152" x="4832350" y="4375150"/>
          <p14:tracePt t="44169" x="4851400" y="4375150"/>
          <p14:tracePt t="44185" x="4870450" y="4349750"/>
          <p14:tracePt t="44202" x="4895850" y="4337050"/>
          <p14:tracePt t="44219" x="4914900" y="4318000"/>
          <p14:tracePt t="44235" x="4933950" y="4305300"/>
          <p14:tracePt t="44252" x="4953000" y="4298950"/>
          <p14:tracePt t="44269" x="4972050" y="4273550"/>
          <p14:tracePt t="44285" x="4997450" y="4267200"/>
          <p14:tracePt t="44302" x="5022850" y="4241800"/>
          <p14:tracePt t="44319" x="5048250" y="4222750"/>
          <p14:tracePt t="44336" x="5080000" y="4197350"/>
          <p14:tracePt t="44353" x="5137150" y="4178300"/>
          <p14:tracePt t="44369" x="5194300" y="4159250"/>
          <p14:tracePt t="44386" x="5283200" y="4121150"/>
          <p14:tracePt t="44402" x="5340350" y="4089400"/>
          <p14:tracePt t="44419" x="5391150" y="4076700"/>
          <p14:tracePt t="44436" x="5416550" y="4057650"/>
          <p14:tracePt t="44452" x="5435600" y="4051300"/>
          <p14:tracePt t="44482" x="5467350" y="4038600"/>
          <p14:tracePt t="44506" x="5486400" y="4032250"/>
          <p14:tracePt t="44522" x="5505450" y="4013200"/>
          <p14:tracePt t="44530" x="5518150" y="4000500"/>
          <p14:tracePt t="44538" x="5524500" y="3994150"/>
          <p14:tracePt t="44552" x="5549900" y="3987800"/>
          <p14:tracePt t="44569" x="5613400" y="3937000"/>
          <p14:tracePt t="44586" x="5657850" y="3898900"/>
          <p14:tracePt t="44587" x="5689600" y="3867150"/>
          <p14:tracePt t="44602" x="5727700" y="3841750"/>
          <p14:tracePt t="44619" x="5746750" y="3835400"/>
          <p14:tracePt t="44636" x="5759450" y="3816350"/>
          <p14:tracePt t="44658" x="5772150" y="3810000"/>
          <p14:tracePt t="44699" x="5772150" y="3790950"/>
          <p14:tracePt t="44706" x="5778500" y="3784600"/>
          <p14:tracePt t="44738" x="5791200" y="3778250"/>
          <p14:tracePt t="44770" x="5791200" y="3771900"/>
          <p14:tracePt t="44778" x="5803900" y="3752850"/>
          <p14:tracePt t="44786" x="5803900" y="3746500"/>
          <p14:tracePt t="44802" x="5803900" y="3740150"/>
          <p14:tracePt t="44819" x="5803900" y="3727450"/>
          <p14:tracePt t="45106" x="5810250" y="3721100"/>
          <p14:tracePt t="45122" x="5816600" y="3721100"/>
          <p14:tracePt t="45155" x="5835650" y="3708400"/>
          <p14:tracePt t="45810" x="5835650" y="3702050"/>
          <p14:tracePt t="46083" x="5835650" y="3689350"/>
          <p14:tracePt t="46098" x="5835650" y="3676650"/>
          <p14:tracePt t="46122" x="5835650" y="3670300"/>
          <p14:tracePt t="47107" x="5835650" y="3663950"/>
          <p14:tracePt t="47123" x="5835650" y="3651250"/>
          <p14:tracePt t="47211" x="5829300" y="3644900"/>
          <p14:tracePt t="47227" x="5816600" y="3644900"/>
          <p14:tracePt t="47236" x="5803900" y="3663950"/>
          <p14:tracePt t="47253" x="5765800" y="3714750"/>
          <p14:tracePt t="47270" x="5734050" y="3746500"/>
          <p14:tracePt t="47286" x="5695950" y="3810000"/>
          <p14:tracePt t="47303" x="5645150" y="3848100"/>
          <p14:tracePt t="47320" x="5588000" y="3892550"/>
          <p14:tracePt t="47337" x="5530850" y="3956050"/>
          <p14:tracePt t="47353" x="5435600" y="4032250"/>
          <p14:tracePt t="47370" x="5378450" y="4083050"/>
          <p14:tracePt t="47386" x="5302250" y="4146550"/>
          <p14:tracePt t="47387" x="5270500" y="4165600"/>
          <p14:tracePt t="47403" x="5226050" y="4203700"/>
          <p14:tracePt t="47420" x="5168900" y="4248150"/>
          <p14:tracePt t="47436" x="5092700" y="4298950"/>
          <p14:tracePt t="47453" x="4984750" y="4381500"/>
          <p14:tracePt t="47470" x="4876800" y="4476750"/>
          <p14:tracePt t="47486" x="4705350" y="4610100"/>
          <p14:tracePt t="47503" x="4540250" y="4762500"/>
          <p14:tracePt t="47520" x="4362450" y="4921250"/>
          <p14:tracePt t="47536" x="4171950" y="5060950"/>
          <p14:tracePt t="47553" x="4013200" y="5181600"/>
          <p14:tracePt t="47570" x="3917950" y="5245100"/>
          <p14:tracePt t="47571" x="3886200" y="5264150"/>
          <p14:tracePt t="47587" x="3765550" y="5359400"/>
          <p14:tracePt t="47603" x="3663950" y="5429250"/>
          <p14:tracePt t="47620" x="3517900" y="5537200"/>
          <p14:tracePt t="47636" x="3346450" y="5638800"/>
          <p14:tracePt t="47653" x="3206750" y="5772150"/>
          <p14:tracePt t="47670" x="2997200" y="5905500"/>
          <p14:tracePt t="47686" x="2787650" y="6057900"/>
          <p14:tracePt t="47703" x="2597150" y="6184900"/>
          <p14:tracePt t="47720" x="2489200" y="6292850"/>
          <p14:tracePt t="47736" x="2381250" y="6350000"/>
          <p14:tracePt t="47753" x="2311400" y="6381750"/>
          <p14:tracePt t="47770" x="2279650" y="6400800"/>
          <p14:tracePt t="47771" x="2273300" y="6400800"/>
          <p14:tracePt t="47787" x="2254250" y="6407150"/>
          <p14:tracePt t="47803" x="2247900" y="6407150"/>
          <p14:tracePt t="47820" x="2228850" y="6419850"/>
          <p14:tracePt t="47923" x="2222500" y="6419850"/>
          <p14:tracePt t="47939" x="2222500" y="6413500"/>
          <p14:tracePt t="47947" x="2222500" y="6388100"/>
          <p14:tracePt t="47955" x="2222500" y="6375400"/>
          <p14:tracePt t="47970" x="2247900" y="6343650"/>
          <p14:tracePt t="47986" x="2273300" y="6318250"/>
          <p14:tracePt t="47987" x="2311400" y="6280150"/>
          <p14:tracePt t="48003" x="2381250" y="6235700"/>
          <p14:tracePt t="48020" x="2470150" y="6191250"/>
          <p14:tracePt t="48036" x="2571750" y="6121400"/>
          <p14:tracePt t="48053" x="2724150" y="6045200"/>
          <p14:tracePt t="48070" x="2851150" y="5943600"/>
          <p14:tracePt t="48086" x="2997200" y="5797550"/>
          <p14:tracePt t="48103" x="3124200" y="5683250"/>
          <p14:tracePt t="48120" x="3251200" y="5600700"/>
          <p14:tracePt t="48136" x="3340100" y="5530850"/>
          <p14:tracePt t="48153" x="3441700" y="5461000"/>
          <p14:tracePt t="48170" x="3505200" y="5397500"/>
          <p14:tracePt t="48186" x="3543300" y="5372100"/>
          <p14:tracePt t="48187" x="3568700" y="5346700"/>
          <p14:tracePt t="48203" x="3600450" y="5314950"/>
          <p14:tracePt t="48220" x="3625850" y="5295900"/>
          <p14:tracePt t="48236" x="3663950" y="5257800"/>
          <p14:tracePt t="48253" x="3695700" y="5232400"/>
          <p14:tracePt t="48270" x="3733800" y="5207000"/>
          <p14:tracePt t="48286" x="3759200" y="5181600"/>
          <p14:tracePt t="48303" x="3784600" y="5168900"/>
          <p14:tracePt t="48320" x="3790950" y="5168900"/>
          <p14:tracePt t="48339" x="3816350" y="5156200"/>
          <p14:tracePt t="48353" x="3822700" y="5156200"/>
          <p14:tracePt t="48370" x="3835400" y="5149850"/>
          <p14:tracePt t="48386" x="3860800" y="5124450"/>
          <p14:tracePt t="48387" x="3867150" y="5118100"/>
          <p14:tracePt t="48403" x="3892550" y="5086350"/>
          <p14:tracePt t="48420" x="3930650" y="5048250"/>
          <p14:tracePt t="48436" x="3987800" y="4991100"/>
          <p14:tracePt t="48453" x="4051300" y="4933950"/>
          <p14:tracePt t="48470" x="4121150" y="4889500"/>
          <p14:tracePt t="48486" x="4171950" y="4845050"/>
          <p14:tracePt t="48503" x="4210050" y="4832350"/>
          <p14:tracePt t="48520" x="4241800" y="4800600"/>
          <p14:tracePt t="48537" x="4254500" y="4794250"/>
          <p14:tracePt t="48553" x="4267200" y="4781550"/>
          <p14:tracePt t="48570" x="4279900" y="4762500"/>
          <p14:tracePt t="48587" x="4298950" y="4749800"/>
          <p14:tracePt t="48587" x="4305300" y="4743450"/>
          <p14:tracePt t="48603" x="4337050" y="4724400"/>
          <p14:tracePt t="48620" x="4362450" y="4718050"/>
          <p14:tracePt t="48636" x="4368800" y="4711700"/>
          <p14:tracePt t="48653" x="4394200" y="4686300"/>
          <p14:tracePt t="48670" x="4419600" y="4667250"/>
          <p14:tracePt t="48686" x="4445000" y="4648200"/>
          <p14:tracePt t="48703" x="4464050" y="4635500"/>
          <p14:tracePt t="48720" x="4489450" y="4629150"/>
          <p14:tracePt t="48737" x="4508500" y="4610100"/>
          <p14:tracePt t="48754" x="4533900" y="4597400"/>
          <p14:tracePt t="48770" x="4559300" y="4572000"/>
          <p14:tracePt t="48786" x="4584700" y="4552950"/>
          <p14:tracePt t="48787" x="4603750" y="4546600"/>
          <p14:tracePt t="48803" x="4622800" y="4540250"/>
          <p14:tracePt t="48820" x="4648200" y="4514850"/>
          <p14:tracePt t="48836" x="4686300" y="4489450"/>
          <p14:tracePt t="48853" x="4705350" y="4470400"/>
          <p14:tracePt t="48870" x="4743450" y="4445000"/>
          <p14:tracePt t="48887" x="4794250" y="4419600"/>
          <p14:tracePt t="48903" x="4826000" y="4394200"/>
          <p14:tracePt t="48920" x="4845050" y="4375150"/>
          <p14:tracePt t="48937" x="4876800" y="4362450"/>
          <p14:tracePt t="48953" x="4895850" y="4337050"/>
          <p14:tracePt t="48971" x="4933950" y="4298950"/>
          <p14:tracePt t="48971" x="4940300" y="4292600"/>
          <p14:tracePt t="48987" x="4972050" y="4267200"/>
          <p14:tracePt t="49003" x="5022850" y="4222750"/>
          <p14:tracePt t="49020" x="5054600" y="4191000"/>
          <p14:tracePt t="49037" x="5067300" y="4178300"/>
          <p14:tracePt t="49053" x="5092700" y="4159250"/>
          <p14:tracePt t="49070" x="5105400" y="4146550"/>
          <p14:tracePt t="49087" x="5111750" y="4140200"/>
          <p14:tracePt t="49103" x="5137150" y="4114800"/>
          <p14:tracePt t="49120" x="5162550" y="4095750"/>
          <p14:tracePt t="49137" x="5168900" y="4089400"/>
          <p14:tracePt t="49153" x="5207000" y="4057650"/>
          <p14:tracePt t="49170" x="5245100" y="4019550"/>
          <p14:tracePt t="49187" x="5295900" y="3981450"/>
          <p14:tracePt t="49187" x="5314950" y="3962400"/>
          <p14:tracePt t="49203" x="5334000" y="3949700"/>
          <p14:tracePt t="49220" x="5353050" y="3924300"/>
          <p14:tracePt t="49237" x="5391150" y="3879850"/>
          <p14:tracePt t="49254" x="5416550" y="3848100"/>
          <p14:tracePt t="49270" x="5422900" y="3835400"/>
          <p14:tracePt t="49287" x="5441950" y="3816350"/>
          <p14:tracePt t="49303" x="5448300" y="3797300"/>
          <p14:tracePt t="49320" x="5454650" y="3790950"/>
          <p14:tracePt t="49337" x="5461000" y="3784600"/>
          <p14:tracePt t="49353" x="5473700" y="3778250"/>
          <p14:tracePt t="49370" x="5480050" y="3765550"/>
          <p14:tracePt t="49387" x="5486400" y="3752850"/>
          <p14:tracePt t="49403" x="5511800" y="3727450"/>
          <p14:tracePt t="49420" x="5524500" y="3708400"/>
          <p14:tracePt t="49437" x="5549900" y="3689350"/>
          <p14:tracePt t="49453" x="5562600" y="3670300"/>
          <p14:tracePt t="49470" x="5607050" y="3638550"/>
          <p14:tracePt t="49487" x="5645150" y="3600450"/>
          <p14:tracePt t="49503" x="5670550" y="3594100"/>
          <p14:tracePt t="49520" x="5676900" y="3581400"/>
          <p14:tracePt t="49537" x="5695950" y="3568700"/>
          <p14:tracePt t="49553" x="5702300" y="3568700"/>
          <p14:tracePt t="49570" x="5708650" y="3562350"/>
          <p14:tracePt t="49587" x="5715000" y="3556000"/>
          <p14:tracePt t="49619" x="5734050" y="3543300"/>
          <p14:tracePt t="49651" x="5740400" y="3543300"/>
          <p14:tracePt t="51308" x="5740400" y="3562350"/>
          <p14:tracePt t="51317" x="5715000" y="3619500"/>
          <p14:tracePt t="51324" x="5664200" y="3695700"/>
          <p14:tracePt t="51337" x="5600700" y="3778250"/>
          <p14:tracePt t="51354" x="5473700" y="4000500"/>
          <p14:tracePt t="51370" x="5314950" y="4273550"/>
          <p14:tracePt t="51387" x="5175250" y="4527550"/>
          <p14:tracePt t="51388" x="5099050" y="4660900"/>
          <p14:tracePt t="51404" x="4978400" y="4864100"/>
          <p14:tracePt t="51420" x="4889500" y="5016500"/>
          <p14:tracePt t="51437" x="4800600" y="5124450"/>
          <p14:tracePt t="51454" x="4756150" y="5175250"/>
          <p14:tracePt t="51471" x="4724400" y="5187950"/>
          <p14:tracePt t="51487" x="4654550" y="5219700"/>
          <p14:tracePt t="51504" x="4546600" y="5219700"/>
          <p14:tracePt t="51521" x="4368800" y="5232400"/>
          <p14:tracePt t="51537" x="4127500" y="5232400"/>
          <p14:tracePt t="51554" x="3867150" y="5232400"/>
          <p14:tracePt t="51570" x="3587750" y="5232400"/>
          <p14:tracePt t="51587" x="3397250" y="5232400"/>
          <p14:tracePt t="51588" x="3257550" y="5232400"/>
          <p14:tracePt t="51604" x="2946400" y="5226050"/>
          <p14:tracePt t="51620" x="2616200" y="5181600"/>
          <p14:tracePt t="51637" x="2247900" y="5124450"/>
          <p14:tracePt t="51654" x="2000250" y="5080000"/>
          <p14:tracePt t="51671" x="1854200" y="5067300"/>
          <p14:tracePt t="51688" x="1816100" y="5041900"/>
          <p14:tracePt t="51704" x="1809750" y="5016500"/>
          <p14:tracePt t="51721" x="1809750" y="4972050"/>
          <p14:tracePt t="51737" x="1847850" y="4889500"/>
          <p14:tracePt t="51754" x="1879600" y="4832350"/>
          <p14:tracePt t="51770" x="1898650" y="4787900"/>
          <p14:tracePt t="51787" x="1898650" y="4743450"/>
          <p14:tracePt t="51788" x="1905000" y="4711700"/>
          <p14:tracePt t="51804" x="1905000" y="4699000"/>
          <p14:tracePt t="51821" x="1905000" y="4692650"/>
          <p14:tracePt t="51837" x="1905000" y="4673600"/>
          <p14:tracePt t="51854" x="1911350" y="4667250"/>
          <p14:tracePt t="51876" x="1917700" y="4667250"/>
          <p14:tracePt t="51887" x="1924050" y="4660900"/>
          <p14:tracePt t="51904" x="1949450" y="4654550"/>
          <p14:tracePt t="51921" x="1987550" y="4641850"/>
          <p14:tracePt t="51938" x="2032000" y="4622800"/>
          <p14:tracePt t="51954" x="2089150" y="4616450"/>
          <p14:tracePt t="51971" x="2133600" y="4603750"/>
          <p14:tracePt t="51987" x="2178050" y="4597400"/>
          <p14:tracePt t="51988" x="2184400" y="4597400"/>
          <p14:tracePt t="52004" x="2241550" y="4597400"/>
          <p14:tracePt t="52021" x="2273300" y="4578350"/>
          <p14:tracePt t="52037" x="2324100" y="4559300"/>
          <p14:tracePt t="52054" x="2381250" y="4546600"/>
          <p14:tracePt t="52071" x="2413000" y="4546600"/>
          <p14:tracePt t="52087" x="2432050" y="4546600"/>
          <p14:tracePt t="52124" x="2438400" y="4552950"/>
          <p14:tracePt t="52132" x="2438400" y="4559300"/>
          <p14:tracePt t="52140" x="2425700" y="4584700"/>
          <p14:tracePt t="52154" x="2419350" y="4591050"/>
          <p14:tracePt t="52171" x="2374900" y="4635500"/>
          <p14:tracePt t="52172" x="2343150" y="4654550"/>
          <p14:tracePt t="52188" x="2279650" y="4705350"/>
          <p14:tracePt t="52204" x="2209800" y="4762500"/>
          <p14:tracePt t="52221" x="2184400" y="4781550"/>
          <p14:tracePt t="52237" x="2146300" y="4819650"/>
          <p14:tracePt t="52254" x="2133600" y="4826000"/>
          <p14:tracePt t="52271" x="2114550" y="4845050"/>
          <p14:tracePt t="52287" x="2082800" y="4851400"/>
          <p14:tracePt t="52304" x="2070100" y="4851400"/>
          <p14:tracePt t="52321" x="2057400" y="4864100"/>
          <p14:tracePt t="52337" x="2038350" y="4864100"/>
          <p14:tracePt t="52388" x="2032000" y="4864100"/>
          <p14:tracePt t="52396" x="2032000" y="4851400"/>
          <p14:tracePt t="52410" x="2032000" y="4845050"/>
          <p14:tracePt t="52421" x="2032000" y="4826000"/>
          <p14:tracePt t="52438" x="2032000" y="4806950"/>
          <p14:tracePt t="52454" x="2032000" y="4800600"/>
          <p14:tracePt t="52471" x="2032000" y="4787900"/>
          <p14:tracePt t="53260" x="2032000" y="4768850"/>
          <p14:tracePt t="53268" x="2044700" y="4737100"/>
          <p14:tracePt t="53277" x="2044700" y="4724400"/>
          <p14:tracePt t="53288" x="2044700" y="4692650"/>
          <p14:tracePt t="53304" x="2044700" y="4673600"/>
          <p14:tracePt t="53321" x="2044700" y="4629150"/>
          <p14:tracePt t="53338" x="2044700" y="4597400"/>
          <p14:tracePt t="53355" x="2044700" y="4559300"/>
          <p14:tracePt t="53371" x="2044700" y="4546600"/>
          <p14:tracePt t="53372" x="2044700" y="4533900"/>
          <p14:tracePt t="53388" x="2044700" y="4521200"/>
          <p14:tracePt t="53404" x="2044700" y="4508500"/>
          <p14:tracePt t="53421" x="2044700" y="4495800"/>
          <p14:tracePt t="53438" x="2044700" y="4483100"/>
          <p14:tracePt t="54429" x="2044700" y="4489450"/>
          <p14:tracePt t="54492" x="2044700" y="4495800"/>
          <p14:tracePt t="54509" x="2044700" y="4508500"/>
          <p14:tracePt t="54516" x="2044700" y="4514850"/>
          <p14:tracePt t="54525" x="2044700" y="4527550"/>
          <p14:tracePt t="54538" x="2044700" y="4533900"/>
          <p14:tracePt t="54554" x="2032000" y="4572000"/>
          <p14:tracePt t="54571" x="2025650" y="4616450"/>
          <p14:tracePt t="54589" x="2025650" y="4686300"/>
          <p14:tracePt t="54589" x="2025650" y="4692650"/>
          <p14:tracePt t="54605" x="2006600" y="4724400"/>
          <p14:tracePt t="54621" x="2006600" y="4730750"/>
          <p14:tracePt t="54788" x="2000250" y="4737100"/>
          <p14:tracePt t="54796" x="1993900" y="4737100"/>
          <p14:tracePt t="54909" x="1993900" y="4730750"/>
          <p14:tracePt t="54917" x="1993900" y="4724400"/>
          <p14:tracePt t="54924" x="1993900" y="4699000"/>
          <p14:tracePt t="54938" x="1993900" y="4679950"/>
          <p14:tracePt t="54955" x="1993900" y="4648200"/>
          <p14:tracePt t="54971" x="1993900" y="4603750"/>
          <p14:tracePt t="54988" x="1993900" y="4572000"/>
          <p14:tracePt t="54988" x="1993900" y="4565650"/>
          <p14:tracePt t="55005" x="1993900" y="4559300"/>
          <p14:tracePt t="55021" x="1993900" y="4546600"/>
          <p14:tracePt t="56117" x="2000250" y="4552950"/>
          <p14:tracePt t="56125" x="2000250" y="4572000"/>
          <p14:tracePt t="56138" x="2000250" y="4616450"/>
          <p14:tracePt t="56155" x="2025650" y="4724400"/>
          <p14:tracePt t="56172" x="2076450" y="4794250"/>
          <p14:tracePt t="56189" x="2178050" y="4940300"/>
          <p14:tracePt t="56205" x="2228850" y="5016500"/>
          <p14:tracePt t="56222" x="2279650" y="5073650"/>
          <p14:tracePt t="56238" x="2343150" y="5149850"/>
          <p14:tracePt t="56255" x="2393950" y="5200650"/>
          <p14:tracePt t="56272" x="2432050" y="5226050"/>
          <p14:tracePt t="56289" x="2489200" y="5270500"/>
          <p14:tracePt t="56305" x="2565400" y="5346700"/>
          <p14:tracePt t="56322" x="2705100" y="5435600"/>
          <p14:tracePt t="56338" x="2927350" y="5562600"/>
          <p14:tracePt t="56356" x="3194050" y="5657850"/>
          <p14:tracePt t="56372" x="3429000" y="5715000"/>
          <p14:tracePt t="56373" x="3568700" y="5727700"/>
          <p14:tracePt t="56388" x="3746500" y="5753100"/>
          <p14:tracePt t="56405" x="3854450" y="5753100"/>
          <p14:tracePt t="56422" x="3930650" y="5753100"/>
          <p14:tracePt t="56438" x="4000500" y="5753100"/>
          <p14:tracePt t="56455" x="4095750" y="5727700"/>
          <p14:tracePt t="56472" x="4210050" y="5695950"/>
          <p14:tracePt t="56488" x="4394200" y="5626100"/>
          <p14:tracePt t="56505" x="4610100" y="5562600"/>
          <p14:tracePt t="56522" x="4883150" y="5429250"/>
          <p14:tracePt t="56538" x="5105400" y="5321300"/>
          <p14:tracePt t="56555" x="5245100" y="5232400"/>
          <p14:tracePt t="56572" x="5257800" y="5219700"/>
          <p14:tracePt t="56573" x="5283200" y="5194300"/>
          <p14:tracePt t="56588" x="5283200" y="5181600"/>
          <p14:tracePt t="56605" x="5283200" y="5175250"/>
          <p14:tracePt t="56645" x="5283200" y="5168900"/>
          <p14:tracePt t="56685" x="5276850" y="5168900"/>
          <p14:tracePt t="56693" x="5251450" y="5168900"/>
          <p14:tracePt t="56705" x="5232400" y="5175250"/>
          <p14:tracePt t="56722" x="5149850" y="5200650"/>
          <p14:tracePt t="56738" x="5060950" y="5257800"/>
          <p14:tracePt t="56755" x="4908550" y="5334000"/>
          <p14:tracePt t="56772" x="4749800" y="5454650"/>
          <p14:tracePt t="56789" x="4597400" y="5600700"/>
          <p14:tracePt t="56805" x="4527550" y="5702300"/>
          <p14:tracePt t="56822" x="4470400" y="5778500"/>
          <p14:tracePt t="56838" x="4438650" y="5835650"/>
          <p14:tracePt t="56855" x="4413250" y="5899150"/>
          <p14:tracePt t="56872" x="4394200" y="5930900"/>
          <p14:tracePt t="56888" x="4362450" y="5975350"/>
          <p14:tracePt t="56905" x="4349750" y="6000750"/>
          <p14:tracePt t="56922" x="4330700" y="6038850"/>
          <p14:tracePt t="56938" x="4311650" y="6064250"/>
          <p14:tracePt t="56955" x="4292600" y="6108700"/>
          <p14:tracePt t="56972" x="4286250" y="6121400"/>
          <p14:tracePt t="56988" x="4267200" y="6159500"/>
          <p14:tracePt t="56989" x="4260850" y="6172200"/>
          <p14:tracePt t="57005" x="4222750" y="6223000"/>
          <p14:tracePt t="57022" x="4184650" y="6267450"/>
          <p14:tracePt t="57038" x="4146550" y="6305550"/>
          <p14:tracePt t="57055" x="4133850" y="6324600"/>
          <p14:tracePt t="57072" x="4127500" y="6337300"/>
          <p14:tracePt t="57088" x="4114800" y="6337300"/>
          <p14:tracePt t="57105" x="4108450" y="6343650"/>
          <p14:tracePt t="57122" x="4095750" y="6356350"/>
          <p14:tracePt t="57138" x="4051300" y="6375400"/>
          <p14:tracePt t="57155" x="4006850" y="6400800"/>
          <p14:tracePt t="57172" x="3905250" y="6457950"/>
          <p14:tracePt t="57188" x="3765550" y="6546850"/>
          <p14:tracePt t="57189" x="3721100" y="6565900"/>
          <p14:tracePt t="57205" x="3587750" y="6642100"/>
          <p14:tracePt t="57222" x="3479800" y="6699250"/>
          <p14:tracePt t="57238" x="3435350" y="6731000"/>
          <p14:tracePt t="57255" x="3429000" y="6731000"/>
          <p14:tracePt t="57285" x="3416300" y="6731000"/>
          <p14:tracePt t="57301" x="3416300" y="6718300"/>
          <p14:tracePt t="57357" x="3429000" y="6705600"/>
          <p14:tracePt t="57373" x="3435350" y="6705600"/>
          <p14:tracePt t="57381" x="3441700" y="6705600"/>
          <p14:tracePt t="57389" x="3479800" y="6686550"/>
          <p14:tracePt t="57405" x="3511550" y="6673850"/>
          <p14:tracePt t="57422" x="3556000" y="6667500"/>
          <p14:tracePt t="57439" x="3619500" y="6667500"/>
          <p14:tracePt t="57455" x="3778250" y="6629400"/>
          <p14:tracePt t="57472" x="3975100" y="6616700"/>
          <p14:tracePt t="57489" x="4203700" y="6591300"/>
          <p14:tracePt t="57506" x="4400550" y="6565900"/>
          <p14:tracePt t="57522" x="4572000" y="6546850"/>
          <p14:tracePt t="57539" x="4686300" y="6546850"/>
          <p14:tracePt t="57555" x="4737100" y="6546850"/>
          <p14:tracePt t="57572" x="4794250" y="6546850"/>
          <p14:tracePt t="57573" x="4832350" y="6546850"/>
          <p14:tracePt t="57589" x="4883150" y="6546850"/>
          <p14:tracePt t="57589" x="4940300" y="6546850"/>
          <p14:tracePt t="57605" x="5099050" y="6546850"/>
          <p14:tracePt t="57622" x="5308600" y="6534150"/>
          <p14:tracePt t="57639" x="5588000" y="6496050"/>
          <p14:tracePt t="57655" x="5962650" y="6445250"/>
          <p14:tracePt t="57672" x="6388100" y="6400800"/>
          <p14:tracePt t="57689" x="6769100" y="6324600"/>
          <p14:tracePt t="57705" x="6959600" y="6311900"/>
          <p14:tracePt t="57722" x="6991350" y="6305550"/>
          <p14:tracePt t="57773" x="6985000" y="6305550"/>
          <p14:tracePt t="57781" x="6965950" y="6305550"/>
          <p14:tracePt t="57790" x="6959600" y="6305550"/>
          <p14:tracePt t="57805" x="6946900" y="6305550"/>
          <p14:tracePt t="57822" x="6908800" y="6305550"/>
          <p14:tracePt t="57839" x="6877050" y="6305550"/>
          <p14:tracePt t="57855" x="6832600" y="6305550"/>
          <p14:tracePt t="57872" x="6788150" y="6305550"/>
          <p14:tracePt t="57889" x="6756400" y="6305550"/>
          <p14:tracePt t="57905" x="6743700" y="6305550"/>
          <p14:tracePt t="57922" x="6718300" y="6305550"/>
          <p14:tracePt t="58005" x="6711950" y="6305550"/>
          <p14:tracePt t="58022" x="6705600" y="6305550"/>
          <p14:tracePt t="58029" x="6699250" y="6311900"/>
          <p14:tracePt t="58039" x="6686550" y="6318250"/>
          <p14:tracePt t="58055" x="6680200" y="6318250"/>
          <p14:tracePt t="58325" x="6673850" y="6330950"/>
          <p14:tracePt t="58349" x="6661150" y="6343650"/>
          <p14:tracePt t="58365" x="6642100" y="6362700"/>
          <p14:tracePt t="58373" x="6623050" y="6362700"/>
          <p14:tracePt t="58381" x="6584950" y="6375400"/>
          <p14:tracePt t="58389" x="6546850" y="6375400"/>
          <p14:tracePt t="58406" x="6324600" y="6375400"/>
          <p14:tracePt t="58422" x="5791200" y="6343650"/>
          <p14:tracePt t="58439" x="4800600" y="6203950"/>
          <p14:tracePt t="58455" x="3708400" y="6057900"/>
          <p14:tracePt t="58472" x="2921000" y="5911850"/>
          <p14:tracePt t="58489" x="2641600" y="5880100"/>
          <p14:tracePt t="58505" x="2571750" y="5873750"/>
          <p14:tracePt t="58522" x="2552700" y="5854700"/>
          <p14:tracePt t="58597" x="2559050" y="5854700"/>
          <p14:tracePt t="58605" x="2559050" y="5861050"/>
          <p14:tracePt t="58622" x="2546350" y="5899150"/>
          <p14:tracePt t="58639" x="2514600" y="5918200"/>
          <p14:tracePt t="58655" x="2482850" y="5937250"/>
          <p14:tracePt t="58672" x="2413000" y="5956300"/>
          <p14:tracePt t="58689" x="2343150" y="5956300"/>
          <p14:tracePt t="58705" x="2298700" y="5956300"/>
          <p14:tracePt t="58722" x="2247900" y="5956300"/>
          <p14:tracePt t="58739" x="2203450" y="5956300"/>
          <p14:tracePt t="58755" x="2184400" y="5956300"/>
          <p14:tracePt t="58773" x="2178050" y="5956300"/>
          <p14:tracePt t="58789" x="2171700" y="5956300"/>
          <p14:tracePt t="58806" x="2165350" y="5943600"/>
          <p14:tracePt t="58822" x="2165350" y="5937250"/>
          <p14:tracePt t="58839" x="2165350" y="5930900"/>
          <p14:tracePt t="58855" x="2165350" y="5905500"/>
          <p14:tracePt t="58877" x="2171700" y="5905500"/>
          <p14:tracePt t="58901" x="2190750" y="5905500"/>
          <p14:tracePt t="58917" x="2197100" y="5905500"/>
          <p14:tracePt t="58933" x="2203450" y="5905500"/>
          <p14:tracePt t="58942" x="2209800" y="5905500"/>
          <p14:tracePt t="58956" x="2228850" y="5905500"/>
          <p14:tracePt t="58973" x="2273300" y="5911850"/>
          <p14:tracePt t="58973" x="2305050" y="5937250"/>
          <p14:tracePt t="58989" x="2330450" y="5956300"/>
          <p14:tracePt t="58989" x="2349500" y="5962650"/>
          <p14:tracePt t="59006" x="2400300" y="6000750"/>
          <p14:tracePt t="59022" x="2432050" y="6038850"/>
          <p14:tracePt t="59040" x="2444750" y="6057900"/>
          <p14:tracePt t="59056" x="2444750" y="6083300"/>
          <p14:tracePt t="59072" x="2444750" y="6108700"/>
          <p14:tracePt t="59089" x="2444750" y="6121400"/>
          <p14:tracePt t="59105" x="2444750" y="6146800"/>
          <p14:tracePt t="59122" x="2444750" y="6153150"/>
          <p14:tracePt t="59149" x="2444750" y="6159500"/>
          <p14:tracePt t="59165" x="2432050" y="6159500"/>
          <p14:tracePt t="59173" x="2425700" y="6159500"/>
          <p14:tracePt t="59189" x="2419350" y="6159500"/>
          <p14:tracePt t="59206" x="2406650" y="6165850"/>
          <p14:tracePt t="59318" x="2406650" y="6159500"/>
          <p14:tracePt t="59357" x="2406650" y="6153150"/>
          <p14:tracePt t="59373" x="2406650" y="6146800"/>
          <p14:tracePt t="59398" x="2413000" y="6140450"/>
          <p14:tracePt t="59414" x="2432050" y="6121400"/>
          <p14:tracePt t="59421" x="2451100" y="6102350"/>
          <p14:tracePt t="59437" x="2457450" y="6096000"/>
          <p14:tracePt t="59445" x="2470150" y="6089650"/>
          <p14:tracePt t="59456" x="2482850" y="6076950"/>
          <p14:tracePt t="59472" x="2489200" y="6064250"/>
          <p14:tracePt t="59489" x="2495550" y="6057900"/>
          <p14:tracePt t="59557" x="2501900" y="6057900"/>
          <p14:tracePt t="59590" x="2508250" y="6057900"/>
          <p14:tracePt t="59598" x="2527300" y="6045200"/>
          <p14:tracePt t="59613" x="2533650" y="6032500"/>
          <p14:tracePt t="59622" x="2540000" y="6019800"/>
          <p14:tracePt t="59639" x="2552700" y="6013450"/>
          <p14:tracePt t="59656" x="2559050" y="6007100"/>
          <p14:tracePt t="59672" x="2565400" y="6000750"/>
          <p14:tracePt t="59689" x="2571750" y="5994400"/>
          <p14:tracePt t="59710" x="2578100" y="5988050"/>
          <p14:tracePt t="59725" x="2597150" y="5988050"/>
          <p14:tracePt t="59739" x="2603500" y="5975350"/>
          <p14:tracePt t="59756" x="2628900" y="5949950"/>
          <p14:tracePt t="59772" x="2647950" y="5937250"/>
          <p14:tracePt t="59789" x="2686050" y="5905500"/>
          <p14:tracePt t="59806" x="2705100" y="5892800"/>
          <p14:tracePt t="59822" x="2724150" y="5873750"/>
          <p14:tracePt t="59839" x="2730500" y="5867400"/>
          <p14:tracePt t="59856" x="2749550" y="5861050"/>
          <p14:tracePt t="59878" x="2755900" y="5848350"/>
          <p14:tracePt t="59889" x="2762250" y="5848350"/>
          <p14:tracePt t="59910" x="2781300" y="5835650"/>
          <p14:tracePt t="59922" x="2787650" y="5829300"/>
          <p14:tracePt t="59939" x="2794000" y="5816600"/>
          <p14:tracePt t="59956" x="2832100" y="5791200"/>
          <p14:tracePt t="59973" x="2838450" y="5784850"/>
          <p14:tracePt t="59989" x="2851150" y="5778500"/>
          <p14:tracePt t="60006" x="2870200" y="5765800"/>
          <p14:tracePt t="60022" x="2889250" y="5746750"/>
          <p14:tracePt t="60039" x="2895600" y="5740400"/>
          <p14:tracePt t="60056" x="2921000" y="5727700"/>
          <p14:tracePt t="60072" x="2946400" y="5702300"/>
          <p14:tracePt t="60089" x="2965450" y="5689600"/>
          <p14:tracePt t="60106" x="3003550" y="5664200"/>
          <p14:tracePt t="60122" x="3022600" y="5651500"/>
          <p14:tracePt t="60139" x="3054350" y="5638800"/>
          <p14:tracePt t="60156" x="3073400" y="5619750"/>
          <p14:tracePt t="60172" x="3092450" y="5613400"/>
          <p14:tracePt t="60190" x="3111500" y="5607050"/>
          <p14:tracePt t="60206" x="3130550" y="5588000"/>
          <p14:tracePt t="60223" x="3149600" y="5581650"/>
          <p14:tracePt t="60239" x="3168650" y="5562600"/>
          <p14:tracePt t="60256" x="3206750" y="5537200"/>
          <p14:tracePt t="60272" x="3219450" y="5524500"/>
          <p14:tracePt t="60289" x="3257550" y="5499100"/>
          <p14:tracePt t="60306" x="3270250" y="5473700"/>
          <p14:tracePt t="60323" x="3295650" y="5448300"/>
          <p14:tracePt t="60339" x="3314700" y="5422900"/>
          <p14:tracePt t="60356" x="3333750" y="5403850"/>
          <p14:tracePt t="60373" x="3340100" y="5397500"/>
          <p14:tracePt t="60389" x="3346450" y="5384800"/>
          <p14:tracePt t="60406" x="3371850" y="5359400"/>
          <p14:tracePt t="60423" x="3390900" y="5334000"/>
          <p14:tracePt t="60440" x="3429000" y="5302250"/>
          <p14:tracePt t="60456" x="3448050" y="5289550"/>
          <p14:tracePt t="60472" x="3486150" y="5251450"/>
          <p14:tracePt t="60489" x="3517900" y="5219700"/>
          <p14:tracePt t="60506" x="3543300" y="5207000"/>
          <p14:tracePt t="60523" x="3568700" y="5181600"/>
          <p14:tracePt t="60540" x="3613150" y="5156200"/>
          <p14:tracePt t="60556" x="3644900" y="5124450"/>
          <p14:tracePt t="60573" x="3670300" y="5111750"/>
          <p14:tracePt t="60589" x="3714750" y="5073650"/>
          <p14:tracePt t="60590" x="3733800" y="5054600"/>
          <p14:tracePt t="60606" x="3771900" y="5016500"/>
          <p14:tracePt t="60623" x="3822700" y="4978400"/>
          <p14:tracePt t="60639" x="3854450" y="4953000"/>
          <p14:tracePt t="60656" x="3879850" y="4940300"/>
          <p14:tracePt t="60673" x="3911600" y="4914900"/>
          <p14:tracePt t="60690" x="3924300" y="4908550"/>
          <p14:tracePt t="60708" x="3937000" y="4895850"/>
          <p14:tracePt t="60723" x="3962400" y="4889500"/>
          <p14:tracePt t="60739" x="3987800" y="4864100"/>
          <p14:tracePt t="60756" x="4032250" y="4845050"/>
          <p14:tracePt t="60773" x="4102100" y="4819650"/>
          <p14:tracePt t="60789" x="4114800" y="4806950"/>
          <p14:tracePt t="60806" x="4203700" y="4768850"/>
          <p14:tracePt t="60823" x="4216400" y="4762500"/>
          <p14:tracePt t="60839" x="4267200" y="4737100"/>
          <p14:tracePt t="60856" x="4286250" y="4718050"/>
          <p14:tracePt t="60873" x="4324350" y="4711700"/>
          <p14:tracePt t="60889" x="4362450" y="4673600"/>
          <p14:tracePt t="60906" x="4406900" y="4648200"/>
          <p14:tracePt t="60923" x="4419600" y="4635500"/>
          <p14:tracePt t="60941" x="4464050" y="4622800"/>
          <p14:tracePt t="60956" x="4495800" y="4603750"/>
          <p14:tracePt t="60973" x="4502150" y="4591050"/>
          <p14:tracePt t="60990" x="4533900" y="4578350"/>
          <p14:tracePt t="61006" x="4559300" y="4565650"/>
          <p14:tracePt t="61023" x="4578350" y="4552950"/>
          <p14:tracePt t="61039" x="4591050" y="4552950"/>
          <p14:tracePt t="61056" x="4603750" y="4540250"/>
          <p14:tracePt t="61073" x="4635500" y="4521200"/>
          <p14:tracePt t="61090" x="4648200" y="4514850"/>
          <p14:tracePt t="61106" x="4660900" y="4508500"/>
          <p14:tracePt t="61123" x="4679950" y="4508500"/>
          <p14:tracePt t="61139" x="4724400" y="4476750"/>
          <p14:tracePt t="61156" x="4730750" y="4470400"/>
          <p14:tracePt t="61173" x="4762500" y="4457700"/>
          <p14:tracePt t="61174" x="4768850" y="4445000"/>
          <p14:tracePt t="61190" x="4806950" y="4419600"/>
          <p14:tracePt t="61206" x="4826000" y="4413250"/>
          <p14:tracePt t="61223" x="4876800" y="4387850"/>
          <p14:tracePt t="61239" x="4889500" y="4381500"/>
          <p14:tracePt t="61256" x="4921250" y="4362450"/>
          <p14:tracePt t="61273" x="4940300" y="4349750"/>
          <p14:tracePt t="61289" x="4953000" y="4343400"/>
          <p14:tracePt t="61306" x="4978400" y="4318000"/>
          <p14:tracePt t="61323" x="4984750" y="4311650"/>
          <p14:tracePt t="61339" x="4997450" y="4292600"/>
          <p14:tracePt t="61356" x="5016500" y="4279900"/>
          <p14:tracePt t="61373" x="5029200" y="4260850"/>
          <p14:tracePt t="61390" x="5054600" y="4248150"/>
          <p14:tracePt t="61390" x="5073650" y="4229100"/>
          <p14:tracePt t="61406" x="5099050" y="4210050"/>
          <p14:tracePt t="61423" x="5118100" y="4197350"/>
          <p14:tracePt t="61440" x="5143500" y="4178300"/>
          <p14:tracePt t="61456" x="5187950" y="4152900"/>
          <p14:tracePt t="61473" x="5200650" y="4133850"/>
          <p14:tracePt t="61490" x="5226050" y="4114800"/>
          <p14:tracePt t="61506" x="5238750" y="4095750"/>
          <p14:tracePt t="61523" x="5257800" y="4089400"/>
          <p14:tracePt t="61540" x="5264150" y="4083050"/>
          <p14:tracePt t="61556" x="5270500" y="4076700"/>
          <p14:tracePt t="61573" x="5276850" y="4064000"/>
          <p14:tracePt t="61590" x="5289550" y="4051300"/>
          <p14:tracePt t="61606" x="5308600" y="4025900"/>
          <p14:tracePt t="61623" x="5334000" y="3994150"/>
          <p14:tracePt t="61639" x="5346700" y="3968750"/>
          <p14:tracePt t="61656" x="5372100" y="3937000"/>
          <p14:tracePt t="61673" x="5410200" y="3905250"/>
          <p14:tracePt t="61689" x="5422900" y="3886200"/>
          <p14:tracePt t="61706" x="5448300" y="3860800"/>
          <p14:tracePt t="61723" x="5461000" y="3848100"/>
          <p14:tracePt t="61739" x="5473700" y="3829050"/>
          <p14:tracePt t="61756" x="5486400" y="3816350"/>
          <p14:tracePt t="61773" x="5492750" y="3810000"/>
          <p14:tracePt t="61789" x="5511800" y="3784600"/>
          <p14:tracePt t="61806" x="5524500" y="3765550"/>
          <p14:tracePt t="61823" x="5543550" y="3752850"/>
          <p14:tracePt t="61840" x="5549900" y="3746500"/>
          <p14:tracePt t="61856" x="5556250" y="3733800"/>
          <p14:tracePt t="61873" x="5568950" y="3708400"/>
          <p14:tracePt t="61890" x="5575300" y="3702050"/>
          <p14:tracePt t="61907" x="5588000" y="3689350"/>
          <p14:tracePt t="61923" x="5600700" y="3683000"/>
          <p14:tracePt t="61939" x="5607050" y="3676650"/>
          <p14:tracePt t="61958" x="5619750" y="3670300"/>
          <p14:tracePt t="61973" x="5626100" y="3663950"/>
          <p14:tracePt t="61990" x="5632450" y="3657600"/>
          <p14:tracePt t="62006" x="5645150" y="3638550"/>
          <p14:tracePt t="62023" x="5657850" y="3632200"/>
          <p14:tracePt t="62046" x="5670550" y="3619500"/>
          <p14:tracePt t="62254" x="5676900" y="3613150"/>
          <p14:tracePt t="63582" x="5689600" y="3606800"/>
          <p14:tracePt t="63590" x="5689600" y="3600450"/>
          <p14:tracePt t="63607" x="5689600" y="3587750"/>
          <p14:tracePt t="63623" x="5683250" y="3562350"/>
          <p14:tracePt t="63640" x="5670550" y="3543300"/>
          <p14:tracePt t="63657" x="5651500" y="3536950"/>
          <p14:tracePt t="63673" x="5638800" y="3524250"/>
          <p14:tracePt t="63690" x="5613400" y="3517900"/>
          <p14:tracePt t="63707" x="5537200" y="3517900"/>
          <p14:tracePt t="63723" x="5384800" y="3517900"/>
          <p14:tracePt t="63740" x="5149850" y="3606800"/>
          <p14:tracePt t="63757" x="4895850" y="3778250"/>
          <p14:tracePt t="63773" x="4667250" y="3994150"/>
          <p14:tracePt t="63790" x="4495800" y="4216400"/>
          <p14:tracePt t="63791" x="4457700" y="4311650"/>
          <p14:tracePt t="63807" x="4394200" y="4445000"/>
          <p14:tracePt t="63823" x="4400550" y="4552950"/>
          <p14:tracePt t="63840" x="4425950" y="4622800"/>
          <p14:tracePt t="63857" x="4457700" y="4692650"/>
          <p14:tracePt t="63874" x="4457700" y="4781550"/>
          <p14:tracePt t="63890" x="4457700" y="4889500"/>
          <p14:tracePt t="63907" x="4457700" y="5080000"/>
          <p14:tracePt t="63923" x="4470400" y="5289550"/>
          <p14:tracePt t="63940" x="4483100" y="5505450"/>
          <p14:tracePt t="63957" x="4483100" y="5727700"/>
          <p14:tracePt t="63973" x="4521200" y="5892800"/>
          <p14:tracePt t="63990" x="4540250" y="5975350"/>
          <p14:tracePt t="63991" x="4578350" y="6032500"/>
          <p14:tracePt t="64007" x="4610100" y="6057900"/>
          <p14:tracePt t="64023" x="4629150" y="6083300"/>
          <p14:tracePt t="64040" x="4660900" y="6089650"/>
          <p14:tracePt t="64057" x="4667250" y="6089650"/>
          <p14:tracePt t="64073" x="4679950" y="6089650"/>
          <p14:tracePt t="64090" x="4692650" y="6089650"/>
          <p14:tracePt t="64107" x="4718050" y="6045200"/>
          <p14:tracePt t="64124" x="4737100" y="5962650"/>
          <p14:tracePt t="64140" x="4737100" y="5854700"/>
          <p14:tracePt t="64157" x="4737100" y="5715000"/>
          <p14:tracePt t="64174" x="4705350" y="5568950"/>
          <p14:tracePt t="64175" x="4673600" y="5505450"/>
          <p14:tracePt t="64191" x="4591050" y="5416550"/>
          <p14:tracePt t="64207" x="4502150" y="5372100"/>
          <p14:tracePt t="64224" x="4451350" y="5340350"/>
          <p14:tracePt t="64240" x="4419600" y="5327650"/>
          <p14:tracePt t="64257" x="4419600" y="5308600"/>
          <p14:tracePt t="64273" x="4425950" y="5251450"/>
          <p14:tracePt t="64290" x="4527550" y="5194300"/>
          <p14:tracePt t="64307" x="4711700" y="5130800"/>
          <p14:tracePt t="64323" x="4813300" y="5073650"/>
          <p14:tracePt t="64341" x="4838700" y="5067300"/>
          <p14:tracePt t="64391" x="4838700" y="5092700"/>
          <p14:tracePt t="64399" x="4838700" y="5099050"/>
          <p14:tracePt t="64407" x="4832350" y="5137150"/>
          <p14:tracePt t="64423" x="4813300" y="5194300"/>
          <p14:tracePt t="64440" x="4794250" y="5238750"/>
          <p14:tracePt t="64457" x="4794250" y="5245100"/>
          <p14:tracePt t="64503" x="4781550" y="5251450"/>
          <p14:tracePt t="64527" x="4775200" y="5251450"/>
          <p14:tracePt t="64543" x="4768850" y="5245100"/>
          <p14:tracePt t="64551" x="4768850" y="5226050"/>
          <p14:tracePt t="64559" x="4768850" y="5219700"/>
          <p14:tracePt t="64574" x="4749800" y="5207000"/>
          <p14:tracePt t="64591" x="4743450" y="5143500"/>
          <p14:tracePt t="64607" x="4743450" y="5073650"/>
          <p14:tracePt t="64624" x="4743450" y="4997450"/>
          <p14:tracePt t="64640" x="4762500" y="4889500"/>
          <p14:tracePt t="64657" x="4876800" y="4762500"/>
          <p14:tracePt t="64674" x="5086350" y="4597400"/>
          <p14:tracePt t="64690" x="5276850" y="4445000"/>
          <p14:tracePt t="64707" x="5435600" y="4311650"/>
          <p14:tracePt t="64724" x="5543550" y="4216400"/>
          <p14:tracePt t="64740" x="5575300" y="4165600"/>
          <p14:tracePt t="64757" x="5600700" y="4127500"/>
          <p14:tracePt t="64774" x="5607050" y="4108450"/>
          <p14:tracePt t="64791" x="5619750" y="4083050"/>
          <p14:tracePt t="64888" x="5626100" y="4083050"/>
          <p14:tracePt t="64895" x="5638800" y="4070350"/>
          <p14:tracePt t="64919" x="5651500" y="4070350"/>
          <p14:tracePt t="64927" x="5676900" y="4064000"/>
          <p14:tracePt t="64940" x="5683250" y="4057650"/>
          <p14:tracePt t="64957" x="5715000" y="4025900"/>
          <p14:tracePt t="64974" x="5772150" y="3968750"/>
          <p14:tracePt t="64990" x="5829300" y="3905250"/>
          <p14:tracePt t="64991" x="5842000" y="3886200"/>
          <p14:tracePt t="65007" x="5892800" y="3829050"/>
          <p14:tracePt t="65024" x="5911850" y="3778250"/>
          <p14:tracePt t="65040" x="5918200" y="3746500"/>
          <p14:tracePt t="65057" x="5918200" y="3721100"/>
          <p14:tracePt t="65191" x="5918200" y="3714750"/>
          <p14:tracePt t="65247" x="5911850" y="3714750"/>
          <p14:tracePt t="65271" x="5899150" y="3727450"/>
          <p14:tracePt t="65287" x="5892800" y="3733800"/>
          <p14:tracePt t="65303" x="5880100" y="3746500"/>
          <p14:tracePt t="65319" x="5867400" y="3759200"/>
          <p14:tracePt t="65343" x="5861050" y="3765550"/>
          <p14:tracePt t="65375" x="5848350" y="3765550"/>
          <p14:tracePt t="65439" x="5842000" y="3765550"/>
          <p14:tracePt t="65455" x="5829300" y="3765550"/>
          <p14:tracePt t="65463" x="5803900" y="3765550"/>
          <p14:tracePt t="65474" x="5797550" y="3765550"/>
          <p14:tracePt t="65490" x="5784850" y="3765550"/>
          <p14:tracePt t="65507" x="5727700" y="3797300"/>
          <p14:tracePt t="65524" x="5600700" y="3886200"/>
          <p14:tracePt t="65540" x="5524500" y="3962400"/>
          <p14:tracePt t="65558" x="5499100" y="4019550"/>
          <p14:tracePt t="65574" x="5480050" y="4038600"/>
          <p14:tracePt t="65656" x="5461000" y="4057650"/>
          <p14:tracePt t="65663" x="5454650" y="4070350"/>
          <p14:tracePt t="65674" x="5454650" y="4114800"/>
          <p14:tracePt t="65690" x="5435600" y="4159250"/>
          <p14:tracePt t="65707" x="5435600" y="4191000"/>
          <p14:tracePt t="65724" x="5435600" y="4216400"/>
          <p14:tracePt t="65740" x="5435600" y="4235450"/>
          <p14:tracePt t="65757" x="5435600" y="4254500"/>
          <p14:tracePt t="65774" x="5435600" y="4286250"/>
          <p14:tracePt t="65790" x="5410200" y="4330700"/>
          <p14:tracePt t="65791" x="5359400" y="4387850"/>
          <p14:tracePt t="65807" x="5264150" y="4508500"/>
          <p14:tracePt t="65824" x="5194300" y="4603750"/>
          <p14:tracePt t="65840" x="5111750" y="4699000"/>
          <p14:tracePt t="65857" x="5003800" y="4819650"/>
          <p14:tracePt t="65874" x="4927600" y="4870450"/>
          <p14:tracePt t="65891" x="4857750" y="4914900"/>
          <p14:tracePt t="65907" x="4800600" y="4921250"/>
          <p14:tracePt t="65924" x="4724400" y="4933950"/>
          <p14:tracePt t="65940" x="4635500" y="4933950"/>
          <p14:tracePt t="65957" x="4527550" y="4933950"/>
          <p14:tracePt t="65974" x="4445000" y="4933950"/>
          <p14:tracePt t="65991" x="4362450" y="4933950"/>
          <p14:tracePt t="66007" x="4356100" y="4933950"/>
          <p14:tracePt t="66024" x="4337050" y="4933950"/>
          <p14:tracePt t="66087" x="4330700" y="4933950"/>
          <p14:tracePt t="66159" x="4324350" y="4933950"/>
          <p14:tracePt t="66255" x="4298950" y="4933950"/>
          <p14:tracePt t="66287" x="4279900" y="4940300"/>
          <p14:tracePt t="66295" x="4273550" y="4946650"/>
          <p14:tracePt t="66311" x="4267200" y="4953000"/>
          <p14:tracePt t="66327" x="4260850" y="4965700"/>
          <p14:tracePt t="66341" x="4254500" y="4965700"/>
          <p14:tracePt t="66357" x="4235450" y="4972050"/>
          <p14:tracePt t="66374" x="4203700" y="4991100"/>
          <p14:tracePt t="66416" x="4197350" y="4991100"/>
          <p14:tracePt t="66448" x="4191000" y="4984750"/>
          <p14:tracePt t="66487" x="4191000" y="4978400"/>
          <p14:tracePt t="66496" x="4191000" y="4965700"/>
          <p14:tracePt t="66559" x="4191000" y="4959350"/>
          <p14:tracePt t="66615" x="4191000" y="4946650"/>
          <p14:tracePt t="66631" x="4191000" y="4940300"/>
          <p14:tracePt t="66647" x="4191000" y="4927600"/>
          <p14:tracePt t="66663" x="4191000" y="4921250"/>
          <p14:tracePt t="66807" x="4191000" y="4908550"/>
          <p14:tracePt t="66831" x="4178300" y="4908550"/>
          <p14:tracePt t="66959" x="4165600" y="4914900"/>
          <p14:tracePt t="67031" x="4165600" y="4921250"/>
          <p14:tracePt t="67040" x="4197350" y="4921250"/>
          <p14:tracePt t="67058" x="4254500" y="4921250"/>
          <p14:tracePt t="67074" x="4273550" y="4921250"/>
          <p14:tracePt t="67119" x="4286250" y="4921250"/>
          <p14:tracePt t="67127" x="4305300" y="4921250"/>
          <p14:tracePt t="67136" x="4311650" y="4921250"/>
          <p14:tracePt t="67143" x="4337050" y="4921250"/>
          <p14:tracePt t="67158" x="4349750" y="4921250"/>
          <p14:tracePt t="67174" x="4432300" y="4927600"/>
          <p14:tracePt t="67191" x="4533900" y="4927600"/>
          <p14:tracePt t="67191" x="4572000" y="4927600"/>
          <p14:tracePt t="67207" x="4654550" y="4927600"/>
          <p14:tracePt t="67224" x="4768850" y="4902200"/>
          <p14:tracePt t="67241" x="4857750" y="4845050"/>
          <p14:tracePt t="67257" x="4895850" y="4806950"/>
          <p14:tracePt t="67274" x="4908550" y="4794250"/>
          <p14:tracePt t="67592" x="4908550" y="4787900"/>
          <p14:tracePt t="67655" x="4902200" y="4781550"/>
          <p14:tracePt t="67664" x="4902200" y="4775200"/>
          <p14:tracePt t="67674" x="4902200" y="4762500"/>
          <p14:tracePt t="67691" x="4902200" y="4737100"/>
          <p14:tracePt t="67708" x="4902200" y="4699000"/>
          <p14:tracePt t="67724" x="4902200" y="4641850"/>
          <p14:tracePt t="67741" x="4902200" y="4546600"/>
          <p14:tracePt t="67758" x="4902200" y="4483100"/>
          <p14:tracePt t="67775" x="4902200" y="4400550"/>
          <p14:tracePt t="67775" x="4902200" y="4387850"/>
          <p14:tracePt t="67792" x="4902200" y="4349750"/>
          <p14:tracePt t="67807" x="4902200" y="4337050"/>
          <p14:tracePt t="67824" x="4902200" y="4318000"/>
          <p14:tracePt t="67847" x="4902200" y="4311650"/>
          <p14:tracePt t="67863" x="4902200" y="4305300"/>
          <p14:tracePt t="67874" x="4895850" y="4298950"/>
          <p14:tracePt t="67891" x="4895850" y="4279900"/>
          <p14:tracePt t="67908" x="4895850" y="4267200"/>
          <p14:tracePt t="67924" x="4895850" y="4229100"/>
          <p14:tracePt t="67941" x="4895850" y="4216400"/>
          <p14:tracePt t="67958" x="4895850" y="4203700"/>
          <p14:tracePt t="68120" x="4895850" y="4229100"/>
          <p14:tracePt t="68128" x="4895850" y="4241800"/>
          <p14:tracePt t="68141" x="4895850" y="4279900"/>
          <p14:tracePt t="68158" x="4883150" y="4337050"/>
          <p14:tracePt t="68174" x="4883150" y="4394200"/>
          <p14:tracePt t="68191" x="4883150" y="4451350"/>
          <p14:tracePt t="68192" x="4883150" y="4464050"/>
          <p14:tracePt t="68208" x="4883150" y="4495800"/>
          <p14:tracePt t="68224" x="4883150" y="4514850"/>
          <p14:tracePt t="68241" x="4883150" y="4527550"/>
          <p14:tracePt t="68258" x="4883150" y="4533900"/>
          <p14:tracePt t="68275" x="4883150" y="4546600"/>
          <p14:tracePt t="68291" x="4883150" y="4552950"/>
          <p14:tracePt t="68308" x="4883150" y="4565650"/>
          <p14:tracePt t="68324" x="4883150" y="4584700"/>
          <p14:tracePt t="68341" x="4883150" y="4591050"/>
          <p14:tracePt t="68358" x="4883150" y="4622800"/>
          <p14:tracePt t="68374" x="4883150" y="4660900"/>
          <p14:tracePt t="68391" x="4883150" y="4705350"/>
          <p14:tracePt t="68392" x="4883150" y="4718050"/>
          <p14:tracePt t="68408" x="4883150" y="4749800"/>
          <p14:tracePt t="68424" x="4883150" y="4768850"/>
          <p14:tracePt t="68441" x="4883150" y="4787900"/>
          <p14:tracePt t="68458" x="4883150" y="4794250"/>
          <p14:tracePt t="68488" x="4883150" y="4806950"/>
          <p14:tracePt t="68512" x="4883150" y="4813300"/>
          <p14:tracePt t="68528" x="4883150" y="4826000"/>
          <p14:tracePt t="68544" x="4883150" y="4832350"/>
          <p14:tracePt t="68552" x="4883150" y="4845050"/>
          <p14:tracePt t="68560" x="4883150" y="4851400"/>
          <p14:tracePt t="68574" x="4876800" y="4870450"/>
          <p14:tracePt t="68591" x="4870450" y="4883150"/>
          <p14:tracePt t="68592" x="4870450" y="4889500"/>
          <p14:tracePt t="68608" x="4870450" y="4902200"/>
          <p14:tracePt t="68624" x="4857750" y="4914900"/>
          <p14:tracePt t="68641" x="4857750" y="4921250"/>
          <p14:tracePt t="68768" x="4851400" y="4933950"/>
          <p14:tracePt t="68952" x="4838700" y="4927600"/>
          <p14:tracePt t="68960" x="4826000" y="4927600"/>
          <p14:tracePt t="68975" x="4813300" y="4927600"/>
          <p14:tracePt t="68991" x="4737100" y="4927600"/>
          <p14:tracePt t="68992" x="4699000" y="4927600"/>
          <p14:tracePt t="69008" x="4591050" y="4914900"/>
          <p14:tracePt t="69025" x="4464050" y="4908550"/>
          <p14:tracePt t="69042" x="4311650" y="4870450"/>
          <p14:tracePt t="69058" x="4203700" y="4870450"/>
          <p14:tracePt t="69075" x="4127500" y="4870450"/>
          <p14:tracePt t="69091" x="4070350" y="4870450"/>
          <p14:tracePt t="69108" x="4038600" y="4870450"/>
          <p14:tracePt t="69125" x="4006850" y="4870450"/>
          <p14:tracePt t="69141" x="3994150" y="4870450"/>
          <p14:tracePt t="69158" x="3987800" y="4870450"/>
          <p14:tracePt t="69175" x="3962400" y="4870450"/>
          <p14:tracePt t="69191" x="3956050" y="4870450"/>
          <p14:tracePt t="69208" x="3943350" y="4870450"/>
          <p14:tracePt t="69232" x="3930650" y="4870450"/>
          <p14:tracePt t="69504" x="3949700" y="4870450"/>
          <p14:tracePt t="69512" x="3956050" y="4870450"/>
          <p14:tracePt t="69525" x="3962400" y="4870450"/>
          <p14:tracePt t="69541" x="4006850" y="4857750"/>
          <p14:tracePt t="69558" x="4038600" y="4857750"/>
          <p14:tracePt t="69575" x="4083050" y="4857750"/>
          <p14:tracePt t="69592" x="4178300" y="4857750"/>
          <p14:tracePt t="69608" x="4311650" y="4857750"/>
          <p14:tracePt t="69625" x="4552950" y="4857750"/>
          <p14:tracePt t="69641" x="4864100" y="4857750"/>
          <p14:tracePt t="69658" x="5207000" y="4857750"/>
          <p14:tracePt t="69675" x="5486400" y="4832350"/>
          <p14:tracePt t="69691" x="5600700" y="4806950"/>
          <p14:tracePt t="69709" x="5645150" y="4787900"/>
          <p14:tracePt t="70984" x="5645150" y="4775200"/>
          <p14:tracePt t="70992" x="5664200" y="4756150"/>
          <p14:tracePt t="71008" x="5727700" y="4711700"/>
          <p14:tracePt t="71025" x="5810250" y="4660900"/>
          <p14:tracePt t="71042" x="5962650" y="4597400"/>
          <p14:tracePt t="71058" x="6153150" y="4502150"/>
          <p14:tracePt t="71075" x="6305550" y="4438650"/>
          <p14:tracePt t="71092" x="6337300" y="4406900"/>
          <p14:tracePt t="71108" x="6350000" y="4394200"/>
          <p14:tracePt t="71160" x="6343650" y="4394200"/>
          <p14:tracePt t="71168" x="6337300" y="4394200"/>
          <p14:tracePt t="71176" x="6311900" y="4394200"/>
          <p14:tracePt t="71192" x="6292850" y="4375150"/>
          <p14:tracePt t="71209" x="6261100" y="4368800"/>
          <p14:tracePt t="71225" x="6254750" y="4368800"/>
          <p14:tracePt t="71242" x="6242050" y="4362450"/>
          <p14:tracePt t="71258" x="6229350" y="4362450"/>
          <p14:tracePt t="71275" x="6216650" y="4356100"/>
          <p14:tracePt t="71344" x="6210300" y="4343400"/>
          <p14:tracePt t="71392" x="6210300" y="4337050"/>
          <p14:tracePt t="71489" x="6210300" y="4330700"/>
          <p14:tracePt t="71528" x="6210300" y="4318000"/>
          <p14:tracePt t="71665" x="6216650" y="4318000"/>
          <p14:tracePt t="72337" x="6216650" y="4298950"/>
          <p14:tracePt t="72361" x="6210300" y="4292600"/>
          <p14:tracePt t="72393" x="6191250" y="4286250"/>
          <p14:tracePt t="72416" x="6172200" y="4273550"/>
          <p14:tracePt t="72432" x="6146800" y="4254500"/>
          <p14:tracePt t="72440" x="6127750" y="4248150"/>
          <p14:tracePt t="72449" x="6102350" y="4248150"/>
          <p14:tracePt t="72459" x="6083300" y="4235450"/>
          <p14:tracePt t="72475" x="6038850" y="4229100"/>
          <p14:tracePt t="72492" x="6013450" y="4229100"/>
          <p14:tracePt t="72509" x="5981700" y="4210050"/>
          <p14:tracePt t="72526" x="5937250" y="4210050"/>
          <p14:tracePt t="72542" x="5892800" y="4210050"/>
          <p14:tracePt t="72559" x="5822950" y="4210050"/>
          <p14:tracePt t="72575" x="5702300" y="4210050"/>
          <p14:tracePt t="72592" x="5518150" y="4241800"/>
          <p14:tracePt t="72592" x="5441950" y="4279900"/>
          <p14:tracePt t="72609" x="5327650" y="4305300"/>
          <p14:tracePt t="72625" x="5276850" y="4324350"/>
          <p14:tracePt t="72642" x="5257800" y="4330700"/>
          <p14:tracePt t="72659" x="5245100" y="4330700"/>
          <p14:tracePt t="72681" x="5238750" y="4330700"/>
          <p14:tracePt t="72737" x="5213350" y="4330700"/>
          <p14:tracePt t="72745" x="5200650" y="4330700"/>
          <p14:tracePt t="72759" x="5181600" y="4337050"/>
          <p14:tracePt t="72775" x="5143500" y="4349750"/>
          <p14:tracePt t="72792" x="5080000" y="4356100"/>
          <p14:tracePt t="72809" x="5073650" y="4362450"/>
          <p14:tracePt t="72825" x="5048250" y="4362450"/>
          <p14:tracePt t="72842" x="5041900" y="4362450"/>
          <p14:tracePt t="72859" x="5035550" y="4362450"/>
          <p14:tracePt t="72876" x="5016500" y="4362450"/>
          <p14:tracePt t="72892" x="4991100" y="4337050"/>
          <p14:tracePt t="72909" x="4984750" y="4324350"/>
          <p14:tracePt t="72926" x="4959350" y="4305300"/>
          <p14:tracePt t="72942" x="4959350" y="4292600"/>
          <p14:tracePt t="72959" x="4959350" y="4286250"/>
          <p14:tracePt t="72975" x="4953000" y="4267200"/>
          <p14:tracePt t="72992" x="4953000" y="4254500"/>
          <p14:tracePt t="73585" x="4953000" y="4260850"/>
          <p14:tracePt t="73593" x="4953000" y="4279900"/>
          <p14:tracePt t="73609" x="4953000" y="4292600"/>
          <p14:tracePt t="73626" x="4946650" y="4324350"/>
          <p14:tracePt t="73643" x="4946650" y="4343400"/>
          <p14:tracePt t="73659" x="4933950" y="4368800"/>
          <p14:tracePt t="73676" x="4933950" y="4381500"/>
          <p14:tracePt t="73692" x="4933950" y="4387850"/>
          <p14:tracePt t="73709" x="4927600" y="4394200"/>
          <p14:tracePt t="73726" x="4921250" y="4400550"/>
          <p14:tracePt t="73742" x="4921250" y="4406900"/>
          <p14:tracePt t="73759" x="4921250" y="4425950"/>
          <p14:tracePt t="73776" x="4921250" y="4438650"/>
          <p14:tracePt t="73792" x="4921250" y="4445000"/>
          <p14:tracePt t="73809" x="4921250" y="4451350"/>
          <p14:tracePt t="73873" x="4914900" y="4464050"/>
          <p14:tracePt t="73945" x="4914900" y="4457700"/>
          <p14:tracePt t="73961" x="4914900" y="4445000"/>
          <p14:tracePt t="73969" x="4914900" y="4438650"/>
          <p14:tracePt t="73977" x="4914900" y="4413250"/>
          <p14:tracePt t="73993" x="4914900" y="4381500"/>
          <p14:tracePt t="74009" x="4914900" y="4337050"/>
          <p14:tracePt t="74026" x="4914900" y="4311650"/>
          <p14:tracePt t="74042" x="4902200" y="4279900"/>
          <p14:tracePt t="74059" x="4895850" y="4241800"/>
          <p14:tracePt t="74076" x="4895850" y="4210050"/>
          <p14:tracePt t="74093" x="4895850" y="4191000"/>
          <p14:tracePt t="74110" x="4895850" y="4184650"/>
          <p14:tracePt t="74126" x="4876800" y="4171950"/>
          <p14:tracePt t="74241" x="4883150" y="4171950"/>
          <p14:tracePt t="74265" x="4883150" y="4184650"/>
          <p14:tracePt t="74273" x="4883150" y="4191000"/>
          <p14:tracePt t="74289" x="4889500" y="4203700"/>
          <p14:tracePt t="74321" x="4889500" y="4210050"/>
          <p14:tracePt t="74337" x="4889500" y="4222750"/>
          <p14:tracePt t="74369" x="4889500" y="4229100"/>
          <p14:tracePt t="74385" x="4889500" y="4241800"/>
          <p14:tracePt t="74393" x="4889500" y="4248150"/>
          <p14:tracePt t="74409" x="4889500" y="4260850"/>
          <p14:tracePt t="74426" x="4889500" y="4267200"/>
          <p14:tracePt t="74442" x="4889500" y="4286250"/>
          <p14:tracePt t="74459" x="4889500" y="4298950"/>
          <p14:tracePt t="74476" x="4895850" y="4318000"/>
          <p14:tracePt t="74492" x="4895850" y="4337050"/>
          <p14:tracePt t="74509" x="4895850" y="4356100"/>
          <p14:tracePt t="74526" x="4895850" y="4362450"/>
          <p14:tracePt t="74561" x="4895850" y="4381500"/>
          <p14:tracePt t="74585" x="4902200" y="4387850"/>
          <p14:tracePt t="74858" x="4921250" y="4375150"/>
          <p14:tracePt t="74865" x="4991100" y="4343400"/>
          <p14:tracePt t="74876" x="5111750" y="4311650"/>
          <p14:tracePt t="74893" x="5378450" y="4241800"/>
          <p14:tracePt t="74909" x="5645150" y="4184650"/>
          <p14:tracePt t="74926" x="5784850" y="4171950"/>
          <p14:tracePt t="74943" x="5848350" y="4171950"/>
          <p14:tracePt t="74959" x="5873750" y="4171950"/>
          <p14:tracePt t="74976" x="5880100" y="4229100"/>
          <p14:tracePt t="74993" x="5918200" y="4330700"/>
          <p14:tracePt t="75009" x="5975350" y="4406900"/>
          <p14:tracePt t="75026" x="6000750" y="4432300"/>
          <p14:tracePt t="75043" x="6032500" y="4476750"/>
          <p14:tracePt t="75059" x="6083300" y="4489450"/>
          <p14:tracePt t="75077" x="6165850" y="4533900"/>
          <p14:tracePt t="75093" x="6273800" y="4546600"/>
          <p14:tracePt t="75110" x="6343650" y="4552950"/>
          <p14:tracePt t="75126" x="6369050" y="4552950"/>
          <p14:tracePt t="75225" x="6362700" y="4552950"/>
          <p14:tracePt t="75233" x="6362700" y="4540250"/>
          <p14:tracePt t="75243" x="6362700" y="4533900"/>
          <p14:tracePt t="75259" x="6362700" y="4489450"/>
          <p14:tracePt t="75276" x="6356350" y="4394200"/>
          <p14:tracePt t="75293" x="6343650" y="4298950"/>
          <p14:tracePt t="75309" x="6318250" y="4159250"/>
          <p14:tracePt t="75327" x="6311900" y="4032250"/>
          <p14:tracePt t="75343" x="6311900" y="3886200"/>
          <p14:tracePt t="75359" x="6311900" y="3784600"/>
          <p14:tracePt t="75376" x="6311900" y="3714750"/>
          <p14:tracePt t="75393" x="6311900" y="3663950"/>
          <p14:tracePt t="75393" x="6311900" y="3606800"/>
          <p14:tracePt t="75409" x="6330950" y="3536950"/>
          <p14:tracePt t="75426" x="6362700" y="3454400"/>
          <p14:tracePt t="75443" x="6375400" y="3422650"/>
          <p14:tracePt t="75459" x="6388100" y="3390900"/>
          <p14:tracePt t="75476" x="6388100" y="3384550"/>
          <p14:tracePt t="75842" x="6407150" y="3371850"/>
          <p14:tracePt t="75849" x="6426200" y="3365500"/>
          <p14:tracePt t="75860" x="6451600" y="3365500"/>
          <p14:tracePt t="75876" x="6546850" y="3333750"/>
          <p14:tracePt t="75893" x="6711950" y="3282950"/>
          <p14:tracePt t="75910" x="6877050" y="3244850"/>
          <p14:tracePt t="75926" x="7112000" y="3143250"/>
          <p14:tracePt t="75943" x="7251700" y="3086100"/>
          <p14:tracePt t="75959" x="7283450" y="3067050"/>
          <p14:tracePt t="75985" x="7302500" y="3067050"/>
          <p14:tracePt t="75993" x="7308850" y="3067050"/>
          <p14:tracePt t="76009" x="7315200" y="3060700"/>
          <p14:tracePt t="76345" x="7327900" y="3054350"/>
          <p14:tracePt t="76369" x="7327900" y="3048000"/>
          <p14:tracePt t="76377" x="7327900" y="3041650"/>
          <p14:tracePt t="76401" x="7315200" y="3022600"/>
          <p14:tracePt t="77290" x="7315200" y="3016250"/>
          <p14:tracePt t="77338" x="7315200" y="3009900"/>
          <p14:tracePt t="77914" x="7308850" y="3016250"/>
          <p14:tracePt t="77930" x="7296150" y="3048000"/>
          <p14:tracePt t="77938" x="7289800" y="3086100"/>
          <p14:tracePt t="77946" x="7270750" y="3117850"/>
          <p14:tracePt t="77960" x="7245350" y="3155950"/>
          <p14:tracePt t="77977" x="7200900" y="3251200"/>
          <p14:tracePt t="77994" x="7175500" y="3378200"/>
          <p14:tracePt t="77994" x="7150100" y="3441700"/>
          <p14:tracePt t="78010" x="7131050" y="3517900"/>
          <p14:tracePt t="78027" x="7099300" y="3638550"/>
          <p14:tracePt t="78043" x="7080250" y="3714750"/>
          <p14:tracePt t="78060" x="7048500" y="3784600"/>
          <p14:tracePt t="78077" x="7029450" y="3841750"/>
          <p14:tracePt t="78093" x="7029450" y="3873500"/>
          <p14:tracePt t="78110" x="7029450" y="3892550"/>
          <p14:tracePt t="78127" x="7023100" y="3930650"/>
          <p14:tracePt t="78143" x="7023100" y="3937000"/>
          <p14:tracePt t="78160" x="7016750" y="3943350"/>
          <p14:tracePt t="78177" x="6997700" y="3956050"/>
          <p14:tracePt t="78194" x="6985000" y="3981450"/>
          <p14:tracePt t="78210" x="6978650" y="3987800"/>
          <p14:tracePt t="78227" x="6959600" y="4006850"/>
          <p14:tracePt t="78258" x="6953250" y="4013200"/>
          <p14:tracePt t="78298" x="6946900" y="4019550"/>
          <p14:tracePt t="78307" x="6940550" y="4019550"/>
          <p14:tracePt t="78314" x="6921500" y="4025900"/>
          <p14:tracePt t="78327" x="6896100" y="4025900"/>
          <p14:tracePt t="78343" x="6826250" y="4057650"/>
          <p14:tracePt t="78360" x="6711950" y="4083050"/>
          <p14:tracePt t="78377" x="6610350" y="4127500"/>
          <p14:tracePt t="78394" x="6565900" y="4133850"/>
          <p14:tracePt t="78394" x="6546850" y="4152900"/>
          <p14:tracePt t="78410" x="6527800" y="4165600"/>
          <p14:tracePt t="78474" x="6521450" y="4171950"/>
          <p14:tracePt t="78506" x="6515100" y="4171950"/>
          <p14:tracePt t="78514" x="6489700" y="4171950"/>
          <p14:tracePt t="78522" x="6470650" y="4171950"/>
          <p14:tracePt t="78530" x="6464300" y="4171950"/>
          <p14:tracePt t="78544" x="6451600" y="4171950"/>
          <p14:tracePt t="78560" x="6426200" y="4171950"/>
          <p14:tracePt t="78577" x="6407150" y="4171950"/>
          <p14:tracePt t="78594" x="6394450" y="4165600"/>
          <p14:tracePt t="78619" x="6394450" y="4159250"/>
          <p14:tracePt t="78627" x="6381750" y="4152900"/>
          <p14:tracePt t="78643" x="6375400" y="4146550"/>
          <p14:tracePt t="78660" x="6369050" y="4146550"/>
          <p14:tracePt t="78677" x="6343650" y="4146550"/>
          <p14:tracePt t="78693" x="6324600" y="4146550"/>
          <p14:tracePt t="78710" x="6280150" y="4133850"/>
          <p14:tracePt t="78727" x="6235700" y="4133850"/>
          <p14:tracePt t="78743" x="6203950" y="4133850"/>
          <p14:tracePt t="78760" x="6178550" y="4133850"/>
          <p14:tracePt t="78777" x="6140450" y="4133850"/>
          <p14:tracePt t="78778" x="6096000" y="4133850"/>
          <p14:tracePt t="78794" x="6045200" y="4133850"/>
          <p14:tracePt t="78810" x="6000750" y="4133850"/>
          <p14:tracePt t="78827" x="5962650" y="4133850"/>
          <p14:tracePt t="78843" x="5918200" y="4121150"/>
          <p14:tracePt t="78860" x="5911850" y="4108450"/>
          <p14:tracePt t="78877" x="5899150" y="4095750"/>
          <p14:tracePt t="78893" x="5880100" y="4070350"/>
          <p14:tracePt t="78910" x="5873750" y="4051300"/>
          <p14:tracePt t="78927" x="5848350" y="4025900"/>
          <p14:tracePt t="78943" x="5829300" y="3987800"/>
          <p14:tracePt t="78960" x="5797550" y="3956050"/>
          <p14:tracePt t="78977" x="5753100" y="3911600"/>
          <p14:tracePt t="78995" x="5721350" y="3886200"/>
          <p14:tracePt t="79010" x="5702300" y="3867150"/>
          <p14:tracePt t="79027" x="5695950" y="3860800"/>
          <p14:tracePt t="79298" x="5689600" y="3854450"/>
          <p14:tracePt t="79306" x="5683250" y="3854450"/>
          <p14:tracePt t="79314" x="5670550" y="3854450"/>
          <p14:tracePt t="79327" x="5664200" y="3854450"/>
          <p14:tracePt t="79344" x="5651500" y="3854450"/>
          <p14:tracePt t="79402" x="5645150" y="3854450"/>
          <p14:tracePt t="79419" x="5613400" y="3867150"/>
          <p14:tracePt t="79434" x="5600700" y="3867150"/>
          <p14:tracePt t="79444" x="5581650" y="3873500"/>
          <p14:tracePt t="79460" x="5549900" y="3879850"/>
          <p14:tracePt t="79477" x="5524500" y="3886200"/>
          <p14:tracePt t="79494" x="5505450" y="3905250"/>
          <p14:tracePt t="79570" x="5499100" y="3905250"/>
          <p14:tracePt t="79578" x="5492750" y="3905250"/>
          <p14:tracePt t="79634" x="5492750" y="3898900"/>
          <p14:tracePt t="79642" x="5492750" y="3879850"/>
          <p14:tracePt t="79651" x="5492750" y="3873500"/>
          <p14:tracePt t="79660" x="5492750" y="3860800"/>
          <p14:tracePt t="79677" x="5505450" y="3835400"/>
          <p14:tracePt t="79694" x="5524500" y="3797300"/>
          <p14:tracePt t="79710" x="5556250" y="3746500"/>
          <p14:tracePt t="79727" x="5581650" y="3714750"/>
          <p14:tracePt t="79744" x="5588000" y="3689350"/>
          <p14:tracePt t="79760" x="5607050" y="3683000"/>
          <p14:tracePt t="79777" x="5613400" y="3676650"/>
          <p14:tracePt t="79794" x="5619750" y="3670300"/>
          <p14:tracePt t="79835" x="5638800" y="3651250"/>
          <p14:tracePt t="79858" x="5645150" y="3644900"/>
          <p14:tracePt t="79874" x="5651500" y="3638550"/>
          <p14:tracePt t="79899" x="5670550" y="3619500"/>
          <p14:tracePt t="79906" x="5676900" y="3613150"/>
          <p14:tracePt t="79922" x="5683250" y="3606800"/>
          <p14:tracePt t="79938" x="5695950" y="3606800"/>
          <p14:tracePt t="79946" x="5708650" y="3600450"/>
          <p14:tracePt t="79960" x="5727700" y="3581400"/>
          <p14:tracePt t="79978" x="5772150" y="3556000"/>
          <p14:tracePt t="79994" x="5784850" y="3549650"/>
          <p14:tracePt t="80011" x="5873750" y="3498850"/>
          <p14:tracePt t="80027" x="5905500" y="3479800"/>
          <p14:tracePt t="80044" x="5918200" y="3473450"/>
          <p14:tracePt t="80060" x="5949950" y="3467100"/>
          <p14:tracePt t="80082" x="5956300" y="3460750"/>
          <p14:tracePt t="80098" x="5969000" y="3460750"/>
          <p14:tracePt t="80110" x="5981700" y="3460750"/>
          <p14:tracePt t="80127" x="6000750" y="3441700"/>
          <p14:tracePt t="80144" x="6026150" y="3429000"/>
          <p14:tracePt t="80160" x="6045200" y="3422650"/>
          <p14:tracePt t="80177" x="6096000" y="3390900"/>
          <p14:tracePt t="80195" x="6127750" y="3378200"/>
          <p14:tracePt t="80211" x="6146800" y="3365500"/>
          <p14:tracePt t="80227" x="6178550" y="3346450"/>
          <p14:tracePt t="80244" x="6184900" y="3340100"/>
          <p14:tracePt t="80261" x="6191250" y="3333750"/>
          <p14:tracePt t="80277" x="6216650" y="3333750"/>
          <p14:tracePt t="80294" x="6223000" y="3327400"/>
          <p14:tracePt t="80310" x="6254750" y="3308350"/>
          <p14:tracePt t="80327" x="6261100" y="3302000"/>
          <p14:tracePt t="80344" x="6292850" y="3282950"/>
          <p14:tracePt t="80360" x="6311900" y="3276600"/>
          <p14:tracePt t="80377" x="6330950" y="3251200"/>
          <p14:tracePt t="80394" x="6350000" y="3244850"/>
          <p14:tracePt t="80426" x="6356350" y="3238500"/>
          <p14:tracePt t="80523" x="6356350" y="3232150"/>
          <p14:tracePt t="80563" x="6375400" y="3213100"/>
          <p14:tracePt t="80578" x="6381750" y="3206750"/>
          <p14:tracePt t="80602" x="6407150" y="3187700"/>
          <p14:tracePt t="80618" x="6413500" y="3181350"/>
          <p14:tracePt t="80650" x="6426200" y="3181350"/>
          <p14:tracePt t="80658" x="6432550" y="3175000"/>
          <p14:tracePt t="80690" x="6445250" y="3168650"/>
          <p14:tracePt t="80698" x="6451600" y="3168650"/>
          <p14:tracePt t="80722" x="6464300" y="3155950"/>
          <p14:tracePt t="80746" x="6470650" y="3143250"/>
          <p14:tracePt t="80754" x="6477000" y="3136900"/>
          <p14:tracePt t="80762" x="6483350" y="3136900"/>
          <p14:tracePt t="80779" x="6489700" y="3124200"/>
          <p14:tracePt t="80794" x="6508750" y="3111500"/>
          <p14:tracePt t="80811" x="6515100" y="3105150"/>
          <p14:tracePt t="80827" x="6534150" y="3092450"/>
          <p14:tracePt t="80844" x="6540500" y="3086100"/>
          <p14:tracePt t="80861" x="6553200" y="3079750"/>
          <p14:tracePt t="80877" x="6578600" y="3067050"/>
          <p14:tracePt t="80899" x="6584950" y="3054350"/>
          <p14:tracePt t="80914" x="6610350" y="3054350"/>
          <p14:tracePt t="80931" x="6616700" y="3048000"/>
          <p14:tracePt t="80944" x="6623050" y="3048000"/>
          <p14:tracePt t="80961" x="6642100" y="3035300"/>
          <p14:tracePt t="80977" x="6648450" y="3035300"/>
          <p14:tracePt t="80994" x="6667500" y="3022600"/>
          <p14:tracePt t="81018" x="6692900" y="3016250"/>
          <p14:tracePt t="81051" x="6699250" y="3009900"/>
          <p14:tracePt t="81059" x="6711950" y="3009900"/>
          <p14:tracePt t="81066" x="6718300" y="3003550"/>
          <p14:tracePt t="81077" x="6724650" y="2990850"/>
          <p14:tracePt t="81094" x="6737350" y="2984500"/>
          <p14:tracePt t="81114" x="6756400" y="2978150"/>
          <p14:tracePt t="81127" x="6762750" y="2978150"/>
          <p14:tracePt t="81144" x="6781800" y="2971800"/>
          <p14:tracePt t="81161" x="6794500" y="2952750"/>
          <p14:tracePt t="81178" x="6832600" y="2933700"/>
          <p14:tracePt t="81179" x="6851650" y="2927350"/>
          <p14:tracePt t="81194" x="6896100" y="2895600"/>
          <p14:tracePt t="81211" x="6915150" y="2889250"/>
          <p14:tracePt t="81228" x="6959600" y="2857500"/>
          <p14:tracePt t="81244" x="6972300" y="2851150"/>
          <p14:tracePt t="81261" x="6978650" y="2844800"/>
          <p14:tracePt t="81277" x="6985000" y="2844800"/>
          <p14:tracePt t="81294" x="6997700" y="2838450"/>
          <p14:tracePt t="81311" x="7016750" y="2819400"/>
          <p14:tracePt t="81327" x="7023100" y="2819400"/>
          <p14:tracePt t="81344" x="7048500" y="2806700"/>
          <p14:tracePt t="81361" x="7067550" y="2800350"/>
          <p14:tracePt t="81377" x="7080250" y="2800350"/>
          <p14:tracePt t="81394" x="7092950" y="2781300"/>
          <p14:tracePt t="81419" x="7099300" y="2781300"/>
          <p14:tracePt t="81435" x="7105650" y="2781300"/>
          <p14:tracePt t="81451" x="7124700" y="2774950"/>
          <p14:tracePt t="81475" x="7143750" y="2768600"/>
          <p14:tracePt t="81491" x="7156450" y="2755900"/>
          <p14:tracePt t="81515" x="7169150" y="2749550"/>
          <p14:tracePt t="81531" x="7175500" y="2743200"/>
          <p14:tracePt t="81571" x="7181850" y="2736850"/>
          <p14:tracePt t="81579" x="7188200" y="2736850"/>
          <p14:tracePt t="81595" x="7194550" y="2724150"/>
          <p14:tracePt t="81619" x="7200900" y="2717800"/>
          <p14:tracePt t="81739" x="7213600" y="2711450"/>
          <p14:tracePt t="81787" x="7219950" y="2705100"/>
          <p14:tracePt t="81794" x="7226300" y="2705100"/>
          <p14:tracePt t="81811" x="7232650" y="2698750"/>
          <p14:tracePt t="81828" x="7239000" y="2692400"/>
          <p14:tracePt t="81859" x="7245350" y="2679700"/>
          <p14:tracePt t="81867" x="7245350" y="2673350"/>
          <p14:tracePt t="81891" x="7258050" y="2667000"/>
          <p14:tracePt t="81899" x="7264400" y="2660650"/>
          <p14:tracePt t="82299" x="7264400" y="2667000"/>
          <p14:tracePt t="82307" x="7264400" y="2673350"/>
          <p14:tracePt t="82315" x="7264400" y="2692400"/>
          <p14:tracePt t="82328" x="7264400" y="2698750"/>
          <p14:tracePt t="82347" x="7251700" y="2705100"/>
          <p14:tracePt t="82363" x="7226300" y="2724150"/>
          <p14:tracePt t="82379" x="7169150" y="2787650"/>
          <p14:tracePt t="82395" x="7061200" y="2870200"/>
          <p14:tracePt t="82411" x="6902450" y="2971800"/>
          <p14:tracePt t="82428" x="6743700" y="3092450"/>
          <p14:tracePt t="82444" x="6635750" y="3187700"/>
          <p14:tracePt t="82461" x="6508750" y="3302000"/>
          <p14:tracePt t="82478" x="6413500" y="3409950"/>
          <p14:tracePt t="82494" x="6324600" y="3536950"/>
          <p14:tracePt t="82511" x="6229350" y="3632200"/>
          <p14:tracePt t="82528" x="6134100" y="3740150"/>
          <p14:tracePt t="82544" x="6045200" y="3790950"/>
          <p14:tracePt t="82561" x="5981700" y="3841750"/>
          <p14:tracePt t="82578" x="5956300" y="3860800"/>
          <p14:tracePt t="82594" x="5943600" y="3873500"/>
          <p14:tracePt t="82595" x="5924550" y="3892550"/>
          <p14:tracePt t="82635" x="5918200" y="3917950"/>
          <p14:tracePt t="82660" x="5911850" y="3924300"/>
          <p14:tracePt t="82675" x="5905500" y="3937000"/>
          <p14:tracePt t="82691" x="5886450" y="3943350"/>
          <p14:tracePt t="82779" x="5880100" y="3943350"/>
          <p14:tracePt t="82787" x="5873750" y="3943350"/>
          <p14:tracePt t="82795" x="5854700" y="3943350"/>
          <p14:tracePt t="82811" x="5810250" y="3943350"/>
          <p14:tracePt t="82828" x="5784850" y="3943350"/>
          <p14:tracePt t="82844" x="5753100" y="3943350"/>
          <p14:tracePt t="82861" x="5734050" y="3943350"/>
          <p14:tracePt t="82878" x="5715000" y="3943350"/>
          <p14:tracePt t="82894" x="5708650" y="3943350"/>
          <p14:tracePt t="82911" x="5702300" y="3943350"/>
          <p14:tracePt t="82928" x="5683250" y="3930650"/>
          <p14:tracePt t="82944" x="5676900" y="3917950"/>
          <p14:tracePt t="82963" x="5670550" y="3905250"/>
          <p14:tracePt t="82978" x="5664200" y="3898900"/>
          <p14:tracePt t="82995" x="5664200" y="3879850"/>
          <p14:tracePt t="83011" x="5664200" y="3841750"/>
          <p14:tracePt t="83028" x="5695950" y="3771900"/>
          <p14:tracePt t="83044" x="5784850" y="3651250"/>
          <p14:tracePt t="83061" x="5835650" y="3581400"/>
          <p14:tracePt t="83078" x="5861050" y="3530600"/>
          <p14:tracePt t="83095" x="5880100" y="3505200"/>
          <p14:tracePt t="83171" x="5873750" y="3530600"/>
          <p14:tracePt t="83179" x="5854700" y="3549650"/>
          <p14:tracePt t="83195" x="5848350" y="3575050"/>
          <p14:tracePt t="83195" x="5829300" y="3606800"/>
          <p14:tracePt t="83211" x="5797550" y="3651250"/>
          <p14:tracePt t="83228" x="5778500" y="3702050"/>
          <p14:tracePt t="83245" x="5740400" y="3746500"/>
          <p14:tracePt t="83261" x="5689600" y="3810000"/>
          <p14:tracePt t="83278" x="5651500" y="3879850"/>
          <p14:tracePt t="83295" x="5619750" y="3924300"/>
          <p14:tracePt t="83311" x="5613400" y="3930650"/>
          <p14:tracePt t="83395" x="5607050" y="3930650"/>
          <p14:tracePt t="83403" x="5588000" y="3949700"/>
          <p14:tracePt t="83412" x="5568950" y="3968750"/>
          <p14:tracePt t="83431" x="5524500" y="4006850"/>
          <p14:tracePt t="83445" x="5499100" y="4038600"/>
          <p14:tracePt t="83461" x="5473700" y="4057650"/>
          <p14:tracePt t="83478" x="5461000" y="4083050"/>
          <p14:tracePt t="83495" x="5441950" y="4089400"/>
          <p14:tracePt t="83587" x="5435600" y="4089400"/>
          <p14:tracePt t="83603" x="5435600" y="4070350"/>
          <p14:tracePt t="83611" x="5441950" y="4044950"/>
          <p14:tracePt t="83628" x="5454650" y="4013200"/>
          <p14:tracePt t="83645" x="5486400" y="3930650"/>
          <p14:tracePt t="83661" x="5499100" y="3886200"/>
          <p14:tracePt t="83678" x="5511800" y="3854450"/>
          <p14:tracePt t="83695" x="5518150" y="3835400"/>
          <p14:tracePt t="83711" x="5537200" y="3816350"/>
          <p14:tracePt t="83728" x="5543550" y="3810000"/>
          <p14:tracePt t="83803" x="5549900" y="3797300"/>
          <p14:tracePt t="83819" x="5568950" y="3790950"/>
          <p14:tracePt t="83828" x="5588000" y="3771900"/>
          <p14:tracePt t="83845" x="5664200" y="3752850"/>
          <p14:tracePt t="83861" x="5727700" y="3721100"/>
          <p14:tracePt t="83878" x="5772150" y="3708400"/>
          <p14:tracePt t="83895" x="5797550" y="3695700"/>
          <p14:tracePt t="83923" x="5803900" y="3695700"/>
          <p14:tracePt t="83939" x="5810250" y="3689350"/>
          <p14:tracePt t="83987" x="5816600" y="3683000"/>
          <p14:tracePt t="84004" x="5842000" y="3683000"/>
          <p14:tracePt t="84019" x="5873750" y="3663950"/>
          <p14:tracePt t="84028" x="5892800" y="3651250"/>
          <p14:tracePt t="84045" x="5930900" y="3625850"/>
          <p14:tracePt t="84061" x="5943600" y="3619500"/>
          <p14:tracePt t="84078" x="5962650" y="3606800"/>
          <p14:tracePt t="84095" x="5969000" y="3606800"/>
          <p14:tracePt t="84115" x="5975350" y="3600450"/>
          <p14:tracePt t="84129" x="5988050" y="3594100"/>
          <p14:tracePt t="84145" x="5994400" y="3594100"/>
          <p14:tracePt t="84161" x="6038850" y="3575050"/>
          <p14:tracePt t="84178" x="6064250" y="3568700"/>
          <p14:tracePt t="84195" x="6096000" y="3543300"/>
          <p14:tracePt t="84211" x="6102350" y="3530600"/>
          <p14:tracePt t="84236" x="6115050" y="3530600"/>
          <p14:tracePt t="84245" x="6121400" y="3524250"/>
          <p14:tracePt t="84261" x="6134100" y="3511550"/>
          <p14:tracePt t="84278" x="6153150" y="3511550"/>
          <p14:tracePt t="84295" x="6178550" y="3492500"/>
          <p14:tracePt t="84311" x="6223000" y="3460750"/>
          <p14:tracePt t="84328" x="6267450" y="3441700"/>
          <p14:tracePt t="84345" x="6324600" y="3403600"/>
          <p14:tracePt t="84361" x="6356350" y="3378200"/>
          <p14:tracePt t="84378" x="6381750" y="3365500"/>
          <p14:tracePt t="84396" x="6413500" y="3346450"/>
          <p14:tracePt t="84396" x="6432550" y="3327400"/>
          <p14:tracePt t="84411" x="6457950" y="3314700"/>
          <p14:tracePt t="84428" x="6483350" y="3295650"/>
          <p14:tracePt t="84445" x="6496050" y="3282950"/>
          <p14:tracePt t="84461" x="6508750" y="3270250"/>
          <p14:tracePt t="84478" x="6546850" y="3244850"/>
          <p14:tracePt t="84495" x="6591300" y="3219450"/>
          <p14:tracePt t="84512" x="6635750" y="3181350"/>
          <p14:tracePt t="84528" x="6686550" y="3143250"/>
          <p14:tracePt t="84545" x="6743700" y="3092450"/>
          <p14:tracePt t="84561" x="6807200" y="3041650"/>
          <p14:tracePt t="84578" x="6851650" y="2990850"/>
          <p14:tracePt t="84595" x="6902450" y="2914650"/>
          <p14:tracePt t="84612" x="6927850" y="2870200"/>
          <p14:tracePt t="84628" x="6946900" y="2832100"/>
          <p14:tracePt t="84645" x="6972300" y="2806700"/>
          <p14:tracePt t="84661" x="6991350" y="2781300"/>
          <p14:tracePt t="84683" x="6997700" y="2768600"/>
          <p14:tracePt t="84707" x="7016750" y="2755900"/>
          <p14:tracePt t="84779" x="7023100" y="2749550"/>
          <p14:tracePt t="84820" x="7035800" y="2736850"/>
          <p14:tracePt t="84835" x="7048500" y="2724150"/>
          <p14:tracePt t="84852" x="7061200" y="2717800"/>
          <p14:tracePt t="84867" x="7092950" y="2698750"/>
          <p14:tracePt t="84907" x="7099300" y="2698750"/>
          <p14:tracePt t="84932" x="7105650" y="2692400"/>
          <p14:tracePt t="84955" x="7131050" y="2686050"/>
          <p14:tracePt t="84995" x="7150100" y="2673350"/>
          <p14:tracePt t="85003" x="7169150" y="2654300"/>
          <p14:tracePt t="85012" x="7188200" y="2647950"/>
          <p14:tracePt t="85028" x="7213600" y="2635250"/>
          <p14:tracePt t="85045" x="7219950" y="2628900"/>
          <p14:tracePt t="85062" x="7245350" y="2616200"/>
          <p14:tracePt t="85079" x="7251700" y="2603500"/>
          <p14:tracePt t="85095" x="7258050" y="2603500"/>
          <p14:tracePt t="85112" x="7270750" y="2597150"/>
          <p14:tracePt t="85131" x="7277100" y="2597150"/>
          <p14:tracePt t="85147" x="7302500" y="2590800"/>
          <p14:tracePt t="85163" x="7308850" y="2584450"/>
          <p14:tracePt t="85178" x="7315200" y="2578100"/>
          <p14:tracePt t="85195" x="7321550" y="2565400"/>
          <p14:tracePt t="85220" x="7327900" y="2565400"/>
          <p14:tracePt t="85228" x="7346950" y="2559050"/>
          <p14:tracePt t="85268" x="7353300" y="2552700"/>
          <p14:tracePt t="85275" x="7359650" y="2552700"/>
          <p14:tracePt t="85284" x="7366000" y="2552700"/>
          <p14:tracePt t="85295" x="7378700" y="2552700"/>
          <p14:tracePt t="85312" x="7391400" y="2540000"/>
          <p14:tracePt t="85328" x="7404100" y="2533650"/>
          <p14:tracePt t="85345" x="7423150" y="2520950"/>
          <p14:tracePt t="85362" x="7429500" y="2520950"/>
          <p14:tracePt t="85378" x="7448550" y="2514600"/>
          <p14:tracePt t="85396" x="7473950" y="2501900"/>
          <p14:tracePt t="85412" x="7480300" y="2501900"/>
          <p14:tracePt t="85428" x="7493000" y="2489200"/>
          <p14:tracePt t="85445" x="7499350" y="2489200"/>
          <p14:tracePt t="85462" x="7505700" y="2489200"/>
          <p14:tracePt t="85484" x="7518400" y="2489200"/>
          <p14:tracePt t="85495" x="7531100" y="2489200"/>
          <p14:tracePt t="85512" x="7537450" y="2482850"/>
          <p14:tracePt t="85529" x="7543800" y="2476500"/>
          <p14:tracePt t="85545" x="7556500" y="2476500"/>
          <p14:tracePt t="85562" x="7575550" y="2470150"/>
          <p14:tracePt t="85578" x="7581900" y="2463800"/>
          <p14:tracePt t="85596" x="7620000" y="2451100"/>
          <p14:tracePt t="85660" x="7626350" y="2451100"/>
          <p14:tracePt t="85676" x="7639050" y="2451100"/>
          <p14:tracePt t="85683" x="7645400" y="2451100"/>
          <p14:tracePt t="85695" x="7664450" y="2444750"/>
          <p14:tracePt t="85712" x="7689850" y="2432050"/>
          <p14:tracePt t="85728" x="7715250" y="2413000"/>
          <p14:tracePt t="85745" x="7727950" y="2406650"/>
          <p14:tracePt t="85762" x="7740650" y="2393950"/>
          <p14:tracePt t="85778" x="7759700" y="2393950"/>
          <p14:tracePt t="85795" x="7778750" y="2387600"/>
          <p14:tracePt t="85812" x="7785100" y="2381250"/>
          <p14:tracePt t="85844" x="7791450" y="2374900"/>
          <p14:tracePt t="85884" x="7797800" y="2374900"/>
          <p14:tracePt t="85916" x="7804150" y="2362200"/>
          <p14:tracePt t="86052" x="7810500" y="2362200"/>
          <p14:tracePt t="86084" x="7823200" y="2362200"/>
          <p14:tracePt t="86156" x="7835900" y="2362200"/>
          <p14:tracePt t="86316" x="7842250" y="2362200"/>
          <p14:tracePt t="86324" x="7848600" y="2362200"/>
          <p14:tracePt t="86388" x="7861300" y="2362200"/>
          <p14:tracePt t="86412" x="7874000" y="2362200"/>
          <p14:tracePt t="86444" x="7880350" y="2362200"/>
          <p14:tracePt t="86484" x="7886700" y="2362200"/>
          <p14:tracePt t="86516" x="7899400" y="2362200"/>
          <p14:tracePt t="86524" x="7905750" y="2355850"/>
          <p14:tracePt t="88444" x="7905750" y="2368550"/>
          <p14:tracePt t="88452" x="7905750" y="2381250"/>
          <p14:tracePt t="88462" x="7905750" y="2393950"/>
          <p14:tracePt t="88479" x="7905750" y="2413000"/>
          <p14:tracePt t="88496" x="7905750" y="2419350"/>
          <p14:tracePt t="88732" x="7880350" y="2419350"/>
          <p14:tracePt t="88740" x="7848600" y="2419350"/>
          <p14:tracePt t="88748" x="7823200" y="2419350"/>
          <p14:tracePt t="88762" x="7791450" y="2419350"/>
          <p14:tracePt t="88779" x="7734300" y="2444750"/>
          <p14:tracePt t="88780" x="7683500" y="2476500"/>
          <p14:tracePt t="88796" x="7588250" y="2559050"/>
          <p14:tracePt t="88812" x="7505700" y="2616200"/>
          <p14:tracePt t="88829" x="7473950" y="2635250"/>
          <p14:tracePt t="89372" x="7467600" y="26352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115616" y="404664"/>
            <a:ext cx="6972349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Backing up </a:t>
            </a:r>
            <a:r>
              <a:rPr lang="en-CA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to the </a:t>
            </a: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beginning</a:t>
            </a: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971600" y="1268760"/>
            <a:ext cx="773043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r>
              <a:rPr lang="en-CA" altLang="en-US" sz="2300" dirty="0">
                <a:solidFill>
                  <a:srgbClr val="000000"/>
                </a:solidFill>
              </a:rPr>
              <a:t>Using our known physics, we reverse the direction of time to back up </a:t>
            </a:r>
            <a:r>
              <a:rPr lang="en-CA" altLang="en-US" sz="2300" dirty="0" smtClean="0">
                <a:solidFill>
                  <a:srgbClr val="000000"/>
                </a:solidFill>
              </a:rPr>
              <a:t>toward </a:t>
            </a:r>
            <a:r>
              <a:rPr lang="en-CA" altLang="en-US" sz="2300" dirty="0">
                <a:solidFill>
                  <a:srgbClr val="000000"/>
                </a:solidFill>
              </a:rPr>
              <a:t>the </a:t>
            </a:r>
            <a:r>
              <a:rPr lang="en-CA" altLang="en-US" sz="2300" dirty="0" smtClean="0">
                <a:solidFill>
                  <a:srgbClr val="000000"/>
                </a:solidFill>
              </a:rPr>
              <a:t>beginning of expansion</a:t>
            </a:r>
            <a:endParaRPr lang="en-CA" altLang="en-US" sz="2300" dirty="0">
              <a:solidFill>
                <a:srgbClr val="000000"/>
              </a:solidFill>
            </a:endParaRP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306225" cy="468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7040880" cy="470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462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535" x="7448550" y="2641600"/>
          <p14:tracePt t="1551" x="7442200" y="2641600"/>
          <p14:tracePt t="1839" x="7435850" y="2641600"/>
          <p14:tracePt t="1863" x="7429500" y="2641600"/>
          <p14:tracePt t="1935" x="7416800" y="2641600"/>
          <p14:tracePt t="1951" x="7410450" y="2641600"/>
          <p14:tracePt t="1961" x="7397750" y="2641600"/>
          <p14:tracePt t="1977" x="7366000" y="2641600"/>
          <p14:tracePt t="1994" x="7315200" y="2622550"/>
          <p14:tracePt t="2011" x="7270750" y="2622550"/>
          <p14:tracePt t="2027" x="7258050" y="2622550"/>
          <p14:tracePt t="2055" x="7251700" y="2622550"/>
          <p14:tracePt t="3168" x="7232650" y="2622550"/>
          <p14:tracePt t="3175" x="7219950" y="2622550"/>
          <p14:tracePt t="3183" x="7188200" y="2622550"/>
          <p14:tracePt t="3195" x="7175500" y="2622550"/>
          <p14:tracePt t="3211" x="7143750" y="2622550"/>
          <p14:tracePt t="3704" x="7150100" y="2622550"/>
          <p14:tracePt t="4032" x="7156450" y="2603500"/>
          <p14:tracePt t="4040" x="7156450" y="2597150"/>
          <p14:tracePt t="4048" x="7143750" y="2584450"/>
          <p14:tracePt t="4061" x="7124700" y="2571750"/>
          <p14:tracePt t="4078" x="7099300" y="2559050"/>
          <p14:tracePt t="4761" x="7092950" y="2546350"/>
          <p14:tracePt t="4768" x="7061200" y="2540000"/>
          <p14:tracePt t="4778" x="7042150" y="2533650"/>
          <p14:tracePt t="4795" x="6959600" y="2501900"/>
          <p14:tracePt t="4811" x="6934200" y="2501900"/>
          <p14:tracePt t="4828" x="6908800" y="2495550"/>
          <p14:tracePt t="4845" x="6807200" y="2482850"/>
          <p14:tracePt t="4861" x="6578600" y="2438400"/>
          <p14:tracePt t="4878" x="6191250" y="2330450"/>
          <p14:tracePt t="4895" x="5772150" y="2235200"/>
          <p14:tracePt t="4912" x="5238750" y="2101850"/>
          <p14:tracePt t="4928" x="5022850" y="2044700"/>
          <p14:tracePt t="4945" x="4908550" y="2000250"/>
          <p14:tracePt t="4961" x="4864100" y="1981200"/>
          <p14:tracePt t="4978" x="4845050" y="1968500"/>
          <p14:tracePt t="4995" x="4813300" y="1962150"/>
          <p14:tracePt t="5011" x="4781550" y="1949450"/>
          <p14:tracePt t="5028" x="4724400" y="1943100"/>
          <p14:tracePt t="5045" x="4629150" y="1917700"/>
          <p14:tracePt t="5061" x="4483100" y="1911350"/>
          <p14:tracePt t="5078" x="4254500" y="1854200"/>
          <p14:tracePt t="5095" x="3917950" y="1784350"/>
          <p14:tracePt t="5111" x="3562350" y="1708150"/>
          <p14:tracePt t="5112" x="3371850" y="1689100"/>
          <p14:tracePt t="5128" x="3041650" y="1619250"/>
          <p14:tracePt t="5146" x="2787650" y="1536700"/>
          <p14:tracePt t="5162" x="2654300" y="1498600"/>
          <p14:tracePt t="5179" x="2622550" y="1492250"/>
          <p14:tracePt t="5196" x="2616200" y="1492250"/>
          <p14:tracePt t="5328" x="2603500" y="1492250"/>
          <p14:tracePt t="5416" x="2609850" y="1492250"/>
          <p14:tracePt t="5448" x="2616200" y="1492250"/>
          <p14:tracePt t="5456" x="2622550" y="1498600"/>
          <p14:tracePt t="5480" x="2647950" y="1498600"/>
          <p14:tracePt t="5488" x="2667000" y="1498600"/>
          <p14:tracePt t="5496" x="2692400" y="1498600"/>
          <p14:tracePt t="5512" x="2717800" y="1498600"/>
          <p14:tracePt t="5512" x="2768600" y="1498600"/>
          <p14:tracePt t="5528" x="2927350" y="1498600"/>
          <p14:tracePt t="5545" x="3155950" y="1511300"/>
          <p14:tracePt t="5562" x="3352800" y="1524000"/>
          <p14:tracePt t="5578" x="3530600" y="1562100"/>
          <p14:tracePt t="5595" x="3708400" y="1587500"/>
          <p14:tracePt t="5612" x="3803650" y="1587500"/>
          <p14:tracePt t="5628" x="3860800" y="1587500"/>
          <p14:tracePt t="5645" x="3892550" y="1587500"/>
          <p14:tracePt t="5662" x="3905250" y="1587500"/>
          <p14:tracePt t="5679" x="3930650" y="1587500"/>
          <p14:tracePt t="5695" x="3981450" y="1587500"/>
          <p14:tracePt t="5712" x="4038600" y="1587500"/>
          <p14:tracePt t="5712" x="4076700" y="1587500"/>
          <p14:tracePt t="5728" x="4140200" y="1587500"/>
          <p14:tracePt t="5745" x="4197350" y="1606550"/>
          <p14:tracePt t="5761" x="4222750" y="1606550"/>
          <p14:tracePt t="5778" x="4229100" y="1612900"/>
          <p14:tracePt t="5795" x="4260850" y="1612900"/>
          <p14:tracePt t="5812" x="4286250" y="1612900"/>
          <p14:tracePt t="5828" x="4298950" y="1612900"/>
          <p14:tracePt t="5845" x="4337050" y="1612900"/>
          <p14:tracePt t="5862" x="4368800" y="1612900"/>
          <p14:tracePt t="5879" x="4425950" y="1612900"/>
          <p14:tracePt t="5896" x="4470400" y="1600200"/>
          <p14:tracePt t="5896" x="4495800" y="1600200"/>
          <p14:tracePt t="5913" x="4552950" y="1593850"/>
          <p14:tracePt t="5929" x="4578350" y="1587500"/>
          <p14:tracePt t="6064" x="4572000" y="1587500"/>
          <p14:tracePt t="6288" x="4559300" y="1587500"/>
          <p14:tracePt t="6416" x="4552950" y="1587500"/>
          <p14:tracePt t="6424" x="4565650" y="1612900"/>
          <p14:tracePt t="6432" x="4578350" y="1631950"/>
          <p14:tracePt t="6445" x="4654550" y="1676400"/>
          <p14:tracePt t="6462" x="4787900" y="1752600"/>
          <p14:tracePt t="6479" x="4978400" y="1847850"/>
          <p14:tracePt t="6495" x="5245100" y="1930400"/>
          <p14:tracePt t="6512" x="5664200" y="2000250"/>
          <p14:tracePt t="6528" x="5943600" y="2000250"/>
          <p14:tracePt t="6545" x="6203950" y="2000250"/>
          <p14:tracePt t="6562" x="6432550" y="1936750"/>
          <p14:tracePt t="6579" x="6591300" y="1860550"/>
          <p14:tracePt t="6595" x="6680200" y="1809750"/>
          <p14:tracePt t="6612" x="6711950" y="1778000"/>
          <p14:tracePt t="6628" x="6737350" y="1758950"/>
          <p14:tracePt t="6645" x="6743700" y="1752600"/>
          <p14:tracePt t="6977" x="6769100" y="1752600"/>
          <p14:tracePt t="6984" x="6800850" y="1752600"/>
          <p14:tracePt t="6995" x="6826250" y="1752600"/>
          <p14:tracePt t="7012" x="6934200" y="1752600"/>
          <p14:tracePt t="7029" x="7004050" y="1739900"/>
          <p14:tracePt t="7045" x="7092950" y="1733550"/>
          <p14:tracePt t="7062" x="7137400" y="1733550"/>
          <p14:tracePt t="7079" x="7175500" y="1733550"/>
          <p14:tracePt t="7096" x="7207250" y="1733550"/>
          <p14:tracePt t="7097" x="7213600" y="1733550"/>
          <p14:tracePt t="7113" x="7270750" y="1733550"/>
          <p14:tracePt t="7129" x="7404100" y="1784350"/>
          <p14:tracePt t="7145" x="7607300" y="1847850"/>
          <p14:tracePt t="7162" x="7785100" y="1898650"/>
          <p14:tracePt t="7179" x="7937500" y="1936750"/>
          <p14:tracePt t="7195" x="7969250" y="1955800"/>
          <p14:tracePt t="7329" x="7981950" y="1955800"/>
          <p14:tracePt t="7393" x="7981950" y="1949450"/>
          <p14:tracePt t="7432" x="7981950" y="1943100"/>
          <p14:tracePt t="7441" x="7981950" y="1924050"/>
          <p14:tracePt t="7456" x="7975600" y="1905000"/>
          <p14:tracePt t="7472" x="7956550" y="1898650"/>
          <p14:tracePt t="7504" x="7950200" y="1898650"/>
          <p14:tracePt t="7512" x="7943850" y="1892300"/>
          <p14:tracePt t="7537" x="7943850" y="1885950"/>
          <p14:tracePt t="7544" x="7937500" y="1873250"/>
          <p14:tracePt t="7584" x="7937500" y="1866900"/>
          <p14:tracePt t="7641" x="7943850" y="1860550"/>
          <p14:tracePt t="7649" x="7962900" y="1847850"/>
          <p14:tracePt t="7662" x="8001000" y="1847850"/>
          <p14:tracePt t="7679" x="8032750" y="1847850"/>
          <p14:tracePt t="7695" x="8051800" y="1835150"/>
          <p14:tracePt t="7712" x="8077200" y="1835150"/>
          <p14:tracePt t="7712" x="8083550" y="1835150"/>
          <p14:tracePt t="7793" x="8089900" y="1835150"/>
          <p14:tracePt t="7800" x="8096250" y="1835150"/>
          <p14:tracePt t="7817" x="8121650" y="1835150"/>
          <p14:tracePt t="7829" x="8134350" y="1835150"/>
          <p14:tracePt t="7846" x="8166100" y="1822450"/>
          <p14:tracePt t="8017" x="8140700" y="1822450"/>
          <p14:tracePt t="8025" x="8121650" y="1822450"/>
          <p14:tracePt t="8033" x="8096250" y="1822450"/>
          <p14:tracePt t="8045" x="8077200" y="1822450"/>
          <p14:tracePt t="8062" x="7994650" y="1841500"/>
          <p14:tracePt t="8079" x="7918450" y="1847850"/>
          <p14:tracePt t="8096" x="7816850" y="1879600"/>
          <p14:tracePt t="8113" x="7708900" y="1911350"/>
          <p14:tracePt t="8129" x="7613650" y="1943100"/>
          <p14:tracePt t="8145" x="7499350" y="1955800"/>
          <p14:tracePt t="8162" x="7423150" y="1955800"/>
          <p14:tracePt t="8179" x="7346950" y="1962150"/>
          <p14:tracePt t="8196" x="7251700" y="1962150"/>
          <p14:tracePt t="8212" x="7150100" y="1962150"/>
          <p14:tracePt t="8229" x="7004050" y="1962150"/>
          <p14:tracePt t="8245" x="6832600" y="1962150"/>
          <p14:tracePt t="8262" x="6604000" y="1962150"/>
          <p14:tracePt t="8279" x="6394450" y="1962150"/>
          <p14:tracePt t="8295" x="6191250" y="1962150"/>
          <p14:tracePt t="8297" x="6115050" y="1962150"/>
          <p14:tracePt t="8312" x="5994400" y="1981200"/>
          <p14:tracePt t="8313" x="5924550" y="1987550"/>
          <p14:tracePt t="8329" x="5727700" y="2019300"/>
          <p14:tracePt t="8346" x="5499100" y="2057400"/>
          <p14:tracePt t="8363" x="5219700" y="2089150"/>
          <p14:tracePt t="8379" x="4940300" y="2089150"/>
          <p14:tracePt t="8395" x="4667250" y="2089150"/>
          <p14:tracePt t="8413" x="4368800" y="2089150"/>
          <p14:tracePt t="8429" x="4108450" y="2089150"/>
          <p14:tracePt t="8446" x="3905250" y="2089150"/>
          <p14:tracePt t="8462" x="3689350" y="2101850"/>
          <p14:tracePt t="8479" x="3498850" y="2101850"/>
          <p14:tracePt t="8496" x="3289300" y="2101850"/>
          <p14:tracePt t="8512" x="3117850" y="2101850"/>
          <p14:tracePt t="8513" x="2997200" y="2101850"/>
          <p14:tracePt t="8529" x="2787650" y="2101850"/>
          <p14:tracePt t="8546" x="2578100" y="2101850"/>
          <p14:tracePt t="8562" x="2400300" y="2101850"/>
          <p14:tracePt t="8579" x="2247900" y="2101850"/>
          <p14:tracePt t="8596" x="2120900" y="2101850"/>
          <p14:tracePt t="8612" x="2012950" y="2101850"/>
          <p14:tracePt t="8629" x="1943100" y="2101850"/>
          <p14:tracePt t="8646" x="1879600" y="2101850"/>
          <p14:tracePt t="8662" x="1866900" y="2101850"/>
          <p14:tracePt t="8866" x="1873250" y="2101850"/>
          <p14:tracePt t="8873" x="1898650" y="2101850"/>
          <p14:tracePt t="8881" x="1911350" y="2101850"/>
          <p14:tracePt t="8896" x="1917700" y="2101850"/>
          <p14:tracePt t="8912" x="1962150" y="2095500"/>
          <p14:tracePt t="8913" x="1993900" y="2095500"/>
          <p14:tracePt t="8929" x="2057400" y="2076450"/>
          <p14:tracePt t="8946" x="2133600" y="2076450"/>
          <p14:tracePt t="8962" x="2222500" y="2076450"/>
          <p14:tracePt t="8979" x="2362200" y="2076450"/>
          <p14:tracePt t="8996" x="2616200" y="2152650"/>
          <p14:tracePt t="9012" x="2933700" y="2228850"/>
          <p14:tracePt t="9029" x="3263900" y="2298700"/>
          <p14:tracePt t="9046" x="3613150" y="2330450"/>
          <p14:tracePt t="9063" x="4000500" y="2387600"/>
          <p14:tracePt t="9079" x="4318000" y="2432050"/>
          <p14:tracePt t="9096" x="4527550" y="2457450"/>
          <p14:tracePt t="9097" x="4616450" y="2457450"/>
          <p14:tracePt t="9113" x="4724400" y="2457450"/>
          <p14:tracePt t="9130" x="4800600" y="2457450"/>
          <p14:tracePt t="9146" x="4870450" y="2457450"/>
          <p14:tracePt t="9162" x="4927600" y="2457450"/>
          <p14:tracePt t="9179" x="4991100" y="2457450"/>
          <p14:tracePt t="9196" x="5067300" y="2457450"/>
          <p14:tracePt t="9212" x="5162550" y="2457450"/>
          <p14:tracePt t="9229" x="5276850" y="2457450"/>
          <p14:tracePt t="9246" x="5384800" y="2457450"/>
          <p14:tracePt t="9262" x="5530850" y="2457450"/>
          <p14:tracePt t="9279" x="5670550" y="2457450"/>
          <p14:tracePt t="9296" x="5740400" y="2444750"/>
          <p14:tracePt t="9313" x="5829300" y="2419350"/>
          <p14:tracePt t="9329" x="5842000" y="2419350"/>
          <p14:tracePt t="9346" x="5905500" y="2393950"/>
          <p14:tracePt t="9362" x="5949950" y="2393950"/>
          <p14:tracePt t="9379" x="6019800" y="2387600"/>
          <p14:tracePt t="9396" x="6115050" y="2374900"/>
          <p14:tracePt t="9412" x="6203950" y="2368550"/>
          <p14:tracePt t="9429" x="6286500" y="2343150"/>
          <p14:tracePt t="9446" x="6362700" y="2336800"/>
          <p14:tracePt t="9463" x="6464300" y="2324100"/>
          <p14:tracePt t="9479" x="6534150" y="2311400"/>
          <p14:tracePt t="9496" x="6597650" y="2279650"/>
          <p14:tracePt t="9513" x="6667500" y="2241550"/>
          <p14:tracePt t="9529" x="6743700" y="2178050"/>
          <p14:tracePt t="9546" x="6807200" y="2127250"/>
          <p14:tracePt t="9563" x="6915150" y="2032000"/>
          <p14:tracePt t="9579" x="7042150" y="1917700"/>
          <p14:tracePt t="9596" x="7169150" y="1790700"/>
          <p14:tracePt t="9612" x="7283450" y="1682750"/>
          <p14:tracePt t="9629" x="7302500" y="1612900"/>
          <p14:tracePt t="9646" x="7321550" y="1555750"/>
          <p14:tracePt t="9663" x="7321550" y="1511300"/>
          <p14:tracePt t="9679" x="7321550" y="1466850"/>
          <p14:tracePt t="9696" x="7321550" y="1441450"/>
          <p14:tracePt t="9713" x="7308850" y="1416050"/>
          <p14:tracePt t="9729" x="7289800" y="1397000"/>
          <p14:tracePt t="9746" x="7239000" y="1352550"/>
          <p14:tracePt t="9762" x="7137400" y="1301750"/>
          <p14:tracePt t="9780" x="6997700" y="1212850"/>
          <p14:tracePt t="9796" x="6813550" y="1143000"/>
          <p14:tracePt t="9812" x="6610350" y="1079500"/>
          <p14:tracePt t="9829" x="6381750" y="1022350"/>
          <p14:tracePt t="9846" x="6184900" y="984250"/>
          <p14:tracePt t="9863" x="5975350" y="971550"/>
          <p14:tracePt t="9879" x="5797550" y="946150"/>
          <p14:tracePt t="9896" x="5638800" y="946150"/>
          <p14:tracePt t="9912" x="5556250" y="946150"/>
          <p14:tracePt t="9913" x="5505450" y="946150"/>
          <p14:tracePt t="9929" x="5410200" y="946150"/>
          <p14:tracePt t="9946" x="5359400" y="946150"/>
          <p14:tracePt t="9963" x="5245100" y="971550"/>
          <p14:tracePt t="9979" x="5130800" y="1009650"/>
          <p14:tracePt t="9996" x="4965700" y="1060450"/>
          <p14:tracePt t="10013" x="4781550" y="1098550"/>
          <p14:tracePt t="10030" x="4597400" y="1149350"/>
          <p14:tracePt t="10046" x="4432300" y="1225550"/>
          <p14:tracePt t="10063" x="4216400" y="1282700"/>
          <p14:tracePt t="10079" x="4013200" y="1346200"/>
          <p14:tracePt t="10096" x="3778250" y="1416050"/>
          <p14:tracePt t="10112" x="3581400" y="1485900"/>
          <p14:tracePt t="10129" x="3321050" y="1600200"/>
          <p14:tracePt t="10146" x="3219450" y="1651000"/>
          <p14:tracePt t="10163" x="3136900" y="1682750"/>
          <p14:tracePt t="10179" x="3086100" y="1708150"/>
          <p14:tracePt t="10196" x="3041650" y="1714500"/>
          <p14:tracePt t="10212" x="2997200" y="1727200"/>
          <p14:tracePt t="10229" x="2940050" y="1758950"/>
          <p14:tracePt t="10246" x="2825750" y="1778000"/>
          <p14:tracePt t="10263" x="2692400" y="1828800"/>
          <p14:tracePt t="10279" x="2559050" y="1860550"/>
          <p14:tracePt t="10296" x="2425700" y="1924050"/>
          <p14:tracePt t="10313" x="2317750" y="1974850"/>
          <p14:tracePt t="10329" x="2292350" y="1981200"/>
          <p14:tracePt t="10346" x="2286000" y="1987550"/>
          <p14:tracePt t="10363" x="2266950" y="1993900"/>
          <p14:tracePt t="10409" x="2266950" y="2006600"/>
          <p14:tracePt t="10433" x="2266950" y="2012950"/>
          <p14:tracePt t="10441" x="2266950" y="2019300"/>
          <p14:tracePt t="10449" x="2292350" y="2038350"/>
          <p14:tracePt t="10463" x="2362200" y="2082800"/>
          <p14:tracePt t="10479" x="2540000" y="2120900"/>
          <p14:tracePt t="10496" x="2736850" y="2152650"/>
          <p14:tracePt t="10513" x="2876550" y="2178050"/>
          <p14:tracePt t="10530" x="2882900" y="2178050"/>
          <p14:tracePt t="10546" x="2889250" y="2178050"/>
          <p14:tracePt t="10563" x="2895600" y="2190750"/>
          <p14:tracePt t="10705" x="2895600" y="2184400"/>
          <p14:tracePt t="10721" x="2895600" y="2152650"/>
          <p14:tracePt t="10737" x="2895600" y="2146300"/>
          <p14:tracePt t="10826" x="2908300" y="2146300"/>
          <p14:tracePt t="10833" x="2921000" y="2146300"/>
          <p14:tracePt t="10846" x="2933700" y="2146300"/>
          <p14:tracePt t="10863" x="2965450" y="2146300"/>
          <p14:tracePt t="10879" x="3009900" y="2146300"/>
          <p14:tracePt t="10896" x="3060700" y="2146300"/>
          <p14:tracePt t="10913" x="3168650" y="2146300"/>
          <p14:tracePt t="10929" x="3257550" y="2146300"/>
          <p14:tracePt t="10946" x="3384550" y="2146300"/>
          <p14:tracePt t="10963" x="3556000" y="2146300"/>
          <p14:tracePt t="10979" x="3752850" y="2146300"/>
          <p14:tracePt t="10996" x="3962400" y="2146300"/>
          <p14:tracePt t="11013" x="4152900" y="2146300"/>
          <p14:tracePt t="11030" x="4260850" y="2146300"/>
          <p14:tracePt t="11046" x="4305300" y="2146300"/>
          <p14:tracePt t="11063" x="4337050" y="2146300"/>
          <p14:tracePt t="11080" x="4381500" y="2139950"/>
          <p14:tracePt t="11096" x="4419600" y="2139950"/>
          <p14:tracePt t="11113" x="4546600" y="2095500"/>
          <p14:tracePt t="11130" x="4635500" y="2082800"/>
          <p14:tracePt t="11146" x="4718050" y="2082800"/>
          <p14:tracePt t="11163" x="4806950" y="2082800"/>
          <p14:tracePt t="11179" x="4870450" y="2082800"/>
          <p14:tracePt t="11196" x="4953000" y="2082800"/>
          <p14:tracePt t="11213" x="5003800" y="2082800"/>
          <p14:tracePt t="11229" x="5048250" y="2082800"/>
          <p14:tracePt t="11246" x="5105400" y="2082800"/>
          <p14:tracePt t="11263" x="5181600" y="2082800"/>
          <p14:tracePt t="11280" x="5283200" y="2082800"/>
          <p14:tracePt t="11296" x="5410200" y="2070100"/>
          <p14:tracePt t="11313" x="5607050" y="2070100"/>
          <p14:tracePt t="11330" x="5702300" y="2070100"/>
          <p14:tracePt t="11346" x="5822950" y="2070100"/>
          <p14:tracePt t="11363" x="5899150" y="2070100"/>
          <p14:tracePt t="11380" x="5956300" y="2070100"/>
          <p14:tracePt t="11396" x="5988050" y="2070100"/>
          <p14:tracePt t="11413" x="6007100" y="2070100"/>
          <p14:tracePt t="11430" x="6026150" y="2063750"/>
          <p14:tracePt t="11446" x="6038850" y="2063750"/>
          <p14:tracePt t="11463" x="6070600" y="2063750"/>
          <p14:tracePt t="11480" x="6102350" y="2063750"/>
          <p14:tracePt t="11496" x="6121400" y="2063750"/>
          <p14:tracePt t="11513" x="6153150" y="2063750"/>
          <p14:tracePt t="11530" x="6165850" y="2063750"/>
          <p14:tracePt t="11547" x="6178550" y="2063750"/>
          <p14:tracePt t="11563" x="6184900" y="2063750"/>
          <p14:tracePt t="11617" x="6191250" y="2063750"/>
          <p14:tracePt t="11650" x="6203950" y="2063750"/>
          <p14:tracePt t="11689" x="6210300" y="2063750"/>
          <p14:tracePt t="11714" x="6210300" y="2076450"/>
          <p14:tracePt t="11778" x="6216650" y="2082800"/>
          <p14:tracePt t="11785" x="6223000" y="2082800"/>
          <p14:tracePt t="11801" x="6229350" y="2082800"/>
          <p14:tracePt t="11813" x="6235700" y="2082800"/>
          <p14:tracePt t="11830" x="6280150" y="2082800"/>
          <p14:tracePt t="11846" x="6451600" y="2082800"/>
          <p14:tracePt t="11863" x="6642100" y="2095500"/>
          <p14:tracePt t="11880" x="6902450" y="2095500"/>
          <p14:tracePt t="11896" x="7143750" y="2095500"/>
          <p14:tracePt t="11913" x="7302500" y="2095500"/>
          <p14:tracePt t="11914" x="7340600" y="2089150"/>
          <p14:tracePt t="11930" x="7385050" y="2076450"/>
          <p14:tracePt t="12418" x="7385050" y="2057400"/>
          <p14:tracePt t="12474" x="7391400" y="2051050"/>
          <p14:tracePt t="12506" x="7397750" y="2051050"/>
          <p14:tracePt t="12522" x="7423150" y="2057400"/>
          <p14:tracePt t="12538" x="7435850" y="2076450"/>
          <p14:tracePt t="12546" x="7442200" y="2082800"/>
          <p14:tracePt t="12554" x="7448550" y="2120900"/>
          <p14:tracePt t="12563" x="7480300" y="2139950"/>
          <p14:tracePt t="12580" x="7486650" y="2184400"/>
          <p14:tracePt t="12596" x="7499350" y="2222500"/>
          <p14:tracePt t="12613" x="7499350" y="2254250"/>
          <p14:tracePt t="12850" x="7499350" y="2235200"/>
          <p14:tracePt t="12858" x="7480300" y="2228850"/>
          <p14:tracePt t="12866" x="7473950" y="2222500"/>
          <p14:tracePt t="12882" x="7461250" y="2209800"/>
          <p14:tracePt t="12898" x="7448550" y="2209800"/>
          <p14:tracePt t="12946" x="7442200" y="2209800"/>
          <p14:tracePt t="13011" x="7435850" y="2209800"/>
          <p14:tracePt t="13066" x="7429500" y="2209800"/>
          <p14:tracePt t="13314" x="7410450" y="2209800"/>
          <p14:tracePt t="13354" x="7404100" y="2209800"/>
          <p14:tracePt t="13362" x="7397750" y="2203450"/>
          <p14:tracePt t="13380" x="7372350" y="2178050"/>
          <p14:tracePt t="13397" x="7302500" y="2139950"/>
          <p14:tracePt t="13413" x="7251700" y="2101850"/>
          <p14:tracePt t="13431" x="7207250" y="2063750"/>
          <p14:tracePt t="13447" x="7175500" y="2025650"/>
          <p14:tracePt t="13464" x="7162800" y="2019300"/>
          <p14:tracePt t="13514" x="7156450" y="2019300"/>
          <p14:tracePt t="13522" x="7150100" y="2012950"/>
          <p14:tracePt t="13530" x="7143750" y="2006600"/>
          <p14:tracePt t="13547" x="7124700" y="2006600"/>
          <p14:tracePt t="13563" x="7118350" y="2006600"/>
          <p14:tracePt t="13580" x="7105650" y="2006600"/>
          <p14:tracePt t="13597" x="7099300" y="2006600"/>
          <p14:tracePt t="13634" x="7086600" y="2006600"/>
          <p14:tracePt t="13682" x="7086600" y="2012950"/>
          <p14:tracePt t="13698" x="7086600" y="2032000"/>
          <p14:tracePt t="13714" x="7086600" y="2038350"/>
          <p14:tracePt t="14050" x="7086600" y="2044700"/>
          <p14:tracePt t="14106" x="7080250" y="2051050"/>
          <p14:tracePt t="14146" x="7073900" y="2051050"/>
          <p14:tracePt t="14154" x="7054850" y="2038350"/>
          <p14:tracePt t="14164" x="7048500" y="2025650"/>
          <p14:tracePt t="14180" x="7035800" y="1993900"/>
          <p14:tracePt t="14198" x="7004050" y="1949450"/>
          <p14:tracePt t="14214" x="6991350" y="1905000"/>
          <p14:tracePt t="14230" x="6959600" y="1860550"/>
          <p14:tracePt t="14247" x="6959600" y="1784350"/>
          <p14:tracePt t="14264" x="6940550" y="1765300"/>
          <p14:tracePt t="14280" x="6940550" y="1758950"/>
          <p14:tracePt t="14297" x="6934200" y="1720850"/>
          <p14:tracePt t="14314" x="6877050" y="1676400"/>
          <p14:tracePt t="14330" x="6851650" y="1670050"/>
          <p14:tracePt t="14347" x="6838950" y="1670050"/>
          <p14:tracePt t="14364" x="6794500" y="1670050"/>
          <p14:tracePt t="14380" x="6743700" y="1670050"/>
          <p14:tracePt t="14397" x="6635750" y="1670050"/>
          <p14:tracePt t="14414" x="6515100" y="1708150"/>
          <p14:tracePt t="14431" x="6400800" y="1739900"/>
          <p14:tracePt t="14447" x="6324600" y="1752600"/>
          <p14:tracePt t="14464" x="6292850" y="1758950"/>
          <p14:tracePt t="14480" x="6254750" y="1771650"/>
          <p14:tracePt t="14497" x="6229350" y="1771650"/>
          <p14:tracePt t="14514" x="6178550" y="1784350"/>
          <p14:tracePt t="14530" x="6083300" y="1809750"/>
          <p14:tracePt t="14547" x="6013450" y="1835150"/>
          <p14:tracePt t="14564" x="5981700" y="1847850"/>
          <p14:tracePt t="14581" x="5937250" y="1854200"/>
          <p14:tracePt t="14626" x="5930900" y="1860550"/>
          <p14:tracePt t="14634" x="5911850" y="1860550"/>
          <p14:tracePt t="14642" x="5905500" y="1866900"/>
          <p14:tracePt t="14651" x="5905500" y="1879600"/>
          <p14:tracePt t="14664" x="5892800" y="1892300"/>
          <p14:tracePt t="14681" x="5854700" y="1917700"/>
          <p14:tracePt t="14697" x="5842000" y="1930400"/>
          <p14:tracePt t="14714" x="5822950" y="1955800"/>
          <p14:tracePt t="14714" x="5816600" y="1962150"/>
          <p14:tracePt t="14730" x="5784850" y="2006600"/>
          <p14:tracePt t="14747" x="5765800" y="2025650"/>
          <p14:tracePt t="14764" x="5734050" y="2038350"/>
          <p14:tracePt t="14780" x="5708650" y="2057400"/>
          <p14:tracePt t="14797" x="5676900" y="2070100"/>
          <p14:tracePt t="14814" x="5651500" y="2089150"/>
          <p14:tracePt t="14830" x="5626100" y="2095500"/>
          <p14:tracePt t="14847" x="5613400" y="2095500"/>
          <p14:tracePt t="14864" x="5607050" y="2101850"/>
          <p14:tracePt t="14979" x="5613400" y="2101850"/>
          <p14:tracePt t="14986" x="5632450" y="2101850"/>
          <p14:tracePt t="14997" x="5670550" y="2101850"/>
          <p14:tracePt t="15014" x="5753100" y="2101850"/>
          <p14:tracePt t="15030" x="5892800" y="2076450"/>
          <p14:tracePt t="15047" x="6019800" y="2063750"/>
          <p14:tracePt t="15064" x="6178550" y="2063750"/>
          <p14:tracePt t="15080" x="6356350" y="2063750"/>
          <p14:tracePt t="15097" x="6496050" y="2063750"/>
          <p14:tracePt t="15114" x="6604000" y="2063750"/>
          <p14:tracePt t="15114" x="6642100" y="2063750"/>
          <p14:tracePt t="15130" x="6699250" y="2063750"/>
          <p14:tracePt t="15147" x="6737350" y="2063750"/>
          <p14:tracePt t="15164" x="6769100" y="2076450"/>
          <p14:tracePt t="15181" x="6788150" y="2076450"/>
          <p14:tracePt t="15197" x="6813550" y="2076450"/>
          <p14:tracePt t="15215" x="6819900" y="2076450"/>
          <p14:tracePt t="15230" x="6826250" y="2076450"/>
          <p14:tracePt t="15247" x="6845300" y="2076450"/>
          <p14:tracePt t="15264" x="6858000" y="2063750"/>
          <p14:tracePt t="15442" x="6851650" y="2076450"/>
          <p14:tracePt t="15546" x="6851650" y="2082800"/>
          <p14:tracePt t="15555" x="6870700" y="2082800"/>
          <p14:tracePt t="15564" x="6921500" y="2082800"/>
          <p14:tracePt t="15581" x="7004050" y="2057400"/>
          <p14:tracePt t="15597" x="7092950" y="2000250"/>
          <p14:tracePt t="15614" x="7137400" y="1974850"/>
          <p14:tracePt t="15631" x="7162800" y="1936750"/>
          <p14:tracePt t="15647" x="7162800" y="1930400"/>
          <p14:tracePt t="15664" x="7162800" y="1924050"/>
          <p14:tracePt t="15682" x="7162800" y="1917700"/>
          <p14:tracePt t="15763" x="7162800" y="1905000"/>
          <p14:tracePt t="15786" x="7156450" y="1905000"/>
          <p14:tracePt t="15842" x="7150100" y="1911350"/>
          <p14:tracePt t="15851" x="7143750" y="1917700"/>
          <p14:tracePt t="16042" x="7143750" y="1905000"/>
          <p14:tracePt t="16066" x="7143750" y="1892300"/>
          <p14:tracePt t="17131" x="7143750" y="1885950"/>
          <p14:tracePt t="17451" x="7143750" y="1879600"/>
          <p14:tracePt t="17467" x="7150100" y="1866900"/>
          <p14:tracePt t="17475" x="7156450" y="1866900"/>
          <p14:tracePt t="17491" x="7162800" y="1866900"/>
          <p14:tracePt t="17507" x="7169150" y="1866900"/>
          <p14:tracePt t="17531" x="7188200" y="1866900"/>
          <p14:tracePt t="17539" x="7194550" y="1866900"/>
          <p14:tracePt t="17555" x="7200900" y="1866900"/>
          <p14:tracePt t="17564" x="7226300" y="1860550"/>
          <p14:tracePt t="17581" x="7270750" y="1835150"/>
          <p14:tracePt t="17598" x="7321550" y="1816100"/>
          <p14:tracePt t="17614" x="7366000" y="1797050"/>
          <p14:tracePt t="17631" x="7391400" y="1778000"/>
          <p14:tracePt t="17659" x="7397750" y="1771650"/>
          <p14:tracePt t="17755" x="7397750" y="1784350"/>
          <p14:tracePt t="17763" x="7397750" y="1790700"/>
          <p14:tracePt t="17771" x="7397750" y="1797050"/>
          <p14:tracePt t="17781" x="7397750" y="1803400"/>
          <p14:tracePt t="17798" x="7397750" y="1835150"/>
          <p14:tracePt t="17814" x="7385050" y="1847850"/>
          <p14:tracePt t="17832" x="7378700" y="1854200"/>
          <p14:tracePt t="17853" x="7372350" y="1866900"/>
          <p14:tracePt t="17867" x="7372350" y="1873250"/>
          <p14:tracePt t="17881" x="7366000" y="1898650"/>
          <p14:tracePt t="17898" x="7366000" y="1943100"/>
          <p14:tracePt t="17914" x="7366000" y="1962150"/>
          <p14:tracePt t="17915" x="7366000" y="1993900"/>
          <p14:tracePt t="17931" x="7366000" y="2006600"/>
          <p14:tracePt t="17979" x="7372350" y="2006600"/>
          <p14:tracePt t="17987" x="7378700" y="2006600"/>
          <p14:tracePt t="17998" x="7391400" y="1987550"/>
          <p14:tracePt t="18015" x="7416800" y="1930400"/>
          <p14:tracePt t="18031" x="7423150" y="1924050"/>
          <p14:tracePt t="18595" x="7423150" y="1917700"/>
          <p14:tracePt t="18603" x="7423150" y="1911350"/>
          <p14:tracePt t="18619" x="7423150" y="1905000"/>
          <p14:tracePt t="18631" x="7423150" y="1885950"/>
          <p14:tracePt t="18867" x="7423150" y="1879600"/>
          <p14:tracePt t="18988" x="7423150" y="1911350"/>
          <p14:tracePt t="18995" x="7423150" y="1981200"/>
          <p14:tracePt t="19004" x="7423150" y="2032000"/>
          <p14:tracePt t="19015" x="7410450" y="2108200"/>
          <p14:tracePt t="19031" x="7385050" y="2254250"/>
          <p14:tracePt t="19048" x="7346950" y="2432050"/>
          <p14:tracePt t="19065" x="7296150" y="2597150"/>
          <p14:tracePt t="19082" x="7245350" y="2800350"/>
          <p14:tracePt t="19099" x="7194550" y="2946400"/>
          <p14:tracePt t="19099" x="7162800" y="2978150"/>
          <p14:tracePt t="19115" x="7118350" y="3098800"/>
          <p14:tracePt t="19131" x="7080250" y="3155950"/>
          <p14:tracePt t="19148" x="7067550" y="3168650"/>
          <p14:tracePt t="19236" x="7054850" y="3168650"/>
          <p14:tracePt t="19243" x="7048500" y="3168650"/>
          <p14:tracePt t="19259" x="7042150" y="3168650"/>
          <p14:tracePt t="19268" x="7029450" y="3162300"/>
          <p14:tracePt t="19291" x="7016750" y="3155950"/>
          <p14:tracePt t="19299" x="7004050" y="3155950"/>
          <p14:tracePt t="19315" x="6991350" y="3136900"/>
          <p14:tracePt t="19339" x="6978650" y="3124200"/>
          <p14:tracePt t="19355" x="6978650" y="3105150"/>
          <p14:tracePt t="19365" x="6972300" y="3098800"/>
          <p14:tracePt t="19381" x="6972300" y="3086100"/>
          <p14:tracePt t="19398" x="6972300" y="3067050"/>
          <p14:tracePt t="19415" x="6972300" y="3054350"/>
          <p14:tracePt t="19435" x="6965950" y="3035300"/>
          <p14:tracePt t="20307" x="6965950" y="3028950"/>
          <p14:tracePt t="20315" x="6965950" y="3022600"/>
          <p14:tracePt t="20332" x="6991350" y="3016250"/>
          <p14:tracePt t="20348" x="7054850" y="3003550"/>
          <p14:tracePt t="20365" x="7112000" y="2997200"/>
          <p14:tracePt t="20382" x="7131050" y="2997200"/>
          <p14:tracePt t="20398" x="7150100" y="2978150"/>
          <p14:tracePt t="20435" x="7156450" y="2971800"/>
          <p14:tracePt t="20516" x="7162800" y="2971800"/>
          <p14:tracePt t="20996" x="7169150" y="2965450"/>
          <p14:tracePt t="21012" x="7169150" y="2946400"/>
          <p14:tracePt t="21020" x="7169150" y="2940050"/>
          <p14:tracePt t="21032" x="7169150" y="2933700"/>
          <p14:tracePt t="21048" x="7175500" y="2927350"/>
          <p14:tracePt t="21412" x="7169150" y="2933700"/>
          <p14:tracePt t="21444" x="7162800" y="2933700"/>
          <p14:tracePt t="21460" x="7143750" y="2940050"/>
          <p14:tracePt t="21468" x="7137400" y="2946400"/>
          <p14:tracePt t="21484" x="7131050" y="2959100"/>
          <p14:tracePt t="21500" x="7112000" y="2965450"/>
          <p14:tracePt t="21516" x="7105650" y="2971800"/>
          <p14:tracePt t="21532" x="7099300" y="2978150"/>
          <p14:tracePt t="21540" x="7092950" y="2984500"/>
          <p14:tracePt t="21556" x="7086600" y="2997200"/>
          <p14:tracePt t="21570" x="7067550" y="3009900"/>
          <p14:tracePt t="21582" x="7048500" y="3022600"/>
          <p14:tracePt t="21599" x="7016750" y="3035300"/>
          <p14:tracePt t="21615" x="6997700" y="3054350"/>
          <p14:tracePt t="21632" x="6978650" y="3067050"/>
          <p14:tracePt t="21649" x="6965950" y="3079750"/>
          <p14:tracePt t="21665" x="6934200" y="3111500"/>
          <p14:tracePt t="21682" x="6896100" y="3149600"/>
          <p14:tracePt t="21699" x="6858000" y="3181350"/>
          <p14:tracePt t="21715" x="6832600" y="3213100"/>
          <p14:tracePt t="21716" x="6826250" y="3219450"/>
          <p14:tracePt t="21732" x="6813550" y="3232150"/>
          <p14:tracePt t="21749" x="6794500" y="3244850"/>
          <p14:tracePt t="21766" x="6775450" y="3263900"/>
          <p14:tracePt t="21782" x="6769100" y="3270250"/>
          <p14:tracePt t="21799" x="6756400" y="3276600"/>
          <p14:tracePt t="21815" x="6750050" y="3289300"/>
          <p14:tracePt t="21836" x="6724650" y="3295650"/>
          <p14:tracePt t="21852" x="6718300" y="3302000"/>
          <p14:tracePt t="21865" x="6711950" y="3308350"/>
          <p14:tracePt t="21882" x="6705600" y="3314700"/>
          <p14:tracePt t="21899" x="6699250" y="3314700"/>
          <p14:tracePt t="21915" x="6686550" y="3327400"/>
          <p14:tracePt t="21932" x="6654800" y="3352800"/>
          <p14:tracePt t="21949" x="6629400" y="3365500"/>
          <p14:tracePt t="21965" x="6610350" y="3384550"/>
          <p14:tracePt t="21983" x="6597650" y="3390900"/>
          <p14:tracePt t="21999" x="6559550" y="3409950"/>
          <p14:tracePt t="22016" x="6521450" y="3435350"/>
          <p14:tracePt t="22032" x="6496050" y="3454400"/>
          <p14:tracePt t="22036" x="6483350" y="3467100"/>
          <p14:tracePt t="22049" x="6477000" y="3473450"/>
          <p14:tracePt t="22065" x="6438900" y="3492500"/>
          <p14:tracePt t="22082" x="6400800" y="3530600"/>
          <p14:tracePt t="22099" x="6388100" y="3536950"/>
          <p14:tracePt t="22115" x="6343650" y="3562350"/>
          <p14:tracePt t="22116" x="6330950" y="3575050"/>
          <p14:tracePt t="22132" x="6280150" y="3600450"/>
          <p14:tracePt t="22149" x="6254750" y="3619500"/>
          <p14:tracePt t="22165" x="6210300" y="3632200"/>
          <p14:tracePt t="22182" x="6172200" y="3663950"/>
          <p14:tracePt t="22199" x="6127750" y="3689350"/>
          <p14:tracePt t="22215" x="6070600" y="3721100"/>
          <p14:tracePt t="22232" x="6019800" y="3746500"/>
          <p14:tracePt t="22249" x="5975350" y="3778250"/>
          <p14:tracePt t="22266" x="5937250" y="3797300"/>
          <p14:tracePt t="22282" x="5924550" y="3803650"/>
          <p14:tracePt t="22299" x="5899150" y="3810000"/>
          <p14:tracePt t="22316" x="5861050" y="3829050"/>
          <p14:tracePt t="22332" x="5835650" y="3835400"/>
          <p14:tracePt t="22349" x="5791200" y="3841750"/>
          <p14:tracePt t="22365" x="5746750" y="3854450"/>
          <p14:tracePt t="22382" x="5676900" y="3892550"/>
          <p14:tracePt t="22399" x="5607050" y="3924300"/>
          <p14:tracePt t="22415" x="5607050" y="3943350"/>
          <p14:tracePt t="22432" x="5607050" y="3962400"/>
          <p14:tracePt t="22449" x="5581650" y="3981450"/>
          <p14:tracePt t="22466" x="5568950" y="3987800"/>
          <p14:tracePt t="22482" x="5562600" y="3987800"/>
          <p14:tracePt t="22500" x="5543550" y="3987800"/>
          <p14:tracePt t="22524" x="5524500" y="4000500"/>
          <p14:tracePt t="22532" x="5518150" y="4006850"/>
          <p14:tracePt t="22549" x="5492750" y="4019550"/>
          <p14:tracePt t="22565" x="5473700" y="4044950"/>
          <p14:tracePt t="22582" x="5435600" y="4064000"/>
          <p14:tracePt t="22599" x="5410200" y="4070350"/>
          <p14:tracePt t="22616" x="5378450" y="4095750"/>
          <p14:tracePt t="22632" x="5359400" y="4102100"/>
          <p14:tracePt t="22649" x="5340350" y="4114800"/>
          <p14:tracePt t="22665" x="5334000" y="4114800"/>
          <p14:tracePt t="22682" x="5314950" y="4127500"/>
          <p14:tracePt t="22699" x="5295900" y="4127500"/>
          <p14:tracePt t="22716" x="5289550" y="4133850"/>
          <p14:tracePt t="22732" x="5276850" y="4133850"/>
          <p14:tracePt t="22749" x="5251450" y="4146550"/>
          <p14:tracePt t="22765" x="5232400" y="4152900"/>
          <p14:tracePt t="22783" x="5194300" y="4171950"/>
          <p14:tracePt t="22799" x="5175250" y="4178300"/>
          <p14:tracePt t="22816" x="5149850" y="4184650"/>
          <p14:tracePt t="22832" x="5124450" y="4191000"/>
          <p14:tracePt t="22849" x="5099050" y="4210050"/>
          <p14:tracePt t="22866" x="5086350" y="4210050"/>
          <p14:tracePt t="22884" x="5080000" y="4210050"/>
          <p14:tracePt t="22899" x="5073650" y="4210050"/>
          <p14:tracePt t="22915" x="5054600" y="4210050"/>
          <p14:tracePt t="22932" x="5048250" y="4210050"/>
          <p14:tracePt t="22949" x="5035550" y="4216400"/>
          <p14:tracePt t="22966" x="5010150" y="4222750"/>
          <p14:tracePt t="22983" x="4965700" y="4235450"/>
          <p14:tracePt t="22999" x="4946650" y="4254500"/>
          <p14:tracePt t="23016" x="4883150" y="4260850"/>
          <p14:tracePt t="23032" x="4832350" y="4273550"/>
          <p14:tracePt t="23049" x="4775200" y="4298950"/>
          <p14:tracePt t="23066" x="4768850" y="4298950"/>
          <p14:tracePt t="23082" x="4724400" y="4311650"/>
          <p14:tracePt t="23140" x="4718050" y="4318000"/>
          <p14:tracePt t="23164" x="4705350" y="4324350"/>
          <p14:tracePt t="23180" x="4692650" y="4324350"/>
          <p14:tracePt t="23188" x="4679950" y="4343400"/>
          <p14:tracePt t="23212" x="4660900" y="4349750"/>
          <p14:tracePt t="23228" x="4654550" y="4356100"/>
          <p14:tracePt t="23236" x="4648200" y="4356100"/>
          <p14:tracePt t="23249" x="4629150" y="4368800"/>
          <p14:tracePt t="23265" x="4591050" y="4394200"/>
          <p14:tracePt t="23282" x="4552950" y="4413250"/>
          <p14:tracePt t="23299" x="4502150" y="4432300"/>
          <p14:tracePt t="23316" x="4438650" y="4451350"/>
          <p14:tracePt t="23332" x="4432300" y="4457700"/>
          <p14:tracePt t="23349" x="4425950" y="4457700"/>
          <p14:tracePt t="23389" x="4419600" y="4457700"/>
          <p14:tracePt t="23396" x="4400550" y="4457700"/>
          <p14:tracePt t="23404" x="4394200" y="4464050"/>
          <p14:tracePt t="23416" x="4387850" y="4470400"/>
          <p14:tracePt t="23432" x="4330700" y="4489450"/>
          <p14:tracePt t="23449" x="4286250" y="4502150"/>
          <p14:tracePt t="23466" x="4216400" y="4540250"/>
          <p14:tracePt t="23483" x="4140200" y="4572000"/>
          <p14:tracePt t="23499" x="4114800" y="4578350"/>
          <p14:tracePt t="23516" x="4057650" y="4597400"/>
          <p14:tracePt t="23516" x="4051300" y="4597400"/>
          <p14:tracePt t="23534" x="4006850" y="4616450"/>
          <p14:tracePt t="23549" x="3949700" y="4635500"/>
          <p14:tracePt t="23566" x="3905250" y="4667250"/>
          <p14:tracePt t="23582" x="3835400" y="4686300"/>
          <p14:tracePt t="23599" x="3759200" y="4724400"/>
          <p14:tracePt t="23616" x="3714750" y="4743450"/>
          <p14:tracePt t="23633" x="3632200" y="4775200"/>
          <p14:tracePt t="23649" x="3549650" y="4794250"/>
          <p14:tracePt t="23666" x="3505200" y="4826000"/>
          <p14:tracePt t="23683" x="3429000" y="4838700"/>
          <p14:tracePt t="23700" x="3371850" y="4864100"/>
          <p14:tracePt t="23700" x="3314700" y="4876800"/>
          <p14:tracePt t="23717" x="3219450" y="4902200"/>
          <p14:tracePt t="23732" x="3143250" y="4940300"/>
          <p14:tracePt t="23749" x="3035300" y="4984750"/>
          <p14:tracePt t="23766" x="2914650" y="5048250"/>
          <p14:tracePt t="23783" x="2832100" y="5092700"/>
          <p14:tracePt t="23799" x="2711450" y="5149850"/>
          <p14:tracePt t="23816" x="2673350" y="5187950"/>
          <p14:tracePt t="23832" x="2590800" y="5232400"/>
          <p14:tracePt t="23849" x="2489200" y="5276850"/>
          <p14:tracePt t="23866" x="2387600" y="5321300"/>
          <p14:tracePt t="23882" x="2298700" y="5365750"/>
          <p14:tracePt t="23899" x="2216150" y="5397500"/>
          <p14:tracePt t="23916" x="2082800" y="5486400"/>
          <p14:tracePt t="23933" x="2038350" y="5505450"/>
          <p14:tracePt t="23950" x="1955800" y="5537200"/>
          <p14:tracePt t="23966" x="1879600" y="5588000"/>
          <p14:tracePt t="23982" x="1809750" y="5607050"/>
          <p14:tracePt t="23999" x="1752600" y="5638800"/>
          <p14:tracePt t="24016" x="1727200" y="5651500"/>
          <p14:tracePt t="24032" x="1727200" y="5676900"/>
          <p14:tracePt t="24049" x="1682750" y="5708650"/>
          <p14:tracePt t="24066" x="1625600" y="5727700"/>
          <p14:tracePt t="24082" x="1581150" y="5759450"/>
          <p14:tracePt t="24099" x="1530350" y="5765800"/>
          <p14:tracePt t="24116" x="1485900" y="5778500"/>
          <p14:tracePt t="24133" x="1466850" y="5784850"/>
          <p14:tracePt t="24149" x="1447800" y="5784850"/>
          <p14:tracePt t="24166" x="1435100" y="5784850"/>
          <p14:tracePt t="24183" x="1416050" y="5784850"/>
          <p14:tracePt t="24199" x="1403350" y="5784850"/>
          <p14:tracePt t="24220" x="1397000" y="5784850"/>
          <p14:tracePt t="24236" x="1390650" y="5784850"/>
          <p14:tracePt t="24249" x="1377950" y="5784850"/>
          <p14:tracePt t="24266" x="1352550" y="5784850"/>
          <p14:tracePt t="24283" x="1327150" y="5784850"/>
          <p14:tracePt t="24299" x="1282700" y="5753100"/>
          <p14:tracePt t="24316" x="1263650" y="5746750"/>
          <p14:tracePt t="24316" x="1238250" y="5740400"/>
          <p14:tracePt t="24333" x="1181100" y="5689600"/>
          <p14:tracePt t="24349" x="1123950" y="5651500"/>
          <p14:tracePt t="24366" x="1060450" y="5588000"/>
          <p14:tracePt t="24383" x="996950" y="5499100"/>
          <p14:tracePt t="24399" x="927100" y="5410200"/>
          <p14:tracePt t="24416" x="895350" y="5308600"/>
          <p14:tracePt t="24433" x="850900" y="5207000"/>
          <p14:tracePt t="24450" x="812800" y="5111750"/>
          <p14:tracePt t="24466" x="781050" y="5029200"/>
          <p14:tracePt t="24483" x="749300" y="4946650"/>
          <p14:tracePt t="24499" x="742950" y="4876800"/>
          <p14:tracePt t="24516" x="704850" y="4800600"/>
          <p14:tracePt t="24533" x="704850" y="4737100"/>
          <p14:tracePt t="24549" x="704850" y="4654550"/>
          <p14:tracePt t="24566" x="704850" y="4565650"/>
          <p14:tracePt t="24583" x="704850" y="4457700"/>
          <p14:tracePt t="24599" x="704850" y="4337050"/>
          <p14:tracePt t="24616" x="723900" y="4171950"/>
          <p14:tracePt t="24633" x="774700" y="3994150"/>
          <p14:tracePt t="24650" x="812800" y="3841750"/>
          <p14:tracePt t="24666" x="863600" y="3708400"/>
          <p14:tracePt t="24683" x="869950" y="3600450"/>
          <p14:tracePt t="24700" x="901700" y="3498850"/>
          <p14:tracePt t="24700" x="901700" y="3460750"/>
          <p14:tracePt t="24716" x="914400" y="3416300"/>
          <p14:tracePt t="24733" x="914400" y="3384550"/>
          <p14:tracePt t="24749" x="920750" y="3365500"/>
          <p14:tracePt t="24917" x="920750" y="3371850"/>
          <p14:tracePt t="24925" x="920750" y="3378200"/>
          <p14:tracePt t="24933" x="920750" y="3403600"/>
          <p14:tracePt t="24949" x="895350" y="3505200"/>
          <p14:tracePt t="24966" x="882650" y="3632200"/>
          <p14:tracePt t="24983" x="857250" y="3759200"/>
          <p14:tracePt t="24999" x="838200" y="3892550"/>
          <p14:tracePt t="25016" x="838200" y="3981450"/>
          <p14:tracePt t="25033" x="838200" y="4089400"/>
          <p14:tracePt t="25049" x="838200" y="4197350"/>
          <p14:tracePt t="25066" x="838200" y="4286250"/>
          <p14:tracePt t="25083" x="838200" y="4343400"/>
          <p14:tracePt t="25099" x="838200" y="4375150"/>
          <p14:tracePt t="25116" x="838200" y="4438650"/>
          <p14:tracePt t="25133" x="838200" y="4483100"/>
          <p14:tracePt t="25150" x="838200" y="4565650"/>
          <p14:tracePt t="25166" x="838200" y="4629150"/>
          <p14:tracePt t="25183" x="850900" y="4711700"/>
          <p14:tracePt t="25200" x="850900" y="4756150"/>
          <p14:tracePt t="25216" x="850900" y="4800600"/>
          <p14:tracePt t="25233" x="850900" y="4832350"/>
          <p14:tracePt t="25249" x="850900" y="4857750"/>
          <p14:tracePt t="25266" x="850900" y="4889500"/>
          <p14:tracePt t="25283" x="850900" y="4933950"/>
          <p14:tracePt t="25299" x="850900" y="4953000"/>
          <p14:tracePt t="25316" x="857250" y="5003800"/>
          <p14:tracePt t="25317" x="857250" y="5016500"/>
          <p14:tracePt t="25333" x="857250" y="5060950"/>
          <p14:tracePt t="25349" x="857250" y="5105400"/>
          <p14:tracePt t="25366" x="857250" y="5162550"/>
          <p14:tracePt t="25383" x="857250" y="5194300"/>
          <p14:tracePt t="25400" x="876300" y="5238750"/>
          <p14:tracePt t="25417" x="882650" y="5270500"/>
          <p14:tracePt t="25433" x="882650" y="5283200"/>
          <p14:tracePt t="25450" x="882650" y="5308600"/>
          <p14:tracePt t="25466" x="882650" y="5321300"/>
          <p14:tracePt t="25483" x="889000" y="5334000"/>
          <p14:tracePt t="25500" x="889000" y="5346700"/>
          <p14:tracePt t="26581" x="889000" y="5353050"/>
          <p14:tracePt t="26589" x="889000" y="5365750"/>
          <p14:tracePt t="26600" x="876300" y="5397500"/>
          <p14:tracePt t="26617" x="857250" y="5505450"/>
          <p14:tracePt t="26633" x="857250" y="5600700"/>
          <p14:tracePt t="26650" x="857250" y="5676900"/>
          <p14:tracePt t="26667" x="857250" y="5759450"/>
          <p14:tracePt t="26683" x="857250" y="5822950"/>
          <p14:tracePt t="26700" x="844550" y="5905500"/>
          <p14:tracePt t="26716" x="825500" y="5975350"/>
          <p14:tracePt t="26717" x="825500" y="6013450"/>
          <p14:tracePt t="26733" x="825500" y="6089650"/>
          <p14:tracePt t="26750" x="825500" y="6146800"/>
          <p14:tracePt t="26766" x="825500" y="6191250"/>
          <p14:tracePt t="26783" x="838200" y="6235700"/>
          <p14:tracePt t="26800" x="838200" y="6248400"/>
          <p14:tracePt t="26816" x="838200" y="6254750"/>
          <p14:tracePt t="26833" x="844550" y="6261100"/>
          <p14:tracePt t="26853" x="844550" y="6267450"/>
          <p14:tracePt t="26869" x="844550" y="6273800"/>
          <p14:tracePt t="26883" x="863600" y="6292850"/>
          <p14:tracePt t="26900" x="876300" y="6318250"/>
          <p14:tracePt t="26901" x="882650" y="6324600"/>
          <p14:tracePt t="26917" x="920750" y="6350000"/>
          <p14:tracePt t="26917" x="952500" y="6369050"/>
          <p14:tracePt t="26933" x="1079500" y="6394450"/>
          <p14:tracePt t="26950" x="1181100" y="6438900"/>
          <p14:tracePt t="26966" x="1250950" y="6451600"/>
          <p14:tracePt t="26983" x="1276350" y="6451600"/>
          <p14:tracePt t="27102" x="1282700" y="6451600"/>
          <p14:tracePt t="27109" x="1282700" y="6445250"/>
          <p14:tracePt t="27125" x="1282700" y="6426200"/>
          <p14:tracePt t="27141" x="1276350" y="6419850"/>
          <p14:tracePt t="27150" x="1263650" y="6400800"/>
          <p14:tracePt t="27167" x="1263650" y="6394450"/>
          <p14:tracePt t="27183" x="1257300" y="6388100"/>
          <p14:tracePt t="27205" x="1257300" y="6381750"/>
          <p14:tracePt t="27230" x="1250950" y="6375400"/>
          <p14:tracePt t="27253" x="1244600" y="6362700"/>
          <p14:tracePt t="27269" x="1244600" y="6356350"/>
          <p14:tracePt t="27285" x="1238250" y="6350000"/>
          <p14:tracePt t="27317" x="1238250" y="6343650"/>
          <p14:tracePt t="27533" x="1238250" y="6330950"/>
          <p14:tracePt t="27541" x="1238250" y="6318250"/>
          <p14:tracePt t="27550" x="1238250" y="6311900"/>
          <p14:tracePt t="27567" x="1244600" y="6286500"/>
          <p14:tracePt t="27584" x="1244600" y="6273800"/>
          <p14:tracePt t="27600" x="1244600" y="6267450"/>
          <p14:tracePt t="27617" x="1244600" y="6248400"/>
          <p14:tracePt t="27701" x="1250950" y="6242050"/>
          <p14:tracePt t="28166" x="1250950" y="6248400"/>
          <p14:tracePt t="31334" x="1250950" y="6242050"/>
          <p14:tracePt t="31358" x="1250950" y="6235700"/>
          <p14:tracePt t="31366" x="1257300" y="6229350"/>
          <p14:tracePt t="33879" x="1276350" y="6216650"/>
          <p14:tracePt t="33911" x="1282700" y="6210300"/>
          <p14:tracePt t="33919" x="1289050" y="6203950"/>
          <p14:tracePt t="33935" x="1301750" y="6197600"/>
          <p14:tracePt t="33943" x="1308100" y="6191250"/>
          <p14:tracePt t="33959" x="1314450" y="6184900"/>
          <p14:tracePt t="33975" x="1320800" y="6172200"/>
          <p14:tracePt t="33985" x="1327150" y="6165850"/>
          <p14:tracePt t="34247" x="1327150" y="6178550"/>
          <p14:tracePt t="34255" x="1320800" y="6191250"/>
          <p14:tracePt t="34268" x="1308100" y="6210300"/>
          <p14:tracePt t="34285" x="1301750" y="6216650"/>
          <p14:tracePt t="34302" x="1295400" y="6223000"/>
          <p14:tracePt t="34318" x="1282700" y="6235700"/>
          <p14:tracePt t="34335" x="1270000" y="6248400"/>
          <p14:tracePt t="34359" x="1263650" y="6254750"/>
          <p14:tracePt t="34583" x="1263650" y="6248400"/>
          <p14:tracePt t="34599" x="1263650" y="6229350"/>
          <p14:tracePt t="34607" x="1263650" y="6216650"/>
          <p14:tracePt t="34619" x="1263650" y="6210300"/>
          <p14:tracePt t="34635" x="1263650" y="6203950"/>
          <p14:tracePt t="34655" x="1276350" y="6184900"/>
          <p14:tracePt t="35096" x="1282700" y="6184900"/>
          <p14:tracePt t="35135" x="1289050" y="6184900"/>
          <p14:tracePt t="35615" x="1314450" y="6184900"/>
          <p14:tracePt t="35623" x="1333500" y="6184900"/>
          <p14:tracePt t="35636" x="1371600" y="6197600"/>
          <p14:tracePt t="35652" x="1504950" y="6248400"/>
          <p14:tracePt t="35669" x="1708150" y="6299200"/>
          <p14:tracePt t="35685" x="1930400" y="6311900"/>
          <p14:tracePt t="35702" x="2178050" y="6311900"/>
          <p14:tracePt t="35719" x="2406650" y="6311900"/>
          <p14:tracePt t="35735" x="2438400" y="6311900"/>
          <p14:tracePt t="35752" x="2470150" y="6311900"/>
          <p14:tracePt t="35769" x="2520950" y="6292850"/>
          <p14:tracePt t="35785" x="2603500" y="6267450"/>
          <p14:tracePt t="35802" x="2768600" y="6216650"/>
          <p14:tracePt t="35818" x="3035300" y="6146800"/>
          <p14:tracePt t="35835" x="3371850" y="6057900"/>
          <p14:tracePt t="35852" x="3765550" y="5930900"/>
          <p14:tracePt t="35868" x="4102100" y="5842000"/>
          <p14:tracePt t="35886" x="4324350" y="5778500"/>
          <p14:tracePt t="35903" x="4425950" y="5734050"/>
          <p14:tracePt t="35903" x="4445000" y="5721350"/>
          <p14:tracePt t="35919" x="4489450" y="5702300"/>
          <p14:tracePt t="35936" x="4508500" y="5683250"/>
          <p14:tracePt t="35952" x="4514850" y="5676900"/>
          <p14:tracePt t="35969" x="4521200" y="5670550"/>
          <p14:tracePt t="35985" x="4546600" y="5664200"/>
          <p14:tracePt t="36002" x="4559300" y="5651500"/>
          <p14:tracePt t="36019" x="4578350" y="5632450"/>
          <p14:tracePt t="36255" x="4578350" y="5638800"/>
          <p14:tracePt t="36695" x="4546600" y="5626100"/>
          <p14:tracePt t="36703" x="4540250" y="5619750"/>
          <p14:tracePt t="36719" x="4514850" y="5594350"/>
          <p14:tracePt t="36735" x="4508500" y="5594350"/>
          <p14:tracePt t="36767" x="4502150" y="5588000"/>
          <p14:tracePt t="36959" x="4495800" y="5581650"/>
          <p14:tracePt t="36967" x="4483100" y="5581650"/>
          <p14:tracePt t="36986" x="4451350" y="5607050"/>
          <p14:tracePt t="37002" x="4394200" y="5676900"/>
          <p14:tracePt t="37019" x="4298950" y="5772150"/>
          <p14:tracePt t="37036" x="4140200" y="5918200"/>
          <p14:tracePt t="37052" x="3962400" y="6051550"/>
          <p14:tracePt t="37069" x="3790950" y="6159500"/>
          <p14:tracePt t="37085" x="3638550" y="6235700"/>
          <p14:tracePt t="37103" x="3517900" y="6292850"/>
          <p14:tracePt t="37120" x="3435350" y="6311900"/>
          <p14:tracePt t="37120" x="3378200" y="6350000"/>
          <p14:tracePt t="37136" x="3333750" y="6356350"/>
          <p14:tracePt t="37152" x="3302000" y="6356350"/>
          <p14:tracePt t="37169" x="3257550" y="6356350"/>
          <p14:tracePt t="37186" x="3187700" y="6356350"/>
          <p14:tracePt t="37202" x="3098800" y="6356350"/>
          <p14:tracePt t="37219" x="3028950" y="6343650"/>
          <p14:tracePt t="37236" x="2921000" y="6311900"/>
          <p14:tracePt t="37252" x="2806700" y="6273800"/>
          <p14:tracePt t="37269" x="2705100" y="6254750"/>
          <p14:tracePt t="37286" x="2609850" y="6223000"/>
          <p14:tracePt t="37302" x="2495550" y="6197600"/>
          <p14:tracePt t="37319" x="2425700" y="6165850"/>
          <p14:tracePt t="37320" x="2368550" y="6159500"/>
          <p14:tracePt t="37336" x="2292350" y="6146800"/>
          <p14:tracePt t="37353" x="2222500" y="6127750"/>
          <p14:tracePt t="37369" x="2139950" y="6115050"/>
          <p14:tracePt t="37386" x="2051050" y="6115050"/>
          <p14:tracePt t="37402" x="1981200" y="6096000"/>
          <p14:tracePt t="37419" x="1803400" y="6070600"/>
          <p14:tracePt t="37436" x="1574800" y="6057900"/>
          <p14:tracePt t="37453" x="1333500" y="6057900"/>
          <p14:tracePt t="37469" x="1155700" y="6057900"/>
          <p14:tracePt t="37486" x="1098550" y="6057900"/>
          <p14:tracePt t="37502" x="1092200" y="6057900"/>
          <p14:tracePt t="37615" x="1085850" y="6057900"/>
          <p14:tracePt t="37791" x="1104900" y="6057900"/>
          <p14:tracePt t="37799" x="1130300" y="6057900"/>
          <p14:tracePt t="37808" x="1149350" y="6057900"/>
          <p14:tracePt t="37819" x="1174750" y="6057900"/>
          <p14:tracePt t="37836" x="1187450" y="6057900"/>
          <p14:tracePt t="37852" x="1212850" y="6057900"/>
          <p14:tracePt t="37869" x="1238250" y="6064250"/>
          <p14:tracePt t="37886" x="1257300" y="6076950"/>
          <p14:tracePt t="37902" x="1276350" y="6096000"/>
          <p14:tracePt t="37919" x="1301750" y="6115050"/>
          <p14:tracePt t="37919" x="1308100" y="6121400"/>
          <p14:tracePt t="37936" x="1333500" y="6140450"/>
          <p14:tracePt t="37952" x="1358900" y="6140450"/>
          <p14:tracePt t="38008" x="1365250" y="6146800"/>
          <p14:tracePt t="38072" x="1365250" y="6153150"/>
          <p14:tracePt t="38095" x="1365250" y="6159500"/>
          <p14:tracePt t="38240" x="1384300" y="6159500"/>
          <p14:tracePt t="38256" x="1403350" y="6159500"/>
          <p14:tracePt t="38272" x="1416050" y="6159500"/>
          <p14:tracePt t="38280" x="1422400" y="6159500"/>
          <p14:tracePt t="38296" x="1435100" y="6159500"/>
          <p14:tracePt t="38304" x="1441450" y="6159500"/>
          <p14:tracePt t="38320" x="1454150" y="6159500"/>
          <p14:tracePt t="38336" x="1460500" y="6159500"/>
          <p14:tracePt t="38472" x="1473200" y="6159500"/>
          <p14:tracePt t="38480" x="1492250" y="6159500"/>
          <p14:tracePt t="38488" x="1524000" y="6159500"/>
          <p14:tracePt t="38503" x="1574800" y="6184900"/>
          <p14:tracePt t="38519" x="1854200" y="6184900"/>
          <p14:tracePt t="38536" x="2133600" y="6184900"/>
          <p14:tracePt t="38553" x="2451100" y="6146800"/>
          <p14:tracePt t="38569" x="2940050" y="6096000"/>
          <p14:tracePt t="38586" x="3727450" y="5969000"/>
          <p14:tracePt t="38603" x="4730750" y="5784850"/>
          <p14:tracePt t="38620" x="5816600" y="5492750"/>
          <p14:tracePt t="38636" x="6946900" y="5149850"/>
          <p14:tracePt t="38653" x="7867650" y="4876800"/>
          <p14:tracePt t="38669" x="8648700" y="4635500"/>
          <p14:tracePt t="38686" x="9004300" y="4521200"/>
          <p14:tracePt t="38703" x="9074150" y="4489450"/>
          <p14:tracePt t="38719" x="9080500" y="4483100"/>
          <p14:tracePt t="38752" x="9074150" y="4483100"/>
          <p14:tracePt t="38760" x="9061450" y="4483100"/>
          <p14:tracePt t="38769" x="9048750" y="4483100"/>
          <p14:tracePt t="38786" x="9042400" y="4483100"/>
          <p14:tracePt t="38803" x="9010650" y="4483100"/>
          <p14:tracePt t="38820" x="8985250" y="4483100"/>
          <p14:tracePt t="38836" x="8959850" y="4483100"/>
          <p14:tracePt t="38853" x="8928100" y="4483100"/>
          <p14:tracePt t="38869" x="8902700" y="4483100"/>
          <p14:tracePt t="38886" x="8870950" y="4464050"/>
          <p14:tracePt t="38903" x="8845550" y="4413250"/>
          <p14:tracePt t="38919" x="8826500" y="4343400"/>
          <p14:tracePt t="38920" x="8813800" y="4286250"/>
          <p14:tracePt t="38936" x="8813800" y="4184650"/>
          <p14:tracePt t="38953" x="8813800" y="3987800"/>
          <p14:tracePt t="38969" x="8813800" y="3695700"/>
          <p14:tracePt t="38986" x="8851900" y="3352800"/>
          <p14:tracePt t="39003" x="8934450" y="3048000"/>
          <p14:tracePt t="39019" x="9004300" y="2781300"/>
          <p14:tracePt t="39036" x="9055100" y="2635250"/>
          <p14:tracePt t="39053" x="9067800" y="2552700"/>
          <p14:tracePt t="39070" x="9067800" y="2546350"/>
          <p14:tracePt t="39104" x="9055100" y="2546350"/>
          <p14:tracePt t="39112" x="9036050" y="2571750"/>
          <p14:tracePt t="39120" x="9029700" y="2609850"/>
          <p14:tracePt t="39136" x="8947150" y="2717800"/>
          <p14:tracePt t="39153" x="8845550" y="2825750"/>
          <p14:tracePt t="39169" x="8737600" y="2921000"/>
          <p14:tracePt t="39186" x="8629650" y="2984500"/>
          <p14:tracePt t="39203" x="8515350" y="3016250"/>
          <p14:tracePt t="39219" x="8420100" y="3016250"/>
          <p14:tracePt t="39236" x="8375650" y="3016250"/>
          <p14:tracePt t="39253" x="8331200" y="3016250"/>
          <p14:tracePt t="39269" x="8299450" y="3016250"/>
          <p14:tracePt t="39286" x="8274050" y="3016250"/>
          <p14:tracePt t="39303" x="8204200" y="3016250"/>
          <p14:tracePt t="39304" x="8178800" y="3016250"/>
          <p14:tracePt t="39320" x="8064500" y="3060700"/>
          <p14:tracePt t="39336" x="7950200" y="3175000"/>
          <p14:tracePt t="39353" x="7772400" y="3321050"/>
          <p14:tracePt t="39369" x="7658100" y="3467100"/>
          <p14:tracePt t="39386" x="7480300" y="3625850"/>
          <p14:tracePt t="39403" x="7353300" y="3740150"/>
          <p14:tracePt t="39419" x="7213600" y="3860800"/>
          <p14:tracePt t="39436" x="7086600" y="3956050"/>
          <p14:tracePt t="39453" x="6927850" y="4064000"/>
          <p14:tracePt t="39469" x="6838950" y="4114800"/>
          <p14:tracePt t="39486" x="6737350" y="4159250"/>
          <p14:tracePt t="39503" x="6673850" y="4184650"/>
          <p14:tracePt t="39520" x="6610350" y="4210050"/>
          <p14:tracePt t="39537" x="6597650" y="4210050"/>
          <p14:tracePt t="39553" x="6565900" y="4216400"/>
          <p14:tracePt t="39570" x="6521450" y="4216400"/>
          <p14:tracePt t="39586" x="6464300" y="4216400"/>
          <p14:tracePt t="39603" x="6419850" y="4229100"/>
          <p14:tracePt t="39619" x="6324600" y="4286250"/>
          <p14:tracePt t="39636" x="6184900" y="4356100"/>
          <p14:tracePt t="39653" x="6057900" y="4445000"/>
          <p14:tracePt t="39670" x="5975350" y="4495800"/>
          <p14:tracePt t="39686" x="5867400" y="4578350"/>
          <p14:tracePt t="39703" x="5759450" y="4648200"/>
          <p14:tracePt t="39719" x="5638800" y="4749800"/>
          <p14:tracePt t="39720" x="5594350" y="4768850"/>
          <p14:tracePt t="39736" x="5467350" y="4857750"/>
          <p14:tracePt t="39753" x="5365750" y="4940300"/>
          <p14:tracePt t="39769" x="5238750" y="5054600"/>
          <p14:tracePt t="39787" x="5111750" y="5156200"/>
          <p14:tracePt t="39803" x="5016500" y="5251450"/>
          <p14:tracePt t="39819" x="4978400" y="5289550"/>
          <p14:tracePt t="39837" x="4965700" y="5295900"/>
          <p14:tracePt t="39984" x="4972050" y="5283200"/>
          <p14:tracePt t="39992" x="4991100" y="5283200"/>
          <p14:tracePt t="40003" x="5010150" y="5283200"/>
          <p14:tracePt t="40019" x="5073650" y="5270500"/>
          <p14:tracePt t="40036" x="5118100" y="5270500"/>
          <p14:tracePt t="40053" x="5187950" y="5264150"/>
          <p14:tracePt t="40069" x="5251450" y="5251450"/>
          <p14:tracePt t="40086" x="5334000" y="5232400"/>
          <p14:tracePt t="40103" x="5410200" y="5232400"/>
          <p14:tracePt t="40120" x="5505450" y="5238750"/>
          <p14:tracePt t="40136" x="5568950" y="5283200"/>
          <p14:tracePt t="40153" x="5632450" y="5346700"/>
          <p14:tracePt t="40170" x="5670550" y="5403850"/>
          <p14:tracePt t="40186" x="5683250" y="5429250"/>
          <p14:tracePt t="40203" x="5708650" y="5473700"/>
          <p14:tracePt t="40220" x="5708650" y="5480050"/>
          <p14:tracePt t="40236" x="5708650" y="5518150"/>
          <p14:tracePt t="40253" x="5708650" y="5549900"/>
          <p14:tracePt t="40270" x="5702300" y="5581650"/>
          <p14:tracePt t="40286" x="5689600" y="5632450"/>
          <p14:tracePt t="40303" x="5670550" y="5645150"/>
          <p14:tracePt t="40320" x="5670550" y="5676900"/>
          <p14:tracePt t="40337" x="5670550" y="5695950"/>
          <p14:tracePt t="40353" x="5670550" y="5708650"/>
          <p14:tracePt t="40370" x="5670550" y="5721350"/>
          <p14:tracePt t="40386" x="5676900" y="5746750"/>
          <p14:tracePt t="40403" x="5695950" y="5765800"/>
          <p14:tracePt t="40420" x="5721350" y="5784850"/>
          <p14:tracePt t="40436" x="5753100" y="5797550"/>
          <p14:tracePt t="40453" x="5765800" y="5797550"/>
          <p14:tracePt t="40470" x="5810250" y="5797550"/>
          <p14:tracePt t="40486" x="5854700" y="5797550"/>
          <p14:tracePt t="40503" x="5943600" y="5797550"/>
          <p14:tracePt t="40504" x="5981700" y="5797550"/>
          <p14:tracePt t="40520" x="6134100" y="5746750"/>
          <p14:tracePt t="40536" x="6261100" y="5721350"/>
          <p14:tracePt t="40553" x="6362700" y="5689600"/>
          <p14:tracePt t="40570" x="6388100" y="5689600"/>
          <p14:tracePt t="40587" x="6400800" y="5689600"/>
          <p14:tracePt t="40603" x="6426200" y="5689600"/>
          <p14:tracePt t="40620" x="6438900" y="5689600"/>
          <p14:tracePt t="40636" x="6470650" y="5689600"/>
          <p14:tracePt t="40653" x="6502400" y="5689600"/>
          <p14:tracePt t="40669" x="6546850" y="5689600"/>
          <p14:tracePt t="40686" x="6610350" y="5689600"/>
          <p14:tracePt t="40703" x="6680200" y="5689600"/>
          <p14:tracePt t="40720" x="6750050" y="5689600"/>
          <p14:tracePt t="40720" x="6788150" y="5715000"/>
          <p14:tracePt t="40736" x="6858000" y="5740400"/>
          <p14:tracePt t="40753" x="6896100" y="5759450"/>
          <p14:tracePt t="40770" x="6915150" y="5765800"/>
          <p14:tracePt t="40786" x="6921500" y="5778500"/>
          <p14:tracePt t="40804" x="6927850" y="5784850"/>
          <p14:tracePt t="40824" x="6915150" y="5784850"/>
          <p14:tracePt t="40836" x="6877050" y="5791200"/>
          <p14:tracePt t="40853" x="6769100" y="5803900"/>
          <p14:tracePt t="40870" x="6642100" y="5829300"/>
          <p14:tracePt t="40886" x="6477000" y="5854700"/>
          <p14:tracePt t="40903" x="6330950" y="5892800"/>
          <p14:tracePt t="40920" x="6210300" y="5937250"/>
          <p14:tracePt t="40920" x="6178550" y="5969000"/>
          <p14:tracePt t="40936" x="6108700" y="6007100"/>
          <p14:tracePt t="40953" x="6076950" y="6026150"/>
          <p14:tracePt t="41104" x="6089650" y="6026150"/>
          <p14:tracePt t="41112" x="6121400" y="6026150"/>
          <p14:tracePt t="41120" x="6134100" y="6026150"/>
          <p14:tracePt t="41136" x="6216650" y="6000750"/>
          <p14:tracePt t="41153" x="6286500" y="5988050"/>
          <p14:tracePt t="41170" x="6369050" y="5981700"/>
          <p14:tracePt t="41186" x="6426200" y="5969000"/>
          <p14:tracePt t="41203" x="6477000" y="5949950"/>
          <p14:tracePt t="41220" x="6521450" y="5943600"/>
          <p14:tracePt t="41237" x="6572250" y="5937250"/>
          <p14:tracePt t="41254" x="6616700" y="5924550"/>
          <p14:tracePt t="41270" x="6686550" y="5905500"/>
          <p14:tracePt t="41286" x="6756400" y="5886450"/>
          <p14:tracePt t="41303" x="6883400" y="5873750"/>
          <p14:tracePt t="41320" x="7099300" y="5835650"/>
          <p14:tracePt t="41337" x="7150100" y="5835650"/>
          <p14:tracePt t="41353" x="7162800" y="5829300"/>
          <p14:tracePt t="41432" x="7181850" y="5829300"/>
          <p14:tracePt t="41496" x="7188200" y="5810250"/>
          <p14:tracePt t="41528" x="7188200" y="5803900"/>
          <p14:tracePt t="41536" x="7188200" y="5797550"/>
          <p14:tracePt t="41544" x="7188200" y="5784850"/>
          <p14:tracePt t="41553" x="7188200" y="5772150"/>
          <p14:tracePt t="41570" x="7188200" y="5759450"/>
          <p14:tracePt t="41587" x="7188200" y="5715000"/>
          <p14:tracePt t="41603" x="7200900" y="5657850"/>
          <p14:tracePt t="41620" x="7219950" y="5562600"/>
          <p14:tracePt t="41637" x="7258050" y="5505450"/>
          <p14:tracePt t="41653" x="7289800" y="5448300"/>
          <p14:tracePt t="41670" x="7296150" y="5422900"/>
          <p14:tracePt t="41776" x="7289800" y="5429250"/>
          <p14:tracePt t="41792" x="7283450" y="5435600"/>
          <p14:tracePt t="41816" x="7277100" y="5441950"/>
          <p14:tracePt t="41824" x="7264400" y="5461000"/>
          <p14:tracePt t="41848" x="7251700" y="5467350"/>
          <p14:tracePt t="42233" x="7245350" y="5480050"/>
          <p14:tracePt t="42425" x="7251700" y="5480050"/>
          <p14:tracePt t="42457" x="7258050" y="5480050"/>
          <p14:tracePt t="42473" x="7264400" y="5486400"/>
          <p14:tracePt t="42577" x="7289800" y="5480050"/>
          <p14:tracePt t="42585" x="7346950" y="5473700"/>
          <p14:tracePt t="42593" x="7366000" y="5454650"/>
          <p14:tracePt t="42603" x="7391400" y="5441950"/>
          <p14:tracePt t="42620" x="7410450" y="5435600"/>
          <p14:tracePt t="42637" x="7442200" y="5429250"/>
          <p14:tracePt t="42654" x="7448550" y="5416550"/>
          <p14:tracePt t="42697" x="7448550" y="5410200"/>
          <p14:tracePt t="42712" x="7448550" y="5384800"/>
          <p14:tracePt t="42737" x="7448550" y="5378450"/>
          <p14:tracePt t="42745" x="7448550" y="5372100"/>
          <p14:tracePt t="42761" x="7448550" y="5353050"/>
          <p14:tracePt t="42770" x="7429500" y="5334000"/>
          <p14:tracePt t="42787" x="7423150" y="5327650"/>
          <p14:tracePt t="42804" x="7416800" y="5308600"/>
          <p14:tracePt t="42820" x="7416800" y="5289550"/>
          <p14:tracePt t="42837" x="7416800" y="5257800"/>
          <p14:tracePt t="42854" x="7416800" y="5245100"/>
          <p14:tracePt t="42870" x="7410450" y="5219700"/>
          <p14:tracePt t="42889" x="7404100" y="5219700"/>
          <p14:tracePt t="42921" x="7391400" y="5219700"/>
          <p14:tracePt t="42953" x="7385050" y="5219700"/>
          <p14:tracePt t="43001" x="7372350" y="5219700"/>
          <p14:tracePt t="43017" x="7366000" y="5219700"/>
          <p14:tracePt t="43049" x="7353300" y="5213350"/>
          <p14:tracePt t="43073" x="7353300" y="5207000"/>
          <p14:tracePt t="43081" x="7359650" y="5200650"/>
          <p14:tracePt t="43089" x="7359650" y="5194300"/>
          <p14:tracePt t="43105" x="7366000" y="5175250"/>
          <p14:tracePt t="43145" x="7366000" y="5168900"/>
          <p14:tracePt t="43169" x="7359650" y="5168900"/>
          <p14:tracePt t="43185" x="7346950" y="5168900"/>
          <p14:tracePt t="43193" x="7334250" y="5168900"/>
          <p14:tracePt t="43205" x="7327900" y="5162550"/>
          <p14:tracePt t="43233" x="7321550" y="5162550"/>
          <p14:tracePt t="43241" x="7308850" y="5162550"/>
          <p14:tracePt t="43254" x="7296150" y="5162550"/>
          <p14:tracePt t="43270" x="7277100" y="5143500"/>
          <p14:tracePt t="43287" x="7270750" y="5137150"/>
          <p14:tracePt t="43304" x="7264400" y="5124450"/>
          <p14:tracePt t="43321" x="7245350" y="5124450"/>
          <p14:tracePt t="43345" x="7239000" y="5118100"/>
          <p14:tracePt t="43737" x="7232650" y="5111750"/>
          <p14:tracePt t="43753" x="7232650" y="5105400"/>
          <p14:tracePt t="43777" x="7232650" y="5099050"/>
          <p14:tracePt t="43785" x="7232650" y="5092700"/>
          <p14:tracePt t="43801" x="7232650" y="5073650"/>
          <p14:tracePt t="43817" x="7232650" y="5067300"/>
          <p14:tracePt t="43825" x="7232650" y="5060950"/>
          <p14:tracePt t="43837" x="7232650" y="5054600"/>
          <p14:tracePt t="43854" x="7232650" y="5035550"/>
          <p14:tracePt t="43870" x="7232650" y="5016500"/>
          <p14:tracePt t="43887" x="7232650" y="4972050"/>
          <p14:tracePt t="43904" x="7245350" y="4933950"/>
          <p14:tracePt t="43921" x="7264400" y="4851400"/>
          <p14:tracePt t="43937" x="7308850" y="4749800"/>
          <p14:tracePt t="43954" x="7315200" y="4692650"/>
          <p14:tracePt t="43970" x="7327900" y="4635500"/>
          <p14:tracePt t="43987" x="7327900" y="4603750"/>
          <p14:tracePt t="44004" x="7327900" y="4584700"/>
          <p14:tracePt t="44025" x="7327900" y="4572000"/>
          <p14:tracePt t="44129" x="7327900" y="4565650"/>
          <p14:tracePt t="44137" x="7327900" y="4559300"/>
          <p14:tracePt t="44169" x="7321550" y="4546600"/>
          <p14:tracePt t="44217" x="7315200" y="4540250"/>
          <p14:tracePt t="44233" x="7302500" y="4527550"/>
          <p14:tracePt t="44241" x="7302500" y="4521200"/>
          <p14:tracePt t="44254" x="7296150" y="4495800"/>
          <p14:tracePt t="44271" x="7277100" y="4457700"/>
          <p14:tracePt t="44287" x="7270750" y="4425950"/>
          <p14:tracePt t="44304" x="7258050" y="4368800"/>
          <p14:tracePt t="44321" x="7258050" y="4260850"/>
          <p14:tracePt t="44337" x="7283450" y="4178300"/>
          <p14:tracePt t="44354" x="7340600" y="4114800"/>
          <p14:tracePt t="44370" x="7378700" y="4044950"/>
          <p14:tracePt t="44387" x="7416800" y="3987800"/>
          <p14:tracePt t="44404" x="7435850" y="3911600"/>
          <p14:tracePt t="44421" x="7435850" y="3898900"/>
          <p14:tracePt t="44438" x="7435850" y="3892550"/>
          <p14:tracePt t="44545" x="7435850" y="3867150"/>
          <p14:tracePt t="44601" x="7435850" y="3860800"/>
          <p14:tracePt t="44609" x="7435850" y="3854450"/>
          <p14:tracePt t="44621" x="7435850" y="3848100"/>
          <p14:tracePt t="44637" x="7416800" y="3810000"/>
          <p14:tracePt t="44654" x="7410450" y="3803650"/>
          <p14:tracePt t="44671" x="7410450" y="3784600"/>
          <p14:tracePt t="44687" x="7404100" y="3778250"/>
          <p14:tracePt t="44705" x="7404100" y="3771900"/>
          <p14:tracePt t="44761" x="7397750" y="3765550"/>
          <p14:tracePt t="44793" x="7391400" y="3765550"/>
          <p14:tracePt t="44809" x="7372350" y="3765550"/>
          <p14:tracePt t="44817" x="7346950" y="3765550"/>
          <p14:tracePt t="44825" x="7296150" y="3765550"/>
          <p14:tracePt t="44837" x="7251700" y="3790950"/>
          <p14:tracePt t="44854" x="7112000" y="3879850"/>
          <p14:tracePt t="44871" x="6985000" y="3981450"/>
          <p14:tracePt t="44888" x="6908800" y="4057650"/>
          <p14:tracePt t="44904" x="6813550" y="4152900"/>
          <p14:tracePt t="44921" x="6686550" y="4286250"/>
          <p14:tracePt t="44937" x="6559550" y="4387850"/>
          <p14:tracePt t="44954" x="6438900" y="4445000"/>
          <p14:tracePt t="44971" x="6324600" y="4495800"/>
          <p14:tracePt t="44987" x="6311900" y="4502150"/>
          <p14:tracePt t="45004" x="6292850" y="4521200"/>
          <p14:tracePt t="45273" x="6286500" y="4514850"/>
          <p14:tracePt t="45289" x="6305550" y="4502150"/>
          <p14:tracePt t="45297" x="6311900" y="4483100"/>
          <p14:tracePt t="45305" x="6330950" y="4438650"/>
          <p14:tracePt t="45321" x="6350000" y="4413250"/>
          <p14:tracePt t="45337" x="6457950" y="4305300"/>
          <p14:tracePt t="45354" x="6553200" y="4210050"/>
          <p14:tracePt t="45371" x="6692900" y="4108450"/>
          <p14:tracePt t="45388" x="6832600" y="4019550"/>
          <p14:tracePt t="45404" x="6985000" y="3956050"/>
          <p14:tracePt t="45421" x="7118350" y="3892550"/>
          <p14:tracePt t="45437" x="7175500" y="3867150"/>
          <p14:tracePt t="45454" x="7200900" y="3848100"/>
          <p14:tracePt t="45471" x="7207250" y="3841750"/>
          <p14:tracePt t="45487" x="7226300" y="3829050"/>
          <p14:tracePt t="45504" x="7226300" y="3822700"/>
          <p14:tracePt t="45609" x="7232650" y="3803650"/>
          <p14:tracePt t="45617" x="7232650" y="3797300"/>
          <p14:tracePt t="45626" x="7232650" y="3790950"/>
          <p14:tracePt t="45637" x="7239000" y="3771900"/>
          <p14:tracePt t="45654" x="7245350" y="3765550"/>
          <p14:tracePt t="45671" x="7258050" y="3759200"/>
          <p14:tracePt t="45688" x="7258050" y="3752850"/>
          <p14:tracePt t="45994" x="7251700" y="3746500"/>
          <p14:tracePt t="46154" x="7245350" y="3746500"/>
          <p14:tracePt t="46193" x="7239000" y="3746500"/>
          <p14:tracePt t="46209" x="7226300" y="3752850"/>
          <p14:tracePt t="46234" x="7213600" y="3759200"/>
          <p14:tracePt t="46257" x="7207250" y="3765550"/>
          <p14:tracePt t="46465" x="7200900" y="3765550"/>
          <p14:tracePt t="46482" x="7200900" y="3752850"/>
          <p14:tracePt t="46490" x="7200900" y="3746500"/>
          <p14:tracePt t="46504" x="7200900" y="3733800"/>
          <p14:tracePt t="46521" x="7200900" y="3702050"/>
          <p14:tracePt t="46521" x="7200900" y="3676650"/>
          <p14:tracePt t="46538" x="7200900" y="3625850"/>
          <p14:tracePt t="46554" x="7200900" y="3568700"/>
          <p14:tracePt t="46571" x="7200900" y="3536950"/>
          <p14:tracePt t="46588" x="7213600" y="3511550"/>
          <p14:tracePt t="46714" x="7219950" y="3511550"/>
          <p14:tracePt t="46730" x="7219950" y="3517900"/>
          <p14:tracePt t="46738" x="7219950" y="3524250"/>
          <p14:tracePt t="46754" x="7219950" y="3543300"/>
          <p14:tracePt t="46771" x="7219950" y="3549650"/>
          <p14:tracePt t="46788" x="7219950" y="3556000"/>
          <p14:tracePt t="46804" x="7219950" y="3562350"/>
          <p14:tracePt t="46821" x="7207250" y="3575050"/>
          <p14:tracePt t="47530" x="7200900" y="3575050"/>
          <p14:tracePt t="47554" x="7194550" y="3568700"/>
          <p14:tracePt t="47562" x="7175500" y="3556000"/>
          <p14:tracePt t="47571" x="7169150" y="3549650"/>
          <p14:tracePt t="47588" x="7169150" y="3517900"/>
          <p14:tracePt t="47605" x="7169150" y="3479800"/>
          <p14:tracePt t="47621" x="7162800" y="3448050"/>
          <p14:tracePt t="47638" x="7150100" y="3416300"/>
          <p14:tracePt t="47655" x="7131050" y="3346450"/>
          <p14:tracePt t="47671" x="7131050" y="3321050"/>
          <p14:tracePt t="47688" x="7124700" y="3308350"/>
          <p14:tracePt t="47705" x="7118350" y="3302000"/>
          <p14:tracePt t="47738" x="7105650" y="3302000"/>
          <p14:tracePt t="47874" x="7092950" y="3295650"/>
          <p14:tracePt t="48027" x="7099300" y="3295650"/>
          <p14:tracePt t="48114" x="7105650" y="3295650"/>
          <p14:tracePt t="48154" x="7118350" y="3295650"/>
          <p14:tracePt t="48178" x="7124700" y="3295650"/>
          <p14:tracePt t="48194" x="7137400" y="3295650"/>
          <p14:tracePt t="48210" x="7150100" y="3282950"/>
          <p14:tracePt t="48218" x="7156450" y="3276600"/>
          <p14:tracePt t="48226" x="7162800" y="3270250"/>
          <p14:tracePt t="48238" x="7175500" y="3263900"/>
          <p14:tracePt t="48258" x="7181850" y="3257550"/>
          <p14:tracePt t="48290" x="7181850" y="3251200"/>
          <p14:tracePt t="48474" x="7169150" y="3251200"/>
          <p14:tracePt t="48482" x="7162800" y="3251200"/>
          <p14:tracePt t="48490" x="7156450" y="3257550"/>
          <p14:tracePt t="48505" x="7118350" y="3276600"/>
          <p14:tracePt t="48522" x="7035800" y="3346450"/>
          <p14:tracePt t="48538" x="6908800" y="3416300"/>
          <p14:tracePt t="48555" x="6750050" y="3536950"/>
          <p14:tracePt t="48572" x="6477000" y="3695700"/>
          <p14:tracePt t="48588" x="6108700" y="3848100"/>
          <p14:tracePt t="48605" x="5676900" y="4051300"/>
          <p14:tracePt t="48621" x="5283200" y="4254500"/>
          <p14:tracePt t="48638" x="4895850" y="4489450"/>
          <p14:tracePt t="48655" x="4635500" y="4692650"/>
          <p14:tracePt t="48672" x="4394200" y="4895850"/>
          <p14:tracePt t="48688" x="4159250" y="5137150"/>
          <p14:tracePt t="48705" x="3962400" y="5365750"/>
          <p14:tracePt t="48722" x="3765550" y="5588000"/>
          <p14:tracePt t="48738" x="3708400" y="5651500"/>
          <p14:tracePt t="48755" x="3683000" y="5664200"/>
          <p14:tracePt t="48772" x="3657600" y="5676900"/>
          <p14:tracePt t="48788" x="3651250" y="5676900"/>
          <p14:tracePt t="48805" x="3644900" y="5676900"/>
          <p14:tracePt t="48994" x="3651250" y="5670550"/>
          <p14:tracePt t="49018" x="3651250" y="5664200"/>
          <p14:tracePt t="49026" x="3657600" y="5638800"/>
          <p14:tracePt t="49034" x="3689350" y="5594350"/>
          <p14:tracePt t="49043" x="3829050" y="5581650"/>
          <p14:tracePt t="49055" x="3886200" y="5568950"/>
          <p14:tracePt t="49072" x="3987800" y="5537200"/>
          <p14:tracePt t="49088" x="4057650" y="5518150"/>
          <p14:tracePt t="49105" x="4102100" y="5499100"/>
          <p14:tracePt t="49122" x="4140200" y="5492750"/>
          <p14:tracePt t="49138" x="4171950" y="5486400"/>
          <p14:tracePt t="49155" x="4260850" y="5429250"/>
          <p14:tracePt t="49172" x="4514850" y="5314950"/>
          <p14:tracePt t="49188" x="4514850" y="5308600"/>
          <p14:tracePt t="49205" x="4521200" y="5302250"/>
          <p14:tracePt t="56892" x="4514850" y="5302250"/>
          <p14:tracePt t="56900" x="4508500" y="5302250"/>
          <p14:tracePt t="56908" x="4502150" y="5302250"/>
          <p14:tracePt t="56924" x="4445000" y="5334000"/>
          <p14:tracePt t="56940" x="4292600" y="5448300"/>
          <p14:tracePt t="56957" x="3886200" y="5702300"/>
          <p14:tracePt t="56973" x="3270250" y="6032500"/>
          <p14:tracePt t="56990" x="2571750" y="6445250"/>
          <p14:tracePt t="57007" x="2146300" y="6724650"/>
          <p14:tracePt t="57023" x="1866900" y="6851650"/>
          <p14:tracePt t="57040" x="1689100" y="6851650"/>
          <p14:tracePt t="57057" x="1536700" y="6851650"/>
          <p14:tracePt t="57073" x="1473200" y="6851650"/>
          <p14:tracePt t="57332" x="812800" y="6572250"/>
          <p14:tracePt t="57341" x="812800" y="6534150"/>
          <p14:tracePt t="57357" x="901700" y="6426200"/>
          <p14:tracePt t="57374" x="984250" y="6330950"/>
          <p14:tracePt t="57390" x="1092200" y="6248400"/>
          <p14:tracePt t="57408" x="1155700" y="6197600"/>
          <p14:tracePt t="57424" x="1206500" y="6146800"/>
          <p14:tracePt t="57440" x="1238250" y="6121400"/>
          <p14:tracePt t="57457" x="1295400" y="6102350"/>
          <p14:tracePt t="57474" x="1327150" y="6096000"/>
          <p14:tracePt t="57490" x="1346200" y="6076950"/>
          <p14:tracePt t="57507" x="1352550" y="6076950"/>
          <p14:tracePt t="57524" x="1371600" y="6076950"/>
          <p14:tracePt t="57596" x="1371600" y="6083300"/>
          <p14:tracePt t="57604" x="1365250" y="6089650"/>
          <p14:tracePt t="57644" x="1365250" y="6102350"/>
          <p14:tracePt t="57652" x="1358900" y="6108700"/>
          <p14:tracePt t="57660" x="1346200" y="6121400"/>
          <p14:tracePt t="57676" x="1333500" y="6127750"/>
          <p14:tracePt t="57690" x="1327150" y="6134100"/>
          <p14:tracePt t="57707" x="1314450" y="6159500"/>
          <p14:tracePt t="57724" x="1295400" y="6191250"/>
          <p14:tracePt t="57740" x="1295400" y="6223000"/>
          <p14:tracePt t="57757" x="1295400" y="6235700"/>
          <p14:tracePt t="59221" x="1282700" y="6254750"/>
          <p14:tracePt t="59236" x="1276350" y="6254750"/>
          <p14:tracePt t="59252" x="1257300" y="6267450"/>
          <p14:tracePt t="59269" x="1250950" y="6267450"/>
          <p14:tracePt t="59293" x="1231900" y="6267450"/>
          <p14:tracePt t="59309" x="1225550" y="6267450"/>
          <p14:tracePt t="59324" x="1219200" y="6267450"/>
          <p14:tracePt t="59340" x="1212850" y="6267450"/>
          <p14:tracePt t="59348" x="1193800" y="6267450"/>
          <p14:tracePt t="59364" x="1187450" y="6267450"/>
          <p14:tracePt t="59374" x="1181100" y="6267450"/>
          <p14:tracePt t="59391" x="1155700" y="6267450"/>
          <p14:tracePt t="59407" x="1143000" y="6261100"/>
          <p14:tracePt t="59424" x="1130300" y="6254750"/>
          <p14:tracePt t="59441" x="1111250" y="6254750"/>
          <p14:tracePt t="59457" x="1098550" y="6235700"/>
          <p14:tracePt t="59474" x="1092200" y="6229350"/>
          <p14:tracePt t="59491" x="1073150" y="6216650"/>
          <p14:tracePt t="59507" x="1060450" y="6197600"/>
          <p14:tracePt t="59524" x="1060450" y="6191250"/>
          <p14:tracePt t="59524" x="1060450" y="6184900"/>
          <p14:tracePt t="59541" x="1047750" y="6159500"/>
          <p14:tracePt t="59558" x="1041400" y="6134100"/>
          <p14:tracePt t="59574" x="1035050" y="6121400"/>
          <p14:tracePt t="59591" x="1022350" y="6089650"/>
          <p14:tracePt t="59608" x="1022350" y="6064250"/>
          <p14:tracePt t="59624" x="1016000" y="6013450"/>
          <p14:tracePt t="59641" x="1009650" y="5943600"/>
          <p14:tracePt t="59658" x="977900" y="5886450"/>
          <p14:tracePt t="59674" x="971550" y="5829300"/>
          <p14:tracePt t="59691" x="958850" y="5746750"/>
          <p14:tracePt t="59708" x="939800" y="5651500"/>
          <p14:tracePt t="59724" x="927100" y="5543550"/>
          <p14:tracePt t="59741" x="914400" y="5448300"/>
          <p14:tracePt t="59757" x="914400" y="5340350"/>
          <p14:tracePt t="59774" x="914400" y="5238750"/>
          <p14:tracePt t="59791" x="908050" y="5124450"/>
          <p14:tracePt t="59808" x="882650" y="4997450"/>
          <p14:tracePt t="59824" x="882650" y="4870450"/>
          <p14:tracePt t="59841" x="882650" y="4768850"/>
          <p14:tracePt t="59857" x="882650" y="4641850"/>
          <p14:tracePt t="59874" x="882650" y="4502150"/>
          <p14:tracePt t="59891" x="882650" y="4419600"/>
          <p14:tracePt t="59907" x="882650" y="4318000"/>
          <p14:tracePt t="59924" x="882650" y="4171950"/>
          <p14:tracePt t="59941" x="882650" y="4064000"/>
          <p14:tracePt t="59957" x="882650" y="3981450"/>
          <p14:tracePt t="59974" x="895350" y="3917950"/>
          <p14:tracePt t="59991" x="895350" y="3841750"/>
          <p14:tracePt t="60007" x="908050" y="3771900"/>
          <p14:tracePt t="60025" x="933450" y="3714750"/>
          <p14:tracePt t="60041" x="952500" y="3663950"/>
          <p14:tracePt t="60058" x="984250" y="3613150"/>
          <p14:tracePt t="60074" x="1003300" y="3556000"/>
          <p14:tracePt t="60091" x="1028700" y="3505200"/>
          <p14:tracePt t="60108" x="1041400" y="3473450"/>
          <p14:tracePt t="60125" x="1047750" y="3422650"/>
          <p14:tracePt t="60141" x="1047750" y="3397250"/>
          <p14:tracePt t="60157" x="1054100" y="3352800"/>
          <p14:tracePt t="60174" x="1060450" y="3340100"/>
          <p14:tracePt t="60191" x="1073150" y="3321050"/>
          <p14:tracePt t="60208" x="1073150" y="3314700"/>
          <p14:tracePt t="60621" x="1073150" y="3327400"/>
          <p14:tracePt t="60629" x="1079500" y="3378200"/>
          <p14:tracePt t="60641" x="1123950" y="3454400"/>
          <p14:tracePt t="60658" x="1187450" y="3625850"/>
          <p14:tracePt t="60674" x="1250950" y="3790950"/>
          <p14:tracePt t="60691" x="1314450" y="3975100"/>
          <p14:tracePt t="60708" x="1314450" y="4133850"/>
          <p14:tracePt t="60724" x="1314450" y="4292600"/>
          <p14:tracePt t="60725" x="1314450" y="4394200"/>
          <p14:tracePt t="60741" x="1339850" y="4610100"/>
          <p14:tracePt t="60758" x="1409700" y="4806950"/>
          <p14:tracePt t="60774" x="1473200" y="4991100"/>
          <p14:tracePt t="60791" x="1549400" y="5130800"/>
          <p14:tracePt t="60808" x="1638300" y="5270500"/>
          <p14:tracePt t="60824" x="1720850" y="5346700"/>
          <p14:tracePt t="60841" x="1778000" y="5378450"/>
          <p14:tracePt t="60858" x="1847850" y="5422900"/>
          <p14:tracePt t="60874" x="1905000" y="5441950"/>
          <p14:tracePt t="60891" x="1981200" y="5480050"/>
          <p14:tracePt t="60908" x="2063750" y="5511800"/>
          <p14:tracePt t="60924" x="2165350" y="5581650"/>
          <p14:tracePt t="60925" x="2228850" y="5607050"/>
          <p14:tracePt t="60941" x="2343150" y="5651500"/>
          <p14:tracePt t="60958" x="2476500" y="5689600"/>
          <p14:tracePt t="60974" x="2571750" y="5708650"/>
          <p14:tracePt t="60991" x="2641600" y="5727700"/>
          <p14:tracePt t="61008" x="2679700" y="5746750"/>
          <p14:tracePt t="61024" x="2711450" y="5759450"/>
          <p14:tracePt t="61042" x="2736850" y="5784850"/>
          <p14:tracePt t="61058" x="2762250" y="5816600"/>
          <p14:tracePt t="61074" x="2774950" y="5835650"/>
          <p14:tracePt t="61091" x="2806700" y="5880100"/>
          <p14:tracePt t="61108" x="2819400" y="5911850"/>
          <p14:tracePt t="61125" x="2819400" y="5956300"/>
          <p14:tracePt t="61141" x="2819400" y="5975350"/>
          <p14:tracePt t="61158" x="2794000" y="6026150"/>
          <p14:tracePt t="61174" x="2768600" y="6057900"/>
          <p14:tracePt t="61191" x="2730500" y="6108700"/>
          <p14:tracePt t="61208" x="2679700" y="6203950"/>
          <p14:tracePt t="61224" x="2616200" y="6305550"/>
          <p14:tracePt t="61241" x="2565400" y="6381750"/>
          <p14:tracePt t="61258" x="2527300" y="6451600"/>
          <p14:tracePt t="61275" x="2495550" y="6508750"/>
          <p14:tracePt t="61292" x="2476500" y="6565900"/>
          <p14:tracePt t="61308" x="2451100" y="6616700"/>
          <p14:tracePt t="61309" x="2444750" y="6623050"/>
          <p14:tracePt t="61325" x="2444750" y="6635750"/>
          <p14:tracePt t="61565" x="2451100" y="6635750"/>
          <p14:tracePt t="61573" x="2457450" y="6629400"/>
          <p14:tracePt t="61605" x="2476500" y="6629400"/>
          <p14:tracePt t="61621" x="2489200" y="6623050"/>
          <p14:tracePt t="61629" x="2501900" y="6610350"/>
          <p14:tracePt t="61641" x="2514600" y="6610350"/>
          <p14:tracePt t="61658" x="2559050" y="6604000"/>
          <p14:tracePt t="61675" x="2616200" y="6591300"/>
          <p14:tracePt t="61691" x="2673350" y="6591300"/>
          <p14:tracePt t="61708" x="2730500" y="6591300"/>
          <p14:tracePt t="61725" x="2825750" y="6584950"/>
          <p14:tracePt t="61742" x="2914650" y="6584950"/>
          <p14:tracePt t="61758" x="3022600" y="6584950"/>
          <p14:tracePt t="61775" x="3181350" y="6584950"/>
          <p14:tracePt t="61791" x="3333750" y="6584950"/>
          <p14:tracePt t="61808" x="3492500" y="6584950"/>
          <p14:tracePt t="61825" x="3600450" y="6584950"/>
          <p14:tracePt t="61841" x="3695700" y="6584950"/>
          <p14:tracePt t="61858" x="3752850" y="6584950"/>
          <p14:tracePt t="61875" x="3803650" y="6584950"/>
          <p14:tracePt t="61891" x="3848100" y="6584950"/>
          <p14:tracePt t="61908" x="3905250" y="6584950"/>
          <p14:tracePt t="61925" x="4000500" y="6584950"/>
          <p14:tracePt t="61941" x="4032250" y="6584950"/>
          <p14:tracePt t="61958" x="4108450" y="6565900"/>
          <p14:tracePt t="61975" x="4165600" y="6553200"/>
          <p14:tracePt t="61992" x="4235450" y="6546850"/>
          <p14:tracePt t="62008" x="4330700" y="6521450"/>
          <p14:tracePt t="62025" x="4406900" y="6515100"/>
          <p14:tracePt t="62041" x="4476750" y="6502400"/>
          <p14:tracePt t="62058" x="4533900" y="6496050"/>
          <p14:tracePt t="62075" x="4603750" y="6496050"/>
          <p14:tracePt t="62091" x="4654550" y="6496050"/>
          <p14:tracePt t="62108" x="4711700" y="6496050"/>
          <p14:tracePt t="62125" x="4819650" y="6483350"/>
          <p14:tracePt t="62141" x="4902200" y="6483350"/>
          <p14:tracePt t="62158" x="5010150" y="6483350"/>
          <p14:tracePt t="62175" x="5149850" y="6483350"/>
          <p14:tracePt t="62191" x="5327650" y="6483350"/>
          <p14:tracePt t="62208" x="5505450" y="6457950"/>
          <p14:tracePt t="62225" x="5702300" y="6432550"/>
          <p14:tracePt t="62242" x="5899150" y="6394450"/>
          <p14:tracePt t="62258" x="6127750" y="6362700"/>
          <p14:tracePt t="62275" x="6407150" y="6324600"/>
          <p14:tracePt t="62292" x="6686550" y="6292850"/>
          <p14:tracePt t="62308" x="7004050" y="6235700"/>
          <p14:tracePt t="62325" x="7372350" y="6184900"/>
          <p14:tracePt t="62341" x="7531100" y="6184900"/>
          <p14:tracePt t="62358" x="7613650" y="6184900"/>
          <p14:tracePt t="62375" x="7632700" y="6184900"/>
          <p14:tracePt t="62421" x="7639050" y="6172200"/>
          <p14:tracePt t="62622" x="7639050" y="6165850"/>
          <p14:tracePt t="62629" x="7632700" y="6159500"/>
          <p14:tracePt t="62642" x="7626350" y="6146800"/>
          <p14:tracePt t="62658" x="7600950" y="6127750"/>
          <p14:tracePt t="62675" x="7556500" y="6089650"/>
          <p14:tracePt t="62691" x="7499350" y="6007100"/>
          <p14:tracePt t="62708" x="7410450" y="5848350"/>
          <p14:tracePt t="62709" x="7372350" y="5772150"/>
          <p14:tracePt t="62725" x="7289800" y="5556250"/>
          <p14:tracePt t="62741" x="7207250" y="5384800"/>
          <p14:tracePt t="62758" x="7143750" y="5213350"/>
          <p14:tracePt t="62775" x="7131050" y="5130800"/>
          <p14:tracePt t="62791" x="7131050" y="5054600"/>
          <p14:tracePt t="62808" x="7131050" y="5010150"/>
          <p14:tracePt t="62825" x="7131050" y="5003800"/>
          <p14:tracePt t="62877" x="7137400" y="4991100"/>
          <p14:tracePt t="62885" x="7143750" y="4991100"/>
          <p14:tracePt t="62893" x="7150100" y="4991100"/>
          <p14:tracePt t="62908" x="7156450" y="4991100"/>
          <p14:tracePt t="62925" x="7188200" y="5010150"/>
          <p14:tracePt t="62941" x="7200900" y="5022850"/>
          <p14:tracePt t="62958" x="7213600" y="5035550"/>
          <p14:tracePt t="62975" x="7219950" y="5041900"/>
          <p14:tracePt t="63093" x="7226300" y="5041900"/>
          <p14:tracePt t="63109" x="7226300" y="5029200"/>
          <p14:tracePt t="63125" x="7226300" y="5010150"/>
          <p14:tracePt t="63133" x="7226300" y="4997450"/>
          <p14:tracePt t="63149" x="7226300" y="4991100"/>
          <p14:tracePt t="63158" x="7245350" y="4978400"/>
          <p14:tracePt t="63175" x="7283450" y="4902200"/>
          <p14:tracePt t="63192" x="7302500" y="4870450"/>
          <p14:tracePt t="63209" x="7327900" y="4826000"/>
          <p14:tracePt t="63225" x="7340600" y="4794250"/>
          <p14:tracePt t="63241" x="7378700" y="4743450"/>
          <p14:tracePt t="63258" x="7416800" y="4711700"/>
          <p14:tracePt t="63275" x="7454900" y="4660900"/>
          <p14:tracePt t="63292" x="7480300" y="4616450"/>
          <p14:tracePt t="63309" x="7512050" y="4572000"/>
          <p14:tracePt t="63309" x="7531100" y="4540250"/>
          <p14:tracePt t="63325" x="7588250" y="4483100"/>
          <p14:tracePt t="63342" x="7658100" y="4413250"/>
          <p14:tracePt t="63358" x="7677150" y="4394200"/>
          <p14:tracePt t="63375" x="7683500" y="4387850"/>
          <p14:tracePt t="63405" x="7683500" y="4381500"/>
          <p14:tracePt t="63414" x="7689850" y="4375150"/>
          <p14:tracePt t="63429" x="7696200" y="4368800"/>
          <p14:tracePt t="63798" x="7689850" y="4368800"/>
          <p14:tracePt t="64510" x="7670800" y="4368800"/>
          <p14:tracePt t="64718" x="7658100" y="4368800"/>
          <p14:tracePt t="64726" x="7645400" y="4368800"/>
          <p14:tracePt t="64742" x="7499350" y="4381500"/>
          <p14:tracePt t="64759" x="7302500" y="4381500"/>
          <p14:tracePt t="64775" x="7092950" y="4381500"/>
          <p14:tracePt t="64792" x="6921500" y="4381500"/>
          <p14:tracePt t="64809" x="6794500" y="4381500"/>
          <p14:tracePt t="64825" x="6711950" y="4375150"/>
          <p14:tracePt t="64842" x="6699250" y="4375150"/>
          <p14:tracePt t="64859" x="6680200" y="4368800"/>
          <p14:tracePt t="64875" x="6673850" y="4362450"/>
          <p14:tracePt t="64892" x="6661150" y="4356100"/>
          <p14:tracePt t="64909" x="6654800" y="4349750"/>
          <p14:tracePt t="64926" x="6635750" y="4337050"/>
          <p14:tracePt t="64942" x="6629400" y="4330700"/>
          <p14:tracePt t="64959" x="6629400" y="4324350"/>
          <p14:tracePt t="64976" x="6629400" y="4318000"/>
          <p14:tracePt t="64992" x="6629400" y="4311650"/>
          <p14:tracePt t="65009" x="6629400" y="4279900"/>
          <p14:tracePt t="65025" x="6629400" y="4254500"/>
          <p14:tracePt t="65042" x="6629400" y="4229100"/>
          <p14:tracePt t="65059" x="6629400" y="4210050"/>
          <p14:tracePt t="65075" x="6629400" y="4178300"/>
          <p14:tracePt t="65092" x="6629400" y="4159250"/>
          <p14:tracePt t="65109" x="6642100" y="4127500"/>
          <p14:tracePt t="65112" x="6673850" y="4083050"/>
          <p14:tracePt t="65126" x="6692900" y="4019550"/>
          <p14:tracePt t="65142" x="6737350" y="3917950"/>
          <p14:tracePt t="65159" x="6756400" y="3860800"/>
          <p14:tracePt t="65175" x="6788150" y="3752850"/>
          <p14:tracePt t="65192" x="6813550" y="3644900"/>
          <p14:tracePt t="65209" x="6838950" y="3536950"/>
          <p14:tracePt t="65225" x="6838950" y="3448050"/>
          <p14:tracePt t="65242" x="6838950" y="3371850"/>
          <p14:tracePt t="65259" x="6838950" y="3289300"/>
          <p14:tracePt t="65275" x="6838950" y="3257550"/>
          <p14:tracePt t="65292" x="6838950" y="3251200"/>
          <p14:tracePt t="65309" x="6838950" y="3244850"/>
          <p14:tracePt t="65382" x="6838950" y="3238500"/>
          <p14:tracePt t="65462" x="6832600" y="3225800"/>
          <p14:tracePt t="65486" x="6826250" y="3225800"/>
          <p14:tracePt t="65494" x="6813550" y="3232150"/>
          <p14:tracePt t="65502" x="6794500" y="3257550"/>
          <p14:tracePt t="65519" x="6788150" y="3270250"/>
          <p14:tracePt t="65535" x="6775450" y="3276600"/>
          <p14:tracePt t="65550" x="6775450" y="3282950"/>
          <p14:tracePt t="65559" x="6769100" y="3289300"/>
          <p14:tracePt t="65575" x="6762750" y="3295650"/>
          <p14:tracePt t="65592" x="6750050" y="3314700"/>
          <p14:tracePt t="65609" x="6711950" y="3340100"/>
          <p14:tracePt t="65626" x="6680200" y="3352800"/>
          <p14:tracePt t="65642" x="6661150" y="3371850"/>
          <p14:tracePt t="65659" x="6635750" y="3397250"/>
          <p14:tracePt t="65676" x="6629400" y="3403600"/>
          <p14:tracePt t="66262" x="6648450" y="3403600"/>
          <p14:tracePt t="66270" x="6731000" y="3365500"/>
          <p14:tracePt t="66278" x="6807200" y="3352800"/>
          <p14:tracePt t="66292" x="6845300" y="3340100"/>
          <p14:tracePt t="66309" x="6915150" y="3314700"/>
          <p14:tracePt t="66326" x="7023100" y="3257550"/>
          <p14:tracePt t="66342" x="7035800" y="3251200"/>
          <p14:tracePt t="71255" x="6978650" y="3276600"/>
          <p14:tracePt t="71263" x="6883400" y="3346450"/>
          <p14:tracePt t="71277" x="6756400" y="3403600"/>
          <p14:tracePt t="71294" x="6464300" y="3575050"/>
          <p14:tracePt t="71310" x="6102350" y="3873500"/>
          <p14:tracePt t="71327" x="5353050" y="4508500"/>
          <p14:tracePt t="71343" x="4921250" y="4921250"/>
          <p14:tracePt t="71360" x="4635500" y="5219700"/>
          <p14:tracePt t="71377" x="4400550" y="5486400"/>
          <p14:tracePt t="71393" x="4229100" y="5708650"/>
          <p14:tracePt t="71410" x="4095750" y="5886450"/>
          <p14:tracePt t="71427" x="4013200" y="5994400"/>
          <p14:tracePt t="71443" x="3968750" y="6064250"/>
          <p14:tracePt t="71460" x="3949700" y="6115050"/>
          <p14:tracePt t="71477" x="3917950" y="6159500"/>
          <p14:tracePt t="71494" x="3911600" y="6184900"/>
          <p14:tracePt t="71510" x="3911600" y="6197600"/>
          <p14:tracePt t="71527" x="3911600" y="6223000"/>
          <p14:tracePt t="71543" x="3905250" y="6242050"/>
          <p14:tracePt t="71560" x="3873500" y="6286500"/>
          <p14:tracePt t="71577" x="3854450" y="6311900"/>
          <p14:tracePt t="71594" x="3848100" y="6318250"/>
          <p14:tracePt t="71610" x="3835400" y="6324600"/>
          <p14:tracePt t="71627" x="3829050" y="6330950"/>
          <p14:tracePt t="71644" x="3803650" y="6330950"/>
          <p14:tracePt t="71660" x="3759200" y="6311900"/>
          <p14:tracePt t="71677" x="3683000" y="6235700"/>
          <p14:tracePt t="71693" x="3556000" y="6121400"/>
          <p14:tracePt t="71710" x="3441700" y="5981700"/>
          <p14:tracePt t="71712" x="3371850" y="5918200"/>
          <p14:tracePt t="71727" x="3295650" y="5835650"/>
          <p14:tracePt t="71744" x="3175000" y="5765800"/>
          <p14:tracePt t="71760" x="3028950" y="5740400"/>
          <p14:tracePt t="71777" x="2819400" y="5727700"/>
          <p14:tracePt t="71794" x="2609850" y="5727700"/>
          <p14:tracePt t="71810" x="2400300" y="5734050"/>
          <p14:tracePt t="71827" x="2216150" y="5784850"/>
          <p14:tracePt t="71844" x="2082800" y="5829300"/>
          <p14:tracePt t="71860" x="2019300" y="5835650"/>
          <p14:tracePt t="71877" x="1993900" y="5835650"/>
          <p14:tracePt t="71894" x="1981200" y="5835650"/>
          <p14:tracePt t="71910" x="1968500" y="5835650"/>
          <p14:tracePt t="71927" x="1962150" y="5835650"/>
          <p14:tracePt t="71944" x="1936750" y="5854700"/>
          <p14:tracePt t="71960" x="1924050" y="5880100"/>
          <p14:tracePt t="71977" x="1879600" y="5937250"/>
          <p14:tracePt t="71994" x="1860550" y="5994400"/>
          <p14:tracePt t="72010" x="1860550" y="6051550"/>
          <p14:tracePt t="72027" x="1860550" y="6096000"/>
          <p14:tracePt t="72044" x="1860550" y="6140450"/>
          <p14:tracePt t="72060" x="1854200" y="6146800"/>
          <p14:tracePt t="72087" x="1847850" y="6165850"/>
          <p14:tracePt t="72095" x="1841500" y="6172200"/>
          <p14:tracePt t="72111" x="1835150" y="6178550"/>
          <p14:tracePt t="72127" x="1816100" y="6210300"/>
          <p14:tracePt t="72144" x="1803400" y="6242050"/>
          <p14:tracePt t="72160" x="1784350" y="6261100"/>
          <p14:tracePt t="72177" x="1752600" y="6292850"/>
          <p14:tracePt t="72194" x="1714500" y="6330950"/>
          <p14:tracePt t="72211" x="1701800" y="6337300"/>
          <p14:tracePt t="72227" x="1663700" y="6356350"/>
          <p14:tracePt t="72244" x="1657350" y="6356350"/>
          <p14:tracePt t="72260" x="1612900" y="6356350"/>
          <p14:tracePt t="72277" x="1555750" y="6356350"/>
          <p14:tracePt t="72294" x="1504950" y="6356350"/>
          <p14:tracePt t="72310" x="1435100" y="6356350"/>
          <p14:tracePt t="72327" x="1365250" y="6350000"/>
          <p14:tracePt t="72344" x="1295400" y="6330950"/>
          <p14:tracePt t="72360" x="1206500" y="6299200"/>
          <p14:tracePt t="72377" x="1149350" y="6280150"/>
          <p14:tracePt t="72394" x="1098550" y="6248400"/>
          <p14:tracePt t="72410" x="1079500" y="6229350"/>
          <p14:tracePt t="72427" x="1060450" y="6210300"/>
          <p14:tracePt t="72444" x="1054100" y="6197600"/>
          <p14:tracePt t="72461" x="1041400" y="6191250"/>
          <p14:tracePt t="72480" x="1041400" y="6184900"/>
          <p14:tracePt t="72600" x="1047750" y="6178550"/>
          <p14:tracePt t="72616" x="1054100" y="6178550"/>
          <p14:tracePt t="72632" x="1060450" y="6178550"/>
          <p14:tracePt t="72640" x="1073150" y="6178550"/>
          <p14:tracePt t="72647" x="1092200" y="6178550"/>
          <p14:tracePt t="72661" x="1111250" y="6178550"/>
          <p14:tracePt t="72677" x="1130300" y="6184900"/>
          <p14:tracePt t="72694" x="1143000" y="6184900"/>
          <p14:tracePt t="72710" x="1149350" y="6197600"/>
          <p14:tracePt t="72736" x="1162050" y="6210300"/>
          <p14:tracePt t="72752" x="1174750" y="6210300"/>
          <p14:tracePt t="72767" x="1181100" y="6210300"/>
          <p14:tracePt t="72777" x="1187450" y="6216650"/>
          <p14:tracePt t="72808" x="1212850" y="6216650"/>
          <p14:tracePt t="72816" x="1219200" y="6216650"/>
          <p14:tracePt t="72827" x="1225550" y="6229350"/>
          <p14:tracePt t="72844" x="1244600" y="6229350"/>
          <p14:tracePt t="72888" x="1250950" y="6229350"/>
          <p14:tracePt t="73024" x="1257300" y="6229350"/>
          <p14:tracePt t="73040" x="1263650" y="6229350"/>
          <p14:tracePt t="73055" x="1270000" y="6229350"/>
          <p14:tracePt t="73064" x="1276350" y="6229350"/>
          <p14:tracePt t="73077" x="1289050" y="6229350"/>
          <p14:tracePt t="73094" x="1295400" y="6229350"/>
          <p14:tracePt t="73633" x="1301750" y="6223000"/>
          <p14:tracePt t="73648" x="1301750" y="6216650"/>
          <p14:tracePt t="74048" x="1295400" y="6216650"/>
          <p14:tracePt t="74056" x="1282700" y="6216650"/>
          <p14:tracePt t="74080" x="1276350" y="6216650"/>
          <p14:tracePt t="74112" x="1263650" y="6216650"/>
          <p14:tracePt t="74136" x="1244600" y="6229350"/>
          <p14:tracePt t="74176" x="1238250" y="6229350"/>
          <p14:tracePt t="74192" x="1219200" y="6235700"/>
          <p14:tracePt t="74264" x="1212850" y="6235700"/>
          <p14:tracePt t="74680" x="1206500" y="6235700"/>
          <p14:tracePt t="74704" x="1206500" y="6229350"/>
          <p14:tracePt t="74936" x="1212850" y="6223000"/>
          <p14:tracePt t="74960" x="1219200" y="6223000"/>
          <p14:tracePt t="74968" x="1238250" y="6223000"/>
          <p14:tracePt t="74984" x="1244600" y="6223000"/>
          <p14:tracePt t="75104" x="1250950" y="6223000"/>
          <p14:tracePt t="75457" x="1257300" y="6223000"/>
          <p14:tracePt t="75512" x="1257300" y="6229350"/>
          <p14:tracePt t="75520" x="1276350" y="6235700"/>
          <p14:tracePt t="75528" x="1314450" y="6261100"/>
          <p14:tracePt t="75544" x="1416050" y="6267450"/>
          <p14:tracePt t="75561" x="1441450" y="6267450"/>
          <p14:tracePt t="75578" x="1447800" y="6267450"/>
          <p14:tracePt t="75594" x="1454150" y="6267450"/>
          <p14:tracePt t="75633" x="1473200" y="6267450"/>
          <p14:tracePt t="75640" x="1492250" y="6267450"/>
          <p14:tracePt t="75648" x="1530350" y="6267450"/>
          <p14:tracePt t="79945" x="1504950" y="6267450"/>
          <p14:tracePt t="79953" x="1485900" y="6267450"/>
          <p14:tracePt t="79962" x="1460500" y="6267450"/>
          <p14:tracePt t="79979" x="1422400" y="6267450"/>
          <p14:tracePt t="79995" x="1409700" y="6267450"/>
          <p14:tracePt t="80041" x="1422400" y="6261100"/>
          <p14:tracePt t="80049" x="1460500" y="6235700"/>
          <p14:tracePt t="80057" x="1479550" y="6216650"/>
          <p14:tracePt t="80065" x="1498600" y="6210300"/>
          <p14:tracePt t="80079" x="1530350" y="6153150"/>
          <p14:tracePt t="80096" x="1574800" y="5956300"/>
          <p14:tracePt t="80112" x="1574800" y="5683250"/>
          <p14:tracePt t="80129" x="1390650" y="5264150"/>
          <p14:tracePt t="80145" x="1168400" y="4965700"/>
          <p14:tracePt t="80162" x="971550" y="4756150"/>
          <p14:tracePt t="80179" x="825500" y="4610100"/>
          <p14:tracePt t="80196" x="698500" y="4495800"/>
          <p14:tracePt t="80212" x="641350" y="4394200"/>
          <p14:tracePt t="80229" x="577850" y="4356100"/>
          <p14:tracePt t="80245" x="520700" y="4279900"/>
          <p14:tracePt t="80263" x="444500" y="4229100"/>
          <p14:tracePt t="80279" x="387350" y="4210050"/>
          <p14:tracePt t="80296" x="342900" y="4203700"/>
          <p14:tracePt t="80312" x="323850" y="4203700"/>
          <p14:tracePt t="80466" x="355600" y="4203700"/>
          <p14:tracePt t="80473" x="482600" y="4178300"/>
          <p14:tracePt t="80481" x="654050" y="4133850"/>
          <p14:tracePt t="80496" x="908050" y="4083050"/>
          <p14:tracePt t="80513" x="1581150" y="3879850"/>
          <p14:tracePt t="80513" x="1873250" y="3784600"/>
          <p14:tracePt t="80530" x="2178050" y="3638550"/>
          <p14:tracePt t="80546" x="2298700" y="3581400"/>
          <p14:tracePt t="80562" x="2330450" y="3562350"/>
          <p14:tracePt t="80610" x="2336800" y="3562350"/>
          <p14:tracePt t="80617" x="2355850" y="3543300"/>
          <p14:tracePt t="80629" x="2374900" y="3536950"/>
          <p14:tracePt t="80646" x="2463800" y="3479800"/>
          <p14:tracePt t="80662" x="2571750" y="3384550"/>
          <p14:tracePt t="80679" x="2635250" y="3321050"/>
          <p14:tracePt t="80696" x="2654300" y="3270250"/>
          <p14:tracePt t="80712" x="2654300" y="3257550"/>
          <p14:tracePt t="80729" x="2654300" y="3232150"/>
          <p14:tracePt t="80746" x="2654300" y="3194050"/>
          <p14:tracePt t="80763" x="2654300" y="3136900"/>
          <p14:tracePt t="80779" x="2673350" y="3041650"/>
          <p14:tracePt t="80796" x="2749550" y="2921000"/>
          <p14:tracePt t="80812" x="2794000" y="2787650"/>
          <p14:tracePt t="80829" x="2863850" y="2616200"/>
          <p14:tracePt t="80846" x="2965450" y="2444750"/>
          <p14:tracePt t="80862" x="3035300" y="2279650"/>
          <p14:tracePt t="80879" x="3054350" y="2184400"/>
          <p14:tracePt t="80896" x="3060700" y="2070100"/>
          <p14:tracePt t="80912" x="3073400" y="1987550"/>
          <p14:tracePt t="80929" x="3111500" y="1905000"/>
          <p14:tracePt t="80946" x="3155950" y="1841500"/>
          <p14:tracePt t="80962" x="3194050" y="1803400"/>
          <p14:tracePt t="80980" x="3321050" y="1746250"/>
          <p14:tracePt t="80996" x="3473450" y="1682750"/>
          <p14:tracePt t="81013" x="3562350" y="1638300"/>
          <p14:tracePt t="81029" x="3606800" y="1619250"/>
          <p14:tracePt t="81046" x="3625850" y="1619250"/>
          <p14:tracePt t="81114" x="3632200" y="1619250"/>
          <p14:tracePt t="81137" x="3638550" y="1619250"/>
          <p14:tracePt t="81145" x="3644900" y="1638300"/>
          <p14:tracePt t="81154" x="3644900" y="1644650"/>
          <p14:tracePt t="81162" x="3657600" y="1670050"/>
          <p14:tracePt t="81179" x="3683000" y="1727200"/>
          <p14:tracePt t="81196" x="3689350" y="1758950"/>
          <p14:tracePt t="81213" x="3721100" y="1797050"/>
          <p14:tracePt t="81230" x="3733800" y="1822450"/>
          <p14:tracePt t="81246" x="3771900" y="1847850"/>
          <p14:tracePt t="81263" x="3797300" y="1854200"/>
          <p14:tracePt t="81279" x="3841750" y="1854200"/>
          <p14:tracePt t="81296" x="3854450" y="1854200"/>
          <p14:tracePt t="81312" x="3886200" y="1854200"/>
          <p14:tracePt t="81329" x="3981450" y="1854200"/>
          <p14:tracePt t="81346" x="4044950" y="1854200"/>
          <p14:tracePt t="81362" x="4127500" y="1854200"/>
          <p14:tracePt t="81379" x="4178300" y="1854200"/>
          <p14:tracePt t="81396" x="4222750" y="1866900"/>
          <p14:tracePt t="81412" x="4260850" y="1873250"/>
          <p14:tracePt t="81429" x="4279900" y="1879600"/>
          <p14:tracePt t="81446" x="4286250" y="1892300"/>
          <p14:tracePt t="81462" x="4286250" y="1898650"/>
          <p14:tracePt t="81480" x="4292600" y="1905000"/>
          <p14:tracePt t="81496" x="4305300" y="1905000"/>
          <p14:tracePt t="81513" x="4337050" y="1911350"/>
          <p14:tracePt t="81513" x="4394200" y="1911350"/>
          <p14:tracePt t="81530" x="4451350" y="1930400"/>
          <p14:tracePt t="81546" x="4572000" y="1943100"/>
          <p14:tracePt t="81562" x="4679950" y="1955800"/>
          <p14:tracePt t="81579" x="4749800" y="1981200"/>
          <p14:tracePt t="81596" x="4794250" y="1993900"/>
          <p14:tracePt t="81612" x="4806950" y="2000250"/>
          <p14:tracePt t="81629" x="4819650" y="2006600"/>
          <p14:tracePt t="81646" x="4845050" y="2019300"/>
          <p14:tracePt t="81663" x="4851400" y="2025650"/>
          <p14:tracePt t="81731" x="4857750" y="2032000"/>
          <p14:tracePt t="81754" x="4870450" y="2032000"/>
          <p14:tracePt t="81762" x="4876800" y="2038350"/>
          <p14:tracePt t="81786" x="4889500" y="2044700"/>
          <p14:tracePt t="81810" x="4902200" y="2063750"/>
          <p14:tracePt t="81850" x="4902200" y="2070100"/>
          <p14:tracePt t="81866" x="4914900" y="2089150"/>
          <p14:tracePt t="81890" x="4921250" y="2095500"/>
          <p14:tracePt t="81970" x="4927600" y="2101850"/>
          <p14:tracePt t="82082" x="4933950" y="2108200"/>
          <p14:tracePt t="82106" x="4953000" y="2114550"/>
          <p14:tracePt t="82114" x="4959350" y="2120900"/>
          <p14:tracePt t="82130" x="4972050" y="2139950"/>
          <p14:tracePt t="82146" x="4991100" y="2152650"/>
          <p14:tracePt t="82154" x="5010150" y="2165350"/>
          <p14:tracePt t="82163" x="5029200" y="2178050"/>
          <p14:tracePt t="82179" x="5067300" y="2203450"/>
          <p14:tracePt t="82196" x="5124450" y="2235200"/>
          <p14:tracePt t="82213" x="5137150" y="2241550"/>
          <p14:tracePt t="82242" x="5143500" y="2241550"/>
          <p14:tracePt t="82298" x="5149850" y="2247900"/>
          <p14:tracePt t="82314" x="5168900" y="2254250"/>
          <p14:tracePt t="82322" x="5187950" y="2273300"/>
          <p14:tracePt t="82330" x="5194300" y="2279650"/>
          <p14:tracePt t="82346" x="5219700" y="2292350"/>
          <p14:tracePt t="82363" x="5232400" y="2298700"/>
          <p14:tracePt t="82379" x="5257800" y="2305050"/>
          <p14:tracePt t="82626" x="5257800" y="2324100"/>
          <p14:tracePt t="82634" x="5257800" y="2349500"/>
          <p14:tracePt t="82646" x="5257800" y="2374900"/>
          <p14:tracePt t="82663" x="5276850" y="2470150"/>
          <p14:tracePt t="82680" x="5276850" y="2578100"/>
          <p14:tracePt t="82697" x="5340350" y="2711450"/>
          <p14:tracePt t="82713" x="5397500" y="2832100"/>
          <p14:tracePt t="82730" x="5461000" y="2933700"/>
          <p14:tracePt t="82746" x="5480050" y="2940050"/>
          <p14:tracePt t="82763" x="5524500" y="2978150"/>
          <p14:tracePt t="82780" x="5549900" y="3003550"/>
          <p14:tracePt t="82796" x="5588000" y="3028950"/>
          <p14:tracePt t="82813" x="5645150" y="3098800"/>
          <p14:tracePt t="82829" x="5746750" y="3175000"/>
          <p14:tracePt t="82846" x="5835650" y="3244850"/>
          <p14:tracePt t="82863" x="5956300" y="3314700"/>
          <p14:tracePt t="82879" x="5994400" y="3346450"/>
          <p14:tracePt t="82896" x="6032500" y="3384550"/>
          <p14:tracePt t="82913" x="6038850" y="3390900"/>
          <p14:tracePt t="82930" x="6045200" y="3390900"/>
          <p14:tracePt t="82946" x="6051550" y="3397250"/>
          <p14:tracePt t="82963" x="6070600" y="3409950"/>
          <p14:tracePt t="82979" x="6121400" y="3435350"/>
          <p14:tracePt t="82997" x="6172200" y="3486150"/>
          <p14:tracePt t="83013" x="6216650" y="3524250"/>
          <p14:tracePt t="83030" x="6273800" y="3562350"/>
          <p14:tracePt t="83046" x="6292850" y="3575050"/>
          <p14:tracePt t="83063" x="6305550" y="3594100"/>
          <p14:tracePt t="83080" x="6311900" y="3606800"/>
          <p14:tracePt t="83096" x="6318250" y="3613150"/>
          <p14:tracePt t="83114" x="6330950" y="3632200"/>
          <p14:tracePt t="83130" x="6330950" y="3638550"/>
          <p14:tracePt t="83146" x="6337300" y="3644900"/>
          <p14:tracePt t="83234" x="6343650" y="3657600"/>
          <p14:tracePt t="83282" x="6343650" y="3670300"/>
          <p14:tracePt t="83378" x="6343650" y="3676650"/>
          <p14:tracePt t="83386" x="6350000" y="3683000"/>
          <p14:tracePt t="83396" x="6356350" y="3695700"/>
          <p14:tracePt t="83413" x="6362700" y="3714750"/>
          <p14:tracePt t="83430" x="6381750" y="3740150"/>
          <p14:tracePt t="83447" x="6381750" y="3765550"/>
          <p14:tracePt t="83463" x="6400800" y="3790950"/>
          <p14:tracePt t="83480" x="6413500" y="3803650"/>
          <p14:tracePt t="83496" x="6419850" y="3810000"/>
          <p14:tracePt t="83513" x="6451600" y="3835400"/>
          <p14:tracePt t="83514" x="6470650" y="3854450"/>
          <p14:tracePt t="83530" x="6553200" y="3867150"/>
          <p14:tracePt t="83546" x="6635750" y="3898900"/>
          <p14:tracePt t="83563" x="6769100" y="3956050"/>
          <p14:tracePt t="83580" x="6940550" y="4025900"/>
          <p14:tracePt t="83596" x="7061200" y="4083050"/>
          <p14:tracePt t="83613" x="7131050" y="4121150"/>
          <p14:tracePt t="83630" x="7175500" y="4152900"/>
          <p14:tracePt t="83646" x="7213600" y="4178300"/>
          <p14:tracePt t="83663" x="7251700" y="4210050"/>
          <p14:tracePt t="83680" x="7277100" y="4235450"/>
          <p14:tracePt t="83697" x="7308850" y="4254500"/>
          <p14:tracePt t="83713" x="7334250" y="4267200"/>
          <p14:tracePt t="83730" x="7410450" y="4318000"/>
          <p14:tracePt t="83746" x="7454900" y="4343400"/>
          <p14:tracePt t="83763" x="7512050" y="4375150"/>
          <p14:tracePt t="83780" x="7562850" y="4413250"/>
          <p14:tracePt t="83796" x="7588250" y="4457700"/>
          <p14:tracePt t="83813" x="7594600" y="4483100"/>
          <p14:tracePt t="83830" x="7600950" y="4489450"/>
          <p14:tracePt t="83846" x="7613650" y="4508500"/>
          <p14:tracePt t="83866" x="7620000" y="4508500"/>
          <p14:tracePt t="83970" x="7626350" y="4508500"/>
          <p14:tracePt t="83978" x="7645400" y="4489450"/>
          <p14:tracePt t="83996" x="7677150" y="4451350"/>
          <p14:tracePt t="84013" x="7715250" y="4406900"/>
          <p14:tracePt t="84030" x="7759700" y="4343400"/>
          <p14:tracePt t="84046" x="7785100" y="4298950"/>
          <p14:tracePt t="84063" x="7816850" y="4241800"/>
          <p14:tracePt t="84080" x="7842250" y="4184650"/>
          <p14:tracePt t="84096" x="7880350" y="4133850"/>
          <p14:tracePt t="84113" x="7912100" y="4076700"/>
          <p14:tracePt t="84130" x="7956550" y="4019550"/>
          <p14:tracePt t="84146" x="7981950" y="3987800"/>
          <p14:tracePt t="84164" x="8020050" y="3949700"/>
          <p14:tracePt t="84180" x="8058150" y="3898900"/>
          <p14:tracePt t="84197" x="8070850" y="3867150"/>
          <p14:tracePt t="84214" x="8083550" y="3854450"/>
          <p14:tracePt t="84298" x="8083550" y="3841750"/>
          <p14:tracePt t="84322" x="8089900" y="3829050"/>
          <p14:tracePt t="84339" x="8102600" y="3797300"/>
          <p14:tracePt t="84346" x="8108950" y="3778250"/>
          <p14:tracePt t="84354" x="8115300" y="3765550"/>
          <p14:tracePt t="84363" x="8128000" y="3746500"/>
          <p14:tracePt t="84380" x="8153400" y="3695700"/>
          <p14:tracePt t="84396" x="8178800" y="3638550"/>
          <p14:tracePt t="84413" x="8178800" y="3606800"/>
          <p14:tracePt t="84430" x="8185150" y="3543300"/>
          <p14:tracePt t="84446" x="8185150" y="3473450"/>
          <p14:tracePt t="84463" x="8172450" y="3416300"/>
          <p14:tracePt t="84480" x="8153400" y="3378200"/>
          <p14:tracePt t="84496" x="8128000" y="3365500"/>
          <p14:tracePt t="84514" x="8108950" y="3352800"/>
          <p14:tracePt t="84514" x="8089900" y="3346450"/>
          <p14:tracePt t="84530" x="8083550" y="3346450"/>
          <p14:tracePt t="84530" x="8045450" y="3327400"/>
          <p14:tracePt t="84546" x="7988300" y="3321050"/>
          <p14:tracePt t="84563" x="7861300" y="3295650"/>
          <p14:tracePt t="84580" x="7708900" y="3244850"/>
          <p14:tracePt t="84597" x="7562850" y="3194050"/>
          <p14:tracePt t="84613" x="7410450" y="3130550"/>
          <p14:tracePt t="84630" x="7334250" y="3117850"/>
          <p14:tracePt t="84647" x="7264400" y="3092450"/>
          <p14:tracePt t="84663" x="7239000" y="3092450"/>
          <p14:tracePt t="84680" x="7207250" y="3079750"/>
          <p14:tracePt t="84696" x="7181850" y="3079750"/>
          <p14:tracePt t="84713" x="7137400" y="3092450"/>
          <p14:tracePt t="84730" x="7061200" y="3111500"/>
          <p14:tracePt t="84747" x="6978650" y="3168650"/>
          <p14:tracePt t="84763" x="6902450" y="3219450"/>
          <p14:tracePt t="84780" x="6832600" y="3270250"/>
          <p14:tracePt t="84797" x="6775450" y="3327400"/>
          <p14:tracePt t="84813" x="6769100" y="3340100"/>
          <p14:tracePt t="84830" x="6743700" y="3352800"/>
          <p14:tracePt t="84847" x="6724650" y="3378200"/>
          <p14:tracePt t="84863" x="6718300" y="3409950"/>
          <p14:tracePt t="84880" x="6718300" y="3454400"/>
          <p14:tracePt t="84897" x="6711950" y="3524250"/>
          <p14:tracePt t="84913" x="6711950" y="3600450"/>
          <p14:tracePt t="84930" x="6711950" y="3683000"/>
          <p14:tracePt t="84947" x="6711950" y="3714750"/>
          <p14:tracePt t="84963" x="6711950" y="3740150"/>
          <p14:tracePt t="84980" x="6711950" y="3752850"/>
          <p14:tracePt t="84997" x="6711950" y="3771900"/>
          <p14:tracePt t="85013" x="6711950" y="3778250"/>
          <p14:tracePt t="85030" x="6737350" y="3810000"/>
          <p14:tracePt t="85047" x="6756400" y="3835400"/>
          <p14:tracePt t="85063" x="6788150" y="3873500"/>
          <p14:tracePt t="85080" x="6838950" y="3911600"/>
          <p14:tracePt t="85097" x="6883400" y="3937000"/>
          <p14:tracePt t="85113" x="6978650" y="3962400"/>
          <p14:tracePt t="85130" x="7061200" y="3962400"/>
          <p14:tracePt t="85147" x="7092950" y="3962400"/>
          <p14:tracePt t="85163" x="7105650" y="3962400"/>
          <p14:tracePt t="85195" x="7112000" y="3962400"/>
          <p14:tracePt t="85210" x="7118350" y="3962400"/>
          <p14:tracePt t="85218" x="7143750" y="3968750"/>
          <p14:tracePt t="85230" x="7150100" y="3968750"/>
          <p14:tracePt t="85247" x="7194550" y="3968750"/>
          <p14:tracePt t="85263" x="7226300" y="3968750"/>
          <p14:tracePt t="85280" x="7270750" y="3968750"/>
          <p14:tracePt t="85297" x="7327900" y="3968750"/>
          <p14:tracePt t="85313" x="7372350" y="3968750"/>
          <p14:tracePt t="85330" x="7467600" y="3968750"/>
          <p14:tracePt t="85347" x="7524750" y="3968750"/>
          <p14:tracePt t="85363" x="7600950" y="3968750"/>
          <p14:tracePt t="85380" x="7683500" y="3956050"/>
          <p14:tracePt t="85397" x="7766050" y="3943350"/>
          <p14:tracePt t="85413" x="7848600" y="3911600"/>
          <p14:tracePt t="85430" x="7918450" y="3892550"/>
          <p14:tracePt t="85447" x="8032750" y="3854450"/>
          <p14:tracePt t="85463" x="8077200" y="3848100"/>
          <p14:tracePt t="85480" x="8115300" y="3841750"/>
          <p14:tracePt t="85547" x="8128000" y="3835400"/>
          <p14:tracePt t="85555" x="8128000" y="3816350"/>
          <p14:tracePt t="85563" x="8128000" y="3778250"/>
          <p14:tracePt t="85580" x="8128000" y="3670300"/>
          <p14:tracePt t="85597" x="8128000" y="3467100"/>
          <p14:tracePt t="85614" x="8128000" y="3219450"/>
          <p14:tracePt t="85630" x="8064500" y="2971800"/>
          <p14:tracePt t="85647" x="7969250" y="2800350"/>
          <p14:tracePt t="85664" x="7924800" y="2667000"/>
          <p14:tracePt t="85681" x="7893050" y="2616200"/>
          <p14:tracePt t="85697" x="7854950" y="2546350"/>
          <p14:tracePt t="85714" x="7835900" y="2501900"/>
          <p14:tracePt t="85730" x="7766050" y="2438400"/>
          <p14:tracePt t="85747" x="7740650" y="2413000"/>
          <p14:tracePt t="85763" x="7721600" y="2393950"/>
          <p14:tracePt t="85780" x="7708900" y="2387600"/>
          <p14:tracePt t="85797" x="7696200" y="2387600"/>
          <p14:tracePt t="85813" x="7689850" y="2381250"/>
          <p14:tracePt t="85835" x="7683500" y="2381250"/>
          <p14:tracePt t="85847" x="7658100" y="2381250"/>
          <p14:tracePt t="85864" x="7613650" y="2381250"/>
          <p14:tracePt t="85881" x="7556500" y="2381250"/>
          <p14:tracePt t="85897" x="7512050" y="2381250"/>
          <p14:tracePt t="85899" x="7505700" y="2381250"/>
          <p14:tracePt t="85913" x="7480300" y="2381250"/>
          <p14:tracePt t="85930" x="7473950" y="2381250"/>
          <p14:tracePt t="85947" x="7454900" y="2393950"/>
          <p14:tracePt t="85963" x="7442200" y="2419350"/>
          <p14:tracePt t="85980" x="7435850" y="2432050"/>
          <p14:tracePt t="85997" x="7423150" y="2457450"/>
          <p14:tracePt t="86013" x="7423150" y="2463800"/>
          <p14:tracePt t="86075" x="7416800" y="2476500"/>
          <p14:tracePt t="86227" x="7410450" y="2482850"/>
          <p14:tracePt t="86235" x="7385050" y="2501900"/>
          <p14:tracePt t="86247" x="7366000" y="2514600"/>
          <p14:tracePt t="86264" x="7308850" y="2578100"/>
          <p14:tracePt t="86280" x="7194550" y="2692400"/>
          <p14:tracePt t="86297" x="7061200" y="2851150"/>
          <p14:tracePt t="86314" x="6940550" y="2990850"/>
          <p14:tracePt t="86330" x="6851650" y="3105150"/>
          <p14:tracePt t="86347" x="6845300" y="3111500"/>
          <p14:tracePt t="86427" x="6838950" y="3117850"/>
          <p14:tracePt t="86571" x="6826250" y="3124200"/>
          <p14:tracePt t="86587" x="6826250" y="3130550"/>
          <p14:tracePt t="86598" x="6819900" y="3136900"/>
          <p14:tracePt t="86614" x="6800850" y="3155950"/>
          <p14:tracePt t="86635" x="6788150" y="3162300"/>
          <p14:tracePt t="86647" x="6781800" y="3162300"/>
          <p14:tracePt t="86664" x="6756400" y="3181350"/>
          <p14:tracePt t="86681" x="6750050" y="3187700"/>
          <p14:tracePt t="86697" x="6737350" y="3200400"/>
          <p14:tracePt t="86714" x="6718300" y="3213100"/>
          <p14:tracePt t="86731" x="6699250" y="3232150"/>
          <p14:tracePt t="86747" x="6692900" y="3238500"/>
          <p14:tracePt t="86764" x="6686550" y="3244850"/>
          <p14:tracePt t="86875" x="6667500" y="3257550"/>
          <p14:tracePt t="86891" x="6661150" y="3276600"/>
          <p14:tracePt t="86899" x="6642100" y="3289300"/>
          <p14:tracePt t="86914" x="6635750" y="3302000"/>
          <p14:tracePt t="86915" x="6591300" y="3327400"/>
          <p14:tracePt t="86931" x="6565900" y="3359150"/>
          <p14:tracePt t="86947" x="6534150" y="3384550"/>
          <p14:tracePt t="86964" x="6508750" y="3409950"/>
          <p14:tracePt t="86980" x="6438900" y="3460750"/>
          <p14:tracePt t="86997" x="6356350" y="3505200"/>
          <p14:tracePt t="87014" x="6318250" y="3517900"/>
          <p14:tracePt t="87030" x="6273800" y="3543300"/>
          <p14:tracePt t="87047" x="6261100" y="3556000"/>
          <p14:tracePt t="87064" x="6242050" y="3556000"/>
          <p14:tracePt t="87115" x="6235700" y="3556000"/>
          <p14:tracePt t="87227" x="6229350" y="3556000"/>
          <p14:tracePt t="87235" x="6229350" y="3536950"/>
          <p14:tracePt t="87247" x="6229350" y="3498850"/>
          <p14:tracePt t="87264" x="6229350" y="3467100"/>
          <p14:tracePt t="87280" x="6229350" y="3441700"/>
          <p14:tracePt t="87297" x="6229350" y="3409950"/>
          <p14:tracePt t="87314" x="6229350" y="3403600"/>
          <p14:tracePt t="87731" x="6229350" y="3416300"/>
          <p14:tracePt t="87739" x="6216650" y="3429000"/>
          <p14:tracePt t="87747" x="6216650" y="3460750"/>
          <p14:tracePt t="87764" x="6216650" y="3492500"/>
          <p14:tracePt t="87781" x="6216650" y="3536950"/>
          <p14:tracePt t="87797" x="6216650" y="3556000"/>
          <p14:tracePt t="87814" x="6216650" y="3587750"/>
          <p14:tracePt t="87831" x="6223000" y="3600450"/>
          <p14:tracePt t="87847" x="6235700" y="3619500"/>
          <p14:tracePt t="87875" x="6235700" y="3625850"/>
          <p14:tracePt t="87883" x="6242050" y="3632200"/>
          <p14:tracePt t="87897" x="6248400" y="3638550"/>
          <p14:tracePt t="87914" x="6286500" y="3670300"/>
          <p14:tracePt t="87931" x="6375400" y="3752850"/>
          <p14:tracePt t="87947" x="6457950" y="3835400"/>
          <p14:tracePt t="87964" x="6540500" y="3917950"/>
          <p14:tracePt t="87981" x="6616700" y="4025900"/>
          <p14:tracePt t="87997" x="6648450" y="4108450"/>
          <p14:tracePt t="88014" x="6667500" y="4152900"/>
          <p14:tracePt t="88031" x="6673850" y="4191000"/>
          <p14:tracePt t="88047" x="6673850" y="4216400"/>
          <p14:tracePt t="88064" x="6686550" y="4235450"/>
          <p14:tracePt t="88081" x="6686550" y="4260850"/>
          <p14:tracePt t="88097" x="6699250" y="4305300"/>
          <p14:tracePt t="88114" x="6705600" y="4362450"/>
          <p14:tracePt t="88115" x="6705600" y="4400550"/>
          <p14:tracePt t="88131" x="6718300" y="4457700"/>
          <p14:tracePt t="88147" x="6718300" y="4514850"/>
          <p14:tracePt t="88164" x="6718300" y="4578350"/>
          <p14:tracePt t="88181" x="6718300" y="4622800"/>
          <p14:tracePt t="88197" x="6718300" y="4667250"/>
          <p14:tracePt t="88214" x="6718300" y="4692650"/>
          <p14:tracePt t="88231" x="6718300" y="4711700"/>
          <p14:tracePt t="88247" x="6718300" y="4724400"/>
          <p14:tracePt t="88264" x="6718300" y="4743450"/>
          <p14:tracePt t="88281" x="6718300" y="4762500"/>
          <p14:tracePt t="88298" x="6718300" y="4794250"/>
          <p14:tracePt t="88314" x="6718300" y="4806950"/>
          <p14:tracePt t="88315" x="6718300" y="4826000"/>
          <p14:tracePt t="88331" x="6731000" y="4851400"/>
          <p14:tracePt t="88347" x="6750050" y="4870450"/>
          <p14:tracePt t="88364" x="6762750" y="4889500"/>
          <p14:tracePt t="88381" x="6775450" y="4895850"/>
          <p14:tracePt t="88397" x="6788150" y="4895850"/>
          <p14:tracePt t="88414" x="6819900" y="4895850"/>
          <p14:tracePt t="88431" x="6908800" y="4870450"/>
          <p14:tracePt t="88447" x="7067550" y="4762500"/>
          <p14:tracePt t="88464" x="7289800" y="4597400"/>
          <p14:tracePt t="88481" x="7499350" y="4425950"/>
          <p14:tracePt t="88497" x="7639050" y="4324350"/>
          <p14:tracePt t="88514" x="7689850" y="4273550"/>
          <p14:tracePt t="88531" x="7727950" y="4254500"/>
          <p14:tracePt t="88548" x="7747000" y="4235450"/>
          <p14:tracePt t="88564" x="7772400" y="4229100"/>
          <p14:tracePt t="88581" x="7778750" y="4229100"/>
          <p14:tracePt t="88597" x="7785100" y="4229100"/>
          <p14:tracePt t="88614" x="7810500" y="4229100"/>
          <p14:tracePt t="88631" x="7867650" y="4229100"/>
          <p14:tracePt t="88648" x="7956550" y="4229100"/>
          <p14:tracePt t="88664" x="8083550" y="4229100"/>
          <p14:tracePt t="88681" x="8191500" y="4229100"/>
          <p14:tracePt t="88697" x="8280400" y="4229100"/>
          <p14:tracePt t="88714" x="8337550" y="4229100"/>
          <p14:tracePt t="88731" x="8432800" y="4229100"/>
          <p14:tracePt t="88747" x="8464550" y="4229100"/>
          <p14:tracePt t="88764" x="8470900" y="4229100"/>
          <p14:tracePt t="88811" x="8477250" y="4235450"/>
          <p14:tracePt t="88851" x="8483600" y="4235450"/>
          <p14:tracePt t="88899" x="8489950" y="4241800"/>
          <p14:tracePt t="88987" x="8489950" y="4260850"/>
          <p14:tracePt t="89347" x="8483600" y="4260850"/>
          <p14:tracePt t="89363" x="8477250" y="4254500"/>
          <p14:tracePt t="89411" x="8477250" y="4241800"/>
          <p14:tracePt t="89700" x="8458200" y="4260850"/>
          <p14:tracePt t="89707" x="8432800" y="4292600"/>
          <p14:tracePt t="89716" x="8394700" y="4368800"/>
          <p14:tracePt t="89731" x="8286750" y="4559300"/>
          <p14:tracePt t="89748" x="8191500" y="4762500"/>
          <p14:tracePt t="89764" x="8077200" y="4965700"/>
          <p14:tracePt t="89781" x="8013700" y="5200650"/>
          <p14:tracePt t="89798" x="7943850" y="5403850"/>
          <p14:tracePt t="89814" x="7931150" y="5562600"/>
          <p14:tracePt t="89831" x="7918450" y="5689600"/>
          <p14:tracePt t="89848" x="7886700" y="5784850"/>
          <p14:tracePt t="89864" x="7867650" y="5854700"/>
          <p14:tracePt t="89881" x="7848600" y="5911850"/>
          <p14:tracePt t="89898" x="7848600" y="5943600"/>
          <p14:tracePt t="89914" x="7835900" y="5975350"/>
          <p14:tracePt t="89931" x="7835900" y="6000750"/>
          <p14:tracePt t="89948" x="7835900" y="6013450"/>
          <p14:tracePt t="89964" x="7842250" y="6026150"/>
          <p14:tracePt t="89981" x="7842250" y="6038850"/>
          <p14:tracePt t="90003" x="7848600" y="6045200"/>
          <p14:tracePt t="90019" x="7854950" y="6051550"/>
          <p14:tracePt t="90172" x="7854950" y="6032500"/>
          <p14:tracePt t="90180" x="7854950" y="5981700"/>
          <p14:tracePt t="90198" x="7854950" y="5892800"/>
          <p14:tracePt t="90215" x="7823200" y="5759450"/>
          <p14:tracePt t="90231" x="7804150" y="5632450"/>
          <p14:tracePt t="90248" x="7766050" y="5518150"/>
          <p14:tracePt t="90265" x="7759700" y="5448300"/>
          <p14:tracePt t="90282" x="7759700" y="5422900"/>
          <p14:tracePt t="90298" x="7759700" y="5410200"/>
          <p14:tracePt t="90372" x="7747000" y="5397500"/>
          <p14:tracePt t="90388" x="7721600" y="5410200"/>
          <p14:tracePt t="90396" x="7721600" y="5441950"/>
          <p14:tracePt t="90404" x="7715250" y="5505450"/>
          <p14:tracePt t="90414" x="7715250" y="5562600"/>
          <p14:tracePt t="90431" x="7702550" y="5689600"/>
          <p14:tracePt t="90448" x="7683500" y="5753100"/>
          <p14:tracePt t="90464" x="7683500" y="5778500"/>
          <p14:tracePt t="90481" x="7683500" y="5797550"/>
          <p14:tracePt t="90660" x="7683500" y="5791200"/>
          <p14:tracePt t="90676" x="7670800" y="5765800"/>
          <p14:tracePt t="90756" x="7670800" y="5772150"/>
          <p14:tracePt t="90764" x="7670800" y="5803900"/>
          <p14:tracePt t="90781" x="7670800" y="5867400"/>
          <p14:tracePt t="90798" x="7670800" y="5975350"/>
          <p14:tracePt t="90815" x="7670800" y="6051550"/>
          <p14:tracePt t="90831" x="7677150" y="6096000"/>
          <p14:tracePt t="90848" x="7683500" y="6134100"/>
          <p14:tracePt t="90865" x="7683500" y="6140450"/>
          <p14:tracePt t="90881" x="7683500" y="6146800"/>
          <p14:tracePt t="90898" x="7683500" y="6172200"/>
          <p14:tracePt t="90915" x="7683500" y="6178550"/>
          <p14:tracePt t="90931" x="7683500" y="6191250"/>
          <p14:tracePt t="90948" x="7683500" y="6210300"/>
          <p14:tracePt t="90965" x="7683500" y="6216650"/>
          <p14:tracePt t="90981" x="7683500" y="6229350"/>
          <p14:tracePt t="91804" x="7683500" y="6223000"/>
          <p14:tracePt t="91828" x="7677150" y="6223000"/>
          <p14:tracePt t="91836" x="7658100" y="6235700"/>
          <p14:tracePt t="91844" x="7651750" y="6242050"/>
          <p14:tracePt t="91852" x="7626350" y="6280150"/>
          <p14:tracePt t="91865" x="7588250" y="6324600"/>
          <p14:tracePt t="91881" x="7505700" y="6464300"/>
          <p14:tracePt t="91898" x="7429500" y="6584950"/>
          <p14:tracePt t="91915" x="7372350" y="6686550"/>
          <p14:tracePt t="91932" x="7346950" y="6743700"/>
          <p14:tracePt t="91948" x="7327900" y="6762750"/>
          <p14:tracePt t="91965" x="7327900" y="6775450"/>
          <p14:tracePt t="91982" x="7321550" y="6781800"/>
          <p14:tracePt t="91999" x="7315200" y="6788150"/>
          <p14:tracePt t="92015" x="7308850" y="6794500"/>
          <p14:tracePt t="92044" x="7308850" y="6800850"/>
          <p14:tracePt t="92172" x="7296150" y="6807200"/>
          <p14:tracePt t="92220" x="7283450" y="6807200"/>
          <p14:tracePt t="92228" x="7277100" y="6800850"/>
          <p14:tracePt t="92236" x="7270750" y="6794500"/>
          <p14:tracePt t="92252" x="7245350" y="6794500"/>
          <p14:tracePt t="92265" x="7226300" y="6781800"/>
          <p14:tracePt t="92282" x="7200900" y="6781800"/>
          <p14:tracePt t="92298" x="7143750" y="6781800"/>
          <p14:tracePt t="92315" x="7112000" y="6781800"/>
          <p14:tracePt t="92332" x="7054850" y="6781800"/>
          <p14:tracePt t="92348" x="7016750" y="6781800"/>
          <p14:tracePt t="92365" x="6985000" y="6788150"/>
          <p14:tracePt t="92382" x="6965950" y="6800850"/>
          <p14:tracePt t="92398" x="6959600" y="6813550"/>
          <p14:tracePt t="92415" x="6946900" y="6813550"/>
          <p14:tracePt t="92468" x="6934200" y="6819900"/>
          <p14:tracePt t="92764" x="6940550" y="6819900"/>
          <p14:tracePt t="93229" x="6953250" y="6813550"/>
          <p14:tracePt t="93236" x="6972300" y="6800850"/>
          <p14:tracePt t="93249" x="6991350" y="6781800"/>
          <p14:tracePt t="93266" x="7023100" y="6743700"/>
          <p14:tracePt t="93282" x="7029450" y="6731000"/>
          <p14:tracePt t="93298" x="7042150" y="6724650"/>
          <p14:tracePt t="93412" x="7042150" y="6718300"/>
          <p14:tracePt t="93428" x="7042150" y="6705600"/>
          <p14:tracePt t="93444" x="7042150" y="6699250"/>
          <p14:tracePt t="93452" x="7042150" y="6692900"/>
          <p14:tracePt t="93468" x="7042150" y="6686550"/>
          <p14:tracePt t="93621" x="7042150" y="6692900"/>
          <p14:tracePt t="93628" x="7042150" y="6724650"/>
          <p14:tracePt t="93637" x="7042150" y="6731000"/>
          <p14:tracePt t="93649" x="7042150" y="6762750"/>
          <p14:tracePt t="93666" x="7042150" y="6800850"/>
          <p14:tracePt t="93683" x="7035800" y="6832600"/>
          <p14:tracePt t="93699" x="7035800" y="6851650"/>
          <p14:tracePt t="93715" x="7029450" y="6851650"/>
          <p14:tracePt t="93732" x="7023100" y="6851650"/>
          <p14:tracePt t="93893" x="7010400" y="6845300"/>
          <p14:tracePt t="94197" x="7016750" y="6845300"/>
          <p14:tracePt t="94213" x="7023100" y="6845300"/>
          <p14:tracePt t="94221" x="7029450" y="6838950"/>
          <p14:tracePt t="94232" x="7035800" y="6832600"/>
          <p14:tracePt t="94249" x="7054850" y="6800850"/>
          <p14:tracePt t="94265" x="7061200" y="6775450"/>
          <p14:tracePt t="94282" x="7067550" y="6762750"/>
          <p14:tracePt t="94299" x="7067550" y="6737350"/>
          <p14:tracePt t="94315" x="7073900" y="6724650"/>
          <p14:tracePt t="94332" x="7073900" y="6680200"/>
          <p14:tracePt t="94349" x="7073900" y="6673850"/>
          <p14:tracePt t="94365" x="7073900" y="6661150"/>
          <p14:tracePt t="94382" x="7092950" y="6642100"/>
          <p14:tracePt t="94399" x="7092950" y="6635750"/>
          <p14:tracePt t="94416" x="7099300" y="6623050"/>
          <p14:tracePt t="94433" x="7099300" y="6591300"/>
          <p14:tracePt t="94449" x="7099300" y="6584950"/>
          <p14:tracePt t="94465" x="7099300" y="6559550"/>
          <p14:tracePt t="94482" x="7099300" y="6553200"/>
          <p14:tracePt t="94499" x="7099300" y="6546850"/>
          <p14:tracePt t="94516" x="7112000" y="6515100"/>
          <p14:tracePt t="94532" x="7112000" y="6477000"/>
          <p14:tracePt t="94549" x="7112000" y="6457950"/>
          <p14:tracePt t="94565" x="7112000" y="6438900"/>
          <p14:tracePt t="94582" x="7112000" y="6419850"/>
          <p14:tracePt t="94599" x="7112000" y="6400800"/>
          <p14:tracePt t="94621" x="7112000" y="6388100"/>
          <p14:tracePt t="94637" x="7112000" y="6381750"/>
          <p14:tracePt t="94734" x="7112000" y="6375400"/>
          <p14:tracePt t="94740" x="7112000" y="6369050"/>
          <p14:tracePt t="94749" x="7112000" y="6362700"/>
          <p14:tracePt t="94781" x="7112000" y="6356350"/>
          <p14:tracePt t="94797" x="7112000" y="6343650"/>
          <p14:tracePt t="94805" x="7112000" y="6337300"/>
          <p14:tracePt t="94816" x="7112000" y="6330950"/>
          <p14:tracePt t="94832" x="7099300" y="6299200"/>
          <p14:tracePt t="94849" x="7099300" y="6273800"/>
          <p14:tracePt t="94866" x="7092950" y="6242050"/>
          <p14:tracePt t="94882" x="7092950" y="6197600"/>
          <p14:tracePt t="94899" x="7092950" y="6165850"/>
          <p14:tracePt t="94916" x="7080250" y="6140450"/>
          <p14:tracePt t="94917" x="7080250" y="6121400"/>
          <p14:tracePt t="94932" x="7073900" y="6108700"/>
          <p14:tracePt t="95045" x="7073900" y="6115050"/>
          <p14:tracePt t="95053" x="7073900" y="6121400"/>
          <p14:tracePt t="95066" x="7073900" y="6140450"/>
          <p14:tracePt t="95082" x="7073900" y="6159500"/>
          <p14:tracePt t="95099" x="7073900" y="6184900"/>
          <p14:tracePt t="95116" x="7073900" y="6197600"/>
          <p14:tracePt t="95133" x="7073900" y="6235700"/>
          <p14:tracePt t="95149" x="7073900" y="6273800"/>
          <p14:tracePt t="95166" x="7073900" y="6305550"/>
          <p14:tracePt t="95182" x="7092950" y="6337300"/>
          <p14:tracePt t="95199" x="7099300" y="6350000"/>
          <p14:tracePt t="95216" x="7105650" y="6388100"/>
          <p14:tracePt t="95232" x="7105650" y="6394450"/>
          <p14:tracePt t="95249" x="7118350" y="6400800"/>
          <p14:tracePt t="95266" x="7118350" y="6413500"/>
          <p14:tracePt t="95282" x="7118350" y="6426200"/>
          <p14:tracePt t="95299" x="7118350" y="6432550"/>
          <p14:tracePt t="95316" x="7118350" y="6451600"/>
          <p14:tracePt t="95333" x="7118350" y="6496050"/>
          <p14:tracePt t="95349" x="7118350" y="6540500"/>
          <p14:tracePt t="95366" x="7118350" y="6559550"/>
          <p14:tracePt t="95383" x="7118350" y="6604000"/>
          <p14:tracePt t="95402" x="7118350" y="6623050"/>
          <p14:tracePt t="95416" x="7118350" y="6629400"/>
          <p14:tracePt t="95453" x="7118350" y="6635750"/>
          <p14:tracePt t="95501" x="7118350" y="6642100"/>
          <p14:tracePt t="95877" x="7118350" y="6667500"/>
          <p14:tracePt t="95885" x="7112000" y="6699250"/>
          <p14:tracePt t="95899" x="7112000" y="6711950"/>
          <p14:tracePt t="95916" x="7112000" y="6756400"/>
          <p14:tracePt t="95917" x="7112000" y="6769100"/>
          <p14:tracePt t="95933" x="7112000" y="6775450"/>
          <p14:tracePt t="95981" x="7112000" y="6788150"/>
          <p14:tracePt t="96021" x="7112000" y="6794500"/>
          <p14:tracePt t="96029" x="7112000" y="6807200"/>
          <p14:tracePt t="96037" x="7112000" y="6813550"/>
          <p14:tracePt t="96053" x="7112000" y="6826250"/>
          <p14:tracePt t="96066" x="7112000" y="6832600"/>
          <p14:tracePt t="96083" x="7112000" y="6851650"/>
          <p14:tracePt t="96909" x="7118350" y="6851650"/>
          <p14:tracePt t="96917" x="7131050" y="6851650"/>
          <p14:tracePt t="97093" x="7131050" y="6845300"/>
          <p14:tracePt t="97101" x="7131050" y="6838950"/>
          <p14:tracePt t="97116" x="7131050" y="6819900"/>
          <p14:tracePt t="97133" x="7131050" y="6800850"/>
          <p14:tracePt t="97157" x="7131050" y="6781800"/>
          <p14:tracePt t="97213" x="7137400" y="6775450"/>
          <p14:tracePt t="97325" x="7143750" y="6775450"/>
          <p14:tracePt t="97333" x="7150100" y="6775450"/>
          <p14:tracePt t="97350" x="7156450" y="6775450"/>
          <p14:tracePt t="97366" x="7162800" y="6781800"/>
          <p14:tracePt t="97383" x="7169150" y="6788150"/>
          <p14:tracePt t="97405" x="7181850" y="6788150"/>
          <p14:tracePt t="97494" x="7188200" y="6800850"/>
          <p14:tracePt t="97533" x="7188200" y="6807200"/>
          <p14:tracePt t="97589" x="7188200" y="6813550"/>
          <p14:tracePt t="97709" x="7175500" y="6826250"/>
          <p14:tracePt t="97958" x="7169150" y="6838950"/>
          <p14:tracePt t="97965" x="7169150" y="6845300"/>
          <p14:tracePt t="97983" x="7169150" y="6851650"/>
          <p14:tracePt t="98070" x="7162800" y="6851650"/>
          <p14:tracePt t="100214" x="7156450" y="6851650"/>
          <p14:tracePt t="100222" x="7073900" y="6851650"/>
          <p14:tracePt t="100233" x="6953250" y="6851650"/>
          <p14:tracePt t="100250" x="6642100" y="6851650"/>
          <p14:tracePt t="100268" x="6216650" y="6851650"/>
          <p14:tracePt t="100283" x="5651500" y="6851650"/>
          <p14:tracePt t="100300" x="4762500" y="6851650"/>
          <p14:tracePt t="100317" x="4038600" y="6851650"/>
          <p14:tracePt t="100318" x="3670300" y="6851650"/>
          <p14:tracePt t="100334" x="3200400" y="6851650"/>
          <p14:tracePt t="100350" x="2882900" y="6851650"/>
          <p14:tracePt t="100367" x="2622550" y="6851650"/>
          <p14:tracePt t="100383" x="2425700" y="6851650"/>
          <p14:tracePt t="100400" x="2279650" y="6851650"/>
          <p14:tracePt t="100417" x="2165350" y="6851650"/>
          <p14:tracePt t="100433" x="2076450" y="6851650"/>
          <p14:tracePt t="100450" x="2019300" y="6851650"/>
          <p14:tracePt t="100467" x="1974850" y="6851650"/>
          <p14:tracePt t="100483" x="1949450" y="6851650"/>
          <p14:tracePt t="100501" x="1917700" y="6851650"/>
          <p14:tracePt t="100518" x="1892300" y="6838950"/>
          <p14:tracePt t="100518" x="1854200" y="6838950"/>
          <p14:tracePt t="100534" x="1797050" y="6826250"/>
          <p14:tracePt t="100551" x="1708150" y="6807200"/>
          <p14:tracePt t="100567" x="1651000" y="6794500"/>
          <p14:tracePt t="100583" x="1581150" y="6788150"/>
          <p14:tracePt t="100600" x="1536700" y="6788150"/>
          <p14:tracePt t="100617" x="1511300" y="6781800"/>
          <p14:tracePt t="100662" x="1504950" y="6769100"/>
          <p14:tracePt t="100702" x="1504950" y="6762750"/>
          <p14:tracePt t="100710" x="1517650" y="6756400"/>
          <p14:tracePt t="100719" x="1543050" y="6750050"/>
          <p14:tracePt t="100734" x="1574800" y="6750050"/>
          <p14:tracePt t="100750" x="1625600" y="6737350"/>
          <p14:tracePt t="100767" x="1708150" y="6737350"/>
          <p14:tracePt t="100784" x="1771650" y="6737350"/>
          <p14:tracePt t="100800" x="1911350" y="6737350"/>
          <p14:tracePt t="100817" x="2032000" y="6737350"/>
          <p14:tracePt t="100834" x="2159000" y="6737350"/>
          <p14:tracePt t="100850" x="2266950" y="6737350"/>
          <p14:tracePt t="100867" x="2374900" y="6737350"/>
          <p14:tracePt t="100884" x="2463800" y="6737350"/>
          <p14:tracePt t="100900" x="2584450" y="6737350"/>
          <p14:tracePt t="100917" x="2692400" y="6737350"/>
          <p14:tracePt t="100934" x="2825750" y="6737350"/>
          <p14:tracePt t="100950" x="2844800" y="6718300"/>
          <p14:tracePt t="101031" x="2832100" y="6718300"/>
          <p14:tracePt t="101038" x="2825750" y="6711950"/>
          <p14:tracePt t="101050" x="2813050" y="6711950"/>
          <p14:tracePt t="101067" x="2787650" y="6711950"/>
          <p14:tracePt t="101084" x="2762250" y="6711950"/>
          <p14:tracePt t="101100" x="2730500" y="6711950"/>
          <p14:tracePt t="101117" x="2717800" y="6711950"/>
          <p14:tracePt t="101118" x="2711450" y="6711950"/>
          <p14:tracePt t="101142" x="2692400" y="6711950"/>
          <p14:tracePt t="101262" x="2717800" y="6711950"/>
          <p14:tracePt t="101270" x="2743200" y="6711950"/>
          <p14:tracePt t="101284" x="2781300" y="6711950"/>
          <p14:tracePt t="101300" x="2876550" y="6711950"/>
          <p14:tracePt t="101317" x="2927350" y="6711950"/>
          <p14:tracePt t="101334" x="2959100" y="6705600"/>
          <p14:tracePt t="102486" x="2959100" y="6724650"/>
          <p14:tracePt t="102494" x="2959100" y="6731000"/>
          <p14:tracePt t="102502" x="2959100" y="6762750"/>
          <p14:tracePt t="102517" x="2952750" y="6781800"/>
          <p14:tracePt t="102534" x="2940050" y="6845300"/>
          <p14:tracePt t="102558" x="2940050" y="6851650"/>
          <p14:tracePt t="102582" x="2933700" y="6851650"/>
          <p14:tracePt t="102871" x="2927350" y="6851650"/>
          <p14:tracePt t="102887" x="2921000" y="6845300"/>
          <p14:tracePt t="102911" x="2921000" y="6838950"/>
          <p14:tracePt t="102927" x="2921000" y="6826250"/>
          <p14:tracePt t="102935" x="2921000" y="6813550"/>
          <p14:tracePt t="102950" x="2921000" y="6807200"/>
          <p14:tracePt t="102975" x="2908300" y="6800850"/>
          <p14:tracePt t="103103" x="2908300" y="6788150"/>
          <p14:tracePt t="108664" x="2908300" y="6775450"/>
          <p14:tracePt t="108680" x="2908300" y="6769100"/>
          <p14:tracePt t="108704" x="2921000" y="6750050"/>
          <p14:tracePt t="108720" x="2927350" y="6743700"/>
          <p14:tracePt t="108728" x="2933700" y="6737350"/>
          <p14:tracePt t="108736" x="2952750" y="6718300"/>
          <p14:tracePt t="108752" x="2978150" y="6711950"/>
          <p14:tracePt t="108769" x="3035300" y="6692900"/>
          <p14:tracePt t="108785" x="3092450" y="6661150"/>
          <p14:tracePt t="108802" x="3175000" y="6629400"/>
          <p14:tracePt t="108819" x="3346450" y="6553200"/>
          <p14:tracePt t="108836" x="3721100" y="6464300"/>
          <p14:tracePt t="108852" x="4292600" y="6388100"/>
          <p14:tracePt t="108869" x="4876800" y="6280150"/>
          <p14:tracePt t="108885" x="5511800" y="6203950"/>
          <p14:tracePt t="108902" x="5822950" y="6146800"/>
          <p14:tracePt t="108919" x="5924550" y="6134100"/>
          <p14:tracePt t="108936" x="5930900" y="6134100"/>
          <p14:tracePt t="108952" x="5937250" y="6134100"/>
          <p14:tracePt t="108969" x="5943600" y="6140450"/>
          <p14:tracePt t="108985" x="5975350" y="6197600"/>
          <p14:tracePt t="109002" x="6038850" y="6273800"/>
          <p14:tracePt t="109019" x="6146800" y="6343650"/>
          <p14:tracePt t="109036" x="6235700" y="6400800"/>
          <p14:tracePt t="109052" x="6299200" y="6426200"/>
          <p14:tracePt t="109069" x="6324600" y="6451600"/>
          <p14:tracePt t="109085" x="6369050" y="6483350"/>
          <p14:tracePt t="109102" x="6438900" y="6508750"/>
          <p14:tracePt t="109119" x="6521450" y="6553200"/>
          <p14:tracePt t="109136" x="6826250" y="6584950"/>
          <p14:tracePt t="109152" x="7080250" y="6584950"/>
          <p14:tracePt t="109169" x="7232650" y="6616700"/>
          <p14:tracePt t="109186" x="7277100" y="6629400"/>
          <p14:tracePt t="109202" x="7283450" y="6635750"/>
          <p14:tracePt t="109224" x="7283450" y="6642100"/>
          <p14:tracePt t="109248" x="7283450" y="6648450"/>
          <p14:tracePt t="109256" x="7283450" y="6654800"/>
          <p14:tracePt t="109269" x="7289800" y="6661150"/>
          <p14:tracePt t="109286" x="7296150" y="6680200"/>
          <p14:tracePt t="109303" x="7296150" y="6692900"/>
          <p14:tracePt t="109319" x="7296150" y="6718300"/>
          <p14:tracePt t="109339" x="7296150" y="6756400"/>
          <p14:tracePt t="109352" x="7308850" y="6775450"/>
          <p14:tracePt t="109369" x="7308850" y="6781800"/>
          <p14:tracePt t="109387" x="7315200" y="6788150"/>
          <p14:tracePt t="109464" x="7302500" y="6794500"/>
          <p14:tracePt t="109472" x="7296150" y="6807200"/>
          <p14:tracePt t="109486" x="7289800" y="6813550"/>
          <p14:tracePt t="109502" x="7258050" y="6838950"/>
          <p14:tracePt t="109519" x="7219950" y="6851650"/>
          <p14:tracePt t="109520" x="7213600" y="6851650"/>
          <p14:tracePt t="109536" x="7194550" y="6851650"/>
          <p14:tracePt t="109553" x="7188200" y="6851650"/>
          <p14:tracePt t="109569" x="7181850" y="6851650"/>
          <p14:tracePt t="109586" x="7169150" y="6851650"/>
          <p14:tracePt t="109602" x="7156450" y="6851650"/>
          <p14:tracePt t="109619" x="7143750" y="6851650"/>
          <p14:tracePt t="109636" x="7099300" y="6851650"/>
          <p14:tracePt t="109653" x="7086600" y="6851650"/>
          <p14:tracePt t="109669" x="7042150" y="6851650"/>
          <p14:tracePt t="109686" x="7016750" y="6851650"/>
          <p14:tracePt t="109702" x="7010400" y="6851650"/>
          <p14:tracePt t="109744" x="7004050" y="6851650"/>
          <p14:tracePt t="109760" x="7004050" y="6845300"/>
          <p14:tracePt t="109768" x="7004050" y="6838950"/>
          <p14:tracePt t="109776" x="7004050" y="6832600"/>
          <p14:tracePt t="109792" x="7004050" y="6813550"/>
          <p14:tracePt t="109808" x="7004050" y="6807200"/>
          <p14:tracePt t="109824" x="7004050" y="6800850"/>
          <p14:tracePt t="109836" x="7004050" y="6794500"/>
          <p14:tracePt t="109853" x="7010400" y="6788150"/>
          <p14:tracePt t="109869" x="7023100" y="6775450"/>
          <p14:tracePt t="109888" x="7029450" y="6762750"/>
          <p14:tracePt t="109920" x="7035800" y="6756400"/>
          <p14:tracePt t="109944" x="7054850" y="6737350"/>
          <p14:tracePt t="109960" x="7054850" y="6731000"/>
          <p14:tracePt t="109977" x="7054850" y="6724650"/>
          <p14:tracePt t="109984" x="7061200" y="6705600"/>
          <p14:tracePt t="110000" x="7061200" y="6699250"/>
          <p14:tracePt t="110008" x="7067550" y="6692900"/>
          <p14:tracePt t="110032" x="7073900" y="6686550"/>
          <p14:tracePt t="110048" x="7073900" y="6680200"/>
          <p14:tracePt t="110064" x="7073900" y="6661150"/>
          <p14:tracePt t="110088" x="7073900" y="6654800"/>
          <p14:tracePt t="110096" x="7073900" y="6648450"/>
          <p14:tracePt t="110104" x="7073900" y="6642100"/>
          <p14:tracePt t="110119" x="7073900" y="6616700"/>
          <p14:tracePt t="110136" x="7073900" y="6553200"/>
          <p14:tracePt t="110152" x="7073900" y="6508750"/>
          <p14:tracePt t="110169" x="7073900" y="6464300"/>
          <p14:tracePt t="110186" x="7073900" y="6419850"/>
          <p14:tracePt t="110202" x="7073900" y="6375400"/>
          <p14:tracePt t="110219" x="7073900" y="6362700"/>
          <p14:tracePt t="110236" x="7073900" y="6343650"/>
          <p14:tracePt t="110252" x="7073900" y="6337300"/>
          <p14:tracePt t="110270" x="7073900" y="6330950"/>
          <p14:tracePt t="110286" x="7073900" y="6324600"/>
          <p14:tracePt t="110302" x="7073900" y="6311900"/>
          <p14:tracePt t="110319" x="7073900" y="6267450"/>
          <p14:tracePt t="110336" x="7073900" y="6216650"/>
          <p14:tracePt t="110352" x="7073900" y="6172200"/>
          <p14:tracePt t="110369" x="7054850" y="6127750"/>
          <p14:tracePt t="110386" x="7048500" y="6089650"/>
          <p14:tracePt t="110402" x="7048500" y="6057900"/>
          <p14:tracePt t="110419" x="7035800" y="6026150"/>
          <p14:tracePt t="110436" x="7035800" y="6007100"/>
          <p14:tracePt t="110452" x="7029450" y="5988050"/>
          <p14:tracePt t="110469" x="7023100" y="5969000"/>
          <p14:tracePt t="110486" x="7004050" y="5943600"/>
          <p14:tracePt t="110503" x="6997700" y="5924550"/>
          <p14:tracePt t="110520" x="6997700" y="5880100"/>
          <p14:tracePt t="110520" x="6991350" y="5848350"/>
          <p14:tracePt t="110537" x="6991350" y="5797550"/>
          <p14:tracePt t="110552" x="6972300" y="5746750"/>
          <p14:tracePt t="110569" x="6959600" y="5702300"/>
          <p14:tracePt t="110586" x="6959600" y="5645150"/>
          <p14:tracePt t="110603" x="6953250" y="5600700"/>
          <p14:tracePt t="110619" x="6953250" y="5537200"/>
          <p14:tracePt t="110636" x="6953250" y="5492750"/>
          <p14:tracePt t="110653" x="6953250" y="5448300"/>
          <p14:tracePt t="110669" x="6953250" y="5403850"/>
          <p14:tracePt t="110686" x="6953250" y="5378450"/>
          <p14:tracePt t="110702" x="6953250" y="5334000"/>
          <p14:tracePt t="110719" x="6953250" y="5270500"/>
          <p14:tracePt t="110737" x="6940550" y="5175250"/>
          <p14:tracePt t="110753" x="6915150" y="5118100"/>
          <p14:tracePt t="110769" x="6902450" y="5048250"/>
          <p14:tracePt t="110786" x="6883400" y="4965700"/>
          <p14:tracePt t="110803" x="6851650" y="4908550"/>
          <p14:tracePt t="110819" x="6845300" y="4838700"/>
          <p14:tracePt t="110836" x="6826250" y="4768850"/>
          <p14:tracePt t="110852" x="6807200" y="4711700"/>
          <p14:tracePt t="110869" x="6775450" y="4629150"/>
          <p14:tracePt t="110886" x="6756400" y="4559300"/>
          <p14:tracePt t="110903" x="6711950" y="4502150"/>
          <p14:tracePt t="110919" x="6673850" y="4432300"/>
          <p14:tracePt t="110936" x="6616700" y="4330700"/>
          <p14:tracePt t="110953" x="6597650" y="4273550"/>
          <p14:tracePt t="110969" x="6565900" y="4229100"/>
          <p14:tracePt t="110987" x="6546850" y="4178300"/>
          <p14:tracePt t="111003" x="6508750" y="4121150"/>
          <p14:tracePt t="111019" x="6483350" y="4076700"/>
          <p14:tracePt t="111036" x="6464300" y="4038600"/>
          <p14:tracePt t="111053" x="6426200" y="3981450"/>
          <p14:tracePt t="111069" x="6362700" y="3905250"/>
          <p14:tracePt t="111086" x="6324600" y="3822700"/>
          <p14:tracePt t="111103" x="6261100" y="3721100"/>
          <p14:tracePt t="111119" x="6197600" y="3632200"/>
          <p14:tracePt t="111136" x="6115050" y="3524250"/>
          <p14:tracePt t="111153" x="6083300" y="3467100"/>
          <p14:tracePt t="111169" x="6057900" y="3441700"/>
          <p14:tracePt t="111186" x="6038850" y="3409950"/>
          <p14:tracePt t="111203" x="6019800" y="3378200"/>
          <p14:tracePt t="111219" x="6007100" y="3352800"/>
          <p14:tracePt t="111236" x="5975350" y="3308350"/>
          <p14:tracePt t="111253" x="5949950" y="3270250"/>
          <p14:tracePt t="111269" x="5924550" y="3232150"/>
          <p14:tracePt t="111286" x="5880100" y="3194050"/>
          <p14:tracePt t="111303" x="5842000" y="3162300"/>
          <p14:tracePt t="111320" x="5822950" y="3136900"/>
          <p14:tracePt t="111336" x="5803900" y="3105150"/>
          <p14:tracePt t="111353" x="5778500" y="3079750"/>
          <p14:tracePt t="111369" x="5740400" y="3060700"/>
          <p14:tracePt t="111386" x="5695950" y="3022600"/>
          <p14:tracePt t="111403" x="5657850" y="2990850"/>
          <p14:tracePt t="111419" x="5626100" y="2971800"/>
          <p14:tracePt t="111436" x="5613400" y="2952750"/>
          <p14:tracePt t="111453" x="5568950" y="2927350"/>
          <p14:tracePt t="111469" x="5562600" y="2921000"/>
          <p14:tracePt t="111486" x="5524500" y="2908300"/>
          <p14:tracePt t="111503" x="5499100" y="2876550"/>
          <p14:tracePt t="111519" x="5480050" y="2863850"/>
          <p14:tracePt t="111537" x="5403850" y="2825750"/>
          <p14:tracePt t="111553" x="5359400" y="2806700"/>
          <p14:tracePt t="111569" x="5334000" y="2787650"/>
          <p14:tracePt t="111586" x="5289550" y="2774950"/>
          <p14:tracePt t="111603" x="5264150" y="2755900"/>
          <p14:tracePt t="111619" x="5232400" y="2749550"/>
          <p14:tracePt t="111636" x="5219700" y="2749550"/>
          <p14:tracePt t="111653" x="5200650" y="2743200"/>
          <p14:tracePt t="111669" x="5181600" y="2743200"/>
          <p14:tracePt t="111686" x="5168900" y="2736850"/>
          <p14:tracePt t="111703" x="5143500" y="2736850"/>
          <p14:tracePt t="111720" x="5111750" y="2705100"/>
          <p14:tracePt t="111721" x="5099050" y="2698750"/>
          <p14:tracePt t="111736" x="5080000" y="2692400"/>
          <p14:tracePt t="111753" x="5054600" y="2667000"/>
          <p14:tracePt t="111769" x="5016500" y="2647950"/>
          <p14:tracePt t="111786" x="4965700" y="2609850"/>
          <p14:tracePt t="111803" x="4895850" y="2584450"/>
          <p14:tracePt t="111819" x="4864100" y="2571750"/>
          <p14:tracePt t="111836" x="4838700" y="2571750"/>
          <p14:tracePt t="111853" x="4832350" y="2571750"/>
          <p14:tracePt t="111872" x="4813300" y="2571750"/>
          <p14:tracePt t="112113" x="4806950" y="2571750"/>
          <p14:tracePt t="112145" x="4800600" y="2565400"/>
          <p14:tracePt t="112209" x="4800600" y="2559050"/>
          <p14:tracePt t="112249" x="4819650" y="2540000"/>
          <p14:tracePt t="112329" x="4832350" y="2540000"/>
          <p14:tracePt t="112345" x="4845050" y="2540000"/>
          <p14:tracePt t="112361" x="4851400" y="2546350"/>
          <p14:tracePt t="112369" x="4857750" y="2546350"/>
          <p14:tracePt t="112385" x="4870450" y="2546350"/>
          <p14:tracePt t="112401" x="4883150" y="2546350"/>
          <p14:tracePt t="112409" x="4889500" y="2546350"/>
          <p14:tracePt t="112425" x="4895850" y="2552700"/>
          <p14:tracePt t="112441" x="4908550" y="2559050"/>
          <p14:tracePt t="112457" x="4921250" y="2559050"/>
          <p14:tracePt t="112470" x="4933950" y="2578100"/>
          <p14:tracePt t="112486" x="4953000" y="2584450"/>
          <p14:tracePt t="112503" x="4972050" y="2590800"/>
          <p14:tracePt t="112520" x="5016500" y="2597150"/>
          <p14:tracePt t="112537" x="5099050" y="2616200"/>
          <p14:tracePt t="112553" x="5168900" y="2628900"/>
          <p14:tracePt t="112570" x="5213350" y="2647950"/>
          <p14:tracePt t="112586" x="5245100" y="2654300"/>
          <p14:tracePt t="112603" x="5257800" y="2673350"/>
          <p14:tracePt t="112620" x="5270500" y="2679700"/>
          <p14:tracePt t="112637" x="5289550" y="2686050"/>
          <p14:tracePt t="112653" x="5321300" y="2717800"/>
          <p14:tracePt t="112670" x="5359400" y="2724150"/>
          <p14:tracePt t="112687" x="5391150" y="2749550"/>
          <p14:tracePt t="112703" x="5448300" y="2781300"/>
          <p14:tracePt t="112720" x="5530850" y="2819400"/>
          <p14:tracePt t="112737" x="5619750" y="2870200"/>
          <p14:tracePt t="112753" x="5645150" y="2882900"/>
          <p14:tracePt t="112770" x="5651500" y="2901950"/>
          <p14:tracePt t="112786" x="5657850" y="2908300"/>
          <p14:tracePt t="112803" x="5670550" y="2921000"/>
          <p14:tracePt t="112820" x="5676900" y="2933700"/>
          <p14:tracePt t="112838" x="5683250" y="2933700"/>
          <p14:tracePt t="112853" x="5689600" y="2946400"/>
          <p14:tracePt t="112870" x="5695950" y="2952750"/>
          <p14:tracePt t="112886" x="5715000" y="2965450"/>
          <p14:tracePt t="112903" x="5740400" y="2984500"/>
          <p14:tracePt t="112920" x="5772150" y="2997200"/>
          <p14:tracePt t="112937" x="5822950" y="3073400"/>
          <p14:tracePt t="112953" x="5867400" y="3098800"/>
          <p14:tracePt t="112970" x="5918200" y="3124200"/>
          <p14:tracePt t="112986" x="5949950" y="3149600"/>
          <p14:tracePt t="113003" x="5994400" y="3168650"/>
          <p14:tracePt t="113020" x="6019800" y="3194050"/>
          <p14:tracePt t="113037" x="6057900" y="3219450"/>
          <p14:tracePt t="113053" x="6102350" y="3263900"/>
          <p14:tracePt t="113070" x="6146800" y="3302000"/>
          <p14:tracePt t="113086" x="6197600" y="3340100"/>
          <p14:tracePt t="113103" x="6235700" y="3378200"/>
          <p14:tracePt t="113120" x="6254750" y="3403600"/>
          <p14:tracePt t="113137" x="6292850" y="3460750"/>
          <p14:tracePt t="113153" x="6318250" y="3486150"/>
          <p14:tracePt t="113170" x="6324600" y="3505200"/>
          <p14:tracePt t="113186" x="6350000" y="3530600"/>
          <p14:tracePt t="113203" x="6369050" y="3556000"/>
          <p14:tracePt t="113220" x="6394450" y="3600450"/>
          <p14:tracePt t="113237" x="6419850" y="3638550"/>
          <p14:tracePt t="113253" x="6451600" y="3676650"/>
          <p14:tracePt t="113270" x="6477000" y="3708400"/>
          <p14:tracePt t="113286" x="6496050" y="3752850"/>
          <p14:tracePt t="113303" x="6515100" y="3778250"/>
          <p14:tracePt t="113320" x="6527800" y="3803650"/>
          <p14:tracePt t="113336" x="6546850" y="3816350"/>
          <p14:tracePt t="113353" x="6553200" y="3829050"/>
          <p14:tracePt t="113505" x="6553200" y="3822700"/>
          <p14:tracePt t="113513" x="6553200" y="3810000"/>
          <p14:tracePt t="113521" x="6553200" y="3778250"/>
          <p14:tracePt t="113537" x="6553200" y="3714750"/>
          <p14:tracePt t="113553" x="6553200" y="3543300"/>
          <p14:tracePt t="113570" x="6591300" y="3333750"/>
          <p14:tracePt t="113587" x="6673850" y="3130550"/>
          <p14:tracePt t="113603" x="6743700" y="2965450"/>
          <p14:tracePt t="113620" x="6775450" y="2851150"/>
          <p14:tracePt t="113637" x="6775450" y="2794000"/>
          <p14:tracePt t="113653" x="6775450" y="2768600"/>
          <p14:tracePt t="113761" x="6788150" y="2749550"/>
          <p14:tracePt t="113777" x="6788150" y="2743200"/>
          <p14:tracePt t="113787" x="6788150" y="2730500"/>
          <p14:tracePt t="113803" x="6794500" y="2705100"/>
          <p14:tracePt t="113820" x="6819900" y="2660650"/>
          <p14:tracePt t="113837" x="6832600" y="2641600"/>
          <p14:tracePt t="113853" x="6838950" y="2622550"/>
          <p14:tracePt t="113870" x="6845300" y="2597150"/>
          <p14:tracePt t="113887" x="6877050" y="2565400"/>
          <p14:tracePt t="113903" x="6908800" y="2527300"/>
          <p14:tracePt t="113920" x="6946900" y="2470150"/>
          <p14:tracePt t="113921" x="6965950" y="2451100"/>
          <p14:tracePt t="113937" x="6991350" y="2438400"/>
          <p14:tracePt t="113954" x="7004050" y="2419350"/>
          <p14:tracePt t="113970" x="7004050" y="2413000"/>
          <p14:tracePt t="114177" x="7010400" y="2406650"/>
          <p14:tracePt t="114233" x="7023100" y="2413000"/>
          <p14:tracePt t="114241" x="7023100" y="2425700"/>
          <p14:tracePt t="114253" x="7035800" y="2438400"/>
          <p14:tracePt t="114270" x="7054850" y="2470150"/>
          <p14:tracePt t="114287" x="7054850" y="2508250"/>
          <p14:tracePt t="114303" x="7054850" y="2540000"/>
          <p14:tracePt t="114320" x="7061200" y="2565400"/>
          <p14:tracePt t="114649" x="7061200" y="2571750"/>
          <p14:tracePt t="114673" x="7042150" y="2578100"/>
          <p14:tracePt t="114705" x="7035800" y="2584450"/>
          <p14:tracePt t="114737" x="7029450" y="2590800"/>
          <p14:tracePt t="114761" x="7010400" y="2609850"/>
          <p14:tracePt t="114769" x="7004050" y="2609850"/>
          <p14:tracePt t="114778" x="6997700" y="2616200"/>
          <p14:tracePt t="114794" x="6991350" y="2616200"/>
          <p14:tracePt t="114803" x="6985000" y="2622550"/>
          <p14:tracePt t="114820" x="6959600" y="2647950"/>
          <p14:tracePt t="114837" x="6953250" y="2654300"/>
          <p14:tracePt t="114853" x="6927850" y="2673350"/>
          <p14:tracePt t="114873" x="6908800" y="2692400"/>
          <p14:tracePt t="114905" x="6889750" y="2698750"/>
          <p14:tracePt t="114937" x="6883400" y="2698750"/>
          <p14:tracePt t="114945" x="6877050" y="2698750"/>
          <p14:tracePt t="114954" x="6870700" y="2705100"/>
          <p14:tracePt t="114993" x="6864350" y="2711450"/>
          <p14:tracePt t="115001" x="6858000" y="2711450"/>
          <p14:tracePt t="115025" x="6838950" y="2730500"/>
          <p14:tracePt t="115050" x="6832600" y="2736850"/>
          <p14:tracePt t="115066" x="6807200" y="2749550"/>
          <p14:tracePt t="115073" x="6800850" y="2755900"/>
          <p14:tracePt t="115090" x="6788150" y="2762250"/>
          <p14:tracePt t="115097" x="6781800" y="2768600"/>
          <p14:tracePt t="115106" x="6769100" y="2774950"/>
          <p14:tracePt t="115120" x="6762750" y="2787650"/>
          <p14:tracePt t="115137" x="6743700" y="2806700"/>
          <p14:tracePt t="115154" x="6737350" y="2806700"/>
          <p14:tracePt t="115170" x="6724650" y="2825750"/>
          <p14:tracePt t="115202" x="6705600" y="2832100"/>
          <p14:tracePt t="115225" x="6699250" y="2832100"/>
          <p14:tracePt t="115233" x="6692900" y="2838450"/>
          <p14:tracePt t="115281" x="6686550" y="2844800"/>
          <p14:tracePt t="115313" x="6673850" y="2851150"/>
          <p14:tracePt t="115321" x="6667500" y="2870200"/>
          <p14:tracePt t="115337" x="6648450" y="2889250"/>
          <p14:tracePt t="115345" x="6642100" y="2895600"/>
          <p14:tracePt t="115354" x="6635750" y="2901950"/>
          <p14:tracePt t="115370" x="6610350" y="2927350"/>
          <p14:tracePt t="115387" x="6604000" y="2933700"/>
          <p14:tracePt t="115404" x="6597650" y="2940050"/>
          <p14:tracePt t="115425" x="6591300" y="2946400"/>
          <p14:tracePt t="115441" x="6572250" y="2965450"/>
          <p14:tracePt t="115466" x="6565900" y="2971800"/>
          <p14:tracePt t="115481" x="6559550" y="2978150"/>
          <p14:tracePt t="115489" x="6534150" y="2990850"/>
          <p14:tracePt t="115504" x="6515100" y="3009900"/>
          <p14:tracePt t="115520" x="6496050" y="3022600"/>
          <p14:tracePt t="115537" x="6457950" y="3054350"/>
          <p14:tracePt t="115554" x="6432550" y="3067050"/>
          <p14:tracePt t="115570" x="6407150" y="3098800"/>
          <p14:tracePt t="115594" x="6394450" y="3105150"/>
          <p14:tracePt t="115617" x="6388100" y="3117850"/>
          <p14:tracePt t="115649" x="6381750" y="3124200"/>
          <p14:tracePt t="115657" x="6362700" y="3136900"/>
          <p14:tracePt t="115673" x="6356350" y="3143250"/>
          <p14:tracePt t="115697" x="6350000" y="3155950"/>
          <p14:tracePt t="115722" x="6337300" y="3168650"/>
          <p14:tracePt t="115746" x="6324600" y="3175000"/>
          <p14:tracePt t="115769" x="6318250" y="3187700"/>
          <p14:tracePt t="115786" x="6311900" y="3194050"/>
          <p14:tracePt t="115793" x="6299200" y="3194050"/>
          <p14:tracePt t="115804" x="6286500" y="3200400"/>
          <p14:tracePt t="115820" x="6273800" y="3213100"/>
          <p14:tracePt t="115837" x="6261100" y="3232150"/>
          <p14:tracePt t="115854" x="6235700" y="3251200"/>
          <p14:tracePt t="115870" x="6210300" y="3270250"/>
          <p14:tracePt t="115887" x="6197600" y="3282950"/>
          <p14:tracePt t="115904" x="6172200" y="3302000"/>
          <p14:tracePt t="115921" x="6140450" y="3327400"/>
          <p14:tracePt t="115921" x="6127750" y="3333750"/>
          <p14:tracePt t="115937" x="6083300" y="3352800"/>
          <p14:tracePt t="115954" x="6051550" y="3390900"/>
          <p14:tracePt t="115971" x="6000750" y="3435350"/>
          <p14:tracePt t="115987" x="5924550" y="3498850"/>
          <p14:tracePt t="116004" x="5848350" y="3575050"/>
          <p14:tracePt t="116020" x="5753100" y="3657600"/>
          <p14:tracePt t="116037" x="5645150" y="3771900"/>
          <p14:tracePt t="116054" x="5575300" y="3873500"/>
          <p14:tracePt t="116071" x="5473700" y="4013200"/>
          <p14:tracePt t="116087" x="5327650" y="4159250"/>
          <p14:tracePt t="116104" x="5226050" y="4286250"/>
          <p14:tracePt t="116120" x="5124450" y="4406900"/>
          <p14:tracePt t="116137" x="4978400" y="4584700"/>
          <p14:tracePt t="116154" x="4864100" y="4724400"/>
          <p14:tracePt t="116170" x="4730750" y="4883150"/>
          <p14:tracePt t="116187" x="4552950" y="5060950"/>
          <p14:tracePt t="116204" x="4406900" y="5219700"/>
          <p14:tracePt t="116221" x="4229100" y="5403850"/>
          <p14:tracePt t="116237" x="4140200" y="5505450"/>
          <p14:tracePt t="116254" x="4025900" y="5638800"/>
          <p14:tracePt t="116271" x="3937000" y="5702300"/>
          <p14:tracePt t="116287" x="3873500" y="5753100"/>
          <p14:tracePt t="116304" x="3790950" y="5810250"/>
          <p14:tracePt t="116321" x="3714750" y="5848350"/>
          <p14:tracePt t="116337" x="3600450" y="5924550"/>
          <p14:tracePt t="116354" x="3530600" y="5975350"/>
          <p14:tracePt t="116371" x="3441700" y="6013450"/>
          <p14:tracePt t="116387" x="3403600" y="6038850"/>
          <p14:tracePt t="116404" x="3384550" y="6051550"/>
          <p14:tracePt t="116421" x="3359150" y="6057900"/>
          <p14:tracePt t="116437" x="3352800" y="6064250"/>
          <p14:tracePt t="116454" x="3327400" y="6083300"/>
          <p14:tracePt t="116471" x="3282950" y="6089650"/>
          <p14:tracePt t="116487" x="3263900" y="6089650"/>
          <p14:tracePt t="116504" x="3219450" y="6102350"/>
          <p14:tracePt t="116521" x="3175000" y="6108700"/>
          <p14:tracePt t="116537" x="3105150" y="6108700"/>
          <p14:tracePt t="116554" x="3060700" y="6127750"/>
          <p14:tracePt t="116571" x="3035300" y="6127750"/>
          <p14:tracePt t="116594" x="3016250" y="6134100"/>
          <p14:tracePt t="116604" x="3003550" y="6146800"/>
          <p14:tracePt t="116621" x="2965450" y="6153150"/>
          <p14:tracePt t="116637" x="2927350" y="6172200"/>
          <p14:tracePt t="116654" x="2882900" y="6191250"/>
          <p14:tracePt t="116671" x="2844800" y="6216650"/>
          <p14:tracePt t="116687" x="2819400" y="6235700"/>
          <p14:tracePt t="116704" x="2813050" y="6235700"/>
          <p14:tracePt t="116721" x="2800350" y="6242050"/>
          <p14:tracePt t="116737" x="2781300" y="6261100"/>
          <p14:tracePt t="116842" x="2800350" y="6242050"/>
          <p14:tracePt t="116850" x="2844800" y="6184900"/>
          <p14:tracePt t="116858" x="2889250" y="6140450"/>
          <p14:tracePt t="116871" x="2971800" y="6057900"/>
          <p14:tracePt t="116887" x="3098800" y="5943600"/>
          <p14:tracePt t="116904" x="3327400" y="5759450"/>
          <p14:tracePt t="116921" x="3670300" y="5556250"/>
          <p14:tracePt t="116938" x="4533900" y="5054600"/>
          <p14:tracePt t="116954" x="5130800" y="4686300"/>
          <p14:tracePt t="116971" x="5378450" y="4464050"/>
          <p14:tracePt t="116987" x="5562600" y="4241800"/>
          <p14:tracePt t="117004" x="5670550" y="4070350"/>
          <p14:tracePt t="117021" x="5746750" y="3943350"/>
          <p14:tracePt t="117037" x="5816600" y="3822700"/>
          <p14:tracePt t="117054" x="5867400" y="3759200"/>
          <p14:tracePt t="117071" x="5937250" y="3683000"/>
          <p14:tracePt t="117088" x="5988050" y="3613150"/>
          <p14:tracePt t="117104" x="6076950" y="3536950"/>
          <p14:tracePt t="117121" x="6216650" y="3403600"/>
          <p14:tracePt t="117138" x="6483350" y="3111500"/>
          <p14:tracePt t="117154" x="6584950" y="2984500"/>
          <p14:tracePt t="117171" x="6686550" y="2825750"/>
          <p14:tracePt t="117187" x="6762750" y="2705100"/>
          <p14:tracePt t="117204" x="6819900" y="2616200"/>
          <p14:tracePt t="117221" x="6870700" y="2527300"/>
          <p14:tracePt t="117237" x="6902450" y="2495550"/>
          <p14:tracePt t="117254" x="6927850" y="2457450"/>
          <p14:tracePt t="117271" x="6953250" y="2432050"/>
          <p14:tracePt t="117287" x="6965950" y="2419350"/>
          <p14:tracePt t="117304" x="6972300" y="2406650"/>
          <p14:tracePt t="117338" x="6985000" y="2400300"/>
          <p14:tracePt t="117538" x="6985000" y="2413000"/>
          <p14:tracePt t="117546" x="6985000" y="2419350"/>
          <p14:tracePt t="117554" x="6978650" y="2432050"/>
          <p14:tracePt t="117571" x="6953250" y="2495550"/>
          <p14:tracePt t="117587" x="6915150" y="2540000"/>
          <p14:tracePt t="117604" x="6826250" y="2686050"/>
          <p14:tracePt t="117621" x="6711950" y="2832100"/>
          <p14:tracePt t="117638" x="6642100" y="2933700"/>
          <p14:tracePt t="117654" x="6616700" y="2971800"/>
          <p14:tracePt t="117671" x="6591300" y="2997200"/>
          <p14:tracePt t="117688" x="6584950" y="3003550"/>
          <p14:tracePt t="117704" x="6565900" y="3016250"/>
          <p14:tracePt t="117721" x="6546850" y="3028950"/>
          <p14:tracePt t="117738" x="6477000" y="3054350"/>
          <p14:tracePt t="117754" x="6419850" y="3092450"/>
          <p14:tracePt t="117771" x="6350000" y="3136900"/>
          <p14:tracePt t="117787" x="6280150" y="3175000"/>
          <p14:tracePt t="117804" x="6229350" y="3225800"/>
          <p14:tracePt t="117821" x="6172200" y="3276600"/>
          <p14:tracePt t="117838" x="6108700" y="3333750"/>
          <p14:tracePt t="117854" x="6057900" y="3371850"/>
          <p14:tracePt t="117871" x="6000750" y="3409950"/>
          <p14:tracePt t="117887" x="5949950" y="3448050"/>
          <p14:tracePt t="117904" x="5905500" y="3473450"/>
          <p14:tracePt t="117921" x="5867400" y="3511550"/>
          <p14:tracePt t="117937" x="5848350" y="3517900"/>
          <p14:tracePt t="117962" x="5835650" y="3524250"/>
          <p14:tracePt t="118227" x="5835650" y="3505200"/>
          <p14:tracePt t="118282" x="5842000" y="3492500"/>
          <p14:tracePt t="118306" x="5848350" y="3479800"/>
          <p14:tracePt t="118323" x="5861050" y="3479800"/>
          <p14:tracePt t="118330" x="5873750" y="3479800"/>
          <p14:tracePt t="118354" x="5880100" y="3473450"/>
          <p14:tracePt t="118370" x="5886450" y="3473450"/>
          <p14:tracePt t="118386" x="5924550" y="3454400"/>
          <p14:tracePt t="118402" x="5930900" y="3448050"/>
          <p14:tracePt t="118410" x="5937250" y="3441700"/>
          <p14:tracePt t="118421" x="5943600" y="3441700"/>
          <p14:tracePt t="118438" x="5969000" y="3416300"/>
          <p14:tracePt t="118454" x="6000750" y="3390900"/>
          <p14:tracePt t="118471" x="6038850" y="3365500"/>
          <p14:tracePt t="118488" x="6089650" y="3340100"/>
          <p14:tracePt t="118504" x="6102350" y="3314700"/>
          <p14:tracePt t="118521" x="6127750" y="3302000"/>
          <p14:tracePt t="118706" x="6134100" y="3302000"/>
          <p14:tracePt t="118746" x="6134100" y="3314700"/>
          <p14:tracePt t="118762" x="6134100" y="3321050"/>
          <p14:tracePt t="118786" x="6134100" y="3327400"/>
          <p14:tracePt t="118810" x="6134100" y="3333750"/>
          <p14:tracePt t="118818" x="6134100" y="3352800"/>
          <p14:tracePt t="118826" x="6134100" y="3359150"/>
          <p14:tracePt t="118842" x="6134100" y="3365500"/>
          <p14:tracePt t="118854" x="6134100" y="3397250"/>
          <p14:tracePt t="118871" x="6127750" y="3435350"/>
          <p14:tracePt t="118888" x="6115050" y="3486150"/>
          <p14:tracePt t="118904" x="6102350" y="3581400"/>
          <p14:tracePt t="118921" x="6102350" y="3638550"/>
          <p14:tracePt t="118938" x="6102350" y="3702050"/>
          <p14:tracePt t="118954" x="6102350" y="3714750"/>
          <p14:tracePt t="118971" x="6102350" y="3721100"/>
          <p14:tracePt t="119666" x="6096000" y="3708400"/>
          <p14:tracePt t="119674" x="6089650" y="3695700"/>
          <p14:tracePt t="119688" x="6089650" y="3683000"/>
          <p14:tracePt t="119705" x="6083300" y="3638550"/>
          <p14:tracePt t="119721" x="6083300" y="3562350"/>
          <p14:tracePt t="119738" x="6096000" y="3486150"/>
          <p14:tracePt t="119755" x="6102350" y="3454400"/>
          <p14:tracePt t="119772" x="6102350" y="3448050"/>
          <p14:tracePt t="119788" x="6102350" y="3441700"/>
          <p14:tracePt t="120083" x="6102350" y="3435350"/>
          <p14:tracePt t="120090" x="6083300" y="3435350"/>
          <p14:tracePt t="120105" x="6057900" y="3416300"/>
          <p14:tracePt t="120121" x="5969000" y="3359150"/>
          <p14:tracePt t="120138" x="5867400" y="3289300"/>
          <p14:tracePt t="120155" x="5816600" y="3251200"/>
          <p14:tracePt t="120171" x="5759450" y="3200400"/>
          <p14:tracePt t="120188" x="5702300" y="3149600"/>
          <p14:tracePt t="120205" x="5613400" y="3117850"/>
          <p14:tracePt t="120221" x="5568950" y="3092450"/>
          <p14:tracePt t="120238" x="5511800" y="3054350"/>
          <p14:tracePt t="120255" x="5473700" y="3048000"/>
          <p14:tracePt t="120419" x="5467350" y="3048000"/>
          <p14:tracePt t="120435" x="5467350" y="3060700"/>
          <p14:tracePt t="120443" x="5486400" y="3073400"/>
          <p14:tracePt t="120455" x="5505450" y="3079750"/>
          <p14:tracePt t="120471" x="5588000" y="3111500"/>
          <p14:tracePt t="120488" x="5695950" y="3130550"/>
          <p14:tracePt t="120505" x="5829300" y="3168650"/>
          <p14:tracePt t="120522" x="5899150" y="3200400"/>
          <p14:tracePt t="120523" x="5924550" y="3219450"/>
          <p14:tracePt t="120539" x="5943600" y="3225800"/>
          <p14:tracePt t="120555" x="5975350" y="3276600"/>
          <p14:tracePt t="120571" x="5988050" y="3321050"/>
          <p14:tracePt t="120588" x="6032500" y="3390900"/>
          <p14:tracePt t="120605" x="6064250" y="3460750"/>
          <p14:tracePt t="120621" x="6102350" y="3524250"/>
          <p14:tracePt t="120638" x="6165850" y="3581400"/>
          <p14:tracePt t="120655" x="6223000" y="3632200"/>
          <p14:tracePt t="120671" x="6261100" y="3676650"/>
          <p14:tracePt t="120688" x="6318250" y="3765550"/>
          <p14:tracePt t="120705" x="6343650" y="3803650"/>
          <p14:tracePt t="120722" x="6381750" y="3848100"/>
          <p14:tracePt t="120739" x="6432550" y="3949700"/>
          <p14:tracePt t="120755" x="6470650" y="4006850"/>
          <p14:tracePt t="120772" x="6527800" y="4095750"/>
          <p14:tracePt t="120788" x="6597650" y="4184650"/>
          <p14:tracePt t="120805" x="6667500" y="4292600"/>
          <p14:tracePt t="120822" x="6750050" y="4413250"/>
          <p14:tracePt t="120838" x="6769100" y="4483100"/>
          <p14:tracePt t="120855" x="6813550" y="4584700"/>
          <p14:tracePt t="120872" x="6845300" y="4667250"/>
          <p14:tracePt t="120888" x="6864350" y="4737100"/>
          <p14:tracePt t="120905" x="6889750" y="4838700"/>
          <p14:tracePt t="120921" x="6921500" y="4921250"/>
          <p14:tracePt t="120938" x="6965950" y="5022850"/>
          <p14:tracePt t="120938" x="6978650" y="5060950"/>
          <p14:tracePt t="120955" x="7035800" y="5162550"/>
          <p14:tracePt t="120971" x="7054850" y="5232400"/>
          <p14:tracePt t="120988" x="7099300" y="5334000"/>
          <p14:tracePt t="121005" x="7105650" y="5378450"/>
          <p14:tracePt t="121022" x="7131050" y="5448300"/>
          <p14:tracePt t="121038" x="7137400" y="5530850"/>
          <p14:tracePt t="121055" x="7150100" y="5626100"/>
          <p14:tracePt t="121072" x="7162800" y="5702300"/>
          <p14:tracePt t="121088" x="7181850" y="5784850"/>
          <p14:tracePt t="121105" x="7188200" y="5873750"/>
          <p14:tracePt t="121121" x="7207250" y="5937250"/>
          <p14:tracePt t="121138" x="7207250" y="5981700"/>
          <p14:tracePt t="121138" x="7207250" y="6007100"/>
          <p14:tracePt t="121155" x="7207250" y="6038850"/>
          <p14:tracePt t="121172" x="7207250" y="6064250"/>
          <p14:tracePt t="121188" x="7207250" y="6096000"/>
          <p14:tracePt t="121205" x="7207250" y="6146800"/>
          <p14:tracePt t="121222" x="7207250" y="6184900"/>
          <p14:tracePt t="121238" x="7207250" y="6229350"/>
          <p14:tracePt t="121255" x="7207250" y="6261100"/>
          <p14:tracePt t="121272" x="7207250" y="6273800"/>
          <p14:tracePt t="121288" x="7207250" y="6292850"/>
          <p14:tracePt t="121305" x="7207250" y="6299200"/>
          <p14:tracePt t="121322" x="7207250" y="6311900"/>
          <p14:tracePt t="121339" x="7181850" y="6337300"/>
          <p14:tracePt t="121355" x="7181850" y="6369050"/>
          <p14:tracePt t="121372" x="7175500" y="6394450"/>
          <p14:tracePt t="121388" x="7169150" y="6438900"/>
          <p14:tracePt t="121405" x="7150100" y="6483350"/>
          <p14:tracePt t="121422" x="7137400" y="6534150"/>
          <p14:tracePt t="121438" x="7137400" y="6553200"/>
          <p14:tracePt t="121455" x="7131050" y="6572250"/>
          <p14:tracePt t="121472" x="7124700" y="6597650"/>
          <p14:tracePt t="121499" x="7124700" y="6604000"/>
          <p14:tracePt t="121515" x="7105650" y="6616700"/>
          <p14:tracePt t="121619" x="7099300" y="6616700"/>
          <p14:tracePt t="121627" x="7080250" y="6604000"/>
          <p14:tracePt t="121639" x="7061200" y="6572250"/>
          <p14:tracePt t="121655" x="7054850" y="6546850"/>
          <p14:tracePt t="121672" x="7048500" y="6540500"/>
          <p14:tracePt t="121688" x="7048500" y="6521450"/>
          <p14:tracePt t="121707" x="7042150" y="6515100"/>
          <p14:tracePt t="121923" x="7042150" y="6508750"/>
          <p14:tracePt t="121947" x="7042150" y="6502400"/>
          <p14:tracePt t="121963" x="7042150" y="6496050"/>
          <p14:tracePt t="121971" x="7042150" y="6489700"/>
          <p14:tracePt t="121979" x="7042150" y="6477000"/>
          <p14:tracePt t="121988" x="7042150" y="6470650"/>
          <p14:tracePt t="122005" x="7042150" y="6432550"/>
          <p14:tracePt t="122022" x="7042150" y="6407150"/>
          <p14:tracePt t="122039" x="7061200" y="6356350"/>
          <p14:tracePt t="122055" x="7061200" y="6337300"/>
          <p14:tracePt t="122072" x="7061200" y="6305550"/>
          <p14:tracePt t="122089" x="7067550" y="6292850"/>
          <p14:tracePt t="122243" x="7067550" y="6299200"/>
          <p14:tracePt t="122251" x="7067550" y="6305550"/>
          <p14:tracePt t="122787" x="7067550" y="6311900"/>
          <p14:tracePt t="122803" x="7067550" y="6318250"/>
          <p14:tracePt t="122843" x="7067550" y="6324600"/>
          <p14:tracePt t="125996" x="7061200" y="6324600"/>
          <p14:tracePt t="126004" x="7054850" y="6324600"/>
          <p14:tracePt t="126020" x="7035800" y="6324600"/>
          <p14:tracePt t="126044" x="7029450" y="6324600"/>
          <p14:tracePt t="126060" x="7023100" y="6324600"/>
          <p14:tracePt t="126076" x="7016750" y="6324600"/>
          <p14:tracePt t="126092" x="6997700" y="6324600"/>
          <p14:tracePt t="126108" x="6991350" y="6324600"/>
          <p14:tracePt t="126124" x="6985000" y="6324600"/>
          <p14:tracePt t="126132" x="6978650" y="6324600"/>
          <p14:tracePt t="126140" x="6965950" y="6324600"/>
          <p14:tracePt t="126156" x="6940550" y="6324600"/>
          <p14:tracePt t="126173" x="6915150" y="6324600"/>
          <p14:tracePt t="126189" x="6883400" y="6324600"/>
          <p14:tracePt t="126206" x="6858000" y="6324600"/>
          <p14:tracePt t="126223" x="6813550" y="6299200"/>
          <p14:tracePt t="126239" x="6781800" y="6286500"/>
          <p14:tracePt t="126256" x="6737350" y="6280150"/>
          <p14:tracePt t="126273" x="6692900" y="6280150"/>
          <p14:tracePt t="126290" x="6623050" y="6248400"/>
          <p14:tracePt t="126306" x="6534150" y="6248400"/>
          <p14:tracePt t="126323" x="6394450" y="6248400"/>
          <p14:tracePt t="126340" x="6032500" y="6248400"/>
          <p14:tracePt t="126357" x="5651500" y="6248400"/>
          <p14:tracePt t="126374" x="5289550" y="6248400"/>
          <p14:tracePt t="126389" x="4946650" y="6248400"/>
          <p14:tracePt t="126406" x="4572000" y="6248400"/>
          <p14:tracePt t="126423" x="4184650" y="6248400"/>
          <p14:tracePt t="126439" x="3841750" y="6248400"/>
          <p14:tracePt t="126456" x="3568700" y="6254750"/>
          <p14:tracePt t="126473" x="3263900" y="6324600"/>
          <p14:tracePt t="126489" x="2984500" y="6413500"/>
          <p14:tracePt t="126506" x="2711450" y="6496050"/>
          <p14:tracePt t="126523" x="2463800" y="6565900"/>
          <p14:tracePt t="126540" x="2108200" y="6623050"/>
          <p14:tracePt t="126556" x="1898650" y="6648450"/>
          <p14:tracePt t="126573" x="1670050" y="6686550"/>
          <p14:tracePt t="126590" x="1454150" y="6699250"/>
          <p14:tracePt t="126964" x="1257300" y="6591300"/>
          <p14:tracePt t="126973" x="1320800" y="6553200"/>
          <p14:tracePt t="126990" x="1435100" y="6489700"/>
          <p14:tracePt t="127006" x="1574800" y="6419850"/>
          <p14:tracePt t="127023" x="1676400" y="6375400"/>
          <p14:tracePt t="127040" x="1746250" y="6330950"/>
          <p14:tracePt t="127056" x="1771650" y="6311900"/>
          <p14:tracePt t="127073" x="1778000" y="6305550"/>
          <p14:tracePt t="127100" x="1790700" y="6299200"/>
          <p14:tracePt t="127108" x="1797050" y="6292850"/>
          <p14:tracePt t="127132" x="1809750" y="6286500"/>
          <p14:tracePt t="127148" x="1816100" y="6286500"/>
          <p14:tracePt t="127156" x="1828800" y="6273800"/>
          <p14:tracePt t="127340" x="1828800" y="6280150"/>
          <p14:tracePt t="127348" x="1828800" y="6292850"/>
          <p14:tracePt t="127356" x="1828800" y="6299200"/>
          <p14:tracePt t="127373" x="1828800" y="6330950"/>
          <p14:tracePt t="127391" x="1828800" y="6337300"/>
          <p14:tracePt t="127406" x="1828800" y="6356350"/>
          <p14:tracePt t="127423" x="1828800" y="6362700"/>
          <p14:tracePt t="127476" x="1835150" y="6369050"/>
          <p14:tracePt t="127492" x="1860550" y="6369050"/>
          <p14:tracePt t="127500" x="1866900" y="6369050"/>
          <p14:tracePt t="127508" x="1892300" y="6369050"/>
          <p14:tracePt t="127523" x="1905000" y="6369050"/>
          <p14:tracePt t="127540" x="1936750" y="6369050"/>
          <p14:tracePt t="127564" x="1943100" y="6369050"/>
          <p14:tracePt t="127573" x="1955800" y="6375400"/>
          <p14:tracePt t="127628" x="1962150" y="6388100"/>
          <p14:tracePt t="127644" x="1962150" y="6394450"/>
          <p14:tracePt t="127676" x="1962150" y="6400800"/>
          <p14:tracePt t="127724" x="1962150" y="6407150"/>
          <p14:tracePt t="127732" x="1962150" y="6413500"/>
          <p14:tracePt t="127748" x="1955800" y="6432550"/>
          <p14:tracePt t="127772" x="1943100" y="6451600"/>
          <p14:tracePt t="127804" x="1930400" y="6457950"/>
          <p14:tracePt t="127828" x="1917700" y="6464300"/>
          <p14:tracePt t="127836" x="1911350" y="6464300"/>
          <p14:tracePt t="127844" x="1898650" y="6464300"/>
          <p14:tracePt t="127857" x="1885950" y="6470650"/>
          <p14:tracePt t="127873" x="1873250" y="6483350"/>
          <p14:tracePt t="127890" x="1854200" y="6483350"/>
          <p14:tracePt t="127906" x="1847850" y="6483350"/>
          <p14:tracePt t="127923" x="1835150" y="6483350"/>
          <p14:tracePt t="127940" x="1816100" y="6483350"/>
          <p14:tracePt t="127964" x="1809750" y="6477000"/>
          <p14:tracePt t="128165" x="1809750" y="6470650"/>
          <p14:tracePt t="128180" x="1828800" y="6464300"/>
          <p14:tracePt t="128212" x="1835150" y="6464300"/>
          <p14:tracePt t="128220" x="1841500" y="6457950"/>
          <p14:tracePt t="128284" x="1847850" y="6438900"/>
          <p14:tracePt t="128348" x="1860550" y="6432550"/>
          <p14:tracePt t="128412" x="1866900" y="6426200"/>
          <p14:tracePt t="129381" x="1873250" y="6419850"/>
          <p14:tracePt t="129477" x="1873250" y="6413500"/>
          <p14:tracePt t="129533" x="1873250" y="6400800"/>
          <p14:tracePt t="129693" x="1879600" y="6394450"/>
          <p14:tracePt t="130757" x="1879600" y="6381750"/>
          <p14:tracePt t="130773" x="1879600" y="6375400"/>
          <p14:tracePt t="130789" x="1879600" y="6362700"/>
          <p14:tracePt t="130829" x="1879600" y="6356350"/>
          <p14:tracePt t="132598" x="1917700" y="6330950"/>
          <p14:tracePt t="132605" x="1949450" y="6318250"/>
          <p14:tracePt t="132624" x="2057400" y="6299200"/>
          <p14:tracePt t="132641" x="2070100" y="6299200"/>
          <p14:tracePt t="132658" x="2095500" y="6292850"/>
          <p14:tracePt t="132674" x="2101850" y="6280150"/>
          <p14:tracePt t="132691" x="2108200" y="6273800"/>
          <p14:tracePt t="132708" x="2139950" y="6267450"/>
          <p14:tracePt t="132724" x="2222500" y="6254750"/>
          <p14:tracePt t="132742" x="2387600" y="6165850"/>
          <p14:tracePt t="132742" x="2508250" y="6127750"/>
          <p14:tracePt t="132758" x="2997200" y="5969000"/>
          <p14:tracePt t="132774" x="3594100" y="5708650"/>
          <p14:tracePt t="132791" x="4152900" y="5480050"/>
          <p14:tracePt t="132808" x="4425950" y="5321300"/>
          <p14:tracePt t="132824" x="4546600" y="5251450"/>
          <p14:tracePt t="132841" x="4572000" y="5219700"/>
          <p14:tracePt t="132858" x="4591050" y="5200650"/>
          <p14:tracePt t="132874" x="4648200" y="5143500"/>
          <p14:tracePt t="132891" x="4743450" y="5048250"/>
          <p14:tracePt t="132908" x="4864100" y="4946650"/>
          <p14:tracePt t="132924" x="5054600" y="4826000"/>
          <p14:tracePt t="132941" x="5422900" y="4616450"/>
          <p14:tracePt t="132958" x="5632450" y="4476750"/>
          <p14:tracePt t="132974" x="5905500" y="4273550"/>
          <p14:tracePt t="132991" x="6096000" y="4165600"/>
          <p14:tracePt t="133008" x="6248400" y="4076700"/>
          <p14:tracePt t="133025" x="6356350" y="4006850"/>
          <p14:tracePt t="133041" x="6407150" y="3956050"/>
          <p14:tracePt t="133058" x="6419850" y="3943350"/>
          <p14:tracePt t="133074" x="6445250" y="3917950"/>
          <p14:tracePt t="133091" x="6451600" y="3911600"/>
          <p14:tracePt t="133108" x="6457950" y="3905250"/>
          <p14:tracePt t="133124" x="6483350" y="3879850"/>
          <p14:tracePt t="133141" x="6534150" y="3841750"/>
          <p14:tracePt t="133158" x="6584950" y="3797300"/>
          <p14:tracePt t="133174" x="6616700" y="3765550"/>
          <p14:tracePt t="133191" x="6629400" y="3752850"/>
          <p14:tracePt t="133208" x="6654800" y="3727450"/>
          <p14:tracePt t="133224" x="6667500" y="3714750"/>
          <p14:tracePt t="133241" x="6673850" y="3695700"/>
          <p14:tracePt t="133258" x="6699250" y="3670300"/>
          <p14:tracePt t="133274" x="6718300" y="3657600"/>
          <p14:tracePt t="133294" x="6731000" y="3638550"/>
          <p14:tracePt t="133317" x="6737350" y="3632200"/>
          <p14:tracePt t="133470" x="6731000" y="3632200"/>
          <p14:tracePt t="133477" x="6724650" y="3625850"/>
          <p14:tracePt t="133491" x="6705600" y="3625850"/>
          <p14:tracePt t="133508" x="6692900" y="3619500"/>
          <p14:tracePt t="133524" x="6667500" y="3600450"/>
          <p14:tracePt t="133541" x="6648450" y="3594100"/>
          <p14:tracePt t="133558" x="6629400" y="3587750"/>
          <p14:tracePt t="133574" x="6616700" y="3587750"/>
          <p14:tracePt t="133591" x="6610350" y="3587750"/>
          <p14:tracePt t="133608" x="6591300" y="3587750"/>
          <p14:tracePt t="133624" x="6578600" y="3581400"/>
          <p14:tracePt t="133641" x="6546850" y="3581400"/>
          <p14:tracePt t="133659" x="6496050" y="3549650"/>
          <p14:tracePt t="133674" x="6426200" y="3511550"/>
          <p14:tracePt t="133692" x="6400800" y="3486150"/>
          <p14:tracePt t="133708" x="6381750" y="3441700"/>
          <p14:tracePt t="133725" x="6381750" y="3422650"/>
          <p14:tracePt t="133742" x="6381750" y="3390900"/>
          <p14:tracePt t="133758" x="6381750" y="3384550"/>
          <p14:tracePt t="133775" x="6381750" y="3371850"/>
          <p14:tracePt t="133791" x="6381750" y="3359150"/>
          <p14:tracePt t="133814" x="6381750" y="3352800"/>
          <p14:tracePt t="133830" x="6381750" y="3346450"/>
          <p14:tracePt t="133846" x="6381750" y="3333750"/>
          <p14:tracePt t="133858" x="6375400" y="3308350"/>
          <p14:tracePt t="133875" x="6369050" y="3308350"/>
          <p14:tracePt t="133891" x="6343650" y="3302000"/>
          <p14:tracePt t="133908" x="6273800" y="3302000"/>
          <p14:tracePt t="133925" x="6178550" y="3302000"/>
          <p14:tracePt t="133926" x="6140450" y="3302000"/>
          <p14:tracePt t="133942" x="6076950" y="3302000"/>
          <p14:tracePt t="133958" x="6045200" y="3302000"/>
          <p14:tracePt t="133975" x="6019800" y="3302000"/>
          <p14:tracePt t="133991" x="6000750" y="3302000"/>
          <p14:tracePt t="134278" x="6026150" y="3295650"/>
          <p14:tracePt t="134286" x="6045200" y="3282950"/>
          <p14:tracePt t="134294" x="6096000" y="3251200"/>
          <p14:tracePt t="134308" x="6159500" y="3225800"/>
          <p14:tracePt t="134325" x="6261100" y="3168650"/>
          <p14:tracePt t="134342" x="6445250" y="3060700"/>
          <p14:tracePt t="134358" x="6616700" y="2952750"/>
          <p14:tracePt t="134375" x="6673850" y="2927350"/>
          <p14:tracePt t="134391" x="6711950" y="2889250"/>
          <p14:tracePt t="134408" x="6711950" y="2870200"/>
          <p14:tracePt t="134438" x="6711950" y="2863850"/>
          <p14:tracePt t="134534" x="6705600" y="2863850"/>
          <p14:tracePt t="134574" x="6699250" y="2870200"/>
          <p14:tracePt t="134606" x="6692900" y="2882900"/>
          <p14:tracePt t="134630" x="6692900" y="2889250"/>
          <p14:tracePt t="134742" x="6699250" y="2889250"/>
          <p14:tracePt t="134750" x="6731000" y="2882900"/>
          <p14:tracePt t="134758" x="6800850" y="2838450"/>
          <p14:tracePt t="134775" x="6953250" y="2762250"/>
          <p14:tracePt t="134792" x="7239000" y="2647950"/>
          <p14:tracePt t="134808" x="7543800" y="2514600"/>
          <p14:tracePt t="134825" x="7715250" y="2406650"/>
          <p14:tracePt t="134841" x="7785100" y="2362200"/>
          <p14:tracePt t="134870" x="7791450" y="2355850"/>
          <p14:tracePt t="134990" x="7772400" y="2355850"/>
          <p14:tracePt t="134998" x="7766050" y="2355850"/>
          <p14:tracePt t="135008" x="7747000" y="2355850"/>
          <p14:tracePt t="135025" x="7715250" y="2355850"/>
          <p14:tracePt t="135042" x="7689850" y="2355850"/>
          <p14:tracePt t="135058" x="7683500" y="2355850"/>
          <p14:tracePt t="135075" x="7677150" y="2355850"/>
          <p14:tracePt t="135110" x="7658100" y="2355850"/>
          <p14:tracePt t="135150" x="7651750" y="2355850"/>
          <p14:tracePt t="135254" x="7651750" y="2368550"/>
          <p14:tracePt t="135262" x="7651750" y="2374900"/>
          <p14:tracePt t="135275" x="7664450" y="2381250"/>
          <p14:tracePt t="135342" x="7645400" y="2387600"/>
          <p14:tracePt t="135350" x="7632700" y="2387600"/>
          <p14:tracePt t="135358" x="7607300" y="2406650"/>
          <p14:tracePt t="135375" x="7575550" y="2413000"/>
          <p14:tracePt t="135392" x="7550150" y="2432050"/>
          <p14:tracePt t="135408" x="7505700" y="2451100"/>
          <p14:tracePt t="135425" x="7480300" y="2463800"/>
          <p14:tracePt t="135442" x="7448550" y="2501900"/>
          <p14:tracePt t="135458" x="7385050" y="2552700"/>
          <p14:tracePt t="135475" x="7321550" y="2616200"/>
          <p14:tracePt t="135492" x="7232650" y="2711450"/>
          <p14:tracePt t="135508" x="7131050" y="2819400"/>
          <p14:tracePt t="135525" x="7042150" y="2914650"/>
          <p14:tracePt t="135542" x="6927850" y="3048000"/>
          <p14:tracePt t="135558" x="6883400" y="3130550"/>
          <p14:tracePt t="135575" x="6819900" y="3206750"/>
          <p14:tracePt t="135592" x="6750050" y="3308350"/>
          <p14:tracePt t="135608" x="6699250" y="3371850"/>
          <p14:tracePt t="135625" x="6635750" y="3448050"/>
          <p14:tracePt t="135642" x="6591300" y="3505200"/>
          <p14:tracePt t="135659" x="6527800" y="3556000"/>
          <p14:tracePt t="135675" x="6470650" y="3613150"/>
          <p14:tracePt t="135692" x="6419850" y="3651250"/>
          <p14:tracePt t="135708" x="6350000" y="3702050"/>
          <p14:tracePt t="135725" x="6261100" y="3759200"/>
          <p14:tracePt t="135742" x="6146800" y="3822700"/>
          <p14:tracePt t="135758" x="6089650" y="3848100"/>
          <p14:tracePt t="135775" x="6051550" y="3867150"/>
          <p14:tracePt t="135792" x="6038850" y="3867150"/>
          <p14:tracePt t="135809" x="6026150" y="3867150"/>
          <p14:tracePt t="135830" x="6013450" y="3867150"/>
          <p14:tracePt t="135846" x="6007100" y="3867150"/>
          <p14:tracePt t="135859" x="6000750" y="3867150"/>
          <p14:tracePt t="135875" x="5975350" y="3835400"/>
          <p14:tracePt t="135892" x="5969000" y="3829050"/>
          <p14:tracePt t="135908" x="5969000" y="3810000"/>
          <p14:tracePt t="135925" x="5969000" y="3771900"/>
          <p14:tracePt t="135942" x="5969000" y="3733800"/>
          <p14:tracePt t="135958" x="5969000" y="3676650"/>
          <p14:tracePt t="135975" x="5981700" y="3619500"/>
          <p14:tracePt t="135992" x="6000750" y="3575050"/>
          <p14:tracePt t="136008" x="6026150" y="3536950"/>
          <p14:tracePt t="136025" x="6038850" y="3524250"/>
          <p14:tracePt t="136042" x="6064250" y="3492500"/>
          <p14:tracePt t="136058" x="6070600" y="3486150"/>
          <p14:tracePt t="136075" x="6089650" y="3448050"/>
          <p14:tracePt t="136092" x="6102350" y="3435350"/>
          <p14:tracePt t="136109" x="6121400" y="3409950"/>
          <p14:tracePt t="136110" x="6140450" y="3390900"/>
          <p14:tracePt t="136125" x="6146800" y="3384550"/>
          <p14:tracePt t="136142" x="6178550" y="3333750"/>
          <p14:tracePt t="136159" x="6197600" y="3302000"/>
          <p14:tracePt t="136175" x="6235700" y="3251200"/>
          <p14:tracePt t="136192" x="6280150" y="3206750"/>
          <p14:tracePt t="136209" x="6330950" y="3155950"/>
          <p14:tracePt t="136225" x="6413500" y="3067050"/>
          <p14:tracePt t="136242" x="6502400" y="2997200"/>
          <p14:tracePt t="136258" x="6597650" y="2901950"/>
          <p14:tracePt t="136275" x="6654800" y="2857500"/>
          <p14:tracePt t="136292" x="6692900" y="2832100"/>
          <p14:tracePt t="136308" x="6699250" y="2825750"/>
          <p14:tracePt t="136325" x="6705600" y="2813050"/>
          <p14:tracePt t="136446" x="6686550" y="2819400"/>
          <p14:tracePt t="136455" x="6673850" y="2832100"/>
          <p14:tracePt t="136462" x="6654800" y="2851150"/>
          <p14:tracePt t="136475" x="6635750" y="2863850"/>
          <p14:tracePt t="136492" x="6597650" y="2895600"/>
          <p14:tracePt t="136509" x="6559550" y="2940050"/>
          <p14:tracePt t="136525" x="6527800" y="2978150"/>
          <p14:tracePt t="136542" x="6445250" y="3041650"/>
          <p14:tracePt t="136559" x="6388100" y="3092450"/>
          <p14:tracePt t="136575" x="6337300" y="3143250"/>
          <p14:tracePt t="136593" x="6318250" y="3162300"/>
          <p14:tracePt t="136609" x="6267450" y="3200400"/>
          <p14:tracePt t="136625" x="6229350" y="3232150"/>
          <p14:tracePt t="136642" x="6197600" y="3257550"/>
          <p14:tracePt t="136659" x="6146800" y="3295650"/>
          <p14:tracePt t="136675" x="6121400" y="3314700"/>
          <p14:tracePt t="136692" x="6102350" y="3327400"/>
          <p14:tracePt t="136735" x="6089650" y="3327400"/>
          <p14:tracePt t="136751" x="6083300" y="3333750"/>
          <p14:tracePt t="136782" x="6070600" y="3346450"/>
          <p14:tracePt t="137006" x="6076950" y="3346450"/>
          <p14:tracePt t="137014" x="6089650" y="3346450"/>
          <p14:tracePt t="137025" x="6102350" y="3346450"/>
          <p14:tracePt t="137042" x="6115050" y="3340100"/>
          <p14:tracePt t="137150" x="6146800" y="3321050"/>
          <p14:tracePt t="137158" x="6172200" y="3314700"/>
          <p14:tracePt t="137175" x="6229350" y="3276600"/>
          <p14:tracePt t="137192" x="6318250" y="3219450"/>
          <p14:tracePt t="137209" x="6407150" y="3155950"/>
          <p14:tracePt t="137225" x="6470650" y="3111500"/>
          <p14:tracePt t="137242" x="6477000" y="3105150"/>
          <p14:tracePt t="137327" x="6464300" y="3117850"/>
          <p14:tracePt t="137343" x="6457950" y="3124200"/>
          <p14:tracePt t="137358" x="6438900" y="3130550"/>
          <p14:tracePt t="137374" x="6426200" y="3143250"/>
          <p14:tracePt t="137382" x="6413500" y="3149600"/>
          <p14:tracePt t="137392" x="6400800" y="3155950"/>
          <p14:tracePt t="137409" x="6381750" y="3162300"/>
          <p14:tracePt t="137425" x="6330950" y="3175000"/>
          <p14:tracePt t="137442" x="6229350" y="3206750"/>
          <p14:tracePt t="137459" x="6115050" y="3257550"/>
          <p14:tracePt t="137475" x="6038850" y="3289300"/>
          <p14:tracePt t="137492" x="5956300" y="3327400"/>
          <p14:tracePt t="137509" x="5949950" y="3340100"/>
          <p14:tracePt t="137656" x="5956300" y="3333750"/>
          <p14:tracePt t="137671" x="5962650" y="3333750"/>
          <p14:tracePt t="137679" x="5981700" y="3321050"/>
          <p14:tracePt t="137692" x="5988050" y="3314700"/>
          <p14:tracePt t="137709" x="6007100" y="3302000"/>
          <p14:tracePt t="137725" x="6045200" y="3276600"/>
          <p14:tracePt t="137742" x="6070600" y="3263900"/>
          <p14:tracePt t="137943" x="6070600" y="3270250"/>
          <p14:tracePt t="137951" x="6070600" y="3289300"/>
          <p14:tracePt t="137959" x="6070600" y="3302000"/>
          <p14:tracePt t="137975" x="6070600" y="3321050"/>
          <p14:tracePt t="138103" x="6070600" y="3314700"/>
          <p14:tracePt t="138135" x="6070600" y="3302000"/>
          <p14:tracePt t="138159" x="6070600" y="3282950"/>
          <p14:tracePt t="138175" x="6070600" y="3276600"/>
          <p14:tracePt t="138183" x="6076950" y="3270250"/>
          <p14:tracePt t="138783" x="6076950" y="3263900"/>
          <p14:tracePt t="138791" x="6070600" y="3257550"/>
          <p14:tracePt t="138807" x="6070600" y="3244850"/>
          <p14:tracePt t="138815" x="6064250" y="3238500"/>
          <p14:tracePt t="139335" x="6057900" y="3232150"/>
          <p14:tracePt t="139647" x="6045200" y="3232150"/>
          <p14:tracePt t="139719" x="6038850" y="3232150"/>
          <p14:tracePt t="139735" x="6032500" y="3232150"/>
          <p14:tracePt t="139783" x="6026150" y="3238500"/>
          <p14:tracePt t="139807" x="6007100" y="3238500"/>
          <p14:tracePt t="139823" x="6000750" y="3251200"/>
          <p14:tracePt t="139840" x="5994400" y="3251200"/>
          <p14:tracePt t="139855" x="5988050" y="3257550"/>
          <p14:tracePt t="139919" x="5969000" y="3270250"/>
          <p14:tracePt t="139943" x="5962650" y="3270250"/>
          <p14:tracePt t="139951" x="5956300" y="3282950"/>
          <p14:tracePt t="140095" x="5949950" y="3289300"/>
          <p14:tracePt t="140231" x="5943600" y="3295650"/>
          <p14:tracePt t="140239" x="5924550" y="3308350"/>
          <p14:tracePt t="140271" x="5924550" y="3321050"/>
          <p14:tracePt t="140279" x="5918200" y="3333750"/>
          <p14:tracePt t="140383" x="5918200" y="3340100"/>
          <p14:tracePt t="140423" x="5918200" y="3352800"/>
          <p14:tracePt t="140735" x="5918200" y="3359150"/>
          <p14:tracePt t="140744" x="5911850" y="3365500"/>
          <p14:tracePt t="140775" x="5911850" y="3378200"/>
          <p14:tracePt t="140847" x="5911850" y="3390900"/>
          <p14:tracePt t="143040" x="5899150" y="3384550"/>
          <p14:tracePt t="143056" x="5892800" y="3384550"/>
          <p14:tracePt t="143136" x="5886450" y="3384550"/>
          <p14:tracePt t="143184" x="5880100" y="3384550"/>
          <p14:tracePt t="143216" x="5873750" y="3378200"/>
          <p14:tracePt t="143264" x="5867400" y="3371850"/>
          <p14:tracePt t="143280" x="5854700" y="3371850"/>
          <p14:tracePt t="143296" x="5848350" y="3365500"/>
          <p14:tracePt t="143304" x="5842000" y="3359150"/>
          <p14:tracePt t="143312" x="5835650" y="3352800"/>
          <p14:tracePt t="143327" x="5835650" y="3340100"/>
          <p14:tracePt t="143344" x="5829300" y="3314700"/>
          <p14:tracePt t="143360" x="5810250" y="3289300"/>
          <p14:tracePt t="143376" x="5810250" y="3282950"/>
          <p14:tracePt t="143400" x="5810250" y="3270250"/>
          <p14:tracePt t="143432" x="5810250" y="3263900"/>
          <p14:tracePt t="143440" x="5810250" y="3251200"/>
          <p14:tracePt t="143464" x="5810250" y="3244850"/>
          <p14:tracePt t="143488" x="5810250" y="3232150"/>
          <p14:tracePt t="143864" x="5810250" y="3238500"/>
          <p14:tracePt t="143880" x="5816600" y="3244850"/>
          <p14:tracePt t="143904" x="5829300" y="3251200"/>
          <p14:tracePt t="143928" x="5842000" y="3270250"/>
          <p14:tracePt t="143952" x="5848350" y="3276600"/>
          <p14:tracePt t="143992" x="5848350" y="3282950"/>
          <p14:tracePt t="144000" x="5848350" y="3289300"/>
          <p14:tracePt t="144010" x="5861050" y="3295650"/>
          <p14:tracePt t="144027" x="5861050" y="3302000"/>
          <p14:tracePt t="144044" x="5867400" y="3314700"/>
          <p14:tracePt t="144064" x="5873750" y="3321050"/>
          <p14:tracePt t="144168" x="5880100" y="3327400"/>
          <p14:tracePt t="144184" x="5886450" y="3333750"/>
          <p14:tracePt t="144200" x="5886450" y="3340100"/>
          <p14:tracePt t="144210" x="5892800" y="3346450"/>
          <p14:tracePt t="144227" x="5905500" y="3365500"/>
          <p14:tracePt t="144360" x="5905500" y="3378200"/>
          <p14:tracePt t="144376" x="5905500" y="3384550"/>
          <p14:tracePt t="147977" x="5899150" y="3378200"/>
          <p14:tracePt t="148025" x="5892800" y="3371850"/>
          <p14:tracePt t="148097" x="5886450" y="3359150"/>
          <p14:tracePt t="148113" x="5886450" y="3352800"/>
          <p14:tracePt t="148129" x="5886450" y="3346450"/>
          <p14:tracePt t="148145" x="5880100" y="3340100"/>
          <p14:tracePt t="148169" x="5880100" y="3327400"/>
          <p14:tracePt t="148193" x="5880100" y="3314700"/>
          <p14:tracePt t="148209" x="5880100" y="3308350"/>
          <p14:tracePt t="148217" x="5880100" y="3302000"/>
          <p14:tracePt t="148228" x="5880100" y="3289300"/>
          <p14:tracePt t="148245" x="5873750" y="3270250"/>
          <p14:tracePt t="148261" x="5873750" y="3263900"/>
          <p14:tracePt t="148278" x="5873750" y="3251200"/>
          <p14:tracePt t="150858" x="5880100" y="3251200"/>
          <p14:tracePt t="150873" x="5892800" y="3251200"/>
          <p14:tracePt t="150898" x="5899150" y="3251200"/>
          <p14:tracePt t="150906" x="5924550" y="3251200"/>
          <p14:tracePt t="150914" x="5930900" y="3251200"/>
          <p14:tracePt t="150929" x="5943600" y="3257550"/>
          <p14:tracePt t="150945" x="5994400" y="3257550"/>
          <p14:tracePt t="150962" x="6013450" y="3257550"/>
          <p14:tracePt t="150979" x="6026150" y="3270250"/>
          <p14:tracePt t="150996" x="6032500" y="3276600"/>
          <p14:tracePt t="151034" x="6045200" y="3282950"/>
          <p14:tracePt t="151066" x="6051550" y="3289300"/>
          <p14:tracePt t="151082" x="6057900" y="3295650"/>
          <p14:tracePt t="151106" x="6070600" y="3314700"/>
          <p14:tracePt t="151250" x="6083300" y="3321050"/>
          <p14:tracePt t="151266" x="6076950" y="3321050"/>
          <p14:tracePt t="151274" x="6070600" y="3321050"/>
          <p14:tracePt t="151290" x="6057900" y="3321050"/>
          <p14:tracePt t="151298" x="6051550" y="3327400"/>
          <p14:tracePt t="151434" x="6032500" y="3327400"/>
          <p14:tracePt t="151442" x="6026150" y="3327400"/>
          <p14:tracePt t="151450" x="6019800" y="3321050"/>
          <p14:tracePt t="151462" x="6013450" y="3314700"/>
          <p14:tracePt t="151479" x="5988050" y="3295650"/>
          <p14:tracePt t="151495" x="5988050" y="3289300"/>
          <p14:tracePt t="151512" x="5975350" y="3276600"/>
          <p14:tracePt t="151546" x="5962650" y="3270250"/>
          <p14:tracePt t="151594" x="5969000" y="3257550"/>
          <p14:tracePt t="151890" x="5975350" y="3263900"/>
          <p14:tracePt t="151898" x="5981700" y="3270250"/>
          <p14:tracePt t="151912" x="5981700" y="3276600"/>
          <p14:tracePt t="151929" x="5988050" y="3289300"/>
          <p14:tracePt t="151946" x="5988050" y="3314700"/>
          <p14:tracePt t="151962" x="5994400" y="3321050"/>
          <p14:tracePt t="152002" x="6000750" y="3327400"/>
          <p14:tracePt t="152050" x="6000750" y="3346450"/>
          <p14:tracePt t="152354" x="6000750" y="3352800"/>
          <p14:tracePt t="152378" x="6000750" y="3359150"/>
          <p14:tracePt t="152683" x="5994400" y="3365500"/>
          <p14:tracePt t="152706" x="5969000" y="3365500"/>
          <p14:tracePt t="152722" x="5969000" y="3359150"/>
          <p14:tracePt t="152730" x="5969000" y="3346450"/>
          <p14:tracePt t="152738" x="5962650" y="3340100"/>
          <p14:tracePt t="152762" x="5962650" y="3327400"/>
          <p14:tracePt t="152810" x="5956300" y="3321050"/>
          <p14:tracePt t="152946" x="5962650" y="3308350"/>
          <p14:tracePt t="153146" x="5975350" y="3314700"/>
          <p14:tracePt t="155859" x="5975350" y="3308350"/>
          <p14:tracePt t="155867" x="5981700" y="3295650"/>
          <p14:tracePt t="155880" x="6026150" y="3263900"/>
          <p14:tracePt t="155896" x="6127750" y="3206750"/>
          <p14:tracePt t="155913" x="6159500" y="3187700"/>
          <p14:tracePt t="155930" x="6178550" y="3168650"/>
          <p14:tracePt t="155946" x="6191250" y="3162300"/>
          <p14:tracePt t="155987" x="6197600" y="3155950"/>
          <p14:tracePt t="156316" x="6184900" y="3162300"/>
          <p14:tracePt t="156323" x="6178550" y="3162300"/>
          <p14:tracePt t="156379" x="6172200" y="3168650"/>
          <p14:tracePt t="156403" x="6172200" y="3181350"/>
          <p14:tracePt t="156411" x="6165850" y="3187700"/>
          <p14:tracePt t="156419" x="6153150" y="3194050"/>
          <p14:tracePt t="156430" x="6146800" y="3200400"/>
          <p14:tracePt t="156446" x="6140450" y="3206750"/>
          <p14:tracePt t="156463" x="6134100" y="3213100"/>
          <p14:tracePt t="156480" x="6127750" y="3213100"/>
          <p14:tracePt t="156496" x="6108700" y="3213100"/>
          <p14:tracePt t="156513" x="6096000" y="3225800"/>
          <p14:tracePt t="156530" x="6076950" y="3238500"/>
          <p14:tracePt t="156547" x="6045200" y="3263900"/>
          <p14:tracePt t="156563" x="6013450" y="3289300"/>
          <p14:tracePt t="156580" x="5988050" y="3333750"/>
          <p14:tracePt t="156597" x="5975350" y="3346450"/>
          <p14:tracePt t="156614" x="5962650" y="3365500"/>
          <p14:tracePt t="156630" x="5949950" y="3378200"/>
          <p14:tracePt t="156647" x="5943600" y="3378200"/>
          <p14:tracePt t="156663" x="5937250" y="3384550"/>
          <p14:tracePt t="156680" x="5930900" y="3384550"/>
          <p14:tracePt t="156697" x="5892800" y="3409950"/>
          <p14:tracePt t="156713" x="5886450" y="3416300"/>
          <p14:tracePt t="156730" x="5861050" y="3435350"/>
          <p14:tracePt t="156747" x="5842000" y="3467100"/>
          <p14:tracePt t="156763" x="5822950" y="3492500"/>
          <p14:tracePt t="156780" x="5810250" y="3498850"/>
          <p14:tracePt t="156797" x="5797550" y="3517900"/>
          <p14:tracePt t="156813" x="5772150" y="3536950"/>
          <p14:tracePt t="156830" x="5759450" y="3549650"/>
          <p14:tracePt t="156847" x="5740400" y="3556000"/>
          <p14:tracePt t="156863" x="5727700" y="3568700"/>
          <p14:tracePt t="156880" x="5715000" y="3581400"/>
          <p14:tracePt t="156939" x="5702300" y="3594100"/>
          <p14:tracePt t="156971" x="5695950" y="3600450"/>
          <p14:tracePt t="157003" x="5695950" y="3613150"/>
          <p14:tracePt t="157019" x="5689600" y="3619500"/>
          <p14:tracePt t="157035" x="5670550" y="3644900"/>
          <p14:tracePt t="157043" x="5664200" y="3651250"/>
          <p14:tracePt t="157051" x="5651500" y="3657600"/>
          <p14:tracePt t="157067" x="5626100" y="3663950"/>
          <p14:tracePt t="157083" x="5613400" y="3676650"/>
          <p14:tracePt t="157099" x="5607050" y="3683000"/>
          <p14:tracePt t="157115" x="5594350" y="3689350"/>
          <p14:tracePt t="157131" x="5581650" y="3695700"/>
          <p14:tracePt t="157147" x="5575300" y="3708400"/>
          <p14:tracePt t="157171" x="5562600" y="3714750"/>
          <p14:tracePt t="157187" x="5556250" y="3721100"/>
          <p14:tracePt t="157203" x="5549900" y="3727450"/>
          <p14:tracePt t="157213" x="5543550" y="3727450"/>
          <p14:tracePt t="157235" x="5537200" y="3727450"/>
          <p14:tracePt t="158179" x="5530850" y="3733800"/>
          <p14:tracePt t="158195" x="5518150" y="3752850"/>
          <p14:tracePt t="158204" x="5511800" y="3759200"/>
          <p14:tracePt t="158214" x="5505450" y="3765550"/>
          <p14:tracePt t="158230" x="5499100" y="3765550"/>
          <p14:tracePt t="158247" x="5492750" y="3771900"/>
          <p14:tracePt t="158307" x="5473700" y="3771900"/>
          <p14:tracePt t="158339" x="5467350" y="3771900"/>
          <p14:tracePt t="158364" x="5461000" y="3771900"/>
          <p14:tracePt t="158636" x="5454650" y="3771900"/>
          <p14:tracePt t="158660" x="5448300" y="3765550"/>
          <p14:tracePt t="158691" x="5435600" y="3759200"/>
          <p14:tracePt t="158707" x="5429250" y="3752850"/>
          <p14:tracePt t="158724" x="5422900" y="3740150"/>
          <p14:tracePt t="158731" x="5416550" y="3727450"/>
          <p14:tracePt t="158747" x="5410200" y="3714750"/>
          <p14:tracePt t="158764" x="5384800" y="3670300"/>
          <p14:tracePt t="158780" x="5365750" y="3651250"/>
          <p14:tracePt t="158798" x="5353050" y="3638550"/>
          <p14:tracePt t="158828" x="5340350" y="3638550"/>
          <p14:tracePt t="159228" x="5334000" y="3638550"/>
          <p14:tracePt t="159243" x="5346700" y="3644900"/>
          <p14:tracePt t="159251" x="5353050" y="3651250"/>
          <p14:tracePt t="159268" x="5359400" y="3657600"/>
          <p14:tracePt t="159283" x="5365750" y="3670300"/>
          <p14:tracePt t="159298" x="5372100" y="3676650"/>
          <p14:tracePt t="159314" x="5378450" y="3683000"/>
          <p14:tracePt t="159330" x="5397500" y="3689350"/>
          <p14:tracePt t="159347" x="5410200" y="3695700"/>
          <p14:tracePt t="159364" x="5422900" y="3714750"/>
          <p14:tracePt t="159380" x="5435600" y="3721100"/>
          <p14:tracePt t="159397" x="5448300" y="3727450"/>
          <p14:tracePt t="159414" x="5467350" y="3733800"/>
          <p14:tracePt t="159431" x="5499100" y="3759200"/>
          <p14:tracePt t="159447" x="5543550" y="3778250"/>
          <p14:tracePt t="159464" x="5562600" y="3797300"/>
          <p14:tracePt t="159481" x="5581650" y="3803650"/>
          <p14:tracePt t="159497" x="5600700" y="3810000"/>
          <p14:tracePt t="159514" x="5607050" y="3816350"/>
          <p14:tracePt t="159531" x="5619750" y="3829050"/>
          <p14:tracePt t="159548" x="5638800" y="3841750"/>
          <p14:tracePt t="159564" x="5657850" y="3848100"/>
          <p14:tracePt t="159581" x="5676900" y="3854450"/>
          <p14:tracePt t="159597" x="5708650" y="3886200"/>
          <p14:tracePt t="159614" x="5721350" y="3892550"/>
          <p14:tracePt t="159631" x="5784850" y="3943350"/>
          <p14:tracePt t="159647" x="5816600" y="3975100"/>
          <p14:tracePt t="159664" x="5854700" y="4032250"/>
          <p14:tracePt t="159681" x="5880100" y="4057650"/>
          <p14:tracePt t="159697" x="5905500" y="4102100"/>
          <p14:tracePt t="159714" x="5930900" y="4140200"/>
          <p14:tracePt t="159731" x="5962650" y="4178300"/>
          <p14:tracePt t="159748" x="5994400" y="4241800"/>
          <p14:tracePt t="159764" x="6013450" y="4298950"/>
          <p14:tracePt t="159781" x="6032500" y="4330700"/>
          <p14:tracePt t="159797" x="6051550" y="4356100"/>
          <p14:tracePt t="159814" x="6076950" y="4406900"/>
          <p14:tracePt t="159831" x="6096000" y="4445000"/>
          <p14:tracePt t="159847" x="6102350" y="4476750"/>
          <p14:tracePt t="159864" x="6121400" y="4502150"/>
          <p14:tracePt t="159881" x="6121400" y="4546600"/>
          <p14:tracePt t="159897" x="6127750" y="4559300"/>
          <p14:tracePt t="159914" x="6127750" y="4584700"/>
          <p14:tracePt t="159931" x="6127750" y="4629150"/>
          <p14:tracePt t="159947" x="6127750" y="4686300"/>
          <p14:tracePt t="159964" x="6127750" y="4730750"/>
          <p14:tracePt t="159981" x="6127750" y="4787900"/>
          <p14:tracePt t="159998" x="6127750" y="4845050"/>
          <p14:tracePt t="160014" x="6127750" y="4876800"/>
          <p14:tracePt t="160031" x="6127750" y="4921250"/>
          <p14:tracePt t="160047" x="6127750" y="4946650"/>
          <p14:tracePt t="160064" x="6127750" y="4959350"/>
          <p14:tracePt t="160081" x="6115050" y="5003800"/>
          <p14:tracePt t="160097" x="6115050" y="5029200"/>
          <p14:tracePt t="160114" x="6108700" y="5086350"/>
          <p14:tracePt t="160131" x="6108700" y="5130800"/>
          <p14:tracePt t="160148" x="6108700" y="5226050"/>
          <p14:tracePt t="160164" x="6096000" y="5270500"/>
          <p14:tracePt t="160181" x="6076950" y="5321300"/>
          <p14:tracePt t="160197" x="6076950" y="5365750"/>
          <p14:tracePt t="160214" x="6070600" y="5403850"/>
          <p14:tracePt t="160231" x="6070600" y="5448300"/>
          <p14:tracePt t="160249" x="6057900" y="5492750"/>
          <p14:tracePt t="160265" x="6057900" y="5549900"/>
          <p14:tracePt t="160281" x="6051550" y="5607050"/>
          <p14:tracePt t="160298" x="6026150" y="5695950"/>
          <p14:tracePt t="160314" x="6026150" y="5740400"/>
          <p14:tracePt t="160331" x="6026150" y="5797550"/>
          <p14:tracePt t="160348" x="6026150" y="5873750"/>
          <p14:tracePt t="160364" x="6026150" y="5886450"/>
          <p14:tracePt t="160381" x="6026150" y="5911850"/>
          <p14:tracePt t="160397" x="6019800" y="5930900"/>
          <p14:tracePt t="160414" x="6019800" y="5956300"/>
          <p14:tracePt t="160431" x="6013450" y="5988050"/>
          <p14:tracePt t="160447" x="6000750" y="6007100"/>
          <p14:tracePt t="160464" x="6000750" y="6026150"/>
          <p14:tracePt t="160481" x="6000750" y="6038850"/>
          <p14:tracePt t="160498" x="6000750" y="6045200"/>
          <p14:tracePt t="160514" x="6000750" y="6070600"/>
          <p14:tracePt t="160531" x="6000750" y="6102350"/>
          <p14:tracePt t="160548" x="6007100" y="6153150"/>
          <p14:tracePt t="160564" x="6026150" y="6191250"/>
          <p14:tracePt t="160581" x="6045200" y="6248400"/>
          <p14:tracePt t="160597" x="6083300" y="6318250"/>
          <p14:tracePt t="160614" x="6108700" y="6432550"/>
          <p14:tracePt t="160631" x="6140450" y="6546850"/>
          <p14:tracePt t="160648" x="6153150" y="6629400"/>
          <p14:tracePt t="160664" x="6165850" y="6686550"/>
          <p14:tracePt t="160681" x="6165850" y="6731000"/>
          <p14:tracePt t="160697" x="6184900" y="6781800"/>
          <p14:tracePt t="160714" x="6184900" y="6800850"/>
          <p14:tracePt t="160731" x="6184900" y="6826250"/>
          <p14:tracePt t="160732" x="6184900" y="6851650"/>
          <p14:tracePt t="160788" x="6191250" y="6851650"/>
          <p14:tracePt t="160804" x="6203950" y="6851650"/>
          <p14:tracePt t="160812" x="6242050" y="6851650"/>
          <p14:tracePt t="161004" x="6229350" y="6851650"/>
          <p14:tracePt t="161020" x="6203950" y="6851650"/>
          <p14:tracePt t="161044" x="6197600" y="6845300"/>
          <p14:tracePt t="161052" x="6191250" y="6826250"/>
          <p14:tracePt t="161068" x="6184900" y="6819900"/>
          <p14:tracePt t="161076" x="6178550" y="6813550"/>
          <p14:tracePt t="161092" x="6165850" y="6813550"/>
          <p14:tracePt t="161100" x="6153150" y="6794500"/>
          <p14:tracePt t="161124" x="6146800" y="6788150"/>
          <p14:tracePt t="161716" x="6140450" y="6788150"/>
          <p14:tracePt t="161724" x="6127750" y="6794500"/>
          <p14:tracePt t="161764" x="6127750" y="6807200"/>
          <p14:tracePt t="161804" x="6127750" y="6819900"/>
          <p14:tracePt t="161861" x="6127750" y="6826250"/>
          <p14:tracePt t="162685" x="6121400" y="6832600"/>
          <p14:tracePt t="162692" x="6089650" y="6832600"/>
          <p14:tracePt t="162700" x="6007100" y="6832600"/>
          <p14:tracePt t="162715" x="5905500" y="6832600"/>
          <p14:tracePt t="162731" x="5594350" y="6832600"/>
          <p14:tracePt t="162748" x="5092700" y="6832600"/>
          <p14:tracePt t="162764" x="4800600" y="6832600"/>
          <p14:tracePt t="162781" x="4559300" y="6845300"/>
          <p14:tracePt t="162798" x="4292600" y="6851650"/>
          <p14:tracePt t="162815" x="4064000" y="6851650"/>
          <p14:tracePt t="162831" x="3816350" y="6851650"/>
          <p14:tracePt t="162848" x="3587750" y="6851650"/>
          <p14:tracePt t="162865" x="3340100" y="6851650"/>
          <p14:tracePt t="162881" x="3060700" y="6851650"/>
          <p14:tracePt t="162898" x="2844800" y="6851650"/>
          <p14:tracePt t="162915" x="2686050" y="6851650"/>
          <p14:tracePt t="162932" x="2597150" y="6851650"/>
          <p14:tracePt t="162932" x="2559050" y="6851650"/>
          <p14:tracePt t="162948" x="2476500" y="6851650"/>
          <p14:tracePt t="162965" x="2432050" y="6851650"/>
          <p14:tracePt t="162981" x="2374900" y="6851650"/>
          <p14:tracePt t="162998" x="2324100" y="6851650"/>
          <p14:tracePt t="163015" x="2260600" y="6826250"/>
          <p14:tracePt t="163031" x="2228850" y="6807200"/>
          <p14:tracePt t="163048" x="2146300" y="6769100"/>
          <p14:tracePt t="163065" x="2120900" y="6750050"/>
          <p14:tracePt t="163081" x="2076450" y="6718300"/>
          <p14:tracePt t="163098" x="2038350" y="6686550"/>
          <p14:tracePt t="163115" x="2000250" y="6654800"/>
          <p14:tracePt t="163131" x="1981200" y="6610350"/>
          <p14:tracePt t="163148" x="1949450" y="6553200"/>
          <p14:tracePt t="163165" x="1917700" y="6508750"/>
          <p14:tracePt t="163182" x="1911350" y="6502400"/>
          <p14:tracePt t="163198" x="1911350" y="6489700"/>
          <p14:tracePt t="163215" x="1905000" y="6477000"/>
          <p14:tracePt t="163236" x="1905000" y="6470650"/>
          <p14:tracePt t="163252" x="1898650" y="6464300"/>
          <p14:tracePt t="163268" x="1898650" y="6451600"/>
          <p14:tracePt t="163281" x="1898650" y="6438900"/>
          <p14:tracePt t="163298" x="1879600" y="6426200"/>
          <p14:tracePt t="163315" x="1873250" y="6394450"/>
          <p14:tracePt t="163331" x="1866900" y="6388100"/>
          <p14:tracePt t="163348" x="1866900" y="6381750"/>
          <p14:tracePt t="163365" x="1860550" y="6356350"/>
          <p14:tracePt t="163381" x="1841500" y="6343650"/>
          <p14:tracePt t="163398" x="1835150" y="6343650"/>
          <p14:tracePt t="163415" x="1828800" y="6337300"/>
          <p14:tracePt t="164613" x="1835150" y="6337300"/>
          <p14:tracePt t="164621" x="1854200" y="6356350"/>
          <p14:tracePt t="164632" x="1936750" y="6381750"/>
          <p14:tracePt t="164648" x="2076450" y="6438900"/>
          <p14:tracePt t="164665" x="2298700" y="6521450"/>
          <p14:tracePt t="164682" x="2546350" y="6591300"/>
          <p14:tracePt t="164699" x="2774950" y="6629400"/>
          <p14:tracePt t="164715" x="2971800" y="6654800"/>
          <p14:tracePt t="164732" x="3117850" y="6680200"/>
          <p14:tracePt t="164749" x="3333750" y="6705600"/>
          <p14:tracePt t="164765" x="3530600" y="6743700"/>
          <p14:tracePt t="164782" x="3778250" y="6756400"/>
          <p14:tracePt t="164798" x="4140200" y="6756400"/>
          <p14:tracePt t="164815" x="4711700" y="6756400"/>
          <p14:tracePt t="164832" x="5353050" y="6756400"/>
          <p14:tracePt t="164848" x="5753100" y="6756400"/>
          <p14:tracePt t="164865" x="5949950" y="6756400"/>
          <p14:tracePt t="164882" x="5981700" y="6756400"/>
          <p14:tracePt t="164925" x="5988050" y="6756400"/>
          <p14:tracePt t="164941" x="6007100" y="6756400"/>
          <p14:tracePt t="164949" x="6019800" y="6756400"/>
          <p14:tracePt t="164957" x="6076950" y="6756400"/>
          <p14:tracePt t="164965" x="6127750" y="6750050"/>
          <p14:tracePt t="164982" x="6324600" y="6737350"/>
          <p14:tracePt t="164998" x="6451600" y="6718300"/>
          <p14:tracePt t="165015" x="6546850" y="6692900"/>
          <p14:tracePt t="165032" x="6591300" y="6680200"/>
          <p14:tracePt t="165053" x="6597650" y="6680200"/>
          <p14:tracePt t="165085" x="6604000" y="6680200"/>
          <p14:tracePt t="165093" x="6629400" y="6680200"/>
          <p14:tracePt t="165101" x="6642100" y="6680200"/>
          <p14:tracePt t="165116" x="6661150" y="6680200"/>
          <p14:tracePt t="165245" x="6648450" y="6680200"/>
          <p14:tracePt t="165253" x="6629400" y="6680200"/>
          <p14:tracePt t="165265" x="6623050" y="6680200"/>
          <p14:tracePt t="165282" x="6578600" y="6680200"/>
          <p14:tracePt t="165299" x="6502400" y="6680200"/>
          <p14:tracePt t="165315" x="6394450" y="6692900"/>
          <p14:tracePt t="165332" x="6311900" y="6718300"/>
          <p14:tracePt t="165349" x="6210300" y="6756400"/>
          <p14:tracePt t="165366" x="6191250" y="6756400"/>
          <p14:tracePt t="165382" x="6172200" y="6762750"/>
          <p14:tracePt t="165421" x="6153150" y="6762750"/>
          <p14:tracePt t="165429" x="6146800" y="6769100"/>
          <p14:tracePt t="165437" x="6140450" y="6769100"/>
          <p14:tracePt t="165449" x="6121400" y="6781800"/>
          <p14:tracePt t="165465" x="6108700" y="6794500"/>
          <p14:tracePt t="165482" x="6089650" y="6807200"/>
          <p14:tracePt t="165509" x="6083300" y="6807200"/>
          <p14:tracePt t="165517" x="6070600" y="6807200"/>
          <p14:tracePt t="165532" x="6064250" y="6807200"/>
          <p14:tracePt t="165549" x="6057900" y="6807200"/>
          <p14:tracePt t="166437" x="6057900" y="6813550"/>
          <p14:tracePt t="167605" x="6051550" y="6813550"/>
          <p14:tracePt t="167613" x="6032500" y="6794500"/>
          <p14:tracePt t="167621" x="6019800" y="6788150"/>
          <p14:tracePt t="167632" x="6000750" y="6769100"/>
          <p14:tracePt t="167649" x="5981700" y="6750050"/>
          <p14:tracePt t="167670" x="5975350" y="6743700"/>
          <p14:tracePt t="167682" x="5975350" y="6737350"/>
          <p14:tracePt t="167699" x="5962650" y="6718300"/>
          <p14:tracePt t="167716" x="5956300" y="6711950"/>
          <p14:tracePt t="167732" x="5937250" y="6686550"/>
          <p14:tracePt t="167749" x="5937250" y="6661150"/>
          <p14:tracePt t="167766" x="5930900" y="6629400"/>
          <p14:tracePt t="167782" x="5930900" y="6597650"/>
          <p14:tracePt t="167799" x="5930900" y="6565900"/>
          <p14:tracePt t="167816" x="5930900" y="6540500"/>
          <p14:tracePt t="167832" x="5930900" y="6508750"/>
          <p14:tracePt t="167849" x="5930900" y="6470650"/>
          <p14:tracePt t="167866" x="5924550" y="6445250"/>
          <p14:tracePt t="167882" x="5911850" y="6413500"/>
          <p14:tracePt t="167899" x="5905500" y="6400800"/>
          <p14:tracePt t="167916" x="5892800" y="6375400"/>
          <p14:tracePt t="167942" x="5880100" y="6369050"/>
          <p14:tracePt t="167950" x="5873750" y="6356350"/>
          <p14:tracePt t="167966" x="5873750" y="6330950"/>
          <p14:tracePt t="167982" x="5854700" y="6292850"/>
          <p14:tracePt t="167999" x="5842000" y="6280150"/>
          <p14:tracePt t="168016" x="5803900" y="6254750"/>
          <p14:tracePt t="168032" x="5772150" y="6242050"/>
          <p14:tracePt t="168050" x="5759450" y="6235700"/>
          <p14:tracePt t="168478" x="5740400" y="6235700"/>
          <p14:tracePt t="168510" x="5734050" y="6235700"/>
          <p14:tracePt t="169286" x="5727700" y="6235700"/>
          <p14:tracePt t="169670" x="5721350" y="6235700"/>
          <p14:tracePt t="169686" x="5721350" y="6248400"/>
          <p14:tracePt t="170054" x="5727700" y="6254750"/>
          <p14:tracePt t="170110" x="5727700" y="6261100"/>
          <p14:tracePt t="170134" x="5727700" y="6273800"/>
          <p14:tracePt t="170342" x="5727700" y="6286500"/>
          <p14:tracePt t="170478" x="5727700" y="6292850"/>
          <p14:tracePt t="170726" x="5727700" y="6299200"/>
          <p14:tracePt t="171190" x="5727700" y="6311900"/>
          <p14:tracePt t="171222" x="5715000" y="6330950"/>
          <p14:tracePt t="171246" x="5715000" y="6337300"/>
          <p14:tracePt t="171254" x="5708650" y="6362700"/>
          <p14:tracePt t="171430" x="5702300" y="6362700"/>
          <p14:tracePt t="171470" x="5695950" y="6362700"/>
          <p14:tracePt t="171478" x="5683250" y="6362700"/>
          <p14:tracePt t="171486" x="5676900" y="6356350"/>
          <p14:tracePt t="171500" x="5638800" y="6330950"/>
          <p14:tracePt t="171517" x="5600700" y="6305550"/>
          <p14:tracePt t="171534" x="5473700" y="6203950"/>
          <p14:tracePt t="171534" x="5346700" y="6146800"/>
          <p14:tracePt t="171550" x="5137150" y="5994400"/>
          <p14:tracePt t="171567" x="4895850" y="5854700"/>
          <p14:tracePt t="171584" x="4705350" y="5727700"/>
          <p14:tracePt t="171600" x="4546600" y="5594350"/>
          <p14:tracePt t="171617" x="4502150" y="5549900"/>
          <p14:tracePt t="171633" x="4470400" y="5492750"/>
          <p14:tracePt t="171650" x="4451350" y="5391150"/>
          <p14:tracePt t="171667" x="4451350" y="5302250"/>
          <p14:tracePt t="171683" x="4425950" y="5156200"/>
          <p14:tracePt t="171700" x="4413250" y="4965700"/>
          <p14:tracePt t="171717" x="4400550" y="4800600"/>
          <p14:tracePt t="171733" x="4337050" y="4648200"/>
          <p14:tracePt t="171750" x="4298950" y="4565650"/>
          <p14:tracePt t="171767" x="4292600" y="4533900"/>
          <p14:tracePt t="171783" x="4286250" y="4521200"/>
          <p14:tracePt t="171800" x="4286250" y="4508500"/>
          <p14:tracePt t="171817" x="4286250" y="4489450"/>
          <p14:tracePt t="171833" x="4286250" y="4432300"/>
          <p14:tracePt t="171850" x="4286250" y="4356100"/>
          <p14:tracePt t="171867" x="4286250" y="4248150"/>
          <p14:tracePt t="171883" x="4286250" y="4140200"/>
          <p14:tracePt t="171900" x="4292600" y="4013200"/>
          <p14:tracePt t="171917" x="4311650" y="3930650"/>
          <p14:tracePt t="171933" x="4311650" y="3867150"/>
          <p14:tracePt t="171951" x="4311650" y="3816350"/>
          <p14:tracePt t="171967" x="4311650" y="3771900"/>
          <p14:tracePt t="171983" x="4311650" y="3727450"/>
          <p14:tracePt t="172000" x="4311650" y="3683000"/>
          <p14:tracePt t="172017" x="4311650" y="3638550"/>
          <p14:tracePt t="172033" x="4318000" y="3594100"/>
          <p14:tracePt t="172050" x="4318000" y="3562350"/>
          <p14:tracePt t="172067" x="4318000" y="3517900"/>
          <p14:tracePt t="172084" x="4330700" y="3486150"/>
          <p14:tracePt t="172100" x="4330700" y="3441700"/>
          <p14:tracePt t="172117" x="4337050" y="3416300"/>
          <p14:tracePt t="172133" x="4349750" y="3371850"/>
          <p14:tracePt t="172150" x="4362450" y="3340100"/>
          <p14:tracePt t="172167" x="4362450" y="3333750"/>
          <p14:tracePt t="172183" x="4368800" y="3314700"/>
          <p14:tracePt t="172200" x="4381500" y="3295650"/>
          <p14:tracePt t="172217" x="4387850" y="3289300"/>
          <p14:tracePt t="172234" x="4394200" y="3282950"/>
          <p14:tracePt t="172250" x="4413250" y="3276600"/>
          <p14:tracePt t="172267" x="4438650" y="3257550"/>
          <p14:tracePt t="172283" x="4457700" y="3244850"/>
          <p14:tracePt t="172302" x="4464050" y="3244850"/>
          <p14:tracePt t="172831" x="4464050" y="3251200"/>
          <p14:tracePt t="172847" x="4464050" y="3257550"/>
          <p14:tracePt t="172855" x="4464050" y="3276600"/>
          <p14:tracePt t="172867" x="4470400" y="3302000"/>
          <p14:tracePt t="172884" x="4483100" y="3333750"/>
          <p14:tracePt t="172900" x="4502150" y="3359150"/>
          <p14:tracePt t="172917" x="4527550" y="3403600"/>
          <p14:tracePt t="172934" x="4527550" y="3422650"/>
          <p14:tracePt t="172950" x="4540250" y="3435350"/>
          <p14:tracePt t="172967" x="4552950" y="3454400"/>
          <p14:tracePt t="172984" x="4565650" y="3460750"/>
          <p14:tracePt t="173359" x="4559300" y="3454400"/>
          <p14:tracePt t="173383" x="4546600" y="3441700"/>
          <p14:tracePt t="173399" x="4533900" y="3435350"/>
          <p14:tracePt t="173415" x="4527550" y="3435350"/>
          <p14:tracePt t="173439" x="4502150" y="3441700"/>
          <p14:tracePt t="173463" x="4495800" y="3441700"/>
          <p14:tracePt t="173615" x="4489450" y="3448050"/>
          <p14:tracePt t="173623" x="4483100" y="3448050"/>
          <p14:tracePt t="173735" x="4464050" y="3448050"/>
          <p14:tracePt t="173743" x="4464050" y="3429000"/>
          <p14:tracePt t="173751" x="4445000" y="3409950"/>
          <p14:tracePt t="173767" x="4438650" y="3378200"/>
          <p14:tracePt t="173784" x="4425950" y="3346450"/>
          <p14:tracePt t="173800" x="4419600" y="3327400"/>
          <p14:tracePt t="173817" x="4394200" y="3289300"/>
          <p14:tracePt t="173834" x="4394200" y="3282950"/>
          <p14:tracePt t="173850" x="4375150" y="3263900"/>
          <p14:tracePt t="173867" x="4362450" y="3244850"/>
          <p14:tracePt t="173884" x="4349750" y="3225800"/>
          <p14:tracePt t="173901" x="4343400" y="3219450"/>
          <p14:tracePt t="173917" x="4343400" y="3213100"/>
          <p14:tracePt t="173934" x="4343400" y="3206750"/>
          <p14:tracePt t="173951" x="4337050" y="3168650"/>
          <p14:tracePt t="173983" x="4324350" y="3155950"/>
          <p14:tracePt t="173991" x="4318000" y="3143250"/>
          <p14:tracePt t="174015" x="4318000" y="3136900"/>
          <p14:tracePt t="174528" x="4311650" y="3130550"/>
          <p14:tracePt t="176144" x="4311650" y="3143250"/>
          <p14:tracePt t="176152" x="4311650" y="3149600"/>
          <p14:tracePt t="176168" x="4311650" y="3162300"/>
          <p14:tracePt t="176184" x="4311650" y="3168650"/>
          <p14:tracePt t="176201" x="4311650" y="3181350"/>
          <p14:tracePt t="176471" x="4311650" y="3187700"/>
          <p14:tracePt t="176479" x="4311650" y="3194050"/>
          <p14:tracePt t="176487" x="4311650" y="3200400"/>
          <p14:tracePt t="177136" x="4311650" y="3206750"/>
          <p14:tracePt t="177232" x="4311650" y="3213100"/>
          <p14:tracePt t="177312" x="4305300" y="3225800"/>
          <p14:tracePt t="177344" x="4286250" y="3225800"/>
          <p14:tracePt t="177368" x="4279900" y="3225800"/>
          <p14:tracePt t="177384" x="4273550" y="3225800"/>
          <p14:tracePt t="177416" x="4267200" y="3225800"/>
          <p14:tracePt t="177424" x="4260850" y="3225800"/>
          <p14:tracePt t="177435" x="4254500" y="3225800"/>
          <p14:tracePt t="177456" x="4235450" y="3213100"/>
          <p14:tracePt t="177480" x="4229100" y="3206750"/>
          <p14:tracePt t="178104" x="4222750" y="3200400"/>
          <p14:tracePt t="178112" x="4216400" y="3200400"/>
          <p14:tracePt t="178120" x="4203700" y="3200400"/>
          <p14:tracePt t="178152" x="4191000" y="3200400"/>
          <p14:tracePt t="178161" x="4184650" y="3206750"/>
          <p14:tracePt t="178168" x="4171950" y="3213100"/>
          <p14:tracePt t="178185" x="4165600" y="3219450"/>
          <p14:tracePt t="178224" x="4159250" y="3232150"/>
          <p14:tracePt t="178336" x="4165600" y="3232150"/>
          <p14:tracePt t="178344" x="4178300" y="3232150"/>
          <p14:tracePt t="178352" x="4203700" y="3232150"/>
          <p14:tracePt t="178368" x="4267200" y="3225800"/>
          <p14:tracePt t="178385" x="4356100" y="3181350"/>
          <p14:tracePt t="178402" x="4419600" y="3162300"/>
          <p14:tracePt t="178418" x="4438650" y="3149600"/>
          <p14:tracePt t="178435" x="4445000" y="3143250"/>
          <p14:tracePt t="178452" x="4451350" y="3136900"/>
          <p14:tracePt t="178468" x="4457700" y="3124200"/>
          <p14:tracePt t="178485" x="4457700" y="3117850"/>
          <p14:tracePt t="178501" x="4457700" y="3111500"/>
          <p14:tracePt t="178518" x="4457700" y="3105150"/>
          <p14:tracePt t="178535" x="4464050" y="3079750"/>
          <p14:tracePt t="178576" x="4464050" y="3086100"/>
          <p14:tracePt t="178584" x="4464050" y="3105150"/>
          <p14:tracePt t="178592" x="4464050" y="3117850"/>
          <p14:tracePt t="178602" x="4464050" y="3162300"/>
          <p14:tracePt t="178618" x="4464050" y="3251200"/>
          <p14:tracePt t="178635" x="4464050" y="3327400"/>
          <p14:tracePt t="178652" x="4464050" y="3371850"/>
          <p14:tracePt t="178668" x="4508500" y="3460750"/>
          <p14:tracePt t="178685" x="4572000" y="3530600"/>
          <p14:tracePt t="178702" x="4629150" y="3619500"/>
          <p14:tracePt t="178718" x="4686300" y="3721100"/>
          <p14:tracePt t="178735" x="4762500" y="3810000"/>
          <p14:tracePt t="178736" x="4787900" y="3854450"/>
          <p14:tracePt t="178752" x="4845050" y="3987800"/>
          <p14:tracePt t="178768" x="4927600" y="4171950"/>
          <p14:tracePt t="178786" x="4991100" y="4362450"/>
          <p14:tracePt t="178802" x="5086350" y="4527550"/>
          <p14:tracePt t="178818" x="5118100" y="4629150"/>
          <p14:tracePt t="178835" x="5162550" y="4718050"/>
          <p14:tracePt t="178852" x="5194300" y="4787900"/>
          <p14:tracePt t="178868" x="5213350" y="4857750"/>
          <p14:tracePt t="178885" x="5226050" y="4914900"/>
          <p14:tracePt t="178902" x="5257800" y="5029200"/>
          <p14:tracePt t="178918" x="5276850" y="5086350"/>
          <p14:tracePt t="178935" x="5308600" y="5143500"/>
          <p14:tracePt t="178952" x="5321300" y="5219700"/>
          <p14:tracePt t="178968" x="5321300" y="5232400"/>
          <p14:tracePt t="178985" x="5321300" y="5264150"/>
          <p14:tracePt t="179002" x="5321300" y="5302250"/>
          <p14:tracePt t="179018" x="5321300" y="5353050"/>
          <p14:tracePt t="179035" x="5321300" y="5410200"/>
          <p14:tracePt t="179052" x="5321300" y="5441950"/>
          <p14:tracePt t="179068" x="5340350" y="5467350"/>
          <p14:tracePt t="179248" x="5340350" y="5473700"/>
          <p14:tracePt t="179280" x="5334000" y="5467350"/>
          <p14:tracePt t="179296" x="5334000" y="5448300"/>
          <p14:tracePt t="179304" x="5334000" y="5429250"/>
          <p14:tracePt t="179312" x="5321300" y="5403850"/>
          <p14:tracePt t="179320" x="5302250" y="5372100"/>
          <p14:tracePt t="179335" x="5302250" y="5359400"/>
          <p14:tracePt t="179352" x="5295900" y="5264150"/>
          <p14:tracePt t="179368" x="5295900" y="5207000"/>
          <p14:tracePt t="179385" x="5283200" y="5162550"/>
          <p14:tracePt t="179402" x="5283200" y="5124450"/>
          <p14:tracePt t="179418" x="5276850" y="5105400"/>
          <p14:tracePt t="179936" x="5276850" y="5111750"/>
          <p14:tracePt t="179944" x="5276850" y="5118100"/>
          <p14:tracePt t="179952" x="5276850" y="5124450"/>
          <p14:tracePt t="179969" x="5276850" y="5149850"/>
          <p14:tracePt t="179986" x="5276850" y="5162550"/>
          <p14:tracePt t="180002" x="5276850" y="5194300"/>
          <p14:tracePt t="180019" x="5276850" y="5207000"/>
          <p14:tracePt t="180035" x="5276850" y="5232400"/>
          <p14:tracePt t="180052" x="5276850" y="5245100"/>
          <p14:tracePt t="180068" x="5276850" y="5276850"/>
          <p14:tracePt t="180085" x="5276850" y="5308600"/>
          <p14:tracePt t="180102" x="5276850" y="5321300"/>
          <p14:tracePt t="180119" x="5276850" y="5353050"/>
          <p14:tracePt t="180135" x="5276850" y="5391150"/>
          <p14:tracePt t="180152" x="5276850" y="5410200"/>
          <p14:tracePt t="180169" x="5276850" y="5416550"/>
          <p14:tracePt t="180336" x="5276850" y="5391150"/>
          <p14:tracePt t="180345" x="5276850" y="5384800"/>
          <p14:tracePt t="180352" x="5276850" y="5359400"/>
          <p14:tracePt t="180369" x="5276850" y="5334000"/>
          <p14:tracePt t="180385" x="5276850" y="5314950"/>
          <p14:tracePt t="180402" x="5276850" y="5302250"/>
          <p14:tracePt t="180419" x="5276850" y="5283200"/>
          <p14:tracePt t="180435" x="5276850" y="5276850"/>
          <p14:tracePt t="180452" x="5276850" y="5264150"/>
          <p14:tracePt t="180472" x="5270500" y="5251450"/>
          <p14:tracePt t="180488" x="5257800" y="5245100"/>
          <p14:tracePt t="180953" x="5257800" y="5219700"/>
          <p14:tracePt t="180961" x="5257800" y="5187950"/>
          <p14:tracePt t="180970" x="5257800" y="5149850"/>
          <p14:tracePt t="180986" x="5257800" y="5099050"/>
          <p14:tracePt t="181003" x="5257800" y="5060950"/>
          <p14:tracePt t="181019" x="5257800" y="5048250"/>
          <p14:tracePt t="181249" x="5257800" y="5054600"/>
          <p14:tracePt t="181281" x="5264150" y="5060950"/>
          <p14:tracePt t="181777" x="5257800" y="5073650"/>
          <p14:tracePt t="181825" x="5257800" y="5080000"/>
          <p14:tracePt t="181833" x="5257800" y="5092700"/>
          <p14:tracePt t="181841" x="5251450" y="5149850"/>
          <p14:tracePt t="181857" x="5251450" y="5175250"/>
          <p14:tracePt t="181869" x="5251450" y="5181600"/>
          <p14:tracePt t="181886" x="5251450" y="5187950"/>
          <p14:tracePt t="182065" x="5245100" y="5187950"/>
          <p14:tracePt t="182089" x="5245100" y="5181600"/>
          <p14:tracePt t="182097" x="5232400" y="5175250"/>
          <p14:tracePt t="182129" x="5232400" y="5156200"/>
          <p14:tracePt t="182201" x="5213350" y="5143500"/>
          <p14:tracePt t="182209" x="5207000" y="5130800"/>
          <p14:tracePt t="182225" x="5207000" y="5105400"/>
          <p14:tracePt t="182236" x="5200650" y="5099050"/>
          <p14:tracePt t="182252" x="5194300" y="5080000"/>
          <p14:tracePt t="182269" x="5194300" y="5060950"/>
          <p14:tracePt t="182286" x="5187950" y="5054600"/>
          <p14:tracePt t="182433" x="5181600" y="5048250"/>
          <p14:tracePt t="182449" x="5181600" y="5041900"/>
          <p14:tracePt t="182465" x="5181600" y="5035550"/>
          <p14:tracePt t="182473" x="5181600" y="5022850"/>
          <p14:tracePt t="182486" x="5181600" y="5016500"/>
          <p14:tracePt t="182503" x="5181600" y="4997450"/>
          <p14:tracePt t="182519" x="5181600" y="4991100"/>
          <p14:tracePt t="182536" x="5181600" y="4978400"/>
          <p14:tracePt t="182552" x="5181600" y="4959350"/>
          <p14:tracePt t="182569" x="5181600" y="4940300"/>
          <p14:tracePt t="182586" x="5181600" y="4908550"/>
          <p14:tracePt t="182603" x="5181600" y="4889500"/>
          <p14:tracePt t="182619" x="5181600" y="4845050"/>
          <p14:tracePt t="182636" x="5181600" y="4826000"/>
          <p14:tracePt t="182653" x="5181600" y="4794250"/>
          <p14:tracePt t="182669" x="5181600" y="4781550"/>
          <p14:tracePt t="182686" x="5181600" y="4762500"/>
          <p14:tracePt t="182703" x="5181600" y="4749800"/>
          <p14:tracePt t="182719" x="5181600" y="4743450"/>
          <p14:tracePt t="182736" x="5181600" y="4718050"/>
          <p14:tracePt t="182753" x="5181600" y="4686300"/>
          <p14:tracePt t="182769" x="5181600" y="4667250"/>
          <p14:tracePt t="182786" x="5181600" y="4648200"/>
          <p14:tracePt t="182803" x="5181600" y="4635500"/>
          <p14:tracePt t="182819" x="5181600" y="4610100"/>
          <p14:tracePt t="182836" x="5181600" y="4597400"/>
          <p14:tracePt t="182853" x="5181600" y="4572000"/>
          <p14:tracePt t="182869" x="5181600" y="4559300"/>
          <p14:tracePt t="182886" x="5168900" y="4533900"/>
          <p14:tracePt t="182903" x="5168900" y="4508500"/>
          <p14:tracePt t="182920" x="5162550" y="4476750"/>
          <p14:tracePt t="182936" x="5156200" y="4438650"/>
          <p14:tracePt t="182953" x="5156200" y="4400550"/>
          <p14:tracePt t="182969" x="5156200" y="4387850"/>
          <p14:tracePt t="182986" x="5156200" y="4368800"/>
          <p14:tracePt t="183003" x="5156200" y="4362450"/>
          <p14:tracePt t="183019" x="5156200" y="4356100"/>
          <p14:tracePt t="183036" x="5143500" y="4343400"/>
          <p14:tracePt t="183053" x="5137150" y="4318000"/>
          <p14:tracePt t="183069" x="5137150" y="4311650"/>
          <p14:tracePt t="183086" x="5137150" y="4286250"/>
          <p14:tracePt t="183103" x="5137150" y="4273550"/>
          <p14:tracePt t="183119" x="5137150" y="4248150"/>
          <p14:tracePt t="183136" x="5137150" y="4241800"/>
          <p14:tracePt t="183153" x="5137150" y="4235450"/>
          <p14:tracePt t="183177" x="5137150" y="4216400"/>
          <p14:tracePt t="183193" x="5137150" y="4210050"/>
          <p14:tracePt t="183203" x="5137150" y="4203700"/>
          <p14:tracePt t="183219" x="5137150" y="4197350"/>
          <p14:tracePt t="183236" x="5137150" y="4171950"/>
          <p14:tracePt t="183253" x="5137150" y="4165600"/>
          <p14:tracePt t="183269" x="5143500" y="4140200"/>
          <p14:tracePt t="183286" x="5149850" y="4127500"/>
          <p14:tracePt t="183303" x="5156200" y="4102100"/>
          <p14:tracePt t="183319" x="5162550" y="4076700"/>
          <p14:tracePt t="183336" x="5181600" y="4057650"/>
          <p14:tracePt t="183353" x="5200650" y="4006850"/>
          <p14:tracePt t="183369" x="5207000" y="3981450"/>
          <p14:tracePt t="183386" x="5219700" y="3968750"/>
          <p14:tracePt t="183403" x="5232400" y="3930650"/>
          <p14:tracePt t="183420" x="5245100" y="3905250"/>
          <p14:tracePt t="183436" x="5257800" y="3886200"/>
          <p14:tracePt t="183453" x="5264150" y="3867150"/>
          <p14:tracePt t="183469" x="5264150" y="3854450"/>
          <p14:tracePt t="183486" x="5270500" y="3848100"/>
          <p14:tracePt t="183503" x="5270500" y="3841750"/>
          <p14:tracePt t="183519" x="5276850" y="3829050"/>
          <p14:tracePt t="183536" x="5276850" y="3816350"/>
          <p14:tracePt t="183553" x="5308600" y="3784600"/>
          <p14:tracePt t="183570" x="5327650" y="3759200"/>
          <p14:tracePt t="183586" x="5353050" y="3733800"/>
          <p14:tracePt t="183603" x="5378450" y="3708400"/>
          <p14:tracePt t="183619" x="5391150" y="3695700"/>
          <p14:tracePt t="183636" x="5397500" y="3683000"/>
          <p14:tracePt t="183653" x="5416550" y="3670300"/>
          <p14:tracePt t="184097" x="5416550" y="3676650"/>
          <p14:tracePt t="184145" x="5410200" y="3683000"/>
          <p14:tracePt t="184185" x="5397500" y="3695700"/>
          <p14:tracePt t="184193" x="5384800" y="3708400"/>
          <p14:tracePt t="184203" x="5384800" y="3714750"/>
          <p14:tracePt t="184220" x="5384800" y="3746500"/>
          <p14:tracePt t="184236" x="5372100" y="3771900"/>
          <p14:tracePt t="184253" x="5372100" y="3803650"/>
          <p14:tracePt t="184270" x="5365750" y="3854450"/>
          <p14:tracePt t="184286" x="5365750" y="3873500"/>
          <p14:tracePt t="184303" x="5359400" y="3911600"/>
          <p14:tracePt t="184320" x="5359400" y="3930650"/>
          <p14:tracePt t="184336" x="5359400" y="3962400"/>
          <p14:tracePt t="184353" x="5340350" y="4051300"/>
          <p14:tracePt t="184370" x="5327650" y="4095750"/>
          <p14:tracePt t="184387" x="5327650" y="4140200"/>
          <p14:tracePt t="184403" x="5327650" y="4197350"/>
          <p14:tracePt t="184420" x="5327650" y="4248150"/>
          <p14:tracePt t="184436" x="5327650" y="4305300"/>
          <p14:tracePt t="184453" x="5327650" y="4375150"/>
          <p14:tracePt t="184470" x="5327650" y="4419600"/>
          <p14:tracePt t="184486" x="5327650" y="4470400"/>
          <p14:tracePt t="184503" x="5327650" y="4527550"/>
          <p14:tracePt t="184520" x="5327650" y="4597400"/>
          <p14:tracePt t="184536" x="5327650" y="4660900"/>
          <p14:tracePt t="184553" x="5327650" y="4743450"/>
          <p14:tracePt t="184570" x="5327650" y="4800600"/>
          <p14:tracePt t="184586" x="5327650" y="4845050"/>
          <p14:tracePt t="184603" x="5321300" y="4876800"/>
          <p14:tracePt t="184620" x="5321300" y="4902200"/>
          <p14:tracePt t="184637" x="5308600" y="4946650"/>
          <p14:tracePt t="184655" x="5308600" y="4972050"/>
          <p14:tracePt t="184670" x="5302250" y="5029200"/>
          <p14:tracePt t="184687" x="5295900" y="5048250"/>
          <p14:tracePt t="184703" x="5295900" y="5092700"/>
          <p14:tracePt t="184720" x="5283200" y="5137150"/>
          <p14:tracePt t="184736" x="5283200" y="5162550"/>
          <p14:tracePt t="184753" x="5276850" y="5194300"/>
          <p14:tracePt t="184809" x="5276850" y="5200650"/>
          <p14:tracePt t="185554" x="5276850" y="5226050"/>
          <p14:tracePt t="185562" x="5276850" y="5245100"/>
          <p14:tracePt t="185570" x="5276850" y="5283200"/>
          <p14:tracePt t="185587" x="5276850" y="5340350"/>
          <p14:tracePt t="185604" x="5276850" y="5403850"/>
          <p14:tracePt t="185620" x="5264150" y="5461000"/>
          <p14:tracePt t="185637" x="5264150" y="5473700"/>
          <p14:tracePt t="185653" x="5264150" y="5492750"/>
          <p14:tracePt t="185722" x="5257800" y="5499100"/>
          <p14:tracePt t="185834" x="5257800" y="5486400"/>
          <p14:tracePt t="185842" x="5257800" y="5480050"/>
          <p14:tracePt t="185854" x="5270500" y="5454650"/>
          <p14:tracePt t="185870" x="5270500" y="5435600"/>
          <p14:tracePt t="185887" x="5270500" y="5416550"/>
          <p14:tracePt t="185922" x="5270500" y="5410200"/>
          <p14:tracePt t="186122" x="5270500" y="5384800"/>
          <p14:tracePt t="186130" x="5264150" y="5365750"/>
          <p14:tracePt t="186138" x="5264150" y="5340350"/>
          <p14:tracePt t="186153" x="5232400" y="5283200"/>
          <p14:tracePt t="186170" x="5213350" y="5187950"/>
          <p14:tracePt t="186187" x="5181600" y="5118100"/>
          <p14:tracePt t="186203" x="5175250" y="5035550"/>
          <p14:tracePt t="186220" x="5143500" y="4978400"/>
          <p14:tracePt t="186237" x="5143500" y="4933950"/>
          <p14:tracePt t="186253" x="5143500" y="4889500"/>
          <p14:tracePt t="186270" x="5143500" y="4857750"/>
          <p14:tracePt t="186287" x="5143500" y="4838700"/>
          <p14:tracePt t="186303" x="5143500" y="4826000"/>
          <p14:tracePt t="186362" x="5143500" y="4819650"/>
          <p14:tracePt t="186642" x="5143500" y="4826000"/>
          <p14:tracePt t="186650" x="5143500" y="4838700"/>
          <p14:tracePt t="186658" x="5143500" y="4851400"/>
          <p14:tracePt t="186670" x="5143500" y="4864100"/>
          <p14:tracePt t="186687" x="5143500" y="4889500"/>
          <p14:tracePt t="186703" x="5143500" y="4902200"/>
          <p14:tracePt t="186720" x="5143500" y="4933950"/>
          <p14:tracePt t="186737" x="5143500" y="4965700"/>
          <p14:tracePt t="186754" x="5143500" y="5029200"/>
          <p14:tracePt t="186770" x="5143500" y="5073650"/>
          <p14:tracePt t="186787" x="5156200" y="5130800"/>
          <p14:tracePt t="186803" x="5162550" y="5162550"/>
          <p14:tracePt t="186821" x="5181600" y="5187950"/>
          <p14:tracePt t="186837" x="5181600" y="5200650"/>
          <p14:tracePt t="186898" x="5187950" y="5207000"/>
          <p14:tracePt t="186978" x="5187950" y="5194300"/>
          <p14:tracePt t="186986" x="5187950" y="5187950"/>
          <p14:tracePt t="187004" x="5200650" y="5149850"/>
          <p14:tracePt t="187020" x="5207000" y="5111750"/>
          <p14:tracePt t="187037" x="5226050" y="5054600"/>
          <p14:tracePt t="187054" x="5226050" y="5022850"/>
          <p14:tracePt t="187071" x="5238750" y="4978400"/>
          <p14:tracePt t="187087" x="5238750" y="4972050"/>
          <p14:tracePt t="187104" x="5238750" y="4946650"/>
          <p14:tracePt t="188491" x="5238750" y="4972050"/>
          <p14:tracePt t="188498" x="5238750" y="4978400"/>
          <p14:tracePt t="188507" x="5238750" y="4984750"/>
          <p14:tracePt t="188521" x="5238750" y="5010150"/>
          <p14:tracePt t="188538" x="5238750" y="5016500"/>
          <p14:tracePt t="188554" x="5245100" y="5022850"/>
          <p14:tracePt t="188850" x="5245100" y="5016500"/>
          <p14:tracePt t="188867" x="5245100" y="5010150"/>
          <p14:tracePt t="188874" x="5245100" y="4991100"/>
          <p14:tracePt t="188887" x="5245100" y="4984750"/>
          <p14:tracePt t="188904" x="5245100" y="4972050"/>
          <p14:tracePt t="188921" x="5245100" y="4946650"/>
          <p14:tracePt t="188937" x="5245100" y="4940300"/>
          <p14:tracePt t="189522" x="5245100" y="4959350"/>
          <p14:tracePt t="189530" x="5245100" y="4972050"/>
          <p14:tracePt t="189546" x="5245100" y="4978400"/>
          <p14:tracePt t="191427" x="5251450" y="4972050"/>
          <p14:tracePt t="191851" x="5251450" y="4978400"/>
          <p14:tracePt t="191859" x="5251450" y="4991100"/>
          <p14:tracePt t="191871" x="5251450" y="4997450"/>
          <p14:tracePt t="191888" x="5251450" y="5010150"/>
          <p14:tracePt t="191905" x="5251450" y="5016500"/>
          <p14:tracePt t="192475" x="5251450" y="5010150"/>
          <p14:tracePt t="192499" x="5251450" y="4997450"/>
          <p14:tracePt t="192587" x="5251450" y="4984750"/>
          <p14:tracePt t="192627" x="5251450" y="4978400"/>
          <p14:tracePt t="192643" x="5251450" y="4972050"/>
          <p14:tracePt t="192675" x="5245100" y="4946650"/>
          <p14:tracePt t="192723" x="5232400" y="4940300"/>
          <p14:tracePt t="192755" x="5232400" y="4933950"/>
          <p14:tracePt t="192771" x="5232400" y="4914900"/>
          <p14:tracePt t="192787" x="5232400" y="4908550"/>
          <p14:tracePt t="192795" x="5232400" y="4902200"/>
          <p14:tracePt t="192811" x="5232400" y="4895850"/>
          <p14:tracePt t="192822" x="5232400" y="4876800"/>
          <p14:tracePt t="192842" x="5232400" y="4870450"/>
          <p14:tracePt t="192855" x="5232400" y="4857750"/>
          <p14:tracePt t="192872" x="5232400" y="4832350"/>
          <p14:tracePt t="192888" x="5232400" y="4819650"/>
          <p14:tracePt t="192905" x="5226050" y="4794250"/>
          <p14:tracePt t="192922" x="5226050" y="4762500"/>
          <p14:tracePt t="192924" x="5226050" y="4756150"/>
          <p14:tracePt t="192938" x="5226050" y="4749800"/>
          <p14:tracePt t="192955" x="5226050" y="4705350"/>
          <p14:tracePt t="192972" x="5226050" y="4686300"/>
          <p14:tracePt t="192988" x="5219700" y="4654550"/>
          <p14:tracePt t="193005" x="5219700" y="4622800"/>
          <p14:tracePt t="193022" x="5219700" y="4597400"/>
          <p14:tracePt t="193038" x="5219700" y="4584700"/>
          <p14:tracePt t="193055" x="5219700" y="4552950"/>
          <p14:tracePt t="193072" x="5219700" y="4533900"/>
          <p14:tracePt t="193088" x="5219700" y="4514850"/>
          <p14:tracePt t="193105" x="5213350" y="4489450"/>
          <p14:tracePt t="193122" x="5213350" y="4476750"/>
          <p14:tracePt t="193138" x="5213350" y="4445000"/>
          <p14:tracePt t="193156" x="5213350" y="4419600"/>
          <p14:tracePt t="193172" x="5213350" y="4394200"/>
          <p14:tracePt t="193188" x="5213350" y="4381500"/>
          <p14:tracePt t="193205" x="5213350" y="4362450"/>
          <p14:tracePt t="193222" x="5213350" y="4343400"/>
          <p14:tracePt t="193238" x="5213350" y="4311650"/>
          <p14:tracePt t="193255" x="5213350" y="4305300"/>
          <p14:tracePt t="193272" x="5213350" y="4279900"/>
          <p14:tracePt t="193288" x="5213350" y="4248150"/>
          <p14:tracePt t="193305" x="5213350" y="4241800"/>
          <p14:tracePt t="193322" x="5213350" y="4216400"/>
          <p14:tracePt t="193338" x="5213350" y="4197350"/>
          <p14:tracePt t="193355" x="5226050" y="4146550"/>
          <p14:tracePt t="193372" x="5226050" y="4121150"/>
          <p14:tracePt t="193388" x="5238750" y="4089400"/>
          <p14:tracePt t="193405" x="5251450" y="4044950"/>
          <p14:tracePt t="193422" x="5289550" y="4006850"/>
          <p14:tracePt t="193438" x="5321300" y="3956050"/>
          <p14:tracePt t="193455" x="5340350" y="3937000"/>
          <p14:tracePt t="193472" x="5340350" y="3930650"/>
          <p14:tracePt t="193488" x="5346700" y="3924300"/>
          <p14:tracePt t="193505" x="5346700" y="3911600"/>
          <p14:tracePt t="193522" x="5359400" y="3892550"/>
          <p14:tracePt t="193548" x="5365750" y="3886200"/>
          <p14:tracePt t="193555" x="5372100" y="3879850"/>
          <p14:tracePt t="193572" x="5397500" y="3854450"/>
          <p14:tracePt t="193588" x="5403850" y="3848100"/>
          <p14:tracePt t="193605" x="5422900" y="3822700"/>
          <p14:tracePt t="193622" x="5435600" y="3810000"/>
          <p14:tracePt t="193639" x="5454650" y="3797300"/>
          <p14:tracePt t="194300" x="5359400" y="3810000"/>
          <p14:tracePt t="194308" x="5118100" y="3968750"/>
          <p14:tracePt t="194322" x="4826000" y="4064000"/>
          <p14:tracePt t="194339" x="4178300" y="4286250"/>
          <p14:tracePt t="194355" x="3060700" y="4375150"/>
          <p14:tracePt t="194372" x="1714500" y="4603750"/>
          <p14:tracePt t="194389" x="869950" y="4711700"/>
          <p14:tracePt t="194406" x="520700" y="4781550"/>
          <p14:tracePt t="194422" x="273050" y="4838700"/>
          <p14:tracePt t="194439" x="88900" y="4908550"/>
          <p14:tracePt t="194455" x="31750" y="4933950"/>
          <p14:tracePt t="194673" x="95250" y="5200650"/>
          <p14:tracePt t="194689" x="190500" y="5232400"/>
          <p14:tracePt t="194705" x="292100" y="5257800"/>
          <p14:tracePt t="194722" x="349250" y="5289550"/>
          <p14:tracePt t="194739" x="444500" y="5308600"/>
          <p14:tracePt t="194755" x="552450" y="5340350"/>
          <p14:tracePt t="194772" x="685800" y="5391150"/>
          <p14:tracePt t="194789" x="869950" y="5454650"/>
          <p14:tracePt t="194805" x="1136650" y="5524500"/>
          <p14:tracePt t="194822" x="1371600" y="5607050"/>
          <p14:tracePt t="194839" x="1619250" y="5676900"/>
          <p14:tracePt t="194855" x="1771650" y="5721350"/>
          <p14:tracePt t="194873" x="1873250" y="5759450"/>
          <p14:tracePt t="194889" x="1905000" y="5765800"/>
          <p14:tracePt t="194905" x="1911350" y="5772150"/>
          <p14:tracePt t="195196" x="1905000" y="5772150"/>
          <p14:tracePt t="195204" x="1898650" y="5765800"/>
          <p14:tracePt t="195212" x="1892300" y="5759450"/>
          <p14:tracePt t="195222" x="1892300" y="5746750"/>
          <p14:tracePt t="195239" x="1860550" y="5683250"/>
          <p14:tracePt t="195256" x="1854200" y="5607050"/>
          <p14:tracePt t="195272" x="1854200" y="5537200"/>
          <p14:tracePt t="195289" x="1854200" y="5480050"/>
          <p14:tracePt t="195305" x="1841500" y="5416550"/>
          <p14:tracePt t="195322" x="1822450" y="5346700"/>
          <p14:tracePt t="195339" x="1809750" y="5264150"/>
          <p14:tracePt t="195356" x="1803400" y="5187950"/>
          <p14:tracePt t="195372" x="1803400" y="5156200"/>
          <p14:tracePt t="195389" x="1803400" y="5137150"/>
          <p14:tracePt t="195405" x="1803400" y="5118100"/>
          <p14:tracePt t="195422" x="1803400" y="5086350"/>
          <p14:tracePt t="195439" x="1803400" y="5048250"/>
          <p14:tracePt t="195455" x="1803400" y="5003800"/>
          <p14:tracePt t="195472" x="1803400" y="4946650"/>
          <p14:tracePt t="195489" x="1803400" y="4864100"/>
          <p14:tracePt t="195505" x="1790700" y="4787900"/>
          <p14:tracePt t="195522" x="1771650" y="4686300"/>
          <p14:tracePt t="195539" x="1771650" y="4610100"/>
          <p14:tracePt t="195556" x="1771650" y="4476750"/>
          <p14:tracePt t="195572" x="1771650" y="4387850"/>
          <p14:tracePt t="195589" x="1771650" y="4311650"/>
          <p14:tracePt t="195606" x="1771650" y="4241800"/>
          <p14:tracePt t="195623" x="1784350" y="4165600"/>
          <p14:tracePt t="195639" x="1784350" y="4083050"/>
          <p14:tracePt t="195656" x="1784350" y="4006850"/>
          <p14:tracePt t="195672" x="1784350" y="3937000"/>
          <p14:tracePt t="195689" x="1784350" y="3860800"/>
          <p14:tracePt t="195705" x="1784350" y="3790950"/>
          <p14:tracePt t="195722" x="1771650" y="3727450"/>
          <p14:tracePt t="195739" x="1758950" y="3644900"/>
          <p14:tracePt t="195756" x="1758950" y="3505200"/>
          <p14:tracePt t="195772" x="1758950" y="3346450"/>
          <p14:tracePt t="195789" x="1758950" y="3206750"/>
          <p14:tracePt t="195805" x="1803400" y="3035300"/>
          <p14:tracePt t="195822" x="1841500" y="2921000"/>
          <p14:tracePt t="195839" x="1847850" y="2863850"/>
          <p14:tracePt t="195856" x="1860550" y="2844800"/>
          <p14:tracePt t="197533" x="1860550" y="2851150"/>
          <p14:tracePt t="197541" x="1860550" y="2863850"/>
          <p14:tracePt t="197557" x="1885950" y="2908300"/>
          <p14:tracePt t="197573" x="1905000" y="2965450"/>
          <p14:tracePt t="197589" x="1987550" y="3073400"/>
          <p14:tracePt t="197606" x="2101850" y="3187700"/>
          <p14:tracePt t="197623" x="2292350" y="3321050"/>
          <p14:tracePt t="197639" x="2495550" y="3460750"/>
          <p14:tracePt t="197656" x="2895600" y="3657600"/>
          <p14:tracePt t="197673" x="3524250" y="3924300"/>
          <p14:tracePt t="197689" x="4305300" y="4165600"/>
          <p14:tracePt t="197706" x="5105400" y="4356100"/>
          <p14:tracePt t="197723" x="5816600" y="4457700"/>
          <p14:tracePt t="197739" x="6305550" y="4508500"/>
          <p14:tracePt t="197756" x="6642100" y="4565650"/>
          <p14:tracePt t="197773" x="6667500" y="4578350"/>
          <p14:tracePt t="197844" x="6686550" y="4597400"/>
          <p14:tracePt t="197853" x="6692900" y="4603750"/>
          <p14:tracePt t="197860" x="6705600" y="4629150"/>
          <p14:tracePt t="197876" x="6711950" y="4648200"/>
          <p14:tracePt t="197889" x="6731000" y="4667250"/>
          <p14:tracePt t="197906" x="6731000" y="4673600"/>
          <p14:tracePt t="197923" x="6743700" y="4699000"/>
          <p14:tracePt t="197939" x="6743700" y="4724400"/>
          <p14:tracePt t="197956" x="6743700" y="4768850"/>
          <p14:tracePt t="197973" x="6756400" y="4806950"/>
          <p14:tracePt t="197989" x="6756400" y="4838700"/>
          <p14:tracePt t="198012" x="6762750" y="4845050"/>
          <p14:tracePt t="198100" x="6788150" y="4845050"/>
          <p14:tracePt t="198108" x="6826250" y="4876800"/>
          <p14:tracePt t="198123" x="6877050" y="4908550"/>
          <p14:tracePt t="198139" x="7004050" y="5035550"/>
          <p14:tracePt t="198156" x="7099300" y="5187950"/>
          <p14:tracePt t="198173" x="7099300" y="5251450"/>
          <p14:tracePt t="198189" x="7099300" y="5321300"/>
          <p14:tracePt t="198206" x="7029450" y="5397500"/>
          <p14:tracePt t="198223" x="6946900" y="5448300"/>
          <p14:tracePt t="198240" x="6794500" y="5511800"/>
          <p14:tracePt t="198256" x="6667500" y="5537200"/>
          <p14:tracePt t="198273" x="6553200" y="5568950"/>
          <p14:tracePt t="198290" x="6305550" y="5568950"/>
          <p14:tracePt t="198307" x="6032500" y="5568950"/>
          <p14:tracePt t="198323" x="5746750" y="5473700"/>
          <p14:tracePt t="198339" x="5492750" y="5365750"/>
          <p14:tracePt t="198356" x="5207000" y="5143500"/>
          <p14:tracePt t="198373" x="5143500" y="5086350"/>
          <p14:tracePt t="198389" x="5099050" y="5022850"/>
          <p14:tracePt t="198406" x="5092700" y="4991100"/>
          <p14:tracePt t="198423" x="5092700" y="4984750"/>
          <p14:tracePt t="198533" x="5092700" y="4978400"/>
          <p14:tracePt t="198581" x="5092700" y="4959350"/>
          <p14:tracePt t="198588" x="5092700" y="4953000"/>
          <p14:tracePt t="198606" x="5092700" y="4940300"/>
          <p14:tracePt t="198623" x="5092700" y="4914900"/>
          <p14:tracePt t="198640" x="5092700" y="4883150"/>
          <p14:tracePt t="198656" x="5130800" y="4857750"/>
          <p14:tracePt t="198673" x="5175250" y="4826000"/>
          <p14:tracePt t="198690" x="5200650" y="4813300"/>
          <p14:tracePt t="198725" x="5207000" y="4813300"/>
          <p14:tracePt t="198741" x="5207000" y="4832350"/>
          <p14:tracePt t="198749" x="5207000" y="4851400"/>
          <p14:tracePt t="198757" x="5207000" y="4864100"/>
          <p14:tracePt t="198773" x="5207000" y="4902200"/>
          <p14:tracePt t="198790" x="5213350" y="4933950"/>
          <p14:tracePt t="198807" x="5213350" y="4940300"/>
          <p14:tracePt t="198823" x="5213350" y="4946650"/>
          <p14:tracePt t="199037" x="5213350" y="4953000"/>
          <p14:tracePt t="199101" x="5207000" y="4953000"/>
          <p14:tracePt t="199109" x="5207000" y="4946650"/>
          <p14:tracePt t="199123" x="5207000" y="4933950"/>
          <p14:tracePt t="199140" x="5194300" y="4851400"/>
          <p14:tracePt t="199157" x="5162550" y="4686300"/>
          <p14:tracePt t="199173" x="5162550" y="4591050"/>
          <p14:tracePt t="199190" x="5162550" y="4540250"/>
          <p14:tracePt t="199206" x="5162550" y="4502150"/>
          <p14:tracePt t="199223" x="5162550" y="4483100"/>
          <p14:tracePt t="199245" x="5162550" y="4464050"/>
          <p14:tracePt t="199257" x="5168900" y="4457700"/>
          <p14:tracePt t="199273" x="5168900" y="4445000"/>
          <p14:tracePt t="199290" x="5200650" y="4394200"/>
          <p14:tracePt t="199306" x="5207000" y="4362450"/>
          <p14:tracePt t="199323" x="5213350" y="4318000"/>
          <p14:tracePt t="199340" x="5226050" y="4273550"/>
          <p14:tracePt t="199357" x="5270500" y="4184650"/>
          <p14:tracePt t="199373" x="5308600" y="4146550"/>
          <p14:tracePt t="199390" x="5359400" y="4108450"/>
          <p14:tracePt t="199406" x="5384800" y="4070350"/>
          <p14:tracePt t="199423" x="5410200" y="4038600"/>
          <p14:tracePt t="199440" x="5435600" y="4006850"/>
          <p14:tracePt t="199456" x="5454650" y="3981450"/>
          <p14:tracePt t="199473" x="5473700" y="3956050"/>
          <p14:tracePt t="199490" x="5480050" y="3924300"/>
          <p14:tracePt t="199506" x="5486400" y="3886200"/>
          <p14:tracePt t="199523" x="5486400" y="3873500"/>
          <p14:tracePt t="199540" x="5486400" y="3867150"/>
          <p14:tracePt t="199556" x="5486400" y="3848100"/>
          <p14:tracePt t="199621" x="5486400" y="3873500"/>
          <p14:tracePt t="199629" x="5473700" y="3898900"/>
          <p14:tracePt t="199640" x="5441950" y="3956050"/>
          <p14:tracePt t="199657" x="5384800" y="4057650"/>
          <p14:tracePt t="199673" x="5321300" y="4197350"/>
          <p14:tracePt t="199690" x="5251450" y="4413250"/>
          <p14:tracePt t="199706" x="5213350" y="4578350"/>
          <p14:tracePt t="199723" x="5187950" y="4756150"/>
          <p14:tracePt t="199740" x="5187950" y="4864100"/>
          <p14:tracePt t="199757" x="5187950" y="4959350"/>
          <p14:tracePt t="199773" x="5187950" y="5003800"/>
          <p14:tracePt t="199790" x="5194300" y="5048250"/>
          <p14:tracePt t="199807" x="5213350" y="5086350"/>
          <p14:tracePt t="199823" x="5219700" y="5099050"/>
          <p14:tracePt t="199840" x="5219700" y="5105400"/>
          <p14:tracePt t="199857" x="5219700" y="5130800"/>
          <p14:tracePt t="199873" x="5226050" y="5137150"/>
          <p14:tracePt t="200157" x="5226050" y="5130800"/>
          <p14:tracePt t="200165" x="5226050" y="5105400"/>
          <p14:tracePt t="200173" x="5226050" y="5086350"/>
          <p14:tracePt t="200190" x="5226050" y="5048250"/>
          <p14:tracePt t="200207" x="5226050" y="5035550"/>
          <p14:tracePt t="200223" x="5226050" y="5022850"/>
          <p14:tracePt t="200241" x="5226050" y="5016500"/>
          <p14:tracePt t="200269" x="5226050" y="5003800"/>
          <p14:tracePt t="200293" x="5226050" y="4997450"/>
          <p14:tracePt t="200317" x="5226050" y="4984750"/>
          <p14:tracePt t="200485" x="5226050" y="4965700"/>
          <p14:tracePt t="200565" x="5226050" y="4959350"/>
          <p14:tracePt t="200573" x="5219700" y="4959350"/>
          <p14:tracePt t="200597" x="5207000" y="4959350"/>
          <p14:tracePt t="200613" x="5200650" y="4959350"/>
          <p14:tracePt t="200694" x="5194300" y="4953000"/>
          <p14:tracePt t="200726" x="5194300" y="4946650"/>
          <p14:tracePt t="200741" x="5194300" y="4933950"/>
          <p14:tracePt t="200757" x="5194300" y="4927600"/>
          <p14:tracePt t="200765" x="5194300" y="4921250"/>
          <p14:tracePt t="200773" x="5194300" y="4908550"/>
          <p14:tracePt t="200790" x="5194300" y="4889500"/>
          <p14:tracePt t="200807" x="5194300" y="4883150"/>
          <p14:tracePt t="200823" x="5194300" y="4870450"/>
          <p14:tracePt t="200854" x="5194300" y="4857750"/>
          <p14:tracePt t="200925" x="5194300" y="4851400"/>
          <p14:tracePt t="200933" x="5194300" y="4845050"/>
          <p14:tracePt t="200941" x="5194300" y="4819650"/>
          <p14:tracePt t="200957" x="5200650" y="4775200"/>
          <p14:tracePt t="200973" x="5219700" y="4756150"/>
          <p14:tracePt t="200990" x="5226050" y="4711700"/>
          <p14:tracePt t="201007" x="5238750" y="4641850"/>
          <p14:tracePt t="201023" x="5238750" y="4622800"/>
          <p14:tracePt t="201040" x="5238750" y="4584700"/>
          <p14:tracePt t="201057" x="5238750" y="4546600"/>
          <p14:tracePt t="201073" x="5238750" y="4508500"/>
          <p14:tracePt t="201090" x="5238750" y="4476750"/>
          <p14:tracePt t="201107" x="5238750" y="4432300"/>
          <p14:tracePt t="201123" x="5238750" y="4387850"/>
          <p14:tracePt t="201140" x="5226050" y="4349750"/>
          <p14:tracePt t="201157" x="5226050" y="4279900"/>
          <p14:tracePt t="201173" x="5226050" y="4235450"/>
          <p14:tracePt t="201190" x="5226050" y="4191000"/>
          <p14:tracePt t="201207" x="5219700" y="4152900"/>
          <p14:tracePt t="201224" x="5219700" y="4121150"/>
          <p14:tracePt t="201241" x="5219700" y="4076700"/>
          <p14:tracePt t="201257" x="5219700" y="4032250"/>
          <p14:tracePt t="201274" x="5219700" y="3987800"/>
          <p14:tracePt t="201290" x="5219700" y="3943350"/>
          <p14:tracePt t="201307" x="5219700" y="3898900"/>
          <p14:tracePt t="201323" x="5219700" y="3867150"/>
          <p14:tracePt t="201340" x="5226050" y="3860800"/>
          <p14:tracePt t="201357" x="5232400" y="3835400"/>
          <p14:tracePt t="201373" x="5245100" y="3829050"/>
          <p14:tracePt t="201390" x="5257800" y="3803650"/>
          <p14:tracePt t="201407" x="5276850" y="3790950"/>
          <p14:tracePt t="201423" x="5283200" y="3778250"/>
          <p14:tracePt t="201440" x="5295900" y="3765550"/>
          <p14:tracePt t="201717" x="5314950" y="3752850"/>
          <p14:tracePt t="201805" x="5321300" y="3746500"/>
          <p14:tracePt t="201813" x="5340350" y="3740150"/>
          <p14:tracePt t="201824" x="5346700" y="3733800"/>
          <p14:tracePt t="201840" x="5391150" y="3721100"/>
          <p14:tracePt t="201857" x="5448300" y="3695700"/>
          <p14:tracePt t="201874" x="5486400" y="3683000"/>
          <p14:tracePt t="201890" x="5492750" y="3676650"/>
          <p14:tracePt t="201907" x="5505450" y="3676650"/>
          <p14:tracePt t="201965" x="5511800" y="3676650"/>
          <p14:tracePt t="201989" x="5511800" y="3689350"/>
          <p14:tracePt t="201997" x="5511800" y="3695700"/>
          <p14:tracePt t="202007" x="5511800" y="3702050"/>
          <p14:tracePt t="202024" x="5511800" y="3727450"/>
          <p14:tracePt t="202093" x="5505450" y="3733800"/>
          <p14:tracePt t="202157" x="5480050" y="3733800"/>
          <p14:tracePt t="202181" x="5473700" y="3727450"/>
          <p14:tracePt t="202205" x="5467350" y="3714750"/>
          <p14:tracePt t="202238" x="5467350" y="3702050"/>
          <p14:tracePt t="202254" x="5467350" y="3695700"/>
          <p14:tracePt t="202277" x="5467350" y="3689350"/>
          <p14:tracePt t="202478" x="5454650" y="3676650"/>
          <p14:tracePt t="202486" x="5454650" y="3683000"/>
          <p14:tracePt t="202501" x="5448300" y="3695700"/>
          <p14:tracePt t="202509" x="5441950" y="3702050"/>
          <p14:tracePt t="202525" x="5435600" y="3708400"/>
          <p14:tracePt t="202541" x="5435600" y="3721100"/>
          <p14:tracePt t="202557" x="5429250" y="3727450"/>
          <p14:tracePt t="202581" x="5416550" y="3733800"/>
          <p14:tracePt t="202598" x="5403850" y="3752850"/>
          <p14:tracePt t="202607" x="5397500" y="3759200"/>
          <p14:tracePt t="202624" x="5359400" y="3790950"/>
          <p14:tracePt t="202641" x="5334000" y="3829050"/>
          <p14:tracePt t="202657" x="5314950" y="3873500"/>
          <p14:tracePt t="202674" x="5295900" y="3905250"/>
          <p14:tracePt t="202691" x="5283200" y="3930650"/>
          <p14:tracePt t="202707" x="5245100" y="3994150"/>
          <p14:tracePt t="202724" x="5245100" y="4006850"/>
          <p14:tracePt t="202741" x="5245100" y="4025900"/>
          <p14:tracePt t="202757" x="5245100" y="4044950"/>
          <p14:tracePt t="202774" x="5245100" y="4064000"/>
          <p14:tracePt t="202790" x="5245100" y="4083050"/>
          <p14:tracePt t="202807" x="5245100" y="4114800"/>
          <p14:tracePt t="202824" x="5226050" y="4178300"/>
          <p14:tracePt t="202841" x="5200650" y="4229100"/>
          <p14:tracePt t="202857" x="5200650" y="4292600"/>
          <p14:tracePt t="202874" x="5194300" y="4337050"/>
          <p14:tracePt t="202891" x="5194300" y="4381500"/>
          <p14:tracePt t="202907" x="5194300" y="4438650"/>
          <p14:tracePt t="202924" x="5194300" y="4502150"/>
          <p14:tracePt t="202941" x="5194300" y="4546600"/>
          <p14:tracePt t="202957" x="5194300" y="4635500"/>
          <p14:tracePt t="202974" x="5194300" y="4667250"/>
          <p14:tracePt t="202991" x="5207000" y="4686300"/>
          <p14:tracePt t="203007" x="5213350" y="4705350"/>
          <p14:tracePt t="203024" x="5213350" y="4711700"/>
          <p14:tracePt t="203041" x="5219700" y="4737100"/>
          <p14:tracePt t="203057" x="5219700" y="4756150"/>
          <p14:tracePt t="203074" x="5219700" y="4794250"/>
          <p14:tracePt t="203091" x="5219700" y="4838700"/>
          <p14:tracePt t="203107" x="5232400" y="4870450"/>
          <p14:tracePt t="203124" x="5232400" y="4914900"/>
          <p14:tracePt t="203141" x="5232400" y="4946650"/>
          <p14:tracePt t="203158" x="5238750" y="4997450"/>
          <p14:tracePt t="203174" x="5251450" y="5016500"/>
          <p14:tracePt t="203191" x="5257800" y="5041900"/>
          <p14:tracePt t="203208" x="5257800" y="5048250"/>
          <p14:tracePt t="203224" x="5257800" y="5054600"/>
          <p14:tracePt t="203241" x="5257800" y="5073650"/>
          <p14:tracePt t="203262" x="5257800" y="5080000"/>
          <p14:tracePt t="203726" x="5264150" y="5080000"/>
          <p14:tracePt t="203734" x="5270500" y="5080000"/>
          <p14:tracePt t="203750" x="5276850" y="5086350"/>
          <p14:tracePt t="203758" x="5283200" y="5092700"/>
          <p14:tracePt t="203782" x="5295900" y="5092700"/>
          <p14:tracePt t="203791" x="5302250" y="5099050"/>
          <p14:tracePt t="204678" x="5289550" y="5111750"/>
          <p14:tracePt t="205150" x="5289550" y="5105400"/>
          <p14:tracePt t="205159" x="5289550" y="5073650"/>
          <p14:tracePt t="205174" x="5308600" y="4991100"/>
          <p14:tracePt t="205191" x="5441950" y="4800600"/>
          <p14:tracePt t="205208" x="5594350" y="4610100"/>
          <p14:tracePt t="205225" x="5861050" y="4279900"/>
          <p14:tracePt t="205241" x="6477000" y="3816350"/>
          <p14:tracePt t="205258" x="7346950" y="3302000"/>
          <p14:tracePt t="205274" x="8108950" y="2851150"/>
          <p14:tracePt t="205291" x="8470900" y="2603500"/>
          <p14:tracePt t="205308" x="8604250" y="2444750"/>
          <p14:tracePt t="205324" x="8655050" y="2311400"/>
          <p14:tracePt t="205341" x="8655050" y="2216150"/>
          <p14:tracePt t="205358" x="8636000" y="2139950"/>
          <p14:tracePt t="205374" x="8610600" y="2095500"/>
          <p14:tracePt t="205422" x="8604250" y="2089150"/>
          <p14:tracePt t="205558" x="8597900" y="2089150"/>
          <p14:tracePt t="205566" x="8578850" y="2089150"/>
          <p14:tracePt t="205575" x="8553450" y="2089150"/>
          <p14:tracePt t="205591" x="8407400" y="2133600"/>
          <p14:tracePt t="205608" x="8204200" y="2228850"/>
          <p14:tracePt t="205624" x="7981950" y="2368550"/>
          <p14:tracePt t="205641" x="7791450" y="2489200"/>
          <p14:tracePt t="205658" x="7664450" y="2565400"/>
          <p14:tracePt t="205675" x="7620000" y="2590800"/>
          <p14:tracePt t="205691" x="7600950" y="2597150"/>
          <p14:tracePt t="205708" x="7581900" y="2609850"/>
          <p14:tracePt t="205725" x="7537450" y="2609850"/>
          <p14:tracePt t="205741" x="7480300" y="2628900"/>
          <p14:tracePt t="205758" x="7366000" y="2635250"/>
          <p14:tracePt t="205774" x="7315200" y="2635250"/>
          <p14:tracePt t="205791" x="7277100" y="2635250"/>
          <p14:tracePt t="205808" x="7232650" y="2616200"/>
          <p14:tracePt t="205825" x="7194550" y="2578100"/>
          <p14:tracePt t="205842" x="7169150" y="2533650"/>
          <p14:tracePt t="205858" x="7137400" y="2476500"/>
          <p14:tracePt t="205875" x="7137400" y="2457450"/>
          <p14:tracePt t="205891" x="7131050" y="2451100"/>
          <p14:tracePt t="205967" x="7131050" y="2444750"/>
          <p14:tracePt t="205983" x="7124700" y="2438400"/>
          <p14:tracePt t="205998" x="7124700" y="2419350"/>
          <p14:tracePt t="206190" x="7105650" y="2432050"/>
          <p14:tracePt t="206198" x="7105650" y="2438400"/>
          <p14:tracePt t="206208" x="7086600" y="2457450"/>
          <p14:tracePt t="206225" x="7054850" y="2495550"/>
          <p14:tracePt t="206241" x="7035800" y="2520950"/>
          <p14:tracePt t="206258" x="7023100" y="2540000"/>
          <p14:tracePt t="206275" x="7004050" y="2559050"/>
          <p14:tracePt t="206291" x="6997700" y="2571750"/>
          <p14:tracePt t="206327" x="6972300" y="2597150"/>
          <p14:tracePt t="206343" x="6940550" y="2628900"/>
          <p14:tracePt t="206350" x="6921500" y="2647950"/>
          <p14:tracePt t="206358" x="6896100" y="2667000"/>
          <p14:tracePt t="206375" x="6845300" y="2717800"/>
          <p14:tracePt t="206391" x="6807200" y="2743200"/>
          <p14:tracePt t="206408" x="6769100" y="2768600"/>
          <p14:tracePt t="206425" x="6762750" y="2774950"/>
          <p14:tracePt t="206441" x="6750050" y="2787650"/>
          <p14:tracePt t="206458" x="6731000" y="2800350"/>
          <p14:tracePt t="206475" x="6718300" y="2813050"/>
          <p14:tracePt t="206491" x="6705600" y="2813050"/>
          <p14:tracePt t="206508" x="6673850" y="2819400"/>
          <p14:tracePt t="206525" x="6654800" y="2825750"/>
          <p14:tracePt t="206541" x="6610350" y="2857500"/>
          <p14:tracePt t="206558" x="6559550" y="2889250"/>
          <p14:tracePt t="206575" x="6527800" y="2914650"/>
          <p14:tracePt t="206591" x="6502400" y="2940050"/>
          <p14:tracePt t="206608" x="6477000" y="2952750"/>
          <p14:tracePt t="206625" x="6445250" y="2978150"/>
          <p14:tracePt t="206641" x="6400800" y="3016250"/>
          <p14:tracePt t="206658" x="6362700" y="3041650"/>
          <p14:tracePt t="206675" x="6337300" y="3079750"/>
          <p14:tracePt t="206692" x="6299200" y="3117850"/>
          <p14:tracePt t="206708" x="6286500" y="3130550"/>
          <p14:tracePt t="206725" x="6267450" y="3143250"/>
          <p14:tracePt t="206742" x="6267450" y="3149600"/>
          <p14:tracePt t="206758" x="6261100" y="3162300"/>
          <p14:tracePt t="206775" x="6254750" y="3175000"/>
          <p14:tracePt t="206799" x="6235700" y="3194050"/>
          <p14:tracePt t="206846" x="6229350" y="3200400"/>
          <p14:tracePt t="207094" x="6229350" y="3187700"/>
          <p14:tracePt t="207102" x="6229350" y="3155950"/>
          <p14:tracePt t="207111" x="6254750" y="3130550"/>
          <p14:tracePt t="207125" x="6299200" y="3092450"/>
          <p14:tracePt t="207141" x="6330950" y="3067050"/>
          <p14:tracePt t="207143" x="6350000" y="3048000"/>
          <p14:tracePt t="207159" x="6369050" y="3035300"/>
          <p14:tracePt t="207175" x="6375400" y="3022600"/>
          <p14:tracePt t="207192" x="6388100" y="3009900"/>
          <p14:tracePt t="207208" x="6400800" y="3003550"/>
          <p14:tracePt t="207225" x="6419850" y="2978150"/>
          <p14:tracePt t="207242" x="6457950" y="2933700"/>
          <p14:tracePt t="207258" x="6496050" y="2895600"/>
          <p14:tracePt t="207275" x="6521450" y="2857500"/>
          <p14:tracePt t="207292" x="6553200" y="2819400"/>
          <p14:tracePt t="207310" x="6565900" y="2806700"/>
          <p14:tracePt t="207311" x="6572250" y="2781300"/>
          <p14:tracePt t="207326" x="6591300" y="2762250"/>
          <p14:tracePt t="207342" x="6610350" y="2743200"/>
          <p14:tracePt t="207359" x="6661150" y="2692400"/>
          <p14:tracePt t="207375" x="6692900" y="2647950"/>
          <p14:tracePt t="207392" x="6724650" y="2609850"/>
          <p14:tracePt t="207408" x="6750050" y="2578100"/>
          <p14:tracePt t="207425" x="6762750" y="2552700"/>
          <p14:tracePt t="207442" x="6769100" y="2546350"/>
          <p14:tracePt t="207458" x="6781800" y="2533650"/>
          <p14:tracePt t="207475" x="6807200" y="2514600"/>
          <p14:tracePt t="207492" x="6813550" y="2508250"/>
          <p14:tracePt t="207508" x="6851650" y="2482850"/>
          <p14:tracePt t="207525" x="6915150" y="2432050"/>
          <p14:tracePt t="207542" x="6978650" y="2393950"/>
          <p14:tracePt t="207559" x="7029450" y="2349500"/>
          <p14:tracePt t="207575" x="7048500" y="2336800"/>
          <p14:tracePt t="207759" x="7054850" y="2343150"/>
          <p14:tracePt t="207767" x="7042150" y="2349500"/>
          <p14:tracePt t="207775" x="7035800" y="2355850"/>
          <p14:tracePt t="207792" x="6985000" y="2425700"/>
          <p14:tracePt t="207809" x="6946900" y="2495550"/>
          <p14:tracePt t="207825" x="6921500" y="2552700"/>
          <p14:tracePt t="207842" x="6877050" y="2603500"/>
          <p14:tracePt t="207859" x="6819900" y="2686050"/>
          <p14:tracePt t="207875" x="6750050" y="2794000"/>
          <p14:tracePt t="207892" x="6642100" y="2901950"/>
          <p14:tracePt t="207908" x="6489700" y="3079750"/>
          <p14:tracePt t="207925" x="6400800" y="3219450"/>
          <p14:tracePt t="207942" x="6273800" y="3346450"/>
          <p14:tracePt t="207958" x="6223000" y="3403600"/>
          <p14:tracePt t="207975" x="6216650" y="3416300"/>
          <p14:tracePt t="208191" x="6210300" y="3422650"/>
          <p14:tracePt t="208215" x="6223000" y="3409950"/>
          <p14:tracePt t="208223" x="6229350" y="3403600"/>
          <p14:tracePt t="208239" x="6235700" y="3397250"/>
          <p14:tracePt t="208247" x="6254750" y="3378200"/>
          <p14:tracePt t="208258" x="6273800" y="3359150"/>
          <p14:tracePt t="208275" x="6305550" y="3321050"/>
          <p14:tracePt t="208292" x="6356350" y="3276600"/>
          <p14:tracePt t="208309" x="6407150" y="3225800"/>
          <p14:tracePt t="208326" x="6496050" y="3149600"/>
          <p14:tracePt t="208326" x="6521450" y="3117850"/>
          <p14:tracePt t="208342" x="6584950" y="3067050"/>
          <p14:tracePt t="208359" x="6724650" y="2952750"/>
          <p14:tracePt t="208375" x="6800850" y="2889250"/>
          <p14:tracePt t="208392" x="6921500" y="2806700"/>
          <p14:tracePt t="208409" x="6997700" y="2762250"/>
          <p14:tracePt t="208425" x="7010400" y="2749550"/>
          <p14:tracePt t="208442" x="7023100" y="2743200"/>
          <p14:tracePt t="208471" x="7029450" y="2730500"/>
          <p14:tracePt t="208487" x="7042150" y="2724150"/>
          <p14:tracePt t="208503" x="7048500" y="2711450"/>
          <p14:tracePt t="208511" x="7054850" y="2705100"/>
          <p14:tracePt t="208525" x="7061200" y="2692400"/>
          <p14:tracePt t="208542" x="7086600" y="2660650"/>
          <p14:tracePt t="208559" x="7099300" y="2628900"/>
          <p14:tracePt t="208576" x="7118350" y="2616200"/>
          <p14:tracePt t="208599" x="7143750" y="2590800"/>
          <p14:tracePt t="208615" x="7150100" y="2578100"/>
          <p14:tracePt t="208625" x="7169150" y="2578100"/>
          <p14:tracePt t="208642" x="7175500" y="2571750"/>
          <p14:tracePt t="209079" x="7181850" y="2565400"/>
          <p14:tracePt t="209111" x="7181850" y="2559050"/>
          <p14:tracePt t="209143" x="7181850" y="2552700"/>
          <p14:tracePt t="209207" x="7181850" y="2546350"/>
          <p14:tracePt t="209311" x="7175500" y="2533650"/>
          <p14:tracePt t="209519" x="7181850" y="2520950"/>
          <p14:tracePt t="209528" x="7188200" y="2514600"/>
          <p14:tracePt t="209542" x="7207250" y="2495550"/>
          <p14:tracePt t="209559" x="7219950" y="2495550"/>
          <p14:tracePt t="209623" x="7226300" y="2495550"/>
          <p14:tracePt t="209728" x="7213600" y="2495550"/>
          <p14:tracePt t="209735" x="7207250" y="2501900"/>
          <p14:tracePt t="209751" x="7194550" y="2514600"/>
          <p14:tracePt t="209759" x="7181850" y="2527300"/>
          <p14:tracePt t="209776" x="7162800" y="2546350"/>
          <p14:tracePt t="209792" x="7150100" y="2559050"/>
          <p14:tracePt t="209809" x="7118350" y="2590800"/>
          <p14:tracePt t="209825" x="7061200" y="2628900"/>
          <p14:tracePt t="209842" x="7016750" y="2654300"/>
          <p14:tracePt t="209859" x="6953250" y="2705100"/>
          <p14:tracePt t="209875" x="6896100" y="2743200"/>
          <p14:tracePt t="209892" x="6851650" y="2768600"/>
          <p14:tracePt t="209909" x="6807200" y="2800350"/>
          <p14:tracePt t="209925" x="6769100" y="2825750"/>
          <p14:tracePt t="209942" x="6731000" y="2844800"/>
          <p14:tracePt t="209959" x="6667500" y="2889250"/>
          <p14:tracePt t="209975" x="6623050" y="2927350"/>
          <p14:tracePt t="209993" x="6584950" y="2952750"/>
          <p14:tracePt t="210009" x="6572250" y="2971800"/>
          <p14:tracePt t="210026" x="6527800" y="2997200"/>
          <p14:tracePt t="210042" x="6521450" y="3003550"/>
          <p14:tracePt t="210059" x="6502400" y="3022600"/>
          <p14:tracePt t="210076" x="6496050" y="3028950"/>
          <p14:tracePt t="210092" x="6483350" y="3041650"/>
          <p14:tracePt t="210109" x="6477000" y="3048000"/>
          <p14:tracePt t="210125" x="6470650" y="3054350"/>
          <p14:tracePt t="210142" x="6432550" y="3092450"/>
          <p14:tracePt t="210159" x="6369050" y="3143250"/>
          <p14:tracePt t="210176" x="6337300" y="3175000"/>
          <p14:tracePt t="210192" x="6318250" y="3181350"/>
          <p14:tracePt t="210400" x="6330950" y="3168650"/>
          <p14:tracePt t="210407" x="6337300" y="3162300"/>
          <p14:tracePt t="210426" x="6362700" y="3143250"/>
          <p14:tracePt t="210442" x="6419850" y="3098800"/>
          <p14:tracePt t="210459" x="6489700" y="3048000"/>
          <p14:tracePt t="210476" x="6616700" y="2959100"/>
          <p14:tracePt t="210492" x="6724650" y="2876550"/>
          <p14:tracePt t="210509" x="6845300" y="2800350"/>
          <p14:tracePt t="210526" x="6965950" y="2705100"/>
          <p14:tracePt t="210543" x="6991350" y="2692400"/>
          <p14:tracePt t="210544" x="7010400" y="2673350"/>
          <p14:tracePt t="210559" x="7016750" y="2667000"/>
          <p14:tracePt t="210576" x="7023100" y="2641600"/>
          <p14:tracePt t="210592" x="7042150" y="2622550"/>
          <p14:tracePt t="210609" x="7048500" y="2616200"/>
          <p14:tracePt t="210626" x="7054850" y="2609850"/>
          <p14:tracePt t="210642" x="7067550" y="2590800"/>
          <p14:tracePt t="210659" x="7073900" y="2584450"/>
          <p14:tracePt t="210676" x="7080250" y="2578100"/>
          <p14:tracePt t="210692" x="7086600" y="2571750"/>
          <p14:tracePt t="210709" x="7099300" y="2552700"/>
          <p14:tracePt t="210726" x="7118350" y="2533650"/>
          <p14:tracePt t="210742" x="7131050" y="2508250"/>
          <p14:tracePt t="210759" x="7162800" y="2463800"/>
          <p14:tracePt t="210776" x="7175500" y="2457450"/>
          <p14:tracePt t="210808" x="7181850" y="2451100"/>
          <p14:tracePt t="210823" x="7181850" y="2444750"/>
          <p14:tracePt t="211143" x="7181850" y="2438400"/>
          <p14:tracePt t="211383" x="7169150" y="2438400"/>
          <p14:tracePt t="211391" x="7162800" y="2438400"/>
          <p14:tracePt t="211409" x="7105650" y="2451100"/>
          <p14:tracePt t="211426" x="7048500" y="2514600"/>
          <p14:tracePt t="211442" x="6997700" y="2559050"/>
          <p14:tracePt t="211459" x="6940550" y="2609850"/>
          <p14:tracePt t="211476" x="6902450" y="2647950"/>
          <p14:tracePt t="211492" x="6858000" y="2673350"/>
          <p14:tracePt t="211509" x="6819900" y="2692400"/>
          <p14:tracePt t="211526" x="6775450" y="2730500"/>
          <p14:tracePt t="211542" x="6705600" y="2762250"/>
          <p14:tracePt t="211559" x="6648450" y="2787650"/>
          <p14:tracePt t="211559" x="6616700" y="2800350"/>
          <p14:tracePt t="211576" x="6546850" y="2838450"/>
          <p14:tracePt t="211592" x="6502400" y="2870200"/>
          <p14:tracePt t="211609" x="6496050" y="2870200"/>
          <p14:tracePt t="211626" x="6483350" y="2876550"/>
          <p14:tracePt t="211648" x="6477000" y="2882900"/>
          <p14:tracePt t="211671" x="6464300" y="2889250"/>
          <p14:tracePt t="211687" x="6445250" y="2908300"/>
          <p14:tracePt t="211696" x="6438900" y="2914650"/>
          <p14:tracePt t="211709" x="6426200" y="2927350"/>
          <p14:tracePt t="211726" x="6394450" y="2959100"/>
          <p14:tracePt t="211742" x="6343650" y="3022600"/>
          <p14:tracePt t="211759" x="6299200" y="3067050"/>
          <p14:tracePt t="211759" x="6261100" y="3124200"/>
          <p14:tracePt t="211776" x="6235700" y="3168650"/>
          <p14:tracePt t="211792" x="6197600" y="3206750"/>
          <p14:tracePt t="211809" x="6178550" y="3244850"/>
          <p14:tracePt t="211826" x="6153150" y="3270250"/>
          <p14:tracePt t="211842" x="6146800" y="3282950"/>
          <p14:tracePt t="211859" x="6127750" y="3302000"/>
          <p14:tracePt t="211876" x="6115050" y="3333750"/>
          <p14:tracePt t="211892" x="6108700" y="3346450"/>
          <p14:tracePt t="211909" x="6096000" y="3371850"/>
          <p14:tracePt t="211926" x="6089650" y="3378200"/>
          <p14:tracePt t="211942" x="6083300" y="3384550"/>
          <p14:tracePt t="212055" x="6089650" y="3384550"/>
          <p14:tracePt t="212071" x="6108700" y="3371850"/>
          <p14:tracePt t="212087" x="6115050" y="3365500"/>
          <p14:tracePt t="212095" x="6134100" y="3346450"/>
          <p14:tracePt t="212109" x="6153150" y="3333750"/>
          <p14:tracePt t="212126" x="6223000" y="3263900"/>
          <p14:tracePt t="212142" x="6286500" y="3225800"/>
          <p14:tracePt t="212159" x="6445250" y="3149600"/>
          <p14:tracePt t="212176" x="6565900" y="3086100"/>
          <p14:tracePt t="212193" x="6629400" y="3041650"/>
          <p14:tracePt t="212209" x="6642100" y="3009900"/>
          <p14:tracePt t="212226" x="6673850" y="2984500"/>
          <p14:tracePt t="212242" x="6705600" y="2959100"/>
          <p14:tracePt t="212259" x="6750050" y="2940050"/>
          <p14:tracePt t="212276" x="6781800" y="2901950"/>
          <p14:tracePt t="212292" x="6819900" y="2863850"/>
          <p14:tracePt t="212309" x="6858000" y="2819400"/>
          <p14:tracePt t="212326" x="6902450" y="2755900"/>
          <p14:tracePt t="212343" x="6953250" y="2679700"/>
          <p14:tracePt t="212359" x="7010400" y="2609850"/>
          <p14:tracePt t="212359" x="7042150" y="2552700"/>
          <p14:tracePt t="212376" x="7067550" y="2508250"/>
          <p14:tracePt t="212392" x="7092950" y="2463800"/>
          <p14:tracePt t="212409" x="7131050" y="2406650"/>
          <p14:tracePt t="212426" x="7181850" y="2343150"/>
          <p14:tracePt t="212442" x="7200900" y="2317750"/>
          <p14:tracePt t="212464" x="7200900" y="2305050"/>
          <p14:tracePt t="212656" x="7200900" y="2298700"/>
          <p14:tracePt t="212672" x="7194550" y="2298700"/>
          <p14:tracePt t="212680" x="7175500" y="2298700"/>
          <p14:tracePt t="212696" x="7169150" y="2305050"/>
          <p14:tracePt t="212711" x="7150100" y="2311400"/>
          <p14:tracePt t="212726" x="7143750" y="2317750"/>
          <p14:tracePt t="212743" x="7105650" y="2355850"/>
          <p14:tracePt t="212760" x="6965950" y="2495550"/>
          <p14:tracePt t="212776" x="6819900" y="2660650"/>
          <p14:tracePt t="212793" x="6623050" y="2851150"/>
          <p14:tracePt t="212809" x="6496050" y="2978150"/>
          <p14:tracePt t="212826" x="6394450" y="3105150"/>
          <p14:tracePt t="212843" x="6330950" y="3181350"/>
          <p14:tracePt t="212859" x="6286500" y="3225800"/>
          <p14:tracePt t="212876" x="6223000" y="3270250"/>
          <p14:tracePt t="212893" x="6140450" y="3321050"/>
          <p14:tracePt t="212910" x="6064250" y="3371850"/>
          <p14:tracePt t="212926" x="5930900" y="3473450"/>
          <p14:tracePt t="212943" x="5854700" y="3536950"/>
          <p14:tracePt t="212944" x="5810250" y="3556000"/>
          <p14:tracePt t="212960" x="5759450" y="3594100"/>
          <p14:tracePt t="212976" x="5740400" y="3619500"/>
          <p14:tracePt t="212993" x="5734050" y="3625850"/>
          <p14:tracePt t="213009" x="5715000" y="3632200"/>
          <p14:tracePt t="213040" x="5708650" y="3644900"/>
          <p14:tracePt t="213048" x="5689600" y="3657600"/>
          <p14:tracePt t="213064" x="5683250" y="3663950"/>
          <p14:tracePt t="213076" x="5676900" y="3676650"/>
          <p14:tracePt t="213093" x="5651500" y="3695700"/>
          <p14:tracePt t="213110" x="5651500" y="3702050"/>
          <p14:tracePt t="213126" x="5645150" y="3714750"/>
          <p14:tracePt t="213400" x="5638800" y="3714750"/>
          <p14:tracePt t="213408" x="5632450" y="3714750"/>
          <p14:tracePt t="213416" x="5626100" y="3714750"/>
          <p14:tracePt t="213427" x="5607050" y="3721100"/>
          <p14:tracePt t="213443" x="5594350" y="3721100"/>
          <p14:tracePt t="213460" x="5588000" y="3721100"/>
          <p14:tracePt t="213476" x="5568950" y="3721100"/>
          <p14:tracePt t="213560" x="5562600" y="3721100"/>
          <p14:tracePt t="213576" x="5556250" y="3727450"/>
          <p14:tracePt t="213584" x="5549900" y="3733800"/>
          <p14:tracePt t="213593" x="5537200" y="3740150"/>
          <p14:tracePt t="213610" x="5530850" y="3740150"/>
          <p14:tracePt t="213626" x="5524500" y="3752850"/>
          <p14:tracePt t="213672" x="5518150" y="3752850"/>
          <p14:tracePt t="213688" x="5511800" y="3752850"/>
          <p14:tracePt t="213784" x="5492750" y="3752850"/>
          <p14:tracePt t="213880" x="5486400" y="3759200"/>
          <p14:tracePt t="214505" x="5486400" y="3746500"/>
          <p14:tracePt t="215513" x="5480050" y="3784600"/>
          <p14:tracePt t="215520" x="5473700" y="3790950"/>
          <p14:tracePt t="215528" x="5461000" y="3816350"/>
          <p14:tracePt t="215544" x="5454650" y="3835400"/>
          <p14:tracePt t="215560" x="5422900" y="3898900"/>
          <p14:tracePt t="215577" x="5384800" y="3968750"/>
          <p14:tracePt t="215594" x="5359400" y="4076700"/>
          <p14:tracePt t="215610" x="5308600" y="4260850"/>
          <p14:tracePt t="215627" x="5257800" y="4476750"/>
          <p14:tracePt t="215644" x="5232400" y="4635500"/>
          <p14:tracePt t="215661" x="5207000" y="4781550"/>
          <p14:tracePt t="215677" x="5207000" y="4838700"/>
          <p14:tracePt t="215693" x="5207000" y="4902200"/>
          <p14:tracePt t="215710" x="5207000" y="4927600"/>
          <p14:tracePt t="215727" x="5207000" y="4959350"/>
          <p14:tracePt t="215743" x="5200650" y="4997450"/>
          <p14:tracePt t="215760" x="5200650" y="5041900"/>
          <p14:tracePt t="215777" x="5200650" y="5086350"/>
          <p14:tracePt t="215793" x="5200650" y="5130800"/>
          <p14:tracePt t="215810" x="5200650" y="5175250"/>
          <p14:tracePt t="215827" x="5200650" y="5200650"/>
          <p14:tracePt t="215844" x="5200650" y="5219700"/>
          <p14:tracePt t="215861" x="5200650" y="5226050"/>
          <p14:tracePt t="215877" x="5200650" y="5238750"/>
          <p14:tracePt t="216193" x="5200650" y="5257800"/>
          <p14:tracePt t="216201" x="5200650" y="5264150"/>
          <p14:tracePt t="216210" x="5200650" y="5302250"/>
          <p14:tracePt t="216227" x="5200650" y="5378450"/>
          <p14:tracePt t="216244" x="5200650" y="5480050"/>
          <p14:tracePt t="216260" x="5200650" y="5562600"/>
          <p14:tracePt t="216277" x="5200650" y="5613400"/>
          <p14:tracePt t="216294" x="5200650" y="5632450"/>
          <p14:tracePt t="216457" x="5200650" y="5626100"/>
          <p14:tracePt t="216473" x="5200650" y="5607050"/>
          <p14:tracePt t="216481" x="5207000" y="5594350"/>
          <p14:tracePt t="216494" x="5207000" y="5581650"/>
          <p14:tracePt t="216510" x="5219700" y="5543550"/>
          <p14:tracePt t="216527" x="5219700" y="5511800"/>
          <p14:tracePt t="216544" x="5226050" y="5461000"/>
          <p14:tracePt t="216560" x="5245100" y="5410200"/>
          <p14:tracePt t="216577" x="5245100" y="5372100"/>
          <p14:tracePt t="216594" x="5245100" y="5340350"/>
          <p14:tracePt t="216610" x="5245100" y="5308600"/>
          <p14:tracePt t="216627" x="5257800" y="5283200"/>
          <p14:tracePt t="216645" x="5257800" y="5264150"/>
          <p14:tracePt t="216661" x="5257800" y="5257800"/>
          <p14:tracePt t="216677" x="5257800" y="5251450"/>
          <p14:tracePt t="216694" x="5257800" y="5245100"/>
          <p14:tracePt t="216710" x="5264150" y="5238750"/>
          <p14:tracePt t="217002" x="5264150" y="5232400"/>
          <p14:tracePt t="217009" x="5264150" y="5219700"/>
          <p14:tracePt t="217027" x="5264150" y="5187950"/>
          <p14:tracePt t="217044" x="5264150" y="5168900"/>
          <p14:tracePt t="217061" x="5264150" y="5099050"/>
          <p14:tracePt t="217078" x="5264150" y="5035550"/>
          <p14:tracePt t="217094" x="5264150" y="4953000"/>
          <p14:tracePt t="217111" x="5264150" y="4889500"/>
          <p14:tracePt t="217128" x="5245100" y="4794250"/>
          <p14:tracePt t="217144" x="5245100" y="4737100"/>
          <p14:tracePt t="217161" x="5245100" y="4699000"/>
          <p14:tracePt t="217177" x="5238750" y="4673600"/>
          <p14:tracePt t="217194" x="5238750" y="4660900"/>
          <p14:tracePt t="217211" x="5238750" y="4622800"/>
          <p14:tracePt t="217227" x="5232400" y="4578350"/>
          <p14:tracePt t="217244" x="5232400" y="4514850"/>
          <p14:tracePt t="217260" x="5232400" y="4425950"/>
          <p14:tracePt t="217277" x="5232400" y="4330700"/>
          <p14:tracePt t="217294" x="5219700" y="4235450"/>
          <p14:tracePt t="217311" x="5219700" y="4159250"/>
          <p14:tracePt t="217327" x="5219700" y="4064000"/>
          <p14:tracePt t="217344" x="5219700" y="4013200"/>
          <p14:tracePt t="217345" x="5219700" y="3981450"/>
          <p14:tracePt t="217361" x="5219700" y="3949700"/>
          <p14:tracePt t="217377" x="5219700" y="3924300"/>
          <p14:tracePt t="217394" x="5219700" y="3892550"/>
          <p14:tracePt t="217411" x="5219700" y="3860800"/>
          <p14:tracePt t="217427" x="5238750" y="3841750"/>
          <p14:tracePt t="217444" x="5251450" y="3803650"/>
          <p14:tracePt t="217461" x="5257800" y="3771900"/>
          <p14:tracePt t="217477" x="5264150" y="3759200"/>
          <p14:tracePt t="217494" x="5283200" y="3740150"/>
          <p14:tracePt t="217511" x="5283200" y="3733800"/>
          <p14:tracePt t="217657" x="5283200" y="3759200"/>
          <p14:tracePt t="217665" x="5276850" y="3771900"/>
          <p14:tracePt t="217678" x="5270500" y="3784600"/>
          <p14:tracePt t="217694" x="5264150" y="3810000"/>
          <p14:tracePt t="218594" x="5264150" y="3816350"/>
          <p14:tracePt t="218601" x="5264150" y="3822700"/>
          <p14:tracePt t="218611" x="5264150" y="3848100"/>
          <p14:tracePt t="218628" x="5238750" y="3943350"/>
          <p14:tracePt t="218644" x="5238750" y="4019550"/>
          <p14:tracePt t="218661" x="5238750" y="4178300"/>
          <p14:tracePt t="218678" x="5238750" y="4318000"/>
          <p14:tracePt t="218694" x="5238750" y="4387850"/>
          <p14:tracePt t="218711" x="5238750" y="4406900"/>
          <p14:tracePt t="218728" x="5238750" y="4413250"/>
          <p14:tracePt t="218745" x="5238750" y="4425950"/>
          <p14:tracePt t="218769" x="5232400" y="4432300"/>
          <p14:tracePt t="218889" x="5232400" y="4425950"/>
          <p14:tracePt t="218897" x="5232400" y="4413250"/>
          <p14:tracePt t="218911" x="5232400" y="4400550"/>
          <p14:tracePt t="218928" x="5238750" y="4381500"/>
          <p14:tracePt t="218944" x="5238750" y="4368800"/>
          <p14:tracePt t="218961" x="5283200" y="4305300"/>
          <p14:tracePt t="218978" x="5302250" y="4260850"/>
          <p14:tracePt t="218994" x="5359400" y="4146550"/>
          <p14:tracePt t="219012" x="5422900" y="4006850"/>
          <p14:tracePt t="219028" x="5461000" y="3860800"/>
          <p14:tracePt t="219044" x="5473700" y="3778250"/>
          <p14:tracePt t="219061" x="5480050" y="3695700"/>
          <p14:tracePt t="219078" x="5480050" y="3689350"/>
          <p14:tracePt t="219094" x="5480050" y="3683000"/>
          <p14:tracePt t="219145" x="5486400" y="3676650"/>
          <p14:tracePt t="219154" x="5499100" y="3676650"/>
          <p14:tracePt t="219161" x="5505450" y="3676650"/>
          <p14:tracePt t="219178" x="5518150" y="3676650"/>
          <p14:tracePt t="219194" x="5549900" y="3663950"/>
          <p14:tracePt t="219211" x="5562600" y="3657600"/>
          <p14:tracePt t="219329" x="5568950" y="3651250"/>
          <p14:tracePt t="219569" x="5568950" y="3625850"/>
          <p14:tracePt t="219578" x="5568950" y="3619500"/>
          <p14:tracePt t="219594" x="5568950" y="3606800"/>
          <p14:tracePt t="219611" x="5568950" y="3587750"/>
          <p14:tracePt t="219633" x="5588000" y="3568700"/>
          <p14:tracePt t="219644" x="5594350" y="3568700"/>
          <p14:tracePt t="219661" x="5689600" y="3524250"/>
          <p14:tracePt t="219678" x="5892800" y="3429000"/>
          <p14:tracePt t="219694" x="6165850" y="3270250"/>
          <p14:tracePt t="219711" x="6426200" y="3098800"/>
          <p14:tracePt t="219728" x="6553200" y="2971800"/>
          <p14:tracePt t="219745" x="6591300" y="2914650"/>
          <p14:tracePt t="219761" x="6597650" y="2870200"/>
          <p14:tracePt t="219778" x="6610350" y="2844800"/>
          <p14:tracePt t="220186" x="6604000" y="2838450"/>
          <p14:tracePt t="220201" x="6591300" y="2838450"/>
          <p14:tracePt t="220211" x="6584950" y="2851150"/>
          <p14:tracePt t="220228" x="6578600" y="2857500"/>
          <p14:tracePt t="220245" x="6553200" y="2863850"/>
          <p14:tracePt t="220261" x="6534150" y="2882900"/>
          <p14:tracePt t="220278" x="6521450" y="2895600"/>
          <p14:tracePt t="220295" x="6508750" y="2901950"/>
          <p14:tracePt t="220311" x="6489700" y="2914650"/>
          <p14:tracePt t="220328" x="6477000" y="2933700"/>
          <p14:tracePt t="220345" x="6451600" y="2952750"/>
          <p14:tracePt t="220345" x="6438900" y="2965450"/>
          <p14:tracePt t="220361" x="6388100" y="3009900"/>
          <p14:tracePt t="220378" x="6337300" y="3054350"/>
          <p14:tracePt t="220395" x="6267450" y="3092450"/>
          <p14:tracePt t="220411" x="6248400" y="3098800"/>
          <p14:tracePt t="220428" x="6235700" y="3111500"/>
          <p14:tracePt t="220450" x="6216650" y="3117850"/>
          <p14:tracePt t="220466" x="6210300" y="3117850"/>
          <p14:tracePt t="220478" x="6203950" y="3124200"/>
          <p14:tracePt t="220495" x="6197600" y="3130550"/>
          <p14:tracePt t="220511" x="6153150" y="3175000"/>
          <p14:tracePt t="220528" x="6127750" y="3200400"/>
          <p14:tracePt t="220545" x="6076950" y="3238500"/>
          <p14:tracePt t="220562" x="6000750" y="3302000"/>
          <p14:tracePt t="220578" x="5956300" y="3327400"/>
          <p14:tracePt t="220602" x="5937250" y="3333750"/>
          <p14:tracePt t="220611" x="5924550" y="3333750"/>
          <p14:tracePt t="220628" x="5918200" y="3340100"/>
          <p14:tracePt t="220645" x="5873750" y="3365500"/>
          <p14:tracePt t="220662" x="5829300" y="3390900"/>
          <p14:tracePt t="220678" x="5803900" y="3403600"/>
          <p14:tracePt t="220695" x="5778500" y="3429000"/>
          <p14:tracePt t="220712" x="5746750" y="3460750"/>
          <p14:tracePt t="220728" x="5727700" y="3467100"/>
          <p14:tracePt t="220745" x="5708650" y="3473450"/>
          <p14:tracePt t="220762" x="5683250" y="3486150"/>
          <p14:tracePt t="220778" x="5676900" y="3492500"/>
          <p14:tracePt t="220802" x="5664200" y="3498850"/>
          <p14:tracePt t="220842" x="5651500" y="3505200"/>
          <p14:tracePt t="220866" x="5638800" y="3511550"/>
          <p14:tracePt t="220874" x="5632450" y="3511550"/>
          <p14:tracePt t="220882" x="5613400" y="3530600"/>
          <p14:tracePt t="220895" x="5607050" y="3536950"/>
          <p14:tracePt t="220911" x="5600700" y="3536950"/>
          <p14:tracePt t="220928" x="5581650" y="3549650"/>
          <p14:tracePt t="220945" x="5568950" y="3562350"/>
          <p14:tracePt t="220979" x="5562600" y="3568700"/>
          <p14:tracePt t="220986" x="5549900" y="3575050"/>
          <p14:tracePt t="221010" x="5543550" y="3581400"/>
          <p14:tracePt t="221026" x="5537200" y="3594100"/>
          <p14:tracePt t="221050" x="5530850" y="3606800"/>
          <p14:tracePt t="221058" x="5511800" y="3619500"/>
          <p14:tracePt t="221074" x="5505450" y="3625850"/>
          <p14:tracePt t="221090" x="5499100" y="3632200"/>
          <p14:tracePt t="221098" x="5492750" y="3638550"/>
          <p14:tracePt t="221114" x="5473700" y="3657600"/>
          <p14:tracePt t="221128" x="5467350" y="3663950"/>
          <p14:tracePt t="221162" x="5467350" y="3676650"/>
          <p14:tracePt t="221170" x="5461000" y="3683000"/>
          <p14:tracePt t="221186" x="5448300" y="3695700"/>
          <p14:tracePt t="221202" x="5441950" y="3702050"/>
          <p14:tracePt t="221218" x="5435600" y="3708400"/>
          <p14:tracePt t="221228" x="5429250" y="3727450"/>
          <p14:tracePt t="221258" x="5422900" y="3733800"/>
          <p14:tracePt t="221322" x="5422900" y="3740150"/>
          <p14:tracePt t="221330" x="5422900" y="3752850"/>
          <p14:tracePt t="221345" x="5416550" y="3759200"/>
          <p14:tracePt t="221362" x="5397500" y="3790950"/>
          <p14:tracePt t="221378" x="5391150" y="3810000"/>
          <p14:tracePt t="221418" x="5384800" y="3816350"/>
          <p14:tracePt t="221434" x="5384800" y="3829050"/>
          <p14:tracePt t="221442" x="5384800" y="3841750"/>
          <p14:tracePt t="221450" x="5384800" y="3848100"/>
          <p14:tracePt t="221462" x="5378450" y="3854450"/>
          <p14:tracePt t="221479" x="5378450" y="3873500"/>
          <p14:tracePt t="221495" x="5353050" y="3892550"/>
          <p14:tracePt t="221512" x="5353050" y="3905250"/>
          <p14:tracePt t="221528" x="5346700" y="3924300"/>
          <p14:tracePt t="221545" x="5346700" y="3930650"/>
          <p14:tracePt t="221562" x="5340350" y="3937000"/>
          <p14:tracePt t="221578" x="5340350" y="3943350"/>
          <p14:tracePt t="221595" x="5340350" y="3949700"/>
          <p14:tracePt t="221612" x="5327650" y="3968750"/>
          <p14:tracePt t="221628" x="5321300" y="3975100"/>
          <p14:tracePt t="221645" x="5321300" y="3981450"/>
          <p14:tracePt t="221662" x="5321300" y="3987800"/>
          <p14:tracePt t="221678" x="5314950" y="4000500"/>
          <p14:tracePt t="221695" x="5314950" y="4006850"/>
          <p14:tracePt t="221713" x="5302250" y="4038600"/>
          <p14:tracePt t="221730" x="5302250" y="4044950"/>
          <p14:tracePt t="221745" x="5295900" y="4051300"/>
          <p14:tracePt t="221762" x="5295900" y="4070350"/>
          <p14:tracePt t="221778" x="5295900" y="4076700"/>
          <p14:tracePt t="221795" x="5295900" y="4083050"/>
          <p14:tracePt t="221812" x="5295900" y="4102100"/>
          <p14:tracePt t="221834" x="5295900" y="4108450"/>
          <p14:tracePt t="221858" x="5295900" y="4114800"/>
          <p14:tracePt t="221866" x="5295900" y="4121150"/>
          <p14:tracePt t="221883" x="5289550" y="4146550"/>
          <p14:tracePt t="221895" x="5283200" y="4152900"/>
          <p14:tracePt t="221915" x="5276850" y="4171950"/>
          <p14:tracePt t="221930" x="5276850" y="4178300"/>
          <p14:tracePt t="221986" x="5276850" y="4184650"/>
          <p14:tracePt t="222010" x="5276850" y="4191000"/>
          <p14:tracePt t="222059" x="5276850" y="4197350"/>
          <p14:tracePt t="222114" x="5276850" y="4216400"/>
          <p14:tracePt t="222146" x="5276850" y="4222750"/>
          <p14:tracePt t="222178" x="5276850" y="4229100"/>
          <p14:tracePt t="222202" x="5276850" y="4235450"/>
          <p14:tracePt t="222226" x="5264150" y="4260850"/>
          <p14:tracePt t="222275" x="5264150" y="4273550"/>
          <p14:tracePt t="222291" x="5264150" y="4279900"/>
          <p14:tracePt t="222306" x="5264150" y="4292600"/>
          <p14:tracePt t="222322" x="5257800" y="4298950"/>
          <p14:tracePt t="222330" x="5257800" y="4311650"/>
          <p14:tracePt t="222345" x="5257800" y="4318000"/>
          <p14:tracePt t="222362" x="5245100" y="4349750"/>
          <p14:tracePt t="222378" x="5232400" y="4381500"/>
          <p14:tracePt t="222395" x="5232400" y="4387850"/>
          <p14:tracePt t="222412" x="5226050" y="4413250"/>
          <p14:tracePt t="222429" x="5226050" y="4425950"/>
          <p14:tracePt t="222445" x="5226050" y="4432300"/>
          <p14:tracePt t="222462" x="5219700" y="4457700"/>
          <p14:tracePt t="222478" x="5219700" y="4470400"/>
          <p14:tracePt t="222495" x="5219700" y="4476750"/>
          <p14:tracePt t="222512" x="5219700" y="4489450"/>
          <p14:tracePt t="222530" x="5219700" y="4495800"/>
          <p14:tracePt t="222545" x="5207000" y="4514850"/>
          <p14:tracePt t="222562" x="5200650" y="4521200"/>
          <p14:tracePt t="222578" x="5200650" y="4527550"/>
          <p14:tracePt t="222595" x="5200650" y="4533900"/>
          <p14:tracePt t="222619" x="5200650" y="4546600"/>
          <p14:tracePt t="222634" x="5200650" y="4552950"/>
          <p14:tracePt t="222659" x="5200650" y="4565650"/>
          <p14:tracePt t="222674" x="5200650" y="4572000"/>
          <p14:tracePt t="222690" x="5200650" y="4584700"/>
          <p14:tracePt t="222698" x="5194300" y="4591050"/>
          <p14:tracePt t="222722" x="5194300" y="4603750"/>
          <p14:tracePt t="222738" x="5194300" y="4610100"/>
          <p14:tracePt t="222754" x="5194300" y="4622800"/>
          <p14:tracePt t="222762" x="5194300" y="4629150"/>
          <p14:tracePt t="222778" x="5194300" y="4641850"/>
          <p14:tracePt t="222795" x="5194300" y="4648200"/>
          <p14:tracePt t="222812" x="5194300" y="4654550"/>
          <p14:tracePt t="222828" x="5194300" y="4673600"/>
          <p14:tracePt t="222845" x="5187950" y="4686300"/>
          <p14:tracePt t="222862" x="5187950" y="4705350"/>
          <p14:tracePt t="222878" x="5187950" y="4724400"/>
          <p14:tracePt t="222895" x="5187950" y="4737100"/>
          <p14:tracePt t="222912" x="5181600" y="4756150"/>
          <p14:tracePt t="222929" x="5181600" y="4768850"/>
          <p14:tracePt t="222945" x="5181600" y="4781550"/>
          <p14:tracePt t="222962" x="5181600" y="4794250"/>
          <p14:tracePt t="222979" x="5181600" y="4800600"/>
          <p14:tracePt t="222995" x="5181600" y="4806950"/>
          <p14:tracePt t="223012" x="5181600" y="4832350"/>
          <p14:tracePt t="223029" x="5181600" y="4838700"/>
          <p14:tracePt t="223045" x="5181600" y="4845050"/>
          <p14:tracePt t="223066" x="5181600" y="4857750"/>
          <p14:tracePt t="223079" x="5181600" y="4870450"/>
          <p14:tracePt t="223098" x="5181600" y="4876800"/>
          <p14:tracePt t="223122" x="5181600" y="4883150"/>
          <p14:tracePt t="223131" x="5181600" y="4895850"/>
          <p14:tracePt t="223154" x="5181600" y="4908550"/>
          <p14:tracePt t="223170" x="5181600" y="4914900"/>
          <p14:tracePt t="223211" x="5181600" y="4921250"/>
          <p14:tracePt t="223243" x="5181600" y="4933950"/>
          <p14:tracePt t="223275" x="5181600" y="4946650"/>
          <p14:tracePt t="223306" x="5181600" y="4953000"/>
          <p14:tracePt t="227419" x="5181600" y="4946650"/>
          <p14:tracePt t="227435" x="5181600" y="4927600"/>
          <p14:tracePt t="227443" x="5181600" y="4921250"/>
          <p14:tracePt t="227451" x="5181600" y="4908550"/>
          <p14:tracePt t="227463" x="5181600" y="4889500"/>
          <p14:tracePt t="227480" x="5213350" y="4832350"/>
          <p14:tracePt t="227496" x="5226050" y="4775200"/>
          <p14:tracePt t="227513" x="5257800" y="4679950"/>
          <p14:tracePt t="227530" x="5264150" y="4622800"/>
          <p14:tracePt t="227547" x="5276850" y="4584700"/>
          <p14:tracePt t="227547" x="5276850" y="4578350"/>
          <p14:tracePt t="227563" x="5276850" y="4572000"/>
          <p14:tracePt t="227676" x="5276850" y="4578350"/>
          <p14:tracePt t="227683" x="5276850" y="4597400"/>
          <p14:tracePt t="227696" x="5276850" y="4622800"/>
          <p14:tracePt t="227713" x="5276850" y="4667250"/>
          <p14:tracePt t="227730" x="5276850" y="4699000"/>
          <p14:tracePt t="227746" x="5264150" y="4749800"/>
          <p14:tracePt t="227763" x="5264150" y="4800600"/>
          <p14:tracePt t="227780" x="5264150" y="4845050"/>
          <p14:tracePt t="227797" x="5264150" y="4895850"/>
          <p14:tracePt t="227813" x="5264150" y="4978400"/>
          <p14:tracePt t="227830" x="5264150" y="5041900"/>
          <p14:tracePt t="227846" x="5264150" y="5099050"/>
          <p14:tracePt t="227863" x="5264150" y="5130800"/>
          <p14:tracePt t="227880" x="5264150" y="5156200"/>
          <p14:tracePt t="228157" x="5251450" y="5149850"/>
          <p14:tracePt t="228172" x="5245100" y="5143500"/>
          <p14:tracePt t="228180" x="5245100" y="5137150"/>
          <p14:tracePt t="228196" x="5238750" y="5124450"/>
          <p14:tracePt t="228213" x="5238750" y="5099050"/>
          <p14:tracePt t="228230" x="5219700" y="5073650"/>
          <p14:tracePt t="228247" x="5213350" y="5048250"/>
          <p14:tracePt t="228263" x="5213350" y="5041900"/>
          <p14:tracePt t="228280" x="5213350" y="5035550"/>
          <p14:tracePt t="228297" x="5207000" y="5022850"/>
          <p14:tracePt t="228314" x="5207000" y="5016500"/>
          <p14:tracePt t="228330" x="5207000" y="4997450"/>
          <p14:tracePt t="228346" x="5200650" y="4978400"/>
          <p14:tracePt t="228363" x="5181600" y="4933950"/>
          <p14:tracePt t="228380" x="5181600" y="4921250"/>
          <p14:tracePt t="228396" x="5181600" y="4895850"/>
          <p14:tracePt t="228413" x="5175250" y="4864100"/>
          <p14:tracePt t="228430" x="5175250" y="4845050"/>
          <p14:tracePt t="228446" x="5175250" y="4826000"/>
          <p14:tracePt t="228463" x="5175250" y="4800600"/>
          <p14:tracePt t="228480" x="5175250" y="4756150"/>
          <p14:tracePt t="228496" x="5175250" y="4711700"/>
          <p14:tracePt t="228513" x="5175250" y="4667250"/>
          <p14:tracePt t="228530" x="5175250" y="4635500"/>
          <p14:tracePt t="228547" x="5175250" y="4591050"/>
          <p14:tracePt t="228547" x="5175250" y="4565650"/>
          <p14:tracePt t="228564" x="5175250" y="4546600"/>
          <p14:tracePt t="228580" x="5175250" y="4527550"/>
          <p14:tracePt t="228596" x="5175250" y="4521200"/>
          <p14:tracePt t="228613" x="5175250" y="4514850"/>
          <p14:tracePt t="228651" x="5175250" y="4508500"/>
          <p14:tracePt t="228668" x="5175250" y="4483100"/>
          <p14:tracePt t="228691" x="5175250" y="4470400"/>
          <p14:tracePt t="228699" x="5175250" y="4464050"/>
          <p14:tracePt t="228707" x="5175250" y="4451350"/>
          <p14:tracePt t="228724" x="5175250" y="4445000"/>
          <p14:tracePt t="228739" x="5175250" y="4432300"/>
          <p14:tracePt t="228755" x="5175250" y="4425950"/>
          <p14:tracePt t="228763" x="5181600" y="4413250"/>
          <p14:tracePt t="228780" x="5181600" y="4406900"/>
          <p14:tracePt t="228797" x="5194300" y="4387850"/>
          <p14:tracePt t="228814" x="5200650" y="4356100"/>
          <p14:tracePt t="228830" x="5219700" y="4324350"/>
          <p14:tracePt t="228847" x="5226050" y="4298950"/>
          <p14:tracePt t="228863" x="5238750" y="4267200"/>
          <p14:tracePt t="228880" x="5264150" y="4210050"/>
          <p14:tracePt t="228897" x="5264150" y="4191000"/>
          <p14:tracePt t="228913" x="5276850" y="4165600"/>
          <p14:tracePt t="228930" x="5295900" y="4127500"/>
          <p14:tracePt t="228947" x="5314950" y="4095750"/>
          <p14:tracePt t="228963" x="5314950" y="4089400"/>
          <p14:tracePt t="228980" x="5321300" y="4051300"/>
          <p14:tracePt t="228997" x="5321300" y="4044950"/>
          <p14:tracePt t="229014" x="5327650" y="4025900"/>
          <p14:tracePt t="229031" x="5334000" y="4006850"/>
          <p14:tracePt t="229047" x="5353050" y="3981450"/>
          <p14:tracePt t="229068" x="5353050" y="3975100"/>
          <p14:tracePt t="229080" x="5359400" y="3968750"/>
          <p14:tracePt t="229116" x="5359400" y="3962400"/>
          <p14:tracePt t="229124" x="5359400" y="3943350"/>
          <p14:tracePt t="229132" x="5365750" y="3937000"/>
          <p14:tracePt t="229147" x="5365750" y="3930650"/>
          <p14:tracePt t="229164" x="5391150" y="3886200"/>
          <p14:tracePt t="229180" x="5403850" y="3879850"/>
          <p14:tracePt t="229197" x="5403850" y="3867150"/>
          <p14:tracePt t="229213" x="5410200" y="3854450"/>
          <p14:tracePt t="229230" x="5410200" y="3848100"/>
          <p14:tracePt t="229316" x="5416550" y="3841750"/>
          <p14:tracePt t="229324" x="5416550" y="3829050"/>
          <p14:tracePt t="229332" x="5416550" y="3816350"/>
          <p14:tracePt t="229347" x="5422900" y="3810000"/>
          <p14:tracePt t="229364" x="5448300" y="3778250"/>
          <p14:tracePt t="229388" x="5454650" y="3771900"/>
          <p14:tracePt t="229596" x="5448300" y="3771900"/>
          <p14:tracePt t="229604" x="5435600" y="3784600"/>
          <p14:tracePt t="229732" x="5429250" y="3778250"/>
          <p14:tracePt t="229756" x="5429250" y="3771900"/>
          <p14:tracePt t="229764" x="5429250" y="3759200"/>
          <p14:tracePt t="229772" x="5429250" y="3740150"/>
          <p14:tracePt t="229785" x="5429250" y="3721100"/>
          <p14:tracePt t="229797" x="5435600" y="3676650"/>
          <p14:tracePt t="229813" x="5441950" y="3644900"/>
          <p14:tracePt t="229836" x="5441950" y="3638550"/>
          <p14:tracePt t="230044" x="5441950" y="3644900"/>
          <p14:tracePt t="230132" x="5435600" y="3651250"/>
          <p14:tracePt t="230164" x="5435600" y="3663950"/>
          <p14:tracePt t="230172" x="5422900" y="3670300"/>
          <p14:tracePt t="230180" x="5422900" y="3676650"/>
          <p14:tracePt t="230197" x="5416550" y="3683000"/>
          <p14:tracePt t="230214" x="5416550" y="3695700"/>
          <p14:tracePt t="230231" x="5403850" y="3714750"/>
          <p14:tracePt t="230247" x="5397500" y="3727450"/>
          <p14:tracePt t="230268" x="5397500" y="3733800"/>
          <p14:tracePt t="230280" x="5391150" y="3740150"/>
          <p14:tracePt t="230297" x="5391150" y="3765550"/>
          <p14:tracePt t="230313" x="5378450" y="3790950"/>
          <p14:tracePt t="230330" x="5353050" y="3816350"/>
          <p14:tracePt t="230347" x="5346700" y="3835400"/>
          <p14:tracePt t="230364" x="5340350" y="3854450"/>
          <p14:tracePt t="230380" x="5327650" y="3867150"/>
          <p14:tracePt t="230484" x="5327650" y="3873500"/>
          <p14:tracePt t="230508" x="5327650" y="3879850"/>
          <p14:tracePt t="230524" x="5327650" y="3892550"/>
          <p14:tracePt t="230540" x="5327650" y="3905250"/>
          <p14:tracePt t="230580" x="5327650" y="3911600"/>
          <p14:tracePt t="230596" x="5314950" y="3917950"/>
          <p14:tracePt t="230636" x="5314950" y="3930650"/>
          <p14:tracePt t="230644" x="5308600" y="3943350"/>
          <p14:tracePt t="230653" x="5276850" y="3975100"/>
          <p14:tracePt t="230664" x="5270500" y="3981450"/>
          <p14:tracePt t="230681" x="5270500" y="3994150"/>
          <p14:tracePt t="230697" x="5264150" y="4013200"/>
          <p14:tracePt t="230714" x="5257800" y="4032250"/>
          <p14:tracePt t="230731" x="5257800" y="4038600"/>
          <p14:tracePt t="230747" x="5257800" y="4044950"/>
          <p14:tracePt t="230764" x="5245100" y="4057650"/>
          <p14:tracePt t="230780" x="5238750" y="4070350"/>
          <p14:tracePt t="230797" x="5238750" y="4076700"/>
          <p14:tracePt t="230814" x="5232400" y="4083050"/>
          <p14:tracePt t="231068" x="5251450" y="4032250"/>
          <p14:tracePt t="231076" x="5270500" y="4013200"/>
          <p14:tracePt t="231084" x="5302250" y="3975100"/>
          <p14:tracePt t="231097" x="5353050" y="3892550"/>
          <p14:tracePt t="231114" x="5441950" y="3771900"/>
          <p14:tracePt t="231130" x="5543550" y="3663950"/>
          <p14:tracePt t="231147" x="5607050" y="3581400"/>
          <p14:tracePt t="231164" x="5657850" y="3505200"/>
          <p14:tracePt t="231180" x="5664200" y="3479800"/>
          <p14:tracePt t="231197" x="5689600" y="3435350"/>
          <p14:tracePt t="231214" x="5727700" y="3397250"/>
          <p14:tracePt t="231230" x="5765800" y="3346450"/>
          <p14:tracePt t="231248" x="5842000" y="3282950"/>
          <p14:tracePt t="231264" x="5899150" y="3225800"/>
          <p14:tracePt t="231280" x="5962650" y="3175000"/>
          <p14:tracePt t="231297" x="6051550" y="3105150"/>
          <p14:tracePt t="231314" x="6134100" y="3054350"/>
          <p14:tracePt t="231330" x="6210300" y="2990850"/>
          <p14:tracePt t="231347" x="6261100" y="2959100"/>
          <p14:tracePt t="231364" x="6286500" y="2940050"/>
          <p14:tracePt t="231380" x="6292850" y="2940050"/>
          <p14:tracePt t="231397" x="6305550" y="2921000"/>
          <p14:tracePt t="231414" x="6311900" y="2914650"/>
          <p14:tracePt t="231430" x="6337300" y="2895600"/>
          <p14:tracePt t="231447" x="6375400" y="2870200"/>
          <p14:tracePt t="231464" x="6457950" y="2825750"/>
          <p14:tracePt t="231481" x="6597650" y="2768600"/>
          <p14:tracePt t="231497" x="6731000" y="2692400"/>
          <p14:tracePt t="231514" x="6819900" y="2635250"/>
          <p14:tracePt t="231530" x="6845300" y="2622550"/>
          <p14:tracePt t="231547" x="6877050" y="2597150"/>
          <p14:tracePt t="231621" x="6883400" y="2590800"/>
          <p14:tracePt t="231644" x="6889750" y="2565400"/>
          <p14:tracePt t="231652" x="6921500" y="2546350"/>
          <p14:tracePt t="231664" x="6940550" y="2533650"/>
          <p14:tracePt t="231681" x="6965950" y="2501900"/>
          <p14:tracePt t="231698" x="7010400" y="2463800"/>
          <p14:tracePt t="231714" x="7086600" y="2432050"/>
          <p14:tracePt t="231731" x="7112000" y="2413000"/>
          <p14:tracePt t="231772" x="7118350" y="2419350"/>
          <p14:tracePt t="231796" x="7118350" y="2425700"/>
          <p14:tracePt t="231804" x="7118350" y="2432050"/>
          <p14:tracePt t="231814" x="7118350" y="2444750"/>
          <p14:tracePt t="231831" x="7118350" y="2470150"/>
          <p14:tracePt t="231847" x="7112000" y="2482850"/>
          <p14:tracePt t="231864" x="7092950" y="2520950"/>
          <p14:tracePt t="231881" x="7080250" y="2552700"/>
          <p14:tracePt t="231897" x="7042150" y="2603500"/>
          <p14:tracePt t="231914" x="7004050" y="2641600"/>
          <p14:tracePt t="231931" x="6965950" y="2673350"/>
          <p14:tracePt t="231948" x="6915150" y="2724150"/>
          <p14:tracePt t="231949" x="6889750" y="2755900"/>
          <p14:tracePt t="231964" x="6851650" y="2787650"/>
          <p14:tracePt t="231981" x="6813550" y="2838450"/>
          <p14:tracePt t="231997" x="6788150" y="2863850"/>
          <p14:tracePt t="232015" x="6743700" y="2908300"/>
          <p14:tracePt t="232031" x="6711950" y="2933700"/>
          <p14:tracePt t="232047" x="6673850" y="2971800"/>
          <p14:tracePt t="232064" x="6584950" y="3054350"/>
          <p14:tracePt t="232081" x="6477000" y="3168650"/>
          <p14:tracePt t="232097" x="6350000" y="3295650"/>
          <p14:tracePt t="232114" x="6184900" y="3441700"/>
          <p14:tracePt t="232131" x="6045200" y="3543300"/>
          <p14:tracePt t="232147" x="5905500" y="3676650"/>
          <p14:tracePt t="232164" x="5695950" y="3854450"/>
          <p14:tracePt t="232181" x="5575300" y="3956050"/>
          <p14:tracePt t="232198" x="5461000" y="4051300"/>
          <p14:tracePt t="232214" x="5372100" y="4133850"/>
          <p14:tracePt t="232231" x="5264150" y="4229100"/>
          <p14:tracePt t="232248" x="5105400" y="4349750"/>
          <p14:tracePt t="232264" x="4959350" y="4464050"/>
          <p14:tracePt t="232281" x="4787900" y="4584700"/>
          <p14:tracePt t="232297" x="4648200" y="4673600"/>
          <p14:tracePt t="232314" x="4521200" y="4775200"/>
          <p14:tracePt t="232331" x="4419600" y="4851400"/>
          <p14:tracePt t="232347" x="4305300" y="4914900"/>
          <p14:tracePt t="232364" x="4133850" y="5035550"/>
          <p14:tracePt t="232381" x="4057650" y="5086350"/>
          <p14:tracePt t="232397" x="3924300" y="5168900"/>
          <p14:tracePt t="232414" x="3816350" y="5270500"/>
          <p14:tracePt t="232431" x="3695700" y="5340350"/>
          <p14:tracePt t="232447" x="3619500" y="5397500"/>
          <p14:tracePt t="232464" x="3530600" y="5473700"/>
          <p14:tracePt t="232481" x="3429000" y="5530850"/>
          <p14:tracePt t="232497" x="3352800" y="5562600"/>
          <p14:tracePt t="232514" x="3308350" y="5594350"/>
          <p14:tracePt t="232531" x="3251200" y="5632450"/>
          <p14:tracePt t="232547" x="3219450" y="5657850"/>
          <p14:tracePt t="232564" x="3111500" y="5740400"/>
          <p14:tracePt t="232581" x="3041650" y="5791200"/>
          <p14:tracePt t="232597" x="2984500" y="5829300"/>
          <p14:tracePt t="232614" x="2927350" y="5873750"/>
          <p14:tracePt t="232631" x="2863850" y="5905500"/>
          <p14:tracePt t="232647" x="2832100" y="5930900"/>
          <p14:tracePt t="232665" x="2755900" y="5975350"/>
          <p14:tracePt t="232681" x="2717800" y="5994400"/>
          <p14:tracePt t="232698" x="2660650" y="6032500"/>
          <p14:tracePt t="232714" x="2578100" y="6076950"/>
          <p14:tracePt t="232731" x="2514600" y="6108700"/>
          <p14:tracePt t="232748" x="2470150" y="6134100"/>
          <p14:tracePt t="232749" x="2438400" y="6153150"/>
          <p14:tracePt t="232764" x="2425700" y="6153150"/>
          <p14:tracePt t="232765" x="2393950" y="6172200"/>
          <p14:tracePt t="232781" x="2374900" y="6178550"/>
          <p14:tracePt t="232797" x="2349500" y="6184900"/>
          <p14:tracePt t="232814" x="2305050" y="6197600"/>
          <p14:tracePt t="232831" x="2254250" y="6223000"/>
          <p14:tracePt t="232847" x="2209800" y="6223000"/>
          <p14:tracePt t="232864" x="2165350" y="6242050"/>
          <p14:tracePt t="232881" x="2108200" y="6254750"/>
          <p14:tracePt t="232897" x="2095500" y="6267450"/>
          <p14:tracePt t="232915" x="2063750" y="6267450"/>
          <p14:tracePt t="232931" x="2038350" y="6273800"/>
          <p14:tracePt t="232948" x="2019300" y="6286500"/>
          <p14:tracePt t="232964" x="1993900" y="6286500"/>
          <p14:tracePt t="232981" x="1974850" y="6299200"/>
          <p14:tracePt t="233004" x="1962150" y="6299200"/>
          <p14:tracePt t="233014" x="1943100" y="6305550"/>
          <p14:tracePt t="233037" x="1936750" y="6305550"/>
          <p14:tracePt t="233048" x="1911350" y="6318250"/>
          <p14:tracePt t="233064" x="1905000" y="6318250"/>
          <p14:tracePt t="233081" x="1892300" y="6324600"/>
          <p14:tracePt t="233097" x="1879600" y="6337300"/>
          <p14:tracePt t="233114" x="1873250" y="6350000"/>
          <p14:tracePt t="233131" x="1860550" y="6350000"/>
          <p14:tracePt t="233148" x="1854200" y="6356350"/>
          <p14:tracePt t="233165" x="1822450" y="6381750"/>
          <p14:tracePt t="233181" x="1816100" y="6388100"/>
          <p14:tracePt t="233197" x="1790700" y="6413500"/>
          <p14:tracePt t="233214" x="1784350" y="6426200"/>
          <p14:tracePt t="233231" x="1778000" y="6432550"/>
          <p14:tracePt t="234013" x="1778000" y="6426200"/>
          <p14:tracePt t="234021" x="1784350" y="6426200"/>
          <p14:tracePt t="234031" x="1790700" y="6419850"/>
          <p14:tracePt t="234101" x="1797050" y="6419850"/>
          <p14:tracePt t="234301" x="1816100" y="6419850"/>
          <p14:tracePt t="234317" x="1835150" y="6419850"/>
          <p14:tracePt t="234637" x="1841500" y="6419850"/>
          <p14:tracePt t="234645" x="1873250" y="6419850"/>
          <p14:tracePt t="234653" x="1968500" y="6388100"/>
          <p14:tracePt t="234665" x="2082800" y="6337300"/>
          <p14:tracePt t="234681" x="2432050" y="6184900"/>
          <p14:tracePt t="234698" x="2755900" y="5962650"/>
          <p14:tracePt t="234715" x="2965450" y="5822950"/>
          <p14:tracePt t="234731" x="3175000" y="5670550"/>
          <p14:tracePt t="234748" x="3346450" y="5568950"/>
          <p14:tracePt t="234765" x="3581400" y="5435600"/>
          <p14:tracePt t="234781" x="3752850" y="5346700"/>
          <p14:tracePt t="234798" x="3879850" y="5232400"/>
          <p14:tracePt t="234815" x="4102100" y="5105400"/>
          <p14:tracePt t="234831" x="4298950" y="4940300"/>
          <p14:tracePt t="234848" x="4572000" y="4813300"/>
          <p14:tracePt t="234865" x="4692650" y="4724400"/>
          <p14:tracePt t="234882" x="4730750" y="4673600"/>
          <p14:tracePt t="234898" x="4749800" y="4654550"/>
          <p14:tracePt t="234973" x="4749800" y="4648200"/>
          <p14:tracePt t="234981" x="4762500" y="4635500"/>
          <p14:tracePt t="234998" x="4794250" y="4597400"/>
          <p14:tracePt t="235015" x="4857750" y="4533900"/>
          <p14:tracePt t="235031" x="4953000" y="4425950"/>
          <p14:tracePt t="235048" x="5022850" y="4324350"/>
          <p14:tracePt t="235065" x="5073650" y="4248150"/>
          <p14:tracePt t="235081" x="5092700" y="4184650"/>
          <p14:tracePt t="235098" x="5124450" y="4133850"/>
          <p14:tracePt t="235115" x="5124450" y="4102100"/>
          <p14:tracePt t="235131" x="5124450" y="4089400"/>
          <p14:tracePt t="235148" x="5130800" y="4064000"/>
          <p14:tracePt t="235165" x="5130800" y="4057650"/>
          <p14:tracePt t="235181" x="5130800" y="4051300"/>
          <p14:tracePt t="235198" x="5137150" y="4032250"/>
          <p14:tracePt t="235215" x="5162550" y="4013200"/>
          <p14:tracePt t="235231" x="5219700" y="3975100"/>
          <p14:tracePt t="235248" x="5359400" y="3898900"/>
          <p14:tracePt t="235265" x="5588000" y="3816350"/>
          <p14:tracePt t="235281" x="5791200" y="3733800"/>
          <p14:tracePt t="235298" x="5880100" y="3689350"/>
          <p14:tracePt t="235315" x="5918200" y="3657600"/>
          <p14:tracePt t="235331" x="5924550" y="3651250"/>
          <p14:tracePt t="235453" x="5930900" y="3644900"/>
          <p14:tracePt t="235478" x="5930900" y="3632200"/>
          <p14:tracePt t="235485" x="5930900" y="3619500"/>
          <p14:tracePt t="235493" x="5930900" y="3613150"/>
          <p14:tracePt t="235501" x="5930900" y="3606800"/>
          <p14:tracePt t="235515" x="5930900" y="3581400"/>
          <p14:tracePt t="235531" x="5930900" y="3575050"/>
          <p14:tracePt t="235548" x="5930900" y="3568700"/>
          <p14:tracePt t="235565" x="5918200" y="3568700"/>
          <p14:tracePt t="235581" x="5911850" y="3568700"/>
          <p14:tracePt t="235599" x="5905500" y="3568700"/>
          <p14:tracePt t="235615" x="5880100" y="3568700"/>
          <p14:tracePt t="235632" x="5867400" y="3568700"/>
          <p14:tracePt t="235648" x="5861050" y="3568700"/>
          <p14:tracePt t="235665" x="5842000" y="3568700"/>
          <p14:tracePt t="235682" x="5810250" y="3568700"/>
          <p14:tracePt t="235698" x="5772150" y="3581400"/>
          <p14:tracePt t="235715" x="5759450" y="3587750"/>
          <p14:tracePt t="235731" x="5727700" y="3594100"/>
          <p14:tracePt t="235748" x="5708650" y="3600450"/>
          <p14:tracePt t="235765" x="5670550" y="3625850"/>
          <p14:tracePt t="235781" x="5645150" y="3632200"/>
          <p14:tracePt t="235798" x="5632450" y="3632200"/>
          <p14:tracePt t="235815" x="5600700" y="3638550"/>
          <p14:tracePt t="235832" x="5562600" y="3670300"/>
          <p14:tracePt t="235848" x="5505450" y="3670300"/>
          <p14:tracePt t="235865" x="5461000" y="3708400"/>
          <p14:tracePt t="235882" x="5403850" y="3727450"/>
          <p14:tracePt t="235898" x="5359400" y="3752850"/>
          <p14:tracePt t="235915" x="5353050" y="3759200"/>
          <p14:tracePt t="235931" x="5327650" y="3771900"/>
          <p14:tracePt t="235949" x="5308600" y="3790950"/>
          <p14:tracePt t="235974" x="5302250" y="3797300"/>
          <p14:tracePt t="235981" x="5289550" y="3816350"/>
          <p14:tracePt t="235998" x="5270500" y="3848100"/>
          <p14:tracePt t="236015" x="5238750" y="3898900"/>
          <p14:tracePt t="236032" x="5226050" y="3930650"/>
          <p14:tracePt t="236048" x="5213350" y="3968750"/>
          <p14:tracePt t="236065" x="5213350" y="4013200"/>
          <p14:tracePt t="236081" x="5194300" y="4044950"/>
          <p14:tracePt t="236098" x="5194300" y="4089400"/>
          <p14:tracePt t="236115" x="5194300" y="4114800"/>
          <p14:tracePt t="236132" x="5187950" y="4159250"/>
          <p14:tracePt t="236150" x="5187950" y="4229100"/>
          <p14:tracePt t="236166" x="5187950" y="4260850"/>
          <p14:tracePt t="236182" x="5187950" y="4305300"/>
          <p14:tracePt t="236198" x="5187950" y="4330700"/>
          <p14:tracePt t="236215" x="5187950" y="4356100"/>
          <p14:tracePt t="236232" x="5187950" y="4400550"/>
          <p14:tracePt t="236249" x="5187950" y="4413250"/>
          <p14:tracePt t="236265" x="5187950" y="4445000"/>
          <p14:tracePt t="236282" x="5187950" y="4489450"/>
          <p14:tracePt t="236298" x="5187950" y="4521200"/>
          <p14:tracePt t="236315" x="5187950" y="4565650"/>
          <p14:tracePt t="236332" x="5187950" y="4597400"/>
          <p14:tracePt t="236349" x="5187950" y="4641850"/>
          <p14:tracePt t="236349" x="5187950" y="4660900"/>
          <p14:tracePt t="236365" x="5175250" y="4711700"/>
          <p14:tracePt t="236382" x="5175250" y="4756150"/>
          <p14:tracePt t="236398" x="5168900" y="4806950"/>
          <p14:tracePt t="236415" x="5168900" y="4838700"/>
          <p14:tracePt t="236432" x="5149850" y="4864100"/>
          <p14:tracePt t="236448" x="5149850" y="4876800"/>
          <p14:tracePt t="236465" x="5149850" y="4902200"/>
          <p14:tracePt t="236482" x="5149850" y="4927600"/>
          <p14:tracePt t="236498" x="5149850" y="4959350"/>
          <p14:tracePt t="236515" x="5149850" y="4965700"/>
          <p14:tracePt t="236532" x="5149850" y="4984750"/>
          <p14:tracePt t="236548" x="5149850" y="4991100"/>
          <p14:tracePt t="236605" x="5162550" y="4978400"/>
          <p14:tracePt t="236614" x="5168900" y="4940300"/>
          <p14:tracePt t="236621" x="5207000" y="4895850"/>
          <p14:tracePt t="236632" x="5213350" y="4857750"/>
          <p14:tracePt t="236648" x="5270500" y="4768850"/>
          <p14:tracePt t="236665" x="5327650" y="4679950"/>
          <p14:tracePt t="236682" x="5416550" y="4527550"/>
          <p14:tracePt t="236699" x="5530850" y="4368800"/>
          <p14:tracePt t="236715" x="5670550" y="4171950"/>
          <p14:tracePt t="236732" x="5778500" y="3968750"/>
          <p14:tracePt t="236748" x="5854700" y="3797300"/>
          <p14:tracePt t="236765" x="5899150" y="3638550"/>
          <p14:tracePt t="236782" x="5911850" y="3581400"/>
          <p14:tracePt t="236798" x="5918200" y="3536950"/>
          <p14:tracePt t="236815" x="5937250" y="3511550"/>
          <p14:tracePt t="236832" x="5943600" y="3498850"/>
          <p14:tracePt t="236849" x="5969000" y="3454400"/>
          <p14:tracePt t="236865" x="6007100" y="3416300"/>
          <p14:tracePt t="236882" x="6083300" y="3327400"/>
          <p14:tracePt t="236898" x="6146800" y="3251200"/>
          <p14:tracePt t="236915" x="6165850" y="3219450"/>
          <p14:tracePt t="236932" x="6203950" y="3162300"/>
          <p14:tracePt t="236948" x="6235700" y="3086100"/>
          <p14:tracePt t="236965" x="6254750" y="3060700"/>
          <p14:tracePt t="236982" x="6280150" y="3022600"/>
          <p14:tracePt t="237133" x="6280150" y="3035300"/>
          <p14:tracePt t="237157" x="6273800" y="3041650"/>
          <p14:tracePt t="237181" x="6267450" y="3048000"/>
          <p14:tracePt t="237190" x="6267450" y="3054350"/>
          <p14:tracePt t="237199" x="6242050" y="3073400"/>
          <p14:tracePt t="237215" x="6229350" y="3086100"/>
          <p14:tracePt t="237232" x="6210300" y="3117850"/>
          <p14:tracePt t="237249" x="6184900" y="3143250"/>
          <p14:tracePt t="237265" x="6153150" y="3181350"/>
          <p14:tracePt t="237282" x="6127750" y="3206750"/>
          <p14:tracePt t="237299" x="6102350" y="3232150"/>
          <p14:tracePt t="237315" x="6089650" y="3244850"/>
          <p14:tracePt t="237333" x="6070600" y="3251200"/>
          <p14:tracePt t="237349" x="6045200" y="3270250"/>
          <p14:tracePt t="237349" x="6032500" y="3276600"/>
          <p14:tracePt t="237365" x="6013450" y="3282950"/>
          <p14:tracePt t="237382" x="5962650" y="3327400"/>
          <p14:tracePt t="237399" x="5930900" y="3340100"/>
          <p14:tracePt t="237415" x="5899150" y="3365500"/>
          <p14:tracePt t="237432" x="5880100" y="3384550"/>
          <p14:tracePt t="237449" x="5848350" y="3403600"/>
          <p14:tracePt t="237465" x="5842000" y="3409950"/>
          <p14:tracePt t="237482" x="5816600" y="3422650"/>
          <p14:tracePt t="237499" x="5803900" y="3441700"/>
          <p14:tracePt t="237515" x="5784850" y="3454400"/>
          <p14:tracePt t="237532" x="5753100" y="3486150"/>
          <p14:tracePt t="237534" x="5746750" y="3492500"/>
          <p14:tracePt t="237549" x="5721350" y="3524250"/>
          <p14:tracePt t="237565" x="5689600" y="3549650"/>
          <p14:tracePt t="237582" x="5664200" y="3587750"/>
          <p14:tracePt t="237599" x="5638800" y="3613150"/>
          <p14:tracePt t="237615" x="5613400" y="3638550"/>
          <p14:tracePt t="237632" x="5575300" y="3695700"/>
          <p14:tracePt t="237649" x="5549900" y="3721100"/>
          <p14:tracePt t="237665" x="5524500" y="3765550"/>
          <p14:tracePt t="237682" x="5505450" y="3790950"/>
          <p14:tracePt t="237699" x="5486400" y="3841750"/>
          <p14:tracePt t="237715" x="5467350" y="3879850"/>
          <p14:tracePt t="237732" x="5461000" y="3911600"/>
          <p14:tracePt t="237749" x="5454650" y="3930650"/>
          <p14:tracePt t="237766" x="5429250" y="3962400"/>
          <p14:tracePt t="237782" x="5422900" y="3968750"/>
          <p14:tracePt t="237806" x="5416550" y="3975100"/>
          <p14:tracePt t="237821" x="5416550" y="3987800"/>
          <p14:tracePt t="237832" x="5410200" y="4006850"/>
          <p14:tracePt t="237849" x="5397500" y="4025900"/>
          <p14:tracePt t="237865" x="5391150" y="4038600"/>
          <p14:tracePt t="237882" x="5391150" y="4044950"/>
          <p14:tracePt t="237899" x="5384800" y="4064000"/>
          <p14:tracePt t="237915" x="5384800" y="4070350"/>
          <p14:tracePt t="237932" x="5378450" y="4083050"/>
          <p14:tracePt t="237949" x="5378450" y="4095750"/>
          <p14:tracePt t="237965" x="5346700" y="4133850"/>
          <p14:tracePt t="237982" x="5346700" y="4140200"/>
          <p14:tracePt t="237999" x="5346700" y="4152900"/>
          <p14:tracePt t="238015" x="5346700" y="4159250"/>
          <p14:tracePt t="238033" x="5346700" y="4165600"/>
          <p14:tracePt t="238049" x="5346700" y="4191000"/>
          <p14:tracePt t="238066" x="5346700" y="4197350"/>
          <p14:tracePt t="238082" x="5346700" y="4216400"/>
          <p14:tracePt t="238099" x="5340350" y="4229100"/>
          <p14:tracePt t="238115" x="5340350" y="4235450"/>
          <p14:tracePt t="238132" x="5340350" y="4248150"/>
          <p14:tracePt t="238149" x="5340350" y="4267200"/>
          <p14:tracePt t="238165" x="5334000" y="4292600"/>
          <p14:tracePt t="238182" x="5334000" y="4311650"/>
          <p14:tracePt t="238199" x="5327650" y="4330700"/>
          <p14:tracePt t="238215" x="5327650" y="4349750"/>
          <p14:tracePt t="238232" x="5327650" y="4362450"/>
          <p14:tracePt t="238254" x="5327650" y="4368800"/>
          <p14:tracePt t="238266" x="5321300" y="4375150"/>
          <p14:tracePt t="238286" x="5308600" y="4381500"/>
          <p14:tracePt t="238299" x="5308600" y="4387850"/>
          <p14:tracePt t="238315" x="5308600" y="4394200"/>
          <p14:tracePt t="238332" x="5302250" y="4413250"/>
          <p14:tracePt t="238349" x="5302250" y="4425950"/>
          <p14:tracePt t="238366" x="5295900" y="4445000"/>
          <p14:tracePt t="238382" x="5295900" y="4457700"/>
          <p14:tracePt t="238399" x="5289550" y="4476750"/>
          <p14:tracePt t="238423" x="5289550" y="4483100"/>
          <p14:tracePt t="238438" x="5289550" y="4495800"/>
          <p14:tracePt t="238449" x="5289550" y="4508500"/>
          <p14:tracePt t="238465" x="5289550" y="4521200"/>
          <p14:tracePt t="238482" x="5289550" y="4546600"/>
          <p14:tracePt t="238499" x="5289550" y="4552950"/>
          <p14:tracePt t="238516" x="5270500" y="4565650"/>
          <p14:tracePt t="238532" x="5270500" y="4578350"/>
          <p14:tracePt t="238549" x="5270500" y="4591050"/>
          <p14:tracePt t="238566" x="5270500" y="4616450"/>
          <p14:tracePt t="238582" x="5270500" y="4629150"/>
          <p14:tracePt t="238599" x="5270500" y="4673600"/>
          <p14:tracePt t="238616" x="5270500" y="4692650"/>
          <p14:tracePt t="238632" x="5270500" y="4718050"/>
          <p14:tracePt t="238649" x="5270500" y="4743450"/>
          <p14:tracePt t="238666" x="5270500" y="4756150"/>
          <p14:tracePt t="238682" x="5270500" y="4775200"/>
          <p14:tracePt t="238702" x="5270500" y="4781550"/>
          <p14:tracePt t="238715" x="5270500" y="4787900"/>
          <p14:tracePt t="238732" x="5270500" y="4813300"/>
          <p14:tracePt t="238749" x="5270500" y="4826000"/>
          <p14:tracePt t="238766" x="5264150" y="4857750"/>
          <p14:tracePt t="238782" x="5264150" y="4870450"/>
          <p14:tracePt t="238800" x="5257800" y="4889500"/>
          <p14:tracePt t="238816" x="5257800" y="4902200"/>
          <p14:tracePt t="238832" x="5257800" y="4908550"/>
          <p14:tracePt t="238849" x="5257800" y="4933950"/>
          <p14:tracePt t="238870" x="5257800" y="4940300"/>
          <p14:tracePt t="238882" x="5245100" y="4946650"/>
          <p14:tracePt t="238899" x="5245100" y="4965700"/>
          <p14:tracePt t="238916" x="5245100" y="4978400"/>
          <p14:tracePt t="238932" x="5232400" y="5016500"/>
          <p14:tracePt t="238949" x="5232400" y="5041900"/>
          <p14:tracePt t="238966" x="5226050" y="5080000"/>
          <p14:tracePt t="238982" x="5226050" y="5099050"/>
          <p14:tracePt t="238999" x="5226050" y="5130800"/>
          <p14:tracePt t="239016" x="5213350" y="5149850"/>
          <p14:tracePt t="239032" x="5213350" y="5162550"/>
          <p14:tracePt t="239049" x="5207000" y="5187950"/>
          <p14:tracePt t="239066" x="5187950" y="5226050"/>
          <p14:tracePt t="239082" x="5187950" y="5232400"/>
          <p14:tracePt t="239099" x="5181600" y="5257800"/>
          <p14:tracePt t="239116" x="5168900" y="5295900"/>
          <p14:tracePt t="239132" x="5168900" y="5308600"/>
          <p14:tracePt t="239149" x="5168900" y="5327650"/>
          <p14:tracePt t="239166" x="5162550" y="5372100"/>
          <p14:tracePt t="239182" x="5162550" y="5384800"/>
          <p14:tracePt t="239199" x="5162550" y="5410200"/>
          <p14:tracePt t="239216" x="5156200" y="5435600"/>
          <p14:tracePt t="239232" x="5143500" y="5461000"/>
          <p14:tracePt t="239249" x="5137150" y="5473700"/>
          <p14:tracePt t="239266" x="5130800" y="5505450"/>
          <p14:tracePt t="239283" x="5130800" y="5511800"/>
          <p14:tracePt t="239299" x="5118100" y="5543550"/>
          <p14:tracePt t="239316" x="5118100" y="5581650"/>
          <p14:tracePt t="239332" x="5099050" y="5638800"/>
          <p14:tracePt t="239349" x="5092700" y="5670550"/>
          <p14:tracePt t="239366" x="5080000" y="5753100"/>
          <p14:tracePt t="239382" x="5073650" y="5797550"/>
          <p14:tracePt t="239399" x="5048250" y="5842000"/>
          <p14:tracePt t="239416" x="5048250" y="5867400"/>
          <p14:tracePt t="239432" x="5041900" y="5892800"/>
          <p14:tracePt t="239449" x="5041900" y="5924550"/>
          <p14:tracePt t="239466" x="5035550" y="5969000"/>
          <p14:tracePt t="239482" x="5035550" y="5994400"/>
          <p14:tracePt t="239499" x="5035550" y="6038850"/>
          <p14:tracePt t="239516" x="5022850" y="6070600"/>
          <p14:tracePt t="239533" x="5022850" y="6115050"/>
          <p14:tracePt t="239549" x="5022850" y="6159500"/>
          <p14:tracePt t="239566" x="5022850" y="6191250"/>
          <p14:tracePt t="239582" x="5022850" y="6197600"/>
          <p14:tracePt t="239599" x="5022850" y="6203950"/>
          <p14:tracePt t="239687" x="5022850" y="6223000"/>
          <p14:tracePt t="239694" x="5016500" y="6229350"/>
          <p14:tracePt t="239710" x="5010150" y="6229350"/>
          <p14:tracePt t="239734" x="5003800" y="6229350"/>
          <p14:tracePt t="239774" x="4997450" y="6229350"/>
          <p14:tracePt t="239815" x="4972050" y="6235700"/>
          <p14:tracePt t="239830" x="4959350" y="6242050"/>
          <p14:tracePt t="239894" x="4953000" y="6242050"/>
          <p14:tracePt t="240031" x="4940300" y="6242050"/>
          <p14:tracePt t="240054" x="4933950" y="6242050"/>
          <p14:tracePt t="240079" x="4921250" y="6242050"/>
          <p14:tracePt t="240086" x="4914900" y="6242050"/>
          <p14:tracePt t="240102" x="4902200" y="6242050"/>
          <p14:tracePt t="240118" x="4895850" y="6242050"/>
          <p14:tracePt t="240126" x="4876800" y="6254750"/>
          <p14:tracePt t="240134" x="4857750" y="6254750"/>
          <p14:tracePt t="240149" x="4851400" y="6254750"/>
          <p14:tracePt t="240166" x="4794250" y="6273800"/>
          <p14:tracePt t="240182" x="4743450" y="6280150"/>
          <p14:tracePt t="240199" x="4692650" y="6292850"/>
          <p14:tracePt t="240216" x="4622800" y="6299200"/>
          <p14:tracePt t="240233" x="4578350" y="6299200"/>
          <p14:tracePt t="240249" x="4540250" y="6318250"/>
          <p14:tracePt t="240266" x="4508500" y="6324600"/>
          <p14:tracePt t="240283" x="4470400" y="6324600"/>
          <p14:tracePt t="240299" x="4432300" y="6337300"/>
          <p14:tracePt t="240316" x="4387850" y="6337300"/>
          <p14:tracePt t="240333" x="4324350" y="6337300"/>
          <p14:tracePt t="240349" x="4279900" y="6337300"/>
          <p14:tracePt t="240366" x="4171950" y="6337300"/>
          <p14:tracePt t="240383" x="4114800" y="6337300"/>
          <p14:tracePt t="240399" x="4051300" y="6337300"/>
          <p14:tracePt t="240416" x="3994150" y="6337300"/>
          <p14:tracePt t="240433" x="3937000" y="6337300"/>
          <p14:tracePt t="240449" x="3892550" y="6337300"/>
          <p14:tracePt t="240466" x="3848100" y="6337300"/>
          <p14:tracePt t="240483" x="3803650" y="6337300"/>
          <p14:tracePt t="240500" x="3759200" y="6337300"/>
          <p14:tracePt t="240516" x="3708400" y="6337300"/>
          <p14:tracePt t="240533" x="3625850" y="6337300"/>
          <p14:tracePt t="240550" x="3549650" y="6337300"/>
          <p14:tracePt t="240550" x="3511550" y="6337300"/>
          <p14:tracePt t="240566" x="3403600" y="6337300"/>
          <p14:tracePt t="240583" x="3295650" y="6337300"/>
          <p14:tracePt t="240599" x="3194050" y="6337300"/>
          <p14:tracePt t="240616" x="3079750" y="6350000"/>
          <p14:tracePt t="240633" x="3022600" y="6350000"/>
          <p14:tracePt t="240649" x="2946400" y="6369050"/>
          <p14:tracePt t="240666" x="2901950" y="6375400"/>
          <p14:tracePt t="240683" x="2844800" y="6375400"/>
          <p14:tracePt t="240699" x="2787650" y="6375400"/>
          <p14:tracePt t="240716" x="2743200" y="6375400"/>
          <p14:tracePt t="240733" x="2667000" y="6375400"/>
          <p14:tracePt t="240750" x="2597150" y="6375400"/>
          <p14:tracePt t="240750" x="2559050" y="6375400"/>
          <p14:tracePt t="240766" x="2482850" y="6375400"/>
          <p14:tracePt t="240783" x="2419350" y="6375400"/>
          <p14:tracePt t="240799" x="2362200" y="6375400"/>
          <p14:tracePt t="240816" x="2286000" y="6375400"/>
          <p14:tracePt t="240833" x="2247900" y="6375400"/>
          <p14:tracePt t="240849" x="2222500" y="6388100"/>
          <p14:tracePt t="240866" x="2203450" y="6388100"/>
          <p14:tracePt t="240883" x="2184400" y="6388100"/>
          <p14:tracePt t="240899" x="2165350" y="6388100"/>
          <p14:tracePt t="240916" x="2133600" y="6388100"/>
          <p14:tracePt t="240933" x="2108200" y="6388100"/>
          <p14:tracePt t="240949" x="2070100" y="6388100"/>
          <p14:tracePt t="240966" x="1993900" y="6388100"/>
          <p14:tracePt t="240983" x="1949450" y="6388100"/>
          <p14:tracePt t="240999" x="1917700" y="6388100"/>
          <p14:tracePt t="241016" x="1892300" y="6375400"/>
          <p14:tracePt t="241038" x="1873250" y="6375400"/>
          <p14:tracePt t="241054" x="1866900" y="6375400"/>
          <p14:tracePt t="241066" x="1860550" y="6375400"/>
          <p14:tracePt t="241083" x="1854200" y="6375400"/>
          <p14:tracePt t="241099" x="1828800" y="6369050"/>
          <p14:tracePt t="241116" x="1816100" y="6369050"/>
          <p14:tracePt t="241133" x="1784350" y="6369050"/>
          <p14:tracePt t="241149" x="1752600" y="6369050"/>
          <p14:tracePt t="241166" x="1720850" y="6362700"/>
          <p14:tracePt t="241183" x="1714500" y="6362700"/>
          <p14:tracePt t="241200" x="1701800" y="6362700"/>
          <p14:tracePt t="241217" x="1695450" y="6362700"/>
          <p14:tracePt t="241238" x="1682750" y="6362700"/>
          <p14:tracePt t="241286" x="1676400" y="6362700"/>
          <p14:tracePt t="241358" x="1663700" y="6362700"/>
          <p14:tracePt t="241663" x="1657350" y="6362700"/>
          <p14:tracePt t="241671" x="1644650" y="6362700"/>
          <p14:tracePt t="241687" x="1638300" y="6362700"/>
          <p14:tracePt t="241700" x="1625600" y="6362700"/>
          <p14:tracePt t="241717" x="1619250" y="6362700"/>
          <p14:tracePt t="241733" x="1606550" y="6362700"/>
          <p14:tracePt t="241750" x="1587500" y="6362700"/>
          <p14:tracePt t="241766" x="1581150" y="6362700"/>
          <p14:tracePt t="241783" x="1574800" y="6356350"/>
          <p14:tracePt t="241800" x="1568450" y="6356350"/>
          <p14:tracePt t="241816" x="1549400" y="6343650"/>
          <p14:tracePt t="241833" x="1536700" y="6330950"/>
          <p14:tracePt t="241850" x="1530350" y="6330950"/>
          <p14:tracePt t="241866" x="1517650" y="6324600"/>
          <p14:tracePt t="241887" x="1504950" y="6324600"/>
          <p14:tracePt t="241911" x="1492250" y="6324600"/>
          <p14:tracePt t="242583" x="1492250" y="6318250"/>
          <p14:tracePt t="242607" x="1511300" y="6299200"/>
          <p14:tracePt t="242623" x="1517650" y="6299200"/>
          <p14:tracePt t="242631" x="1524000" y="6299200"/>
          <p14:tracePt t="242639" x="1530350" y="6299200"/>
          <p14:tracePt t="242650" x="1549400" y="6299200"/>
          <p14:tracePt t="242666" x="1562100" y="6292850"/>
          <p14:tracePt t="242684" x="1568450" y="6292850"/>
          <p14:tracePt t="242700" x="1587500" y="6292850"/>
          <p14:tracePt t="242717" x="1619250" y="6286500"/>
          <p14:tracePt t="242733" x="1631950" y="6273800"/>
          <p14:tracePt t="242751" x="1651000" y="6267450"/>
          <p14:tracePt t="243295" x="1670050" y="6261100"/>
          <p14:tracePt t="243303" x="1682750" y="6261100"/>
          <p14:tracePt t="243317" x="1733550" y="6261100"/>
          <p14:tracePt t="243333" x="1930400" y="6248400"/>
          <p14:tracePt t="243350" x="2292350" y="6197600"/>
          <p14:tracePt t="243367" x="3225800" y="6083300"/>
          <p14:tracePt t="243383" x="3829050" y="6083300"/>
          <p14:tracePt t="243400" x="4235450" y="6083300"/>
          <p14:tracePt t="243417" x="4610100" y="6083300"/>
          <p14:tracePt t="243433" x="4972050" y="6083300"/>
          <p14:tracePt t="243450" x="5270500" y="6057900"/>
          <p14:tracePt t="243467" x="5480050" y="6013450"/>
          <p14:tracePt t="243483" x="5626100" y="5994400"/>
          <p14:tracePt t="243500" x="5683250" y="5981700"/>
          <p14:tracePt t="243517" x="5708650" y="5981700"/>
          <p14:tracePt t="243533" x="5740400" y="5956300"/>
          <p14:tracePt t="243551" x="5759450" y="5956300"/>
          <p14:tracePt t="243567" x="5784850" y="5956300"/>
          <p14:tracePt t="243583" x="5854700" y="5943600"/>
          <p14:tracePt t="243600" x="5962650" y="5937250"/>
          <p14:tracePt t="243617" x="6096000" y="5911850"/>
          <p14:tracePt t="243633" x="6305550" y="5886450"/>
          <p14:tracePt t="243650" x="6419850" y="5873750"/>
          <p14:tracePt t="243667" x="6451600" y="5873750"/>
          <p14:tracePt t="243727" x="6426200" y="5880100"/>
          <p14:tracePt t="243735" x="6381750" y="5905500"/>
          <p14:tracePt t="243744" x="6324600" y="5937250"/>
          <p14:tracePt t="243751" x="6280150" y="5949950"/>
          <p14:tracePt t="243767" x="6146800" y="6013450"/>
          <p14:tracePt t="243783" x="5969000" y="6038850"/>
          <p14:tracePt t="243800" x="5772150" y="6076950"/>
          <p14:tracePt t="243817" x="5613400" y="6089650"/>
          <p14:tracePt t="243833" x="5543550" y="6096000"/>
          <p14:tracePt t="243850" x="5505450" y="6108700"/>
          <p14:tracePt t="243867" x="5480050" y="6127750"/>
          <p14:tracePt t="243884" x="5473700" y="6134100"/>
          <p14:tracePt t="243900" x="5467350" y="6140450"/>
          <p14:tracePt t="243917" x="5454650" y="6146800"/>
          <p14:tracePt t="243933" x="5416550" y="6172200"/>
          <p14:tracePt t="243950" x="5372100" y="6191250"/>
          <p14:tracePt t="243967" x="5321300" y="6216650"/>
          <p14:tracePt t="243983" x="5276850" y="6235700"/>
          <p14:tracePt t="244000" x="5257800" y="6235700"/>
          <p14:tracePt t="244017" x="5213350" y="6254750"/>
          <p14:tracePt t="244033" x="5168900" y="6254750"/>
          <p14:tracePt t="244050" x="5111750" y="6254750"/>
          <p14:tracePt t="244067" x="5080000" y="6254750"/>
          <p14:tracePt t="244083" x="5041900" y="6223000"/>
          <p14:tracePt t="244100" x="5010150" y="6153150"/>
          <p14:tracePt t="244117" x="5010150" y="6032500"/>
          <p14:tracePt t="244134" x="5048250" y="5835650"/>
          <p14:tracePt t="244150" x="5124450" y="5670550"/>
          <p14:tracePt t="244167" x="5187950" y="5480050"/>
          <p14:tracePt t="244183" x="5213350" y="5384800"/>
          <p14:tracePt t="244200" x="5213350" y="5327650"/>
          <p14:tracePt t="244217" x="5213350" y="5283200"/>
          <p14:tracePt t="244233" x="5213350" y="5238750"/>
          <p14:tracePt t="244250" x="5219700" y="5207000"/>
          <p14:tracePt t="244267" x="5219700" y="5200650"/>
          <p14:tracePt t="244407" x="5219700" y="5194300"/>
          <p14:tracePt t="244439" x="5207000" y="5194300"/>
          <p14:tracePt t="244447" x="5207000" y="5200650"/>
          <p14:tracePt t="244455" x="5200650" y="5207000"/>
          <p14:tracePt t="244467" x="5200650" y="5213350"/>
          <p14:tracePt t="244484" x="5181600" y="5257800"/>
          <p14:tracePt t="244500" x="5175250" y="5276850"/>
          <p14:tracePt t="244517" x="5175250" y="5283200"/>
          <p14:tracePt t="245327" x="5168900" y="5283200"/>
          <p14:tracePt t="245343" x="5168900" y="5276850"/>
          <p14:tracePt t="245351" x="5168900" y="5257800"/>
          <p14:tracePt t="245367" x="5181600" y="5238750"/>
          <p14:tracePt t="245384" x="5181600" y="5232400"/>
          <p14:tracePt t="245401" x="5187950" y="5213350"/>
          <p14:tracePt t="245417" x="5194300" y="5194300"/>
          <p14:tracePt t="245434" x="5194300" y="5175250"/>
          <p14:tracePt t="245450" x="5213350" y="5149850"/>
          <p14:tracePt t="245467" x="5213350" y="5124450"/>
          <p14:tracePt t="245484" x="5213350" y="5118100"/>
          <p14:tracePt t="245500" x="5213350" y="5099050"/>
          <p14:tracePt t="245535" x="5213350" y="5092700"/>
          <p14:tracePt t="245607" x="5213350" y="5086350"/>
          <p14:tracePt t="245615" x="5213350" y="5080000"/>
          <p14:tracePt t="246280" x="5213350" y="5086350"/>
          <p14:tracePt t="246311" x="5213350" y="5092700"/>
          <p14:tracePt t="246320" x="5213350" y="5099050"/>
          <p14:tracePt t="246327" x="5207000" y="5111750"/>
          <p14:tracePt t="246344" x="5207000" y="5118100"/>
          <p14:tracePt t="246552" x="5207000" y="5124450"/>
          <p14:tracePt t="246560" x="5207000" y="5130800"/>
          <p14:tracePt t="246568" x="5207000" y="5137150"/>
          <p14:tracePt t="246584" x="5207000" y="5162550"/>
          <p14:tracePt t="246601" x="5207000" y="5207000"/>
          <p14:tracePt t="246618" x="5207000" y="5251450"/>
          <p14:tracePt t="246634" x="5207000" y="5302250"/>
          <p14:tracePt t="246651" x="5213350" y="5340350"/>
          <p14:tracePt t="246667" x="5219700" y="5372100"/>
          <p14:tracePt t="246684" x="5219700" y="5384800"/>
          <p14:tracePt t="246701" x="5232400" y="5422900"/>
          <p14:tracePt t="246717" x="5238750" y="5461000"/>
          <p14:tracePt t="246734" x="5257800" y="5556250"/>
          <p14:tracePt t="246751" x="5321300" y="5708650"/>
          <p14:tracePt t="246768" x="5391150" y="5867400"/>
          <p14:tracePt t="246784" x="5435600" y="5956300"/>
          <p14:tracePt t="246801" x="5448300" y="5988050"/>
          <p14:tracePt t="246817" x="5454650" y="6013450"/>
          <p14:tracePt t="246840" x="5454650" y="6019800"/>
          <p14:tracePt t="246864" x="5454650" y="6026150"/>
          <p14:tracePt t="246872" x="5454650" y="6045200"/>
          <p14:tracePt t="246884" x="5454650" y="6064250"/>
          <p14:tracePt t="246901" x="5461000" y="6096000"/>
          <p14:tracePt t="246917" x="5473700" y="6121400"/>
          <p14:tracePt t="246934" x="5492750" y="6146800"/>
          <p14:tracePt t="246951" x="5499100" y="6153150"/>
          <p14:tracePt t="247656" x="5499100" y="6146800"/>
          <p14:tracePt t="247688" x="5499100" y="6134100"/>
          <p14:tracePt t="247800" x="5499100" y="6127750"/>
          <p14:tracePt t="247824" x="5499100" y="6115050"/>
          <p14:tracePt t="247848" x="5492750" y="6108700"/>
          <p14:tracePt t="247856" x="5486400" y="6096000"/>
          <p14:tracePt t="247984" x="5480050" y="6089650"/>
          <p14:tracePt t="248016" x="5461000" y="6083300"/>
          <p14:tracePt t="248624" x="5461000" y="6076950"/>
          <p14:tracePt t="248632" x="5461000" y="6070600"/>
          <p14:tracePt t="248744" x="5461000" y="6057900"/>
          <p14:tracePt t="248753" x="5441950" y="6051550"/>
          <p14:tracePt t="248768" x="5422900" y="6038850"/>
          <p14:tracePt t="248785" x="5422900" y="6032500"/>
          <p14:tracePt t="248802" x="5410200" y="6013450"/>
          <p14:tracePt t="248818" x="5397500" y="6000750"/>
          <p14:tracePt t="248835" x="5365750" y="5956300"/>
          <p14:tracePt t="248851" x="5308600" y="5867400"/>
          <p14:tracePt t="248868" x="5245100" y="5791200"/>
          <p14:tracePt t="248885" x="5187950" y="5689600"/>
          <p14:tracePt t="248901" x="5181600" y="5619750"/>
          <p14:tracePt t="248918" x="5168900" y="5575300"/>
          <p14:tracePt t="248935" x="5168900" y="5530850"/>
          <p14:tracePt t="248951" x="5168900" y="5499100"/>
          <p14:tracePt t="248968" x="5162550" y="5435600"/>
          <p14:tracePt t="248984" x="5156200" y="5429250"/>
          <p14:tracePt t="249001" x="5156200" y="5403850"/>
          <p14:tracePt t="249018" x="5156200" y="5391150"/>
          <p14:tracePt t="249035" x="5156200" y="5365750"/>
          <p14:tracePt t="249051" x="5156200" y="5353050"/>
          <p14:tracePt t="249068" x="5156200" y="5340350"/>
          <p14:tracePt t="249085" x="5156200" y="5321300"/>
          <p14:tracePt t="249101" x="5156200" y="5295900"/>
          <p14:tracePt t="249118" x="5156200" y="5289550"/>
          <p14:tracePt t="249136" x="5156200" y="5276850"/>
          <p14:tracePt t="249272" x="5156200" y="5257800"/>
          <p14:tracePt t="249288" x="5156200" y="5251450"/>
          <p14:tracePt t="249296" x="5156200" y="5245100"/>
          <p14:tracePt t="249304" x="5162550" y="5207000"/>
          <p14:tracePt t="249318" x="5162550" y="5168900"/>
          <p14:tracePt t="249335" x="5175250" y="5086350"/>
          <p14:tracePt t="249351" x="5175250" y="4984750"/>
          <p14:tracePt t="249368" x="5213350" y="4762500"/>
          <p14:tracePt t="249385" x="5232400" y="4648200"/>
          <p14:tracePt t="249401" x="5264150" y="4578350"/>
          <p14:tracePt t="249418" x="5308600" y="4495800"/>
          <p14:tracePt t="249435" x="5327650" y="4451350"/>
          <p14:tracePt t="249451" x="5378450" y="4375150"/>
          <p14:tracePt t="249468" x="5435600" y="4318000"/>
          <p14:tracePt t="249485" x="5473700" y="4267200"/>
          <p14:tracePt t="249502" x="5505450" y="4235450"/>
          <p14:tracePt t="249518" x="5524500" y="4184650"/>
          <p14:tracePt t="249535" x="5530850" y="4152900"/>
          <p14:tracePt t="249551" x="5556250" y="4108450"/>
          <p14:tracePt t="249568" x="5568950" y="4064000"/>
          <p14:tracePt t="249585" x="5575300" y="4032250"/>
          <p14:tracePt t="249601" x="5600700" y="4006850"/>
          <p14:tracePt t="249618" x="5619750" y="3975100"/>
          <p14:tracePt t="249635" x="5645150" y="3949700"/>
          <p14:tracePt t="249651" x="5670550" y="3898900"/>
          <p14:tracePt t="249668" x="5689600" y="3886200"/>
          <p14:tracePt t="249685" x="5695950" y="3860800"/>
          <p14:tracePt t="249701" x="5702300" y="3848100"/>
          <p14:tracePt t="249718" x="5702300" y="3841750"/>
          <p14:tracePt t="249735" x="5702300" y="3822700"/>
          <p14:tracePt t="249753" x="5702300" y="3810000"/>
          <p14:tracePt t="249768" x="5702300" y="3803650"/>
          <p14:tracePt t="249785" x="5715000" y="3759200"/>
          <p14:tracePt t="249802" x="5721350" y="3740150"/>
          <p14:tracePt t="249818" x="5721350" y="3721100"/>
          <p14:tracePt t="249835" x="5721350" y="3702050"/>
          <p14:tracePt t="249851" x="5721350" y="3683000"/>
          <p14:tracePt t="249880" x="5721350" y="3670300"/>
          <p14:tracePt t="249920" x="5708650" y="3657600"/>
          <p14:tracePt t="249984" x="5683250" y="3663950"/>
          <p14:tracePt t="250056" x="5676900" y="3670300"/>
          <p14:tracePt t="250081" x="5670550" y="3683000"/>
          <p14:tracePt t="250088" x="5651500" y="3702050"/>
          <p14:tracePt t="250096" x="5619750" y="3746500"/>
          <p14:tracePt t="250104" x="5556250" y="3829050"/>
          <p14:tracePt t="250118" x="5486400" y="3924300"/>
          <p14:tracePt t="250135" x="5283200" y="4260850"/>
          <p14:tracePt t="250151" x="5029200" y="4857750"/>
          <p14:tracePt t="250168" x="4527550" y="5969000"/>
          <p14:tracePt t="250185" x="4324350" y="6489700"/>
          <p14:tracePt t="250201" x="4184650" y="6731000"/>
          <p14:tracePt t="250218" x="4140200" y="6813550"/>
          <p14:tracePt t="250235" x="4133850" y="6826250"/>
          <p14:tracePt t="250265" x="4114800" y="6826250"/>
          <p14:tracePt t="250273" x="4108450" y="6826250"/>
          <p14:tracePt t="250285" x="4102100" y="6826250"/>
          <p14:tracePt t="250301" x="4070350" y="6838950"/>
          <p14:tracePt t="250318" x="4057650" y="6838950"/>
          <p14:tracePt t="250335" x="4038600" y="6838950"/>
          <p14:tracePt t="250352" x="4019550" y="6838950"/>
          <p14:tracePt t="250368" x="3949700" y="6845300"/>
          <p14:tracePt t="250385" x="3898900" y="6851650"/>
          <p14:tracePt t="250402" x="3829050" y="6851650"/>
          <p14:tracePt t="250418" x="3746500" y="6851650"/>
          <p14:tracePt t="250435" x="3689350" y="6851650"/>
          <p14:tracePt t="250452" x="3663950" y="6851650"/>
          <p14:tracePt t="250468" x="3657600" y="6851650"/>
          <p14:tracePt t="250485" x="3651250" y="6851650"/>
          <p14:tracePt t="250502" x="3625850" y="6851650"/>
          <p14:tracePt t="250518" x="3613150" y="6851650"/>
          <p14:tracePt t="250535" x="3562350" y="6832600"/>
          <p14:tracePt t="250552" x="3543300" y="6794500"/>
          <p14:tracePt t="250568" x="3505200" y="6699250"/>
          <p14:tracePt t="250585" x="3498850" y="6667500"/>
          <p14:tracePt t="250602" x="3498850" y="6648450"/>
          <p14:tracePt t="250618" x="3498850" y="6635750"/>
          <p14:tracePt t="250648" x="3492500" y="6629400"/>
          <p14:tracePt t="250793" x="3479800" y="6629400"/>
          <p14:tracePt t="252595" x="3473450" y="6629400"/>
          <p14:tracePt t="254930" x="3473450" y="6616700"/>
          <p14:tracePt t="254946" x="3467100" y="6610350"/>
          <p14:tracePt t="257058" x="3460750" y="6604000"/>
          <p14:tracePt t="257146" x="3441700" y="6604000"/>
          <p14:tracePt t="257162" x="3435350" y="6604000"/>
          <p14:tracePt t="257179" x="3429000" y="6604000"/>
          <p14:tracePt t="257218" x="3422650" y="6604000"/>
          <p14:tracePt t="257226" x="3416300" y="6604000"/>
          <p14:tracePt t="257236" x="3409950" y="6604000"/>
          <p14:tracePt t="257253" x="3390900" y="6604000"/>
          <p14:tracePt t="257270" x="3352800" y="6591300"/>
          <p14:tracePt t="257286" x="3314700" y="6572250"/>
          <p14:tracePt t="257304" x="3295650" y="6572250"/>
          <p14:tracePt t="257320" x="3276600" y="6572250"/>
          <p14:tracePt t="257336" x="3244850" y="6572250"/>
          <p14:tracePt t="257353" x="3187700" y="6572250"/>
          <p14:tracePt t="257355" x="3149600" y="6572250"/>
          <p14:tracePt t="257370" x="3086100" y="6572250"/>
          <p14:tracePt t="257386" x="3016250" y="6540500"/>
          <p14:tracePt t="257403" x="2921000" y="6470650"/>
          <p14:tracePt t="257420" x="2832100" y="6407150"/>
          <p14:tracePt t="257436" x="2787650" y="6356350"/>
          <p14:tracePt t="257453" x="2698750" y="6299200"/>
          <p14:tracePt t="257470" x="2660650" y="6273800"/>
          <p14:tracePt t="257486" x="2635250" y="6235700"/>
          <p14:tracePt t="257503" x="2622550" y="6223000"/>
          <p14:tracePt t="257520" x="2616200" y="6197600"/>
          <p14:tracePt t="257536" x="2597150" y="6184900"/>
          <p14:tracePt t="257553" x="2590800" y="6165850"/>
          <p14:tracePt t="257570" x="2571750" y="6127750"/>
          <p14:tracePt t="257587" x="2552700" y="6121400"/>
          <p14:tracePt t="257603" x="2546350" y="6121400"/>
          <p14:tracePt t="257620" x="2520950" y="6121400"/>
          <p14:tracePt t="257637" x="2508250" y="6121400"/>
          <p14:tracePt t="257653" x="2476500" y="6121400"/>
          <p14:tracePt t="257670" x="2463800" y="6121400"/>
          <p14:tracePt t="257687" x="2438400" y="6121400"/>
          <p14:tracePt t="257714" x="2432050" y="6121400"/>
          <p14:tracePt t="257722" x="2413000" y="6127750"/>
          <p14:tracePt t="257737" x="2413000" y="6140450"/>
          <p14:tracePt t="257753" x="2349500" y="6165850"/>
          <p14:tracePt t="257770" x="2228850" y="6223000"/>
          <p14:tracePt t="257787" x="2108200" y="6280150"/>
          <p14:tracePt t="257803" x="2044700" y="6324600"/>
          <p14:tracePt t="257820" x="1974850" y="6362700"/>
          <p14:tracePt t="257837" x="1955800" y="6375400"/>
          <p14:tracePt t="257853" x="1924050" y="6381750"/>
          <p14:tracePt t="257870" x="1892300" y="6407150"/>
          <p14:tracePt t="257887" x="1841500" y="6419850"/>
          <p14:tracePt t="257903" x="1784350" y="6445250"/>
          <p14:tracePt t="257920" x="1727200" y="6477000"/>
          <p14:tracePt t="257937" x="1638300" y="6508750"/>
          <p14:tracePt t="257953" x="1587500" y="6515100"/>
          <p14:tracePt t="257970" x="1524000" y="6534150"/>
          <p14:tracePt t="258091" x="1511300" y="6534150"/>
          <p14:tracePt t="258122" x="1511300" y="6515100"/>
          <p14:tracePt t="258130" x="1517650" y="6508750"/>
          <p14:tracePt t="258138" x="1530350" y="6483350"/>
          <p14:tracePt t="258153" x="1549400" y="6464300"/>
          <p14:tracePt t="258170" x="1574800" y="6438900"/>
          <p14:tracePt t="258195" x="1587500" y="6438900"/>
          <p14:tracePt t="258226" x="1593850" y="6438900"/>
          <p14:tracePt t="258234" x="1606550" y="6438900"/>
          <p14:tracePt t="258275" x="1612900" y="6438900"/>
          <p14:tracePt t="258282" x="1625600" y="6438900"/>
          <p14:tracePt t="258291" x="1644650" y="6438900"/>
          <p14:tracePt t="258303" x="1657350" y="6438900"/>
          <p14:tracePt t="258320" x="1689100" y="6438900"/>
          <p14:tracePt t="258337" x="1708150" y="6438900"/>
          <p14:tracePt t="258354" x="1752600" y="6438900"/>
          <p14:tracePt t="258354" x="1771650" y="6438900"/>
          <p14:tracePt t="258370" x="1784350" y="6438900"/>
          <p14:tracePt t="258387" x="1790700" y="6438900"/>
          <p14:tracePt t="258403" x="1816100" y="6438900"/>
          <p14:tracePt t="258420" x="1822450" y="6438900"/>
          <p14:tracePt t="258437" x="1847850" y="6438900"/>
          <p14:tracePt t="258453" x="1860550" y="6438900"/>
          <p14:tracePt t="258470" x="1892300" y="6438900"/>
          <p14:tracePt t="258487" x="1924050" y="6438900"/>
          <p14:tracePt t="258503" x="1993900" y="6438900"/>
          <p14:tracePt t="258520" x="2082800" y="6438900"/>
          <p14:tracePt t="258537" x="2190750" y="6438900"/>
          <p14:tracePt t="258553" x="2279650" y="6438900"/>
          <p14:tracePt t="258571" x="2400300" y="6438900"/>
          <p14:tracePt t="258587" x="2489200" y="6438900"/>
          <p14:tracePt t="258603" x="2533650" y="6438900"/>
          <p14:tracePt t="258620" x="2705100" y="6438900"/>
          <p14:tracePt t="258637" x="2914650" y="6438900"/>
          <p14:tracePt t="258653" x="3086100" y="6438900"/>
          <p14:tracePt t="258670" x="3225800" y="6438900"/>
          <p14:tracePt t="258687" x="3352800" y="6438900"/>
          <p14:tracePt t="258704" x="3530600" y="6470650"/>
          <p14:tracePt t="258720" x="3746500" y="6483350"/>
          <p14:tracePt t="258737" x="4051300" y="6483350"/>
          <p14:tracePt t="258754" x="4349750" y="6515100"/>
          <p14:tracePt t="258754" x="4438650" y="6515100"/>
          <p14:tracePt t="258771" x="4597400" y="6515100"/>
          <p14:tracePt t="258787" x="4648200" y="6515100"/>
          <p14:tracePt t="258803" x="4673600" y="6515100"/>
          <p14:tracePt t="258820" x="4679950" y="6515100"/>
          <p14:tracePt t="258837" x="4686300" y="6515100"/>
          <p14:tracePt t="258853" x="4699000" y="6515100"/>
          <p14:tracePt t="258870" x="4718050" y="6515100"/>
          <p14:tracePt t="258887" x="4749800" y="6515100"/>
          <p14:tracePt t="258903" x="4775200" y="6515100"/>
          <p14:tracePt t="258920" x="4851400" y="6515100"/>
          <p14:tracePt t="258937" x="4883150" y="6515100"/>
          <p14:tracePt t="258953" x="4902200" y="6515100"/>
          <p14:tracePt t="258970" x="4908550" y="6515100"/>
          <p14:tracePt t="259147" x="4914900" y="6515100"/>
          <p14:tracePt t="259195" x="4921250" y="6496050"/>
          <p14:tracePt t="259203" x="4927600" y="6489700"/>
          <p14:tracePt t="259220" x="4953000" y="6470650"/>
          <p14:tracePt t="259237" x="4991100" y="6445250"/>
          <p14:tracePt t="259254" x="5035550" y="6432550"/>
          <p14:tracePt t="259270" x="5067300" y="6400800"/>
          <p14:tracePt t="259287" x="5092700" y="6394450"/>
          <p14:tracePt t="259304" x="5124450" y="6362700"/>
          <p14:tracePt t="259723" x="5111750" y="6362700"/>
          <p14:tracePt t="259747" x="5105400" y="6362700"/>
          <p14:tracePt t="259763" x="5099050" y="6362700"/>
          <p14:tracePt t="259827" x="5073650" y="6356350"/>
          <p14:tracePt t="259867" x="5073650" y="6350000"/>
          <p14:tracePt t="259915" x="5111750" y="6330950"/>
          <p14:tracePt t="259923" x="5130800" y="6311900"/>
          <p14:tracePt t="259937" x="5187950" y="6267450"/>
          <p14:tracePt t="259954" x="5410200" y="6127750"/>
          <p14:tracePt t="259971" x="6216650" y="5594350"/>
          <p14:tracePt t="259988" x="7289800" y="4997450"/>
          <p14:tracePt t="260004" x="8096250" y="4489450"/>
          <p14:tracePt t="260020" x="8401050" y="4222750"/>
          <p14:tracePt t="260037" x="8420100" y="4089400"/>
          <p14:tracePt t="260054" x="8439150" y="3994150"/>
          <p14:tracePt t="260071" x="8375650" y="3905250"/>
          <p14:tracePt t="260087" x="8267700" y="3822700"/>
          <p14:tracePt t="260104" x="8191500" y="3784600"/>
          <p14:tracePt t="260120" x="8147050" y="3746500"/>
          <p14:tracePt t="260137" x="8108950" y="3721100"/>
          <p14:tracePt t="260154" x="8102600" y="3714750"/>
          <p14:tracePt t="260170" x="8089900" y="3695700"/>
          <p14:tracePt t="260187" x="8083550" y="3689350"/>
          <p14:tracePt t="260251" x="8070850" y="3683000"/>
          <p14:tracePt t="260284" x="8058150" y="3683000"/>
          <p14:tracePt t="260291" x="8039100" y="3683000"/>
          <p14:tracePt t="260304" x="8001000" y="3683000"/>
          <p14:tracePt t="260321" x="7893050" y="3708400"/>
          <p14:tracePt t="260337" x="7740650" y="3771900"/>
          <p14:tracePt t="260354" x="7480300" y="3911600"/>
          <p14:tracePt t="260371" x="7080250" y="4127500"/>
          <p14:tracePt t="260387" x="6985000" y="4184650"/>
          <p14:tracePt t="260404" x="6959600" y="4197350"/>
          <p14:tracePt t="260443" x="6997700" y="4159250"/>
          <p14:tracePt t="260451" x="7016750" y="4127500"/>
          <p14:tracePt t="260459" x="7048500" y="4083050"/>
          <p14:tracePt t="260471" x="7080250" y="4038600"/>
          <p14:tracePt t="260487" x="7137400" y="3949700"/>
          <p14:tracePt t="260504" x="7169150" y="3892550"/>
          <p14:tracePt t="260521" x="7188200" y="3848100"/>
          <p14:tracePt t="260537" x="7213600" y="3810000"/>
          <p14:tracePt t="260554" x="7219950" y="3790950"/>
          <p14:tracePt t="260571" x="7239000" y="3759200"/>
          <p14:tracePt t="260587" x="7258050" y="3740150"/>
          <p14:tracePt t="260604" x="7296150" y="3702050"/>
          <p14:tracePt t="260621" x="7359650" y="3657600"/>
          <p14:tracePt t="260637" x="7397750" y="3625850"/>
          <p14:tracePt t="260654" x="7410450" y="3619500"/>
          <p14:tracePt t="260675" x="7410450" y="3594100"/>
          <p14:tracePt t="260687" x="7410450" y="3587750"/>
          <p14:tracePt t="260704" x="7404100" y="3524250"/>
          <p14:tracePt t="260721" x="7327900" y="3435350"/>
          <p14:tracePt t="260737" x="7226300" y="3340100"/>
          <p14:tracePt t="260754" x="7162800" y="3295650"/>
          <p14:tracePt t="260755" x="7143750" y="3276600"/>
          <p14:tracePt t="260771" x="7131050" y="3270250"/>
          <p14:tracePt t="260787" x="7124700" y="3270250"/>
          <p14:tracePt t="260811" x="7112000" y="3270250"/>
          <p14:tracePt t="260821" x="7105650" y="3270250"/>
          <p14:tracePt t="260837" x="7042150" y="3270250"/>
          <p14:tracePt t="260854" x="6985000" y="3321050"/>
          <p14:tracePt t="260871" x="6921500" y="3371850"/>
          <p14:tracePt t="260887" x="6858000" y="3435350"/>
          <p14:tracePt t="260904" x="6800850" y="3536950"/>
          <p14:tracePt t="260921" x="6756400" y="3638550"/>
          <p14:tracePt t="260937" x="6743700" y="3695700"/>
          <p14:tracePt t="260954" x="6737350" y="3740150"/>
          <p14:tracePt t="260971" x="6737350" y="3790950"/>
          <p14:tracePt t="260987" x="6756400" y="3829050"/>
          <p14:tracePt t="261004" x="6756400" y="3854450"/>
          <p14:tracePt t="261021" x="6775450" y="3898900"/>
          <p14:tracePt t="261038" x="6807200" y="3949700"/>
          <p14:tracePt t="261054" x="6826250" y="4019550"/>
          <p14:tracePt t="261071" x="6870700" y="4102100"/>
          <p14:tracePt t="261087" x="6934200" y="4178300"/>
          <p14:tracePt t="261104" x="7023100" y="4229100"/>
          <p14:tracePt t="261121" x="7150100" y="4254500"/>
          <p14:tracePt t="261137" x="7308850" y="4254500"/>
          <p14:tracePt t="261154" x="7429500" y="4254500"/>
          <p14:tracePt t="261171" x="7594600" y="4254500"/>
          <p14:tracePt t="261187" x="7664450" y="4254500"/>
          <p14:tracePt t="261204" x="7753350" y="4254500"/>
          <p14:tracePt t="261221" x="7950200" y="4222750"/>
          <p14:tracePt t="261238" x="8197850" y="4197350"/>
          <p14:tracePt t="261254" x="8496300" y="4108450"/>
          <p14:tracePt t="261271" x="8648700" y="4070350"/>
          <p14:tracePt t="261287" x="8756650" y="4025900"/>
          <p14:tracePt t="261304" x="8769350" y="4013200"/>
          <p14:tracePt t="261321" x="8769350" y="3994150"/>
          <p14:tracePt t="261337" x="8769350" y="3981450"/>
          <p14:tracePt t="261354" x="8756650" y="3924300"/>
          <p14:tracePt t="261371" x="8667750" y="3854450"/>
          <p14:tracePt t="261387" x="8578850" y="3790950"/>
          <p14:tracePt t="261404" x="8451850" y="3702050"/>
          <p14:tracePt t="261421" x="8280400" y="3600450"/>
          <p14:tracePt t="261438" x="8128000" y="3517900"/>
          <p14:tracePt t="261454" x="7975600" y="3429000"/>
          <p14:tracePt t="261471" x="7804150" y="3340100"/>
          <p14:tracePt t="261487" x="7664450" y="3263900"/>
          <p14:tracePt t="261504" x="7505700" y="3251200"/>
          <p14:tracePt t="261521" x="7308850" y="3251200"/>
          <p14:tracePt t="261537" x="7035800" y="3251200"/>
          <p14:tracePt t="261554" x="6724650" y="3276600"/>
          <p14:tracePt t="261571" x="6216650" y="3390900"/>
          <p14:tracePt t="261587" x="5911850" y="3505200"/>
          <p14:tracePt t="261604" x="5708650" y="3600450"/>
          <p14:tracePt t="261621" x="5581650" y="3695700"/>
          <p14:tracePt t="261637" x="5499100" y="3822700"/>
          <p14:tracePt t="261654" x="5461000" y="3956050"/>
          <p14:tracePt t="261671" x="5422900" y="4114800"/>
          <p14:tracePt t="261688" x="5410200" y="4292600"/>
          <p14:tracePt t="261705" x="5410200" y="4489450"/>
          <p14:tracePt t="261721" x="5410200" y="4629150"/>
          <p14:tracePt t="261737" x="5448300" y="4762500"/>
          <p14:tracePt t="261755" x="5511800" y="4914900"/>
          <p14:tracePt t="261755" x="5562600" y="4978400"/>
          <p14:tracePt t="261771" x="5607050" y="5060950"/>
          <p14:tracePt t="261787" x="5708650" y="5130800"/>
          <p14:tracePt t="261804" x="5816600" y="5187950"/>
          <p14:tracePt t="261821" x="6000750" y="5245100"/>
          <p14:tracePt t="261838" x="6223000" y="5257800"/>
          <p14:tracePt t="261854" x="6553200" y="5257800"/>
          <p14:tracePt t="261871" x="6915150" y="5257800"/>
          <p14:tracePt t="261888" x="7073900" y="5257800"/>
          <p14:tracePt t="261904" x="7105650" y="5257800"/>
          <p14:tracePt t="261921" x="7112000" y="5257800"/>
          <p14:tracePt t="261971" x="7112000" y="5270500"/>
          <p14:tracePt t="261987" x="7099300" y="5314950"/>
          <p14:tracePt t="261995" x="7099300" y="5327650"/>
          <p14:tracePt t="262004" x="7099300" y="5365750"/>
          <p14:tracePt t="262021" x="7086600" y="5461000"/>
          <p14:tracePt t="262038" x="7086600" y="5518150"/>
          <p14:tracePt t="262054" x="7124700" y="5613400"/>
          <p14:tracePt t="262071" x="7188200" y="5683250"/>
          <p14:tracePt t="262088" x="7258050" y="5727700"/>
          <p14:tracePt t="262104" x="7302500" y="5746750"/>
          <p14:tracePt t="262121" x="7359650" y="5753100"/>
          <p14:tracePt t="262138" x="7404100" y="5772150"/>
          <p14:tracePt t="262154" x="7461250" y="5772150"/>
          <p14:tracePt t="262172" x="7613650" y="5753100"/>
          <p14:tracePt t="262187" x="7835900" y="5613400"/>
          <p14:tracePt t="262204" x="8134350" y="5422900"/>
          <p14:tracePt t="262221" x="8362950" y="5207000"/>
          <p14:tracePt t="262238" x="8426450" y="5073650"/>
          <p14:tracePt t="262254" x="8464550" y="4965700"/>
          <p14:tracePt t="262271" x="8464550" y="4914900"/>
          <p14:tracePt t="262288" x="8464550" y="4889500"/>
          <p14:tracePt t="262304" x="8451850" y="4864100"/>
          <p14:tracePt t="262379" x="8426450" y="4864100"/>
          <p14:tracePt t="262387" x="8401050" y="4876800"/>
          <p14:tracePt t="262404" x="8293100" y="4946650"/>
          <p14:tracePt t="262422" x="8153400" y="5048250"/>
          <p14:tracePt t="262438" x="7994650" y="5181600"/>
          <p14:tracePt t="262455" x="7867650" y="5295900"/>
          <p14:tracePt t="262471" x="7772400" y="5391150"/>
          <p14:tracePt t="262488" x="7747000" y="5448300"/>
          <p14:tracePt t="262504" x="7747000" y="5524500"/>
          <p14:tracePt t="262521" x="7747000" y="5581650"/>
          <p14:tracePt t="262538" x="7747000" y="5638800"/>
          <p14:tracePt t="262554" x="7747000" y="5683250"/>
          <p14:tracePt t="262571" x="7734300" y="5803900"/>
          <p14:tracePt t="262588" x="7702550" y="5911850"/>
          <p14:tracePt t="262604" x="7683500" y="5994400"/>
          <p14:tracePt t="262621" x="7645400" y="6096000"/>
          <p14:tracePt t="262638" x="7626350" y="6153150"/>
          <p14:tracePt t="262654" x="7562850" y="6254750"/>
          <p14:tracePt t="262672" x="7486650" y="6330950"/>
          <p14:tracePt t="262689" x="7378700" y="6413500"/>
          <p14:tracePt t="262705" x="7207250" y="6496050"/>
          <p14:tracePt t="262721" x="6972300" y="6565900"/>
          <p14:tracePt t="262738" x="6692900" y="6591300"/>
          <p14:tracePt t="262754" x="6381750" y="6648450"/>
          <p14:tracePt t="262771" x="5892800" y="6724650"/>
          <p14:tracePt t="262788" x="5626100" y="6775450"/>
          <p14:tracePt t="262804" x="5429250" y="6832600"/>
          <p14:tracePt t="262821" x="5276850" y="6851650"/>
          <p14:tracePt t="262838" x="5187950" y="6851650"/>
          <p14:tracePt t="262854" x="5137150" y="6851650"/>
          <p14:tracePt t="262871" x="5080000" y="6851650"/>
          <p14:tracePt t="262888" x="5022850" y="6851650"/>
          <p14:tracePt t="262904" x="4991100" y="6851650"/>
          <p14:tracePt t="262921" x="4965700" y="6851650"/>
          <p14:tracePt t="262938" x="4959350" y="6851650"/>
          <p14:tracePt t="262954" x="4940300" y="6851650"/>
          <p14:tracePt t="262972" x="4940300" y="6845300"/>
          <p14:tracePt t="262995" x="4940300" y="6838950"/>
          <p14:tracePt t="263011" x="4940300" y="6826250"/>
          <p14:tracePt t="263021" x="4940300" y="6813550"/>
          <p14:tracePt t="263038" x="4940300" y="6788150"/>
          <p14:tracePt t="263054" x="4940300" y="6775450"/>
          <p14:tracePt t="263071" x="4940300" y="6756400"/>
          <p14:tracePt t="263088" x="4940300" y="6750050"/>
          <p14:tracePt t="263108" x="4933950" y="6724650"/>
          <p14:tracePt t="263121" x="4914900" y="6718300"/>
          <p14:tracePt t="263138" x="4851400" y="6718300"/>
          <p14:tracePt t="263155" x="4673600" y="6692900"/>
          <p14:tracePt t="263155" x="4603750" y="6692900"/>
          <p14:tracePt t="263171" x="4324350" y="6692900"/>
          <p14:tracePt t="263188" x="4051300" y="6692900"/>
          <p14:tracePt t="263205" x="3854450" y="6692900"/>
          <p14:tracePt t="263221" x="3663950" y="6692900"/>
          <p14:tracePt t="263238" x="3416300" y="6756400"/>
          <p14:tracePt t="263255" x="3181350" y="6826250"/>
          <p14:tracePt t="263271" x="2965450" y="6851650"/>
          <p14:tracePt t="263288" x="2787650" y="6851650"/>
          <p14:tracePt t="263305" x="2565400" y="6851650"/>
          <p14:tracePt t="263321" x="2374900" y="6851650"/>
          <p14:tracePt t="263338" x="2178050" y="6832600"/>
          <p14:tracePt t="263354" x="1962150" y="6794500"/>
          <p14:tracePt t="263371" x="1758950" y="6731000"/>
          <p14:tracePt t="263388" x="1708150" y="6705600"/>
          <p14:tracePt t="263405" x="1676400" y="6686550"/>
          <p14:tracePt t="263426" x="1663700" y="6680200"/>
          <p14:tracePt t="263438" x="1651000" y="6661150"/>
          <p14:tracePt t="263454" x="1638300" y="6654800"/>
          <p14:tracePt t="263471" x="1606550" y="6648450"/>
          <p14:tracePt t="263488" x="1562100" y="6623050"/>
          <p14:tracePt t="263505" x="1517650" y="6610350"/>
          <p14:tracePt t="263521" x="1460500" y="6604000"/>
          <p14:tracePt t="263538" x="1403350" y="6572250"/>
          <p14:tracePt t="263555" x="1384300" y="6572250"/>
          <p14:tracePt t="263572" x="1365250" y="6565900"/>
          <p14:tracePt t="263612" x="1365250" y="6559550"/>
          <p14:tracePt t="263620" x="1384300" y="6534150"/>
          <p14:tracePt t="263627" x="1416050" y="6521450"/>
          <p14:tracePt t="263638" x="1435100" y="6515100"/>
          <p14:tracePt t="263655" x="1466850" y="6502400"/>
          <p14:tracePt t="263671" x="1473200" y="6496050"/>
          <p14:tracePt t="263689" x="1479550" y="6489700"/>
          <p14:tracePt t="263704" x="1485900" y="6489700"/>
          <p14:tracePt t="263721" x="1504950" y="6489700"/>
          <p14:tracePt t="263738" x="1524000" y="6489700"/>
          <p14:tracePt t="263755" x="1593850" y="6477000"/>
          <p14:tracePt t="263771" x="1835150" y="6470650"/>
          <p14:tracePt t="263788" x="2025650" y="6470650"/>
          <p14:tracePt t="263805" x="2152650" y="6470650"/>
          <p14:tracePt t="263821" x="2197100" y="6470650"/>
          <p14:tracePt t="263838" x="2216150" y="6470650"/>
          <p14:tracePt t="263876" x="2222500" y="6470650"/>
          <p14:tracePt t="263900" x="2235200" y="6470650"/>
          <p14:tracePt t="263932" x="2254250" y="6470650"/>
          <p14:tracePt t="263940" x="2260600" y="6470650"/>
          <p14:tracePt t="263955" x="2266950" y="6477000"/>
          <p14:tracePt t="263956" x="2273300" y="6483350"/>
          <p14:tracePt t="263971" x="2317750" y="6496050"/>
          <p14:tracePt t="263988" x="2336800" y="6496050"/>
          <p14:tracePt t="264005" x="2349500" y="6496050"/>
          <p14:tracePt t="264100" x="2362200" y="6496050"/>
          <p14:tracePt t="264124" x="2355850" y="6496050"/>
          <p14:tracePt t="264132" x="2349500" y="6483350"/>
          <p14:tracePt t="264140" x="2336800" y="6483350"/>
          <p14:tracePt t="264155" x="2305050" y="6483350"/>
          <p14:tracePt t="264172" x="2266950" y="6483350"/>
          <p14:tracePt t="264188" x="2260600" y="6477000"/>
          <p14:tracePt t="264205" x="2254250" y="6477000"/>
          <p14:tracePt t="264221" x="2235200" y="6477000"/>
          <p14:tracePt t="264238" x="2209800" y="6451600"/>
          <p14:tracePt t="264255" x="2190750" y="6445250"/>
          <p14:tracePt t="264271" x="2139950" y="6426200"/>
          <p14:tracePt t="264288" x="2095500" y="6400800"/>
          <p14:tracePt t="264305" x="2006600" y="6343650"/>
          <p14:tracePt t="264321" x="1949450" y="6324600"/>
          <p14:tracePt t="264338" x="1905000" y="6305550"/>
          <p14:tracePt t="264355" x="1898650" y="6299200"/>
          <p14:tracePt t="264372" x="1885950" y="6292850"/>
          <p14:tracePt t="264396" x="1866900" y="6292850"/>
          <p14:tracePt t="264476" x="1860550" y="6292850"/>
          <p14:tracePt t="264508" x="1854200" y="6292850"/>
          <p14:tracePt t="264580" x="1847850" y="6292850"/>
          <p14:tracePt t="264628" x="1835150" y="6292850"/>
          <p14:tracePt t="264636" x="1835150" y="6299200"/>
          <p14:tracePt t="264652" x="1835150" y="6311900"/>
          <p14:tracePt t="264668" x="1835150" y="6318250"/>
          <p14:tracePt t="264692" x="1835150" y="6330950"/>
          <p14:tracePt t="264740" x="1841500" y="6337300"/>
          <p14:tracePt t="265252" x="1847850" y="6337300"/>
          <p14:tracePt t="265284" x="1854200" y="6337300"/>
          <p14:tracePt t="265308" x="1860550" y="6337300"/>
          <p14:tracePt t="265348" x="1866900" y="6337300"/>
          <p14:tracePt t="265380" x="1885950" y="6337300"/>
          <p14:tracePt t="265396" x="1892300" y="6337300"/>
          <p14:tracePt t="265405" x="1911350" y="6337300"/>
          <p14:tracePt t="265422" x="1936750" y="6337300"/>
          <p14:tracePt t="265438" x="1949450" y="6337300"/>
          <p14:tracePt t="265455" x="1974850" y="6337300"/>
          <p14:tracePt t="265472" x="1981200" y="6330950"/>
          <p14:tracePt t="265652" x="1987550" y="6330950"/>
          <p14:tracePt t="265660" x="1993900" y="6337300"/>
          <p14:tracePt t="265672" x="2012950" y="6343650"/>
          <p14:tracePt t="265689" x="2057400" y="6356350"/>
          <p14:tracePt t="265705" x="2114550" y="6362700"/>
          <p14:tracePt t="265722" x="2171700" y="6362700"/>
          <p14:tracePt t="265738" x="2216150" y="6362700"/>
          <p14:tracePt t="265755" x="2266950" y="6362700"/>
          <p14:tracePt t="265772" x="2387600" y="6362700"/>
          <p14:tracePt t="265788" x="2514600" y="6362700"/>
          <p14:tracePt t="265805" x="2755900" y="6362700"/>
          <p14:tracePt t="265822" x="3067050" y="6362700"/>
          <p14:tracePt t="265839" x="3448050" y="6362700"/>
          <p14:tracePt t="265855" x="3771900" y="6362700"/>
          <p14:tracePt t="265872" x="4032250" y="6362700"/>
          <p14:tracePt t="265889" x="4159250" y="6362700"/>
          <p14:tracePt t="265905" x="4203700" y="6362700"/>
          <p14:tracePt t="265922" x="4210050" y="6362700"/>
          <p14:tracePt t="265938" x="4222750" y="6362700"/>
          <p14:tracePt t="265955" x="4241800" y="6362700"/>
          <p14:tracePt t="265972" x="4279900" y="6362700"/>
          <p14:tracePt t="265989" x="4298950" y="6362700"/>
          <p14:tracePt t="266005" x="4330700" y="6362700"/>
          <p14:tracePt t="266022" x="4362450" y="6362700"/>
          <p14:tracePt t="266038" x="4394200" y="6362700"/>
          <p14:tracePt t="266055" x="4464050" y="6343650"/>
          <p14:tracePt t="266072" x="4508500" y="6330950"/>
          <p14:tracePt t="266089" x="4635500" y="6311900"/>
          <p14:tracePt t="266105" x="4813300" y="6286500"/>
          <p14:tracePt t="266122" x="4908550" y="6286500"/>
          <p14:tracePt t="266139" x="4921250" y="6286500"/>
          <p14:tracePt t="266444" x="4927600" y="6286500"/>
          <p14:tracePt t="266452" x="4927600" y="6292850"/>
          <p14:tracePt t="266460" x="4927600" y="6311900"/>
          <p14:tracePt t="266472" x="4927600" y="6318250"/>
          <p14:tracePt t="266489" x="4927600" y="6350000"/>
          <p14:tracePt t="266516" x="4927600" y="6356350"/>
          <p14:tracePt t="266524" x="4940300" y="6356350"/>
          <p14:tracePt t="266541" x="4946650" y="6356350"/>
          <p14:tracePt t="266668" x="4953000" y="6356350"/>
          <p14:tracePt t="266709" x="4953000" y="6350000"/>
          <p14:tracePt t="269382" x="4953000" y="6330950"/>
          <p14:tracePt t="269925" x="4946650" y="6324600"/>
          <p14:tracePt t="270149" x="4933950" y="6324600"/>
          <p14:tracePt t="270173" x="4927600" y="6318250"/>
          <p14:tracePt t="270318" x="4921250" y="6318250"/>
          <p14:tracePt t="270445" x="4914900" y="6318250"/>
          <p14:tracePt t="270694" x="4908550" y="6318250"/>
          <p14:tracePt t="271045" x="4908550" y="6324600"/>
          <p14:tracePt t="271061" x="4908550" y="6330950"/>
          <p14:tracePt t="271109" x="4908550" y="6350000"/>
          <p14:tracePt t="272606" x="4914900" y="6350000"/>
          <p14:tracePt t="272662" x="4933950" y="6337300"/>
          <p14:tracePt t="272702" x="4940300" y="6337300"/>
          <p14:tracePt t="272822" x="4946650" y="6337300"/>
          <p14:tracePt t="272902" x="4953000" y="6337300"/>
          <p14:tracePt t="275750" x="4953000" y="6343650"/>
          <p14:tracePt t="275774" x="4946650" y="6356350"/>
          <p14:tracePt t="275798" x="4946650" y="6362700"/>
          <p14:tracePt t="275814" x="4933950" y="6375400"/>
          <p14:tracePt t="276615" x="4933950" y="6369050"/>
          <p14:tracePt t="276639" x="4933950" y="6362700"/>
          <p14:tracePt t="278151" x="4914900" y="6362700"/>
          <p14:tracePt t="278159" x="4883150" y="6362700"/>
          <p14:tracePt t="278175" x="4806950" y="6362700"/>
          <p14:tracePt t="278191" x="4699000" y="6362700"/>
          <p14:tracePt t="278208" x="4546600" y="6362700"/>
          <p14:tracePt t="278225" x="4387850" y="6362700"/>
          <p14:tracePt t="278241" x="4159250" y="6362700"/>
          <p14:tracePt t="278258" x="3949700" y="6362700"/>
          <p14:tracePt t="278275" x="3778250" y="6362700"/>
          <p14:tracePt t="278292" x="3695700" y="6362700"/>
          <p14:tracePt t="278308" x="3613150" y="6356350"/>
          <p14:tracePt t="278325" x="3473450" y="6330950"/>
          <p14:tracePt t="278342" x="3276600" y="6305550"/>
          <p14:tracePt t="278358" x="3016250" y="6292850"/>
          <p14:tracePt t="278375" x="2616200" y="6292850"/>
          <p14:tracePt t="278391" x="2444750" y="6292850"/>
          <p14:tracePt t="278408" x="2355850" y="6292850"/>
          <p14:tracePt t="278425" x="2292350" y="6292850"/>
          <p14:tracePt t="278441" x="2279650" y="6292850"/>
          <p14:tracePt t="278458" x="2273300" y="6292850"/>
          <p14:tracePt t="278475" x="2266950" y="6292850"/>
          <p14:tracePt t="278491" x="2254250" y="6292850"/>
          <p14:tracePt t="278508" x="2235200" y="6292850"/>
          <p14:tracePt t="278525" x="2216150" y="6292850"/>
          <p14:tracePt t="278541" x="2209800" y="6292850"/>
          <p14:tracePt t="278558" x="2184400" y="6292850"/>
          <p14:tracePt t="278559" x="2165350" y="6292850"/>
          <p14:tracePt t="278575" x="2133600" y="6292850"/>
          <p14:tracePt t="278591" x="2089150" y="6292850"/>
          <p14:tracePt t="278608" x="2070100" y="6292850"/>
          <p14:tracePt t="278625" x="2044700" y="6292850"/>
          <p14:tracePt t="278641" x="2038350" y="6292850"/>
          <p14:tracePt t="278658" x="2012950" y="6292850"/>
          <p14:tracePt t="278675" x="1987550" y="6305550"/>
          <p14:tracePt t="278692" x="1943100" y="6337300"/>
          <p14:tracePt t="278708" x="1924050" y="6343650"/>
          <p14:tracePt t="278725" x="1911350" y="6356350"/>
          <p14:tracePt t="278741" x="1905000" y="6356350"/>
          <p14:tracePt t="278759" x="1898650" y="6362700"/>
          <p14:tracePt t="278759" x="1892300" y="6375400"/>
          <p14:tracePt t="279287" x="1879600" y="6369050"/>
          <p14:tracePt t="279352" x="1879600" y="6362700"/>
          <p14:tracePt t="279359" x="1879600" y="6350000"/>
          <p14:tracePt t="279375" x="1879600" y="6343650"/>
          <p14:tracePt t="279392" x="1879600" y="6330950"/>
          <p14:tracePt t="279408" x="1879600" y="6311900"/>
          <p14:tracePt t="279425" x="1879600" y="6292850"/>
          <p14:tracePt t="279442" x="1879600" y="6273800"/>
          <p14:tracePt t="279458" x="1879600" y="6248400"/>
          <p14:tracePt t="279475" x="1879600" y="6216650"/>
          <p14:tracePt t="279492" x="1879600" y="6191250"/>
          <p14:tracePt t="279509" x="1879600" y="6146800"/>
          <p14:tracePt t="279525" x="1873250" y="6134100"/>
          <p14:tracePt t="279542" x="1873250" y="6102350"/>
          <p14:tracePt t="279559" x="1866900" y="6070600"/>
          <p14:tracePt t="279559" x="1866900" y="6038850"/>
          <p14:tracePt t="279575" x="1866900" y="5975350"/>
          <p14:tracePt t="279592" x="1866900" y="5880100"/>
          <p14:tracePt t="279608" x="1866900" y="5791200"/>
          <p14:tracePt t="279625" x="1866900" y="5683250"/>
          <p14:tracePt t="279642" x="1866900" y="5543550"/>
          <p14:tracePt t="279658" x="1828800" y="5429250"/>
          <p14:tracePt t="279675" x="1822450" y="5302250"/>
          <p14:tracePt t="279692" x="1809750" y="5187950"/>
          <p14:tracePt t="279709" x="1797050" y="5124450"/>
          <p14:tracePt t="279725" x="1797050" y="5054600"/>
          <p14:tracePt t="279742" x="1797050" y="5010150"/>
          <p14:tracePt t="279759" x="1797050" y="4953000"/>
          <p14:tracePt t="279759" x="1797050" y="4914900"/>
          <p14:tracePt t="279775" x="1797050" y="4851400"/>
          <p14:tracePt t="279792" x="1797050" y="4775200"/>
          <p14:tracePt t="279808" x="1797050" y="4692650"/>
          <p14:tracePt t="279825" x="1797050" y="4629150"/>
          <p14:tracePt t="279842" x="1797050" y="4572000"/>
          <p14:tracePt t="279858" x="1797050" y="4540250"/>
          <p14:tracePt t="279875" x="1797050" y="4521200"/>
          <p14:tracePt t="279892" x="1797050" y="4495800"/>
          <p14:tracePt t="279908" x="1797050" y="4489450"/>
          <p14:tracePt t="279936" x="1797050" y="4483100"/>
          <p14:tracePt t="280055" x="1797050" y="4457700"/>
          <p14:tracePt t="280063" x="1797050" y="4445000"/>
          <p14:tracePt t="280075" x="1797050" y="4413250"/>
          <p14:tracePt t="280092" x="1803400" y="4368800"/>
          <p14:tracePt t="280108" x="1803400" y="4324350"/>
          <p14:tracePt t="280125" x="1822450" y="4279900"/>
          <p14:tracePt t="280142" x="1828800" y="4260850"/>
          <p14:tracePt t="280158" x="1835150" y="4235450"/>
          <p14:tracePt t="280175" x="1847850" y="4216400"/>
          <p14:tracePt t="280199" x="1847850" y="4210050"/>
          <p14:tracePt t="280215" x="1847850" y="4197350"/>
          <p14:tracePt t="280226" x="1847850" y="4191000"/>
          <p14:tracePt t="280242" x="1854200" y="4165600"/>
          <p14:tracePt t="280259" x="1860550" y="4152900"/>
          <p14:tracePt t="280275" x="1860550" y="4140200"/>
          <p14:tracePt t="280292" x="1866900" y="4133850"/>
          <p14:tracePt t="280308" x="1879600" y="4114800"/>
          <p14:tracePt t="280325" x="1879600" y="4095750"/>
          <p14:tracePt t="280342" x="1885950" y="4083050"/>
          <p14:tracePt t="280358" x="1885950" y="4076700"/>
          <p14:tracePt t="282392" x="1885950" y="4083050"/>
          <p14:tracePt t="282400" x="1885950" y="4108450"/>
          <p14:tracePt t="282409" x="1885950" y="4127500"/>
          <p14:tracePt t="282426" x="1885950" y="4171950"/>
          <p14:tracePt t="282442" x="1885950" y="4216400"/>
          <p14:tracePt t="282459" x="1885950" y="4292600"/>
          <p14:tracePt t="282476" x="1885950" y="4387850"/>
          <p14:tracePt t="282493" x="1885950" y="4489450"/>
          <p14:tracePt t="282509" x="1885950" y="4597400"/>
          <p14:tracePt t="282526" x="1885950" y="4737100"/>
          <p14:tracePt t="282542" x="1885950" y="4864100"/>
          <p14:tracePt t="282559" x="1885950" y="4972050"/>
          <p14:tracePt t="282576" x="1917700" y="5067300"/>
          <p14:tracePt t="282592" x="1917700" y="5099050"/>
          <p14:tracePt t="282609" x="1917700" y="5111750"/>
          <p14:tracePt t="282626" x="1917700" y="5137150"/>
          <p14:tracePt t="282642" x="1917700" y="5175250"/>
          <p14:tracePt t="282659" x="1917700" y="5245100"/>
          <p14:tracePt t="282676" x="1911350" y="5391150"/>
          <p14:tracePt t="282693" x="1898650" y="5518150"/>
          <p14:tracePt t="282709" x="1885950" y="5657850"/>
          <p14:tracePt t="282726" x="1879600" y="5753100"/>
          <p14:tracePt t="282742" x="1854200" y="5848350"/>
          <p14:tracePt t="282759" x="1847850" y="5905500"/>
          <p14:tracePt t="282776" x="1847850" y="5956300"/>
          <p14:tracePt t="282792" x="1847850" y="6000750"/>
          <p14:tracePt t="282809" x="1847850" y="6045200"/>
          <p14:tracePt t="282826" x="1847850" y="6121400"/>
          <p14:tracePt t="282842" x="1860550" y="6191250"/>
          <p14:tracePt t="282859" x="1860550" y="6280150"/>
          <p14:tracePt t="282876" x="1860550" y="6388100"/>
          <p14:tracePt t="282892" x="1860550" y="6496050"/>
          <p14:tracePt t="282909" x="1860550" y="6572250"/>
          <p14:tracePt t="282926" x="1860550" y="6597650"/>
          <p14:tracePt t="282943" x="1860550" y="6610350"/>
          <p14:tracePt t="283040" x="1860550" y="6578600"/>
          <p14:tracePt t="283048" x="1860550" y="6540500"/>
          <p14:tracePt t="283059" x="1860550" y="6483350"/>
          <p14:tracePt t="283076" x="1860550" y="6343650"/>
          <p14:tracePt t="283092" x="1860550" y="6184900"/>
          <p14:tracePt t="283109" x="1866900" y="6057900"/>
          <p14:tracePt t="283126" x="1866900" y="5937250"/>
          <p14:tracePt t="283143" x="1866900" y="5829300"/>
          <p14:tracePt t="283159" x="1866900" y="5670550"/>
          <p14:tracePt t="283176" x="1866900" y="5473700"/>
          <p14:tracePt t="283193" x="1879600" y="5314950"/>
          <p14:tracePt t="283209" x="1905000" y="5200650"/>
          <p14:tracePt t="283226" x="1930400" y="5092700"/>
          <p14:tracePt t="283242" x="1936750" y="4965700"/>
          <p14:tracePt t="283259" x="1962150" y="4832350"/>
          <p14:tracePt t="283276" x="1974850" y="4673600"/>
          <p14:tracePt t="283292" x="2000250" y="4559300"/>
          <p14:tracePt t="283309" x="2000250" y="4470400"/>
          <p14:tracePt t="283326" x="2000250" y="4413250"/>
          <p14:tracePt t="283342" x="2000250" y="4356100"/>
          <p14:tracePt t="283359" x="2019300" y="4298950"/>
          <p14:tracePt t="283376" x="2025650" y="4241800"/>
          <p14:tracePt t="283393" x="2025650" y="4197350"/>
          <p14:tracePt t="283409" x="2038350" y="4152900"/>
          <p14:tracePt t="283426" x="2038350" y="4127500"/>
          <p14:tracePt t="283443" x="2038350" y="4108450"/>
          <p14:tracePt t="283459" x="2038350" y="4102100"/>
          <p14:tracePt t="283744" x="2038350" y="4108450"/>
          <p14:tracePt t="283760" x="2038350" y="4127500"/>
          <p14:tracePt t="283768" x="2038350" y="4133850"/>
          <p14:tracePt t="283776" x="2038350" y="4140200"/>
          <p14:tracePt t="283793" x="2019300" y="4197350"/>
          <p14:tracePt t="283809" x="2006600" y="4241800"/>
          <p14:tracePt t="283826" x="2006600" y="4286250"/>
          <p14:tracePt t="283843" x="2000250" y="4318000"/>
          <p14:tracePt t="283859" x="2000250" y="4343400"/>
          <p14:tracePt t="283876" x="2000250" y="4349750"/>
          <p14:tracePt t="283944" x="2000250" y="4356100"/>
          <p14:tracePt t="283968" x="2000250" y="4362450"/>
          <p14:tracePt t="283984" x="2000250" y="4381500"/>
          <p14:tracePt t="284000" x="2000250" y="4387850"/>
          <p14:tracePt t="284033" x="2000250" y="4394200"/>
          <p14:tracePt t="284051" x="2000250" y="4400550"/>
          <p14:tracePt t="284056" x="2000250" y="4419600"/>
          <p14:tracePt t="284072" x="1981200" y="4438650"/>
          <p14:tracePt t="284088" x="1981200" y="4445000"/>
          <p14:tracePt t="284104" x="1974850" y="4464050"/>
          <p14:tracePt t="284112" x="1974850" y="4476750"/>
          <p14:tracePt t="284126" x="1962150" y="4495800"/>
          <p14:tracePt t="284143" x="1955800" y="4527550"/>
          <p14:tracePt t="284159" x="1936750" y="4610100"/>
          <p14:tracePt t="284176" x="1917700" y="4705350"/>
          <p14:tracePt t="284193" x="1917700" y="4762500"/>
          <p14:tracePt t="284209" x="1917700" y="4819650"/>
          <p14:tracePt t="284226" x="1917700" y="4902200"/>
          <p14:tracePt t="284243" x="1917700" y="4991100"/>
          <p14:tracePt t="284259" x="1917700" y="5067300"/>
          <p14:tracePt t="284276" x="1917700" y="5175250"/>
          <p14:tracePt t="284293" x="1917700" y="5270500"/>
          <p14:tracePt t="284309" x="1917700" y="5391150"/>
          <p14:tracePt t="284326" x="1949450" y="5537200"/>
          <p14:tracePt t="284343" x="2000250" y="5702300"/>
          <p14:tracePt t="284359" x="2076450" y="5822950"/>
          <p14:tracePt t="284376" x="2146300" y="5943600"/>
          <p14:tracePt t="284393" x="2178050" y="5981700"/>
          <p14:tracePt t="284410" x="2190750" y="5994400"/>
          <p14:tracePt t="284426" x="2209800" y="6019800"/>
          <p14:tracePt t="284443" x="2209800" y="6045200"/>
          <p14:tracePt t="284460" x="2209800" y="6076950"/>
          <p14:tracePt t="284476" x="2209800" y="6121400"/>
          <p14:tracePt t="284493" x="2209800" y="6165850"/>
          <p14:tracePt t="284510" x="2203450" y="6203950"/>
          <p14:tracePt t="284526" x="2197100" y="6235700"/>
          <p14:tracePt t="284543" x="2184400" y="6261100"/>
          <p14:tracePt t="284559" x="2184400" y="6280150"/>
          <p14:tracePt t="284576" x="2171700" y="6292850"/>
          <p14:tracePt t="284593" x="2165350" y="6305550"/>
          <p14:tracePt t="284616" x="2159000" y="6318250"/>
          <p14:tracePt t="284632" x="2146300" y="6324600"/>
          <p14:tracePt t="284643" x="2146300" y="6330950"/>
          <p14:tracePt t="284660" x="2133600" y="6337300"/>
          <p14:tracePt t="284677" x="2101850" y="6343650"/>
          <p14:tracePt t="284693" x="2070100" y="6356350"/>
          <p14:tracePt t="284709" x="2051050" y="6356350"/>
          <p14:tracePt t="284726" x="2044700" y="6356350"/>
          <p14:tracePt t="284744" x="2038350" y="6356350"/>
          <p14:tracePt t="284760" x="2025650" y="6356350"/>
          <p14:tracePt t="284776" x="2012950" y="6356350"/>
          <p14:tracePt t="284793" x="2000250" y="6362700"/>
          <p14:tracePt t="284810" x="1968500" y="6381750"/>
          <p14:tracePt t="284826" x="1943100" y="6381750"/>
          <p14:tracePt t="284843" x="1936750" y="6381750"/>
          <p14:tracePt t="285273" x="1943100" y="6381750"/>
          <p14:tracePt t="285289" x="1968500" y="6381750"/>
          <p14:tracePt t="285297" x="2000250" y="6381750"/>
          <p14:tracePt t="285310" x="2038350" y="6381750"/>
          <p14:tracePt t="285326" x="2190750" y="6381750"/>
          <p14:tracePt t="285343" x="2368550" y="6381750"/>
          <p14:tracePt t="285360" x="2533650" y="6381750"/>
          <p14:tracePt t="285377" x="2578100" y="6381750"/>
          <p14:tracePt t="285393" x="2597150" y="6381750"/>
          <p14:tracePt t="285410" x="2628900" y="6381750"/>
          <p14:tracePt t="285426" x="2673350" y="6381750"/>
          <p14:tracePt t="285443" x="2711450" y="6381750"/>
          <p14:tracePt t="285460" x="2768600" y="6388100"/>
          <p14:tracePt t="285476" x="2825750" y="6388100"/>
          <p14:tracePt t="285493" x="2889250" y="6388100"/>
          <p14:tracePt t="285510" x="2908300" y="6388100"/>
          <p14:tracePt t="285526" x="2940050" y="6388100"/>
          <p14:tracePt t="285543" x="2959100" y="6400800"/>
          <p14:tracePt t="285560" x="2984500" y="6400800"/>
          <p14:tracePt t="285577" x="3035300" y="6400800"/>
          <p14:tracePt t="285593" x="3098800" y="6407150"/>
          <p14:tracePt t="285610" x="3168650" y="6407150"/>
          <p14:tracePt t="285626" x="3251200" y="6426200"/>
          <p14:tracePt t="285643" x="3327400" y="6426200"/>
          <p14:tracePt t="285660" x="3403600" y="6426200"/>
          <p14:tracePt t="285677" x="3486150" y="6426200"/>
          <p14:tracePt t="285693" x="3549650" y="6426200"/>
          <p14:tracePt t="285710" x="3606800" y="6426200"/>
          <p14:tracePt t="285726" x="3663950" y="6426200"/>
          <p14:tracePt t="285743" x="3708400" y="6426200"/>
          <p14:tracePt t="285760" x="3752850" y="6426200"/>
          <p14:tracePt t="285761" x="3778250" y="6426200"/>
          <p14:tracePt t="285776" x="3835400" y="6426200"/>
          <p14:tracePt t="285793" x="3879850" y="6426200"/>
          <p14:tracePt t="285810" x="3956050" y="6426200"/>
          <p14:tracePt t="285827" x="4013200" y="6426200"/>
          <p14:tracePt t="285843" x="4070350" y="6426200"/>
          <p14:tracePt t="285860" x="4127500" y="6426200"/>
          <p14:tracePt t="285876" x="4191000" y="6426200"/>
          <p14:tracePt t="285893" x="4235450" y="6426200"/>
          <p14:tracePt t="285910" x="4279900" y="6426200"/>
          <p14:tracePt t="285927" x="4349750" y="6413500"/>
          <p14:tracePt t="285943" x="4413250" y="6413500"/>
          <p14:tracePt t="285960" x="4521200" y="6413500"/>
          <p14:tracePt t="285977" x="4699000" y="6413500"/>
          <p14:tracePt t="285993" x="4819650" y="6413500"/>
          <p14:tracePt t="286010" x="4889500" y="6413500"/>
          <p14:tracePt t="286026" x="4914900" y="6413500"/>
          <p14:tracePt t="286043" x="4927600" y="6413500"/>
          <p14:tracePt t="286060" x="4933950" y="6413500"/>
          <p14:tracePt t="286097" x="4946650" y="6413500"/>
          <p14:tracePt t="286113" x="4953000" y="6413500"/>
          <p14:tracePt t="286121" x="4965700" y="6413500"/>
          <p14:tracePt t="286137" x="4972050" y="6413500"/>
          <p14:tracePt t="286153" x="4984750" y="6413500"/>
          <p14:tracePt t="286169" x="5003800" y="6413500"/>
          <p14:tracePt t="286185" x="5010150" y="6413500"/>
          <p14:tracePt t="286201" x="5016500" y="6407150"/>
          <p14:tracePt t="286218" x="5022850" y="6407150"/>
          <p14:tracePt t="286233" x="5029200" y="6400800"/>
          <p14:tracePt t="286545" x="5029200" y="6394450"/>
          <p14:tracePt t="286689" x="5022850" y="6394450"/>
          <p14:tracePt t="286777" x="5010150" y="6394450"/>
          <p14:tracePt t="287081" x="4997450" y="6394450"/>
          <p14:tracePt t="287089" x="4984750" y="6394450"/>
          <p14:tracePt t="287105" x="4959350" y="6394450"/>
          <p14:tracePt t="287113" x="4946650" y="6394450"/>
          <p14:tracePt t="287127" x="4914900" y="6394450"/>
          <p14:tracePt t="287143" x="4857750" y="6400800"/>
          <p14:tracePt t="287160" x="4749800" y="6413500"/>
          <p14:tracePt t="287177" x="4514850" y="6464300"/>
          <p14:tracePt t="287193" x="4413250" y="6496050"/>
          <p14:tracePt t="287210" x="4343400" y="6508750"/>
          <p14:tracePt t="287227" x="4254500" y="6515100"/>
          <p14:tracePt t="287243" x="4159250" y="6527800"/>
          <p14:tracePt t="287260" x="4038600" y="6527800"/>
          <p14:tracePt t="287277" x="3810000" y="6553200"/>
          <p14:tracePt t="287294" x="3530600" y="6565900"/>
          <p14:tracePt t="287311" x="3130550" y="6565900"/>
          <p14:tracePt t="287327" x="2679700" y="6584950"/>
          <p14:tracePt t="287344" x="2260600" y="6584950"/>
          <p14:tracePt t="287361" x="1911350" y="6584950"/>
          <p14:tracePt t="287361" x="1739900" y="6584950"/>
          <p14:tracePt t="287377" x="1549400" y="6584950"/>
          <p14:tracePt t="287393" x="1422400" y="6578600"/>
          <p14:tracePt t="287410" x="1346200" y="6572250"/>
          <p14:tracePt t="287427" x="1295400" y="6559550"/>
          <p14:tracePt t="287443" x="1263650" y="6559550"/>
          <p14:tracePt t="287460" x="1257300" y="6559550"/>
          <p14:tracePt t="287498" x="1250950" y="6553200"/>
          <p14:tracePt t="287585" x="1250950" y="6546850"/>
          <p14:tracePt t="287633" x="1257300" y="6546850"/>
          <p14:tracePt t="287641" x="1263650" y="6546850"/>
          <p14:tracePt t="287649" x="1282700" y="6546850"/>
          <p14:tracePt t="287660" x="1289050" y="6546850"/>
          <p14:tracePt t="287677" x="1320800" y="6546850"/>
          <p14:tracePt t="287694" x="1346200" y="6546850"/>
          <p14:tracePt t="287710" x="1377950" y="6546850"/>
          <p14:tracePt t="287727" x="1409700" y="6546850"/>
          <p14:tracePt t="287743" x="1441450" y="6546850"/>
          <p14:tracePt t="287760" x="1473200" y="6527800"/>
          <p14:tracePt t="287777" x="1536700" y="6508750"/>
          <p14:tracePt t="287794" x="1568450" y="6483350"/>
          <p14:tracePt t="287811" x="1631950" y="6470650"/>
          <p14:tracePt t="287827" x="1651000" y="6451600"/>
          <p14:tracePt t="287843" x="1682750" y="6445250"/>
          <p14:tracePt t="287860" x="1682750" y="6432550"/>
          <p14:tracePt t="287877" x="1682750" y="6400800"/>
          <p14:tracePt t="287894" x="1682750" y="6362700"/>
          <p14:tracePt t="287910" x="1682750" y="6318250"/>
          <p14:tracePt t="287927" x="1676400" y="6273800"/>
          <p14:tracePt t="287944" x="1676400" y="6229350"/>
          <p14:tracePt t="287960" x="1676400" y="6184900"/>
          <p14:tracePt t="287977" x="1676400" y="6089650"/>
          <p14:tracePt t="287994" x="1670050" y="6013450"/>
          <p14:tracePt t="288010" x="1670050" y="5905500"/>
          <p14:tracePt t="288027" x="1670050" y="5746750"/>
          <p14:tracePt t="288044" x="1670050" y="5607050"/>
          <p14:tracePt t="288061" x="1670050" y="5480050"/>
          <p14:tracePt t="288077" x="1670050" y="5353050"/>
          <p14:tracePt t="288094" x="1670050" y="5264150"/>
          <p14:tracePt t="288110" x="1670050" y="5187950"/>
          <p14:tracePt t="288127" x="1670050" y="5130800"/>
          <p14:tracePt t="288143" x="1670050" y="5054600"/>
          <p14:tracePt t="288160" x="1682750" y="4991100"/>
          <p14:tracePt t="288177" x="1682750" y="4921250"/>
          <p14:tracePt t="288194" x="1682750" y="4845050"/>
          <p14:tracePt t="288210" x="1695450" y="4749800"/>
          <p14:tracePt t="288227" x="1708150" y="4591050"/>
          <p14:tracePt t="288244" x="1708150" y="4451350"/>
          <p14:tracePt t="288261" x="1720850" y="4343400"/>
          <p14:tracePt t="288277" x="1720850" y="4248150"/>
          <p14:tracePt t="288294" x="1720850" y="4178300"/>
          <p14:tracePt t="288310" x="1739900" y="4102100"/>
          <p14:tracePt t="288327" x="1739900" y="4057650"/>
          <p14:tracePt t="288344" x="1739900" y="4006850"/>
          <p14:tracePt t="288360" x="1746250" y="3962400"/>
          <p14:tracePt t="288377" x="1746250" y="3930650"/>
          <p14:tracePt t="288394" x="1746250" y="3917950"/>
          <p14:tracePt t="288410" x="1746250" y="3911600"/>
          <p14:tracePt t="288427" x="1758950" y="3892550"/>
          <p14:tracePt t="288444" x="1758950" y="3886200"/>
          <p14:tracePt t="288460" x="1765300" y="3867150"/>
          <p14:tracePt t="288649" x="1765300" y="3873500"/>
          <p14:tracePt t="288673" x="1765300" y="3879850"/>
          <p14:tracePt t="288681" x="1765300" y="3886200"/>
          <p14:tracePt t="288689" x="1765300" y="3892550"/>
          <p14:tracePt t="288705" x="1765300" y="3911600"/>
          <p14:tracePt t="288714" x="1765300" y="3924300"/>
          <p14:tracePt t="288727" x="1765300" y="3930650"/>
          <p14:tracePt t="288744" x="1784350" y="3962400"/>
          <p14:tracePt t="288761" x="1784350" y="3975100"/>
          <p14:tracePt t="288762" x="1784350" y="3987800"/>
          <p14:tracePt t="288785" x="1790700" y="3994150"/>
          <p14:tracePt t="290426" x="1835150" y="3987800"/>
          <p14:tracePt t="290434" x="1962150" y="3943350"/>
          <p14:tracePt t="290444" x="2209800" y="3892550"/>
          <p14:tracePt t="290461" x="3130550" y="3619500"/>
          <p14:tracePt t="290478" x="4305300" y="3219450"/>
          <p14:tracePt t="290494" x="5391150" y="2749550"/>
          <p14:tracePt t="290511" x="5918200" y="2520950"/>
          <p14:tracePt t="290528" x="6153150" y="2400300"/>
          <p14:tracePt t="290544" x="6229350" y="2355850"/>
          <p14:tracePt t="290561" x="6254750" y="2336800"/>
          <p14:tracePt t="290578" x="6280150" y="2317750"/>
          <p14:tracePt t="290594" x="6292850" y="2311400"/>
          <p14:tracePt t="290611" x="6337300" y="2292350"/>
          <p14:tracePt t="290627" x="6381750" y="2260600"/>
          <p14:tracePt t="290644" x="6438900" y="2241550"/>
          <p14:tracePt t="290661" x="6508750" y="2216150"/>
          <p14:tracePt t="290677" x="6559550" y="2197100"/>
          <p14:tracePt t="290694" x="6616700" y="2165350"/>
          <p14:tracePt t="290711" x="6661150" y="2152650"/>
          <p14:tracePt t="290727" x="6692900" y="2120900"/>
          <p14:tracePt t="290745" x="6756400" y="2095500"/>
          <p14:tracePt t="290761" x="6788150" y="2076450"/>
          <p14:tracePt t="290778" x="6845300" y="2057400"/>
          <p14:tracePt t="290794" x="6946900" y="2025650"/>
          <p14:tracePt t="290811" x="7054850" y="2025650"/>
          <p14:tracePt t="290828" x="7112000" y="2025650"/>
          <p14:tracePt t="290844" x="7162800" y="2032000"/>
          <p14:tracePt t="290861" x="7200900" y="2044700"/>
          <p14:tracePt t="290878" x="7207250" y="2051050"/>
          <p14:tracePt t="290894" x="7207250" y="2063750"/>
          <p14:tracePt t="290911" x="7207250" y="2082800"/>
          <p14:tracePt t="290928" x="7188200" y="2108200"/>
          <p14:tracePt t="290944" x="7175500" y="2133600"/>
          <p14:tracePt t="290962" x="7150100" y="2178050"/>
          <p14:tracePt t="290962" x="7137400" y="2197100"/>
          <p14:tracePt t="290978" x="7099300" y="2260600"/>
          <p14:tracePt t="290994" x="7086600" y="2305050"/>
          <p14:tracePt t="291011" x="7080250" y="2330450"/>
          <p14:tracePt t="291028" x="7080250" y="2336800"/>
          <p14:tracePt t="291130" x="7073900" y="2343150"/>
          <p14:tracePt t="291146" x="7048500" y="2362200"/>
          <p14:tracePt t="291154" x="7035800" y="2393950"/>
          <p14:tracePt t="291162" x="7016750" y="2413000"/>
          <p14:tracePt t="291178" x="7004050" y="2438400"/>
          <p14:tracePt t="291194" x="6997700" y="2444750"/>
          <p14:tracePt t="291211" x="6985000" y="2444750"/>
          <p14:tracePt t="291346" x="6978650" y="2444750"/>
          <p14:tracePt t="291354" x="6991350" y="2413000"/>
          <p14:tracePt t="291362" x="7035800" y="2374900"/>
          <p14:tracePt t="291378" x="7080250" y="2324100"/>
          <p14:tracePt t="291394" x="7124700" y="2273300"/>
          <p14:tracePt t="291411" x="7150100" y="2228850"/>
          <p14:tracePt t="291428" x="7156450" y="2222500"/>
          <p14:tracePt t="291445" x="7194550" y="2184400"/>
          <p14:tracePt t="291461" x="7226300" y="2184400"/>
          <p14:tracePt t="291478" x="7302500" y="2178050"/>
          <p14:tracePt t="291494" x="7366000" y="2178050"/>
          <p14:tracePt t="291511" x="7372350" y="2178050"/>
          <p14:tracePt t="291528" x="7385050" y="2178050"/>
          <p14:tracePt t="291658" x="7378700" y="2178050"/>
          <p14:tracePt t="291682" x="7372350" y="2184400"/>
          <p14:tracePt t="291731" x="7366000" y="2184400"/>
          <p14:tracePt t="291738" x="7359650" y="2184400"/>
          <p14:tracePt t="291754" x="7346950" y="2184400"/>
          <p14:tracePt t="291770" x="7321550" y="2190750"/>
          <p14:tracePt t="291779" x="7315200" y="2197100"/>
          <p14:tracePt t="291794" x="7302500" y="2222500"/>
          <p14:tracePt t="291811" x="7283450" y="2241550"/>
          <p14:tracePt t="291828" x="7264400" y="2279650"/>
          <p14:tracePt t="291844" x="7239000" y="2311400"/>
          <p14:tracePt t="291861" x="7188200" y="2374900"/>
          <p14:tracePt t="291878" x="7150100" y="2419350"/>
          <p14:tracePt t="291894" x="7105650" y="2470150"/>
          <p14:tracePt t="291911" x="7029450" y="2520950"/>
          <p14:tracePt t="291928" x="6985000" y="2559050"/>
          <p14:tracePt t="291945" x="6921500" y="2609850"/>
          <p14:tracePt t="291961" x="6889750" y="2635250"/>
          <p14:tracePt t="291978" x="6788150" y="2717800"/>
          <p14:tracePt t="291994" x="6743700" y="2749550"/>
          <p14:tracePt t="292011" x="6686550" y="2774950"/>
          <p14:tracePt t="292028" x="6661150" y="2813050"/>
          <p14:tracePt t="292044" x="6597650" y="2857500"/>
          <p14:tracePt t="292061" x="6540500" y="2901950"/>
          <p14:tracePt t="292078" x="6464300" y="2971800"/>
          <p14:tracePt t="292094" x="6369050" y="3060700"/>
          <p14:tracePt t="292111" x="6248400" y="3162300"/>
          <p14:tracePt t="292128" x="6102350" y="3276600"/>
          <p14:tracePt t="292144" x="5981700" y="3378200"/>
          <p14:tracePt t="292161" x="5886450" y="3460750"/>
          <p14:tracePt t="292162" x="5854700" y="3505200"/>
          <p14:tracePt t="292179" x="5829300" y="3530600"/>
          <p14:tracePt t="292195" x="5803900" y="3562350"/>
          <p14:tracePt t="292212" x="5784850" y="3581400"/>
          <p14:tracePt t="292228" x="5759450" y="3606800"/>
          <p14:tracePt t="292245" x="5753100" y="3619500"/>
          <p14:tracePt t="292261" x="5740400" y="3644900"/>
          <p14:tracePt t="292278" x="5727700" y="3676650"/>
          <p14:tracePt t="292294" x="5715000" y="3708400"/>
          <p14:tracePt t="292311" x="5670550" y="3771900"/>
          <p14:tracePt t="292328" x="5645150" y="3816350"/>
          <p14:tracePt t="292345" x="5619750" y="3867150"/>
          <p14:tracePt t="292361" x="5600700" y="3905250"/>
          <p14:tracePt t="292363" x="5600700" y="3924300"/>
          <p14:tracePt t="292378" x="5600700" y="3949700"/>
          <p14:tracePt t="292395" x="5600700" y="3981450"/>
          <p14:tracePt t="292412" x="5600700" y="4000500"/>
          <p14:tracePt t="292428" x="5600700" y="4019550"/>
          <p14:tracePt t="292445" x="5600700" y="4038600"/>
          <p14:tracePt t="292462" x="5600700" y="4057650"/>
          <p14:tracePt t="292478" x="5600700" y="4076700"/>
          <p14:tracePt t="292495" x="5600700" y="4102100"/>
          <p14:tracePt t="292511" x="5600700" y="4146550"/>
          <p14:tracePt t="292528" x="5581650" y="4216400"/>
          <p14:tracePt t="292545" x="5568950" y="4286250"/>
          <p14:tracePt t="292561" x="5568950" y="4330700"/>
          <p14:tracePt t="292578" x="5549900" y="4400550"/>
          <p14:tracePt t="292595" x="5549900" y="4445000"/>
          <p14:tracePt t="292611" x="5530850" y="4489450"/>
          <p14:tracePt t="292628" x="5511800" y="4540250"/>
          <p14:tracePt t="292645" x="5511800" y="4559300"/>
          <p14:tracePt t="292661" x="5511800" y="4603750"/>
          <p14:tracePt t="292678" x="5505450" y="4641850"/>
          <p14:tracePt t="292695" x="5505450" y="4660900"/>
          <p14:tracePt t="292712" x="5486400" y="4699000"/>
          <p14:tracePt t="292728" x="5486400" y="4711700"/>
          <p14:tracePt t="292745" x="5480050" y="4743450"/>
          <p14:tracePt t="292761" x="5467350" y="4768850"/>
          <p14:tracePt t="292778" x="5429250" y="4832350"/>
          <p14:tracePt t="292795" x="5403850" y="4857750"/>
          <p14:tracePt t="292811" x="5397500" y="4864100"/>
          <p14:tracePt t="292828" x="5391150" y="4864100"/>
          <p14:tracePt t="292845" x="5372100" y="4864100"/>
          <p14:tracePt t="292861" x="5359400" y="4864100"/>
          <p14:tracePt t="292878" x="5327650" y="4845050"/>
          <p14:tracePt t="292895" x="5308600" y="4800600"/>
          <p14:tracePt t="292912" x="5308600" y="4781550"/>
          <p14:tracePt t="292928" x="5295900" y="4743450"/>
          <p14:tracePt t="292945" x="5295900" y="4673600"/>
          <p14:tracePt t="292962" x="5302250" y="4597400"/>
          <p14:tracePt t="292963" x="5302250" y="4552950"/>
          <p14:tracePt t="292978" x="5327650" y="4489450"/>
          <p14:tracePt t="292995" x="5340350" y="4406900"/>
          <p14:tracePt t="293011" x="5353050" y="4330700"/>
          <p14:tracePt t="293028" x="5353050" y="4248150"/>
          <p14:tracePt t="293045" x="5372100" y="4152900"/>
          <p14:tracePt t="293061" x="5372100" y="4102100"/>
          <p14:tracePt t="293078" x="5372100" y="4019550"/>
          <p14:tracePt t="293095" x="5372100" y="3975100"/>
          <p14:tracePt t="293111" x="5378450" y="3930650"/>
          <p14:tracePt t="293128" x="5378450" y="3898900"/>
          <p14:tracePt t="293145" x="5378450" y="3892550"/>
          <p14:tracePt t="293322" x="5378450" y="3898900"/>
          <p14:tracePt t="293330" x="5378450" y="3905250"/>
          <p14:tracePt t="293345" x="5378450" y="3917950"/>
          <p14:tracePt t="293362" x="5372100" y="3930650"/>
          <p14:tracePt t="293418" x="5365750" y="3937000"/>
          <p14:tracePt t="293443" x="5365750" y="3956050"/>
          <p14:tracePt t="293450" x="5353050" y="3981450"/>
          <p14:tracePt t="293461" x="5334000" y="4000500"/>
          <p14:tracePt t="293478" x="5314950" y="4057650"/>
          <p14:tracePt t="293495" x="5308600" y="4102100"/>
          <p14:tracePt t="293511" x="5276850" y="4165600"/>
          <p14:tracePt t="293528" x="5270500" y="4197350"/>
          <p14:tracePt t="293545" x="5257800" y="4235450"/>
          <p14:tracePt t="293562" x="5238750" y="4260850"/>
          <p14:tracePt t="293578" x="5226050" y="4298950"/>
          <p14:tracePt t="293595" x="5219700" y="4324350"/>
          <p14:tracePt t="293611" x="5219700" y="4368800"/>
          <p14:tracePt t="293628" x="5219700" y="4413250"/>
          <p14:tracePt t="293645" x="5219700" y="4476750"/>
          <p14:tracePt t="293662" x="5219700" y="4521200"/>
          <p14:tracePt t="293678" x="5219700" y="4559300"/>
          <p14:tracePt t="293695" x="5219700" y="4591050"/>
          <p14:tracePt t="293712" x="5219700" y="4597400"/>
          <p14:tracePt t="293728" x="5207000" y="4629150"/>
          <p14:tracePt t="293745" x="5200650" y="4635500"/>
          <p14:tracePt t="293762" x="5200650" y="4660900"/>
          <p14:tracePt t="293778" x="5200650" y="4686300"/>
          <p14:tracePt t="293795" x="5207000" y="4730750"/>
          <p14:tracePt t="293812" x="5213350" y="4756150"/>
          <p14:tracePt t="293828" x="5226050" y="4800600"/>
          <p14:tracePt t="293845" x="5226050" y="4832350"/>
          <p14:tracePt t="293862" x="5251450" y="4870450"/>
          <p14:tracePt t="293878" x="5251450" y="4883150"/>
          <p14:tracePt t="293895" x="5251450" y="4895850"/>
          <p14:tracePt t="293912" x="5251450" y="4902200"/>
          <p14:tracePt t="293928" x="5251450" y="4921250"/>
          <p14:tracePt t="293945" x="5251450" y="4959350"/>
          <p14:tracePt t="293962" x="5251450" y="4972050"/>
          <p14:tracePt t="293978" x="5251450" y="4991100"/>
          <p14:tracePt t="293995" x="5251450" y="5003800"/>
          <p14:tracePt t="294012" x="5251450" y="5016500"/>
          <p14:tracePt t="294028" x="5251450" y="5029200"/>
          <p14:tracePt t="294045" x="5251450" y="5048250"/>
          <p14:tracePt t="294062" x="5251450" y="5067300"/>
          <p14:tracePt t="294078" x="5238750" y="5105400"/>
          <p14:tracePt t="294095" x="5238750" y="5118100"/>
          <p14:tracePt t="294112" x="5238750" y="5162550"/>
          <p14:tracePt t="294128" x="5226050" y="5187950"/>
          <p14:tracePt t="294145" x="5226050" y="5213350"/>
          <p14:tracePt t="294162" x="5207000" y="5245100"/>
          <p14:tracePt t="294179" x="5200650" y="5270500"/>
          <p14:tracePt t="294195" x="5200650" y="5276850"/>
          <p14:tracePt t="294212" x="5187950" y="5302250"/>
          <p14:tracePt t="294228" x="5187950" y="5314950"/>
          <p14:tracePt t="294245" x="5181600" y="5340350"/>
          <p14:tracePt t="294262" x="5162550" y="5372100"/>
          <p14:tracePt t="294278" x="5156200" y="5397500"/>
          <p14:tracePt t="294295" x="5149850" y="5435600"/>
          <p14:tracePt t="294312" x="5149850" y="5454650"/>
          <p14:tracePt t="294328" x="5137150" y="5480050"/>
          <p14:tracePt t="294345" x="5124450" y="5505450"/>
          <p14:tracePt t="294362" x="5124450" y="5524500"/>
          <p14:tracePt t="294378" x="5111750" y="5537200"/>
          <p14:tracePt t="294395" x="5111750" y="5562600"/>
          <p14:tracePt t="294412" x="5105400" y="5575300"/>
          <p14:tracePt t="294428" x="5105400" y="5600700"/>
          <p14:tracePt t="294445" x="5105400" y="5607050"/>
          <p14:tracePt t="294462" x="5105400" y="5632450"/>
          <p14:tracePt t="294478" x="5099050" y="5651500"/>
          <p14:tracePt t="294495" x="5099050" y="5676900"/>
          <p14:tracePt t="294512" x="5099050" y="5702300"/>
          <p14:tracePt t="294528" x="5080000" y="5734050"/>
          <p14:tracePt t="294545" x="5080000" y="5740400"/>
          <p14:tracePt t="294562" x="5080000" y="5765800"/>
          <p14:tracePt t="294579" x="5073650" y="5778500"/>
          <p14:tracePt t="294715" x="5067300" y="5791200"/>
          <p14:tracePt t="294739" x="5060950" y="5778500"/>
          <p14:tracePt t="294747" x="5060950" y="5759450"/>
          <p14:tracePt t="294755" x="5060950" y="5753100"/>
          <p14:tracePt t="294763" x="5060950" y="5721350"/>
          <p14:tracePt t="294779" x="5060950" y="5676900"/>
          <p14:tracePt t="294795" x="5060950" y="5619750"/>
          <p14:tracePt t="294812" x="5060950" y="5556250"/>
          <p14:tracePt t="294828" x="5060950" y="5486400"/>
          <p14:tracePt t="294846" x="5060950" y="5378450"/>
          <p14:tracePt t="294862" x="5086350" y="5270500"/>
          <p14:tracePt t="294879" x="5111750" y="5162550"/>
          <p14:tracePt t="294895" x="5111750" y="5149850"/>
          <p14:tracePt t="294912" x="5111750" y="5124450"/>
          <p14:tracePt t="294947" x="5118100" y="5118100"/>
          <p14:tracePt t="294971" x="5124450" y="5118100"/>
          <p14:tracePt t="294987" x="5130800" y="5118100"/>
          <p14:tracePt t="295115" x="5137150" y="5118100"/>
          <p14:tracePt t="295123" x="5149850" y="5118100"/>
          <p14:tracePt t="295131" x="5175250" y="5118100"/>
          <p14:tracePt t="295146" x="5181600" y="5105400"/>
          <p14:tracePt t="295162" x="5219700" y="5041900"/>
          <p14:tracePt t="295163" x="5232400" y="5010150"/>
          <p14:tracePt t="295179" x="5270500" y="4940300"/>
          <p14:tracePt t="295195" x="5270500" y="4914900"/>
          <p14:tracePt t="295212" x="5270500" y="4883150"/>
          <p14:tracePt t="295419" x="5270500" y="4889500"/>
          <p14:tracePt t="295427" x="5270500" y="4914900"/>
          <p14:tracePt t="295435" x="5270500" y="4921250"/>
          <p14:tracePt t="295445" x="5257800" y="4959350"/>
          <p14:tracePt t="295462" x="5251450" y="4984750"/>
          <p14:tracePt t="295479" x="5232400" y="5054600"/>
          <p14:tracePt t="295495" x="5226050" y="5099050"/>
          <p14:tracePt t="295512" x="5226050" y="5124450"/>
          <p14:tracePt t="295529" x="5213350" y="5149850"/>
          <p14:tracePt t="295547" x="5213350" y="5156200"/>
          <p14:tracePt t="295571" x="5213350" y="5162550"/>
          <p14:tracePt t="295587" x="5213350" y="5187950"/>
          <p14:tracePt t="295595" x="5213350" y="5194300"/>
          <p14:tracePt t="295612" x="5213350" y="5226050"/>
          <p14:tracePt t="295629" x="5213350" y="5238750"/>
          <p14:tracePt t="295645" x="5213350" y="5276850"/>
          <p14:tracePt t="295662" x="5213350" y="5295900"/>
          <p14:tracePt t="295679" x="5213350" y="5314950"/>
          <p14:tracePt t="295696" x="5213350" y="5321300"/>
          <p14:tracePt t="295712" x="5213350" y="5334000"/>
          <p14:tracePt t="295729" x="5213350" y="5340350"/>
          <p14:tracePt t="295745" x="5213350" y="5353050"/>
          <p14:tracePt t="295762" x="5213350" y="5359400"/>
          <p14:tracePt t="295779" x="5207000" y="5378450"/>
          <p14:tracePt t="295795" x="5207000" y="5410200"/>
          <p14:tracePt t="295812" x="5207000" y="5435600"/>
          <p14:tracePt t="295829" x="5187950" y="5480050"/>
          <p14:tracePt t="295846" x="5181600" y="5524500"/>
          <p14:tracePt t="295862" x="5181600" y="5568950"/>
          <p14:tracePt t="295879" x="5175250" y="5613400"/>
          <p14:tracePt t="295895" x="5175250" y="5645150"/>
          <p14:tracePt t="295912" x="5162550" y="5683250"/>
          <p14:tracePt t="295929" x="5162550" y="5715000"/>
          <p14:tracePt t="295945" x="5149850" y="5740400"/>
          <p14:tracePt t="295962" x="5137150" y="5778500"/>
          <p14:tracePt t="295979" x="5118100" y="5854700"/>
          <p14:tracePt t="295995" x="5086350" y="5937250"/>
          <p14:tracePt t="296012" x="5067300" y="6007100"/>
          <p14:tracePt t="296029" x="5022850" y="6083300"/>
          <p14:tracePt t="296045" x="4997450" y="6140450"/>
          <p14:tracePt t="296062" x="4984750" y="6165850"/>
          <p14:tracePt t="296079" x="4978400" y="6184900"/>
          <p14:tracePt t="296095" x="4965700" y="6203950"/>
          <p14:tracePt t="296112" x="4940300" y="6235700"/>
          <p14:tracePt t="296129" x="4927600" y="6254750"/>
          <p14:tracePt t="296145" x="4902200" y="6305550"/>
          <p14:tracePt t="296162" x="4895850" y="6337300"/>
          <p14:tracePt t="296179" x="4870450" y="6356350"/>
          <p14:tracePt t="296196" x="4864100" y="6375400"/>
          <p14:tracePt t="296291" x="4857750" y="6381750"/>
          <p14:tracePt t="296315" x="4838700" y="6381750"/>
          <p14:tracePt t="296323" x="4832350" y="6381750"/>
          <p14:tracePt t="296331" x="4826000" y="6381750"/>
          <p14:tracePt t="296346" x="4819650" y="6381750"/>
          <p14:tracePt t="296362" x="4775200" y="6381750"/>
          <p14:tracePt t="296363" x="4762500" y="6381750"/>
          <p14:tracePt t="296379" x="4718050" y="6381750"/>
          <p14:tracePt t="296396" x="4699000" y="6381750"/>
          <p14:tracePt t="296412" x="4673600" y="6381750"/>
          <p14:tracePt t="296429" x="4660900" y="6381750"/>
          <p14:tracePt t="296446" x="4635500" y="6369050"/>
          <p14:tracePt t="296462" x="4616450" y="6369050"/>
          <p14:tracePt t="296479" x="4559300" y="6362700"/>
          <p14:tracePt t="296495" x="4527550" y="6362700"/>
          <p14:tracePt t="296512" x="4445000" y="6350000"/>
          <p14:tracePt t="296529" x="4387850" y="6343650"/>
          <p14:tracePt t="296545" x="4362450" y="6343650"/>
          <p14:tracePt t="296563" x="4337050" y="6324600"/>
          <p14:tracePt t="296579" x="4305300" y="6318250"/>
          <p14:tracePt t="296595" x="4279900" y="6318250"/>
          <p14:tracePt t="296612" x="4235450" y="6305550"/>
          <p14:tracePt t="296629" x="4165600" y="6305550"/>
          <p14:tracePt t="296645" x="4089400" y="6305550"/>
          <p14:tracePt t="296662" x="4032250" y="6305550"/>
          <p14:tracePt t="296679" x="3968750" y="6305550"/>
          <p14:tracePt t="296696" x="3892550" y="6305550"/>
          <p14:tracePt t="296712" x="3835400" y="6305550"/>
          <p14:tracePt t="296729" x="3733800" y="6273800"/>
          <p14:tracePt t="296746" x="3613150" y="6273800"/>
          <p14:tracePt t="296762" x="3422650" y="6273800"/>
          <p14:tracePt t="296779" x="3232150" y="6273800"/>
          <p14:tracePt t="296796" x="3073400" y="6273800"/>
          <p14:tracePt t="296813" x="3022600" y="6280150"/>
          <p14:tracePt t="296830" x="3003550" y="6280150"/>
          <p14:tracePt t="296846" x="2990850" y="6280150"/>
          <p14:tracePt t="296931" x="2984500" y="6280150"/>
          <p14:tracePt t="296939" x="2978150" y="6286500"/>
          <p14:tracePt t="296963" x="2965450" y="6286500"/>
          <p14:tracePt t="296971" x="2952750" y="6286500"/>
          <p14:tracePt t="296979" x="2946400" y="6292850"/>
          <p14:tracePt t="296996" x="2927350" y="6292850"/>
          <p14:tracePt t="297012" x="2908300" y="6292850"/>
          <p14:tracePt t="297029" x="2889250" y="6292850"/>
          <p14:tracePt t="297046" x="2844800" y="6292850"/>
          <p14:tracePt t="297062" x="2819400" y="6311900"/>
          <p14:tracePt t="297079" x="2787650" y="6311900"/>
          <p14:tracePt t="297096" x="2730500" y="6318250"/>
          <p14:tracePt t="297112" x="2660650" y="6318250"/>
          <p14:tracePt t="297129" x="2584450" y="6318250"/>
          <p14:tracePt t="297146" x="2476500" y="6318250"/>
          <p14:tracePt t="297163" x="2336800" y="6318250"/>
          <p14:tracePt t="297179" x="2089150" y="6299200"/>
          <p14:tracePt t="297196" x="1892300" y="6286500"/>
          <p14:tracePt t="297212" x="1771650" y="6286500"/>
          <p14:tracePt t="297229" x="1644650" y="6286500"/>
          <p14:tracePt t="297246" x="1517650" y="6286500"/>
          <p14:tracePt t="297262" x="1428750" y="6286500"/>
          <p14:tracePt t="297279" x="1346200" y="6286500"/>
          <p14:tracePt t="297296" x="1295400" y="6286500"/>
          <p14:tracePt t="297312" x="1257300" y="6286500"/>
          <p14:tracePt t="297330" x="1244600" y="6286500"/>
          <p14:tracePt t="297346" x="1238250" y="6286500"/>
          <p14:tracePt t="297362" x="1219200" y="6286500"/>
          <p14:tracePt t="297379" x="1200150" y="6286500"/>
          <p14:tracePt t="297396" x="1174750" y="6286500"/>
          <p14:tracePt t="297412" x="1162050" y="6286500"/>
          <p14:tracePt t="297429" x="1149350" y="6292850"/>
          <p14:tracePt t="297500" x="1136650" y="6292850"/>
          <p14:tracePt t="297580" x="1136650" y="6286500"/>
          <p14:tracePt t="297587" x="1143000" y="6261100"/>
          <p14:tracePt t="297596" x="1168400" y="6242050"/>
          <p14:tracePt t="297612" x="1219200" y="6210300"/>
          <p14:tracePt t="297629" x="1244600" y="6197600"/>
          <p14:tracePt t="297646" x="1276350" y="6197600"/>
          <p14:tracePt t="297662" x="1308100" y="6197600"/>
          <p14:tracePt t="297679" x="1314450" y="6191250"/>
          <p14:tracePt t="297696" x="1320800" y="6191250"/>
          <p14:tracePt t="297713" x="1339850" y="6191250"/>
          <p14:tracePt t="297729" x="1346200" y="6191250"/>
          <p14:tracePt t="297746" x="1352550" y="6191250"/>
          <p14:tracePt t="297762" x="1358900" y="6191250"/>
          <p14:tracePt t="297780" x="1384300" y="6191250"/>
          <p14:tracePt t="297796" x="1397000" y="6191250"/>
          <p14:tracePt t="297812" x="1416050" y="6191250"/>
          <p14:tracePt t="297844" x="1422400" y="6191250"/>
          <p14:tracePt t="297859" x="1428750" y="6191250"/>
          <p14:tracePt t="297875" x="1435100" y="6191250"/>
          <p14:tracePt t="297883" x="1454150" y="6191250"/>
          <p14:tracePt t="297896" x="1460500" y="6191250"/>
          <p14:tracePt t="297913" x="1473200" y="6172200"/>
          <p14:tracePt t="297929" x="1511300" y="6153150"/>
          <p14:tracePt t="297946" x="1536700" y="6153150"/>
          <p14:tracePt t="297963" x="1555750" y="6146800"/>
          <p14:tracePt t="297979" x="1600200" y="6146800"/>
          <p14:tracePt t="297996" x="1631950" y="6146800"/>
          <p14:tracePt t="298013" x="1663700" y="6146800"/>
          <p14:tracePt t="298030" x="1695450" y="6146800"/>
          <p14:tracePt t="298046" x="1720850" y="6146800"/>
          <p14:tracePt t="298063" x="1765300" y="6146800"/>
          <p14:tracePt t="298079" x="1797050" y="6146800"/>
          <p14:tracePt t="298096" x="1841500" y="6146800"/>
          <p14:tracePt t="298113" x="1898650" y="6146800"/>
          <p14:tracePt t="298129" x="1987550" y="6146800"/>
          <p14:tracePt t="298146" x="2076450" y="6146800"/>
          <p14:tracePt t="298163" x="2203450" y="6146800"/>
          <p14:tracePt t="298179" x="2463800" y="6146800"/>
          <p14:tracePt t="298196" x="2692400" y="6146800"/>
          <p14:tracePt t="298213" x="2914650" y="6146800"/>
          <p14:tracePt t="298229" x="3124200" y="6146800"/>
          <p14:tracePt t="298246" x="3295650" y="6146800"/>
          <p14:tracePt t="298263" x="3460750" y="6108700"/>
          <p14:tracePt t="298279" x="3594100" y="6057900"/>
          <p14:tracePt t="298296" x="3708400" y="6019800"/>
          <p14:tracePt t="298313" x="3848100" y="5962650"/>
          <p14:tracePt t="298329" x="4051300" y="5835650"/>
          <p14:tracePt t="298346" x="4432300" y="5607050"/>
          <p14:tracePt t="298363" x="4832350" y="5334000"/>
          <p14:tracePt t="298364" x="5010150" y="5200650"/>
          <p14:tracePt t="298379" x="5289550" y="4978400"/>
          <p14:tracePt t="298396" x="5467350" y="4800600"/>
          <p14:tracePt t="298413" x="5632450" y="4622800"/>
          <p14:tracePt t="298429" x="5753100" y="4432300"/>
          <p14:tracePt t="298446" x="5924550" y="4210050"/>
          <p14:tracePt t="298463" x="6203950" y="3848100"/>
          <p14:tracePt t="298479" x="6559550" y="3454400"/>
          <p14:tracePt t="298496" x="6819900" y="3149600"/>
          <p14:tracePt t="298513" x="6946900" y="2940050"/>
          <p14:tracePt t="298530" x="7042150" y="2736850"/>
          <p14:tracePt t="298546" x="7080250" y="2590800"/>
          <p14:tracePt t="298563" x="7092950" y="2495550"/>
          <p14:tracePt t="298580" x="7112000" y="2400300"/>
          <p14:tracePt t="298596" x="7137400" y="2362200"/>
          <p14:tracePt t="298613" x="7143750" y="2330450"/>
          <p14:tracePt t="298629" x="7194550" y="2279650"/>
          <p14:tracePt t="298646" x="7219950" y="2247900"/>
          <p14:tracePt t="298663" x="7226300" y="2228850"/>
          <p14:tracePt t="298679" x="7239000" y="2203450"/>
          <p14:tracePt t="298696" x="7239000" y="2165350"/>
          <p14:tracePt t="298713" x="7239000" y="2133600"/>
          <p14:tracePt t="298729" x="7245350" y="2101850"/>
          <p14:tracePt t="298746" x="7245350" y="2089150"/>
          <p14:tracePt t="298812" x="7245350" y="2082800"/>
          <p14:tracePt t="298820" x="7226300" y="2089150"/>
          <p14:tracePt t="298829" x="7219950" y="2095500"/>
          <p14:tracePt t="298846" x="7200900" y="2139950"/>
          <p14:tracePt t="298863" x="7175500" y="2171700"/>
          <p14:tracePt t="298879" x="7143750" y="2209800"/>
          <p14:tracePt t="298896" x="7112000" y="2254250"/>
          <p14:tracePt t="298913" x="7067550" y="2311400"/>
          <p14:tracePt t="298929" x="7023100" y="2374900"/>
          <p14:tracePt t="298946" x="6978650" y="2432050"/>
          <p14:tracePt t="298963" x="6965950" y="2470150"/>
          <p14:tracePt t="298964" x="6959600" y="2482850"/>
          <p14:tracePt t="298980" x="6940550" y="2508250"/>
          <p14:tracePt t="298996" x="6940550" y="2514600"/>
          <p14:tracePt t="299013" x="6927850" y="2552700"/>
          <p14:tracePt t="299030" x="6908800" y="2565400"/>
          <p14:tracePt t="299046" x="6902450" y="2578100"/>
          <p14:tracePt t="299063" x="6889750" y="2616200"/>
          <p14:tracePt t="299079" x="6870700" y="2641600"/>
          <p14:tracePt t="299096" x="6864350" y="2647950"/>
          <p14:tracePt t="299113" x="6838950" y="2673350"/>
          <p14:tracePt t="299129" x="6832600" y="2679700"/>
          <p14:tracePt t="299146" x="6807200" y="2698750"/>
          <p14:tracePt t="299163" x="6781800" y="2724150"/>
          <p14:tracePt t="299164" x="6775450" y="2730500"/>
          <p14:tracePt t="299180" x="6743700" y="2768600"/>
          <p14:tracePt t="299196" x="6692900" y="2794000"/>
          <p14:tracePt t="299213" x="6661150" y="2813050"/>
          <p14:tracePt t="299229" x="6610350" y="2844800"/>
          <p14:tracePt t="299248" x="6553200" y="2876550"/>
          <p14:tracePt t="299263" x="6534150" y="2889250"/>
          <p14:tracePt t="299280" x="6470650" y="2927350"/>
          <p14:tracePt t="299296" x="6419850" y="2952750"/>
          <p14:tracePt t="299313" x="6369050" y="2984500"/>
          <p14:tracePt t="299329" x="6311900" y="3009900"/>
          <p14:tracePt t="299346" x="6273800" y="3041650"/>
          <p14:tracePt t="299363" x="6235700" y="3067050"/>
          <p14:tracePt t="299364" x="6203950" y="3073400"/>
          <p14:tracePt t="299380" x="6165850" y="3111500"/>
          <p14:tracePt t="299396" x="6140450" y="3130550"/>
          <p14:tracePt t="299413" x="6089650" y="3155950"/>
          <p14:tracePt t="299429" x="6064250" y="3175000"/>
          <p14:tracePt t="299446" x="6057900" y="3181350"/>
          <p14:tracePt t="299463" x="6032500" y="3194050"/>
          <p14:tracePt t="299480" x="6007100" y="3213100"/>
          <p14:tracePt t="299496" x="5981700" y="3219450"/>
          <p14:tracePt t="299513" x="5969000" y="3232150"/>
          <p14:tracePt t="299530" x="5956300" y="3244850"/>
          <p14:tracePt t="299546" x="5943600" y="3257550"/>
          <p14:tracePt t="299563" x="5924550" y="3276600"/>
          <p14:tracePt t="299580" x="5886450" y="3314700"/>
          <p14:tracePt t="299596" x="5873750" y="3321050"/>
          <p14:tracePt t="299613" x="5848350" y="3359150"/>
          <p14:tracePt t="299630" x="5842000" y="3365500"/>
          <p14:tracePt t="299646" x="5829300" y="3397250"/>
          <p14:tracePt t="299663" x="5803900" y="3422650"/>
          <p14:tracePt t="299680" x="5784850" y="3460750"/>
          <p14:tracePt t="299696" x="5759450" y="3486150"/>
          <p14:tracePt t="299713" x="5734050" y="3505200"/>
          <p14:tracePt t="299730" x="5715000" y="3530600"/>
          <p14:tracePt t="299746" x="5695950" y="3556000"/>
          <p14:tracePt t="299763" x="5676900" y="3581400"/>
          <p14:tracePt t="299780" x="5632450" y="3625850"/>
          <p14:tracePt t="299796" x="5626100" y="3651250"/>
          <p14:tracePt t="299813" x="5600700" y="3676650"/>
          <p14:tracePt t="299830" x="5575300" y="3708400"/>
          <p14:tracePt t="299847" x="5549900" y="3740150"/>
          <p14:tracePt t="299863" x="5518150" y="3797300"/>
          <p14:tracePt t="299880" x="5505450" y="3829050"/>
          <p14:tracePt t="299896" x="5486400" y="3879850"/>
          <p14:tracePt t="299913" x="5454650" y="3911600"/>
          <p14:tracePt t="299930" x="5441950" y="3949700"/>
          <p14:tracePt t="299946" x="5416550" y="3981450"/>
          <p14:tracePt t="299963" x="5410200" y="4013200"/>
          <p14:tracePt t="299980" x="5391150" y="4083050"/>
          <p14:tracePt t="299996" x="5378450" y="4140200"/>
          <p14:tracePt t="300013" x="5365750" y="4184650"/>
          <p14:tracePt t="300030" x="5359400" y="4210050"/>
          <p14:tracePt t="300046" x="5359400" y="4235450"/>
          <p14:tracePt t="300063" x="5340350" y="4254500"/>
          <p14:tracePt t="300084" x="5340350" y="4267200"/>
          <p14:tracePt t="300108" x="5340350" y="4273550"/>
          <p14:tracePt t="300116" x="5334000" y="4286250"/>
          <p14:tracePt t="300164" x="5334000" y="4305300"/>
          <p14:tracePt t="300172" x="5334000" y="4318000"/>
          <p14:tracePt t="300180" x="5334000" y="4324350"/>
          <p14:tracePt t="300196" x="5334000" y="4349750"/>
          <p14:tracePt t="300213" x="5334000" y="4375150"/>
          <p14:tracePt t="300230" x="5334000" y="4406900"/>
          <p14:tracePt t="300246" x="5334000" y="4438650"/>
          <p14:tracePt t="300263" x="5334000" y="4470400"/>
          <p14:tracePt t="300280" x="5327650" y="4514850"/>
          <p14:tracePt t="300296" x="5314950" y="4559300"/>
          <p14:tracePt t="300313" x="5314950" y="4584700"/>
          <p14:tracePt t="300330" x="5314950" y="4616450"/>
          <p14:tracePt t="300346" x="5314950" y="4660900"/>
          <p14:tracePt t="300363" x="5314950" y="4692650"/>
          <p14:tracePt t="300380" x="5314950" y="4730750"/>
          <p14:tracePt t="300397" x="5314950" y="4743450"/>
          <p14:tracePt t="300413" x="5314950" y="4749800"/>
          <p14:tracePt t="300500" x="5314950" y="4737100"/>
          <p14:tracePt t="300508" x="5314950" y="4686300"/>
          <p14:tracePt t="300516" x="5314950" y="4648200"/>
          <p14:tracePt t="300530" x="5321300" y="4591050"/>
          <p14:tracePt t="300546" x="5429250" y="4419600"/>
          <p14:tracePt t="300563" x="5626100" y="4197350"/>
          <p14:tracePt t="300580" x="6038850" y="3829050"/>
          <p14:tracePt t="300596" x="6267450" y="3524250"/>
          <p14:tracePt t="300613" x="6407150" y="3302000"/>
          <p14:tracePt t="300630" x="6515100" y="3130550"/>
          <p14:tracePt t="300646" x="6534150" y="3060700"/>
          <p14:tracePt t="300663" x="6559550" y="3009900"/>
          <p14:tracePt t="300680" x="6610350" y="2965450"/>
          <p14:tracePt t="300697" x="6667500" y="2914650"/>
          <p14:tracePt t="300714" x="6724650" y="2863850"/>
          <p14:tracePt t="300730" x="6851650" y="2794000"/>
          <p14:tracePt t="300747" x="6934200" y="2762250"/>
          <p14:tracePt t="300763" x="7042150" y="2667000"/>
          <p14:tracePt t="300764" x="7086600" y="2641600"/>
          <p14:tracePt t="300780" x="7150100" y="2552700"/>
          <p14:tracePt t="300796" x="7251700" y="2425700"/>
          <p14:tracePt t="300813" x="7366000" y="2298700"/>
          <p14:tracePt t="300830" x="7423150" y="2209800"/>
          <p14:tracePt t="300847" x="7448550" y="2139950"/>
          <p14:tracePt t="300949" x="7448550" y="2165350"/>
          <p14:tracePt t="300956" x="7448550" y="2203450"/>
          <p14:tracePt t="300964" x="7429500" y="2228850"/>
          <p14:tracePt t="300980" x="7378700" y="2305050"/>
          <p14:tracePt t="300996" x="7321550" y="2393950"/>
          <p14:tracePt t="301014" x="7270750" y="2451100"/>
          <p14:tracePt t="301030" x="7219950" y="2520950"/>
          <p14:tracePt t="301047" x="7169150" y="2597150"/>
          <p14:tracePt t="301063" x="7086600" y="2705100"/>
          <p14:tracePt t="301080" x="7029450" y="2787650"/>
          <p14:tracePt t="301097" x="6953250" y="2870200"/>
          <p14:tracePt t="301113" x="6845300" y="2978150"/>
          <p14:tracePt t="301130" x="6750050" y="3073400"/>
          <p14:tracePt t="301147" x="6610350" y="3175000"/>
          <p14:tracePt t="301163" x="6515100" y="3270250"/>
          <p14:tracePt t="301181" x="6356350" y="3403600"/>
          <p14:tracePt t="301197" x="6311900" y="3435350"/>
          <p14:tracePt t="301213" x="6292850" y="3454400"/>
          <p14:tracePt t="301230" x="6242050" y="3492500"/>
          <p14:tracePt t="301247" x="6229350" y="3498850"/>
          <p14:tracePt t="301263" x="6184900" y="3524250"/>
          <p14:tracePt t="301280" x="6165850" y="3536950"/>
          <p14:tracePt t="301297" x="6121400" y="3562350"/>
          <p14:tracePt t="301313" x="6096000" y="3581400"/>
          <p14:tracePt t="301330" x="6045200" y="3600450"/>
          <p14:tracePt t="301347" x="6013450" y="3625850"/>
          <p14:tracePt t="301363" x="5981700" y="3632200"/>
          <p14:tracePt t="301380" x="5905500" y="3683000"/>
          <p14:tracePt t="301397" x="5861050" y="3714750"/>
          <p14:tracePt t="301413" x="5822950" y="3721100"/>
          <p14:tracePt t="301431" x="5797550" y="3746500"/>
          <p14:tracePt t="301447" x="5759450" y="3771900"/>
          <p14:tracePt t="301464" x="5715000" y="3790950"/>
          <p14:tracePt t="301481" x="5689600" y="3816350"/>
          <p14:tracePt t="301497" x="5638800" y="3848100"/>
          <p14:tracePt t="301513" x="5632450" y="3854450"/>
          <p14:tracePt t="301530" x="5600700" y="3860800"/>
          <p14:tracePt t="301547" x="5556250" y="3892550"/>
          <p14:tracePt t="301563" x="5537200" y="3898900"/>
          <p14:tracePt t="301580" x="5492750" y="3905250"/>
          <p14:tracePt t="301597" x="5467350" y="3924300"/>
          <p14:tracePt t="301613" x="5454650" y="3924300"/>
          <p14:tracePt t="301630" x="5429250" y="3924300"/>
          <p14:tracePt t="301647" x="5397500" y="3924300"/>
          <p14:tracePt t="301664" x="5384800" y="3924300"/>
          <p14:tracePt t="301684" x="5340350" y="3924300"/>
          <p14:tracePt t="301684" x="5334000" y="3917950"/>
          <p14:tracePt t="301698" x="5327650" y="3898900"/>
          <p14:tracePt t="301714" x="5302250" y="3860800"/>
          <p14:tracePt t="301730" x="5257800" y="3816350"/>
          <p14:tracePt t="301747" x="5232400" y="3765550"/>
          <p14:tracePt t="301763" x="5213350" y="3740150"/>
          <p14:tracePt t="301812" x="5219700" y="3740150"/>
          <p14:tracePt t="301821" x="5245100" y="3733800"/>
          <p14:tracePt t="301830" x="5257800" y="3727450"/>
          <p14:tracePt t="301847" x="5359400" y="3683000"/>
          <p14:tracePt t="301863" x="5422900" y="3632200"/>
          <p14:tracePt t="301880" x="5480050" y="3587750"/>
          <p14:tracePt t="301897" x="5518150" y="3556000"/>
          <p14:tracePt t="301913" x="5518150" y="3543300"/>
          <p14:tracePt t="301932" x="5524500" y="3536950"/>
          <p14:tracePt t="301996" x="5524500" y="3524250"/>
          <p14:tracePt t="302012" x="5524500" y="3517900"/>
          <p14:tracePt t="302044" x="5524500" y="3505200"/>
          <p14:tracePt t="302092" x="5530850" y="3498850"/>
          <p14:tracePt t="302157" x="5543550" y="3498850"/>
          <p14:tracePt t="302180" x="5549900" y="3498850"/>
          <p14:tracePt t="302197" x="5543550" y="3517900"/>
          <p14:tracePt t="302204" x="5537200" y="3524250"/>
          <p14:tracePt t="302214" x="5537200" y="3543300"/>
          <p14:tracePt t="302230" x="5486400" y="3613150"/>
          <p14:tracePt t="302247" x="5435600" y="3670300"/>
          <p14:tracePt t="302264" x="5410200" y="3727450"/>
          <p14:tracePt t="302280" x="5397500" y="3765550"/>
          <p14:tracePt t="302297" x="5397500" y="3790950"/>
          <p14:tracePt t="302314" x="5397500" y="3797300"/>
          <p14:tracePt t="302330" x="5397500" y="3803650"/>
          <p14:tracePt t="302348" x="5391150" y="3822700"/>
          <p14:tracePt t="302381" x="5391150" y="3829050"/>
          <p14:tracePt t="302389" x="5391150" y="3835400"/>
          <p14:tracePt t="302397" x="5384800" y="3841750"/>
          <p14:tracePt t="302453" x="5384800" y="3860800"/>
          <p14:tracePt t="302485" x="5384800" y="3867150"/>
          <p14:tracePt t="302525" x="5384800" y="3873500"/>
          <p14:tracePt t="302541" x="5384800" y="3879850"/>
          <p14:tracePt t="302549" x="5384800" y="3892550"/>
          <p14:tracePt t="302564" x="5384800" y="3905250"/>
          <p14:tracePt t="302580" x="5365750" y="3924300"/>
          <p14:tracePt t="302597" x="5365750" y="3937000"/>
          <p14:tracePt t="302614" x="5359400" y="3962400"/>
          <p14:tracePt t="302637" x="5359400" y="3968750"/>
          <p14:tracePt t="302647" x="5359400" y="3981450"/>
          <p14:tracePt t="302664" x="5353050" y="3987800"/>
          <p14:tracePt t="302693" x="5353050" y="3994150"/>
          <p14:tracePt t="302700" x="5346700" y="4000500"/>
          <p14:tracePt t="302714" x="5346700" y="4006850"/>
          <p14:tracePt t="302730" x="5327650" y="4032250"/>
          <p14:tracePt t="302747" x="5321300" y="4038600"/>
          <p14:tracePt t="302764" x="5314950" y="4051300"/>
          <p14:tracePt t="302780" x="5314950" y="4083050"/>
          <p14:tracePt t="302797" x="5308600" y="4102100"/>
          <p14:tracePt t="302814" x="5308600" y="4108450"/>
          <p14:tracePt t="302830" x="5308600" y="4121150"/>
          <p14:tracePt t="302847" x="5308600" y="4127500"/>
          <p14:tracePt t="302864" x="5308600" y="4146550"/>
          <p14:tracePt t="302880" x="5308600" y="4171950"/>
          <p14:tracePt t="302898" x="5308600" y="4203700"/>
          <p14:tracePt t="302914" x="5308600" y="4222750"/>
          <p14:tracePt t="302930" x="5308600" y="4260850"/>
          <p14:tracePt t="302947" x="5289550" y="4292600"/>
          <p14:tracePt t="302964" x="5289550" y="4337050"/>
          <p14:tracePt t="302981" x="5283200" y="4406900"/>
          <p14:tracePt t="302997" x="5283200" y="4464050"/>
          <p14:tracePt t="303014" x="5270500" y="4489450"/>
          <p14:tracePt t="303030" x="5264150" y="4546600"/>
          <p14:tracePt t="303047" x="5251450" y="4578350"/>
          <p14:tracePt t="303064" x="5245100" y="4603750"/>
          <p14:tracePt t="303080" x="5238750" y="4616450"/>
          <p14:tracePt t="303097" x="5232400" y="4641850"/>
          <p14:tracePt t="303114" x="5232400" y="4648200"/>
          <p14:tracePt t="303130" x="5232400" y="4673600"/>
          <p14:tracePt t="303147" x="5226050" y="4686300"/>
          <p14:tracePt t="303165" x="5226050" y="4692650"/>
          <p14:tracePt t="303181" x="5226050" y="4711700"/>
          <p14:tracePt t="303197" x="5207000" y="4724400"/>
          <p14:tracePt t="303214" x="5200650" y="4743450"/>
          <p14:tracePt t="303230" x="5200650" y="4768850"/>
          <p14:tracePt t="303247" x="5194300" y="4800600"/>
          <p14:tracePt t="303264" x="5194300" y="4813300"/>
          <p14:tracePt t="303281" x="5187950" y="4832350"/>
          <p14:tracePt t="303309" x="5187950" y="4838700"/>
          <p14:tracePt t="303325" x="5187950" y="4845050"/>
          <p14:tracePt t="303333" x="5187950" y="4851400"/>
          <p14:tracePt t="303349" x="5187950" y="4870450"/>
          <p14:tracePt t="303365" x="5187950" y="4876800"/>
          <p14:tracePt t="303380" x="5187950" y="4883150"/>
          <p14:tracePt t="303397" x="5187950" y="4889500"/>
          <p14:tracePt t="303414" x="5187950" y="4908550"/>
          <p14:tracePt t="303430" x="5187950" y="4914900"/>
          <p14:tracePt t="303453" x="5187950" y="4921250"/>
          <p14:tracePt t="303477" x="5187950" y="4927600"/>
          <p14:tracePt t="303493" x="5187950" y="4946650"/>
          <p14:tracePt t="303509" x="5187950" y="4953000"/>
          <p14:tracePt t="303525" x="5187950" y="4959350"/>
          <p14:tracePt t="303541" x="5187950" y="4965700"/>
          <p14:tracePt t="303557" x="5187950" y="4984750"/>
          <p14:tracePt t="303573" x="5187950" y="4991100"/>
          <p14:tracePt t="303589" x="5187950" y="4997450"/>
          <p14:tracePt t="303605" x="5187950" y="5003800"/>
          <p14:tracePt t="303637" x="5175250" y="5029200"/>
          <p14:tracePt t="304309" x="5168900" y="5035550"/>
          <p14:tracePt t="304325" x="5168900" y="5041900"/>
          <p14:tracePt t="304413" x="5168900" y="5060950"/>
          <p14:tracePt t="304429" x="5168900" y="5067300"/>
          <p14:tracePt t="304461" x="5168900" y="5073650"/>
          <p14:tracePt t="304525" x="5168900" y="5080000"/>
          <p14:tracePt t="305085" x="5162550" y="5105400"/>
          <p14:tracePt t="305702" x="5162550" y="5111750"/>
          <p14:tracePt t="306094" x="5143500" y="5149850"/>
          <p14:tracePt t="306101" x="5124450" y="5181600"/>
          <p14:tracePt t="306114" x="5111750" y="5207000"/>
          <p14:tracePt t="306131" x="5105400" y="5232400"/>
          <p14:tracePt t="306148" x="5086350" y="5251450"/>
          <p14:tracePt t="306197" x="5080000" y="5251450"/>
          <p14:tracePt t="306293" x="5086350" y="5251450"/>
          <p14:tracePt t="306301" x="5105400" y="5238750"/>
          <p14:tracePt t="306315" x="5124450" y="5232400"/>
          <p14:tracePt t="306331" x="5175250" y="5194300"/>
          <p14:tracePt t="306348" x="5181600" y="5187950"/>
          <p14:tracePt t="306365" x="5213350" y="5149850"/>
          <p14:tracePt t="306381" x="5245100" y="5143500"/>
          <p14:tracePt t="306526" x="5251450" y="5137150"/>
          <p14:tracePt t="306774" x="5245100" y="5137150"/>
          <p14:tracePt t="306790" x="5238750" y="5137150"/>
          <p14:tracePt t="306870" x="5219700" y="5137150"/>
          <p14:tracePt t="306878" x="5213350" y="5137150"/>
          <p14:tracePt t="306886" x="5207000" y="5137150"/>
          <p14:tracePt t="306901" x="5200650" y="5137150"/>
          <p14:tracePt t="306915" x="5181600" y="5156200"/>
          <p14:tracePt t="306931" x="5162550" y="5162550"/>
          <p14:tracePt t="306974" x="5156200" y="5162550"/>
          <p14:tracePt t="306982" x="5143500" y="5168900"/>
          <p14:tracePt t="306990" x="5137150" y="5168900"/>
          <p14:tracePt t="306998" x="5124450" y="5168900"/>
          <p14:tracePt t="307015" x="5111750" y="5175250"/>
          <p14:tracePt t="307031" x="5105400" y="5175250"/>
          <p14:tracePt t="307078" x="5092700" y="5175250"/>
          <p14:tracePt t="307094" x="5086350" y="5175250"/>
          <p14:tracePt t="307110" x="5080000" y="5175250"/>
          <p14:tracePt t="307117" x="5067300" y="5175250"/>
          <p14:tracePt t="307134" x="5054600" y="5175250"/>
          <p14:tracePt t="307142" x="5048250" y="5187950"/>
          <p14:tracePt t="307150" x="5041900" y="5194300"/>
          <p14:tracePt t="307254" x="5041900" y="5181600"/>
          <p14:tracePt t="307270" x="5041900" y="5168900"/>
          <p14:tracePt t="307294" x="5041900" y="5149850"/>
          <p14:tracePt t="307302" x="5041900" y="5143500"/>
          <p14:tracePt t="307318" x="5041900" y="5130800"/>
          <p14:tracePt t="307334" x="5041900" y="5124450"/>
          <p14:tracePt t="307342" x="5041900" y="5105400"/>
          <p14:tracePt t="307358" x="5054600" y="5099050"/>
          <p14:tracePt t="307374" x="5054600" y="5092700"/>
          <p14:tracePt t="307390" x="5060950" y="5086350"/>
          <p14:tracePt t="307478" x="5060950" y="5073650"/>
          <p14:tracePt t="307502" x="5060950" y="5067300"/>
          <p14:tracePt t="307510" x="5067300" y="5060950"/>
          <p14:tracePt t="307550" x="5067300" y="5054600"/>
          <p14:tracePt t="307558" x="5067300" y="5048250"/>
          <p14:tracePt t="307566" x="5067300" y="5041900"/>
          <p14:tracePt t="307581" x="5067300" y="5003800"/>
          <p14:tracePt t="307599" x="5099050" y="4972050"/>
          <p14:tracePt t="307615" x="5111750" y="4946650"/>
          <p14:tracePt t="307631" x="5118100" y="4927600"/>
          <p14:tracePt t="307648" x="5118100" y="4914900"/>
          <p14:tracePt t="307665" x="5149850" y="4876800"/>
          <p14:tracePt t="307682" x="5156200" y="4870450"/>
          <p14:tracePt t="307698" x="5181600" y="4845050"/>
          <p14:tracePt t="307715" x="5187950" y="4819650"/>
          <p14:tracePt t="307731" x="5194300" y="4800600"/>
          <p14:tracePt t="307748" x="5194300" y="4794250"/>
          <p14:tracePt t="307765" x="5200650" y="4775200"/>
          <p14:tracePt t="307782" x="5200650" y="4768850"/>
          <p14:tracePt t="307806" x="5213350" y="4756150"/>
          <p14:tracePt t="307838" x="5219700" y="4743450"/>
          <p14:tracePt t="308222" x="5213350" y="4756150"/>
          <p14:tracePt t="308230" x="5213350" y="4762500"/>
          <p14:tracePt t="308238" x="5207000" y="4768850"/>
          <p14:tracePt t="308248" x="5207000" y="4787900"/>
          <p14:tracePt t="308265" x="5207000" y="4794250"/>
          <p14:tracePt t="308282" x="5200650" y="4800600"/>
          <p14:tracePt t="308298" x="5200650" y="4806950"/>
          <p14:tracePt t="308315" x="5194300" y="4813300"/>
          <p14:tracePt t="308350" x="5187950" y="4826000"/>
          <p14:tracePt t="308358" x="5181600" y="4832350"/>
          <p14:tracePt t="308398" x="5168900" y="4845050"/>
          <p14:tracePt t="308526" x="5168900" y="4864100"/>
          <p14:tracePt t="308550" x="5162550" y="4870450"/>
          <p14:tracePt t="309214" x="5162550" y="4876800"/>
          <p14:tracePt t="309255" x="5162550" y="4883150"/>
          <p14:tracePt t="309326" x="5162550" y="4902200"/>
          <p14:tracePt t="309342" x="5162550" y="4908550"/>
          <p14:tracePt t="309358" x="5162550" y="4914900"/>
          <p14:tracePt t="309366" x="5162550" y="4921250"/>
          <p14:tracePt t="309382" x="5162550" y="4946650"/>
          <p14:tracePt t="309398" x="5162550" y="4953000"/>
          <p14:tracePt t="309415" x="5162550" y="4959350"/>
          <p14:tracePt t="309432" x="5162550" y="4978400"/>
          <p14:tracePt t="309455" x="5162550" y="4984750"/>
          <p14:tracePt t="310710" x="5162550" y="4991100"/>
          <p14:tracePt t="310719" x="5162550" y="4997450"/>
          <p14:tracePt t="310732" x="5162550" y="5016500"/>
          <p14:tracePt t="310749" x="5162550" y="5022850"/>
          <p14:tracePt t="310765" x="5162550" y="5029200"/>
          <p14:tracePt t="310831" x="5162550" y="5035550"/>
          <p14:tracePt t="310838" x="5162550" y="5054600"/>
          <p14:tracePt t="310854" x="5162550" y="5060950"/>
          <p14:tracePt t="310865" x="5162550" y="5067300"/>
          <p14:tracePt t="310882" x="5162550" y="5086350"/>
          <p14:tracePt t="310899" x="5162550" y="5092700"/>
          <p14:tracePt t="311126" x="5162550" y="5067300"/>
          <p14:tracePt t="311134" x="5162550" y="5060950"/>
          <p14:tracePt t="311149" x="5162550" y="5048250"/>
          <p14:tracePt t="311166" x="5162550" y="5029200"/>
          <p14:tracePt t="311182" x="5181600" y="4997450"/>
          <p14:tracePt t="311206" x="5181600" y="4991100"/>
          <p14:tracePt t="311222" x="5187950" y="4972050"/>
          <p14:tracePt t="311247" x="5200650" y="4946650"/>
          <p14:tracePt t="311263" x="5200650" y="4933950"/>
          <p14:tracePt t="311271" x="5200650" y="4914900"/>
          <p14:tracePt t="311282" x="5207000" y="4902200"/>
          <p14:tracePt t="311299" x="5219700" y="4883150"/>
          <p14:tracePt t="311316" x="5219700" y="4864100"/>
          <p14:tracePt t="311332" x="5232400" y="4857750"/>
          <p14:tracePt t="311575" x="5226050" y="4870450"/>
          <p14:tracePt t="311583" x="5219700" y="4876800"/>
          <p14:tracePt t="311599" x="5207000" y="4889500"/>
          <p14:tracePt t="311616" x="5200650" y="4908550"/>
          <p14:tracePt t="311632" x="5187950" y="4914900"/>
          <p14:tracePt t="311727" x="5181600" y="4921250"/>
          <p14:tracePt t="312231" x="5175250" y="4921250"/>
          <p14:tracePt t="312247" x="5175250" y="4914900"/>
          <p14:tracePt t="312255" x="5175250" y="4908550"/>
          <p14:tracePt t="312271" x="5175250" y="4895850"/>
          <p14:tracePt t="312283" x="5175250" y="4889500"/>
          <p14:tracePt t="312951" x="5175250" y="4902200"/>
          <p14:tracePt t="312959" x="5175250" y="4908550"/>
          <p14:tracePt t="312975" x="5175250" y="4914900"/>
          <p14:tracePt t="312991" x="5175250" y="4940300"/>
          <p14:tracePt t="313015" x="5175250" y="4946650"/>
          <p14:tracePt t="313023" x="5175250" y="4953000"/>
          <p14:tracePt t="313047" x="5175250" y="4972050"/>
          <p14:tracePt t="313063" x="5175250" y="4978400"/>
          <p14:tracePt t="313079" x="5175250" y="4984750"/>
          <p14:tracePt t="313095" x="5175250" y="4991100"/>
          <p14:tracePt t="313103" x="5175250" y="5010150"/>
          <p14:tracePt t="313116" x="5175250" y="5016500"/>
          <p14:tracePt t="313133" x="5175250" y="5022850"/>
          <p14:tracePt t="313149" x="5175250" y="5029200"/>
          <p14:tracePt t="313166" x="5175250" y="5048250"/>
          <p14:tracePt t="313184" x="5175250" y="5054600"/>
          <p14:tracePt t="313223" x="5175250" y="5060950"/>
          <p14:tracePt t="313247" x="5175250" y="5067300"/>
          <p14:tracePt t="313263" x="5175250" y="5092700"/>
          <p14:tracePt t="313271" x="5187950" y="5099050"/>
          <p14:tracePt t="313295" x="5187950" y="5105400"/>
          <p14:tracePt t="313303" x="5194300" y="5118100"/>
          <p14:tracePt t="313316" x="5194300" y="5124450"/>
          <p14:tracePt t="313351" x="5194300" y="5130800"/>
          <p14:tracePt t="313368" x="5194300" y="5137150"/>
          <p14:tracePt t="313383" x="5194300" y="5143500"/>
          <p14:tracePt t="313391" x="5194300" y="5162550"/>
          <p14:tracePt t="313400" x="5194300" y="5168900"/>
          <p14:tracePt t="313416" x="5194300" y="5181600"/>
          <p14:tracePt t="313433" x="5194300" y="5213350"/>
          <p14:tracePt t="313450" x="5200650" y="5238750"/>
          <p14:tracePt t="313466" x="5200650" y="5251450"/>
          <p14:tracePt t="313483" x="5200650" y="5276850"/>
          <p14:tracePt t="313499" x="5200650" y="5283200"/>
          <p14:tracePt t="313516" x="5207000" y="5295900"/>
          <p14:tracePt t="313533" x="5207000" y="5302250"/>
          <p14:tracePt t="313550" x="5207000" y="5314950"/>
          <p14:tracePt t="313566" x="5207000" y="5334000"/>
          <p14:tracePt t="313583" x="5213350" y="5365750"/>
          <p14:tracePt t="313599" x="5226050" y="5372100"/>
          <p14:tracePt t="313616" x="5226050" y="5403850"/>
          <p14:tracePt t="313633" x="5226050" y="5410200"/>
          <p14:tracePt t="313650" x="5226050" y="5435600"/>
          <p14:tracePt t="313666" x="5226050" y="5441950"/>
          <p14:tracePt t="313683" x="5226050" y="5448300"/>
          <p14:tracePt t="313700" x="5226050" y="5461000"/>
          <p14:tracePt t="313716" x="5226050" y="5480050"/>
          <p14:tracePt t="313733" x="5219700" y="5499100"/>
          <p14:tracePt t="313749" x="5213350" y="5537200"/>
          <p14:tracePt t="313766" x="5207000" y="5581650"/>
          <p14:tracePt t="313783" x="5175250" y="5645150"/>
          <p14:tracePt t="313800" x="5175250" y="5657850"/>
          <p14:tracePt t="313816" x="5168900" y="5683250"/>
          <p14:tracePt t="313839" x="5168900" y="5689600"/>
          <p14:tracePt t="313855" x="5162550" y="5708650"/>
          <p14:tracePt t="313872" x="5156200" y="5715000"/>
          <p14:tracePt t="313883" x="5143500" y="5721350"/>
          <p14:tracePt t="313900" x="5130800" y="5746750"/>
          <p14:tracePt t="313916" x="5111750" y="5778500"/>
          <p14:tracePt t="313933" x="5073650" y="5816600"/>
          <p14:tracePt t="313950" x="5060950" y="5842000"/>
          <p14:tracePt t="313966" x="5041900" y="5854700"/>
          <p14:tracePt t="313983" x="5022850" y="5880100"/>
          <p14:tracePt t="314000" x="4997450" y="5899150"/>
          <p14:tracePt t="314016" x="4959350" y="5924550"/>
          <p14:tracePt t="314033" x="4914900" y="5943600"/>
          <p14:tracePt t="314050" x="4857750" y="5969000"/>
          <p14:tracePt t="314066" x="4787900" y="6000750"/>
          <p14:tracePt t="314083" x="4667250" y="6051550"/>
          <p14:tracePt t="314100" x="4572000" y="6083300"/>
          <p14:tracePt t="314116" x="4483100" y="6127750"/>
          <p14:tracePt t="314133" x="4425950" y="6153150"/>
          <p14:tracePt t="314150" x="4394200" y="6165850"/>
          <p14:tracePt t="314166" x="4349750" y="6172200"/>
          <p14:tracePt t="314183" x="4298950" y="6184900"/>
          <p14:tracePt t="314200" x="4273550" y="6184900"/>
          <p14:tracePt t="314216" x="4248150" y="6197600"/>
          <p14:tracePt t="314233" x="4216400" y="6197600"/>
          <p14:tracePt t="314250" x="4191000" y="6197600"/>
          <p14:tracePt t="314266" x="4159250" y="6210300"/>
          <p14:tracePt t="314283" x="4133850" y="6210300"/>
          <p14:tracePt t="314300" x="4089400" y="6216650"/>
          <p14:tracePt t="314316" x="4057650" y="6216650"/>
          <p14:tracePt t="314333" x="4013200" y="6229350"/>
          <p14:tracePt t="314350" x="3956050" y="6248400"/>
          <p14:tracePt t="314367" x="3911600" y="6248400"/>
          <p14:tracePt t="314368" x="3873500" y="6254750"/>
          <p14:tracePt t="314384" x="3778250" y="6267450"/>
          <p14:tracePt t="314400" x="3708400" y="6292850"/>
          <p14:tracePt t="314416" x="3600450" y="6292850"/>
          <p14:tracePt t="314433" x="3536950" y="6305550"/>
          <p14:tracePt t="314450" x="3467100" y="6318250"/>
          <p14:tracePt t="314466" x="3409950" y="6324600"/>
          <p14:tracePt t="314483" x="3365500" y="6337300"/>
          <p14:tracePt t="314500" x="3295650" y="6343650"/>
          <p14:tracePt t="314516" x="3251200" y="6356350"/>
          <p14:tracePt t="314533" x="3206750" y="6362700"/>
          <p14:tracePt t="314550" x="3143250" y="6362700"/>
          <p14:tracePt t="314566" x="3105150" y="6369050"/>
          <p14:tracePt t="314583" x="3054350" y="6369050"/>
          <p14:tracePt t="314600" x="3028950" y="6388100"/>
          <p14:tracePt t="314616" x="2990850" y="6388100"/>
          <p14:tracePt t="314633" x="2959100" y="6388100"/>
          <p14:tracePt t="314650" x="2901950" y="6388100"/>
          <p14:tracePt t="314666" x="2876550" y="6388100"/>
          <p14:tracePt t="314683" x="2832100" y="6388100"/>
          <p14:tracePt t="314700" x="2787650" y="6388100"/>
          <p14:tracePt t="314717" x="2755900" y="6388100"/>
          <p14:tracePt t="314733" x="2724150" y="6388100"/>
          <p14:tracePt t="314750" x="2705100" y="6388100"/>
          <p14:tracePt t="314766" x="2673350" y="6388100"/>
          <p14:tracePt t="314767" x="2647950" y="6375400"/>
          <p14:tracePt t="314783" x="2622550" y="6369050"/>
          <p14:tracePt t="314800" x="2584450" y="6356350"/>
          <p14:tracePt t="314816" x="2540000" y="6343650"/>
          <p14:tracePt t="314833" x="2508250" y="6337300"/>
          <p14:tracePt t="314850" x="2495550" y="6330950"/>
          <p14:tracePt t="314867" x="2463800" y="6318250"/>
          <p14:tracePt t="314883" x="2438400" y="6305550"/>
          <p14:tracePt t="314900" x="2393950" y="6292850"/>
          <p14:tracePt t="314916" x="2343150" y="6267450"/>
          <p14:tracePt t="314933" x="2286000" y="6248400"/>
          <p14:tracePt t="314950" x="2216150" y="6216650"/>
          <p14:tracePt t="314966" x="2146300" y="6197600"/>
          <p14:tracePt t="314983" x="2082800" y="6191250"/>
          <p14:tracePt t="315000" x="2044700" y="6159500"/>
          <p14:tracePt t="315017" x="2012950" y="6153150"/>
          <p14:tracePt t="315033" x="2000250" y="6146800"/>
          <p14:tracePt t="315050" x="1974850" y="6146800"/>
          <p14:tracePt t="315067" x="1968500" y="6146800"/>
          <p14:tracePt t="315083" x="1955800" y="6146800"/>
          <p14:tracePt t="315100" x="1936750" y="6146800"/>
          <p14:tracePt t="315116" x="1924050" y="6146800"/>
          <p14:tracePt t="315133" x="1898650" y="6146800"/>
          <p14:tracePt t="315150" x="1873250" y="6127750"/>
          <p14:tracePt t="315167" x="1841500" y="6127750"/>
          <p14:tracePt t="315183" x="1797050" y="6127750"/>
          <p14:tracePt t="315200" x="1765300" y="6127750"/>
          <p14:tracePt t="315217" x="1746250" y="6127750"/>
          <p14:tracePt t="315233" x="1727200" y="6127750"/>
          <p14:tracePt t="315250" x="1714500" y="6127750"/>
          <p14:tracePt t="315267" x="1701800" y="6127750"/>
          <p14:tracePt t="315283" x="1682750" y="6127750"/>
          <p14:tracePt t="315300" x="1663700" y="6127750"/>
          <p14:tracePt t="315317" x="1638300" y="6127750"/>
          <p14:tracePt t="315334" x="1606550" y="6127750"/>
          <p14:tracePt t="315350" x="1562100" y="6127750"/>
          <p14:tracePt t="315367" x="1485900" y="6127750"/>
          <p14:tracePt t="315384" x="1466850" y="6127750"/>
          <p14:tracePt t="315400" x="1435100" y="6127750"/>
          <p14:tracePt t="315417" x="1397000" y="6127750"/>
          <p14:tracePt t="315433" x="1384300" y="6127750"/>
          <p14:tracePt t="315450" x="1352550" y="6127750"/>
          <p14:tracePt t="315466" x="1346200" y="6127750"/>
          <p14:tracePt t="315483" x="1320800" y="6127750"/>
          <p14:tracePt t="315500" x="1314450" y="6127750"/>
          <p14:tracePt t="315920" x="1320800" y="6127750"/>
          <p14:tracePt t="315928" x="1358900" y="6127750"/>
          <p14:tracePt t="315936" x="1397000" y="6127750"/>
          <p14:tracePt t="315950" x="1422400" y="6127750"/>
          <p14:tracePt t="315967" x="1460500" y="6127750"/>
          <p14:tracePt t="315983" x="1479550" y="6140450"/>
          <p14:tracePt t="316000" x="1485900" y="6140450"/>
          <p14:tracePt t="316017" x="1498600" y="6146800"/>
          <p14:tracePt t="316033" x="1524000" y="6165850"/>
          <p14:tracePt t="316050" x="1555750" y="6178550"/>
          <p14:tracePt t="316067" x="1657350" y="6223000"/>
          <p14:tracePt t="316084" x="1803400" y="6248400"/>
          <p14:tracePt t="316100" x="1936750" y="6286500"/>
          <p14:tracePt t="316117" x="1993900" y="6292850"/>
          <p14:tracePt t="316134" x="2025650" y="6305550"/>
          <p14:tracePt t="316193" x="2032000" y="6311900"/>
          <p14:tracePt t="316216" x="2032000" y="6318250"/>
          <p14:tracePt t="316240" x="2032000" y="6324600"/>
          <p14:tracePt t="316376" x="2032000" y="6330950"/>
          <p14:tracePt t="316416" x="2019300" y="6343650"/>
          <p14:tracePt t="316424" x="2000250" y="6343650"/>
          <p14:tracePt t="316434" x="1993900" y="6343650"/>
          <p14:tracePt t="316450" x="1949450" y="6356350"/>
          <p14:tracePt t="316467" x="1930400" y="6369050"/>
          <p14:tracePt t="316484" x="1898650" y="6369050"/>
          <p14:tracePt t="316500" x="1885950" y="6369050"/>
          <p14:tracePt t="316517" x="1860550" y="6369050"/>
          <p14:tracePt t="316534" x="1841500" y="6369050"/>
          <p14:tracePt t="316550" x="1828800" y="6369050"/>
          <p14:tracePt t="316567" x="1816100" y="6369050"/>
          <p14:tracePt t="316584" x="1803400" y="6369050"/>
          <p14:tracePt t="316600" x="1790700" y="6369050"/>
          <p14:tracePt t="316624" x="1784350" y="6369050"/>
          <p14:tracePt t="316856" x="1784350" y="6375400"/>
          <p14:tracePt t="316872" x="1797050" y="6375400"/>
          <p14:tracePt t="316880" x="1803400" y="6375400"/>
          <p14:tracePt t="316896" x="1816100" y="6381750"/>
          <p14:tracePt t="316904" x="1822450" y="6381750"/>
          <p14:tracePt t="316917" x="1835150" y="6381750"/>
          <p14:tracePt t="316934" x="1854200" y="6400800"/>
          <p14:tracePt t="316950" x="1873250" y="6407150"/>
          <p14:tracePt t="316967" x="1898650" y="6407150"/>
          <p14:tracePt t="316984" x="1917700" y="6407150"/>
          <p14:tracePt t="317000" x="1949450" y="6407150"/>
          <p14:tracePt t="317032" x="1955800" y="6407150"/>
          <p14:tracePt t="317064" x="1974850" y="6407150"/>
          <p14:tracePt t="317088" x="1981200" y="6407150"/>
          <p14:tracePt t="317304" x="1974850" y="6407150"/>
          <p14:tracePt t="317312" x="1955800" y="6407150"/>
          <p14:tracePt t="317328" x="1949450" y="6407150"/>
          <p14:tracePt t="317336" x="1930400" y="6407150"/>
          <p14:tracePt t="317350" x="1905000" y="6394450"/>
          <p14:tracePt t="317367" x="1892300" y="6388100"/>
          <p14:tracePt t="317368" x="1873250" y="6388100"/>
          <p14:tracePt t="317384" x="1860550" y="6388100"/>
          <p14:tracePt t="317408" x="1854200" y="6381750"/>
          <p14:tracePt t="317496" x="1854200" y="6375400"/>
          <p14:tracePt t="317505" x="1854200" y="6369050"/>
          <p14:tracePt t="317517" x="1854200" y="6350000"/>
          <p14:tracePt t="317535" x="2006600" y="6280150"/>
          <p14:tracePt t="317551" x="2260600" y="6165850"/>
          <p14:tracePt t="317568" x="2717800" y="5943600"/>
          <p14:tracePt t="317584" x="3048000" y="5797550"/>
          <p14:tracePt t="317601" x="3289300" y="5651500"/>
          <p14:tracePt t="317617" x="3511550" y="5530850"/>
          <p14:tracePt t="317634" x="3594100" y="5473700"/>
          <p14:tracePt t="317650" x="3613150" y="5461000"/>
          <p14:tracePt t="317667" x="3619500" y="5448300"/>
          <p14:tracePt t="317684" x="3619500" y="5441950"/>
          <p14:tracePt t="317701" x="3619500" y="5435600"/>
          <p14:tracePt t="317785" x="3619500" y="5429250"/>
          <p14:tracePt t="317792" x="3625850" y="5403850"/>
          <p14:tracePt t="317800" x="3638550" y="5372100"/>
          <p14:tracePt t="317817" x="3676650" y="5289550"/>
          <p14:tracePt t="317834" x="3727450" y="5175250"/>
          <p14:tracePt t="317850" x="3746500" y="5105400"/>
          <p14:tracePt t="317867" x="3790950" y="5035550"/>
          <p14:tracePt t="317884" x="3841750" y="4959350"/>
          <p14:tracePt t="317900" x="3886200" y="4921250"/>
          <p14:tracePt t="317917" x="4000500" y="4870450"/>
          <p14:tracePt t="317934" x="4152900" y="4806950"/>
          <p14:tracePt t="317950" x="4368800" y="4711700"/>
          <p14:tracePt t="317967" x="4927600" y="4540250"/>
          <p14:tracePt t="317984" x="5289550" y="4457700"/>
          <p14:tracePt t="318000" x="5334000" y="4457700"/>
          <p14:tracePt t="318024" x="5321300" y="4470400"/>
          <p14:tracePt t="318034" x="5314950" y="4476750"/>
          <p14:tracePt t="318051" x="5283200" y="4495800"/>
          <p14:tracePt t="318067" x="5257800" y="4508500"/>
          <p14:tracePt t="318161" x="5251450" y="4508500"/>
          <p14:tracePt t="318168" x="5251450" y="4483100"/>
          <p14:tracePt t="318184" x="5302250" y="4419600"/>
          <p14:tracePt t="318201" x="5321300" y="4387850"/>
          <p14:tracePt t="318217" x="5321300" y="4368800"/>
          <p14:tracePt t="318234" x="5321300" y="4362450"/>
          <p14:tracePt t="318264" x="5321300" y="4349750"/>
          <p14:tracePt t="318280" x="5321300" y="4343400"/>
          <p14:tracePt t="318288" x="5321300" y="4330700"/>
          <p14:tracePt t="318304" x="5302250" y="4318000"/>
          <p14:tracePt t="318317" x="5295900" y="4298950"/>
          <p14:tracePt t="318334" x="5283200" y="4260850"/>
          <p14:tracePt t="318351" x="5251450" y="4197350"/>
          <p14:tracePt t="318367" x="5232400" y="4140200"/>
          <p14:tracePt t="318384" x="5194300" y="4057650"/>
          <p14:tracePt t="318401" x="5187950" y="4013200"/>
          <p14:tracePt t="318417" x="5162550" y="3981450"/>
          <p14:tracePt t="318434" x="5162550" y="3968750"/>
          <p14:tracePt t="318451" x="5162550" y="3956050"/>
          <p14:tracePt t="318560" x="5156200" y="3949700"/>
          <p14:tracePt t="318592" x="5143500" y="3949700"/>
          <p14:tracePt t="318600" x="5143500" y="3956050"/>
          <p14:tracePt t="318608" x="5143500" y="3975100"/>
          <p14:tracePt t="318617" x="5143500" y="3981450"/>
          <p14:tracePt t="318634" x="5130800" y="4025900"/>
          <p14:tracePt t="318651" x="5124450" y="4044950"/>
          <p14:tracePt t="318667" x="5124450" y="4076700"/>
          <p14:tracePt t="318684" x="5111750" y="4108450"/>
          <p14:tracePt t="318701" x="5105400" y="4171950"/>
          <p14:tracePt t="318718" x="5092700" y="4254500"/>
          <p14:tracePt t="318734" x="5067300" y="4349750"/>
          <p14:tracePt t="318751" x="5060950" y="4451350"/>
          <p14:tracePt t="318768" x="5048250" y="4540250"/>
          <p14:tracePt t="318768" x="5035550" y="4591050"/>
          <p14:tracePt t="318784" x="5016500" y="4660900"/>
          <p14:tracePt t="318801" x="5003800" y="4756150"/>
          <p14:tracePt t="318818" x="4997450" y="4851400"/>
          <p14:tracePt t="318834" x="4984750" y="4921250"/>
          <p14:tracePt t="318851" x="4984750" y="4959350"/>
          <p14:tracePt t="318867" x="4965700" y="4984750"/>
          <p14:tracePt t="318884" x="4965700" y="5029200"/>
          <p14:tracePt t="318901" x="4965700" y="5054600"/>
          <p14:tracePt t="318917" x="4972050" y="5099050"/>
          <p14:tracePt t="318934" x="4972050" y="5143500"/>
          <p14:tracePt t="318951" x="4972050" y="5187950"/>
          <p14:tracePt t="318967" x="4972050" y="5232400"/>
          <p14:tracePt t="318985" x="4972050" y="5314950"/>
          <p14:tracePt t="319001" x="4972050" y="5359400"/>
          <p14:tracePt t="319018" x="4972050" y="5416550"/>
          <p14:tracePt t="319034" x="4972050" y="5461000"/>
          <p14:tracePt t="319051" x="4965700" y="5505450"/>
          <p14:tracePt t="319067" x="4965700" y="5549900"/>
          <p14:tracePt t="319084" x="4965700" y="5581650"/>
          <p14:tracePt t="319101" x="4965700" y="5613400"/>
          <p14:tracePt t="319117" x="4965700" y="5651500"/>
          <p14:tracePt t="319134" x="4965700" y="5664200"/>
          <p14:tracePt t="319151" x="4965700" y="5695950"/>
          <p14:tracePt t="319168" x="4959350" y="5727700"/>
          <p14:tracePt t="319184" x="4914900" y="5778500"/>
          <p14:tracePt t="319201" x="4851400" y="5842000"/>
          <p14:tracePt t="319217" x="4781550" y="5892800"/>
          <p14:tracePt t="319234" x="4679950" y="5949950"/>
          <p14:tracePt t="319251" x="4546600" y="6000750"/>
          <p14:tracePt t="319268" x="4457700" y="6032500"/>
          <p14:tracePt t="319284" x="4375150" y="6051550"/>
          <p14:tracePt t="319301" x="4305300" y="6076950"/>
          <p14:tracePt t="319317" x="4273550" y="6083300"/>
          <p14:tracePt t="319334" x="4216400" y="6102350"/>
          <p14:tracePt t="319351" x="4191000" y="6102350"/>
          <p14:tracePt t="319368" x="4171950" y="6108700"/>
          <p14:tracePt t="319384" x="4114800" y="6127750"/>
          <p14:tracePt t="319401" x="4070350" y="6146800"/>
          <p14:tracePt t="319417" x="4013200" y="6153150"/>
          <p14:tracePt t="319434" x="3994150" y="6165850"/>
          <p14:tracePt t="319451" x="3975100" y="6165850"/>
          <p14:tracePt t="319467" x="3968750" y="6165850"/>
          <p14:tracePt t="319485" x="3962400" y="6165850"/>
          <p14:tracePt t="319577" x="3949700" y="6159500"/>
          <p14:tracePt t="319585" x="3956050" y="6153150"/>
          <p14:tracePt t="319601" x="3987800" y="6140450"/>
          <p14:tracePt t="319618" x="4032250" y="6127750"/>
          <p14:tracePt t="319634" x="4114800" y="6089650"/>
          <p14:tracePt t="319651" x="4286250" y="6019800"/>
          <p14:tracePt t="319668" x="4533900" y="5949950"/>
          <p14:tracePt t="319684" x="4813300" y="5892800"/>
          <p14:tracePt t="319701" x="5041900" y="5867400"/>
          <p14:tracePt t="319718" x="5175250" y="5842000"/>
          <p14:tracePt t="319735" x="5219700" y="5835650"/>
          <p14:tracePt t="319751" x="5251450" y="5822950"/>
          <p14:tracePt t="319776" x="5257800" y="5816600"/>
          <p14:tracePt t="319793" x="5276850" y="5803900"/>
          <p14:tracePt t="319801" x="5283200" y="5797550"/>
          <p14:tracePt t="319818" x="5314950" y="5759450"/>
          <p14:tracePt t="319834" x="5334000" y="5734050"/>
          <p14:tracePt t="319851" x="5334000" y="5727700"/>
          <p14:tracePt t="319868" x="5334000" y="5721350"/>
          <p14:tracePt t="319937" x="5334000" y="5715000"/>
          <p14:tracePt t="320057" x="5334000" y="5727700"/>
          <p14:tracePt t="320065" x="5334000" y="5759450"/>
          <p14:tracePt t="320072" x="5334000" y="5765800"/>
          <p14:tracePt t="320084" x="5314950" y="5791200"/>
          <p14:tracePt t="320101" x="5295900" y="5835650"/>
          <p14:tracePt t="320118" x="5289550" y="5854700"/>
          <p14:tracePt t="320134" x="5257800" y="5892800"/>
          <p14:tracePt t="320151" x="5238750" y="5937250"/>
          <p14:tracePt t="320168" x="5200650" y="5988050"/>
          <p14:tracePt t="320184" x="5118100" y="6102350"/>
          <p14:tracePt t="320201" x="5054600" y="6159500"/>
          <p14:tracePt t="320218" x="4978400" y="6229350"/>
          <p14:tracePt t="320235" x="4921250" y="6267450"/>
          <p14:tracePt t="320251" x="4883150" y="6292850"/>
          <p14:tracePt t="320268" x="4857750" y="6292850"/>
          <p14:tracePt t="320284" x="4794250" y="6292850"/>
          <p14:tracePt t="320301" x="4743450" y="6292850"/>
          <p14:tracePt t="320318" x="4699000" y="6292850"/>
          <p14:tracePt t="320334" x="4641850" y="6292850"/>
          <p14:tracePt t="320351" x="4597400" y="6292850"/>
          <p14:tracePt t="320368" x="4540250" y="6292850"/>
          <p14:tracePt t="320384" x="4457700" y="6292850"/>
          <p14:tracePt t="320401" x="4394200" y="6292850"/>
          <p14:tracePt t="320418" x="4298950" y="6292850"/>
          <p14:tracePt t="320434" x="4210050" y="6292850"/>
          <p14:tracePt t="320451" x="4083050" y="6292850"/>
          <p14:tracePt t="320468" x="3892550" y="6292850"/>
          <p14:tracePt t="320484" x="3651250" y="6292850"/>
          <p14:tracePt t="320501" x="3390900" y="6292850"/>
          <p14:tracePt t="320518" x="3111500" y="6292850"/>
          <p14:tracePt t="320534" x="2889250" y="6292850"/>
          <p14:tracePt t="320551" x="2698750" y="6292850"/>
          <p14:tracePt t="320568" x="2552700" y="6292850"/>
          <p14:tracePt t="320584" x="2438400" y="6292850"/>
          <p14:tracePt t="320601" x="2381250" y="6292850"/>
          <p14:tracePt t="320618" x="2311400" y="6292850"/>
          <p14:tracePt t="320634" x="2235200" y="6311900"/>
          <p14:tracePt t="320651" x="2146300" y="6343650"/>
          <p14:tracePt t="320668" x="2095500" y="6356350"/>
          <p14:tracePt t="320684" x="2006600" y="6400800"/>
          <p14:tracePt t="320701" x="1949450" y="6419850"/>
          <p14:tracePt t="320718" x="1879600" y="6451600"/>
          <p14:tracePt t="320735" x="1809750" y="6477000"/>
          <p14:tracePt t="320751" x="1708150" y="6534150"/>
          <p14:tracePt t="320768" x="1612900" y="6565900"/>
          <p14:tracePt t="320785" x="1549400" y="6584950"/>
          <p14:tracePt t="320801" x="1530350" y="6584950"/>
          <p14:tracePt t="320818" x="1524000" y="6584950"/>
          <p14:tracePt t="320953" x="1549400" y="6565900"/>
          <p14:tracePt t="320961" x="1568450" y="6565900"/>
          <p14:tracePt t="320969" x="1593850" y="6559550"/>
          <p14:tracePt t="320985" x="1651000" y="6527800"/>
          <p14:tracePt t="321001" x="1701800" y="6496050"/>
          <p14:tracePt t="321018" x="1727200" y="6489700"/>
          <p14:tracePt t="321035" x="1771650" y="6470650"/>
          <p14:tracePt t="321051" x="1828800" y="6464300"/>
          <p14:tracePt t="321068" x="1879600" y="6451600"/>
          <p14:tracePt t="321084" x="1930400" y="6445250"/>
          <p14:tracePt t="321101" x="1962150" y="6426200"/>
          <p14:tracePt t="321145" x="1968500" y="6419850"/>
          <p14:tracePt t="321185" x="1974850" y="6419850"/>
          <p14:tracePt t="321449" x="1968500" y="6419850"/>
          <p14:tracePt t="321457" x="1962150" y="6419850"/>
          <p14:tracePt t="321489" x="1943100" y="6419850"/>
          <p14:tracePt t="321513" x="1936750" y="6413500"/>
          <p14:tracePt t="321537" x="1930400" y="6413500"/>
          <p14:tracePt t="321553" x="1924050" y="6413500"/>
          <p14:tracePt t="321569" x="1905000" y="6413500"/>
          <p14:tracePt t="321593" x="1898650" y="6413500"/>
          <p14:tracePt t="321617" x="1892300" y="6413500"/>
          <p14:tracePt t="321625" x="1885950" y="6413500"/>
          <p14:tracePt t="321641" x="1866900" y="6413500"/>
          <p14:tracePt t="321809" x="1860550" y="6400800"/>
          <p14:tracePt t="322025" x="1854200" y="6394450"/>
          <p14:tracePt t="322209" x="1847850" y="6388100"/>
          <p14:tracePt t="322985" x="1828800" y="6388100"/>
          <p14:tracePt t="322993" x="1822450" y="6388100"/>
          <p14:tracePt t="323009" x="1816100" y="6388100"/>
          <p14:tracePt t="323026" x="1809750" y="6388100"/>
          <p14:tracePt t="323049" x="1790700" y="6388100"/>
          <p14:tracePt t="323081" x="1784350" y="6388100"/>
          <p14:tracePt t="325490" x="1778000" y="6388100"/>
          <p14:tracePt t="325498" x="1778000" y="6381750"/>
          <p14:tracePt t="325506" x="1784350" y="6375400"/>
          <p14:tracePt t="325578" x="1784350" y="6356350"/>
          <p14:tracePt t="325602" x="1784350" y="6350000"/>
          <p14:tracePt t="325618" x="1784350" y="6343650"/>
          <p14:tracePt t="325690" x="1778000" y="6337300"/>
          <p14:tracePt t="325714" x="1778000" y="6318250"/>
          <p14:tracePt t="325730" x="1778000" y="6311900"/>
          <p14:tracePt t="325738" x="1778000" y="6305550"/>
          <p14:tracePt t="325746" x="1778000" y="6299200"/>
          <p14:tracePt t="325754" x="1778000" y="6280150"/>
          <p14:tracePt t="325826" x="1778000" y="6273800"/>
          <p14:tracePt t="325842" x="1778000" y="6261100"/>
          <p14:tracePt t="325850" x="1790700" y="6242050"/>
          <p14:tracePt t="325858" x="1809750" y="6210300"/>
          <p14:tracePt t="325869" x="1828800" y="6191250"/>
          <p14:tracePt t="325886" x="1841500" y="6165850"/>
          <p14:tracePt t="325902" x="1841500" y="6153150"/>
          <p14:tracePt t="326291" x="1841500" y="6172200"/>
          <p14:tracePt t="326306" x="1841500" y="6178550"/>
          <p14:tracePt t="326314" x="1841500" y="6184900"/>
          <p14:tracePt t="326322" x="1841500" y="6191250"/>
          <p14:tracePt t="326336" x="1841500" y="6210300"/>
          <p14:tracePt t="326353" x="1841500" y="6242050"/>
          <p14:tracePt t="326370" x="1835150" y="6267450"/>
          <p14:tracePt t="326370" x="1822450" y="6292850"/>
          <p14:tracePt t="326386" x="1822450" y="6324600"/>
          <p14:tracePt t="326402" x="1822450" y="6381750"/>
          <p14:tracePt t="326419" x="1822450" y="6388100"/>
          <p14:tracePt t="326436" x="1822450" y="6407150"/>
          <p14:tracePt t="326452" x="1822450" y="6419850"/>
          <p14:tracePt t="326650" x="1822450" y="6394450"/>
          <p14:tracePt t="326658" x="1822450" y="6388100"/>
          <p14:tracePt t="326669" x="1822450" y="6350000"/>
          <p14:tracePt t="326686" x="1822450" y="6305550"/>
          <p14:tracePt t="326703" x="1822450" y="6261100"/>
          <p14:tracePt t="326719" x="1828800" y="6229350"/>
          <p14:tracePt t="326736" x="1835150" y="6223000"/>
          <p14:tracePt t="326752" x="1841500" y="6203950"/>
          <p14:tracePt t="326922" x="1860550" y="6203950"/>
          <p14:tracePt t="326954" x="1866900" y="6203950"/>
          <p14:tracePt t="327338" x="1866900" y="6191250"/>
          <p14:tracePt t="327410" x="1866900" y="6184900"/>
          <p14:tracePt t="327426" x="1866900" y="6172200"/>
          <p14:tracePt t="327459" x="1866900" y="6165850"/>
          <p14:tracePt t="327530" x="1866900" y="6153150"/>
          <p14:tracePt t="327546" x="1866900" y="6146800"/>
          <p14:tracePt t="327562" x="1873250" y="6121400"/>
          <p14:tracePt t="327570" x="1873250" y="6108700"/>
          <p14:tracePt t="327586" x="1873250" y="6102350"/>
          <p14:tracePt t="327603" x="1873250" y="6096000"/>
          <p14:tracePt t="327626" x="1873250" y="6089650"/>
          <p14:tracePt t="327778" x="1866900" y="6089650"/>
          <p14:tracePt t="327787" x="1860550" y="6089650"/>
          <p14:tracePt t="327803" x="1822450" y="6089650"/>
          <p14:tracePt t="327820" x="1790700" y="6089650"/>
          <p14:tracePt t="327836" x="1746250" y="6089650"/>
          <p14:tracePt t="327853" x="1714500" y="6089650"/>
          <p14:tracePt t="327869" x="1676400" y="6102350"/>
          <p14:tracePt t="327886" x="1644650" y="6102350"/>
          <p14:tracePt t="327903" x="1619250" y="6108700"/>
          <p14:tracePt t="327920" x="1612900" y="6108700"/>
          <p14:tracePt t="327936" x="1574800" y="6108700"/>
          <p14:tracePt t="327953" x="1530350" y="6121400"/>
          <p14:tracePt t="327969" x="1485900" y="6121400"/>
          <p14:tracePt t="327986" x="1390650" y="6121400"/>
          <p14:tracePt t="328003" x="1308100" y="6121400"/>
          <p14:tracePt t="328019" x="1257300" y="6121400"/>
          <p14:tracePt t="328037" x="1212850" y="6121400"/>
          <p14:tracePt t="328053" x="1206500" y="6121400"/>
          <p14:tracePt t="328070" x="1181100" y="6121400"/>
          <p14:tracePt t="328098" x="1174750" y="6121400"/>
          <p14:tracePt t="328323" x="1206500" y="6121400"/>
          <p14:tracePt t="328330" x="1257300" y="6121400"/>
          <p14:tracePt t="328338" x="1301750" y="6121400"/>
          <p14:tracePt t="328353" x="1327150" y="6121400"/>
          <p14:tracePt t="328370" x="1384300" y="6121400"/>
          <p14:tracePt t="328371" x="1409700" y="6121400"/>
          <p14:tracePt t="328386" x="1454150" y="6121400"/>
          <p14:tracePt t="328403" x="1498600" y="6121400"/>
          <p14:tracePt t="328420" x="1530350" y="6121400"/>
          <p14:tracePt t="328436" x="1543050" y="6121400"/>
          <p14:tracePt t="328453" x="1568450" y="6121400"/>
          <p14:tracePt t="328470" x="1581150" y="6127750"/>
          <p14:tracePt t="328486" x="1612900" y="6127750"/>
          <p14:tracePt t="328503" x="1638300" y="6127750"/>
          <p14:tracePt t="328520" x="1657350" y="6146800"/>
          <p14:tracePt t="328536" x="1689100" y="6146800"/>
          <p14:tracePt t="328553" x="1701800" y="6146800"/>
          <p14:tracePt t="328570" x="1727200" y="6146800"/>
          <p14:tracePt t="328570" x="1758950" y="6146800"/>
          <p14:tracePt t="328586" x="1784350" y="6146800"/>
          <p14:tracePt t="328603" x="1828800" y="6146800"/>
          <p14:tracePt t="328620" x="1860550" y="6146800"/>
          <p14:tracePt t="328636" x="1885950" y="6146800"/>
          <p14:tracePt t="328653" x="1898650" y="6153150"/>
          <p14:tracePt t="328670" x="1905000" y="6153150"/>
          <p14:tracePt t="328707" x="1924050" y="6153150"/>
          <p14:tracePt t="328811" x="1930400" y="6159500"/>
          <p14:tracePt t="328835" x="1924050" y="6165850"/>
          <p14:tracePt t="328851" x="1892300" y="6165850"/>
          <p14:tracePt t="328859" x="1885950" y="6165850"/>
          <p14:tracePt t="328870" x="1860550" y="6165850"/>
          <p14:tracePt t="328886" x="1790700" y="6184900"/>
          <p14:tracePt t="328903" x="1701800" y="6197600"/>
          <p14:tracePt t="328920" x="1593850" y="6210300"/>
          <p14:tracePt t="328936" x="1485900" y="6216650"/>
          <p14:tracePt t="328953" x="1377950" y="6216650"/>
          <p14:tracePt t="328970" x="1250950" y="6216650"/>
          <p14:tracePt t="328987" x="1092200" y="6216650"/>
          <p14:tracePt t="329004" x="1016000" y="6216650"/>
          <p14:tracePt t="329020" x="990600" y="6216650"/>
          <p14:tracePt t="329036" x="965200" y="6216650"/>
          <p14:tracePt t="329053" x="952500" y="6216650"/>
          <p14:tracePt t="329070" x="933450" y="6216650"/>
          <p14:tracePt t="329086" x="927100" y="6216650"/>
          <p14:tracePt t="329103" x="920750" y="6216650"/>
          <p14:tracePt t="329411" x="914400" y="6229350"/>
          <p14:tracePt t="329467" x="914400" y="6235700"/>
          <p14:tracePt t="329523" x="920750" y="6235700"/>
          <p14:tracePt t="329603" x="927100" y="6235700"/>
          <p14:tracePt t="329659" x="933450" y="6235700"/>
          <p14:tracePt t="329739" x="952500" y="6235700"/>
          <p14:tracePt t="329779" x="958850" y="6235700"/>
          <p14:tracePt t="329788" x="965200" y="6235700"/>
          <p14:tracePt t="329803" x="990600" y="6235700"/>
          <p14:tracePt t="329820" x="1009650" y="6235700"/>
          <p14:tracePt t="329837" x="1028700" y="6235700"/>
          <p14:tracePt t="329853" x="1047750" y="6235700"/>
          <p14:tracePt t="329870" x="1079500" y="6235700"/>
          <p14:tracePt t="329887" x="1092200" y="6235700"/>
          <p14:tracePt t="329903" x="1136650" y="6235700"/>
          <p14:tracePt t="329920" x="1181100" y="6235700"/>
          <p14:tracePt t="329937" x="1244600" y="6235700"/>
          <p14:tracePt t="329953" x="1289050" y="6235700"/>
          <p14:tracePt t="329970" x="1352550" y="6223000"/>
          <p14:tracePt t="329987" x="1384300" y="6223000"/>
          <p14:tracePt t="330003" x="1390650" y="6223000"/>
          <p14:tracePt t="330020" x="1397000" y="6223000"/>
          <p14:tracePt t="330037" x="1416050" y="6223000"/>
          <p14:tracePt t="330053" x="1422400" y="6223000"/>
          <p14:tracePt t="330171" x="1428750" y="6223000"/>
          <p14:tracePt t="330187" x="1447800" y="6216650"/>
          <p14:tracePt t="330203" x="1454150" y="6216650"/>
          <p14:tracePt t="330211" x="1460500" y="6216650"/>
          <p14:tracePt t="330227" x="1466850" y="6216650"/>
          <p14:tracePt t="330237" x="1473200" y="6216650"/>
          <p14:tracePt t="330253" x="1492250" y="6216650"/>
          <p14:tracePt t="330270" x="1517650" y="6203950"/>
          <p14:tracePt t="330287" x="1524000" y="6197600"/>
          <p14:tracePt t="330303" x="1543050" y="6197600"/>
          <p14:tracePt t="330320" x="1568450" y="6197600"/>
          <p14:tracePt t="330337" x="1600200" y="6191250"/>
          <p14:tracePt t="330353" x="1612900" y="6191250"/>
          <p14:tracePt t="330387" x="1619250" y="6191250"/>
          <p14:tracePt t="330771" x="1612900" y="6191250"/>
          <p14:tracePt t="331163" x="1676400" y="6191250"/>
          <p14:tracePt t="331172" x="1765300" y="6191250"/>
          <p14:tracePt t="331188" x="1917700" y="6134100"/>
          <p14:tracePt t="331204" x="1962150" y="6121400"/>
          <p14:tracePt t="331220" x="1968500" y="6121400"/>
          <p14:tracePt t="331563" x="1981200" y="6121400"/>
          <p14:tracePt t="331571" x="2012950" y="6121400"/>
          <p14:tracePt t="331587" x="2114550" y="6121400"/>
          <p14:tracePt t="331604" x="2171700" y="6121400"/>
          <p14:tracePt t="331620" x="2203450" y="6121400"/>
          <p14:tracePt t="331637" x="2241550" y="6121400"/>
          <p14:tracePt t="331654" x="2260600" y="6115050"/>
          <p14:tracePt t="331671" x="2292350" y="6115050"/>
          <p14:tracePt t="331687" x="2324100" y="6115050"/>
          <p14:tracePt t="331704" x="2349500" y="6108700"/>
          <p14:tracePt t="331721" x="2393950" y="6108700"/>
          <p14:tracePt t="331737" x="2425700" y="6089650"/>
          <p14:tracePt t="331754" x="2470150" y="6089650"/>
          <p14:tracePt t="331770" x="2514600" y="6089650"/>
          <p14:tracePt t="331787" x="2597150" y="6089650"/>
          <p14:tracePt t="331804" x="2654300" y="6083300"/>
          <p14:tracePt t="331820" x="2692400" y="6076950"/>
          <p14:tracePt t="331837" x="2730500" y="6076950"/>
          <p14:tracePt t="331854" x="2762250" y="6064250"/>
          <p14:tracePt t="331870" x="2806700" y="6045200"/>
          <p14:tracePt t="331887" x="2813050" y="6045200"/>
          <p14:tracePt t="331904" x="2819400" y="6045200"/>
          <p14:tracePt t="332115" x="2813050" y="6045200"/>
          <p14:tracePt t="332123" x="2806700" y="6051550"/>
          <p14:tracePt t="332195" x="2781300" y="6057900"/>
          <p14:tracePt t="332483" x="2762250" y="6057900"/>
          <p14:tracePt t="332491" x="2736850" y="6057900"/>
          <p14:tracePt t="332504" x="2698750" y="6057900"/>
          <p14:tracePt t="332521" x="2616200" y="6070600"/>
          <p14:tracePt t="332537" x="2546350" y="6089650"/>
          <p14:tracePt t="332554" x="2520950" y="6096000"/>
          <p14:tracePt t="332571" x="2501900" y="6096000"/>
          <p14:tracePt t="332587" x="2495550" y="6096000"/>
          <p14:tracePt t="332604" x="2489200" y="6096000"/>
          <p14:tracePt t="332621" x="2476500" y="6096000"/>
          <p14:tracePt t="332638" x="2463800" y="6089650"/>
          <p14:tracePt t="332654" x="2457450" y="6083300"/>
          <p14:tracePt t="332671" x="2457450" y="6057900"/>
          <p14:tracePt t="332688" x="2457450" y="6045200"/>
          <p14:tracePt t="332704" x="2482850" y="6000750"/>
          <p14:tracePt t="332721" x="2527300" y="5962650"/>
          <p14:tracePt t="332737" x="2616200" y="5911850"/>
          <p14:tracePt t="332754" x="2736850" y="5835650"/>
          <p14:tracePt t="332771" x="2876550" y="5746750"/>
          <p14:tracePt t="332771" x="2965450" y="5689600"/>
          <p14:tracePt t="332787" x="3124200" y="5600700"/>
          <p14:tracePt t="332804" x="3244850" y="5530850"/>
          <p14:tracePt t="332821" x="3333750" y="5473700"/>
          <p14:tracePt t="332837" x="3390900" y="5441950"/>
          <p14:tracePt t="332854" x="3467100" y="5391150"/>
          <p14:tracePt t="332871" x="3556000" y="5308600"/>
          <p14:tracePt t="332888" x="3632200" y="5245100"/>
          <p14:tracePt t="332904" x="3670300" y="5213350"/>
          <p14:tracePt t="332921" x="3676650" y="5194300"/>
          <p14:tracePt t="332937" x="3683000" y="5168900"/>
          <p14:tracePt t="332954" x="3695700" y="5149850"/>
          <p14:tracePt t="332979" x="3702050" y="5143500"/>
          <p14:tracePt t="333020" x="3714750" y="5130800"/>
          <p14:tracePt t="333196" x="3702050" y="5143500"/>
          <p14:tracePt t="333212" x="3695700" y="5156200"/>
          <p14:tracePt t="333221" x="3689350" y="5162550"/>
          <p14:tracePt t="333237" x="3651250" y="5207000"/>
          <p14:tracePt t="333254" x="3613150" y="5257800"/>
          <p14:tracePt t="333271" x="3587750" y="5302250"/>
          <p14:tracePt t="333287" x="3568700" y="5321300"/>
          <p14:tracePt t="333532" x="3568700" y="5314950"/>
          <p14:tracePt t="333548" x="3568700" y="5302250"/>
          <p14:tracePt t="333556" x="3587750" y="5289550"/>
          <p14:tracePt t="333571" x="3625850" y="5270500"/>
          <p14:tracePt t="333588" x="3759200" y="5181600"/>
          <p14:tracePt t="333604" x="3917950" y="5060950"/>
          <p14:tracePt t="333621" x="4025900" y="4991100"/>
          <p14:tracePt t="333637" x="4070350" y="4953000"/>
          <p14:tracePt t="333655" x="4083050" y="4940300"/>
          <p14:tracePt t="333676" x="4083050" y="4927600"/>
          <p14:tracePt t="333688" x="4089400" y="4921250"/>
          <p14:tracePt t="333704" x="4095750" y="4914900"/>
          <p14:tracePt t="333724" x="4102100" y="4889500"/>
          <p14:tracePt t="333737" x="4108450" y="4883150"/>
          <p14:tracePt t="333754" x="4127500" y="4857750"/>
          <p14:tracePt t="333771" x="4133850" y="4851400"/>
          <p14:tracePt t="333787" x="4152900" y="4832350"/>
          <p14:tracePt t="333804" x="4159250" y="4832350"/>
          <p14:tracePt t="333821" x="4178300" y="4832350"/>
          <p14:tracePt t="333837" x="4248150" y="4832350"/>
          <p14:tracePt t="333854" x="4324350" y="4832350"/>
          <p14:tracePt t="333871" x="4343400" y="4832350"/>
          <p14:tracePt t="333888" x="4356100" y="4845050"/>
          <p14:tracePt t="333905" x="4356100" y="4876800"/>
          <p14:tracePt t="333921" x="4356100" y="4902200"/>
          <p14:tracePt t="333938" x="4356100" y="4959350"/>
          <p14:tracePt t="333954" x="4356100" y="5041900"/>
          <p14:tracePt t="333971" x="4387850" y="5137150"/>
          <p14:tracePt t="333988" x="4648200" y="5226050"/>
          <p14:tracePt t="334004" x="4826000" y="5251450"/>
          <p14:tracePt t="334021" x="4864100" y="5264150"/>
          <p14:tracePt t="334044" x="4870450" y="5270500"/>
          <p14:tracePt t="334060" x="4870450" y="5295900"/>
          <p14:tracePt t="334071" x="4826000" y="5327650"/>
          <p14:tracePt t="334088" x="4749800" y="5403850"/>
          <p14:tracePt t="334104" x="4616450" y="5562600"/>
          <p14:tracePt t="334121" x="4502150" y="5689600"/>
          <p14:tracePt t="334137" x="4419600" y="5784850"/>
          <p14:tracePt t="334155" x="4330700" y="5867400"/>
          <p14:tracePt t="334171" x="4216400" y="5911850"/>
          <p14:tracePt t="334188" x="3975100" y="5988050"/>
          <p14:tracePt t="334204" x="3822700" y="6038850"/>
          <p14:tracePt t="334221" x="3644900" y="6045200"/>
          <p14:tracePt t="334238" x="3371850" y="6064250"/>
          <p14:tracePt t="334254" x="3111500" y="6064250"/>
          <p14:tracePt t="334271" x="2901950" y="6064250"/>
          <p14:tracePt t="334288" x="2800350" y="6064250"/>
          <p14:tracePt t="334304" x="2768600" y="6064250"/>
          <p14:tracePt t="334321" x="2755900" y="6064250"/>
          <p14:tracePt t="334338" x="2749550" y="6064250"/>
          <p14:tracePt t="334354" x="2724150" y="6064250"/>
          <p14:tracePt t="334372" x="2660650" y="6064250"/>
          <p14:tracePt t="334388" x="2628900" y="6064250"/>
          <p14:tracePt t="334404" x="2597150" y="6064250"/>
          <p14:tracePt t="334421" x="2559050" y="6057900"/>
          <p14:tracePt t="334438" x="2546350" y="6057900"/>
          <p14:tracePt t="334454" x="2514600" y="6057900"/>
          <p14:tracePt t="334471" x="2495550" y="6057900"/>
          <p14:tracePt t="334488" x="2470150" y="6057900"/>
          <p14:tracePt t="334504" x="2463800" y="6051550"/>
          <p14:tracePt t="334521" x="2457450" y="6045200"/>
          <p14:tracePt t="334564" x="2425700" y="6045200"/>
          <p14:tracePt t="334596" x="2413000" y="6051550"/>
          <p14:tracePt t="334604" x="2406650" y="6064250"/>
          <p14:tracePt t="334621" x="2381250" y="6076950"/>
          <p14:tracePt t="334638" x="2368550" y="6089650"/>
          <p14:tracePt t="334654" x="2349500" y="6096000"/>
          <p14:tracePt t="334671" x="2336800" y="6096000"/>
          <p14:tracePt t="334688" x="2324100" y="6102350"/>
          <p14:tracePt t="334705" x="2317750" y="6102350"/>
          <p14:tracePt t="334721" x="2298700" y="6121400"/>
          <p14:tracePt t="334748" x="2292350" y="6127750"/>
          <p14:tracePt t="334756" x="2286000" y="6127750"/>
          <p14:tracePt t="334772" x="2273300" y="6127750"/>
          <p14:tracePt t="334788" x="2260600" y="6134100"/>
          <p14:tracePt t="334804" x="2235200" y="6140450"/>
          <p14:tracePt t="334821" x="2222500" y="6146800"/>
          <p14:tracePt t="334838" x="2216150" y="6159500"/>
          <p14:tracePt t="334868" x="2203450" y="6159500"/>
          <p14:tracePt t="334901" x="2197100" y="6153150"/>
          <p14:tracePt t="334956" x="2197100" y="6146800"/>
          <p14:tracePt t="334965" x="2209800" y="6140450"/>
          <p14:tracePt t="334996" x="2222500" y="6121400"/>
          <p14:tracePt t="335004" x="2228850" y="6121400"/>
          <p14:tracePt t="335012" x="2241550" y="6121400"/>
          <p14:tracePt t="335021" x="2266950" y="6115050"/>
          <p14:tracePt t="335038" x="2324100" y="6096000"/>
          <p14:tracePt t="335054" x="2438400" y="6051550"/>
          <p14:tracePt t="335071" x="2590800" y="5988050"/>
          <p14:tracePt t="335088" x="2698750" y="5937250"/>
          <p14:tracePt t="335105" x="2743200" y="5911850"/>
          <p14:tracePt t="335122" x="2768600" y="5892800"/>
          <p14:tracePt t="335138" x="2787650" y="5886450"/>
          <p14:tracePt t="335154" x="2813050" y="5861050"/>
          <p14:tracePt t="335171" x="2832100" y="5842000"/>
          <p14:tracePt t="335188" x="2997200" y="5727700"/>
          <p14:tracePt t="335204" x="3136900" y="5626100"/>
          <p14:tracePt t="335221" x="3276600" y="5537200"/>
          <p14:tracePt t="335238" x="3352800" y="5473700"/>
          <p14:tracePt t="335254" x="3422650" y="5416550"/>
          <p14:tracePt t="335271" x="3479800" y="5365750"/>
          <p14:tracePt t="335288" x="3492500" y="5353050"/>
          <p14:tracePt t="335304" x="3498850" y="5346700"/>
          <p14:tracePt t="335321" x="3511550" y="5340350"/>
          <p14:tracePt t="335396" x="3505200" y="5346700"/>
          <p14:tracePt t="335404" x="3492500" y="5346700"/>
          <p14:tracePt t="335422" x="3422650" y="5378450"/>
          <p14:tracePt t="335438" x="3346450" y="5416550"/>
          <p14:tracePt t="335455" x="3257550" y="5467350"/>
          <p14:tracePt t="335471" x="3200400" y="5486400"/>
          <p14:tracePt t="335488" x="3143250" y="5511800"/>
          <p14:tracePt t="335505" x="3098800" y="5530850"/>
          <p14:tracePt t="335521" x="3016250" y="5562600"/>
          <p14:tracePt t="335538" x="2946400" y="5581650"/>
          <p14:tracePt t="335555" x="2908300" y="5600700"/>
          <p14:tracePt t="335572" x="2863850" y="5651500"/>
          <p14:tracePt t="335573" x="2844800" y="5657850"/>
          <p14:tracePt t="335589" x="2794000" y="5676900"/>
          <p14:tracePt t="335605" x="2749550" y="5702300"/>
          <p14:tracePt t="335621" x="2705100" y="5721350"/>
          <p14:tracePt t="335638" x="2654300" y="5740400"/>
          <p14:tracePt t="335655" x="2590800" y="5746750"/>
          <p14:tracePt t="335671" x="2559050" y="5765800"/>
          <p14:tracePt t="335688" x="2527300" y="5765800"/>
          <p14:tracePt t="335705" x="2489200" y="5791200"/>
          <p14:tracePt t="335721" x="2463800" y="5803900"/>
          <p14:tracePt t="335738" x="2451100" y="5810250"/>
          <p14:tracePt t="335755" x="2432050" y="5822950"/>
          <p14:tracePt t="335771" x="2406650" y="5842000"/>
          <p14:tracePt t="335788" x="2368550" y="5861050"/>
          <p14:tracePt t="335805" x="2330450" y="5880100"/>
          <p14:tracePt t="335822" x="2317750" y="5899150"/>
          <p14:tracePt t="335838" x="2279650" y="5930900"/>
          <p14:tracePt t="335855" x="2247900" y="5969000"/>
          <p14:tracePt t="335871" x="2222500" y="5994400"/>
          <p14:tracePt t="335888" x="2216150" y="6000750"/>
          <p14:tracePt t="335905" x="2209800" y="6007100"/>
          <p14:tracePt t="335921" x="2197100" y="6013450"/>
          <p14:tracePt t="335938" x="2184400" y="6032500"/>
          <p14:tracePt t="335955" x="2178050" y="6038850"/>
          <p14:tracePt t="335971" x="2165350" y="6045200"/>
          <p14:tracePt t="335988" x="2159000" y="6070600"/>
          <p14:tracePt t="336005" x="2152650" y="6083300"/>
          <p14:tracePt t="336029" x="2152650" y="6102350"/>
          <p14:tracePt t="336044" x="2152650" y="6108700"/>
          <p14:tracePt t="336055" x="2152650" y="6115050"/>
          <p14:tracePt t="336072" x="2152650" y="6121400"/>
          <p14:tracePt t="336088" x="2146300" y="6146800"/>
          <p14:tracePt t="336105" x="2146300" y="6165850"/>
          <p14:tracePt t="336121" x="2146300" y="6197600"/>
          <p14:tracePt t="336138" x="2127250" y="6210300"/>
          <p14:tracePt t="336155" x="2120900" y="6235700"/>
          <p14:tracePt t="336172" x="2120900" y="6242050"/>
          <p14:tracePt t="336196" x="2120900" y="6261100"/>
          <p14:tracePt t="336205" x="2114550" y="6267450"/>
          <p14:tracePt t="336228" x="2114550" y="6273800"/>
          <p14:tracePt t="336238" x="2114550" y="6280150"/>
          <p14:tracePt t="336255" x="2108200" y="6305550"/>
          <p14:tracePt t="336272" x="2108200" y="6311900"/>
          <p14:tracePt t="336288" x="2089150" y="6343650"/>
          <p14:tracePt t="336305" x="2076450" y="6362700"/>
          <p14:tracePt t="336322" x="2076450" y="6388100"/>
          <p14:tracePt t="336338" x="2070100" y="6400800"/>
          <p14:tracePt t="336355" x="2063750" y="6419850"/>
          <p14:tracePt t="336371" x="2057400" y="6438900"/>
          <p14:tracePt t="336388" x="2044700" y="6445250"/>
          <p14:tracePt t="336428" x="2038350" y="6451600"/>
          <p14:tracePt t="336452" x="2032000" y="6470650"/>
          <p14:tracePt t="336484" x="2025650" y="6483350"/>
          <p14:tracePt t="336509" x="2012950" y="6515100"/>
          <p14:tracePt t="336525" x="2006600" y="6521450"/>
          <p14:tracePt t="336548" x="2000250" y="6527800"/>
          <p14:tracePt t="336564" x="1987550" y="6546850"/>
          <p14:tracePt t="336580" x="1987550" y="6553200"/>
          <p14:tracePt t="336596" x="1987550" y="6559550"/>
          <p14:tracePt t="336605" x="1981200" y="6565900"/>
          <p14:tracePt t="336628" x="1981200" y="6584950"/>
          <p14:tracePt t="336644" x="1981200" y="6591300"/>
          <p14:tracePt t="337413" x="1987550" y="6565900"/>
          <p14:tracePt t="337421" x="2006600" y="6546850"/>
          <p14:tracePt t="337438" x="2032000" y="6502400"/>
          <p14:tracePt t="337455" x="2044700" y="6464300"/>
          <p14:tracePt t="337472" x="2057400" y="6432550"/>
          <p14:tracePt t="337488" x="2076450" y="6375400"/>
          <p14:tracePt t="337505" x="2095500" y="6318250"/>
          <p14:tracePt t="337522" x="2146300" y="6254750"/>
          <p14:tracePt t="337539" x="2152650" y="6242050"/>
          <p14:tracePt t="337555" x="2159000" y="6235700"/>
          <p14:tracePt t="337573" x="2165350" y="6229350"/>
          <p14:tracePt t="337653" x="2165350" y="6223000"/>
          <p14:tracePt t="337661" x="2152650" y="6223000"/>
          <p14:tracePt t="337672" x="2133600" y="6223000"/>
          <p14:tracePt t="337688" x="2089150" y="6235700"/>
          <p14:tracePt t="337705" x="2051050" y="6242050"/>
          <p14:tracePt t="337722" x="2032000" y="6242050"/>
          <p14:tracePt t="337738" x="2006600" y="6242050"/>
          <p14:tracePt t="337755" x="1974850" y="6242050"/>
          <p14:tracePt t="337772" x="1949450" y="6242050"/>
          <p14:tracePt t="337773" x="1930400" y="6242050"/>
          <p14:tracePt t="337789" x="1898650" y="6242050"/>
          <p14:tracePt t="337805" x="1835150" y="6242050"/>
          <p14:tracePt t="337822" x="1765300" y="6242050"/>
          <p14:tracePt t="337838" x="1720850" y="6242050"/>
          <p14:tracePt t="337855" x="1689100" y="6223000"/>
          <p14:tracePt t="337872" x="1663700" y="6216650"/>
          <p14:tracePt t="337901" x="1657350" y="6216650"/>
          <p14:tracePt t="337957" x="1638300" y="6216650"/>
          <p14:tracePt t="337997" x="1631950" y="6216650"/>
          <p14:tracePt t="338013" x="1625600" y="6216650"/>
          <p14:tracePt t="338022" x="1619250" y="6216650"/>
          <p14:tracePt t="338039" x="1593850" y="6216650"/>
          <p14:tracePt t="338061" x="1587500" y="6216650"/>
          <p14:tracePt t="338077" x="1581150" y="6216650"/>
          <p14:tracePt t="338089" x="1562100" y="6216650"/>
          <p14:tracePt t="338105" x="1555750" y="6216650"/>
          <p14:tracePt t="338122" x="1549400" y="6216650"/>
          <p14:tracePt t="338139" x="1543050" y="6216650"/>
          <p14:tracePt t="338155" x="1530350" y="6216650"/>
          <p14:tracePt t="338172" x="1511300" y="6216650"/>
          <p14:tracePt t="338188" x="1485900" y="6216650"/>
          <p14:tracePt t="338205" x="1479550" y="6216650"/>
          <p14:tracePt t="338222" x="1466850" y="6216650"/>
          <p14:tracePt t="338238" x="1447800" y="6216650"/>
          <p14:tracePt t="338256" x="1441450" y="6216650"/>
          <p14:tracePt t="338272" x="1435100" y="6216650"/>
          <p14:tracePt t="338289" x="1428750" y="6216650"/>
          <p14:tracePt t="338333" x="1409700" y="6216650"/>
          <p14:tracePt t="338597" x="1403350" y="6216650"/>
          <p14:tracePt t="341782" x="1403350" y="6203950"/>
          <p14:tracePt t="341790" x="1403350" y="6197600"/>
          <p14:tracePt t="341806" x="1492250" y="6134100"/>
          <p14:tracePt t="341823" x="1663700" y="6057900"/>
          <p14:tracePt t="341839" x="1917700" y="5943600"/>
          <p14:tracePt t="341856" x="2247900" y="5778500"/>
          <p14:tracePt t="341873" x="2527300" y="5651500"/>
          <p14:tracePt t="341889" x="2743200" y="5556250"/>
          <p14:tracePt t="341906" x="2857500" y="5480050"/>
          <p14:tracePt t="341923" x="2921000" y="5410200"/>
          <p14:tracePt t="341939" x="2984500" y="5346700"/>
          <p14:tracePt t="341956" x="3162300" y="5194300"/>
          <p14:tracePt t="341973" x="3467100" y="4984750"/>
          <p14:tracePt t="341974" x="3721100" y="4806950"/>
          <p14:tracePt t="341989" x="4483100" y="4356100"/>
          <p14:tracePt t="342006" x="5448300" y="3854450"/>
          <p14:tracePt t="342023" x="6489700" y="3441700"/>
          <p14:tracePt t="342039" x="7334250" y="3054350"/>
          <p14:tracePt t="342056" x="7708900" y="2882900"/>
          <p14:tracePt t="342073" x="7829550" y="2813050"/>
          <p14:tracePt t="342089" x="7854950" y="2794000"/>
          <p14:tracePt t="342106" x="7861300" y="2794000"/>
          <p14:tracePt t="342123" x="7874000" y="2787650"/>
          <p14:tracePt t="342230" x="7867650" y="2787650"/>
          <p14:tracePt t="342310" x="7861300" y="2787650"/>
          <p14:tracePt t="342318" x="7854950" y="2781300"/>
          <p14:tracePt t="342326" x="7842250" y="2774950"/>
          <p14:tracePt t="342342" x="7829550" y="2768600"/>
          <p14:tracePt t="342356" x="7823200" y="2762250"/>
          <p14:tracePt t="342373" x="7810500" y="2743200"/>
          <p14:tracePt t="342390" x="7785100" y="2717800"/>
          <p14:tracePt t="342407" x="7778750" y="2705100"/>
          <p14:tracePt t="342423" x="7759700" y="2667000"/>
          <p14:tracePt t="342439" x="7759700" y="2616200"/>
          <p14:tracePt t="342456" x="7759700" y="2508250"/>
          <p14:tracePt t="342473" x="7766050" y="2413000"/>
          <p14:tracePt t="342489" x="7785100" y="2305050"/>
          <p14:tracePt t="342506" x="7785100" y="2222500"/>
          <p14:tracePt t="342523" x="7804150" y="2152650"/>
          <p14:tracePt t="342540" x="7804150" y="2133600"/>
          <p14:tracePt t="342557" x="7804150" y="2127250"/>
          <p14:tracePt t="342606" x="7804150" y="2120900"/>
          <p14:tracePt t="342638" x="7778750" y="2120900"/>
          <p14:tracePt t="342646" x="7759700" y="2120900"/>
          <p14:tracePt t="342657" x="7734300" y="2146300"/>
          <p14:tracePt t="342673" x="7677150" y="2165350"/>
          <p14:tracePt t="342690" x="7600950" y="2190750"/>
          <p14:tracePt t="342706" x="7575550" y="2209800"/>
          <p14:tracePt t="342723" x="7562850" y="2222500"/>
          <p14:tracePt t="342740" x="7537450" y="2247900"/>
          <p14:tracePt t="342756" x="7518400" y="2273300"/>
          <p14:tracePt t="342773" x="7467600" y="2311400"/>
          <p14:tracePt t="342790" x="7378700" y="2393950"/>
          <p14:tracePt t="342806" x="7258050" y="2489200"/>
          <p14:tracePt t="342823" x="7112000" y="2616200"/>
          <p14:tracePt t="342840" x="6985000" y="2743200"/>
          <p14:tracePt t="342856" x="6908800" y="2819400"/>
          <p14:tracePt t="342873" x="6781800" y="2933700"/>
          <p14:tracePt t="342890" x="6718300" y="3009900"/>
          <p14:tracePt t="342907" x="6667500" y="3073400"/>
          <p14:tracePt t="342923" x="6559550" y="3155950"/>
          <p14:tracePt t="342940" x="6451600" y="3225800"/>
          <p14:tracePt t="342957" x="6311900" y="3327400"/>
          <p14:tracePt t="342973" x="6191250" y="3416300"/>
          <p14:tracePt t="342990" x="6000750" y="3549650"/>
          <p14:tracePt t="343006" x="5867400" y="3651250"/>
          <p14:tracePt t="343023" x="5702300" y="3727450"/>
          <p14:tracePt t="343040" x="5530850" y="3835400"/>
          <p14:tracePt t="343056" x="5359400" y="3924300"/>
          <p14:tracePt t="343073" x="5181600" y="4032250"/>
          <p14:tracePt t="343090" x="5010150" y="4121150"/>
          <p14:tracePt t="343106" x="4806950" y="4248150"/>
          <p14:tracePt t="343123" x="4584700" y="4387850"/>
          <p14:tracePt t="343140" x="4311650" y="4527550"/>
          <p14:tracePt t="343157" x="4070350" y="4699000"/>
          <p14:tracePt t="343173" x="3829050" y="4838700"/>
          <p14:tracePt t="343174" x="3733800" y="4908550"/>
          <p14:tracePt t="343190" x="3543300" y="5029200"/>
          <p14:tracePt t="343206" x="3371850" y="5137150"/>
          <p14:tracePt t="343224" x="3263900" y="5219700"/>
          <p14:tracePt t="343240" x="3124200" y="5295900"/>
          <p14:tracePt t="343256" x="2971800" y="5403850"/>
          <p14:tracePt t="343273" x="2800350" y="5480050"/>
          <p14:tracePt t="343290" x="2692400" y="5549900"/>
          <p14:tracePt t="343306" x="2622550" y="5581650"/>
          <p14:tracePt t="343323" x="2590800" y="5588000"/>
          <p14:tracePt t="343340" x="2571750" y="5600700"/>
          <p14:tracePt t="343356" x="2552700" y="5600700"/>
          <p14:tracePt t="343373" x="2527300" y="5607050"/>
          <p14:tracePt t="343390" x="2495550" y="5632450"/>
          <p14:tracePt t="343407" x="2463800" y="5657850"/>
          <p14:tracePt t="343424" x="2438400" y="5676900"/>
          <p14:tracePt t="343440" x="2425700" y="5702300"/>
          <p14:tracePt t="343456" x="2406650" y="5708650"/>
          <p14:tracePt t="343473" x="2400300" y="5715000"/>
          <p14:tracePt t="343490" x="2400300" y="5734050"/>
          <p14:tracePt t="343534" x="2393950" y="5740400"/>
          <p14:tracePt t="343542" x="2393950" y="5746750"/>
          <p14:tracePt t="343550" x="2393950" y="5753100"/>
          <p14:tracePt t="343558" x="2374900" y="5778500"/>
          <p14:tracePt t="343573" x="2368550" y="5797550"/>
          <p14:tracePt t="343590" x="2330450" y="5880100"/>
          <p14:tracePt t="343606" x="2311400" y="5943600"/>
          <p14:tracePt t="343623" x="2279650" y="6007100"/>
          <p14:tracePt t="343640" x="2273300" y="6032500"/>
          <p14:tracePt t="343657" x="2254250" y="6070600"/>
          <p14:tracePt t="343674" x="2254250" y="6076950"/>
          <p14:tracePt t="343690" x="2241550" y="6089650"/>
          <p14:tracePt t="343707" x="2241550" y="6108700"/>
          <p14:tracePt t="343723" x="2222500" y="6134100"/>
          <p14:tracePt t="343740" x="2184400" y="6172200"/>
          <p14:tracePt t="343756" x="2152650" y="6203950"/>
          <p14:tracePt t="343773" x="2127250" y="6229350"/>
          <p14:tracePt t="343790" x="2044700" y="6286500"/>
          <p14:tracePt t="343806" x="1943100" y="6330950"/>
          <p14:tracePt t="343823" x="1879600" y="6362700"/>
          <p14:tracePt t="343840" x="1797050" y="6394450"/>
          <p14:tracePt t="343857" x="1758950" y="6400800"/>
          <p14:tracePt t="343873" x="1739900" y="6400800"/>
          <p14:tracePt t="343890" x="1733550" y="6413500"/>
          <p14:tracePt t="344118" x="1746250" y="6413500"/>
          <p14:tracePt t="344126" x="1752600" y="6413500"/>
          <p14:tracePt t="344140" x="1778000" y="6413500"/>
          <p14:tracePt t="344157" x="1822450" y="6413500"/>
          <p14:tracePt t="344173" x="1866900" y="6413500"/>
          <p14:tracePt t="344190" x="1917700" y="6407150"/>
          <p14:tracePt t="344207" x="1974850" y="6388100"/>
          <p14:tracePt t="344223" x="2000250" y="6388100"/>
          <p14:tracePt t="344240" x="2019300" y="6381750"/>
          <p14:tracePt t="344526" x="2012950" y="6381750"/>
          <p14:tracePt t="344535" x="2006600" y="6381750"/>
          <p14:tracePt t="344566" x="1987550" y="6388100"/>
          <p14:tracePt t="344598" x="1981200" y="6388100"/>
          <p14:tracePt t="344688" x="2012950" y="6388100"/>
          <p14:tracePt t="344695" x="2089150" y="6362700"/>
          <p14:tracePt t="344707" x="2209800" y="6305550"/>
          <p14:tracePt t="344724" x="2501900" y="6178550"/>
          <p14:tracePt t="344740" x="2755900" y="6064250"/>
          <p14:tracePt t="344757" x="2990850" y="5937250"/>
          <p14:tracePt t="344773" x="3213100" y="5810250"/>
          <p14:tracePt t="344790" x="3657600" y="5518150"/>
          <p14:tracePt t="344807" x="4006850" y="5283200"/>
          <p14:tracePt t="344823" x="4730750" y="4864100"/>
          <p14:tracePt t="344841" x="5994400" y="4324350"/>
          <p14:tracePt t="344857" x="7118350" y="3822700"/>
          <p14:tracePt t="344873" x="7454900" y="3575050"/>
          <p14:tracePt t="344890" x="7512050" y="3486150"/>
          <p14:tracePt t="344907" x="7512050" y="3359150"/>
          <p14:tracePt t="344924" x="7486650" y="3263900"/>
          <p14:tracePt t="344940" x="7435850" y="3200400"/>
          <p14:tracePt t="344957" x="7410450" y="3168650"/>
          <p14:tracePt t="344973" x="7410450" y="3143250"/>
          <p14:tracePt t="344990" x="7410450" y="3111500"/>
          <p14:tracePt t="345007" x="7410450" y="3086100"/>
          <p14:tracePt t="345023" x="7397750" y="3079750"/>
          <p14:tracePt t="345086" x="7397750" y="3073400"/>
          <p14:tracePt t="345094" x="7397750" y="3067050"/>
          <p14:tracePt t="345107" x="7397750" y="3048000"/>
          <p14:tracePt t="345123" x="7423150" y="3022600"/>
          <p14:tracePt t="345142" x="7435850" y="2997200"/>
          <p14:tracePt t="345157" x="7454900" y="2990850"/>
          <p14:tracePt t="345173" x="7461250" y="2990850"/>
          <p14:tracePt t="345190" x="7493000" y="2971800"/>
          <p14:tracePt t="345270" x="7505700" y="297180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1043608" y="548680"/>
            <a:ext cx="7056784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Backing up to the beginning</a:t>
            </a: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971600" y="1340768"/>
            <a:ext cx="773043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r>
              <a:rPr lang="en-CA" altLang="en-US" sz="2300" dirty="0">
                <a:solidFill>
                  <a:srgbClr val="000000"/>
                </a:solidFill>
              </a:rPr>
              <a:t>Using our known physics, we reverse the direction of time to back up </a:t>
            </a:r>
            <a:r>
              <a:rPr lang="en-CA" altLang="en-US" sz="2300" dirty="0" smtClean="0">
                <a:solidFill>
                  <a:srgbClr val="000000"/>
                </a:solidFill>
              </a:rPr>
              <a:t>toward </a:t>
            </a:r>
            <a:r>
              <a:rPr lang="en-CA" altLang="en-US" sz="2300" dirty="0">
                <a:solidFill>
                  <a:srgbClr val="000000"/>
                </a:solidFill>
              </a:rPr>
              <a:t>the </a:t>
            </a:r>
            <a:r>
              <a:rPr lang="en-CA" altLang="en-US" sz="2300" dirty="0" smtClean="0">
                <a:solidFill>
                  <a:srgbClr val="000000"/>
                </a:solidFill>
              </a:rPr>
              <a:t>beginning of expansion but our physics breaks down at very high energy densities that must have existed shortly following the Big Bang.</a:t>
            </a:r>
            <a:endParaRPr lang="en-CA" altLang="en-US" sz="23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7060"/>
          <a:stretch/>
        </p:blipFill>
        <p:spPr>
          <a:xfrm>
            <a:off x="1547664" y="3140968"/>
            <a:ext cx="5734050" cy="270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805264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tx1"/>
                </a:solidFill>
              </a:rPr>
              <a:t>Energy   </a:t>
            </a:r>
          </a:p>
          <a:p>
            <a:r>
              <a:rPr lang="en-CA" b="1" dirty="0" smtClean="0">
                <a:solidFill>
                  <a:schemeClr val="tx1"/>
                </a:solidFill>
              </a:rPr>
              <a:t>Time </a:t>
            </a:r>
          </a:p>
          <a:p>
            <a:r>
              <a:rPr lang="en-CA" dirty="0" smtClean="0"/>
              <a:t>e</a:t>
            </a:r>
            <a:endParaRPr lang="en-CA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508104" y="6021288"/>
            <a:ext cx="432048" cy="0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067944" y="6237312"/>
            <a:ext cx="504056" cy="1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635896" y="3284984"/>
            <a:ext cx="0" cy="216024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75856" y="34290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Li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3635896" y="328498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solidFill>
                  <a:srgbClr val="FF0000"/>
                </a:solidFill>
              </a:rPr>
              <a:t>L</a:t>
            </a:r>
            <a:r>
              <a:rPr lang="en-CA" sz="1600" b="1" dirty="0" smtClean="0">
                <a:solidFill>
                  <a:srgbClr val="FF0000"/>
                </a:solidFill>
              </a:rPr>
              <a:t>HC</a:t>
            </a:r>
            <a:endParaRPr lang="en-CA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60212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tx1"/>
                </a:solidFill>
                <a:hlinkClick r:id="rId6"/>
              </a:rPr>
              <a:t>GUTs and TOEs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59492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smtClean="0">
                <a:solidFill>
                  <a:srgbClr val="FF0000"/>
                </a:solidFill>
              </a:rPr>
              <a:t>Temperature equivalence: </a:t>
            </a:r>
          </a:p>
          <a:p>
            <a:pPr algn="ctr"/>
            <a:r>
              <a:rPr lang="en-CA" sz="1400" dirty="0" smtClean="0">
                <a:solidFill>
                  <a:srgbClr val="FF0000"/>
                </a:solidFill>
              </a:rPr>
              <a:t>1ev ~ 11000 K</a:t>
            </a:r>
            <a:r>
              <a:rPr lang="en-CA" sz="1400" dirty="0" smtClean="0"/>
              <a:t>N</a:t>
            </a:r>
            <a:endParaRPr lang="en-CA" sz="14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91507"/>
      </p:ext>
    </p:extLst>
  </p:cSld>
  <p:clrMapOvr>
    <a:masterClrMapping/>
  </p:clrMapOvr>
  <p:transition spd="med" advTm="207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81" x="7512050" y="2971800"/>
          <p14:tracePt t="696" x="7524750" y="2971800"/>
          <p14:tracePt t="1160" x="7575550" y="2971800"/>
          <p14:tracePt t="1168" x="7632700" y="2971800"/>
          <p14:tracePt t="1184" x="7645400" y="2946400"/>
          <p14:tracePt t="1200" x="7416800" y="2527300"/>
          <p14:tracePt t="1218" x="6883400" y="1841500"/>
          <p14:tracePt t="1234" x="6356350" y="1276350"/>
          <p14:tracePt t="1250" x="6146800" y="1028700"/>
          <p14:tracePt t="1267" x="5930900" y="819150"/>
          <p14:tracePt t="1284" x="5702300" y="590550"/>
          <p14:tracePt t="1300" x="5588000" y="463550"/>
          <p14:tracePt t="1317" x="5505450" y="368300"/>
          <p14:tracePt t="1334" x="5365750" y="279400"/>
          <p14:tracePt t="1351" x="5232400" y="222250"/>
          <p14:tracePt t="1367" x="5111750" y="158750"/>
          <p14:tracePt t="1368" x="5041900" y="146050"/>
          <p14:tracePt t="1384" x="4889500" y="95250"/>
          <p14:tracePt t="1400" x="4724400" y="44450"/>
          <p14:tracePt t="1417" x="4572000" y="0"/>
          <p14:tracePt t="1434" x="4400550" y="0"/>
          <p14:tracePt t="1450" x="4286250" y="0"/>
          <p14:tracePt t="1467" x="4191000" y="0"/>
          <p14:tracePt t="1484" x="4114800" y="0"/>
          <p14:tracePt t="1501" x="4044950" y="0"/>
          <p14:tracePt t="1517" x="3956050" y="0"/>
          <p14:tracePt t="1534" x="3797300" y="114300"/>
          <p14:tracePt t="1550" x="3587750" y="311150"/>
          <p14:tracePt t="1568" x="3232150" y="717550"/>
          <p14:tracePt t="1569" x="3016250" y="977900"/>
          <p14:tracePt t="1584" x="2520950" y="1511300"/>
          <p14:tracePt t="1600" x="2190750" y="1898650"/>
          <p14:tracePt t="1617" x="1949450" y="2178050"/>
          <p14:tracePt t="1634" x="1816100" y="2349500"/>
          <p14:tracePt t="1651" x="1746250" y="2457450"/>
          <p14:tracePt t="1667" x="1631950" y="2597150"/>
          <p14:tracePt t="1684" x="1504950" y="2730500"/>
          <p14:tracePt t="1700" x="1371600" y="2857500"/>
          <p14:tracePt t="1717" x="1320800" y="2908300"/>
          <p14:tracePt t="1734" x="1320800" y="2933700"/>
          <p14:tracePt t="1752" x="1320800" y="2940050"/>
          <p14:tracePt t="1767" x="1358900" y="2921000"/>
          <p14:tracePt t="1784" x="1492250" y="2819400"/>
          <p14:tracePt t="1800" x="1568450" y="2717800"/>
          <p14:tracePt t="1817" x="1625600" y="2597150"/>
          <p14:tracePt t="1834" x="1670050" y="2482850"/>
          <p14:tracePt t="1850" x="1682750" y="2387600"/>
          <p14:tracePt t="1867" x="1695450" y="2317750"/>
          <p14:tracePt t="1884" x="1670050" y="2247900"/>
          <p14:tracePt t="1900" x="1657350" y="2190750"/>
          <p14:tracePt t="1917" x="1619250" y="2133600"/>
          <p14:tracePt t="1934" x="1600200" y="2076450"/>
          <p14:tracePt t="1950" x="1568450" y="1993900"/>
          <p14:tracePt t="1967" x="1568450" y="1936750"/>
          <p14:tracePt t="1984" x="1549400" y="1816100"/>
          <p14:tracePt t="2000" x="1549400" y="1758950"/>
          <p14:tracePt t="2017" x="1530350" y="1733550"/>
          <p14:tracePt t="2034" x="1517650" y="1701800"/>
          <p14:tracePt t="2096" x="1530350" y="1695450"/>
          <p14:tracePt t="2104" x="1562100" y="1695450"/>
          <p14:tracePt t="2112" x="1612900" y="1695450"/>
          <p14:tracePt t="2120" x="1682750" y="1682750"/>
          <p14:tracePt t="2134" x="1758950" y="1670050"/>
          <p14:tracePt t="2150" x="1885950" y="1651000"/>
          <p14:tracePt t="2167" x="1924050" y="1651000"/>
          <p14:tracePt t="2184" x="1955800" y="1651000"/>
          <p14:tracePt t="2201" x="1968500" y="1651000"/>
          <p14:tracePt t="2217" x="2032000" y="1651000"/>
          <p14:tracePt t="2234" x="2082800" y="1651000"/>
          <p14:tracePt t="2251" x="2165350" y="1651000"/>
          <p14:tracePt t="2267" x="2241550" y="1651000"/>
          <p14:tracePt t="2285" x="2286000" y="1651000"/>
          <p14:tracePt t="2301" x="2292350" y="1651000"/>
          <p14:tracePt t="2440" x="2286000" y="1651000"/>
          <p14:tracePt t="2448" x="2279650" y="1651000"/>
          <p14:tracePt t="2457" x="2241550" y="1657350"/>
          <p14:tracePt t="2467" x="2184400" y="1670050"/>
          <p14:tracePt t="2484" x="2082800" y="1714500"/>
          <p14:tracePt t="2501" x="2025650" y="1727200"/>
          <p14:tracePt t="2517" x="2012950" y="1746250"/>
          <p14:tracePt t="2664" x="2038350" y="1752600"/>
          <p14:tracePt t="2672" x="2076450" y="1752600"/>
          <p14:tracePt t="2684" x="2127250" y="1765300"/>
          <p14:tracePt t="2701" x="2501900" y="1765300"/>
          <p14:tracePt t="2717" x="3143250" y="1765300"/>
          <p14:tracePt t="2734" x="3708400" y="1695450"/>
          <p14:tracePt t="2751" x="4083050" y="1600200"/>
          <p14:tracePt t="2767" x="4368800" y="1498600"/>
          <p14:tracePt t="2784" x="4597400" y="1485900"/>
          <p14:tracePt t="2801" x="4724400" y="1485900"/>
          <p14:tracePt t="2817" x="4902200" y="1530350"/>
          <p14:tracePt t="2834" x="5073650" y="1600200"/>
          <p14:tracePt t="2851" x="5270500" y="1651000"/>
          <p14:tracePt t="2868" x="5454650" y="1701800"/>
          <p14:tracePt t="2884" x="5511800" y="1701800"/>
          <p14:tracePt t="2901" x="5543550" y="1714500"/>
          <p14:tracePt t="2952" x="5556250" y="1714500"/>
          <p14:tracePt t="2968" x="5568950" y="1714500"/>
          <p14:tracePt t="2976" x="5575300" y="1714500"/>
          <p14:tracePt t="2984" x="5581650" y="1714500"/>
          <p14:tracePt t="3001" x="5638800" y="1714500"/>
          <p14:tracePt t="3018" x="5683250" y="1701800"/>
          <p14:tracePt t="3034" x="5734050" y="1682750"/>
          <p14:tracePt t="3051" x="5772150" y="1676400"/>
          <p14:tracePt t="3067" x="5784850" y="1676400"/>
          <p14:tracePt t="3257" x="5759450" y="1676400"/>
          <p14:tracePt t="3264" x="5753100" y="1676400"/>
          <p14:tracePt t="3272" x="5746750" y="1676400"/>
          <p14:tracePt t="3284" x="5740400" y="1676400"/>
          <p14:tracePt t="3302" x="5734050" y="1676400"/>
          <p14:tracePt t="3432" x="5715000" y="1676400"/>
          <p14:tracePt t="3441" x="5664200" y="1676400"/>
          <p14:tracePt t="3451" x="5626100" y="1676400"/>
          <p14:tracePt t="3468" x="5518150" y="1676400"/>
          <p14:tracePt t="3484" x="5499100" y="1657350"/>
          <p14:tracePt t="8354" x="5492750" y="1657350"/>
          <p14:tracePt t="8362" x="5480050" y="1657350"/>
          <p14:tracePt t="8370" x="5429250" y="1657350"/>
          <p14:tracePt t="8385" x="5359400" y="1657350"/>
          <p14:tracePt t="8402" x="5295900" y="1657350"/>
          <p14:tracePt t="8419" x="5245100" y="1670050"/>
          <p14:tracePt t="8436" x="5200650" y="1695450"/>
          <p14:tracePt t="8452" x="5137150" y="1727200"/>
          <p14:tracePt t="8473" x="5130800" y="1752600"/>
          <p14:tracePt t="8485" x="5130800" y="1778000"/>
          <p14:tracePt t="8502" x="5156200" y="1860550"/>
          <p14:tracePt t="8519" x="5168900" y="2057400"/>
          <p14:tracePt t="8535" x="5213350" y="2444750"/>
          <p14:tracePt t="8552" x="5213350" y="2895600"/>
          <p14:tracePt t="8569" x="5213350" y="3263900"/>
          <p14:tracePt t="8585" x="5175250" y="3651250"/>
          <p14:tracePt t="8602" x="5143500" y="3797300"/>
          <p14:tracePt t="8619" x="5143500" y="3911600"/>
          <p14:tracePt t="8635" x="5143500" y="3975100"/>
          <p14:tracePt t="8652" x="5187950" y="4064000"/>
          <p14:tracePt t="8669" x="5194300" y="4083050"/>
          <p14:tracePt t="8686" x="5194300" y="4121150"/>
          <p14:tracePt t="8702" x="5194300" y="4152900"/>
          <p14:tracePt t="8719" x="5194300" y="4184650"/>
          <p14:tracePt t="8735" x="5175250" y="4235450"/>
          <p14:tracePt t="8752" x="5175250" y="4267200"/>
          <p14:tracePt t="8769" x="5175250" y="4273550"/>
          <p14:tracePt t="8785" x="5162550" y="4298950"/>
          <p14:tracePt t="8802" x="5080000" y="4298950"/>
          <p14:tracePt t="8819" x="4978400" y="4298950"/>
          <p14:tracePt t="8835" x="4946650" y="4298950"/>
          <p14:tracePt t="8858" x="4940300" y="4298950"/>
          <p14:tracePt t="8890" x="4940300" y="4292600"/>
          <p14:tracePt t="8906" x="4946650" y="4286250"/>
          <p14:tracePt t="9314" x="4946650" y="4279900"/>
          <p14:tracePt t="9362" x="4946650" y="4267200"/>
          <p14:tracePt t="9386" x="4953000" y="4260850"/>
          <p14:tracePt t="9402" x="4965700" y="4254500"/>
          <p14:tracePt t="9410" x="4972050" y="4248150"/>
          <p14:tracePt t="9419" x="4984750" y="4229100"/>
          <p14:tracePt t="9436" x="5022850" y="4216400"/>
          <p14:tracePt t="9452" x="5060950" y="4216400"/>
          <p14:tracePt t="9469" x="5130800" y="4216400"/>
          <p14:tracePt t="9485" x="5219700" y="4216400"/>
          <p14:tracePt t="9502" x="5327650" y="4267200"/>
          <p14:tracePt t="9519" x="5397500" y="4318000"/>
          <p14:tracePt t="9535" x="5492750" y="4413250"/>
          <p14:tracePt t="9552" x="5594350" y="4533900"/>
          <p14:tracePt t="9569" x="5657850" y="4705350"/>
          <p14:tracePt t="9570" x="5695950" y="4800600"/>
          <p14:tracePt t="9586" x="5708650" y="4959350"/>
          <p14:tracePt t="9603" x="5708650" y="5130800"/>
          <p14:tracePt t="9619" x="5708650" y="5289550"/>
          <p14:tracePt t="9636" x="5708650" y="5397500"/>
          <p14:tracePt t="9652" x="5708650" y="5454650"/>
          <p14:tracePt t="9669" x="5721350" y="5492750"/>
          <p14:tracePt t="9686" x="5734050" y="5505450"/>
          <p14:tracePt t="9702" x="5734050" y="5511800"/>
          <p14:tracePt t="9719" x="5734050" y="5518150"/>
          <p14:tracePt t="9736" x="5689600" y="5568950"/>
          <p14:tracePt t="9752" x="5632450" y="5594350"/>
          <p14:tracePt t="9769" x="5543550" y="5676900"/>
          <p14:tracePt t="9786" x="5435600" y="5734050"/>
          <p14:tracePt t="9802" x="5416550" y="5753100"/>
          <p14:tracePt t="9819" x="5378450" y="5753100"/>
          <p14:tracePt t="9836" x="5327650" y="5753100"/>
          <p14:tracePt t="9853" x="5226050" y="5753100"/>
          <p14:tracePt t="9869" x="5118100" y="5753100"/>
          <p14:tracePt t="9886" x="5022850" y="5753100"/>
          <p14:tracePt t="9902" x="4902200" y="5753100"/>
          <p14:tracePt t="9919" x="4806950" y="5753100"/>
          <p14:tracePt t="9936" x="4775200" y="5753100"/>
          <p14:tracePt t="9952" x="4756150" y="5746750"/>
          <p14:tracePt t="9978" x="4756150" y="5740400"/>
          <p14:tracePt t="10002" x="4749800" y="5734050"/>
          <p14:tracePt t="10018" x="4743450" y="5727700"/>
          <p14:tracePt t="10026" x="4737100" y="5727700"/>
          <p14:tracePt t="10036" x="4724400" y="5727700"/>
          <p14:tracePt t="10052" x="4705350" y="5727700"/>
          <p14:tracePt t="10074" x="4686300" y="5727700"/>
          <p14:tracePt t="10090" x="4679950" y="5740400"/>
          <p14:tracePt t="10103" x="4654550" y="5746750"/>
          <p14:tracePt t="10119" x="4597400" y="5778500"/>
          <p14:tracePt t="10136" x="4540250" y="5797550"/>
          <p14:tracePt t="10152" x="4425950" y="5829300"/>
          <p14:tracePt t="10169" x="4260850" y="5854700"/>
          <p14:tracePt t="10170" x="4191000" y="5854700"/>
          <p14:tracePt t="10186" x="3975100" y="5892800"/>
          <p14:tracePt t="10202" x="3746500" y="5918200"/>
          <p14:tracePt t="10219" x="3587750" y="5918200"/>
          <p14:tracePt t="10236" x="3486150" y="5918200"/>
          <p14:tracePt t="10252" x="3448050" y="5918200"/>
          <p14:tracePt t="10269" x="3403600" y="5899150"/>
          <p14:tracePt t="10286" x="3390900" y="5880100"/>
          <p14:tracePt t="10302" x="3365500" y="5816600"/>
          <p14:tracePt t="10319" x="3365500" y="5753100"/>
          <p14:tracePt t="10336" x="3365500" y="5619750"/>
          <p14:tracePt t="10352" x="3371850" y="5461000"/>
          <p14:tracePt t="10369" x="3403600" y="5264150"/>
          <p14:tracePt t="10371" x="3429000" y="5168900"/>
          <p14:tracePt t="10386" x="3441700" y="4997450"/>
          <p14:tracePt t="10402" x="3441700" y="4838700"/>
          <p14:tracePt t="10419" x="3435350" y="4711700"/>
          <p14:tracePt t="10436" x="3327400" y="4521200"/>
          <p14:tracePt t="10452" x="3238500" y="4400550"/>
          <p14:tracePt t="10469" x="3213100" y="4343400"/>
          <p14:tracePt t="10486" x="3187700" y="4292600"/>
          <p14:tracePt t="10503" x="3175000" y="4229100"/>
          <p14:tracePt t="10519" x="3175000" y="4171950"/>
          <p14:tracePt t="10536" x="3168650" y="4127500"/>
          <p14:tracePt t="10552" x="3143250" y="4057650"/>
          <p14:tracePt t="10569" x="3124200" y="4013200"/>
          <p14:tracePt t="10570" x="3124200" y="3981450"/>
          <p14:tracePt t="10586" x="3092450" y="3917950"/>
          <p14:tracePt t="10603" x="3086100" y="3898900"/>
          <p14:tracePt t="10620" x="3086100" y="3892550"/>
          <p14:tracePt t="10636" x="3079750" y="3879850"/>
          <p14:tracePt t="10698" x="3073400" y="3873500"/>
          <p14:tracePt t="10706" x="3048000" y="3848100"/>
          <p14:tracePt t="10714" x="3028950" y="3829050"/>
          <p14:tracePt t="10722" x="3009900" y="3822700"/>
          <p14:tracePt t="10736" x="2990850" y="3822700"/>
          <p14:tracePt t="10752" x="2959100" y="3803650"/>
          <p14:tracePt t="10769" x="2914650" y="3803650"/>
          <p14:tracePt t="10786" x="2882900" y="3790950"/>
          <p14:tracePt t="10802" x="2876550" y="3778250"/>
          <p14:tracePt t="10819" x="2857500" y="3746500"/>
          <p14:tracePt t="10837" x="2832100" y="3708400"/>
          <p14:tracePt t="10853" x="2762250" y="3619500"/>
          <p14:tracePt t="10870" x="2692400" y="3581400"/>
          <p14:tracePt t="10886" x="2622550" y="3543300"/>
          <p14:tracePt t="10903" x="2565400" y="3530600"/>
          <p14:tracePt t="10919" x="2540000" y="3530600"/>
          <p14:tracePt t="10938" x="2533650" y="3524250"/>
          <p14:tracePt t="10953" x="2533650" y="3517900"/>
          <p14:tracePt t="10969" x="2533650" y="3511550"/>
          <p14:tracePt t="10986" x="2533650" y="3479800"/>
          <p14:tracePt t="11003" x="2546350" y="3435350"/>
          <p14:tracePt t="11019" x="2552700" y="3409950"/>
          <p14:tracePt t="11036" x="2559050" y="3403600"/>
          <p14:tracePt t="11162" x="2578100" y="3384550"/>
          <p14:tracePt t="11170" x="2597150" y="3378200"/>
          <p14:tracePt t="11186" x="2654300" y="3346450"/>
          <p14:tracePt t="11203" x="2686050" y="3333750"/>
          <p14:tracePt t="11219" x="2692400" y="3327400"/>
          <p14:tracePt t="11354" x="2698750" y="3321050"/>
          <p14:tracePt t="11442" x="2698750" y="3327400"/>
          <p14:tracePt t="11450" x="2698750" y="3333750"/>
          <p14:tracePt t="11458" x="2698750" y="3371850"/>
          <p14:tracePt t="11469" x="2698750" y="3384550"/>
          <p14:tracePt t="11486" x="2698750" y="3460750"/>
          <p14:tracePt t="11503" x="2673350" y="3549650"/>
          <p14:tracePt t="11520" x="2660650" y="3683000"/>
          <p14:tracePt t="11536" x="2622550" y="3822700"/>
          <p14:tracePt t="11553" x="2590800" y="3924300"/>
          <p14:tracePt t="11570" x="2559050" y="4019550"/>
          <p14:tracePt t="11571" x="2552700" y="4044950"/>
          <p14:tracePt t="11586" x="2540000" y="4102100"/>
          <p14:tracePt t="11603" x="2540000" y="4133850"/>
          <p14:tracePt t="11619" x="2540000" y="4140200"/>
          <p14:tracePt t="11722" x="2540000" y="4127500"/>
          <p14:tracePt t="11730" x="2540000" y="4095750"/>
          <p14:tracePt t="11738" x="2540000" y="4044950"/>
          <p14:tracePt t="11753" x="2540000" y="3975100"/>
          <p14:tracePt t="11769" x="2533650" y="3810000"/>
          <p14:tracePt t="11786" x="2476500" y="3492500"/>
          <p14:tracePt t="11803" x="2463800" y="3282950"/>
          <p14:tracePt t="11819" x="2463800" y="3155950"/>
          <p14:tracePt t="11836" x="2463800" y="3092450"/>
          <p14:tracePt t="11853" x="2463800" y="3048000"/>
          <p14:tracePt t="11870" x="2463800" y="3022600"/>
          <p14:tracePt t="11886" x="2463800" y="3016250"/>
          <p14:tracePt t="11903" x="2463800" y="3009900"/>
          <p14:tracePt t="11919" x="2482850" y="2965450"/>
          <p14:tracePt t="12034" x="2482850" y="2984500"/>
          <p14:tracePt t="12042" x="2482850" y="3009900"/>
          <p14:tracePt t="12053" x="2482850" y="3035300"/>
          <p14:tracePt t="12070" x="2470150" y="3117850"/>
          <p14:tracePt t="12086" x="2470150" y="3168650"/>
          <p14:tracePt t="12103" x="2470150" y="3225800"/>
          <p14:tracePt t="12120" x="2470150" y="3257550"/>
          <p14:tracePt t="12136" x="2470150" y="3295650"/>
          <p14:tracePt t="12153" x="2470150" y="3327400"/>
          <p14:tracePt t="12169" x="2470150" y="3371850"/>
          <p14:tracePt t="12186" x="2470150" y="3492500"/>
          <p14:tracePt t="12203" x="2514600" y="3663950"/>
          <p14:tracePt t="12219" x="2584450" y="3860800"/>
          <p14:tracePt t="12236" x="2622550" y="4057650"/>
          <p14:tracePt t="12253" x="2647950" y="4273550"/>
          <p14:tracePt t="12269" x="2647950" y="4445000"/>
          <p14:tracePt t="12286" x="2647950" y="4603750"/>
          <p14:tracePt t="12303" x="2647950" y="4711700"/>
          <p14:tracePt t="12320" x="2647950" y="4800600"/>
          <p14:tracePt t="12336" x="2647950" y="4895850"/>
          <p14:tracePt t="12353" x="2647950" y="4984750"/>
          <p14:tracePt t="12370" x="2647950" y="5092700"/>
          <p14:tracePt t="12371" x="2647950" y="5162550"/>
          <p14:tracePt t="12386" x="2647950" y="5283200"/>
          <p14:tracePt t="12403" x="2647950" y="5397500"/>
          <p14:tracePt t="12420" x="2647950" y="5473700"/>
          <p14:tracePt t="12436" x="2647950" y="5499100"/>
          <p14:tracePt t="12563" x="2647950" y="5492750"/>
          <p14:tracePt t="12571" x="2647950" y="5480050"/>
          <p14:tracePt t="12586" x="2673350" y="5441950"/>
          <p14:tracePt t="12603" x="2686050" y="5410200"/>
          <p14:tracePt t="12620" x="2692400" y="5384800"/>
          <p14:tracePt t="12636" x="2698750" y="5340350"/>
          <p14:tracePt t="12653" x="2698750" y="5276850"/>
          <p14:tracePt t="12670" x="2717800" y="5238750"/>
          <p14:tracePt t="12686" x="2717800" y="5226050"/>
          <p14:tracePt t="12703" x="2717800" y="5219700"/>
          <p14:tracePt t="12720" x="2730500" y="5200650"/>
          <p14:tracePt t="12851" x="2724150" y="5200650"/>
          <p14:tracePt t="12859" x="2711450" y="5213350"/>
          <p14:tracePt t="12870" x="2698750" y="5232400"/>
          <p14:tracePt t="12887" x="2667000" y="5289550"/>
          <p14:tracePt t="12903" x="2647950" y="5346700"/>
          <p14:tracePt t="12920" x="2628900" y="5378450"/>
          <p14:tracePt t="12947" x="2622550" y="5384800"/>
          <p14:tracePt t="12963" x="2616200" y="5391150"/>
          <p14:tracePt t="13027" x="2603500" y="5391150"/>
          <p14:tracePt t="13100" x="2590800" y="5391150"/>
          <p14:tracePt t="13171" x="2584450" y="5391150"/>
          <p14:tracePt t="13179" x="2584450" y="5384800"/>
          <p14:tracePt t="13187" x="2584450" y="5372100"/>
          <p14:tracePt t="13203" x="2597150" y="5353050"/>
          <p14:tracePt t="13555" x="2603500" y="5340350"/>
          <p14:tracePt t="13563" x="2603500" y="5334000"/>
          <p14:tracePt t="13571" x="2603500" y="5327650"/>
          <p14:tracePt t="13587" x="2609850" y="5321300"/>
          <p14:tracePt t="15467" x="2609850" y="5314950"/>
          <p14:tracePt t="15476" x="2609850" y="5276850"/>
          <p14:tracePt t="15487" x="2609850" y="5226050"/>
          <p14:tracePt t="15504" x="2609850" y="5149850"/>
          <p14:tracePt t="15520" x="2609850" y="5041900"/>
          <p14:tracePt t="15537" x="2609850" y="4953000"/>
          <p14:tracePt t="15554" x="2590800" y="4895850"/>
          <p14:tracePt t="15570" x="2590800" y="4845050"/>
          <p14:tracePt t="15587" x="2578100" y="4813300"/>
          <p14:tracePt t="15604" x="2578100" y="4806950"/>
          <p14:tracePt t="15620" x="2578100" y="4800600"/>
          <p14:tracePt t="16171" x="2578100" y="4813300"/>
          <p14:tracePt t="16179" x="2578100" y="4845050"/>
          <p14:tracePt t="16188" x="2584450" y="4864100"/>
          <p14:tracePt t="16204" x="2584450" y="4895850"/>
          <p14:tracePt t="16221" x="2597150" y="4921250"/>
          <p14:tracePt t="16238" x="2597150" y="4927600"/>
          <p14:tracePt t="16427" x="2597150" y="4902200"/>
          <p14:tracePt t="16435" x="2597150" y="4876800"/>
          <p14:tracePt t="16443" x="2597150" y="4838700"/>
          <p14:tracePt t="16454" x="2597150" y="4800600"/>
          <p14:tracePt t="16471" x="2609850" y="4692650"/>
          <p14:tracePt t="16487" x="2654300" y="4572000"/>
          <p14:tracePt t="16505" x="2692400" y="4445000"/>
          <p14:tracePt t="16520" x="2717800" y="4343400"/>
          <p14:tracePt t="16537" x="2724150" y="4298950"/>
          <p14:tracePt t="16554" x="2724150" y="4286250"/>
          <p14:tracePt t="16570" x="2724150" y="4273550"/>
          <p14:tracePt t="16724" x="2724150" y="4286250"/>
          <p14:tracePt t="16748" x="2724150" y="4292600"/>
          <p14:tracePt t="16780" x="2724150" y="4298950"/>
          <p14:tracePt t="16803" x="2724150" y="4311650"/>
          <p14:tracePt t="16812" x="2724150" y="4324350"/>
          <p14:tracePt t="16821" x="2724150" y="4343400"/>
          <p14:tracePt t="16837" x="2724150" y="4375150"/>
          <p14:tracePt t="16854" x="2724150" y="4419600"/>
          <p14:tracePt t="16871" x="2724150" y="4464050"/>
          <p14:tracePt t="16887" x="2724150" y="4508500"/>
          <p14:tracePt t="16904" x="2724150" y="4521200"/>
          <p14:tracePt t="16921" x="2711450" y="4546600"/>
          <p14:tracePt t="17004" x="2705100" y="4546600"/>
          <p14:tracePt t="17020" x="2705100" y="4540250"/>
          <p14:tracePt t="17028" x="2705100" y="4502150"/>
          <p14:tracePt t="17037" x="2705100" y="4476750"/>
          <p14:tracePt t="17054" x="2749550" y="4394200"/>
          <p14:tracePt t="17071" x="2787650" y="4279900"/>
          <p14:tracePt t="17087" x="2838450" y="4095750"/>
          <p14:tracePt t="17104" x="2889250" y="3898900"/>
          <p14:tracePt t="17121" x="2921000" y="3714750"/>
          <p14:tracePt t="17137" x="2952750" y="3600450"/>
          <p14:tracePt t="17154" x="2952750" y="3549650"/>
          <p14:tracePt t="17171" x="2959100" y="3511550"/>
          <p14:tracePt t="17388" x="2959100" y="3517900"/>
          <p14:tracePt t="17412" x="2959100" y="3536950"/>
          <p14:tracePt t="17436" x="2959100" y="3543300"/>
          <p14:tracePt t="17444" x="2959100" y="3549650"/>
          <p14:tracePt t="17454" x="2952750" y="3575050"/>
          <p14:tracePt t="17471" x="2940050" y="3619500"/>
          <p14:tracePt t="17488" x="2921000" y="3670300"/>
          <p14:tracePt t="17504" x="2921000" y="3689350"/>
          <p14:tracePt t="17521" x="2908300" y="3708400"/>
          <p14:tracePt t="17580" x="2895600" y="3714750"/>
          <p14:tracePt t="17668" x="2895600" y="3708400"/>
          <p14:tracePt t="17684" x="2901950" y="3683000"/>
          <p14:tracePt t="17700" x="2921000" y="3663950"/>
          <p14:tracePt t="17724" x="2927350" y="3644900"/>
          <p14:tracePt t="17732" x="2927350" y="3638550"/>
          <p14:tracePt t="17740" x="2946400" y="3619500"/>
          <p14:tracePt t="17772" x="2946400" y="3606800"/>
          <p14:tracePt t="17780" x="2946400" y="3600450"/>
          <p14:tracePt t="17788" x="2946400" y="3587750"/>
          <p14:tracePt t="17804" x="2946400" y="3581400"/>
          <p14:tracePt t="17821" x="2946400" y="3562350"/>
          <p14:tracePt t="17838" x="2946400" y="3530600"/>
          <p14:tracePt t="17854" x="2946400" y="3511550"/>
          <p14:tracePt t="17871" x="2946400" y="3505200"/>
          <p14:tracePt t="17888" x="2946400" y="3479800"/>
          <p14:tracePt t="17904" x="2946400" y="3473450"/>
          <p14:tracePt t="17921" x="2940050" y="3448050"/>
          <p14:tracePt t="17948" x="2940050" y="3441700"/>
          <p14:tracePt t="18508" x="2940050" y="3435350"/>
          <p14:tracePt t="18524" x="2940050" y="3429000"/>
          <p14:tracePt t="19020" x="2940050" y="3435350"/>
          <p14:tracePt t="19028" x="2940050" y="3454400"/>
          <p14:tracePt t="19038" x="2940050" y="3467100"/>
          <p14:tracePt t="19055" x="2940050" y="3492500"/>
          <p14:tracePt t="19071" x="2940050" y="3524250"/>
          <p14:tracePt t="19088" x="2940050" y="3549650"/>
          <p14:tracePt t="19104" x="2933700" y="3562350"/>
          <p14:tracePt t="19532" x="2933700" y="3568700"/>
          <p14:tracePt t="19556" x="2927350" y="3594100"/>
          <p14:tracePt t="19565" x="2927350" y="3606800"/>
          <p14:tracePt t="19572" x="2908300" y="3619500"/>
          <p14:tracePt t="19588" x="2901950" y="3657600"/>
          <p14:tracePt t="19605" x="2889250" y="3702050"/>
          <p14:tracePt t="19621" x="2870200" y="3778250"/>
          <p14:tracePt t="19638" x="2838450" y="3848100"/>
          <p14:tracePt t="19655" x="2806700" y="3962400"/>
          <p14:tracePt t="19672" x="2794000" y="4000500"/>
          <p14:tracePt t="19688" x="2794000" y="4006850"/>
          <p14:tracePt t="19812" x="2794000" y="3994150"/>
          <p14:tracePt t="19828" x="2794000" y="3987800"/>
          <p14:tracePt t="19838" x="2794000" y="3981450"/>
          <p14:tracePt t="19855" x="2794000" y="3968750"/>
          <p14:tracePt t="19872" x="2794000" y="3956050"/>
          <p14:tracePt t="20061" x="2794000" y="3949700"/>
          <p14:tracePt t="20316" x="2794000" y="3968750"/>
          <p14:tracePt t="20324" x="2794000" y="4051300"/>
          <p14:tracePt t="20339" x="2794000" y="4121150"/>
          <p14:tracePt t="20355" x="2794000" y="4292600"/>
          <p14:tracePt t="20371" x="2813050" y="4457700"/>
          <p14:tracePt t="20372" x="2825750" y="4546600"/>
          <p14:tracePt t="20388" x="2838450" y="4692650"/>
          <p14:tracePt t="20405" x="2863850" y="4851400"/>
          <p14:tracePt t="20421" x="2889250" y="4978400"/>
          <p14:tracePt t="20439" x="2901950" y="5124450"/>
          <p14:tracePt t="20455" x="2927350" y="5238750"/>
          <p14:tracePt t="20471" x="2952750" y="5334000"/>
          <p14:tracePt t="20488" x="2952750" y="5391150"/>
          <p14:tracePt t="20505" x="2959100" y="5416550"/>
          <p14:tracePt t="20522" x="2959100" y="5435600"/>
          <p14:tracePt t="20538" x="2959100" y="5454650"/>
          <p14:tracePt t="20555" x="2971800" y="5473700"/>
          <p14:tracePt t="20580" x="2971800" y="5486400"/>
          <p14:tracePt t="20709" x="2984500" y="5486400"/>
          <p14:tracePt t="20716" x="2990850" y="5467350"/>
          <p14:tracePt t="20724" x="2990850" y="5461000"/>
          <p14:tracePt t="20738" x="2990850" y="5448300"/>
          <p14:tracePt t="20755" x="2997200" y="5422900"/>
          <p14:tracePt t="20771" x="2997200" y="5416550"/>
          <p14:tracePt t="20788" x="2997200" y="5403850"/>
          <p14:tracePt t="20812" x="2997200" y="5391150"/>
          <p14:tracePt t="20822" x="3003550" y="5384800"/>
          <p14:tracePt t="20839" x="3016250" y="5378450"/>
          <p14:tracePt t="20855" x="3022600" y="5359400"/>
          <p14:tracePt t="20871" x="3022600" y="5353050"/>
          <p14:tracePt t="20888" x="3022600" y="5346700"/>
          <p14:tracePt t="20905" x="3022600" y="5340350"/>
          <p14:tracePt t="21333" x="3022600" y="5327650"/>
          <p14:tracePt t="21469" x="3022600" y="5308600"/>
          <p14:tracePt t="21477" x="3028950" y="5295900"/>
          <p14:tracePt t="21488" x="3035300" y="5289550"/>
          <p14:tracePt t="21505" x="3060700" y="5257800"/>
          <p14:tracePt t="21522" x="3067050" y="5232400"/>
          <p14:tracePt t="21538" x="3098800" y="5175250"/>
          <p14:tracePt t="21555" x="3105150" y="5149850"/>
          <p14:tracePt t="21573" x="3117850" y="5092700"/>
          <p14:tracePt t="21588" x="3124200" y="5060950"/>
          <p14:tracePt t="21605" x="3143250" y="5029200"/>
          <p14:tracePt t="21622" x="3149600" y="5003800"/>
          <p14:tracePt t="21638" x="3149600" y="4991100"/>
          <p14:tracePt t="21655" x="3149600" y="4972050"/>
          <p14:tracePt t="21725" x="3149600" y="4978400"/>
          <p14:tracePt t="21733" x="3136900" y="5010150"/>
          <p14:tracePt t="21741" x="3117850" y="5054600"/>
          <p14:tracePt t="21755" x="3067050" y="5130800"/>
          <p14:tracePt t="21772" x="2984500" y="5334000"/>
          <p14:tracePt t="21772" x="2946400" y="5441950"/>
          <p14:tracePt t="21788" x="2921000" y="5575300"/>
          <p14:tracePt t="21806" x="2895600" y="5626100"/>
          <p14:tracePt t="21822" x="2895600" y="5632450"/>
          <p14:tracePt t="21949" x="2889250" y="5638800"/>
          <p14:tracePt t="22021" x="2882900" y="5638800"/>
          <p14:tracePt t="22029" x="2863850" y="5638800"/>
          <p14:tracePt t="22039" x="2857500" y="5638800"/>
          <p14:tracePt t="22056" x="2851150" y="5638800"/>
          <p14:tracePt t="22072" x="2844800" y="5638800"/>
          <p14:tracePt t="22089" x="2819400" y="5638800"/>
          <p14:tracePt t="22105" x="2813050" y="5638800"/>
          <p14:tracePt t="22122" x="2806700" y="5638800"/>
          <p14:tracePt t="22138" x="2787650" y="5638800"/>
          <p14:tracePt t="22155" x="2781300" y="5638800"/>
          <p14:tracePt t="22172" x="2774950" y="5638800"/>
          <p14:tracePt t="22188" x="2762250" y="5632450"/>
          <p14:tracePt t="22205" x="2755900" y="5632450"/>
          <p14:tracePt t="22222" x="2749550" y="5632450"/>
          <p14:tracePt t="22238" x="2730500" y="5619750"/>
          <p14:tracePt t="22269" x="2711450" y="5619750"/>
          <p14:tracePt t="22277" x="2705100" y="5619750"/>
          <p14:tracePt t="22293" x="2698750" y="5619750"/>
          <p14:tracePt t="22341" x="2692400" y="5619750"/>
          <p14:tracePt t="22349" x="2667000" y="5626100"/>
          <p14:tracePt t="22549" x="2660650" y="5626100"/>
          <p14:tracePt t="22581" x="2647950" y="5626100"/>
          <p14:tracePt t="22589" x="2635250" y="5626100"/>
          <p14:tracePt t="22597" x="2628900" y="5626100"/>
          <p14:tracePt t="22605" x="2622550" y="5626100"/>
          <p14:tracePt t="22622" x="2616200" y="5626100"/>
          <p14:tracePt t="22638" x="2597150" y="5626100"/>
          <p14:tracePt t="22901" x="2603500" y="5626100"/>
          <p14:tracePt t="22909" x="2622550" y="5626100"/>
          <p14:tracePt t="22925" x="2628900" y="5626100"/>
          <p14:tracePt t="22939" x="2654300" y="5626100"/>
          <p14:tracePt t="22955" x="2698750" y="5626100"/>
          <p14:tracePt t="22972" x="2724150" y="5626100"/>
          <p14:tracePt t="22989" x="2787650" y="5626100"/>
          <p14:tracePt t="23005" x="2806700" y="5626100"/>
          <p14:tracePt t="23022" x="2838450" y="5626100"/>
          <p14:tracePt t="23039" x="2870200" y="5619750"/>
          <p14:tracePt t="23055" x="2882900" y="5619750"/>
          <p14:tracePt t="23072" x="2901950" y="5619750"/>
          <p14:tracePt t="23089" x="2921000" y="5619750"/>
          <p14:tracePt t="23105" x="2946400" y="5613400"/>
          <p14:tracePt t="23122" x="2965450" y="5613400"/>
          <p14:tracePt t="23139" x="2997200" y="5613400"/>
          <p14:tracePt t="23155" x="3028950" y="5613400"/>
          <p14:tracePt t="23172" x="3035300" y="5613400"/>
          <p14:tracePt t="23189" x="3067050" y="5613400"/>
          <p14:tracePt t="23205" x="3073400" y="5607050"/>
          <p14:tracePt t="23222" x="3098800" y="5607050"/>
          <p14:tracePt t="23239" x="3111500" y="5607050"/>
          <p14:tracePt t="23255" x="3117850" y="5607050"/>
          <p14:tracePt t="23272" x="3136900" y="5607050"/>
          <p14:tracePt t="23289" x="3155950" y="5607050"/>
          <p14:tracePt t="23305" x="3181350" y="5607050"/>
          <p14:tracePt t="23322" x="3194050" y="5607050"/>
          <p14:tracePt t="23339" x="3219450" y="5607050"/>
          <p14:tracePt t="23355" x="3238500" y="5607050"/>
          <p14:tracePt t="23372" x="3270250" y="5588000"/>
          <p14:tracePt t="23373" x="3276600" y="5588000"/>
          <p14:tracePt t="23389" x="3314700" y="5588000"/>
          <p14:tracePt t="23405" x="3352800" y="5581650"/>
          <p14:tracePt t="23422" x="3397250" y="5581650"/>
          <p14:tracePt t="23439" x="3422650" y="5581650"/>
          <p14:tracePt t="23455" x="3435350" y="5575300"/>
          <p14:tracePt t="23472" x="3441700" y="5575300"/>
          <p14:tracePt t="23493" x="3454400" y="5575300"/>
          <p14:tracePt t="23506" x="3467100" y="5575300"/>
          <p14:tracePt t="23522" x="3486150" y="5556250"/>
          <p14:tracePt t="23539" x="3511550" y="5549900"/>
          <p14:tracePt t="23556" x="3517900" y="5543550"/>
          <p14:tracePt t="23572" x="3549650" y="5543550"/>
          <p14:tracePt t="23573" x="3556000" y="5537200"/>
          <p14:tracePt t="23589" x="3575050" y="5537200"/>
          <p14:tracePt t="23605" x="3581400" y="5537200"/>
          <p14:tracePt t="23837" x="3575050" y="5537200"/>
          <p14:tracePt t="23845" x="3556000" y="5537200"/>
          <p14:tracePt t="23885" x="3549650" y="5537200"/>
          <p14:tracePt t="25110" x="3543300" y="5537200"/>
          <p14:tracePt t="25141" x="3524250" y="5537200"/>
          <p14:tracePt t="25149" x="3511550" y="5524500"/>
          <p14:tracePt t="25157" x="3505200" y="5524500"/>
          <p14:tracePt t="25172" x="3479800" y="5524500"/>
          <p14:tracePt t="25189" x="3365500" y="5505450"/>
          <p14:tracePt t="25206" x="3257550" y="5499100"/>
          <p14:tracePt t="25223" x="3130550" y="5473700"/>
          <p14:tracePt t="25239" x="2965450" y="5448300"/>
          <p14:tracePt t="25256" x="2819400" y="5422900"/>
          <p14:tracePt t="25273" x="2749550" y="5391150"/>
          <p14:tracePt t="25289" x="2698750" y="5391150"/>
          <p14:tracePt t="25306" x="2673350" y="5384800"/>
          <p14:tracePt t="25323" x="2647950" y="5384800"/>
          <p14:tracePt t="25339" x="2641600" y="5384800"/>
          <p14:tracePt t="25356" x="2616200" y="5384800"/>
          <p14:tracePt t="25373" x="2609850" y="5384800"/>
          <p14:tracePt t="25389" x="2603500" y="5384800"/>
          <p14:tracePt t="25406" x="2597150" y="5384800"/>
          <p14:tracePt t="25429" x="2578100" y="5384800"/>
          <p14:tracePt t="25439" x="2571750" y="5384800"/>
          <p14:tracePt t="25456" x="2565400" y="5384800"/>
          <p14:tracePt t="25473" x="2540000" y="5384800"/>
          <p14:tracePt t="25489" x="2527300" y="5378450"/>
          <p14:tracePt t="25506" x="2514600" y="5378450"/>
          <p14:tracePt t="25523" x="2495550" y="5378450"/>
          <p14:tracePt t="25549" x="2489200" y="5378450"/>
          <p14:tracePt t="26334" x="2489200" y="5365750"/>
          <p14:tracePt t="26342" x="2520950" y="5353050"/>
          <p14:tracePt t="26356" x="2565400" y="5340350"/>
          <p14:tracePt t="26373" x="2660650" y="5321300"/>
          <p14:tracePt t="26390" x="2794000" y="5283200"/>
          <p14:tracePt t="26406" x="2813050" y="5283200"/>
          <p14:tracePt t="26423" x="2832100" y="5283200"/>
          <p14:tracePt t="26440" x="2838450" y="5283200"/>
          <p14:tracePt t="26462" x="2844800" y="5283200"/>
          <p14:tracePt t="26510" x="2851150" y="5283200"/>
          <p14:tracePt t="26518" x="2870200" y="5283200"/>
          <p14:tracePt t="26526" x="2876550" y="5283200"/>
          <p14:tracePt t="26539" x="2882900" y="5283200"/>
          <p14:tracePt t="26556" x="2908300" y="5283200"/>
          <p14:tracePt t="26573" x="2933700" y="5283200"/>
          <p14:tracePt t="26573" x="2946400" y="5283200"/>
          <p14:tracePt t="26590" x="2959100" y="5283200"/>
          <p14:tracePt t="26606" x="2997200" y="5283200"/>
          <p14:tracePt t="26623" x="3035300" y="5283200"/>
          <p14:tracePt t="26640" x="3079750" y="5283200"/>
          <p14:tracePt t="26656" x="3111500" y="5283200"/>
          <p14:tracePt t="26673" x="3130550" y="5283200"/>
          <p14:tracePt t="26690" x="3136900" y="5283200"/>
          <p14:tracePt t="26707" x="3149600" y="5283200"/>
          <p14:tracePt t="26723" x="3155950" y="5283200"/>
          <p14:tracePt t="26740" x="3175000" y="5283200"/>
          <p14:tracePt t="26756" x="3187700" y="5276850"/>
          <p14:tracePt t="26773" x="3213100" y="5270500"/>
          <p14:tracePt t="26790" x="3244850" y="5264150"/>
          <p14:tracePt t="26806" x="3251200" y="5257800"/>
          <p14:tracePt t="26982" x="3244850" y="5257800"/>
          <p14:tracePt t="27006" x="3238500" y="5257800"/>
          <p14:tracePt t="27134" x="3225800" y="5257800"/>
          <p14:tracePt t="27182" x="3219450" y="5245100"/>
          <p14:tracePt t="29446" x="3213100" y="5238750"/>
          <p14:tracePt t="29486" x="3206750" y="5232400"/>
          <p14:tracePt t="29519" x="3200400" y="5226050"/>
          <p14:tracePt t="29543" x="3194050" y="5219700"/>
          <p14:tracePt t="29574" x="3175000" y="5219700"/>
          <p14:tracePt t="29590" x="3155950" y="5219700"/>
          <p14:tracePt t="29614" x="3149600" y="5219700"/>
          <p14:tracePt t="29758" x="3136900" y="5219700"/>
          <p14:tracePt t="30111" x="3124200" y="5226050"/>
          <p14:tracePt t="30142" x="3117850" y="5232400"/>
          <p14:tracePt t="30158" x="3111500" y="5232400"/>
          <p14:tracePt t="30174" x="3098800" y="5232400"/>
          <p14:tracePt t="30183" x="3092450" y="5232400"/>
          <p14:tracePt t="30190" x="3079750" y="5232400"/>
          <p14:tracePt t="30207" x="3048000" y="5232400"/>
          <p14:tracePt t="30224" x="3022600" y="5251450"/>
          <p14:tracePt t="30240" x="2997200" y="5264150"/>
          <p14:tracePt t="30257" x="2978150" y="5270500"/>
          <p14:tracePt t="30274" x="2952750" y="5270500"/>
          <p14:tracePt t="30290" x="2908300" y="5270500"/>
          <p14:tracePt t="30307" x="2876550" y="5276850"/>
          <p14:tracePt t="30324" x="2832100" y="5276850"/>
          <p14:tracePt t="30340" x="2806700" y="5276850"/>
          <p14:tracePt t="30357" x="2787650" y="5276850"/>
          <p14:tracePt t="30374" x="2749550" y="5276850"/>
          <p14:tracePt t="30390" x="2711450" y="5276850"/>
          <p14:tracePt t="30407" x="2692400" y="5276850"/>
          <p14:tracePt t="30424" x="2679700" y="5276850"/>
          <p14:tracePt t="30440" x="2673350" y="5276850"/>
          <p14:tracePt t="30457" x="2667000" y="5276850"/>
          <p14:tracePt t="30474" x="2654300" y="5276850"/>
          <p14:tracePt t="30490" x="2641600" y="5276850"/>
          <p14:tracePt t="30507" x="2635250" y="5276850"/>
          <p14:tracePt t="30527" x="2628900" y="5276850"/>
          <p14:tracePt t="30551" x="2609850" y="5295900"/>
          <p14:tracePt t="31151" x="2616200" y="5295900"/>
          <p14:tracePt t="31168" x="2641600" y="5283200"/>
          <p14:tracePt t="31175" x="2647950" y="5283200"/>
          <p14:tracePt t="31191" x="2692400" y="5276850"/>
          <p14:tracePt t="31207" x="2717800" y="5276850"/>
          <p14:tracePt t="31224" x="2743200" y="5257800"/>
          <p14:tracePt t="31241" x="2768600" y="5251450"/>
          <p14:tracePt t="31257" x="2800350" y="5245100"/>
          <p14:tracePt t="31274" x="2825750" y="5245100"/>
          <p14:tracePt t="31291" x="2857500" y="5232400"/>
          <p14:tracePt t="31307" x="2863850" y="5232400"/>
          <p14:tracePt t="31324" x="2889250" y="5232400"/>
          <p14:tracePt t="31341" x="2914650" y="5213350"/>
          <p14:tracePt t="31357" x="2921000" y="5213350"/>
          <p14:tracePt t="31374" x="2940050" y="5207000"/>
          <p14:tracePt t="31399" x="2946400" y="5207000"/>
          <p14:tracePt t="31407" x="2959100" y="5207000"/>
          <p14:tracePt t="31424" x="2978150" y="5200650"/>
          <p14:tracePt t="31455" x="2984500" y="5200650"/>
          <p14:tracePt t="31463" x="2997200" y="5194300"/>
          <p14:tracePt t="31474" x="3009900" y="5181600"/>
          <p14:tracePt t="31491" x="3022600" y="5168900"/>
          <p14:tracePt t="31508" x="3048000" y="5143500"/>
          <p14:tracePt t="31524" x="3067050" y="5130800"/>
          <p14:tracePt t="31541" x="3079750" y="5086350"/>
          <p14:tracePt t="31557" x="3086100" y="5080000"/>
          <p14:tracePt t="31575" x="3086100" y="5022850"/>
          <p14:tracePt t="31591" x="3086100" y="4997450"/>
          <p14:tracePt t="31607" x="3086100" y="4927600"/>
          <p14:tracePt t="31624" x="3086100" y="4876800"/>
          <p14:tracePt t="31641" x="3041650" y="4787900"/>
          <p14:tracePt t="31657" x="3009900" y="4705350"/>
          <p14:tracePt t="31674" x="2959100" y="4572000"/>
          <p14:tracePt t="31691" x="2921000" y="4425950"/>
          <p14:tracePt t="31707" x="2921000" y="4267200"/>
          <p14:tracePt t="31724" x="2921000" y="4108450"/>
          <p14:tracePt t="31741" x="2921000" y="4013200"/>
          <p14:tracePt t="31757" x="2921000" y="3937000"/>
          <p14:tracePt t="31774" x="2921000" y="3879850"/>
          <p14:tracePt t="31791" x="2927350" y="3829050"/>
          <p14:tracePt t="31807" x="2927350" y="3784600"/>
          <p14:tracePt t="31825" x="2933700" y="3740150"/>
          <p14:tracePt t="31841" x="2946400" y="3695700"/>
          <p14:tracePt t="31858" x="2965450" y="3613150"/>
          <p14:tracePt t="31874" x="2978150" y="3505200"/>
          <p14:tracePt t="31891" x="2978150" y="3384550"/>
          <p14:tracePt t="31907" x="2978150" y="3257550"/>
          <p14:tracePt t="31924" x="2978150" y="3175000"/>
          <p14:tracePt t="31941" x="2978150" y="3086100"/>
          <p14:tracePt t="31957" x="2978150" y="3028950"/>
          <p14:tracePt t="31974" x="2978150" y="2984500"/>
          <p14:tracePt t="31991" x="2978150" y="2927350"/>
          <p14:tracePt t="32007" x="2978150" y="2921000"/>
          <p14:tracePt t="32024" x="2978150" y="2901950"/>
          <p14:tracePt t="32041" x="2978150" y="2882900"/>
          <p14:tracePt t="32058" x="2978150" y="2876550"/>
          <p14:tracePt t="32175" x="2971800" y="2876550"/>
          <p14:tracePt t="32223" x="2965450" y="2895600"/>
          <p14:tracePt t="32231" x="2965450" y="2901950"/>
          <p14:tracePt t="32241" x="2965450" y="2908300"/>
          <p14:tracePt t="32258" x="2959100" y="2952750"/>
          <p14:tracePt t="32274" x="2921000" y="3060700"/>
          <p14:tracePt t="32291" x="2908300" y="3238500"/>
          <p14:tracePt t="32307" x="2895600" y="3486150"/>
          <p14:tracePt t="32324" x="2895600" y="3695700"/>
          <p14:tracePt t="32341" x="2882900" y="3835400"/>
          <p14:tracePt t="32357" x="2882900" y="3892550"/>
          <p14:tracePt t="32374" x="2882900" y="3924300"/>
          <p14:tracePt t="32376" x="2882900" y="3937000"/>
          <p14:tracePt t="32391" x="2882900" y="3968750"/>
          <p14:tracePt t="32407" x="2882900" y="3981450"/>
          <p14:tracePt t="32424" x="2882900" y="4025900"/>
          <p14:tracePt t="32441" x="2889250" y="4089400"/>
          <p14:tracePt t="32458" x="2908300" y="4171950"/>
          <p14:tracePt t="32474" x="2940050" y="4254500"/>
          <p14:tracePt t="32491" x="2959100" y="4324350"/>
          <p14:tracePt t="32508" x="2978150" y="4349750"/>
          <p14:tracePt t="32524" x="2984500" y="4381500"/>
          <p14:tracePt t="32541" x="2984500" y="4400550"/>
          <p14:tracePt t="32558" x="3003550" y="4432300"/>
          <p14:tracePt t="32574" x="3003550" y="4438650"/>
          <p14:tracePt t="32591" x="3009900" y="4495800"/>
          <p14:tracePt t="32608" x="3016250" y="4552950"/>
          <p14:tracePt t="32624" x="3016250" y="4597400"/>
          <p14:tracePt t="32641" x="3016250" y="4654550"/>
          <p14:tracePt t="32658" x="3016250" y="4711700"/>
          <p14:tracePt t="32674" x="3016250" y="4787900"/>
          <p14:tracePt t="32691" x="3016250" y="4851400"/>
          <p14:tracePt t="32708" x="3016250" y="4933950"/>
          <p14:tracePt t="32724" x="3016250" y="4978400"/>
          <p14:tracePt t="32741" x="3016250" y="4997450"/>
          <p14:tracePt t="32758" x="3016250" y="5022850"/>
          <p14:tracePt t="32775" x="3016250" y="5035550"/>
          <p14:tracePt t="32792" x="3016250" y="5060950"/>
          <p14:tracePt t="32808" x="3016250" y="5067300"/>
          <p14:tracePt t="32824" x="3016250" y="5073650"/>
          <p14:tracePt t="32841" x="3016250" y="5092700"/>
          <p14:tracePt t="32858" x="3016250" y="5099050"/>
          <p14:tracePt t="32874" x="3028950" y="5130800"/>
          <p14:tracePt t="32891" x="3028950" y="5143500"/>
          <p14:tracePt t="32908" x="3048000" y="5200650"/>
          <p14:tracePt t="32924" x="3048000" y="5226050"/>
          <p14:tracePt t="32941" x="3054350" y="5270500"/>
          <p14:tracePt t="32958" x="3054350" y="5308600"/>
          <p14:tracePt t="32974" x="3054350" y="5334000"/>
          <p14:tracePt t="32991" x="3067050" y="5372100"/>
          <p14:tracePt t="33008" x="3067050" y="5403850"/>
          <p14:tracePt t="33025" x="3073400" y="5410200"/>
          <p14:tracePt t="33935" x="3073400" y="5403850"/>
          <p14:tracePt t="34472" x="3073400" y="5397500"/>
          <p14:tracePt t="34480" x="3054350" y="5397500"/>
          <p14:tracePt t="34491" x="3035300" y="5384800"/>
          <p14:tracePt t="34508" x="2971800" y="5378450"/>
          <p14:tracePt t="34525" x="2933700" y="5359400"/>
          <p14:tracePt t="34541" x="2895600" y="5302250"/>
          <p14:tracePt t="34558" x="2857500" y="5219700"/>
          <p14:tracePt t="34575" x="2832100" y="5149850"/>
          <p14:tracePt t="34591" x="2832100" y="5099050"/>
          <p14:tracePt t="34608" x="2832100" y="5054600"/>
          <p14:tracePt t="34625" x="2832100" y="5041900"/>
          <p14:tracePt t="34641" x="2825750" y="5029200"/>
          <p14:tracePt t="34658" x="2819400" y="5022850"/>
          <p14:tracePt t="34800" x="2819400" y="5035550"/>
          <p14:tracePt t="34816" x="2819400" y="5041900"/>
          <p14:tracePt t="34825" x="2832100" y="5054600"/>
          <p14:tracePt t="34841" x="2832100" y="5073650"/>
          <p14:tracePt t="34858" x="2838450" y="5105400"/>
          <p14:tracePt t="34875" x="2838450" y="5111750"/>
          <p14:tracePt t="34891" x="2838450" y="5137150"/>
          <p14:tracePt t="34908" x="2838450" y="5181600"/>
          <p14:tracePt t="34925" x="2838450" y="5232400"/>
          <p14:tracePt t="34941" x="2838450" y="5289550"/>
          <p14:tracePt t="34958" x="2838450" y="5327650"/>
          <p14:tracePt t="34975" x="2838450" y="5359400"/>
          <p14:tracePt t="35376" x="2838450" y="5346700"/>
          <p14:tracePt t="35384" x="2838450" y="5340350"/>
          <p14:tracePt t="35400" x="2838450" y="5334000"/>
          <p14:tracePt t="35416" x="2838450" y="5327650"/>
          <p14:tracePt t="35440" x="2838450" y="5321300"/>
          <p14:tracePt t="35456" x="2838450" y="5302250"/>
          <p14:tracePt t="35488" x="2832100" y="5295900"/>
          <p14:tracePt t="35496" x="2819400" y="5289550"/>
          <p14:tracePt t="35528" x="2819400" y="5283200"/>
          <p14:tracePt t="35536" x="2819400" y="5264150"/>
          <p14:tracePt t="35544" x="2813050" y="5257800"/>
          <p14:tracePt t="36032" x="2813050" y="5251450"/>
          <p14:tracePt t="36120" x="2813050" y="5245100"/>
          <p14:tracePt t="36688" x="2806700" y="5238750"/>
          <p14:tracePt t="36713" x="2794000" y="5238750"/>
          <p14:tracePt t="36720" x="2781300" y="5238750"/>
          <p14:tracePt t="36736" x="2774950" y="5238750"/>
          <p14:tracePt t="36752" x="2768600" y="5238750"/>
          <p14:tracePt t="36760" x="2762250" y="5226050"/>
          <p14:tracePt t="36808" x="2755900" y="5219700"/>
          <p14:tracePt t="36840" x="2749550" y="5213350"/>
          <p14:tracePt t="36904" x="2736850" y="5200650"/>
          <p14:tracePt t="38097" x="2730500" y="5200650"/>
          <p14:tracePt t="38152" x="2730500" y="5207000"/>
          <p14:tracePt t="38176" x="2724150" y="5213350"/>
          <p14:tracePt t="38200" x="2724150" y="5219700"/>
          <p14:tracePt t="38208" x="2724150" y="5226050"/>
          <p14:tracePt t="38224" x="2717800" y="5238750"/>
          <p14:tracePt t="38233" x="2711450" y="5245100"/>
          <p14:tracePt t="38296" x="2711450" y="5251450"/>
          <p14:tracePt t="40721" x="2711450" y="5245100"/>
          <p14:tracePt t="40729" x="2711450" y="5226050"/>
          <p14:tracePt t="40743" x="2698750" y="5207000"/>
          <p14:tracePt t="40759" x="2698750" y="5162550"/>
          <p14:tracePt t="40776" x="2692400" y="5130800"/>
          <p14:tracePt t="40793" x="2692400" y="5092700"/>
          <p14:tracePt t="40809" x="2692400" y="5073650"/>
          <p14:tracePt t="40827" x="2686050" y="5041900"/>
          <p14:tracePt t="40843" x="2686050" y="5010150"/>
          <p14:tracePt t="40859" x="2686050" y="4953000"/>
          <p14:tracePt t="40876" x="2686050" y="4908550"/>
          <p14:tracePt t="40893" x="2686050" y="4864100"/>
          <p14:tracePt t="40909" x="2686050" y="4819650"/>
          <p14:tracePt t="40926" x="2686050" y="4787900"/>
          <p14:tracePt t="40943" x="2686050" y="4768850"/>
          <p14:tracePt t="40960" x="2686050" y="4756150"/>
          <p14:tracePt t="40976" x="2686050" y="4749800"/>
          <p14:tracePt t="41257" x="2686050" y="4743450"/>
          <p14:tracePt t="41265" x="2686050" y="4718050"/>
          <p14:tracePt t="41276" x="2686050" y="4699000"/>
          <p14:tracePt t="41293" x="2686050" y="4654550"/>
          <p14:tracePt t="41310" x="2705100" y="4616450"/>
          <p14:tracePt t="41327" x="2711450" y="4603750"/>
          <p14:tracePt t="41343" x="2730500" y="4572000"/>
          <p14:tracePt t="41360" x="2730500" y="4565650"/>
          <p14:tracePt t="41376" x="2743200" y="4533900"/>
          <p14:tracePt t="41393" x="2755900" y="4502150"/>
          <p14:tracePt t="41410" x="2755900" y="4495800"/>
          <p14:tracePt t="41426" x="2762250" y="4476750"/>
          <p14:tracePt t="41617" x="2768600" y="4445000"/>
          <p14:tracePt t="41626" x="2806700" y="4406900"/>
          <p14:tracePt t="41643" x="2825750" y="4349750"/>
          <p14:tracePt t="41660" x="2863850" y="4248150"/>
          <p14:tracePt t="41676" x="2914650" y="4146550"/>
          <p14:tracePt t="41693" x="2959100" y="4013200"/>
          <p14:tracePt t="41710" x="2984500" y="3917950"/>
          <p14:tracePt t="41726" x="3016250" y="3835400"/>
          <p14:tracePt t="41743" x="3022600" y="3765550"/>
          <p14:tracePt t="41760" x="3041650" y="3702050"/>
          <p14:tracePt t="41776" x="3073400" y="3651250"/>
          <p14:tracePt t="41793" x="3079750" y="3613150"/>
          <p14:tracePt t="41810" x="3079750" y="3587750"/>
          <p14:tracePt t="41826" x="3086100" y="3562350"/>
          <p14:tracePt t="41844" x="3105150" y="3530600"/>
          <p14:tracePt t="41860" x="3111500" y="3498850"/>
          <p14:tracePt t="41876" x="3111500" y="3492500"/>
          <p14:tracePt t="41893" x="3111500" y="3486150"/>
          <p14:tracePt t="41910" x="3111500" y="3467100"/>
          <p14:tracePt t="43522" x="3117850" y="3460750"/>
          <p14:tracePt t="43618" x="3117850" y="3454400"/>
          <p14:tracePt t="43626" x="3130550" y="3429000"/>
          <p14:tracePt t="43644" x="3143250" y="3403600"/>
          <p14:tracePt t="43660" x="3168650" y="3359150"/>
          <p14:tracePt t="43677" x="3175000" y="3352800"/>
          <p14:tracePt t="43693" x="3194050" y="3352800"/>
          <p14:tracePt t="43710" x="3200400" y="3352800"/>
          <p14:tracePt t="43727" x="3213100" y="3352800"/>
          <p14:tracePt t="43744" x="3219450" y="3352800"/>
          <p14:tracePt t="43802" x="3232150" y="3352800"/>
          <p14:tracePt t="43810" x="3238500" y="3371850"/>
          <p14:tracePt t="43827" x="3270250" y="3441700"/>
          <p14:tracePt t="43844" x="3289300" y="3549650"/>
          <p14:tracePt t="43860" x="3333750" y="3651250"/>
          <p14:tracePt t="43877" x="3416300" y="3835400"/>
          <p14:tracePt t="43894" x="3543300" y="3968750"/>
          <p14:tracePt t="43910" x="3670300" y="4064000"/>
          <p14:tracePt t="43927" x="3733800" y="4108450"/>
          <p14:tracePt t="43944" x="3759200" y="4146550"/>
          <p14:tracePt t="43960" x="3759200" y="4178300"/>
          <p14:tracePt t="43977" x="3759200" y="4210050"/>
          <p14:tracePt t="43994" x="3759200" y="4222750"/>
          <p14:tracePt t="44018" x="3759200" y="4235450"/>
          <p14:tracePt t="44170" x="3759200" y="4229100"/>
          <p14:tracePt t="44178" x="3759200" y="4222750"/>
          <p14:tracePt t="44194" x="3759200" y="4203700"/>
          <p14:tracePt t="44210" x="3759200" y="4146550"/>
          <p14:tracePt t="44227" x="3759200" y="4076700"/>
          <p14:tracePt t="44244" x="3759200" y="3987800"/>
          <p14:tracePt t="44260" x="3759200" y="3879850"/>
          <p14:tracePt t="44277" x="3759200" y="3752850"/>
          <p14:tracePt t="44294" x="3759200" y="3644900"/>
          <p14:tracePt t="44311" x="3771900" y="3581400"/>
          <p14:tracePt t="44327" x="3771900" y="3524250"/>
          <p14:tracePt t="44344" x="3778250" y="3479800"/>
          <p14:tracePt t="44360" x="3784600" y="3441700"/>
          <p14:tracePt t="44377" x="3797300" y="3422650"/>
          <p14:tracePt t="44378" x="3797300" y="3397250"/>
          <p14:tracePt t="44394" x="3803650" y="3378200"/>
          <p14:tracePt t="44410" x="3803650" y="3346450"/>
          <p14:tracePt t="44427" x="3803650" y="3333750"/>
          <p14:tracePt t="44444" x="3803650" y="3308350"/>
          <p14:tracePt t="44466" x="3803650" y="3302000"/>
          <p14:tracePt t="44786" x="3803650" y="3314700"/>
          <p14:tracePt t="44794" x="3803650" y="3340100"/>
          <p14:tracePt t="44811" x="3803650" y="3371850"/>
          <p14:tracePt t="44827" x="3784600" y="3403600"/>
          <p14:tracePt t="44844" x="3778250" y="3441700"/>
          <p14:tracePt t="44860" x="3778250" y="3473450"/>
          <p14:tracePt t="44877" x="3759200" y="3511550"/>
          <p14:tracePt t="44894" x="3746500" y="3543300"/>
          <p14:tracePt t="44910" x="3740150" y="3587750"/>
          <p14:tracePt t="44927" x="3714750" y="3632200"/>
          <p14:tracePt t="44944" x="3714750" y="3689350"/>
          <p14:tracePt t="44961" x="3702050" y="3759200"/>
          <p14:tracePt t="44977" x="3689350" y="3835400"/>
          <p14:tracePt t="44978" x="3689350" y="3873500"/>
          <p14:tracePt t="44994" x="3683000" y="3930650"/>
          <p14:tracePt t="45010" x="3683000" y="3975100"/>
          <p14:tracePt t="45027" x="3663950" y="4019550"/>
          <p14:tracePt t="45044" x="3663950" y="4051300"/>
          <p14:tracePt t="45060" x="3663950" y="4095750"/>
          <p14:tracePt t="45078" x="3663950" y="4140200"/>
          <p14:tracePt t="45094" x="3651250" y="4197350"/>
          <p14:tracePt t="45111" x="3644900" y="4292600"/>
          <p14:tracePt t="45127" x="3625850" y="4387850"/>
          <p14:tracePt t="45144" x="3613150" y="4470400"/>
          <p14:tracePt t="45160" x="3600450" y="4546600"/>
          <p14:tracePt t="45177" x="3594100" y="4591050"/>
          <p14:tracePt t="45178" x="3594100" y="4610100"/>
          <p14:tracePt t="45194" x="3594100" y="4635500"/>
          <p14:tracePt t="45211" x="3587750" y="4654550"/>
          <p14:tracePt t="45234" x="3587750" y="4686300"/>
          <p14:tracePt t="45244" x="3587750" y="4692650"/>
          <p14:tracePt t="45260" x="3568700" y="4724400"/>
          <p14:tracePt t="45278" x="3568700" y="4781550"/>
          <p14:tracePt t="45294" x="3568700" y="4857750"/>
          <p14:tracePt t="45310" x="3568700" y="4914900"/>
          <p14:tracePt t="45327" x="3568700" y="4972050"/>
          <p14:tracePt t="45344" x="3568700" y="5016500"/>
          <p14:tracePt t="45361" x="3568700" y="5048250"/>
          <p14:tracePt t="45377" x="3568700" y="5060950"/>
          <p14:tracePt t="45394" x="3568700" y="5105400"/>
          <p14:tracePt t="45411" x="3568700" y="5137150"/>
          <p14:tracePt t="45427" x="3581400" y="5187950"/>
          <p14:tracePt t="45444" x="3587750" y="5232400"/>
          <p14:tracePt t="45461" x="3587750" y="5289550"/>
          <p14:tracePt t="45478" x="3606800" y="5327650"/>
          <p14:tracePt t="45494" x="3606800" y="5353050"/>
          <p14:tracePt t="45510" x="3613150" y="5365750"/>
          <p14:tracePt t="45527" x="3613150" y="5397500"/>
          <p14:tracePt t="45544" x="3613150" y="5422900"/>
          <p14:tracePt t="45560" x="3613150" y="5435600"/>
          <p14:tracePt t="45577" x="3613150" y="5461000"/>
          <p14:tracePt t="45579" x="3613150" y="5467350"/>
          <p14:tracePt t="45594" x="3625850" y="5499100"/>
          <p14:tracePt t="45611" x="3625850" y="5524500"/>
          <p14:tracePt t="45627" x="3625850" y="5549900"/>
          <p14:tracePt t="45644" x="3625850" y="5556250"/>
          <p14:tracePt t="45661" x="3625850" y="5562600"/>
          <p14:tracePt t="45826" x="3625850" y="5575300"/>
          <p14:tracePt t="45834" x="3613150" y="5568950"/>
          <p14:tracePt t="45850" x="3587750" y="5562600"/>
          <p14:tracePt t="45861" x="3575050" y="5556250"/>
          <p14:tracePt t="45877" x="3530600" y="5556250"/>
          <p14:tracePt t="45894" x="3473450" y="5556250"/>
          <p14:tracePt t="45911" x="3390900" y="5556250"/>
          <p14:tracePt t="45927" x="3289300" y="5556250"/>
          <p14:tracePt t="45944" x="3162300" y="5562600"/>
          <p14:tracePt t="45961" x="2965450" y="5588000"/>
          <p14:tracePt t="45977" x="2781300" y="5613400"/>
          <p14:tracePt t="45995" x="2603500" y="5632450"/>
          <p14:tracePt t="46011" x="2533650" y="5632450"/>
          <p14:tracePt t="46027" x="2476500" y="5632450"/>
          <p14:tracePt t="46044" x="2425700" y="5632450"/>
          <p14:tracePt t="46061" x="2400300" y="5632450"/>
          <p14:tracePt t="46077" x="2355850" y="5632450"/>
          <p14:tracePt t="46094" x="2311400" y="5632450"/>
          <p14:tracePt t="46111" x="2273300" y="5632450"/>
          <p14:tracePt t="46127" x="2254250" y="5645150"/>
          <p14:tracePt t="46144" x="2228850" y="5645150"/>
          <p14:tracePt t="46161" x="2197100" y="5657850"/>
          <p14:tracePt t="46250" x="2197100" y="5670550"/>
          <p14:tracePt t="46330" x="2197100" y="5676900"/>
          <p14:tracePt t="46378" x="2203450" y="5676900"/>
          <p14:tracePt t="46387" x="2209800" y="5676900"/>
          <p14:tracePt t="46394" x="2228850" y="5676900"/>
          <p14:tracePt t="46411" x="2247900" y="5676900"/>
          <p14:tracePt t="46428" x="2273300" y="5676900"/>
          <p14:tracePt t="46444" x="2286000" y="5676900"/>
          <p14:tracePt t="46461" x="2305050" y="5676900"/>
          <p14:tracePt t="46477" x="2311400" y="5676900"/>
          <p14:tracePt t="46494" x="2317750" y="5676900"/>
          <p14:tracePt t="46511" x="2324100" y="5676900"/>
          <p14:tracePt t="46528" x="2355850" y="5676900"/>
          <p14:tracePt t="46544" x="2381250" y="5676900"/>
          <p14:tracePt t="46561" x="2406650" y="5676900"/>
          <p14:tracePt t="46577" x="2419350" y="5676900"/>
          <p14:tracePt t="46594" x="2457450" y="5670550"/>
          <p14:tracePt t="46611" x="2463800" y="5664200"/>
          <p14:tracePt t="46627" x="2476500" y="5664200"/>
          <p14:tracePt t="46651" x="2482850" y="5664200"/>
          <p14:tracePt t="46668" x="2508250" y="5664200"/>
          <p14:tracePt t="46682" x="2520950" y="5664200"/>
          <p14:tracePt t="46695" x="2527300" y="5657850"/>
          <p14:tracePt t="46711" x="2559050" y="5657850"/>
          <p14:tracePt t="46728" x="2603500" y="5651500"/>
          <p14:tracePt t="46744" x="2647950" y="5651500"/>
          <p14:tracePt t="46761" x="2692400" y="5638800"/>
          <p14:tracePt t="46778" x="2749550" y="5638800"/>
          <p14:tracePt t="46794" x="2882900" y="5619750"/>
          <p14:tracePt t="46811" x="2990850" y="5607050"/>
          <p14:tracePt t="46828" x="3098800" y="5607050"/>
          <p14:tracePt t="46844" x="3219450" y="5607050"/>
          <p14:tracePt t="46861" x="3378200" y="5607050"/>
          <p14:tracePt t="46878" x="3568700" y="5607050"/>
          <p14:tracePt t="46894" x="3797300" y="5607050"/>
          <p14:tracePt t="46911" x="4038600" y="5607050"/>
          <p14:tracePt t="46928" x="4121150" y="5607050"/>
          <p14:tracePt t="46945" x="4159250" y="5607050"/>
          <p14:tracePt t="46961" x="4165600" y="5607050"/>
          <p14:tracePt t="48219" x="4152900" y="5607050"/>
          <p14:tracePt t="48227" x="4146550" y="5607050"/>
          <p14:tracePt t="48245" x="4114800" y="5607050"/>
          <p14:tracePt t="48261" x="4057650" y="5607050"/>
          <p14:tracePt t="48278" x="3968750" y="5607050"/>
          <p14:tracePt t="48295" x="3797300" y="5607050"/>
          <p14:tracePt t="48311" x="3625850" y="5607050"/>
          <p14:tracePt t="48328" x="3448050" y="5607050"/>
          <p14:tracePt t="48345" x="3308350" y="5607050"/>
          <p14:tracePt t="48361" x="3238500" y="5607050"/>
          <p14:tracePt t="48379" x="3149600" y="5607050"/>
          <p14:tracePt t="48395" x="3092450" y="5607050"/>
          <p14:tracePt t="48411" x="3060700" y="5607050"/>
          <p14:tracePt t="48428" x="3022600" y="5600700"/>
          <p14:tracePt t="48483" x="3016250" y="5594350"/>
          <p14:tracePt t="48563" x="3016250" y="5588000"/>
          <p14:tracePt t="48579" x="3016250" y="5575300"/>
          <p14:tracePt t="48587" x="3016250" y="5568950"/>
          <p14:tracePt t="48691" x="3016250" y="5562600"/>
          <p14:tracePt t="48715" x="3028950" y="5556250"/>
          <p14:tracePt t="48731" x="3028950" y="5549900"/>
          <p14:tracePt t="48747" x="3035300" y="5543550"/>
          <p14:tracePt t="48803" x="3048000" y="5543550"/>
          <p14:tracePt t="48827" x="3067050" y="5530850"/>
          <p14:tracePt t="48843" x="3073400" y="5530850"/>
          <p14:tracePt t="48851" x="3092450" y="5524500"/>
          <p14:tracePt t="48861" x="3098800" y="5524500"/>
          <p14:tracePt t="48878" x="3111500" y="5518150"/>
          <p14:tracePt t="48895" x="3155950" y="5518150"/>
          <p14:tracePt t="48911" x="3200400" y="5499100"/>
          <p14:tracePt t="48928" x="3295650" y="5486400"/>
          <p14:tracePt t="48945" x="3403600" y="5473700"/>
          <p14:tracePt t="48961" x="3479800" y="5473700"/>
          <p14:tracePt t="48978" x="3549650" y="5467350"/>
          <p14:tracePt t="48979" x="3575050" y="5467350"/>
          <p14:tracePt t="48995" x="3632200" y="5467350"/>
          <p14:tracePt t="49011" x="3663950" y="5467350"/>
          <p14:tracePt t="49028" x="3695700" y="5448300"/>
          <p14:tracePt t="50548" x="3695700" y="5441950"/>
          <p14:tracePt t="50555" x="3695700" y="5429250"/>
          <p14:tracePt t="50563" x="3689350" y="5422900"/>
          <p14:tracePt t="50603" x="3676650" y="5422900"/>
          <p14:tracePt t="50651" x="3670300" y="5422900"/>
          <p14:tracePt t="51140" x="3657600" y="5422900"/>
          <p14:tracePt t="51156" x="3651250" y="5422900"/>
          <p14:tracePt t="51179" x="3638550" y="5422900"/>
          <p14:tracePt t="51236" x="3632200" y="5422900"/>
          <p14:tracePt t="51476" x="3619500" y="5422900"/>
          <p14:tracePt t="53228" x="3613150" y="5416550"/>
          <p14:tracePt t="53260" x="3613150" y="5410200"/>
          <p14:tracePt t="53284" x="3613150" y="5403850"/>
          <p14:tracePt t="53308" x="3613150" y="5397500"/>
          <p14:tracePt t="53316" x="3613150" y="5391150"/>
          <p14:tracePt t="53348" x="3613150" y="5378450"/>
          <p14:tracePt t="55084" x="3619500" y="5372100"/>
          <p14:tracePt t="55164" x="3632200" y="5365750"/>
          <p14:tracePt t="55180" x="3644900" y="5365750"/>
          <p14:tracePt t="55188" x="3651250" y="5365750"/>
          <p14:tracePt t="55204" x="3676650" y="5365750"/>
          <p14:tracePt t="55213" x="3683000" y="5365750"/>
          <p14:tracePt t="55229" x="3714750" y="5365750"/>
          <p14:tracePt t="55246" x="3727450" y="5359400"/>
          <p14:tracePt t="55263" x="3740150" y="5359400"/>
          <p14:tracePt t="55701" x="3740150" y="5378450"/>
          <p14:tracePt t="55716" x="3740150" y="5384800"/>
          <p14:tracePt t="55724" x="3727450" y="5397500"/>
          <p14:tracePt t="55740" x="3727450" y="5410200"/>
          <p14:tracePt t="55757" x="3727450" y="5416550"/>
          <p14:tracePt t="55805" x="3721100" y="5422900"/>
          <p14:tracePt t="57997" x="3714750" y="5422900"/>
          <p14:tracePt t="58070" x="3695700" y="5410200"/>
          <p14:tracePt t="59550" x="3714750" y="5410200"/>
          <p14:tracePt t="59557" x="3746500" y="5416550"/>
          <p14:tracePt t="59565" x="3784600" y="5422900"/>
          <p14:tracePt t="59581" x="3841750" y="5435600"/>
          <p14:tracePt t="59598" x="4051300" y="5524500"/>
          <p14:tracePt t="59614" x="4140200" y="5556250"/>
          <p14:tracePt t="59631" x="4235450" y="5600700"/>
          <p14:tracePt t="59647" x="4349750" y="5651500"/>
          <p14:tracePt t="59664" x="4451350" y="5695950"/>
          <p14:tracePt t="59680" x="4540250" y="5715000"/>
          <p14:tracePt t="59697" x="4616450" y="5721350"/>
          <p14:tracePt t="59714" x="4660900" y="5721350"/>
          <p14:tracePt t="59731" x="4692650" y="5721350"/>
          <p14:tracePt t="59747" x="4718050" y="5721350"/>
          <p14:tracePt t="59764" x="4749800" y="5740400"/>
          <p14:tracePt t="59780" x="4781550" y="5746750"/>
          <p14:tracePt t="59782" x="4800600" y="5746750"/>
          <p14:tracePt t="59797" x="4832350" y="5759450"/>
          <p14:tracePt t="59814" x="4864100" y="5765800"/>
          <p14:tracePt t="59885" x="4870450" y="5772150"/>
          <p14:tracePt t="59918" x="4870450" y="5778500"/>
          <p14:tracePt t="59926" x="4864100" y="5778500"/>
          <p14:tracePt t="59933" x="4838700" y="5791200"/>
          <p14:tracePt t="59947" x="4826000" y="5791200"/>
          <p14:tracePt t="59964" x="4743450" y="5797550"/>
          <p14:tracePt t="59981" x="4635500" y="5810250"/>
          <p14:tracePt t="59997" x="4419600" y="5848350"/>
          <p14:tracePt t="60014" x="4273550" y="5861050"/>
          <p14:tracePt t="60031" x="4133850" y="5873750"/>
          <p14:tracePt t="60047" x="4025900" y="5873750"/>
          <p14:tracePt t="60064" x="3917950" y="5873750"/>
          <p14:tracePt t="60081" x="3822700" y="5873750"/>
          <p14:tracePt t="60098" x="3733800" y="5873750"/>
          <p14:tracePt t="60114" x="3657600" y="5873750"/>
          <p14:tracePt t="60131" x="3587750" y="5873750"/>
          <p14:tracePt t="60147" x="3524250" y="5873750"/>
          <p14:tracePt t="60164" x="3467100" y="5873750"/>
          <p14:tracePt t="60181" x="3397250" y="5873750"/>
          <p14:tracePt t="60182" x="3384550" y="5873750"/>
          <p14:tracePt t="60197" x="3340100" y="5873750"/>
          <p14:tracePt t="60214" x="3308350" y="5873750"/>
          <p14:tracePt t="60231" x="3282950" y="5873750"/>
          <p14:tracePt t="60247" x="3251200" y="5873750"/>
          <p14:tracePt t="60264" x="3225800" y="5873750"/>
          <p14:tracePt t="60281" x="3194050" y="5886450"/>
          <p14:tracePt t="60297" x="3168650" y="5886450"/>
          <p14:tracePt t="60314" x="3143250" y="5886450"/>
          <p14:tracePt t="60331" x="3098800" y="5886450"/>
          <p14:tracePt t="60347" x="3079750" y="5886450"/>
          <p14:tracePt t="60364" x="3054350" y="5899150"/>
          <p14:tracePt t="60381" x="3028950" y="5905500"/>
          <p14:tracePt t="60398" x="3022600" y="5905500"/>
          <p14:tracePt t="60566" x="3022600" y="5911850"/>
          <p14:tracePt t="60590" x="3028950" y="5911850"/>
          <p14:tracePt t="60598" x="3048000" y="5911850"/>
          <p14:tracePt t="60606" x="3073400" y="5911850"/>
          <p14:tracePt t="60614" x="3111500" y="5911850"/>
          <p14:tracePt t="60631" x="3187700" y="5911850"/>
          <p14:tracePt t="60647" x="3270250" y="5911850"/>
          <p14:tracePt t="60664" x="3359150" y="5911850"/>
          <p14:tracePt t="60681" x="3435350" y="5911850"/>
          <p14:tracePt t="60697" x="3492500" y="5911850"/>
          <p14:tracePt t="60714" x="3562350" y="5911850"/>
          <p14:tracePt t="60731" x="3632200" y="5892800"/>
          <p14:tracePt t="60747" x="3676650" y="5892800"/>
          <p14:tracePt t="60764" x="3721100" y="5880100"/>
          <p14:tracePt t="60781" x="3765550" y="5880100"/>
          <p14:tracePt t="60781" x="3790950" y="5873750"/>
          <p14:tracePt t="60798" x="3822700" y="5873750"/>
          <p14:tracePt t="60814" x="3860800" y="5873750"/>
          <p14:tracePt t="60831" x="3892550" y="5873750"/>
          <p14:tracePt t="60848" x="3917950" y="5873750"/>
          <p14:tracePt t="60865" x="3956050" y="5873750"/>
          <p14:tracePt t="60881" x="4025900" y="5873750"/>
          <p14:tracePt t="60897" x="4089400" y="5873750"/>
          <p14:tracePt t="60914" x="4184650" y="5873750"/>
          <p14:tracePt t="60931" x="4260850" y="5873750"/>
          <p14:tracePt t="60947" x="4324350" y="5873750"/>
          <p14:tracePt t="60964" x="4394200" y="5873750"/>
          <p14:tracePt t="60981" x="4438650" y="5873750"/>
          <p14:tracePt t="60998" x="4508500" y="5873750"/>
          <p14:tracePt t="61014" x="4552950" y="5873750"/>
          <p14:tracePt t="61031" x="4584700" y="5873750"/>
          <p14:tracePt t="61047" x="4641850" y="5873750"/>
          <p14:tracePt t="61064" x="4686300" y="5873750"/>
          <p14:tracePt t="61081" x="4730750" y="5873750"/>
          <p14:tracePt t="61097" x="4762500" y="5873750"/>
          <p14:tracePt t="61114" x="4787900" y="5873750"/>
          <p14:tracePt t="61131" x="4826000" y="5873750"/>
          <p14:tracePt t="61147" x="4864100" y="5873750"/>
          <p14:tracePt t="61164" x="4933950" y="5873750"/>
          <p14:tracePt t="61181" x="5003800" y="5873750"/>
          <p14:tracePt t="61182" x="5041900" y="5873750"/>
          <p14:tracePt t="61198" x="5105400" y="5873750"/>
          <p14:tracePt t="61214" x="5149850" y="5873750"/>
          <p14:tracePt t="61231" x="5194300" y="5873750"/>
          <p14:tracePt t="61247" x="5238750" y="5873750"/>
          <p14:tracePt t="61264" x="5276850" y="5873750"/>
          <p14:tracePt t="61281" x="5314950" y="5873750"/>
          <p14:tracePt t="61298" x="5359400" y="5873750"/>
          <p14:tracePt t="61314" x="5403850" y="5873750"/>
          <p14:tracePt t="61332" x="5435600" y="5873750"/>
          <p14:tracePt t="61348" x="5480050" y="5873750"/>
          <p14:tracePt t="61364" x="5492750" y="5873750"/>
          <p14:tracePt t="61381" x="5530850" y="5873750"/>
          <p14:tracePt t="61382" x="5549900" y="5873750"/>
          <p14:tracePt t="61398" x="5568950" y="5873750"/>
          <p14:tracePt t="61414" x="5600700" y="5873750"/>
          <p14:tracePt t="61431" x="5632450" y="5873750"/>
          <p14:tracePt t="61448" x="5657850" y="5873750"/>
          <p14:tracePt t="61464" x="5695950" y="5873750"/>
          <p14:tracePt t="61481" x="5721350" y="5873750"/>
          <p14:tracePt t="61498" x="5753100" y="5873750"/>
          <p14:tracePt t="61514" x="5772150" y="5873750"/>
          <p14:tracePt t="61531" x="5791200" y="5861050"/>
          <p14:tracePt t="61548" x="5810250" y="5861050"/>
          <p14:tracePt t="61564" x="5829300" y="5861050"/>
          <p14:tracePt t="61581" x="5854700" y="5842000"/>
          <p14:tracePt t="61598" x="5899150" y="5842000"/>
          <p14:tracePt t="61614" x="5937250" y="5835650"/>
          <p14:tracePt t="61631" x="5975350" y="5835650"/>
          <p14:tracePt t="61648" x="6019800" y="5822950"/>
          <p14:tracePt t="61664" x="6076950" y="5816600"/>
          <p14:tracePt t="61681" x="6146800" y="5816600"/>
          <p14:tracePt t="61698" x="6191250" y="5797550"/>
          <p14:tracePt t="61714" x="6235700" y="5797550"/>
          <p14:tracePt t="61731" x="6280150" y="5784850"/>
          <p14:tracePt t="61748" x="6305550" y="5778500"/>
          <p14:tracePt t="61764" x="6330950" y="5778500"/>
          <p14:tracePt t="61781" x="6375400" y="5772150"/>
          <p14:tracePt t="61798" x="6419850" y="5753100"/>
          <p14:tracePt t="61814" x="6464300" y="5740400"/>
          <p14:tracePt t="61831" x="6496050" y="5740400"/>
          <p14:tracePt t="61848" x="6521450" y="5734050"/>
          <p14:tracePt t="61864" x="6553200" y="5734050"/>
          <p14:tracePt t="61881" x="6584950" y="5734050"/>
          <p14:tracePt t="61898" x="6623050" y="5727700"/>
          <p14:tracePt t="61914" x="6667500" y="5727700"/>
          <p14:tracePt t="61931" x="6699250" y="5715000"/>
          <p14:tracePt t="61948" x="6737350" y="5708650"/>
          <p14:tracePt t="61964" x="6794500" y="5702300"/>
          <p14:tracePt t="61981" x="6819900" y="5702300"/>
          <p14:tracePt t="61998" x="6902450" y="5689600"/>
          <p14:tracePt t="62014" x="6946900" y="5689600"/>
          <p14:tracePt t="62031" x="6978650" y="5689600"/>
          <p14:tracePt t="62048" x="7010400" y="5689600"/>
          <p14:tracePt t="62065" x="7067550" y="5683250"/>
          <p14:tracePt t="62094" x="7124700" y="5664200"/>
          <p14:tracePt t="62102" x="7156450" y="5664200"/>
          <p14:tracePt t="62114" x="7162800" y="5664200"/>
          <p14:tracePt t="62131" x="7181850" y="5657850"/>
          <p14:tracePt t="62148" x="7207250" y="5657850"/>
          <p14:tracePt t="62164" x="7232650" y="5657850"/>
          <p14:tracePt t="62181" x="7245350" y="5657850"/>
          <p14:tracePt t="62198" x="7277100" y="5657850"/>
          <p14:tracePt t="62214" x="7302500" y="5657850"/>
          <p14:tracePt t="62231" x="7308850" y="5657850"/>
          <p14:tracePt t="62248" x="7321550" y="5657850"/>
          <p14:tracePt t="62264" x="7340600" y="5657850"/>
          <p14:tracePt t="62281" x="7353300" y="5657850"/>
          <p14:tracePt t="62298" x="7359650" y="5657850"/>
          <p14:tracePt t="62315" x="7385050" y="5657850"/>
          <p14:tracePt t="62331" x="7391400" y="5657850"/>
          <p14:tracePt t="62348" x="7404100" y="5657850"/>
          <p14:tracePt t="62365" x="7423150" y="5657850"/>
          <p14:tracePt t="62382" x="7429500" y="5657850"/>
          <p14:tracePt t="62558" x="7442200" y="5645150"/>
          <p14:tracePt t="62862" x="7429500" y="5645150"/>
          <p14:tracePt t="62870" x="7423150" y="5645150"/>
          <p14:tracePt t="62881" x="7397750" y="5657850"/>
          <p14:tracePt t="62898" x="7372350" y="5657850"/>
          <p14:tracePt t="62915" x="7277100" y="5689600"/>
          <p14:tracePt t="62931" x="7092950" y="5753100"/>
          <p14:tracePt t="62948" x="6889750" y="5848350"/>
          <p14:tracePt t="62965" x="6737350" y="5911850"/>
          <p14:tracePt t="62981" x="6635750" y="5930900"/>
          <p14:tracePt t="62998" x="6565900" y="5943600"/>
          <p14:tracePt t="63015" x="6546850" y="5962650"/>
          <p14:tracePt t="63032" x="6508750" y="5981700"/>
          <p14:tracePt t="63048" x="6464300" y="6019800"/>
          <p14:tracePt t="63065" x="6407150" y="6057900"/>
          <p14:tracePt t="63081" x="6356350" y="6102350"/>
          <p14:tracePt t="63098" x="6318250" y="6134100"/>
          <p14:tracePt t="63115" x="6273800" y="6178550"/>
          <p14:tracePt t="63131" x="6248400" y="6203950"/>
          <p14:tracePt t="63148" x="6223000" y="6223000"/>
          <p14:tracePt t="63165" x="6178550" y="6261100"/>
          <p14:tracePt t="63181" x="6096000" y="6299200"/>
          <p14:tracePt t="63198" x="5918200" y="6375400"/>
          <p14:tracePt t="63215" x="5702300" y="6457950"/>
          <p14:tracePt t="63231" x="5480050" y="6565900"/>
          <p14:tracePt t="63248" x="5283200" y="6616700"/>
          <p14:tracePt t="63265" x="5118100" y="6654800"/>
          <p14:tracePt t="63281" x="5060950" y="6654800"/>
          <p14:tracePt t="63298" x="5048250" y="6654800"/>
          <p14:tracePt t="63315" x="5022850" y="6654800"/>
          <p14:tracePt t="63343" x="5016500" y="6654800"/>
          <p14:tracePt t="63430" x="5010150" y="6654800"/>
          <p14:tracePt t="63462" x="5010150" y="6648450"/>
          <p14:tracePt t="63487" x="5010150" y="6642100"/>
          <p14:tracePt t="63494" x="5010150" y="6635750"/>
          <p14:tracePt t="63502" x="5016500" y="6623050"/>
          <p14:tracePt t="63515" x="5022850" y="6616700"/>
          <p14:tracePt t="63532" x="5060950" y="6604000"/>
          <p14:tracePt t="63548" x="5124450" y="6572250"/>
          <p14:tracePt t="63565" x="5226050" y="6527800"/>
          <p14:tracePt t="63581" x="5314950" y="6496050"/>
          <p14:tracePt t="63582" x="5340350" y="6477000"/>
          <p14:tracePt t="63598" x="5384800" y="6464300"/>
          <p14:tracePt t="63615" x="5410200" y="6445250"/>
          <p14:tracePt t="63783" x="5391150" y="6445250"/>
          <p14:tracePt t="63790" x="5384800" y="6445250"/>
          <p14:tracePt t="63799" x="5378450" y="6445250"/>
          <p14:tracePt t="63815" x="5372100" y="6445250"/>
          <p14:tracePt t="63831" x="5353050" y="6445250"/>
          <p14:tracePt t="63848" x="5346700" y="6445250"/>
          <p14:tracePt t="63865" x="5340350" y="6445250"/>
          <p14:tracePt t="63882" x="5327650" y="6438900"/>
          <p14:tracePt t="63898" x="5314950" y="6438900"/>
          <p14:tracePt t="63990" x="5308600" y="6432550"/>
          <p14:tracePt t="64214" x="5334000" y="6426200"/>
          <p14:tracePt t="64222" x="5353050" y="6413500"/>
          <p14:tracePt t="64232" x="5359400" y="6407150"/>
          <p14:tracePt t="64254" x="5378450" y="6394450"/>
          <p14:tracePt t="64270" x="5384800" y="6394450"/>
          <p14:tracePt t="64282" x="5391150" y="6381750"/>
          <p14:tracePt t="64615" x="5397500" y="6375400"/>
          <p14:tracePt t="64631" x="5416550" y="6362700"/>
          <p14:tracePt t="64639" x="5422900" y="6356350"/>
          <p14:tracePt t="64648" x="5429250" y="6343650"/>
          <p14:tracePt t="64665" x="5467350" y="6318250"/>
          <p14:tracePt t="64682" x="5480050" y="6311900"/>
          <p14:tracePt t="64698" x="5505450" y="6305550"/>
          <p14:tracePt t="64715" x="5518150" y="6286500"/>
          <p14:tracePt t="68384" x="5511800" y="6286500"/>
          <p14:tracePt t="68391" x="5505450" y="6286500"/>
          <p14:tracePt t="68400" x="5499100" y="6286500"/>
          <p14:tracePt t="68416" x="5467350" y="6292850"/>
          <p14:tracePt t="68433" x="5422900" y="6299200"/>
          <p14:tracePt t="68449" x="5397500" y="6299200"/>
          <p14:tracePt t="68466" x="5378450" y="6299200"/>
          <p14:tracePt t="68483" x="5353050" y="6305550"/>
          <p14:tracePt t="68499" x="5340350" y="6305550"/>
          <p14:tracePt t="68516" x="5321300" y="6305550"/>
          <p14:tracePt t="68533" x="5295900" y="6318250"/>
          <p14:tracePt t="68549" x="5251450" y="6324600"/>
          <p14:tracePt t="68566" x="5207000" y="6337300"/>
          <p14:tracePt t="68583" x="5181600" y="6337300"/>
          <p14:tracePt t="68599" x="5137150" y="6343650"/>
          <p14:tracePt t="68616" x="5124450" y="6343650"/>
          <p14:tracePt t="68633" x="5099050" y="6343650"/>
          <p14:tracePt t="68650" x="5086350" y="6343650"/>
          <p14:tracePt t="68666" x="5048250" y="6343650"/>
          <p14:tracePt t="68683" x="5016500" y="6343650"/>
          <p14:tracePt t="68699" x="4997450" y="6350000"/>
          <p14:tracePt t="68716" x="4959350" y="6350000"/>
          <p14:tracePt t="68733" x="4914900" y="6369050"/>
          <p14:tracePt t="68749" x="4895850" y="6369050"/>
          <p14:tracePt t="68766" x="4857750" y="6369050"/>
          <p14:tracePt t="68783" x="4838700" y="6381750"/>
          <p14:tracePt t="68799" x="4794250" y="6381750"/>
          <p14:tracePt t="68816" x="4762500" y="6381750"/>
          <p14:tracePt t="68833" x="4730750" y="6381750"/>
          <p14:tracePt t="68849" x="4692650" y="6381750"/>
          <p14:tracePt t="68867" x="4648200" y="6381750"/>
          <p14:tracePt t="68883" x="4629150" y="6381750"/>
          <p14:tracePt t="68899" x="4591050" y="6381750"/>
          <p14:tracePt t="68916" x="4559300" y="6381750"/>
          <p14:tracePt t="68933" x="4546600" y="6381750"/>
          <p14:tracePt t="68949" x="4521200" y="6381750"/>
          <p14:tracePt t="68966" x="4489450" y="6375400"/>
          <p14:tracePt t="68983" x="4476750" y="6375400"/>
          <p14:tracePt t="68999" x="4445000" y="6375400"/>
          <p14:tracePt t="69016" x="4425950" y="6369050"/>
          <p14:tracePt t="69033" x="4394200" y="6369050"/>
          <p14:tracePt t="69049" x="4368800" y="6369050"/>
          <p14:tracePt t="69066" x="4343400" y="6369050"/>
          <p14:tracePt t="69083" x="4324350" y="6369050"/>
          <p14:tracePt t="69099" x="4305300" y="6369050"/>
          <p14:tracePt t="69116" x="4286250" y="6369050"/>
          <p14:tracePt t="69133" x="4273550" y="6369050"/>
          <p14:tracePt t="69150" x="4254500" y="6369050"/>
          <p14:tracePt t="69167" x="4248150" y="6369050"/>
          <p14:tracePt t="69183" x="4229100" y="6369050"/>
          <p14:tracePt t="69183" x="4216400" y="6369050"/>
          <p14:tracePt t="69200" x="4203700" y="6369050"/>
          <p14:tracePt t="69216" x="4191000" y="6369050"/>
          <p14:tracePt t="69233" x="4171950" y="6369050"/>
          <p14:tracePt t="69249" x="4152900" y="6369050"/>
          <p14:tracePt t="69266" x="4133850" y="6369050"/>
          <p14:tracePt t="69283" x="4127500" y="6369050"/>
          <p14:tracePt t="69299" x="4102100" y="6369050"/>
          <p14:tracePt t="69316" x="4089400" y="6369050"/>
          <p14:tracePt t="69333" x="4064000" y="6369050"/>
          <p14:tracePt t="69349" x="4057650" y="6369050"/>
          <p14:tracePt t="69366" x="4051300" y="6369050"/>
          <p14:tracePt t="69383" x="4038600" y="6369050"/>
          <p14:tracePt t="69408" x="4025900" y="6369050"/>
          <p14:tracePt t="69432" x="4019550" y="6369050"/>
          <p14:tracePt t="70553" x="4013200" y="6369050"/>
          <p14:tracePt t="70560" x="4006850" y="6369050"/>
          <p14:tracePt t="70568" x="3981450" y="6369050"/>
          <p14:tracePt t="70584" x="3968750" y="6375400"/>
          <p14:tracePt t="70728" x="3962400" y="6375400"/>
          <p14:tracePt t="71640" x="3975100" y="6350000"/>
          <p14:tracePt t="71648" x="4013200" y="6286500"/>
          <p14:tracePt t="71667" x="4133850" y="6096000"/>
          <p14:tracePt t="71683" x="4368800" y="5765800"/>
          <p14:tracePt t="71700" x="4622800" y="5422900"/>
          <p14:tracePt t="71717" x="4908550" y="5048250"/>
          <p14:tracePt t="71733" x="5105400" y="4749800"/>
          <p14:tracePt t="71750" x="5238750" y="4559300"/>
          <p14:tracePt t="71767" x="5302250" y="4438650"/>
          <p14:tracePt t="71783" x="5327650" y="4381500"/>
          <p14:tracePt t="71800" x="5340350" y="4368800"/>
          <p14:tracePt t="71817" x="5365750" y="4343400"/>
          <p14:tracePt t="71904" x="5372100" y="4343400"/>
          <p14:tracePt t="71928" x="5384800" y="4343400"/>
          <p14:tracePt t="71936" x="5397500" y="4343400"/>
          <p14:tracePt t="71944" x="5403850" y="4343400"/>
          <p14:tracePt t="71952" x="5422900" y="4343400"/>
          <p14:tracePt t="71967" x="5448300" y="4343400"/>
          <p14:tracePt t="71983" x="5518150" y="4343400"/>
          <p14:tracePt t="72000" x="5632450" y="4343400"/>
          <p14:tracePt t="72017" x="5702300" y="4343400"/>
          <p14:tracePt t="72033" x="5734050" y="4343400"/>
          <p14:tracePt t="72050" x="5778500" y="4343400"/>
          <p14:tracePt t="72067" x="5835650" y="4349750"/>
          <p14:tracePt t="72084" x="5867400" y="4356100"/>
          <p14:tracePt t="72100" x="5924550" y="4368800"/>
          <p14:tracePt t="72117" x="5994400" y="4400550"/>
          <p14:tracePt t="72133" x="6089650" y="4419600"/>
          <p14:tracePt t="72150" x="6254750" y="4457700"/>
          <p14:tracePt t="72167" x="6388100" y="4483100"/>
          <p14:tracePt t="72183" x="6502400" y="4514850"/>
          <p14:tracePt t="72200" x="6597650" y="4546600"/>
          <p14:tracePt t="72217" x="6616700" y="4559300"/>
          <p14:tracePt t="72233" x="6629400" y="4572000"/>
          <p14:tracePt t="72256" x="6629400" y="4591050"/>
          <p14:tracePt t="72273" x="6629400" y="4597400"/>
          <p14:tracePt t="72284" x="6629400" y="4603750"/>
          <p14:tracePt t="72304" x="6629400" y="4610100"/>
          <p14:tracePt t="72320" x="6629400" y="4629150"/>
          <p14:tracePt t="72680" x="6629400" y="4635500"/>
          <p14:tracePt t="72688" x="6616700" y="4654550"/>
          <p14:tracePt t="72700" x="6610350" y="4679950"/>
          <p14:tracePt t="72721" x="6591300" y="4699000"/>
          <p14:tracePt t="72737" x="6591300" y="4718050"/>
          <p14:tracePt t="72752" x="6584950" y="4724400"/>
          <p14:tracePt t="72768" x="6584950" y="4730750"/>
          <p14:tracePt t="72784" x="6578600" y="4737100"/>
          <p14:tracePt t="73009" x="6578600" y="4730750"/>
          <p14:tracePt t="73625" x="6572250" y="4724400"/>
          <p14:tracePt t="75241" x="6559550" y="4711700"/>
          <p14:tracePt t="76145" x="6553200" y="4705350"/>
          <p14:tracePt t="76161" x="6553200" y="4699000"/>
          <p14:tracePt t="76225" x="6546850" y="4692650"/>
          <p14:tracePt t="76249" x="6527800" y="4686300"/>
          <p14:tracePt t="76257" x="6521450" y="4686300"/>
          <p14:tracePt t="76268" x="6508750" y="4686300"/>
          <p14:tracePt t="76284" x="6477000" y="4667250"/>
          <p14:tracePt t="76301" x="6445250" y="4667250"/>
          <p14:tracePt t="76318" x="6375400" y="4648200"/>
          <p14:tracePt t="76334" x="6292850" y="4641850"/>
          <p14:tracePt t="76351" x="6216650" y="4641850"/>
          <p14:tracePt t="76368" x="6108700" y="4641850"/>
          <p14:tracePt t="76384" x="5962650" y="4629150"/>
          <p14:tracePt t="76401" x="5613400" y="4629150"/>
          <p14:tracePt t="76418" x="5340350" y="4629150"/>
          <p14:tracePt t="76434" x="5111750" y="4660900"/>
          <p14:tracePt t="76451" x="4914900" y="4686300"/>
          <p14:tracePt t="76468" x="4749800" y="4711700"/>
          <p14:tracePt t="76484" x="4622800" y="4724400"/>
          <p14:tracePt t="76501" x="4514850" y="4749800"/>
          <p14:tracePt t="76518" x="4356100" y="4749800"/>
          <p14:tracePt t="76535" x="4146550" y="4749800"/>
          <p14:tracePt t="76551" x="3917950" y="4749800"/>
          <p14:tracePt t="76568" x="3778250" y="4749800"/>
          <p14:tracePt t="76584" x="3670300" y="4749800"/>
          <p14:tracePt t="76585" x="3657600" y="4749800"/>
          <p14:tracePt t="76601" x="3613150" y="4749800"/>
          <p14:tracePt t="76618" x="3568700" y="4737100"/>
          <p14:tracePt t="76634" x="3556000" y="4711700"/>
          <p14:tracePt t="76651" x="3524250" y="4679950"/>
          <p14:tracePt t="76668" x="3511550" y="4635500"/>
          <p14:tracePt t="76685" x="3505200" y="4591050"/>
          <p14:tracePt t="76701" x="3473450" y="4514850"/>
          <p14:tracePt t="76718" x="3473450" y="4432300"/>
          <p14:tracePt t="76734" x="3479800" y="4337050"/>
          <p14:tracePt t="76752" x="3486150" y="4229100"/>
          <p14:tracePt t="76768" x="3498850" y="4133850"/>
          <p14:tracePt t="76784" x="3498850" y="4070350"/>
          <p14:tracePt t="76801" x="3498850" y="3975100"/>
          <p14:tracePt t="76818" x="3498850" y="3930650"/>
          <p14:tracePt t="76834" x="3505200" y="3886200"/>
          <p14:tracePt t="76851" x="3524250" y="3854450"/>
          <p14:tracePt t="76868" x="3530600" y="3829050"/>
          <p14:tracePt t="76884" x="3581400" y="3771900"/>
          <p14:tracePt t="76901" x="3613150" y="3740150"/>
          <p14:tracePt t="76918" x="3638550" y="3695700"/>
          <p14:tracePt t="76934" x="3689350" y="3644900"/>
          <p14:tracePt t="76951" x="3727450" y="3594100"/>
          <p14:tracePt t="76968" x="3733800" y="3581400"/>
          <p14:tracePt t="76985" x="3752850" y="3549650"/>
          <p14:tracePt t="77001" x="3752850" y="3511550"/>
          <p14:tracePt t="77018" x="3752850" y="3492500"/>
          <p14:tracePt t="77250" x="3752850" y="3486150"/>
          <p14:tracePt t="77289" x="3740150" y="3486150"/>
          <p14:tracePt t="77313" x="3714750" y="3479800"/>
          <p14:tracePt t="77425" x="3708400" y="3479800"/>
          <p14:tracePt t="77434" x="3708400" y="3492500"/>
          <p14:tracePt t="77452" x="3702050" y="3562350"/>
          <p14:tracePt t="77468" x="3689350" y="3638550"/>
          <p14:tracePt t="77485" x="3657600" y="3708400"/>
          <p14:tracePt t="77501" x="3638550" y="3765550"/>
          <p14:tracePt t="77518" x="3619500" y="3835400"/>
          <p14:tracePt t="77535" x="3619500" y="3879850"/>
          <p14:tracePt t="77551" x="3613150" y="3937000"/>
          <p14:tracePt t="77568" x="3613150" y="3981450"/>
          <p14:tracePt t="77585" x="3600450" y="4051300"/>
          <p14:tracePt t="77601" x="3581400" y="4152900"/>
          <p14:tracePt t="77618" x="3562350" y="4254500"/>
          <p14:tracePt t="77635" x="3549650" y="4375150"/>
          <p14:tracePt t="77652" x="3543300" y="4470400"/>
          <p14:tracePt t="77668" x="3517900" y="4565650"/>
          <p14:tracePt t="77685" x="3517900" y="4591050"/>
          <p14:tracePt t="77702" x="3517900" y="4603750"/>
          <p14:tracePt t="77718" x="3517900" y="4616450"/>
          <p14:tracePt t="77735" x="3511550" y="4629150"/>
          <p14:tracePt t="77751" x="3511550" y="4635500"/>
          <p14:tracePt t="77768" x="3511550" y="4667250"/>
          <p14:tracePt t="77785" x="3511550" y="4692650"/>
          <p14:tracePt t="77801" x="3511550" y="4756150"/>
          <p14:tracePt t="77818" x="3511550" y="4768850"/>
          <p14:tracePt t="77835" x="3511550" y="4800600"/>
          <p14:tracePt t="77851" x="3511550" y="4832350"/>
          <p14:tracePt t="77868" x="3511550" y="4851400"/>
          <p14:tracePt t="77885" x="3511550" y="4857750"/>
          <p14:tracePt t="77902" x="3511550" y="4870450"/>
          <p14:tracePt t="77918" x="3511550" y="4876800"/>
          <p14:tracePt t="77946" x="3511550" y="4889500"/>
          <p14:tracePt t="77994" x="3511550" y="4895850"/>
          <p14:tracePt t="78026" x="3505200" y="4895850"/>
          <p14:tracePt t="78034" x="3498850" y="4895850"/>
          <p14:tracePt t="78050" x="3486150" y="4883150"/>
          <p14:tracePt t="78058" x="3479800" y="4876800"/>
          <p14:tracePt t="78082" x="3473450" y="4870450"/>
          <p14:tracePt t="78122" x="3473450" y="4857750"/>
          <p14:tracePt t="78138" x="3473450" y="4838700"/>
          <p14:tracePt t="78145" x="3473450" y="4832350"/>
          <p14:tracePt t="78154" x="3473450" y="4813300"/>
          <p14:tracePt t="78168" x="3473450" y="4800600"/>
          <p14:tracePt t="78185" x="3473450" y="4768850"/>
          <p14:tracePt t="78185" x="3473450" y="4749800"/>
          <p14:tracePt t="78202" x="3486150" y="4711700"/>
          <p14:tracePt t="78219" x="3486150" y="4673600"/>
          <p14:tracePt t="78235" x="3492500" y="4667250"/>
          <p14:tracePt t="78251" x="3498850" y="4648200"/>
          <p14:tracePt t="78268" x="3498850" y="4641850"/>
          <p14:tracePt t="78410" x="3498850" y="4660900"/>
          <p14:tracePt t="78418" x="3492500" y="4673600"/>
          <p14:tracePt t="78435" x="3473450" y="4692650"/>
          <p14:tracePt t="78452" x="3448050" y="4699000"/>
          <p14:tracePt t="78468" x="3435350" y="4705350"/>
          <p14:tracePt t="78485" x="3429000" y="4724400"/>
          <p14:tracePt t="78522" x="3416300" y="4737100"/>
          <p14:tracePt t="78554" x="3416300" y="4743450"/>
          <p14:tracePt t="78578" x="3416300" y="4756150"/>
          <p14:tracePt t="78594" x="3416300" y="4762500"/>
          <p14:tracePt t="78610" x="3416300" y="4768850"/>
          <p14:tracePt t="78618" x="3416300" y="4781550"/>
          <p14:tracePt t="78635" x="3416300" y="4787900"/>
          <p14:tracePt t="78651" x="3416300" y="4800600"/>
          <p14:tracePt t="78674" x="3416300" y="4806950"/>
          <p14:tracePt t="78690" x="3416300" y="4819650"/>
          <p14:tracePt t="78702" x="3416300" y="4826000"/>
          <p14:tracePt t="78718" x="3416300" y="4838700"/>
          <p14:tracePt t="78735" x="3422650" y="4851400"/>
          <p14:tracePt t="78752" x="3422650" y="4857750"/>
          <p14:tracePt t="78778" x="3429000" y="4870450"/>
          <p14:tracePt t="78786" x="3435350" y="4876800"/>
          <p14:tracePt t="78818" x="3435350" y="4883150"/>
          <p14:tracePt t="78826" x="3435350" y="4895850"/>
          <p14:tracePt t="78842" x="3435350" y="4908550"/>
          <p14:tracePt t="78852" x="3429000" y="4914900"/>
          <p14:tracePt t="79002" x="3409950" y="4914900"/>
          <p14:tracePt t="79018" x="3403600" y="4914900"/>
          <p14:tracePt t="79034" x="3384550" y="4908550"/>
          <p14:tracePt t="79042" x="3378200" y="4902200"/>
          <p14:tracePt t="79052" x="3365500" y="4895850"/>
          <p14:tracePt t="79068" x="3340100" y="4870450"/>
          <p14:tracePt t="79085" x="3308350" y="4851400"/>
          <p14:tracePt t="79102" x="3295650" y="4838700"/>
          <p14:tracePt t="79466" x="3295650" y="4851400"/>
          <p14:tracePt t="79482" x="3295650" y="4864100"/>
          <p14:tracePt t="79506" x="3295650" y="4870450"/>
          <p14:tracePt t="79594" x="3295650" y="4876800"/>
          <p14:tracePt t="79610" x="3295650" y="4902200"/>
          <p14:tracePt t="79634" x="3302000" y="4902200"/>
          <p14:tracePt t="79650" x="3314700" y="4902200"/>
          <p14:tracePt t="79658" x="3327400" y="4902200"/>
          <p14:tracePt t="79668" x="3359150" y="4889500"/>
          <p14:tracePt t="79685" x="3416300" y="4851400"/>
          <p14:tracePt t="79702" x="3536950" y="4775200"/>
          <p14:tracePt t="79718" x="3644900" y="4705350"/>
          <p14:tracePt t="79735" x="3721100" y="4629150"/>
          <p14:tracePt t="79752" x="3733800" y="4616450"/>
          <p14:tracePt t="79768" x="3752850" y="4597400"/>
          <p14:tracePt t="79785" x="3752850" y="4591050"/>
          <p14:tracePt t="79802" x="3752850" y="4559300"/>
          <p14:tracePt t="79826" x="3752850" y="4552950"/>
          <p14:tracePt t="79858" x="3752850" y="4546600"/>
          <p14:tracePt t="79890" x="3752850" y="4540250"/>
          <p14:tracePt t="79914" x="3740150" y="4527550"/>
          <p14:tracePt t="79946" x="3733800" y="4527550"/>
          <p14:tracePt t="79954" x="3708400" y="4533900"/>
          <p14:tracePt t="79969" x="3702050" y="4533900"/>
          <p14:tracePt t="79985" x="3638550" y="4552950"/>
          <p14:tracePt t="80002" x="3562350" y="4572000"/>
          <p14:tracePt t="80019" x="3530600" y="4578350"/>
          <p14:tracePt t="80035" x="3473450" y="4597400"/>
          <p14:tracePt t="80052" x="3441700" y="4610100"/>
          <p14:tracePt t="80069" x="3397250" y="4616450"/>
          <p14:tracePt t="80086" x="3340100" y="4629150"/>
          <p14:tracePt t="80102" x="3295650" y="4648200"/>
          <p14:tracePt t="80119" x="3238500" y="4654550"/>
          <p14:tracePt t="80135" x="3194050" y="4654550"/>
          <p14:tracePt t="80152" x="3168650" y="4654550"/>
          <p14:tracePt t="80169" x="3162300" y="4660900"/>
          <p14:tracePt t="80185" x="3136900" y="4660900"/>
          <p14:tracePt t="80186" x="3124200" y="4660900"/>
          <p14:tracePt t="80202" x="3086100" y="4660900"/>
          <p14:tracePt t="80219" x="3048000" y="4667250"/>
          <p14:tracePt t="80235" x="2990850" y="4699000"/>
          <p14:tracePt t="80252" x="2908300" y="4718050"/>
          <p14:tracePt t="80269" x="2825750" y="4762500"/>
          <p14:tracePt t="80285" x="2755900" y="4794250"/>
          <p14:tracePt t="80302" x="2717800" y="4806950"/>
          <p14:tracePt t="80319" x="2692400" y="4819650"/>
          <p14:tracePt t="80335" x="2686050" y="4819650"/>
          <p14:tracePt t="80352" x="2673350" y="4819650"/>
          <p14:tracePt t="80387" x="2660650" y="4819650"/>
          <p14:tracePt t="80683" x="2654300" y="4826000"/>
          <p14:tracePt t="80690" x="2654300" y="4832350"/>
          <p14:tracePt t="80730" x="2654300" y="4838700"/>
          <p14:tracePt t="80754" x="2667000" y="4838700"/>
          <p14:tracePt t="80770" x="2673350" y="4838700"/>
          <p14:tracePt t="80778" x="2686050" y="4832350"/>
          <p14:tracePt t="80786" x="2698750" y="4819650"/>
          <p14:tracePt t="80803" x="2711450" y="4787900"/>
          <p14:tracePt t="80819" x="2724150" y="4730750"/>
          <p14:tracePt t="80836" x="2724150" y="4686300"/>
          <p14:tracePt t="80852" x="2730500" y="4654550"/>
          <p14:tracePt t="80869" x="2736850" y="4648200"/>
          <p14:tracePt t="80885" x="2736850" y="4622800"/>
          <p14:tracePt t="80902" x="2736850" y="4603750"/>
          <p14:tracePt t="80919" x="2736850" y="4572000"/>
          <p14:tracePt t="80935" x="2736850" y="4540250"/>
          <p14:tracePt t="80952" x="2736850" y="4527550"/>
          <p14:tracePt t="80969" x="2749550" y="4489450"/>
          <p14:tracePt t="80985" x="2755900" y="4464050"/>
          <p14:tracePt t="81002" x="2762250" y="4445000"/>
          <p14:tracePt t="81019" x="2781300" y="4425950"/>
          <p14:tracePt t="81066" x="2781300" y="4419600"/>
          <p14:tracePt t="81602" x="2781300" y="4406900"/>
          <p14:tracePt t="81618" x="2755900" y="4406900"/>
          <p14:tracePt t="81626" x="2730500" y="4413250"/>
          <p14:tracePt t="81636" x="2724150" y="4419600"/>
          <p14:tracePt t="81652" x="2705100" y="4432300"/>
          <p14:tracePt t="81669" x="2679700" y="4457700"/>
          <p14:tracePt t="81747" x="2679700" y="4464050"/>
          <p14:tracePt t="81755" x="2705100" y="4483100"/>
          <p14:tracePt t="81769" x="2711450" y="4489450"/>
          <p14:tracePt t="81786" x="2762250" y="4508500"/>
          <p14:tracePt t="81803" x="2787650" y="4508500"/>
          <p14:tracePt t="81819" x="2882900" y="4521200"/>
          <p14:tracePt t="81836" x="3098800" y="4584700"/>
          <p14:tracePt t="81852" x="3562350" y="4724400"/>
          <p14:tracePt t="81869" x="4038600" y="4838700"/>
          <p14:tracePt t="81886" x="4057650" y="4857750"/>
          <p14:tracePt t="86012" x="4064000" y="4851400"/>
          <p14:tracePt t="86188" x="4076700" y="4851400"/>
          <p14:tracePt t="86195" x="4108450" y="4845050"/>
          <p14:tracePt t="86203" x="4152900" y="4813300"/>
          <p14:tracePt t="86220" x="4159250" y="4813300"/>
          <p14:tracePt t="86291" x="4165600" y="4813300"/>
          <p14:tracePt t="86299" x="4165600" y="4832350"/>
          <p14:tracePt t="86307" x="4165600" y="4857750"/>
          <p14:tracePt t="86320" x="4165600" y="4895850"/>
          <p14:tracePt t="86336" x="4165600" y="4940300"/>
          <p14:tracePt t="86353" x="4165600" y="4984750"/>
          <p14:tracePt t="86370" x="4165600" y="5010150"/>
          <p14:tracePt t="86386" x="4165600" y="5041900"/>
          <p14:tracePt t="86403" x="4165600" y="5092700"/>
          <p14:tracePt t="86420" x="4165600" y="5124450"/>
          <p14:tracePt t="86437" x="4171950" y="5137150"/>
          <p14:tracePt t="86454" x="4184650" y="5137150"/>
          <p14:tracePt t="86470" x="4197350" y="5137150"/>
          <p14:tracePt t="86539" x="4203700" y="5130800"/>
          <p14:tracePt t="86547" x="4203700" y="5118100"/>
          <p14:tracePt t="86555" x="4203700" y="5111750"/>
          <p14:tracePt t="86570" x="4203700" y="5086350"/>
          <p14:tracePt t="86587" x="4203700" y="5060950"/>
          <p14:tracePt t="86588" x="4203700" y="5048250"/>
          <p14:tracePt t="86603" x="4203700" y="5022850"/>
          <p14:tracePt t="86620" x="4203700" y="4997450"/>
          <p14:tracePt t="86637" x="4197350" y="4978400"/>
          <p14:tracePt t="86653" x="4184650" y="4965700"/>
          <p14:tracePt t="86671" x="4171950" y="4946650"/>
          <p14:tracePt t="86687" x="4165600" y="4940300"/>
          <p14:tracePt t="86723" x="4165600" y="4927600"/>
          <p14:tracePt t="86764" x="4165600" y="4914900"/>
          <p14:tracePt t="86772" x="4159250" y="4908550"/>
          <p14:tracePt t="86780" x="4159250" y="4902200"/>
          <p14:tracePt t="86788" x="4159250" y="4889500"/>
          <p14:tracePt t="86803" x="4140200" y="4838700"/>
          <p14:tracePt t="86820" x="4140200" y="4819650"/>
          <p14:tracePt t="86837" x="4140200" y="4775200"/>
          <p14:tracePt t="86853" x="4140200" y="4711700"/>
          <p14:tracePt t="86870" x="4140200" y="4692650"/>
          <p14:tracePt t="86887" x="4133850" y="4641850"/>
          <p14:tracePt t="86903" x="4121150" y="4622800"/>
          <p14:tracePt t="86920" x="4114800" y="4591050"/>
          <p14:tracePt t="86937" x="4114800" y="4572000"/>
          <p14:tracePt t="86953" x="4095750" y="4546600"/>
          <p14:tracePt t="86970" x="4089400" y="4540250"/>
          <p14:tracePt t="86987" x="4076700" y="4521200"/>
          <p14:tracePt t="87003" x="4070350" y="4495800"/>
          <p14:tracePt t="87092" x="4057650" y="4495800"/>
          <p14:tracePt t="87124" x="4057650" y="4502150"/>
          <p14:tracePt t="87148" x="4057650" y="4508500"/>
          <p14:tracePt t="87180" x="4057650" y="4527550"/>
          <p14:tracePt t="87212" x="4057650" y="4533900"/>
          <p14:tracePt t="87228" x="4057650" y="4540250"/>
          <p14:tracePt t="87236" x="4051300" y="4546600"/>
          <p14:tracePt t="87244" x="4051300" y="4565650"/>
          <p14:tracePt t="87254" x="4044950" y="4572000"/>
          <p14:tracePt t="87270" x="4038600" y="4584700"/>
          <p14:tracePt t="87287" x="4038600" y="4603750"/>
          <p14:tracePt t="87304" x="4038600" y="4610100"/>
          <p14:tracePt t="87500" x="4044950" y="4603750"/>
          <p14:tracePt t="87508" x="4051300" y="4591050"/>
          <p14:tracePt t="88180" x="4064000" y="4584700"/>
          <p14:tracePt t="88196" x="4095750" y="4565650"/>
          <p14:tracePt t="88204" x="4114800" y="4559300"/>
          <p14:tracePt t="88221" x="4152900" y="4533900"/>
          <p14:tracePt t="88237" x="4178300" y="4521200"/>
          <p14:tracePt t="88254" x="4191000" y="4514850"/>
          <p14:tracePt t="88270" x="4235450" y="4508500"/>
          <p14:tracePt t="88287" x="4254500" y="4489450"/>
          <p14:tracePt t="88304" x="4273550" y="4489450"/>
          <p14:tracePt t="88320" x="4305300" y="4489450"/>
          <p14:tracePt t="88337" x="4324350" y="4489450"/>
          <p14:tracePt t="88354" x="4356100" y="4489450"/>
          <p14:tracePt t="88371" x="4387850" y="4489450"/>
          <p14:tracePt t="88387" x="4432300" y="4489450"/>
          <p14:tracePt t="88804" x="4438650" y="4489450"/>
          <p14:tracePt t="88844" x="4445000" y="4495800"/>
          <p14:tracePt t="89893" x="4470400" y="4495800"/>
          <p14:tracePt t="89900" x="4502150" y="4483100"/>
          <p14:tracePt t="89908" x="4533900" y="4457700"/>
          <p14:tracePt t="89921" x="4559300" y="4425950"/>
          <p14:tracePt t="89937" x="4597400" y="4394200"/>
          <p14:tracePt t="89954" x="4622800" y="4381500"/>
          <p14:tracePt t="89971" x="4629150" y="4381500"/>
          <p14:tracePt t="89987" x="4654550" y="4381500"/>
          <p14:tracePt t="90004" x="4699000" y="4413250"/>
          <p14:tracePt t="90021" x="4705350" y="4419600"/>
          <p14:tracePt t="90037" x="4711700" y="4432300"/>
          <p14:tracePt t="90060" x="4724400" y="4432300"/>
          <p14:tracePt t="90071" x="4737100" y="4432300"/>
          <p14:tracePt t="90088" x="4781550" y="4419600"/>
          <p14:tracePt t="90104" x="4826000" y="4419600"/>
          <p14:tracePt t="90121" x="4870450" y="4419600"/>
          <p14:tracePt t="90137" x="4889500" y="4419600"/>
          <p14:tracePt t="90154" x="4946650" y="4419600"/>
          <p14:tracePt t="90171" x="4984750" y="4438650"/>
          <p14:tracePt t="90187" x="5029200" y="4457700"/>
          <p14:tracePt t="90204" x="5092700" y="4495800"/>
          <p14:tracePt t="90221" x="5149850" y="4521200"/>
          <p14:tracePt t="90238" x="5194300" y="4533900"/>
          <p14:tracePt t="90254" x="5219700" y="4540250"/>
          <p14:tracePt t="90271" x="5245100" y="4546600"/>
          <p14:tracePt t="90292" x="5251450" y="4559300"/>
          <p14:tracePt t="90309" x="5257800" y="4559300"/>
          <p14:tracePt t="90332" x="5264150" y="4565650"/>
          <p14:tracePt t="90348" x="5276850" y="4578350"/>
          <p14:tracePt t="90356" x="5276850" y="4597400"/>
          <p14:tracePt t="90371" x="5276850" y="4616450"/>
          <p14:tracePt t="90388" x="5276850" y="4679950"/>
          <p14:tracePt t="90404" x="5276850" y="4775200"/>
          <p14:tracePt t="90421" x="5276850" y="4832350"/>
          <p14:tracePt t="90438" x="5283200" y="4845050"/>
          <p14:tracePt t="91389" x="5257800" y="4876800"/>
          <p14:tracePt t="91397" x="5238750" y="4895850"/>
          <p14:tracePt t="91405" x="5213350" y="4908550"/>
          <p14:tracePt t="91421" x="5194300" y="4927600"/>
          <p14:tracePt t="91509" x="5194300" y="4933950"/>
          <p14:tracePt t="91517" x="5194300" y="4940300"/>
          <p14:tracePt t="91533" x="5187950" y="4965700"/>
          <p14:tracePt t="91541" x="5181600" y="4972050"/>
          <p14:tracePt t="91669" x="5181600" y="4965700"/>
          <p14:tracePt t="91677" x="5181600" y="4940300"/>
          <p14:tracePt t="91688" x="5187950" y="4921250"/>
          <p14:tracePt t="91705" x="5245100" y="4845050"/>
          <p14:tracePt t="91721" x="5283200" y="4787900"/>
          <p14:tracePt t="91738" x="5346700" y="4711700"/>
          <p14:tracePt t="91755" x="5391150" y="4610100"/>
          <p14:tracePt t="91771" x="5403850" y="4546600"/>
          <p14:tracePt t="91788" x="5429250" y="4464050"/>
          <p14:tracePt t="91805" x="5448300" y="4375150"/>
          <p14:tracePt t="91821" x="5461000" y="4318000"/>
          <p14:tracePt t="91838" x="5480050" y="4260850"/>
          <p14:tracePt t="91855" x="5486400" y="4216400"/>
          <p14:tracePt t="91871" x="5499100" y="4171950"/>
          <p14:tracePt t="91888" x="5499100" y="4127500"/>
          <p14:tracePt t="91905" x="5499100" y="4108450"/>
          <p14:tracePt t="91921" x="5499100" y="4089400"/>
          <p14:tracePt t="92061" x="5499100" y="4083050"/>
          <p14:tracePt t="92205" x="5505450" y="4076700"/>
          <p14:tracePt t="92381" x="5505450" y="4095750"/>
          <p14:tracePt t="92389" x="5524500" y="4114800"/>
          <p14:tracePt t="92405" x="5543550" y="4121150"/>
          <p14:tracePt t="92421" x="5581650" y="4159250"/>
          <p14:tracePt t="92678" x="5575300" y="4159250"/>
          <p14:tracePt t="92685" x="5562600" y="4159250"/>
          <p14:tracePt t="92693" x="5543550" y="4159250"/>
          <p14:tracePt t="92705" x="5537200" y="4159250"/>
          <p14:tracePt t="92721" x="5505450" y="4159250"/>
          <p14:tracePt t="92738" x="5486400" y="4159250"/>
          <p14:tracePt t="92756" x="5454650" y="4159250"/>
          <p14:tracePt t="92772" x="5410200" y="4159250"/>
          <p14:tracePt t="92788" x="5365750" y="4159250"/>
          <p14:tracePt t="92805" x="5302250" y="4159250"/>
          <p14:tracePt t="92821" x="5283200" y="4159250"/>
          <p14:tracePt t="92838" x="5226050" y="4159250"/>
          <p14:tracePt t="92855" x="5181600" y="4159250"/>
          <p14:tracePt t="92872" x="5086350" y="4146550"/>
          <p14:tracePt t="92888" x="4972050" y="4121150"/>
          <p14:tracePt t="92905" x="4813300" y="4121150"/>
          <p14:tracePt t="92922" x="4692650" y="4121150"/>
          <p14:tracePt t="92938" x="4610100" y="4121150"/>
          <p14:tracePt t="92955" x="4521200" y="4121150"/>
          <p14:tracePt t="92972" x="4413250" y="4121150"/>
          <p14:tracePt t="92988" x="4324350" y="4121150"/>
          <p14:tracePt t="93006" x="4146550" y="4121150"/>
          <p14:tracePt t="93022" x="4025900" y="4159250"/>
          <p14:tracePt t="93038" x="3892550" y="4222750"/>
          <p14:tracePt t="93055" x="3721100" y="4298950"/>
          <p14:tracePt t="93072" x="3568700" y="4387850"/>
          <p14:tracePt t="93088" x="3429000" y="4495800"/>
          <p14:tracePt t="93105" x="3282950" y="4610100"/>
          <p14:tracePt t="93122" x="3155950" y="4724400"/>
          <p14:tracePt t="93138" x="3060700" y="4832350"/>
          <p14:tracePt t="93155" x="2946400" y="4940300"/>
          <p14:tracePt t="93172" x="2870200" y="5035550"/>
          <p14:tracePt t="93188" x="2749550" y="5175250"/>
          <p14:tracePt t="93189" x="2686050" y="5257800"/>
          <p14:tracePt t="93205" x="2584450" y="5410200"/>
          <p14:tracePt t="93222" x="2495550" y="5537200"/>
          <p14:tracePt t="93238" x="2419350" y="5657850"/>
          <p14:tracePt t="93255" x="2393950" y="5715000"/>
          <p14:tracePt t="93272" x="2381250" y="5753100"/>
          <p14:tracePt t="93334" x="2400300" y="5721350"/>
          <p14:tracePt t="93341" x="2451100" y="5689600"/>
          <p14:tracePt t="93355" x="2489200" y="5670550"/>
          <p14:tracePt t="93372" x="2597150" y="5607050"/>
          <p14:tracePt t="93388" x="2686050" y="5556250"/>
          <p14:tracePt t="93405" x="2813050" y="5480050"/>
          <p14:tracePt t="93422" x="2921000" y="5384800"/>
          <p14:tracePt t="93438" x="3048000" y="5257800"/>
          <p14:tracePt t="93455" x="3168650" y="5080000"/>
          <p14:tracePt t="93472" x="3302000" y="4908550"/>
          <p14:tracePt t="93488" x="3390900" y="4749800"/>
          <p14:tracePt t="93505" x="3454400" y="4635500"/>
          <p14:tracePt t="93522" x="3505200" y="4572000"/>
          <p14:tracePt t="93539" x="3530600" y="4533900"/>
          <p14:tracePt t="93565" x="3543300" y="4533900"/>
          <p14:tracePt t="93605" x="3556000" y="4533900"/>
          <p14:tracePt t="93614" x="3562350" y="4533900"/>
          <p14:tracePt t="93622" x="3568700" y="4540250"/>
          <p14:tracePt t="93638" x="3581400" y="4578350"/>
          <p14:tracePt t="93655" x="3581400" y="4591050"/>
          <p14:tracePt t="93672" x="3600450" y="4635500"/>
          <p14:tracePt t="93688" x="3619500" y="4667250"/>
          <p14:tracePt t="93705" x="3632200" y="4686300"/>
          <p14:tracePt t="93722" x="3644900" y="4711700"/>
          <p14:tracePt t="93739" x="3657600" y="4718050"/>
          <p14:tracePt t="93757" x="3663950" y="4724400"/>
          <p14:tracePt t="93773" x="3676650" y="4743450"/>
          <p14:tracePt t="93788" x="3689350" y="4749800"/>
          <p14:tracePt t="93805" x="3721100" y="4781550"/>
          <p14:tracePt t="93822" x="3733800" y="4813300"/>
          <p14:tracePt t="93838" x="3752850" y="4832350"/>
          <p14:tracePt t="93855" x="3778250" y="4857750"/>
          <p14:tracePt t="93872" x="3790950" y="4876800"/>
          <p14:tracePt t="93888" x="3829050" y="4876800"/>
          <p14:tracePt t="93905" x="3873500" y="4876800"/>
          <p14:tracePt t="93922" x="3937000" y="4870450"/>
          <p14:tracePt t="93939" x="4019550" y="4838700"/>
          <p14:tracePt t="93955" x="4102100" y="4800600"/>
          <p14:tracePt t="93973" x="4133850" y="4787900"/>
          <p14:tracePt t="94005" x="4146550" y="4787900"/>
          <p14:tracePt t="94029" x="4152900" y="4787900"/>
          <p14:tracePt t="94045" x="4165600" y="4775200"/>
          <p14:tracePt t="94093" x="4165600" y="4768850"/>
          <p14:tracePt t="94109" x="4165600" y="4756150"/>
          <p14:tracePt t="94117" x="4165600" y="4749800"/>
          <p14:tracePt t="94133" x="4159250" y="4737100"/>
          <p14:tracePt t="94141" x="4152900" y="4737100"/>
          <p14:tracePt t="94157" x="4146550" y="4737100"/>
          <p14:tracePt t="94173" x="4133850" y="4737100"/>
          <p14:tracePt t="94188" x="4121150" y="4737100"/>
          <p14:tracePt t="94205" x="4108450" y="4737100"/>
          <p14:tracePt t="94222" x="4095750" y="4730750"/>
          <p14:tracePt t="94238" x="4064000" y="4711700"/>
          <p14:tracePt t="94255" x="4051300" y="4686300"/>
          <p14:tracePt t="94272" x="4032250" y="4660900"/>
          <p14:tracePt t="94289" x="4025900" y="4654550"/>
          <p14:tracePt t="94305" x="4019550" y="4641850"/>
          <p14:tracePt t="94654" x="4025900" y="4635500"/>
          <p14:tracePt t="94702" x="4025900" y="4622800"/>
          <p14:tracePt t="94710" x="4032250" y="4616450"/>
          <p14:tracePt t="94934" x="4044950" y="4603750"/>
          <p14:tracePt t="94957" x="4051300" y="4597400"/>
          <p14:tracePt t="94973" x="4057650" y="4578350"/>
          <p14:tracePt t="94982" x="4064000" y="4572000"/>
          <p14:tracePt t="95142" x="4070350" y="4565650"/>
          <p14:tracePt t="95566" x="4070350" y="4546600"/>
          <p14:tracePt t="95574" x="4064000" y="4527550"/>
          <p14:tracePt t="95589" x="4051300" y="4489450"/>
          <p14:tracePt t="95605" x="4013200" y="4375150"/>
          <p14:tracePt t="95622" x="4000500" y="4279900"/>
          <p14:tracePt t="95639" x="3975100" y="4216400"/>
          <p14:tracePt t="95655" x="3962400" y="4146550"/>
          <p14:tracePt t="95672" x="3943350" y="4102100"/>
          <p14:tracePt t="95689" x="3930650" y="4064000"/>
          <p14:tracePt t="95706" x="3924300" y="4051300"/>
          <p14:tracePt t="95722" x="3917950" y="4044950"/>
          <p14:tracePt t="95750" x="3917950" y="4038600"/>
          <p14:tracePt t="95766" x="3917950" y="4019550"/>
          <p14:tracePt t="95782" x="3917950" y="4013200"/>
          <p14:tracePt t="95790" x="3917950" y="4006850"/>
          <p14:tracePt t="95806" x="3917950" y="4000500"/>
          <p14:tracePt t="95822" x="3917950" y="3981450"/>
          <p14:tracePt t="96014" x="3924300" y="3994150"/>
          <p14:tracePt t="96022" x="3924300" y="4000500"/>
          <p14:tracePt t="96039" x="3930650" y="4013200"/>
          <p14:tracePt t="96056" x="3937000" y="4032250"/>
          <p14:tracePt t="96072" x="3937000" y="4038600"/>
          <p14:tracePt t="96102" x="3937000" y="4044950"/>
          <p14:tracePt t="96582" x="3937000" y="4051300"/>
          <p14:tracePt t="96590" x="3943350" y="4057650"/>
          <p14:tracePt t="97038" x="3949700" y="4051300"/>
          <p14:tracePt t="97054" x="3956050" y="4044950"/>
          <p14:tracePt t="97070" x="3968750" y="4044950"/>
          <p14:tracePt t="97110" x="3975100" y="4044950"/>
          <p14:tracePt t="97118" x="3956050" y="4070350"/>
          <p14:tracePt t="97126" x="3924300" y="4102100"/>
          <p14:tracePt t="97139" x="3873500" y="4146550"/>
          <p14:tracePt t="97159" x="3784600" y="4229100"/>
          <p14:tracePt t="97173" x="3771900" y="4248150"/>
          <p14:tracePt t="97230" x="3771900" y="4254500"/>
          <p14:tracePt t="97286" x="3771900" y="4267200"/>
          <p14:tracePt t="97390" x="3784600" y="4273550"/>
          <p14:tracePt t="97406" x="3790950" y="4273550"/>
          <p14:tracePt t="97414" x="3797300" y="4273550"/>
          <p14:tracePt t="97446" x="3803650" y="4273550"/>
          <p14:tracePt t="97470" x="3822700" y="4273550"/>
          <p14:tracePt t="97478" x="3829050" y="4273550"/>
          <p14:tracePt t="97489" x="3835400" y="4273550"/>
          <p14:tracePt t="97506" x="3841750" y="4273550"/>
          <p14:tracePt t="97523" x="3867150" y="4260850"/>
          <p14:tracePt t="97540" x="3873500" y="4254500"/>
          <p14:tracePt t="103432" x="3879850" y="4254500"/>
          <p14:tracePt t="103439" x="3905250" y="4248150"/>
          <p14:tracePt t="103457" x="3956050" y="4235450"/>
          <p14:tracePt t="103474" x="3962400" y="4235450"/>
          <p14:tracePt t="103576" x="3968750" y="4235450"/>
          <p14:tracePt t="103583" x="3994150" y="4235450"/>
          <p14:tracePt t="103944" x="4000500" y="4229100"/>
          <p14:tracePt t="103952" x="4006850" y="4222750"/>
          <p14:tracePt t="104088" x="4006850" y="4216400"/>
          <p14:tracePt t="104104" x="4013200" y="4197350"/>
          <p14:tracePt t="104120" x="4044950" y="4171950"/>
          <p14:tracePt t="104136" x="4044950" y="4159250"/>
          <p14:tracePt t="104152" x="4051300" y="4152900"/>
          <p14:tracePt t="104528" x="4051300" y="4146550"/>
          <p14:tracePt t="104536" x="4044950" y="4146550"/>
          <p14:tracePt t="104552" x="4019550" y="4127500"/>
          <p14:tracePt t="104560" x="4000500" y="4121150"/>
          <p14:tracePt t="104574" x="3949700" y="4108450"/>
          <p14:tracePt t="104591" x="3886200" y="4070350"/>
          <p14:tracePt t="104608" x="3733800" y="4038600"/>
          <p14:tracePt t="104624" x="3663950" y="4019550"/>
          <p14:tracePt t="104641" x="3594100" y="4006850"/>
          <p14:tracePt t="104658" x="3575050" y="4000500"/>
          <p14:tracePt t="104674" x="3562350" y="3981450"/>
          <p14:tracePt t="104691" x="3543300" y="3968750"/>
          <p14:tracePt t="104708" x="3536950" y="3949700"/>
          <p14:tracePt t="104724" x="3517900" y="3937000"/>
          <p14:tracePt t="104741" x="3505200" y="3930650"/>
          <p14:tracePt t="104758" x="3467100" y="3898900"/>
          <p14:tracePt t="104774" x="3441700" y="3892550"/>
          <p14:tracePt t="104792" x="3429000" y="3886200"/>
          <p14:tracePt t="104808" x="3416300" y="3873500"/>
          <p14:tracePt t="104832" x="3409950" y="3867150"/>
          <p14:tracePt t="104841" x="3403600" y="3860800"/>
          <p14:tracePt t="104872" x="3397250" y="3854450"/>
          <p14:tracePt t="104896" x="3390900" y="3854450"/>
          <p14:tracePt t="104920" x="3384550" y="3854450"/>
          <p14:tracePt t="104944" x="3371850" y="3848100"/>
          <p14:tracePt t="104992" x="3365500" y="3848100"/>
          <p14:tracePt t="105016" x="3359150" y="3841750"/>
          <p14:tracePt t="105048" x="3352800" y="3841750"/>
          <p14:tracePt t="105080" x="3346450" y="3841750"/>
          <p14:tracePt t="105352" x="3340100" y="3841750"/>
          <p14:tracePt t="105376" x="3340100" y="3848100"/>
          <p14:tracePt t="105384" x="3346450" y="3854450"/>
          <p14:tracePt t="105408" x="3352800" y="3860800"/>
          <p14:tracePt t="105432" x="3359150" y="3867150"/>
          <p14:tracePt t="105448" x="3378200" y="3879850"/>
          <p14:tracePt t="105456" x="3384550" y="3886200"/>
          <p14:tracePt t="105464" x="3390900" y="3892550"/>
          <p14:tracePt t="105475" x="3397250" y="3898900"/>
          <p14:tracePt t="105492" x="3422650" y="3917950"/>
          <p14:tracePt t="105508" x="3448050" y="3937000"/>
          <p14:tracePt t="105525" x="3479800" y="3975100"/>
          <p14:tracePt t="105541" x="3498850" y="3981450"/>
          <p14:tracePt t="105558" x="3511550" y="3987800"/>
          <p14:tracePt t="105575" x="3524250" y="3994150"/>
          <p14:tracePt t="105591" x="3549650" y="4013200"/>
          <p14:tracePt t="105608" x="3575050" y="4019550"/>
          <p14:tracePt t="105624" x="3581400" y="4025900"/>
          <p14:tracePt t="105641" x="3606800" y="4032250"/>
          <p14:tracePt t="105658" x="3619500" y="4051300"/>
          <p14:tracePt t="105674" x="3625850" y="4057650"/>
          <p14:tracePt t="105696" x="3644900" y="4057650"/>
          <p14:tracePt t="105712" x="3657600" y="4064000"/>
          <p14:tracePt t="105728" x="3670300" y="4064000"/>
          <p14:tracePt t="105741" x="3683000" y="4064000"/>
          <p14:tracePt t="105758" x="3695700" y="4070350"/>
          <p14:tracePt t="105774" x="3708400" y="4070350"/>
          <p14:tracePt t="105791" x="3740150" y="4070350"/>
          <p14:tracePt t="105808" x="3759200" y="4089400"/>
          <p14:tracePt t="105824" x="3778250" y="4095750"/>
          <p14:tracePt t="105841" x="3810000" y="4108450"/>
          <p14:tracePt t="105858" x="3822700" y="4114800"/>
          <p14:tracePt t="105874" x="3860800" y="4133850"/>
          <p14:tracePt t="105891" x="3867150" y="4133850"/>
          <p14:tracePt t="105908" x="3892550" y="4133850"/>
          <p14:tracePt t="105925" x="3905250" y="4133850"/>
          <p14:tracePt t="105941" x="3911600" y="4140200"/>
          <p14:tracePt t="105958" x="3930650" y="4140200"/>
          <p14:tracePt t="105975" x="3937000" y="4146550"/>
          <p14:tracePt t="105991" x="3949700" y="4152900"/>
          <p14:tracePt t="106008" x="3962400" y="4152900"/>
          <p14:tracePt t="106025" x="3975100" y="4165600"/>
          <p14:tracePt t="106056" x="3981450" y="4165600"/>
          <p14:tracePt t="106064" x="3987800" y="4178300"/>
          <p14:tracePt t="106075" x="3994150" y="4178300"/>
          <p14:tracePt t="106091" x="4013200" y="4178300"/>
          <p14:tracePt t="106108" x="4038600" y="4184650"/>
          <p14:tracePt t="106125" x="4051300" y="4184650"/>
          <p14:tracePt t="106141" x="4089400" y="4184650"/>
          <p14:tracePt t="106158" x="4121150" y="4184650"/>
          <p14:tracePt t="106175" x="4133850" y="4184650"/>
          <p14:tracePt t="106191" x="4159250" y="4184650"/>
          <p14:tracePt t="106208" x="4171950" y="4184650"/>
          <p14:tracePt t="106248" x="4178300" y="4184650"/>
          <p14:tracePt t="106280" x="4197350" y="4184650"/>
          <p14:tracePt t="106320" x="4203700" y="4184650"/>
          <p14:tracePt t="106384" x="4210050" y="4191000"/>
          <p14:tracePt t="106408" x="4210050" y="4197350"/>
          <p14:tracePt t="106416" x="4210050" y="4216400"/>
          <p14:tracePt t="106432" x="4203700" y="4222750"/>
          <p14:tracePt t="106441" x="4191000" y="4229100"/>
          <p14:tracePt t="106458" x="4184650" y="4235450"/>
          <p14:tracePt t="106475" x="4171950" y="4260850"/>
          <p14:tracePt t="106491" x="4159250" y="4311650"/>
          <p14:tracePt t="106508" x="4159250" y="4362450"/>
          <p14:tracePt t="106525" x="4152900" y="4445000"/>
          <p14:tracePt t="106541" x="4152900" y="4502150"/>
          <p14:tracePt t="106558" x="4152900" y="4578350"/>
          <p14:tracePt t="106575" x="4152900" y="4584700"/>
          <p14:tracePt t="106591" x="4152900" y="4597400"/>
          <p14:tracePt t="106712" x="4152900" y="4603750"/>
          <p14:tracePt t="106728" x="4159250" y="4603750"/>
          <p14:tracePt t="106752" x="4165600" y="4603750"/>
          <p14:tracePt t="106760" x="4171950" y="4603750"/>
          <p14:tracePt t="106776" x="4184650" y="4591050"/>
          <p14:tracePt t="106817" x="4191000" y="4584700"/>
          <p14:tracePt t="106912" x="4197350" y="4578350"/>
          <p14:tracePt t="107448" x="4197350" y="4572000"/>
          <p14:tracePt t="107464" x="4197350" y="4552950"/>
          <p14:tracePt t="107489" x="4197350" y="4546600"/>
          <p14:tracePt t="107496" x="4197350" y="4540250"/>
          <p14:tracePt t="107512" x="4197350" y="4533900"/>
          <p14:tracePt t="107528" x="4184650" y="4514850"/>
          <p14:tracePt t="107542" x="4184650" y="4508500"/>
          <p14:tracePt t="107558" x="4184650" y="4502150"/>
          <p14:tracePt t="107575" x="4171950" y="4470400"/>
          <p14:tracePt t="107592" x="4165600" y="4464050"/>
          <p14:tracePt t="107608" x="4146550" y="4419600"/>
          <p14:tracePt t="107625" x="4140200" y="4387850"/>
          <p14:tracePt t="107642" x="4121150" y="4362450"/>
          <p14:tracePt t="107659" x="4121150" y="4356100"/>
          <p14:tracePt t="107675" x="4121150" y="4349750"/>
          <p14:tracePt t="107737" x="4114800" y="4343400"/>
          <p14:tracePt t="107840" x="4108450" y="4356100"/>
          <p14:tracePt t="107881" x="4108450" y="4375150"/>
          <p14:tracePt t="107888" x="4108450" y="4381500"/>
          <p14:tracePt t="107904" x="4108450" y="4400550"/>
          <p14:tracePt t="107920" x="4108450" y="4413250"/>
          <p14:tracePt t="107928" x="4108450" y="4419600"/>
          <p14:tracePt t="107942" x="4108450" y="4432300"/>
          <p14:tracePt t="107958" x="4108450" y="4451350"/>
          <p14:tracePt t="107975" x="4108450" y="4476750"/>
          <p14:tracePt t="107992" x="4108450" y="4489450"/>
          <p14:tracePt t="108008" x="4108450" y="4502150"/>
          <p14:tracePt t="108025" x="4108450" y="4508500"/>
          <p14:tracePt t="108153" x="4108450" y="4514850"/>
          <p14:tracePt t="108217" x="4114800" y="4514850"/>
          <p14:tracePt t="108785" x="4121150" y="4514850"/>
          <p14:tracePt t="108793" x="4140200" y="4514850"/>
          <p14:tracePt t="108809" x="4152900" y="4502150"/>
          <p14:tracePt t="108825" x="4178300" y="4495800"/>
          <p14:tracePt t="108842" x="4210050" y="4489450"/>
          <p14:tracePt t="108859" x="4235450" y="4489450"/>
          <p14:tracePt t="108875" x="4273550" y="4476750"/>
          <p14:tracePt t="108892" x="4298950" y="4464050"/>
          <p14:tracePt t="108909" x="4330700" y="4457700"/>
          <p14:tracePt t="108926" x="4356100" y="4445000"/>
          <p14:tracePt t="108942" x="4375150" y="4438650"/>
          <p14:tracePt t="108959" x="4394200" y="4438650"/>
          <p14:tracePt t="108975" x="4413250" y="4419600"/>
          <p14:tracePt t="108992" x="4438650" y="4413250"/>
          <p14:tracePt t="108992" x="4445000" y="4413250"/>
          <p14:tracePt t="109009" x="4457700" y="4406900"/>
          <p14:tracePt t="109025" x="4502150" y="4394200"/>
          <p14:tracePt t="109042" x="4546600" y="4381500"/>
          <p14:tracePt t="109059" x="4591050" y="4368800"/>
          <p14:tracePt t="109075" x="4686300" y="4349750"/>
          <p14:tracePt t="109092" x="4737100" y="4349750"/>
          <p14:tracePt t="109109" x="4794250" y="4330700"/>
          <p14:tracePt t="109125" x="4819650" y="4330700"/>
          <p14:tracePt t="109142" x="4845050" y="4330700"/>
          <p14:tracePt t="109159" x="4851400" y="4330700"/>
          <p14:tracePt t="109175" x="4883150" y="4330700"/>
          <p14:tracePt t="109192" x="4908550" y="4330700"/>
          <p14:tracePt t="109209" x="4940300" y="4330700"/>
          <p14:tracePt t="109225" x="4991100" y="4330700"/>
          <p14:tracePt t="109242" x="5035550" y="4330700"/>
          <p14:tracePt t="109259" x="5105400" y="4330700"/>
          <p14:tracePt t="109275" x="5162550" y="4330700"/>
          <p14:tracePt t="109292" x="5194300" y="4330700"/>
          <p14:tracePt t="109309" x="5238750" y="4330700"/>
          <p14:tracePt t="109325" x="5245100" y="4330700"/>
          <p14:tracePt t="109401" x="5251450" y="4318000"/>
          <p14:tracePt t="109722" x="5276850" y="4318000"/>
          <p14:tracePt t="109729" x="5295900" y="4324350"/>
          <p14:tracePt t="109742" x="5314950" y="4330700"/>
          <p14:tracePt t="109759" x="5359400" y="4349750"/>
          <p14:tracePt t="109775" x="5397500" y="4381500"/>
          <p14:tracePt t="109792" x="5429250" y="4425950"/>
          <p14:tracePt t="109809" x="5467350" y="4476750"/>
          <p14:tracePt t="109825" x="5473700" y="4502150"/>
          <p14:tracePt t="109843" x="5473700" y="4508500"/>
          <p14:tracePt t="109859" x="5473700" y="4533900"/>
          <p14:tracePt t="110121" x="5454650" y="4521200"/>
          <p14:tracePt t="110137" x="5454650" y="4514850"/>
          <p14:tracePt t="110145" x="5448300" y="4508500"/>
          <p14:tracePt t="110169" x="5441950" y="4502150"/>
          <p14:tracePt t="110177" x="5435600" y="4495800"/>
          <p14:tracePt t="110193" x="5429250" y="4489450"/>
          <p14:tracePt t="110289" x="5416550" y="4489450"/>
          <p14:tracePt t="110297" x="5410200" y="4489450"/>
          <p14:tracePt t="110309" x="5397500" y="4495800"/>
          <p14:tracePt t="110326" x="5391150" y="4508500"/>
          <p14:tracePt t="110343" x="5378450" y="4514850"/>
          <p14:tracePt t="110359" x="5378450" y="4533900"/>
          <p14:tracePt t="110376" x="5378450" y="4540250"/>
          <p14:tracePt t="110721" x="5365750" y="4540250"/>
          <p14:tracePt t="110842" x="5359400" y="4533900"/>
          <p14:tracePt t="110881" x="5359400" y="4521200"/>
          <p14:tracePt t="110961" x="5359400" y="4514850"/>
          <p14:tracePt t="110986" x="5359400" y="4508500"/>
          <p14:tracePt t="111002" x="5359400" y="4502150"/>
          <p14:tracePt t="111017" x="5359400" y="4495800"/>
          <p14:tracePt t="111025" x="5359400" y="4476750"/>
          <p14:tracePt t="111033" x="5359400" y="4470400"/>
          <p14:tracePt t="111042" x="5359400" y="4464050"/>
          <p14:tracePt t="111059" x="5359400" y="4432300"/>
          <p14:tracePt t="111076" x="5359400" y="4400550"/>
          <p14:tracePt t="111093" x="5346700" y="4375150"/>
          <p14:tracePt t="111109" x="5346700" y="4349750"/>
          <p14:tracePt t="111126" x="5340350" y="4343400"/>
          <p14:tracePt t="111434" x="5334000" y="4343400"/>
          <p14:tracePt t="111457" x="5334000" y="4349750"/>
          <p14:tracePt t="111473" x="5314950" y="4368800"/>
          <p14:tracePt t="111481" x="5314950" y="4375150"/>
          <p14:tracePt t="111498" x="5314950" y="4381500"/>
          <p14:tracePt t="111509" x="5314950" y="4394200"/>
          <p14:tracePt t="111526" x="5308600" y="4413250"/>
          <p14:tracePt t="111543" x="5308600" y="4419600"/>
          <p14:tracePt t="111560" x="5308600" y="4438650"/>
          <p14:tracePt t="111576" x="5308600" y="4451350"/>
          <p14:tracePt t="111592" x="5308600" y="4470400"/>
          <p14:tracePt t="111609" x="5308600" y="4476750"/>
          <p14:tracePt t="111633" x="5308600" y="4489450"/>
          <p14:tracePt t="111649" x="5308600" y="4495800"/>
          <p14:tracePt t="111665" x="5308600" y="4508500"/>
          <p14:tracePt t="111676" x="5302250" y="4514850"/>
          <p14:tracePt t="111692" x="5302250" y="4527550"/>
          <p14:tracePt t="111709" x="5302250" y="4533900"/>
          <p14:tracePt t="111770" x="5295900" y="4540250"/>
          <p14:tracePt t="111921" x="5295900" y="4533900"/>
          <p14:tracePt t="111929" x="5295900" y="4527550"/>
          <p14:tracePt t="111942" x="5295900" y="4521200"/>
          <p14:tracePt t="111959" x="5295900" y="4502150"/>
          <p14:tracePt t="112418" x="5295900" y="4514850"/>
          <p14:tracePt t="112426" x="5295900" y="4540250"/>
          <p14:tracePt t="112443" x="5295900" y="4597400"/>
          <p14:tracePt t="112459" x="5295900" y="4679950"/>
          <p14:tracePt t="112476" x="5289550" y="4756150"/>
          <p14:tracePt t="112493" x="5289550" y="4902200"/>
          <p14:tracePt t="112510" x="5289550" y="5092700"/>
          <p14:tracePt t="112526" x="5289550" y="5264150"/>
          <p14:tracePt t="112543" x="5289550" y="5441950"/>
          <p14:tracePt t="112560" x="5289550" y="5613400"/>
          <p14:tracePt t="112576" x="5289550" y="5721350"/>
          <p14:tracePt t="112593" x="5289550" y="5778500"/>
          <p14:tracePt t="112609" x="5289550" y="5816600"/>
          <p14:tracePt t="112626" x="5289550" y="5854700"/>
          <p14:tracePt t="112643" x="5289550" y="5886450"/>
          <p14:tracePt t="112659" x="5289550" y="5918200"/>
          <p14:tracePt t="112676" x="5289550" y="5937250"/>
          <p14:tracePt t="112693" x="5289550" y="5975350"/>
          <p14:tracePt t="112709" x="5289550" y="6019800"/>
          <p14:tracePt t="112726" x="5289550" y="6051550"/>
          <p14:tracePt t="112743" x="5289550" y="6083300"/>
          <p14:tracePt t="112760" x="5289550" y="6096000"/>
          <p14:tracePt t="112776" x="5289550" y="6127750"/>
          <p14:tracePt t="112793" x="5289550" y="6159500"/>
          <p14:tracePt t="112810" x="5295900" y="6178550"/>
          <p14:tracePt t="112826" x="5295900" y="6184900"/>
          <p14:tracePt t="112843" x="5308600" y="6197600"/>
          <p14:tracePt t="112970" x="5308600" y="6210300"/>
          <p14:tracePt t="112978" x="5302250" y="6203950"/>
          <p14:tracePt t="112993" x="5302250" y="6197600"/>
          <p14:tracePt t="113010" x="5302250" y="6127750"/>
          <p14:tracePt t="113026" x="5302250" y="6096000"/>
          <p14:tracePt t="113043" x="5302250" y="6038850"/>
          <p14:tracePt t="113060" x="5302250" y="5988050"/>
          <p14:tracePt t="113076" x="5302250" y="5905500"/>
          <p14:tracePt t="113093" x="5302250" y="5803900"/>
          <p14:tracePt t="113110" x="5302250" y="5676900"/>
          <p14:tracePt t="113126" x="5302250" y="5505450"/>
          <p14:tracePt t="113143" x="5302250" y="5346700"/>
          <p14:tracePt t="113160" x="5334000" y="5194300"/>
          <p14:tracePt t="113176" x="5353050" y="5111750"/>
          <p14:tracePt t="113193" x="5372100" y="5067300"/>
          <p14:tracePt t="113194" x="5384800" y="5041900"/>
          <p14:tracePt t="113210" x="5391150" y="5010150"/>
          <p14:tracePt t="113226" x="5397500" y="4984750"/>
          <p14:tracePt t="113244" x="5422900" y="4946650"/>
          <p14:tracePt t="113260" x="5435600" y="4914900"/>
          <p14:tracePt t="113277" x="5467350" y="4845050"/>
          <p14:tracePt t="113293" x="5473700" y="4794250"/>
          <p14:tracePt t="113310" x="5473700" y="4749800"/>
          <p14:tracePt t="113326" x="5473700" y="4705350"/>
          <p14:tracePt t="113343" x="5473700" y="4686300"/>
          <p14:tracePt t="113360" x="5473700" y="4667250"/>
          <p14:tracePt t="113376" x="5473700" y="4641850"/>
          <p14:tracePt t="113394" x="5473700" y="4629150"/>
          <p14:tracePt t="113466" x="5467350" y="4622800"/>
          <p14:tracePt t="113474" x="5461000" y="4622800"/>
          <p14:tracePt t="113482" x="5448300" y="4616450"/>
          <p14:tracePt t="113493" x="5435600" y="4597400"/>
          <p14:tracePt t="113510" x="5410200" y="4572000"/>
          <p14:tracePt t="113527" x="5384800" y="4533900"/>
          <p14:tracePt t="113543" x="5365750" y="4514850"/>
          <p14:tracePt t="113560" x="5353050" y="4489450"/>
          <p14:tracePt t="113576" x="5340350" y="4470400"/>
          <p14:tracePt t="113593" x="5334000" y="4464050"/>
          <p14:tracePt t="113690" x="5327650" y="4457700"/>
          <p14:tracePt t="113706" x="5321300" y="4476750"/>
          <p14:tracePt t="113714" x="5314950" y="4483100"/>
          <p14:tracePt t="113726" x="5302250" y="4489450"/>
          <p14:tracePt t="113743" x="5295900" y="4514850"/>
          <p14:tracePt t="113760" x="5289550" y="4527550"/>
          <p14:tracePt t="113906" x="5283200" y="4540250"/>
          <p14:tracePt t="114010" x="5283200" y="4527550"/>
          <p14:tracePt t="114018" x="5289550" y="4508500"/>
          <p14:tracePt t="114026" x="5308600" y="4489450"/>
          <p14:tracePt t="114043" x="5327650" y="4464050"/>
          <p14:tracePt t="114060" x="5334000" y="4457700"/>
          <p14:tracePt t="114076" x="5334000" y="4445000"/>
          <p14:tracePt t="114186" x="5340350" y="4445000"/>
          <p14:tracePt t="114194" x="5346700" y="4451350"/>
          <p14:tracePt t="114259" x="5346700" y="4457700"/>
          <p14:tracePt t="114634" x="5346700" y="4464050"/>
          <p14:tracePt t="115538" x="5340350" y="4476750"/>
          <p14:tracePt t="115546" x="5334000" y="4470400"/>
          <p14:tracePt t="115562" x="5327650" y="4470400"/>
          <p14:tracePt t="115578" x="5321300" y="4470400"/>
          <p14:tracePt t="115593" x="5308600" y="4464050"/>
          <p14:tracePt t="115618" x="5302250" y="4464050"/>
          <p14:tracePt t="115627" x="5289550" y="4464050"/>
          <p14:tracePt t="115643" x="5270500" y="4457700"/>
          <p14:tracePt t="115660" x="5264150" y="4451350"/>
          <p14:tracePt t="115677" x="5251450" y="4438650"/>
          <p14:tracePt t="115693" x="5245100" y="4425950"/>
          <p14:tracePt t="115710" x="5238750" y="4419600"/>
          <p14:tracePt t="115727" x="5238750" y="4406900"/>
          <p14:tracePt t="115744" x="5238750" y="4400550"/>
          <p14:tracePt t="115760" x="5238750" y="4387850"/>
          <p14:tracePt t="115778" x="5238750" y="4381500"/>
          <p14:tracePt t="115838" x="5238750" y="4368800"/>
          <p14:tracePt t="115851" x="5245100" y="4362450"/>
          <p14:tracePt t="115860" x="5251450" y="4349750"/>
          <p14:tracePt t="115877" x="5270500" y="4343400"/>
          <p14:tracePt t="115931" x="5276850" y="4343400"/>
          <p14:tracePt t="116002" x="5283200" y="4343400"/>
          <p14:tracePt t="116018" x="5289550" y="4343400"/>
          <p14:tracePt t="116050" x="5308600" y="4343400"/>
          <p14:tracePt t="116083" x="5314950" y="4343400"/>
          <p14:tracePt t="116115" x="5321300" y="4343400"/>
          <p14:tracePt t="116131" x="5327650" y="4343400"/>
          <p14:tracePt t="116138" x="5346700" y="4343400"/>
          <p14:tracePt t="116146" x="5359400" y="4343400"/>
          <p14:tracePt t="116160" x="5372100" y="4343400"/>
          <p14:tracePt t="116177" x="5384800" y="4343400"/>
          <p14:tracePt t="116194" x="5397500" y="4343400"/>
          <p14:tracePt t="116211" x="5403850" y="4343400"/>
          <p14:tracePt t="116227" x="5429250" y="4337050"/>
          <p14:tracePt t="116244" x="5435600" y="4337050"/>
          <p14:tracePt t="116260" x="5441950" y="4337050"/>
          <p14:tracePt t="116362" x="5461000" y="4337050"/>
          <p14:tracePt t="116547" x="5467350" y="4330700"/>
          <p14:tracePt t="116554" x="5486400" y="4324350"/>
          <p14:tracePt t="116562" x="5499100" y="4311650"/>
          <p14:tracePt t="116577" x="5530850" y="4311650"/>
          <p14:tracePt t="116594" x="5575300" y="4305300"/>
          <p14:tracePt t="116931" x="5575300" y="4311650"/>
          <p14:tracePt t="116995" x="5575300" y="4318000"/>
          <p14:tracePt t="117011" x="5568950" y="4324350"/>
          <p14:tracePt t="118771" x="5556250" y="4324350"/>
          <p14:tracePt t="118779" x="5530850" y="4337050"/>
          <p14:tracePt t="118794" x="5518150" y="4356100"/>
          <p14:tracePt t="118811" x="5467350" y="4438650"/>
          <p14:tracePt t="118827" x="5454650" y="4489450"/>
          <p14:tracePt t="118845" x="5429250" y="4533900"/>
          <p14:tracePt t="118861" x="5410200" y="4591050"/>
          <p14:tracePt t="118878" x="5397500" y="4648200"/>
          <p14:tracePt t="118894" x="5372100" y="4705350"/>
          <p14:tracePt t="118911" x="5359400" y="4775200"/>
          <p14:tracePt t="118928" x="5334000" y="4800600"/>
          <p14:tracePt t="118944" x="5327650" y="4826000"/>
          <p14:tracePt t="119187" x="5321300" y="4832350"/>
          <p14:tracePt t="119211" x="5314950" y="4832350"/>
          <p14:tracePt t="119227" x="5314950" y="4826000"/>
          <p14:tracePt t="119236" x="5314950" y="4819650"/>
          <p14:tracePt t="119244" x="5314950" y="4800600"/>
          <p14:tracePt t="119261" x="5314950" y="4787900"/>
          <p14:tracePt t="119278" x="5314950" y="4781550"/>
          <p14:tracePt t="119294" x="5314950" y="4762500"/>
          <p14:tracePt t="120188" x="5314950" y="4737100"/>
          <p14:tracePt t="120195" x="5314950" y="4699000"/>
          <p14:tracePt t="120211" x="5314950" y="4641850"/>
          <p14:tracePt t="120228" x="5314950" y="4578350"/>
          <p14:tracePt t="120245" x="5314950" y="4552950"/>
          <p14:tracePt t="120261" x="5314950" y="4521200"/>
          <p14:tracePt t="120278" x="5314950" y="4514850"/>
          <p14:tracePt t="120295" x="5314950" y="4489450"/>
          <p14:tracePt t="120311" x="5314950" y="4476750"/>
          <p14:tracePt t="120328" x="5314950" y="4451350"/>
          <p14:tracePt t="120345" x="5314950" y="4438650"/>
          <p14:tracePt t="120362" x="5314950" y="4413250"/>
          <p14:tracePt t="120378" x="5314950" y="4406900"/>
          <p14:tracePt t="120395" x="5314950" y="4381500"/>
          <p14:tracePt t="120723" x="5314950" y="4400550"/>
          <p14:tracePt t="120739" x="5314950" y="4406900"/>
          <p14:tracePt t="120755" x="5314950" y="4413250"/>
          <p14:tracePt t="120763" x="5314950" y="4419600"/>
          <p14:tracePt t="120779" x="5314950" y="4438650"/>
          <p14:tracePt t="120795" x="5314950" y="4445000"/>
          <p14:tracePt t="120811" x="5314950" y="4457700"/>
          <p14:tracePt t="120828" x="5314950" y="4476750"/>
          <p14:tracePt t="120845" x="5314950" y="4489450"/>
          <p14:tracePt t="120861" x="5314950" y="4495800"/>
          <p14:tracePt t="120878" x="5314950" y="4527550"/>
          <p14:tracePt t="120895" x="5314950" y="4552950"/>
          <p14:tracePt t="120911" x="5314950" y="4578350"/>
          <p14:tracePt t="120928" x="5314950" y="4603750"/>
          <p14:tracePt t="120945" x="5327650" y="4635500"/>
          <p14:tracePt t="120961" x="5340350" y="4660900"/>
          <p14:tracePt t="120978" x="5340350" y="4673600"/>
          <p14:tracePt t="120995" x="5346700" y="4699000"/>
          <p14:tracePt t="121011" x="5353050" y="4737100"/>
          <p14:tracePt t="121028" x="5353050" y="4775200"/>
          <p14:tracePt t="121045" x="5353050" y="4806950"/>
          <p14:tracePt t="121061" x="5353050" y="4838700"/>
          <p14:tracePt t="121078" x="5353050" y="4864100"/>
          <p14:tracePt t="121095" x="5372100" y="4908550"/>
          <p14:tracePt t="121111" x="5372100" y="4921250"/>
          <p14:tracePt t="121128" x="5378450" y="4940300"/>
          <p14:tracePt t="121145" x="5378450" y="4965700"/>
          <p14:tracePt t="121161" x="5378450" y="4984750"/>
          <p14:tracePt t="121178" x="5378450" y="5010150"/>
          <p14:tracePt t="121195" x="5378450" y="5041900"/>
          <p14:tracePt t="121195" x="5378450" y="5060950"/>
          <p14:tracePt t="121211" x="5378450" y="5092700"/>
          <p14:tracePt t="121228" x="5378450" y="5124450"/>
          <p14:tracePt t="121245" x="5378450" y="5137150"/>
          <p14:tracePt t="121261" x="5378450" y="5175250"/>
          <p14:tracePt t="121278" x="5378450" y="5187950"/>
          <p14:tracePt t="121295" x="5378450" y="5200650"/>
          <p14:tracePt t="121312" x="5378450" y="5219700"/>
          <p14:tracePt t="121328" x="5378450" y="5226050"/>
          <p14:tracePt t="121345" x="5372100" y="5245100"/>
          <p14:tracePt t="121361" x="5372100" y="5264150"/>
          <p14:tracePt t="121378" x="5372100" y="5295900"/>
          <p14:tracePt t="121395" x="5359400" y="5327650"/>
          <p14:tracePt t="121411" x="5327650" y="5384800"/>
          <p14:tracePt t="121428" x="5327650" y="5429250"/>
          <p14:tracePt t="121445" x="5327650" y="5473700"/>
          <p14:tracePt t="121462" x="5327650" y="5511800"/>
          <p14:tracePt t="121478" x="5321300" y="5556250"/>
          <p14:tracePt t="121495" x="5321300" y="5588000"/>
          <p14:tracePt t="121511" x="5321300" y="5600700"/>
          <p14:tracePt t="121528" x="5321300" y="5626100"/>
          <p14:tracePt t="121545" x="5321300" y="5638800"/>
          <p14:tracePt t="121561" x="5321300" y="5645150"/>
          <p14:tracePt t="121578" x="5321300" y="5670550"/>
          <p14:tracePt t="121595" x="5327650" y="5676900"/>
          <p14:tracePt t="121612" x="5327650" y="5683250"/>
          <p14:tracePt t="121628" x="5327650" y="5702300"/>
          <p14:tracePt t="121652" x="5327650" y="5708650"/>
          <p14:tracePt t="121900" x="5327650" y="5702300"/>
          <p14:tracePt t="121932" x="5327650" y="5683250"/>
          <p14:tracePt t="121948" x="5327650" y="5676900"/>
          <p14:tracePt t="121988" x="5321300" y="5670550"/>
          <p14:tracePt t="122100" x="5314950" y="5664200"/>
          <p14:tracePt t="122252" x="5308600" y="5657850"/>
          <p14:tracePt t="122260" x="5308600" y="5645150"/>
          <p14:tracePt t="122268" x="5308600" y="5626100"/>
          <p14:tracePt t="122279" x="5289550" y="5594350"/>
          <p14:tracePt t="122295" x="5289550" y="5524500"/>
          <p14:tracePt t="122312" x="5276850" y="5422900"/>
          <p14:tracePt t="122328" x="5276850" y="5327650"/>
          <p14:tracePt t="122345" x="5276850" y="5251450"/>
          <p14:tracePt t="122362" x="5276850" y="5181600"/>
          <p14:tracePt t="122378" x="5264150" y="5105400"/>
          <p14:tracePt t="122395" x="5257800" y="5022850"/>
          <p14:tracePt t="122412" x="5219700" y="4851400"/>
          <p14:tracePt t="122428" x="5207000" y="4711700"/>
          <p14:tracePt t="122445" x="5194300" y="4597400"/>
          <p14:tracePt t="122462" x="5175250" y="4489450"/>
          <p14:tracePt t="122478" x="5175250" y="4419600"/>
          <p14:tracePt t="122495" x="5175250" y="4375150"/>
          <p14:tracePt t="122512" x="5175250" y="4337050"/>
          <p14:tracePt t="122532" x="5175250" y="4311650"/>
          <p14:tracePt t="122548" x="5175250" y="4305300"/>
          <p14:tracePt t="122644" x="5175250" y="4286250"/>
          <p14:tracePt t="122676" x="5194300" y="4254500"/>
          <p14:tracePt t="122685" x="5194300" y="4241800"/>
          <p14:tracePt t="122695" x="5226050" y="4184650"/>
          <p14:tracePt t="122712" x="5245100" y="4146550"/>
          <p14:tracePt t="122728" x="5289550" y="4089400"/>
          <p14:tracePt t="122745" x="5308600" y="4038600"/>
          <p14:tracePt t="122762" x="5321300" y="4025900"/>
          <p14:tracePt t="122779" x="5321300" y="4019550"/>
          <p14:tracePt t="122884" x="5321300" y="4038600"/>
          <p14:tracePt t="122892" x="5314950" y="4051300"/>
          <p14:tracePt t="122900" x="5314950" y="4070350"/>
          <p14:tracePt t="122912" x="5308600" y="4089400"/>
          <p14:tracePt t="122929" x="5302250" y="4133850"/>
          <p14:tracePt t="122945" x="5302250" y="4197350"/>
          <p14:tracePt t="122962" x="5289550" y="4292600"/>
          <p14:tracePt t="122978" x="5289550" y="4381500"/>
          <p14:tracePt t="122995" x="5289550" y="4451350"/>
          <p14:tracePt t="122996" x="5289550" y="4489450"/>
          <p14:tracePt t="123012" x="5289550" y="4552950"/>
          <p14:tracePt t="123029" x="5289550" y="4622800"/>
          <p14:tracePt t="123045" x="5289550" y="4679950"/>
          <p14:tracePt t="123062" x="5289550" y="4730750"/>
          <p14:tracePt t="123078" x="5289550" y="4787900"/>
          <p14:tracePt t="123095" x="5308600" y="4857750"/>
          <p14:tracePt t="123112" x="5327650" y="4914900"/>
          <p14:tracePt t="123128" x="5340350" y="4972050"/>
          <p14:tracePt t="123145" x="5359400" y="5054600"/>
          <p14:tracePt t="123162" x="5372100" y="5111750"/>
          <p14:tracePt t="123179" x="5378450" y="5162550"/>
          <p14:tracePt t="123195" x="5391150" y="5213350"/>
          <p14:tracePt t="123196" x="5391150" y="5238750"/>
          <p14:tracePt t="123212" x="5391150" y="5283200"/>
          <p14:tracePt t="123229" x="5391150" y="5308600"/>
          <p14:tracePt t="123245" x="5391150" y="5340350"/>
          <p14:tracePt t="123263" x="5391150" y="5365750"/>
          <p14:tracePt t="123279" x="5391150" y="5378450"/>
          <p14:tracePt t="123295" x="5391150" y="5416550"/>
          <p14:tracePt t="123312" x="5391150" y="5454650"/>
          <p14:tracePt t="123329" x="5391150" y="5499100"/>
          <p14:tracePt t="123345" x="5391150" y="5530850"/>
          <p14:tracePt t="123362" x="5391150" y="5575300"/>
          <p14:tracePt t="123379" x="5391150" y="5594350"/>
          <p14:tracePt t="123395" x="5391150" y="5632450"/>
          <p14:tracePt t="123412" x="5391150" y="5670550"/>
          <p14:tracePt t="123429" x="5391150" y="5702300"/>
          <p14:tracePt t="123445" x="5391150" y="5715000"/>
          <p14:tracePt t="123468" x="5391150" y="5734050"/>
          <p14:tracePt t="123524" x="5384800" y="5740400"/>
          <p14:tracePt t="123548" x="5384800" y="5746750"/>
          <p14:tracePt t="123564" x="5378450" y="5765800"/>
          <p14:tracePt t="123572" x="5372100" y="5772150"/>
          <p14:tracePt t="123588" x="5372100" y="5778500"/>
          <p14:tracePt t="123604" x="5372100" y="5784850"/>
          <p14:tracePt t="123612" x="5378450" y="5803900"/>
          <p14:tracePt t="124036" x="5372100" y="5797550"/>
          <p14:tracePt t="124045" x="5365750" y="5784850"/>
          <p14:tracePt t="124062" x="5365750" y="5778500"/>
          <p14:tracePt t="124079" x="5365750" y="5772150"/>
          <p14:tracePt t="124100" x="5365750" y="5753100"/>
          <p14:tracePt t="124148" x="5365750" y="5746750"/>
          <p14:tracePt t="124164" x="5365750" y="5740400"/>
          <p14:tracePt t="124188" x="5365750" y="5734050"/>
          <p14:tracePt t="124348" x="5365750" y="5740400"/>
          <p14:tracePt t="124364" x="5365750" y="5746750"/>
          <p14:tracePt t="124380" x="5365750" y="5753100"/>
          <p14:tracePt t="124396" x="5365750" y="5772150"/>
          <p14:tracePt t="124404" x="5365750" y="5778500"/>
          <p14:tracePt t="124428" x="5365750" y="5784850"/>
          <p14:tracePt t="124453" x="5365750" y="5791200"/>
          <p14:tracePt t="124468" x="5365750" y="5810250"/>
          <p14:tracePt t="124484" x="5365750" y="5816600"/>
          <p14:tracePt t="124492" x="5365750" y="5822950"/>
          <p14:tracePt t="124508" x="5365750" y="5829300"/>
          <p14:tracePt t="124516" x="5365750" y="5848350"/>
          <p14:tracePt t="124529" x="5365750" y="5854700"/>
          <p14:tracePt t="124546" x="5353050" y="5867400"/>
          <p14:tracePt t="124562" x="5353050" y="5886450"/>
          <p14:tracePt t="124579" x="5353050" y="5911850"/>
          <p14:tracePt t="124595" x="5346700" y="5924550"/>
          <p14:tracePt t="124612" x="5346700" y="5937250"/>
          <p14:tracePt t="124629" x="5340350" y="5943600"/>
          <p14:tracePt t="124716" x="5334000" y="5943600"/>
          <p14:tracePt t="124724" x="5327650" y="5937250"/>
          <p14:tracePt t="124732" x="5327650" y="5930900"/>
          <p14:tracePt t="124745" x="5327650" y="5924550"/>
          <p14:tracePt t="124763" x="5327650" y="5892800"/>
          <p14:tracePt t="124779" x="5327650" y="5867400"/>
          <p14:tracePt t="124796" x="5314950" y="5848350"/>
          <p14:tracePt t="124812" x="5314950" y="5842000"/>
          <p14:tracePt t="124829" x="5314950" y="5829300"/>
          <p14:tracePt t="124885" x="5314950" y="5816600"/>
          <p14:tracePt t="125981" x="5327650" y="5810250"/>
          <p14:tracePt t="125988" x="5391150" y="5810250"/>
          <p14:tracePt t="125998" x="5499100" y="5810250"/>
          <p14:tracePt t="126013" x="5721350" y="5810250"/>
          <p14:tracePt t="126029" x="5930900" y="5810250"/>
          <p14:tracePt t="126046" x="6210300" y="5810250"/>
          <p14:tracePt t="126062" x="6400800" y="5810250"/>
          <p14:tracePt t="126079" x="6508750" y="5810250"/>
          <p14:tracePt t="126096" x="6597650" y="5810250"/>
          <p14:tracePt t="126113" x="6654800" y="5810250"/>
          <p14:tracePt t="126129" x="6692900" y="5810250"/>
          <p14:tracePt t="126146" x="6711950" y="5810250"/>
          <p14:tracePt t="126163" x="6731000" y="5803900"/>
          <p14:tracePt t="126179" x="6737350" y="5797550"/>
          <p14:tracePt t="126196" x="6769100" y="5778500"/>
          <p14:tracePt t="126221" x="6781800" y="5778500"/>
          <p14:tracePt t="126229" x="6794500" y="5778500"/>
          <p14:tracePt t="126246" x="6838950" y="5778500"/>
          <p14:tracePt t="126263" x="6908800" y="5778500"/>
          <p14:tracePt t="126279" x="6959600" y="5778500"/>
          <p14:tracePt t="126296" x="7004050" y="5784850"/>
          <p14:tracePt t="126313" x="7086600" y="5791200"/>
          <p14:tracePt t="126329" x="7118350" y="5803900"/>
          <p14:tracePt t="126346" x="7137400" y="5803900"/>
          <p14:tracePt t="126430" x="7150100" y="5797550"/>
          <p14:tracePt t="126453" x="7169150" y="5772150"/>
          <p14:tracePt t="126461" x="7181850" y="5765800"/>
          <p14:tracePt t="126469" x="7188200" y="5753100"/>
          <p14:tracePt t="126479" x="7194550" y="5740400"/>
          <p14:tracePt t="126496" x="7232650" y="5702300"/>
          <p14:tracePt t="126513" x="7239000" y="5676900"/>
          <p14:tracePt t="126530" x="7239000" y="5664200"/>
          <p14:tracePt t="126973" x="7245350" y="5664200"/>
          <p14:tracePt t="126981" x="7264400" y="5664200"/>
          <p14:tracePt t="126996" x="7270750" y="5664200"/>
          <p14:tracePt t="127013" x="7346950" y="5651500"/>
          <p14:tracePt t="127029" x="7385050" y="5651500"/>
          <p14:tracePt t="127069" x="7391400" y="5651500"/>
          <p14:tracePt t="127093" x="7397750" y="5651500"/>
          <p14:tracePt t="127189" x="7416800" y="5651500"/>
          <p14:tracePt t="127205" x="7423150" y="5651500"/>
          <p14:tracePt t="127334" x="7429500" y="5645150"/>
          <p14:tracePt t="128125" x="7423150" y="5645150"/>
          <p14:tracePt t="128166" x="7416800" y="5645150"/>
          <p14:tracePt t="128173" x="7404100" y="5645150"/>
          <p14:tracePt t="128229" x="7397750" y="5651500"/>
          <p14:tracePt t="128589" x="7397750" y="5664200"/>
          <p14:tracePt t="128597" x="7416800" y="5670550"/>
          <p14:tracePt t="128614" x="7442200" y="5689600"/>
          <p14:tracePt t="128637" x="7454900" y="5689600"/>
          <p14:tracePt t="128647" x="7467600" y="5689600"/>
          <p14:tracePt t="128663" x="7473950" y="5689600"/>
          <p14:tracePt t="128680" x="7493000" y="5676900"/>
          <p14:tracePt t="128696" x="7512050" y="5670550"/>
          <p14:tracePt t="128714" x="7550150" y="5651500"/>
          <p14:tracePt t="128730" x="7588250" y="5638800"/>
          <p14:tracePt t="128746" x="7607300" y="5638800"/>
          <p14:tracePt t="128763" x="7632700" y="5638800"/>
          <p14:tracePt t="128780" x="7639050" y="5638800"/>
          <p14:tracePt t="128796" x="7664450" y="5632450"/>
          <p14:tracePt t="128813" x="7670800" y="5626100"/>
          <p14:tracePt t="128830" x="7683500" y="5607050"/>
          <p14:tracePt t="128847" x="7708900" y="5588000"/>
          <p14:tracePt t="128863" x="7740650" y="5549900"/>
          <p14:tracePt t="128880" x="7791450" y="5499100"/>
          <p14:tracePt t="128897" x="7797800" y="5461000"/>
          <p14:tracePt t="128914" x="7804150" y="5454650"/>
          <p14:tracePt t="129261" x="7797800" y="5454650"/>
          <p14:tracePt t="129341" x="7778750" y="5454650"/>
          <p14:tracePt t="129357" x="7772400" y="5454650"/>
          <p14:tracePt t="129373" x="7766050" y="5454650"/>
          <p14:tracePt t="129381" x="7740650" y="5467350"/>
          <p14:tracePt t="129397" x="7721600" y="5486400"/>
          <p14:tracePt t="129398" x="7702550" y="5505450"/>
          <p14:tracePt t="129413" x="7664450" y="5543550"/>
          <p14:tracePt t="129430" x="7658100" y="5556250"/>
          <p14:tracePt t="129447" x="7639050" y="5575300"/>
          <p14:tracePt t="129485" x="7632700" y="5581650"/>
          <p14:tracePt t="129501" x="7626350" y="5581650"/>
          <p14:tracePt t="129509" x="7607300" y="5600700"/>
          <p14:tracePt t="129518" x="7600950" y="5600700"/>
          <p14:tracePt t="129535" x="7594600" y="5600700"/>
          <p14:tracePt t="129566" x="7588250" y="5600700"/>
          <p14:tracePt t="129589" x="7569200" y="5600700"/>
          <p14:tracePt t="129597" x="7562850" y="5594350"/>
          <p14:tracePt t="129614" x="7556500" y="5594350"/>
          <p14:tracePt t="129621" x="7550150" y="5581650"/>
          <p14:tracePt t="129637" x="7543800" y="5575300"/>
          <p14:tracePt t="129647" x="7531100" y="5562600"/>
          <p14:tracePt t="129664" x="7524750" y="5556250"/>
          <p14:tracePt t="129680" x="7512050" y="5543550"/>
          <p14:tracePt t="129710" x="7499350" y="5537200"/>
          <p14:tracePt t="129742" x="7493000" y="5530850"/>
          <p14:tracePt t="129750" x="7486650" y="5524500"/>
          <p14:tracePt t="129782" x="7480300" y="5524500"/>
          <p14:tracePt t="129790" x="7473950" y="5524500"/>
          <p14:tracePt t="129806" x="7448550" y="5524500"/>
          <p14:tracePt t="129813" x="7442200" y="5524500"/>
          <p14:tracePt t="129830" x="7410450" y="5524500"/>
          <p14:tracePt t="129847" x="7372350" y="5524500"/>
          <p14:tracePt t="129863" x="7327900" y="5524500"/>
          <p14:tracePt t="129880" x="7277100" y="5524500"/>
          <p14:tracePt t="129897" x="7219950" y="5524500"/>
          <p14:tracePt t="129914" x="7181850" y="5543550"/>
          <p14:tracePt t="129930" x="7156450" y="5549900"/>
          <p14:tracePt t="129947" x="7150100" y="5549900"/>
          <p14:tracePt t="129963" x="7143750" y="5549900"/>
          <p14:tracePt t="129998" x="7137400" y="5549900"/>
          <p14:tracePt t="130013" x="7131050" y="5549900"/>
          <p14:tracePt t="130030" x="7105650" y="5562600"/>
          <p14:tracePt t="130045" x="7099300" y="5568950"/>
          <p14:tracePt t="130061" x="7086600" y="5575300"/>
          <p14:tracePt t="130158" x="7092950" y="5575300"/>
          <p14:tracePt t="130166" x="7105650" y="5575300"/>
          <p14:tracePt t="130180" x="7124700" y="5575300"/>
          <p14:tracePt t="130197" x="7200900" y="5568950"/>
          <p14:tracePt t="130197" x="7258050" y="5556250"/>
          <p14:tracePt t="130213" x="7385050" y="5537200"/>
          <p14:tracePt t="130230" x="7486650" y="5505450"/>
          <p14:tracePt t="130247" x="7543800" y="5492750"/>
          <p14:tracePt t="130263" x="7575550" y="5492750"/>
          <p14:tracePt t="130280" x="7600950" y="5486400"/>
          <p14:tracePt t="130502" x="7607300" y="5486400"/>
          <p14:tracePt t="130510" x="7607300" y="5492750"/>
          <p14:tracePt t="130518" x="7607300" y="5511800"/>
          <p14:tracePt t="130534" x="7600950" y="5518150"/>
          <p14:tracePt t="130550" x="7562850" y="5524500"/>
          <p14:tracePt t="130566" x="7512050" y="5537200"/>
          <p14:tracePt t="130581" x="7467600" y="5556250"/>
          <p14:tracePt t="130597" x="7334250" y="5581650"/>
          <p14:tracePt t="130598" x="7264400" y="5607050"/>
          <p14:tracePt t="130614" x="7099300" y="5619750"/>
          <p14:tracePt t="130630" x="6972300" y="5645150"/>
          <p14:tracePt t="130647" x="6877050" y="5664200"/>
          <p14:tracePt t="130664" x="6845300" y="5664200"/>
          <p14:tracePt t="130680" x="6832600" y="5664200"/>
          <p14:tracePt t="130697" x="6826250" y="5664200"/>
          <p14:tracePt t="130714" x="6819900" y="5664200"/>
          <p14:tracePt t="130730" x="6807200" y="5664200"/>
          <p14:tracePt t="130747" x="6794500" y="5664200"/>
          <p14:tracePt t="130766" x="6788150" y="5664200"/>
          <p14:tracePt t="130790" x="6781800" y="5670550"/>
          <p14:tracePt t="130806" x="6775450" y="5676900"/>
          <p14:tracePt t="130814" x="6756400" y="5689600"/>
          <p14:tracePt t="130830" x="6750050" y="5702300"/>
          <p14:tracePt t="130847" x="6743700" y="5708650"/>
          <p14:tracePt t="130942" x="6743700" y="5715000"/>
          <p14:tracePt t="130950" x="6750050" y="5715000"/>
          <p14:tracePt t="130964" x="6775450" y="5708650"/>
          <p14:tracePt t="130980" x="6838950" y="5657850"/>
          <p14:tracePt t="130997" x="6883400" y="5638800"/>
          <p14:tracePt t="131014" x="6927850" y="5600700"/>
          <p14:tracePt t="131030" x="6934200" y="5600700"/>
          <p14:tracePt t="131054" x="6940550" y="5600700"/>
          <p14:tracePt t="131102" x="6946900" y="5607050"/>
          <p14:tracePt t="131134" x="6959600" y="5619750"/>
          <p14:tracePt t="131158" x="6959600" y="5638800"/>
          <p14:tracePt t="131206" x="6959600" y="5645150"/>
          <p14:tracePt t="131278" x="6972300" y="5651500"/>
          <p14:tracePt t="131286" x="6991350" y="5651500"/>
          <p14:tracePt t="131298" x="7042150" y="5651500"/>
          <p14:tracePt t="131314" x="7143750" y="5651500"/>
          <p14:tracePt t="131331" x="7289800" y="5651500"/>
          <p14:tracePt t="131347" x="7366000" y="5651500"/>
          <p14:tracePt t="131364" x="7435850" y="5638800"/>
          <p14:tracePt t="131380" x="7448550" y="5638800"/>
          <p14:tracePt t="131397" x="7454900" y="5638800"/>
          <p14:tracePt t="131414" x="7480300" y="5638800"/>
          <p14:tracePt t="131526" x="7448550" y="5638800"/>
          <p14:tracePt t="131534" x="7397750" y="5638800"/>
          <p14:tracePt t="131548" x="7346950" y="5638800"/>
          <p14:tracePt t="131564" x="7219950" y="5638800"/>
          <p14:tracePt t="131581" x="7156450" y="5638800"/>
          <p14:tracePt t="131598" x="7112000" y="5645150"/>
          <p14:tracePt t="131614" x="7099300" y="5645150"/>
          <p14:tracePt t="131670" x="7086600" y="5645150"/>
          <p14:tracePt t="131694" x="7099300" y="5632450"/>
          <p14:tracePt t="131703" x="7124700" y="5632450"/>
          <p14:tracePt t="131714" x="7181850" y="5619750"/>
          <p14:tracePt t="131731" x="7270750" y="5619750"/>
          <p14:tracePt t="131747" x="7327900" y="5619750"/>
          <p14:tracePt t="131764" x="7359650" y="5619750"/>
          <p14:tracePt t="131879" x="7327900" y="5619750"/>
          <p14:tracePt t="131886" x="7277100" y="5619750"/>
          <p14:tracePt t="131897" x="7188200" y="5626100"/>
          <p14:tracePt t="131914" x="7023100" y="5664200"/>
          <p14:tracePt t="131931" x="6826250" y="5676900"/>
          <p14:tracePt t="131947" x="6699250" y="5689600"/>
          <p14:tracePt t="131964" x="6604000" y="5721350"/>
          <p14:tracePt t="131981" x="6559550" y="5721350"/>
          <p14:tracePt t="131997" x="6540500" y="5721350"/>
          <p14:tracePt t="132038" x="6534150" y="5721350"/>
          <p14:tracePt t="132127" x="6546850" y="5715000"/>
          <p14:tracePt t="132143" x="6553200" y="5715000"/>
          <p14:tracePt t="132158" x="6572250" y="5702300"/>
          <p14:tracePt t="132207" x="6584950" y="5702300"/>
          <p14:tracePt t="132222" x="6591300" y="5702300"/>
          <p14:tracePt t="132230" x="6604000" y="5702300"/>
          <p14:tracePt t="132247" x="6654800" y="5702300"/>
          <p14:tracePt t="132264" x="6756400" y="5702300"/>
          <p14:tracePt t="132281" x="6915150" y="5702300"/>
          <p14:tracePt t="132297" x="7061200" y="5702300"/>
          <p14:tracePt t="132314" x="7137400" y="5702300"/>
          <p14:tracePt t="132331" x="7169150" y="5702300"/>
          <p14:tracePt t="132348" x="7175500" y="5702300"/>
          <p14:tracePt t="132366" x="7181850" y="5702300"/>
          <p14:tracePt t="132550" x="7194550" y="5708650"/>
          <p14:tracePt t="132558" x="7200900" y="5715000"/>
          <p14:tracePt t="132574" x="7207250" y="5727700"/>
          <p14:tracePt t="132598" x="7213600" y="5727700"/>
          <p14:tracePt t="132606" x="7219950" y="5727700"/>
          <p14:tracePt t="132623" x="7239000" y="5727700"/>
          <p14:tracePt t="132631" x="7251700" y="5727700"/>
          <p14:tracePt t="132647" x="7296150" y="5727700"/>
          <p14:tracePt t="132664" x="7353300" y="5715000"/>
          <p14:tracePt t="132681" x="7378700" y="5708650"/>
          <p14:tracePt t="132697" x="7397750" y="5708650"/>
          <p14:tracePt t="132718" x="7404100" y="5702300"/>
          <p14:tracePt t="132814" x="7404100" y="5695950"/>
          <p14:tracePt t="132822" x="7391400" y="5695950"/>
          <p14:tracePt t="132831" x="7378700" y="5695950"/>
          <p14:tracePt t="132847" x="7353300" y="5695950"/>
          <p14:tracePt t="132864" x="7346950" y="5695950"/>
          <p14:tracePt t="132902" x="7340600" y="5695950"/>
          <p14:tracePt t="132934" x="7321550" y="5695950"/>
          <p14:tracePt t="132950" x="7315200" y="5695950"/>
          <p14:tracePt t="132966" x="7283450" y="5695950"/>
          <p14:tracePt t="132974" x="7251700" y="5695950"/>
          <p14:tracePt t="132983" x="7239000" y="5695950"/>
          <p14:tracePt t="132998" x="7207250" y="5695950"/>
          <p14:tracePt t="132998" x="7169150" y="5727700"/>
          <p14:tracePt t="133015" x="7124700" y="5727700"/>
          <p14:tracePt t="133031" x="7092950" y="5740400"/>
          <p14:tracePt t="133048" x="7061200" y="5740400"/>
          <p14:tracePt t="133064" x="7035800" y="5740400"/>
          <p14:tracePt t="133081" x="7010400" y="5740400"/>
          <p14:tracePt t="133098" x="6978650" y="5740400"/>
          <p14:tracePt t="133114" x="6959600" y="5740400"/>
          <p14:tracePt t="133131" x="6940550" y="5727700"/>
          <p14:tracePt t="133147" x="6934200" y="5721350"/>
          <p14:tracePt t="133391" x="6921500" y="5715000"/>
          <p14:tracePt t="133398" x="6927850" y="5715000"/>
          <p14:tracePt t="133414" x="6959600" y="5715000"/>
          <p14:tracePt t="133431" x="7004050" y="5715000"/>
          <p14:tracePt t="133448" x="7048500" y="5715000"/>
          <p14:tracePt t="133464" x="7099300" y="5715000"/>
          <p14:tracePt t="133482" x="7169150" y="5715000"/>
          <p14:tracePt t="133498" x="7200900" y="5715000"/>
          <p14:tracePt t="133514" x="7226300" y="5715000"/>
          <p14:tracePt t="133531" x="7232650" y="5715000"/>
          <p14:tracePt t="133548" x="7239000" y="5715000"/>
          <p14:tracePt t="133565" x="7245350" y="5715000"/>
          <p14:tracePt t="133581" x="7264400" y="5715000"/>
          <p14:tracePt t="133598" x="7270750" y="5715000"/>
          <p14:tracePt t="133614" x="7277100" y="5715000"/>
          <p14:tracePt t="133783" x="7258050" y="5715000"/>
          <p14:tracePt t="133790" x="7232650" y="5715000"/>
          <p14:tracePt t="133798" x="7226300" y="5715000"/>
          <p14:tracePt t="133814" x="7194550" y="5702300"/>
          <p14:tracePt t="133831" x="7175500" y="5702300"/>
          <p14:tracePt t="133848" x="7143750" y="5683250"/>
          <p14:tracePt t="133879" x="7137400" y="5676900"/>
          <p14:tracePt t="133966" x="7137400" y="5670550"/>
          <p14:tracePt t="134119" x="7137400" y="5664200"/>
          <p14:tracePt t="134143" x="7143750" y="5664200"/>
          <p14:tracePt t="134151" x="7150100" y="5664200"/>
          <p14:tracePt t="134167" x="7169150" y="5664200"/>
          <p14:tracePt t="134175" x="7181850" y="5664200"/>
          <p14:tracePt t="134182" x="7200900" y="5645150"/>
          <p14:tracePt t="134198" x="7232650" y="5645150"/>
          <p14:tracePt t="134214" x="7283450" y="5638800"/>
          <p14:tracePt t="134231" x="7302500" y="5638800"/>
          <p14:tracePt t="134551" x="7270750" y="5638800"/>
          <p14:tracePt t="134559" x="7219950" y="5638800"/>
          <p14:tracePt t="134567" x="7181850" y="5638800"/>
          <p14:tracePt t="134581" x="7137400" y="5638800"/>
          <p14:tracePt t="134598" x="7092950" y="5638800"/>
          <p14:tracePt t="134615" x="7073900" y="5638800"/>
          <p14:tracePt t="134631" x="7054850" y="5638800"/>
          <p14:tracePt t="134648" x="7035800" y="5638800"/>
          <p14:tracePt t="134665" x="7010400" y="5645150"/>
          <p14:tracePt t="134681" x="7004050" y="5645150"/>
          <p14:tracePt t="134698" x="6991350" y="5657850"/>
          <p14:tracePt t="134715" x="6978650" y="5657850"/>
          <p14:tracePt t="136055" x="7004050" y="5657850"/>
          <p14:tracePt t="136063" x="7023100" y="5657850"/>
          <p14:tracePt t="136071" x="7073900" y="5657850"/>
          <p14:tracePt t="136081" x="7175500" y="5657850"/>
          <p14:tracePt t="136098" x="7321550" y="5657850"/>
          <p14:tracePt t="136115" x="7461250" y="5657850"/>
          <p14:tracePt t="136131" x="7537450" y="5657850"/>
          <p14:tracePt t="136148" x="7581900" y="5657850"/>
          <p14:tracePt t="136165" x="7626350" y="5638800"/>
          <p14:tracePt t="136182" x="7645400" y="5638800"/>
          <p14:tracePt t="136199" x="7651750" y="5638800"/>
          <p14:tracePt t="136271" x="7658100" y="5632450"/>
          <p14:tracePt t="136311" x="7658100" y="5626100"/>
          <p14:tracePt t="136319" x="7651750" y="5619750"/>
          <p14:tracePt t="136332" x="7651750" y="5613400"/>
          <p14:tracePt t="136348" x="7645400" y="5607050"/>
          <p14:tracePt t="136400" x="7626350" y="5607050"/>
          <p14:tracePt t="136431" x="7620000" y="5607050"/>
          <p14:tracePt t="136471" x="7613650" y="5607050"/>
          <p14:tracePt t="136703" x="7607300" y="5607050"/>
          <p14:tracePt t="136824" x="7594600" y="5607050"/>
          <p14:tracePt t="136831" x="7575550" y="5613400"/>
          <p14:tracePt t="136848" x="7531100" y="5613400"/>
          <p14:tracePt t="136865" x="7461250" y="5613400"/>
          <p14:tracePt t="136882" x="7372350" y="5613400"/>
          <p14:tracePt t="136898" x="7232650" y="5613400"/>
          <p14:tracePt t="136915" x="7073900" y="5613400"/>
          <p14:tracePt t="136932" x="6889750" y="5581650"/>
          <p14:tracePt t="136948" x="6680200" y="5556250"/>
          <p14:tracePt t="136965" x="6432550" y="5524500"/>
          <p14:tracePt t="136982" x="6210300" y="5524500"/>
          <p14:tracePt t="136998" x="6051550" y="5524500"/>
          <p14:tracePt t="137016" x="5949950" y="5524500"/>
          <p14:tracePt t="137032" x="5943600" y="5524500"/>
          <p14:tracePt t="137152" x="5937250" y="5518150"/>
          <p14:tracePt t="137247" x="5930900" y="5511800"/>
          <p14:tracePt t="137263" x="5911850" y="5511800"/>
          <p14:tracePt t="137271" x="5905500" y="5505450"/>
          <p14:tracePt t="137282" x="5880100" y="5505450"/>
          <p14:tracePt t="137299" x="5803900" y="5505450"/>
          <p14:tracePt t="137315" x="5695950" y="5505450"/>
          <p14:tracePt t="137332" x="5600700" y="5505450"/>
          <p14:tracePt t="137348" x="5530850" y="5530850"/>
          <p14:tracePt t="137365" x="5499100" y="5537200"/>
          <p14:tracePt t="137383" x="5473700" y="5543550"/>
          <p14:tracePt t="137383" x="5467350" y="5543550"/>
          <p14:tracePt t="137400" x="5461000" y="5543550"/>
          <p14:tracePt t="137415" x="5454650" y="5549900"/>
          <p14:tracePt t="137432" x="5448300" y="5549900"/>
          <p14:tracePt t="137448" x="5435600" y="5549900"/>
          <p14:tracePt t="137465" x="5429250" y="5549900"/>
          <p14:tracePt t="137482" x="5403850" y="5568950"/>
          <p14:tracePt t="137498" x="5397500" y="5568950"/>
          <p14:tracePt t="137515" x="5384800" y="5575300"/>
          <p14:tracePt t="137783" x="5365750" y="5575300"/>
          <p14:tracePt t="137791" x="5359400" y="5575300"/>
          <p14:tracePt t="137823" x="5353050" y="5575300"/>
          <p14:tracePt t="138440" x="5346700" y="5575300"/>
          <p14:tracePt t="138472" x="5327650" y="5575300"/>
          <p14:tracePt t="138487" x="5321300" y="5581650"/>
          <p14:tracePt t="138536" x="5314950" y="5588000"/>
          <p14:tracePt t="138560" x="5314950" y="5600700"/>
          <p14:tracePt t="138616" x="5308600" y="5607050"/>
          <p14:tracePt t="138792" x="5308600" y="5594350"/>
          <p14:tracePt t="138800" x="5308600" y="5575300"/>
          <p14:tracePt t="138816" x="5295900" y="5524500"/>
          <p14:tracePt t="138832" x="5295900" y="5480050"/>
          <p14:tracePt t="138849" x="5295900" y="5435600"/>
          <p14:tracePt t="138865" x="5283200" y="5410200"/>
          <p14:tracePt t="138882" x="5283200" y="5397500"/>
          <p14:tracePt t="138899" x="5283200" y="5391150"/>
          <p14:tracePt t="138916" x="5283200" y="5384800"/>
          <p14:tracePt t="138932" x="5283200" y="5353050"/>
          <p14:tracePt t="138949" x="5283200" y="5302250"/>
          <p14:tracePt t="138966" x="5283200" y="5207000"/>
          <p14:tracePt t="138982" x="5283200" y="5118100"/>
          <p14:tracePt t="138999" x="5283200" y="5016500"/>
          <p14:tracePt t="138999" x="5283200" y="4972050"/>
          <p14:tracePt t="139016" x="5283200" y="4921250"/>
          <p14:tracePt t="139032" x="5283200" y="4864100"/>
          <p14:tracePt t="139049" x="5283200" y="4832350"/>
          <p14:tracePt t="139066" x="5283200" y="4800600"/>
          <p14:tracePt t="139082" x="5270500" y="4781550"/>
          <p14:tracePt t="139102" x="5270500" y="4756150"/>
          <p14:tracePt t="139116" x="5270500" y="4743450"/>
          <p14:tracePt t="139132" x="5270500" y="4718050"/>
          <p14:tracePt t="139149" x="5270500" y="4699000"/>
          <p14:tracePt t="139166" x="5270500" y="4660900"/>
          <p14:tracePt t="139182" x="5270500" y="4635500"/>
          <p14:tracePt t="139199" x="5270500" y="4584700"/>
          <p14:tracePt t="139216" x="5270500" y="4552950"/>
          <p14:tracePt t="139232" x="5270500" y="4527550"/>
          <p14:tracePt t="139249" x="5270500" y="4508500"/>
          <p14:tracePt t="139266" x="5270500" y="4489450"/>
          <p14:tracePt t="139282" x="5270500" y="4470400"/>
          <p14:tracePt t="139312" x="5270500" y="4464050"/>
          <p14:tracePt t="140400" x="5270500" y="4451350"/>
          <p14:tracePt t="140408" x="5270500" y="4425950"/>
          <p14:tracePt t="140416" x="5276850" y="4400550"/>
          <p14:tracePt t="140432" x="5283200" y="4356100"/>
          <p14:tracePt t="140449" x="5283200" y="4318000"/>
          <p14:tracePt t="140466" x="5289550" y="4286250"/>
          <p14:tracePt t="140482" x="5289550" y="4254500"/>
          <p14:tracePt t="140499" x="5302250" y="4248150"/>
          <p14:tracePt t="140984" x="5302250" y="4267200"/>
          <p14:tracePt t="140992" x="5302250" y="4279900"/>
          <p14:tracePt t="141000" x="5302250" y="4298950"/>
          <p14:tracePt t="141016" x="5302250" y="4318000"/>
          <p14:tracePt t="141033" x="5302250" y="4330700"/>
          <p14:tracePt t="141168" x="5302250" y="4337050"/>
          <p14:tracePt t="141177" x="5302250" y="4343400"/>
          <p14:tracePt t="141184" x="5302250" y="4356100"/>
          <p14:tracePt t="141200" x="5302250" y="4375150"/>
          <p14:tracePt t="141216" x="5302250" y="4381500"/>
          <p14:tracePt t="141233" x="5302250" y="4406900"/>
          <p14:tracePt t="141249" x="5302250" y="4413250"/>
          <p14:tracePt t="141266" x="5302250" y="4419600"/>
          <p14:tracePt t="141296" x="5302250" y="4438650"/>
          <p14:tracePt t="141312" x="5302250" y="4445000"/>
          <p14:tracePt t="141336" x="5302250" y="4451350"/>
          <p14:tracePt t="141504" x="5302250" y="4457700"/>
          <p14:tracePt t="141512" x="5302250" y="4476750"/>
          <p14:tracePt t="141521" x="5302250" y="4483100"/>
          <p14:tracePt t="141533" x="5302250" y="4489450"/>
          <p14:tracePt t="141550" x="5302250" y="4495800"/>
          <p14:tracePt t="141567" x="5302250" y="4514850"/>
          <p14:tracePt t="141624" x="5302250" y="4521200"/>
          <p14:tracePt t="141640" x="5302250" y="4527550"/>
          <p14:tracePt t="141649" x="5302250" y="4533900"/>
          <p14:tracePt t="141666" x="5302250" y="4559300"/>
          <p14:tracePt t="141683" x="5302250" y="4572000"/>
          <p14:tracePt t="141699" x="5302250" y="4597400"/>
          <p14:tracePt t="141716" x="5302250" y="4603750"/>
          <p14:tracePt t="141733" x="5302250" y="4610100"/>
          <p14:tracePt t="141769" x="5302250" y="4622800"/>
          <p14:tracePt t="141792" x="5302250" y="4635500"/>
          <p14:tracePt t="141801" x="5302250" y="4641850"/>
          <p14:tracePt t="141817" x="5302250" y="4667250"/>
          <p14:tracePt t="141832" x="5302250" y="4679950"/>
          <p14:tracePt t="141848" x="5302250" y="4692650"/>
          <p14:tracePt t="141856" x="5302250" y="4705350"/>
          <p14:tracePt t="141866" x="5302250" y="4711700"/>
          <p14:tracePt t="141883" x="5302250" y="4718050"/>
          <p14:tracePt t="141899" x="5302250" y="4730750"/>
          <p14:tracePt t="141916" x="5302250" y="4743450"/>
          <p14:tracePt t="141933" x="5308600" y="4749800"/>
          <p14:tracePt t="141949" x="5314950" y="4756150"/>
          <p14:tracePt t="141966" x="5314950" y="4762500"/>
          <p14:tracePt t="141983" x="5321300" y="4787900"/>
          <p14:tracePt t="142000" x="5334000" y="4851400"/>
          <p14:tracePt t="142017" x="5340350" y="4895850"/>
          <p14:tracePt t="142033" x="5340350" y="4933950"/>
          <p14:tracePt t="142049" x="5359400" y="4978400"/>
          <p14:tracePt t="142067" x="5372100" y="5022850"/>
          <p14:tracePt t="142083" x="5378450" y="5060950"/>
          <p14:tracePt t="142100" x="5384800" y="5092700"/>
          <p14:tracePt t="142116" x="5403850" y="5137150"/>
          <p14:tracePt t="142133" x="5416550" y="5162550"/>
          <p14:tracePt t="142150" x="5422900" y="5207000"/>
          <p14:tracePt t="142166" x="5435600" y="5245100"/>
          <p14:tracePt t="142183" x="5454650" y="5289550"/>
          <p14:tracePt t="142200" x="5461000" y="5327650"/>
          <p14:tracePt t="142200" x="5473700" y="5340350"/>
          <p14:tracePt t="142216" x="5499100" y="5391150"/>
          <p14:tracePt t="142233" x="5518150" y="5435600"/>
          <p14:tracePt t="142250" x="5537200" y="5492750"/>
          <p14:tracePt t="142267" x="5556250" y="5524500"/>
          <p14:tracePt t="142283" x="5556250" y="5562600"/>
          <p14:tracePt t="142300" x="5556250" y="5594350"/>
          <p14:tracePt t="142316" x="5562600" y="5626100"/>
          <p14:tracePt t="142333" x="5562600" y="5645150"/>
          <p14:tracePt t="142350" x="5562600" y="5651500"/>
          <p14:tracePt t="142366" x="5562600" y="5664200"/>
          <p14:tracePt t="142383" x="5562600" y="5670550"/>
          <p14:tracePt t="142400" x="5562600" y="5683250"/>
          <p14:tracePt t="142424" x="5562600" y="5689600"/>
          <p14:tracePt t="142440" x="5562600" y="5702300"/>
          <p14:tracePt t="142450" x="5562600" y="5708650"/>
          <p14:tracePt t="142466" x="5562600" y="5721350"/>
          <p14:tracePt t="142483" x="5562600" y="5727700"/>
          <p14:tracePt t="142500" x="5562600" y="5740400"/>
          <p14:tracePt t="142537" x="5549900" y="5759450"/>
          <p14:tracePt t="142592" x="5543550" y="5759450"/>
          <p14:tracePt t="142616" x="5537200" y="5759450"/>
          <p14:tracePt t="142632" x="5518150" y="5759450"/>
          <p14:tracePt t="142640" x="5511800" y="5753100"/>
          <p14:tracePt t="142650" x="5505450" y="5746750"/>
          <p14:tracePt t="142666" x="5499100" y="5740400"/>
          <p14:tracePt t="142683" x="5492750" y="5721350"/>
          <p14:tracePt t="142700" x="5473700" y="5702300"/>
          <p14:tracePt t="142716" x="5454650" y="5676900"/>
          <p14:tracePt t="142733" x="5448300" y="5664200"/>
          <p14:tracePt t="142750" x="5435600" y="5632450"/>
          <p14:tracePt t="142767" x="5429250" y="5626100"/>
          <p14:tracePt t="143121" x="5422900" y="5619750"/>
          <p14:tracePt t="143161" x="5416550" y="5619750"/>
          <p14:tracePt t="143169" x="5410200" y="5613400"/>
          <p14:tracePt t="143183" x="5397500" y="5613400"/>
          <p14:tracePt t="143201" x="5384800" y="5594350"/>
          <p14:tracePt t="143233" x="5378450" y="5588000"/>
          <p14:tracePt t="143249" x="5359400" y="5575300"/>
          <p14:tracePt t="143265" x="5340350" y="5568950"/>
          <p14:tracePt t="143289" x="5340350" y="5562600"/>
          <p14:tracePt t="143297" x="5334000" y="5556250"/>
          <p14:tracePt t="143345" x="5327650" y="5549900"/>
          <p14:tracePt t="143369" x="5327650" y="5537200"/>
          <p14:tracePt t="143384" x="5321300" y="5511800"/>
          <p14:tracePt t="143393" x="5308600" y="5505450"/>
          <p14:tracePt t="143401" x="5302250" y="5499100"/>
          <p14:tracePt t="143425" x="5302250" y="5492750"/>
          <p14:tracePt t="143433" x="5302250" y="5486400"/>
          <p14:tracePt t="143450" x="5295900" y="5480050"/>
          <p14:tracePt t="143905" x="5295900" y="5467350"/>
          <p14:tracePt t="143913" x="5295900" y="5461000"/>
          <p14:tracePt t="143921" x="5289550" y="5435600"/>
          <p14:tracePt t="143933" x="5289550" y="5429250"/>
          <p14:tracePt t="143950" x="5289550" y="5397500"/>
          <p14:tracePt t="143967" x="5270500" y="5359400"/>
          <p14:tracePt t="143984" x="5257800" y="5314950"/>
          <p14:tracePt t="144000" x="5251450" y="5289550"/>
          <p14:tracePt t="144001" x="5245100" y="5257800"/>
          <p14:tracePt t="144017" x="5245100" y="5226050"/>
          <p14:tracePt t="144033" x="5226050" y="5207000"/>
          <p14:tracePt t="144050" x="5219700" y="5194300"/>
          <p14:tracePt t="144481" x="5219700" y="5207000"/>
          <p14:tracePt t="144489" x="5219700" y="5219700"/>
          <p14:tracePt t="144501" x="5219700" y="5232400"/>
          <p14:tracePt t="144517" x="5219700" y="5251450"/>
          <p14:tracePt t="144534" x="5219700" y="5270500"/>
          <p14:tracePt t="144550" x="5219700" y="5283200"/>
          <p14:tracePt t="144569" x="5219700" y="5289550"/>
          <p14:tracePt t="144585" x="5219700" y="5295900"/>
          <p14:tracePt t="144601" x="5219700" y="5321300"/>
          <p14:tracePt t="144617" x="5213350" y="5340350"/>
          <p14:tracePt t="144722" x="5200650" y="5346700"/>
          <p14:tracePt t="145065" x="5200650" y="5365750"/>
          <p14:tracePt t="145081" x="5200650" y="5372100"/>
          <p14:tracePt t="145097" x="5200650" y="5378450"/>
          <p14:tracePt t="145234" x="5207000" y="5384800"/>
          <p14:tracePt t="145241" x="5213350" y="5384800"/>
          <p14:tracePt t="145257" x="5219700" y="5384800"/>
          <p14:tracePt t="145267" x="5226050" y="5384800"/>
          <p14:tracePt t="145284" x="5264150" y="5359400"/>
          <p14:tracePt t="145300" x="5276850" y="5340350"/>
          <p14:tracePt t="145317" x="5283200" y="5314950"/>
          <p14:tracePt t="145334" x="5302250" y="5289550"/>
          <p14:tracePt t="145350" x="5302250" y="5283200"/>
          <p14:tracePt t="145545" x="5302250" y="5289550"/>
          <p14:tracePt t="145553" x="5302250" y="5295900"/>
          <p14:tracePt t="145567" x="5302250" y="5314950"/>
          <p14:tracePt t="145584" x="5302250" y="5334000"/>
          <p14:tracePt t="145600" x="5302250" y="5359400"/>
          <p14:tracePt t="145601" x="5302250" y="5365750"/>
          <p14:tracePt t="145617" x="5302250" y="5372100"/>
          <p14:tracePt t="145634" x="5308600" y="5403850"/>
          <p14:tracePt t="145650" x="5321300" y="5416550"/>
          <p14:tracePt t="145667" x="5321300" y="5429250"/>
          <p14:tracePt t="145684" x="5327650" y="5435600"/>
          <p14:tracePt t="145809" x="5327650" y="5441950"/>
          <p14:tracePt t="146065" x="5340350" y="5435600"/>
          <p14:tracePt t="146074" x="5340350" y="5429250"/>
          <p14:tracePt t="146084" x="5340350" y="5410200"/>
          <p14:tracePt t="146101" x="5340350" y="5365750"/>
          <p14:tracePt t="146117" x="5340350" y="5340350"/>
          <p14:tracePt t="146134" x="5340350" y="5270500"/>
          <p14:tracePt t="146150" x="5353050" y="5200650"/>
          <p14:tracePt t="146167" x="5353050" y="5111750"/>
          <p14:tracePt t="146184" x="5353050" y="5003800"/>
          <p14:tracePt t="146200" x="5353050" y="4927600"/>
          <p14:tracePt t="146217" x="5353050" y="4819650"/>
          <p14:tracePt t="146234" x="5353050" y="4775200"/>
          <p14:tracePt t="146251" x="5353050" y="4743450"/>
          <p14:tracePt t="146267" x="5353050" y="4699000"/>
          <p14:tracePt t="146284" x="5353050" y="4679950"/>
          <p14:tracePt t="146301" x="5353050" y="4648200"/>
          <p14:tracePt t="146317" x="5353050" y="4641850"/>
          <p14:tracePt t="146334" x="5353050" y="4610100"/>
          <p14:tracePt t="146351" x="5353050" y="4578350"/>
          <p14:tracePt t="146367" x="5353050" y="4533900"/>
          <p14:tracePt t="146384" x="5353050" y="4489450"/>
          <p14:tracePt t="146401" x="5353050" y="4476750"/>
          <p14:tracePt t="146418" x="5359400" y="4451350"/>
          <p14:tracePt t="146434" x="5359400" y="4445000"/>
          <p14:tracePt t="146666" x="5353050" y="4464050"/>
          <p14:tracePt t="146689" x="5334000" y="4476750"/>
          <p14:tracePt t="146705" x="5289550" y="4489450"/>
          <p14:tracePt t="146714" x="5276850" y="4495800"/>
          <p14:tracePt t="146721" x="5245100" y="4495800"/>
          <p14:tracePt t="146734" x="5207000" y="4508500"/>
          <p14:tracePt t="146751" x="5137150" y="4527550"/>
          <p14:tracePt t="146767" x="5022850" y="4540250"/>
          <p14:tracePt t="146784" x="4914900" y="4540250"/>
          <p14:tracePt t="146801" x="4775200" y="4540250"/>
          <p14:tracePt t="146801" x="4724400" y="4540250"/>
          <p14:tracePt t="146817" x="4641850" y="4540250"/>
          <p14:tracePt t="146834" x="4552950" y="4540250"/>
          <p14:tracePt t="146851" x="4457700" y="4552950"/>
          <p14:tracePt t="146867" x="4362450" y="4565650"/>
          <p14:tracePt t="146884" x="4292600" y="4584700"/>
          <p14:tracePt t="146901" x="4248150" y="4584700"/>
          <p14:tracePt t="146917" x="4216400" y="4584700"/>
          <p14:tracePt t="146934" x="4203700" y="4584700"/>
          <p14:tracePt t="146951" x="4184650" y="4578350"/>
          <p14:tracePt t="146967" x="4178300" y="4559300"/>
          <p14:tracePt t="146984" x="4171950" y="4546600"/>
          <p14:tracePt t="147001" x="4171950" y="4521200"/>
          <p14:tracePt t="147001" x="4165600" y="4502150"/>
          <p14:tracePt t="147017" x="4165600" y="4495800"/>
          <p14:tracePt t="147034" x="4159250" y="4476750"/>
          <p14:tracePt t="147058" x="4159250" y="4470400"/>
          <p14:tracePt t="147067" x="4159250" y="4457700"/>
          <p14:tracePt t="147090" x="4159250" y="4445000"/>
          <p14:tracePt t="147490" x="4159250" y="4413250"/>
          <p14:tracePt t="147498" x="4159250" y="4375150"/>
          <p14:tracePt t="147506" x="4133850" y="4324350"/>
          <p14:tracePt t="147517" x="4133850" y="4318000"/>
          <p14:tracePt t="147534" x="4114800" y="4260850"/>
          <p14:tracePt t="147551" x="4114800" y="4235450"/>
          <p14:tracePt t="147567" x="4108450" y="4197350"/>
          <p14:tracePt t="147586" x="4108450" y="4191000"/>
          <p14:tracePt t="147601" x="4108450" y="4171950"/>
          <p14:tracePt t="147618" x="4108450" y="4165600"/>
          <p14:tracePt t="147746" x="4108450" y="4159250"/>
          <p14:tracePt t="147770" x="4108450" y="4152900"/>
          <p14:tracePt t="147786" x="4108450" y="4133850"/>
          <p14:tracePt t="147802" x="4108450" y="4127500"/>
          <p14:tracePt t="147818" x="4108450" y="4121150"/>
          <p14:tracePt t="147850" x="4108450" y="4114800"/>
          <p14:tracePt t="148066" x="4108450" y="4121150"/>
          <p14:tracePt t="148074" x="4108450" y="4140200"/>
          <p14:tracePt t="148084" x="4108450" y="4178300"/>
          <p14:tracePt t="148101" x="4140200" y="4260850"/>
          <p14:tracePt t="148118" x="4279900" y="4343400"/>
          <p14:tracePt t="148135" x="4457700" y="4368800"/>
          <p14:tracePt t="148151" x="4705350" y="4400550"/>
          <p14:tracePt t="148168" x="4864100" y="4400550"/>
          <p14:tracePt t="148185" x="4959350" y="4400550"/>
          <p14:tracePt t="148201" x="5041900" y="4400550"/>
          <p14:tracePt t="148202" x="5067300" y="4400550"/>
          <p14:tracePt t="148218" x="5175250" y="4400550"/>
          <p14:tracePt t="148234" x="5314950" y="4413250"/>
          <p14:tracePt t="148251" x="5422900" y="4413250"/>
          <p14:tracePt t="148268" x="5505450" y="4432300"/>
          <p14:tracePt t="148284" x="5543550" y="4438650"/>
          <p14:tracePt t="148301" x="5549900" y="4451350"/>
          <p14:tracePt t="148330" x="5549900" y="4457700"/>
          <p14:tracePt t="148338" x="5549900" y="4464050"/>
          <p14:tracePt t="148351" x="5549900" y="4476750"/>
          <p14:tracePt t="148368" x="5549900" y="4489450"/>
          <p14:tracePt t="148385" x="5549900" y="4495800"/>
          <p14:tracePt t="148401" x="5537200" y="4508500"/>
          <p14:tracePt t="148514" x="5530850" y="4508500"/>
          <p14:tracePt t="148530" x="5524500" y="4508500"/>
          <p14:tracePt t="148546" x="5511800" y="4508500"/>
          <p14:tracePt t="148554" x="5499100" y="4508500"/>
          <p14:tracePt t="148570" x="5486400" y="4508500"/>
          <p14:tracePt t="148584" x="5467350" y="4508500"/>
          <p14:tracePt t="148602" x="5429250" y="4508500"/>
          <p14:tracePt t="148618" x="5416550" y="4508500"/>
          <p14:tracePt t="148635" x="5391150" y="4508500"/>
          <p14:tracePt t="148651" x="5378450" y="4508500"/>
          <p14:tracePt t="148668" x="5372100" y="4508500"/>
          <p14:tracePt t="148684" x="5340350" y="4476750"/>
          <p14:tracePt t="148702" x="5340350" y="4445000"/>
          <p14:tracePt t="148718" x="5334000" y="4432300"/>
          <p14:tracePt t="148738" x="5334000" y="4413250"/>
          <p14:tracePt t="148751" x="5327650" y="4406900"/>
          <p14:tracePt t="149698" x="5321300" y="4406900"/>
          <p14:tracePt t="149706" x="5308600" y="4406900"/>
          <p14:tracePt t="149746" x="5302250" y="4406900"/>
          <p14:tracePt t="149802" x="5295900" y="4400550"/>
          <p14:tracePt t="150170" x="5295900" y="4432300"/>
          <p14:tracePt t="150178" x="5295900" y="4502150"/>
          <p14:tracePt t="150186" x="5295900" y="4584700"/>
          <p14:tracePt t="150201" x="5295900" y="4705350"/>
          <p14:tracePt t="150218" x="5334000" y="5200650"/>
          <p14:tracePt t="150235" x="5403850" y="5511800"/>
          <p14:tracePt t="150251" x="5492750" y="5797550"/>
          <p14:tracePt t="150268" x="5588000" y="6000750"/>
          <p14:tracePt t="150285" x="5689600" y="6159500"/>
          <p14:tracePt t="150302" x="5772150" y="6254750"/>
          <p14:tracePt t="150319" x="5861050" y="6318250"/>
          <p14:tracePt t="150335" x="5962650" y="6394450"/>
          <p14:tracePt t="150351" x="6121400" y="6470650"/>
          <p14:tracePt t="150368" x="6267450" y="6502400"/>
          <p14:tracePt t="150385" x="6432550" y="6540500"/>
          <p14:tracePt t="150401" x="6502400" y="6553200"/>
          <p14:tracePt t="150402" x="6534150" y="6553200"/>
          <p14:tracePt t="150418" x="6540500" y="6553200"/>
          <p14:tracePt t="150491" x="6546850" y="6553200"/>
          <p14:tracePt t="150506" x="6553200" y="6553200"/>
          <p14:tracePt t="150523" x="6572250" y="6553200"/>
          <p14:tracePt t="150530" x="6584950" y="6553200"/>
          <p14:tracePt t="150538" x="6616700" y="6553200"/>
          <p14:tracePt t="150552" x="6629400" y="6553200"/>
          <p14:tracePt t="150569" x="6724650" y="6553200"/>
          <p14:tracePt t="150585" x="6864350" y="6553200"/>
          <p14:tracePt t="150602" x="7073900" y="6553200"/>
          <p14:tracePt t="150602" x="7200900" y="6534150"/>
          <p14:tracePt t="150618" x="7448550" y="6489700"/>
          <p14:tracePt t="150635" x="7626350" y="6451600"/>
          <p14:tracePt t="150652" x="7708900" y="6445250"/>
          <p14:tracePt t="150668" x="7772400" y="6445250"/>
          <p14:tracePt t="150685" x="7785100" y="6432550"/>
          <p14:tracePt t="150702" x="7810500" y="6432550"/>
          <p14:tracePt t="150718" x="7816850" y="6432550"/>
          <p14:tracePt t="150735" x="7823200" y="6432550"/>
          <p14:tracePt t="150994" x="7829550" y="6438900"/>
          <p14:tracePt t="151010" x="7823200" y="6445250"/>
          <p14:tracePt t="151018" x="7816850" y="6451600"/>
          <p14:tracePt t="151035" x="7785100" y="6470650"/>
          <p14:tracePt t="151052" x="7734300" y="6508750"/>
          <p14:tracePt t="151068" x="7664450" y="6546850"/>
          <p14:tracePt t="151085" x="7581900" y="6584950"/>
          <p14:tracePt t="151102" x="7524750" y="6616700"/>
          <p14:tracePt t="151118" x="7423150" y="6661150"/>
          <p14:tracePt t="151135" x="7321550" y="6680200"/>
          <p14:tracePt t="151152" x="7239000" y="6705600"/>
          <p14:tracePt t="151168" x="7162800" y="6705600"/>
          <p14:tracePt t="151185" x="7099300" y="6705600"/>
          <p14:tracePt t="151202" x="7048500" y="6692900"/>
          <p14:tracePt t="151218" x="7004050" y="6654800"/>
          <p14:tracePt t="151235" x="6997700" y="6648450"/>
          <p14:tracePt t="151252" x="6985000" y="6635750"/>
          <p14:tracePt t="151371" x="6985000" y="6629400"/>
          <p14:tracePt t="151419" x="6991350" y="6629400"/>
          <p14:tracePt t="151427" x="7010400" y="6629400"/>
          <p14:tracePt t="151435" x="7016750" y="6629400"/>
          <p14:tracePt t="151452" x="7023100" y="6629400"/>
          <p14:tracePt t="151468" x="7029450" y="6629400"/>
          <p14:tracePt t="151485" x="7054850" y="6629400"/>
          <p14:tracePt t="151502" x="7086600" y="6629400"/>
          <p14:tracePt t="151518" x="7143750" y="6610350"/>
          <p14:tracePt t="151536" x="7213600" y="6565900"/>
          <p14:tracePt t="151552" x="7315200" y="6534150"/>
          <p14:tracePt t="151568" x="7372350" y="6502400"/>
          <p14:tracePt t="151585" x="7404100" y="6496050"/>
          <p14:tracePt t="151602" x="7429500" y="6477000"/>
          <p14:tracePt t="151683" x="7435850" y="6477000"/>
          <p14:tracePt t="151763" x="7429500" y="6477000"/>
          <p14:tracePt t="151770" x="7416800" y="6477000"/>
          <p14:tracePt t="151786" x="7404100" y="6477000"/>
          <p14:tracePt t="151802" x="7353300" y="6477000"/>
          <p14:tracePt t="151803" x="7315200" y="6477000"/>
          <p14:tracePt t="151819" x="7258050" y="6477000"/>
          <p14:tracePt t="151835" x="7207250" y="6477000"/>
          <p14:tracePt t="151852" x="7181850" y="6477000"/>
          <p14:tracePt t="151869" x="7175500" y="6477000"/>
          <p14:tracePt t="151885" x="7169150" y="6477000"/>
          <p14:tracePt t="151907" x="7156450" y="6489700"/>
          <p14:tracePt t="152291" x="7169150" y="6489700"/>
          <p14:tracePt t="152299" x="7175500" y="6489700"/>
          <p14:tracePt t="152307" x="7194550" y="6489700"/>
          <p14:tracePt t="152319" x="7219950" y="6489700"/>
          <p14:tracePt t="152335" x="7264400" y="6489700"/>
          <p14:tracePt t="152352" x="7277100" y="6489700"/>
          <p14:tracePt t="152369" x="7302500" y="6489700"/>
          <p14:tracePt t="152459" x="7308850" y="6489700"/>
          <p14:tracePt t="152475" x="7315200" y="6489700"/>
          <p14:tracePt t="152483" x="7334250" y="6489700"/>
          <p14:tracePt t="152491" x="7346950" y="6489700"/>
          <p14:tracePt t="152502" x="7353300" y="6489700"/>
          <p14:tracePt t="152519" x="7372350" y="6489700"/>
          <p14:tracePt t="152535" x="7378700" y="6489700"/>
          <p14:tracePt t="152563" x="7385050" y="6489700"/>
          <p14:tracePt t="152579" x="7391400" y="6489700"/>
          <p14:tracePt t="152595" x="7410450" y="6489700"/>
          <p14:tracePt t="152603" x="7416800" y="6489700"/>
          <p14:tracePt t="152619" x="7448550" y="6489700"/>
          <p14:tracePt t="152636" x="7505700" y="6489700"/>
          <p14:tracePt t="152652" x="7639050" y="6489700"/>
          <p14:tracePt t="152669" x="7785100" y="6489700"/>
          <p14:tracePt t="152685" x="7905750" y="6489700"/>
          <p14:tracePt t="152702" x="8013700" y="6489700"/>
          <p14:tracePt t="152719" x="8070850" y="6489700"/>
          <p14:tracePt t="152735" x="8077200" y="6489700"/>
          <p14:tracePt t="152753" x="8089900" y="6496050"/>
          <p14:tracePt t="152867" x="8077200" y="6496050"/>
          <p14:tracePt t="152875" x="8070850" y="6496050"/>
          <p14:tracePt t="152885" x="8064500" y="6496050"/>
          <p14:tracePt t="152902" x="8058150" y="6496050"/>
          <p14:tracePt t="152919" x="8039100" y="6496050"/>
          <p14:tracePt t="152939" x="8032750" y="6496050"/>
          <p14:tracePt t="152979" x="8026400" y="6496050"/>
          <p14:tracePt t="152987" x="8020050" y="6496050"/>
          <p14:tracePt t="152995" x="8001000" y="6496050"/>
          <p14:tracePt t="153003" x="7994650" y="6496050"/>
          <p14:tracePt t="153019" x="7943850" y="6496050"/>
          <p14:tracePt t="153035" x="7867650" y="6496050"/>
          <p14:tracePt t="153052" x="7797800" y="6496050"/>
          <p14:tracePt t="153069" x="7721600" y="6496050"/>
          <p14:tracePt t="153086" x="7664450" y="6496050"/>
          <p14:tracePt t="153102" x="7626350" y="6496050"/>
          <p14:tracePt t="153119" x="7575550" y="6489700"/>
          <p14:tracePt t="153136" x="7543800" y="6470650"/>
          <p14:tracePt t="153152" x="7499350" y="6464300"/>
          <p14:tracePt t="153169" x="7473950" y="6464300"/>
          <p14:tracePt t="153185" x="7448550" y="6464300"/>
          <p14:tracePt t="153202" x="7416800" y="6464300"/>
          <p14:tracePt t="153203" x="7410450" y="6464300"/>
          <p14:tracePt t="153219" x="7404100" y="6464300"/>
          <p14:tracePt t="153236" x="7397750" y="6464300"/>
          <p14:tracePt t="153307" x="7391400" y="6464300"/>
          <p14:tracePt t="153331" x="7416800" y="6464300"/>
          <p14:tracePt t="153339" x="7467600" y="6464300"/>
          <p14:tracePt t="153352" x="7505700" y="6464300"/>
          <p14:tracePt t="153369" x="7575550" y="6464300"/>
          <p14:tracePt t="153386" x="7670800" y="6438900"/>
          <p14:tracePt t="153402" x="7727950" y="6413500"/>
          <p14:tracePt t="153419" x="7804150" y="6400800"/>
          <p14:tracePt t="153435" x="7835900" y="6394450"/>
          <p14:tracePt t="153452" x="7912100" y="6394450"/>
          <p14:tracePt t="153469" x="7988300" y="6394450"/>
          <p14:tracePt t="153486" x="8058150" y="6369050"/>
          <p14:tracePt t="153503" x="8102600" y="6362700"/>
          <p14:tracePt t="153519" x="8121650" y="6362700"/>
          <p14:tracePt t="153787" x="8128000" y="6362700"/>
          <p14:tracePt t="153795" x="8147050" y="6362700"/>
          <p14:tracePt t="153803" x="8172450" y="6362700"/>
          <p14:tracePt t="153820" x="8216900" y="6362700"/>
          <p14:tracePt t="153836" x="8261350" y="6362700"/>
          <p14:tracePt t="153852" x="8280400" y="6362700"/>
          <p14:tracePt t="153869" x="8293100" y="6362700"/>
          <p14:tracePt t="153886" x="8299450" y="6362700"/>
          <p14:tracePt t="153915" x="8305800" y="6362700"/>
          <p14:tracePt t="154011" x="8293100" y="6369050"/>
          <p14:tracePt t="154019" x="8274050" y="6381750"/>
          <p14:tracePt t="154036" x="8248650" y="6381750"/>
          <p14:tracePt t="154053" x="8216900" y="6388100"/>
          <p14:tracePt t="154069" x="8185150" y="6388100"/>
          <p14:tracePt t="154086" x="8140700" y="6388100"/>
          <p14:tracePt t="154102" x="8096250" y="6388100"/>
          <p14:tracePt t="154119" x="8039100" y="6388100"/>
          <p14:tracePt t="154136" x="7962900" y="6388100"/>
          <p14:tracePt t="154152" x="7835900" y="6419850"/>
          <p14:tracePt t="154169" x="7721600" y="6432550"/>
          <p14:tracePt t="154186" x="7626350" y="6464300"/>
          <p14:tracePt t="154202" x="7543800" y="6477000"/>
          <p14:tracePt t="154203" x="7518400" y="6477000"/>
          <p14:tracePt t="154220" x="7461250" y="6483350"/>
          <p14:tracePt t="154236" x="7423150" y="6483350"/>
          <p14:tracePt t="154253" x="7391400" y="6483350"/>
          <p14:tracePt t="154269" x="7378700" y="6483350"/>
          <p14:tracePt t="154300" x="7366000" y="6483350"/>
          <p14:tracePt t="154532" x="7372350" y="6483350"/>
          <p14:tracePt t="154540" x="7385050" y="6483350"/>
          <p14:tracePt t="154553" x="7416800" y="6470650"/>
          <p14:tracePt t="154569" x="7473950" y="6451600"/>
          <p14:tracePt t="154586" x="7505700" y="6445250"/>
          <p14:tracePt t="154602" x="7531100" y="6445250"/>
          <p14:tracePt t="154619" x="7556500" y="6445250"/>
          <p14:tracePt t="154636" x="7569200" y="6445250"/>
          <p14:tracePt t="154653" x="7613650" y="6445250"/>
          <p14:tracePt t="154669" x="7658100" y="6426200"/>
          <p14:tracePt t="154686" x="7702550" y="6419850"/>
          <p14:tracePt t="154703" x="7747000" y="6419850"/>
          <p14:tracePt t="154720" x="7759700" y="6419850"/>
          <p14:tracePt t="154736" x="7766050" y="6419850"/>
          <p14:tracePt t="154755" x="7778750" y="6419850"/>
          <p14:tracePt t="154787" x="7785100" y="6419850"/>
          <p14:tracePt t="154811" x="7797800" y="6419850"/>
          <p14:tracePt t="154819" x="7816850" y="6419850"/>
          <p14:tracePt t="154829" x="7823200" y="6419850"/>
          <p14:tracePt t="154836" x="7842250" y="6419850"/>
          <p14:tracePt t="154853" x="7861300" y="6419850"/>
          <p14:tracePt t="154869" x="7886700" y="6419850"/>
          <p14:tracePt t="154886" x="7893050" y="6426200"/>
          <p14:tracePt t="154915" x="7899400" y="6426200"/>
          <p14:tracePt t="155260" x="7893050" y="6432550"/>
          <p14:tracePt t="155267" x="7899400" y="6432550"/>
          <p14:tracePt t="155275" x="7931150" y="6432550"/>
          <p14:tracePt t="155286" x="7950200" y="6445250"/>
          <p14:tracePt t="155303" x="8001000" y="6445250"/>
          <p14:tracePt t="155319" x="8039100" y="6445250"/>
          <p14:tracePt t="155336" x="8058150" y="6445250"/>
          <p14:tracePt t="155475" x="8058150" y="6451600"/>
          <p14:tracePt t="155484" x="8051800" y="6457950"/>
          <p14:tracePt t="155507" x="8045450" y="6464300"/>
          <p14:tracePt t="155523" x="8039100" y="6464300"/>
          <p14:tracePt t="155531" x="8032750" y="6470650"/>
          <p14:tracePt t="155540" x="8020050" y="6470650"/>
          <p14:tracePt t="155553" x="8007350" y="6483350"/>
          <p14:tracePt t="155569" x="7994650" y="6483350"/>
          <p14:tracePt t="155586" x="7975600" y="6496050"/>
          <p14:tracePt t="155603" x="7969250" y="6502400"/>
          <p14:tracePt t="155619" x="7950200" y="6521450"/>
          <p14:tracePt t="155636" x="7937500" y="6521450"/>
          <p14:tracePt t="155653" x="7924800" y="6534150"/>
          <p14:tracePt t="155670" x="7918450" y="6540500"/>
          <p14:tracePt t="155820" x="7905750" y="6540500"/>
          <p14:tracePt t="155876" x="7899400" y="6553200"/>
          <p14:tracePt t="155892" x="7886700" y="6578600"/>
          <p14:tracePt t="155900" x="7854950" y="6584950"/>
          <p14:tracePt t="155907" x="7804150" y="6584950"/>
          <p14:tracePt t="155920" x="7772400" y="6597650"/>
          <p14:tracePt t="155937" x="7715250" y="6604000"/>
          <p14:tracePt t="155953" x="7664450" y="6604000"/>
          <p14:tracePt t="155969" x="7594600" y="6604000"/>
          <p14:tracePt t="155986" x="7537450" y="6604000"/>
          <p14:tracePt t="156003" x="7493000" y="6572250"/>
          <p14:tracePt t="156003" x="7486650" y="6572250"/>
          <p14:tracePt t="156052" x="7480300" y="6565900"/>
          <p14:tracePt t="156180" x="7499350" y="6540500"/>
          <p14:tracePt t="156188" x="7505700" y="6534150"/>
          <p14:tracePt t="156203" x="7518400" y="6521450"/>
          <p14:tracePt t="156220" x="7569200" y="6496050"/>
          <p14:tracePt t="156237" x="7588250" y="6489700"/>
          <p14:tracePt t="156253" x="7613650" y="6489700"/>
          <p14:tracePt t="156269" x="7620000" y="6489700"/>
          <p14:tracePt t="156286" x="7626350" y="6489700"/>
          <p14:tracePt t="156324" x="7645400" y="6489700"/>
          <p14:tracePt t="156332" x="7651750" y="6489700"/>
          <p14:tracePt t="156348" x="7658100" y="6489700"/>
          <p14:tracePt t="156356" x="7664450" y="6489700"/>
          <p14:tracePt t="156380" x="7683500" y="6489700"/>
          <p14:tracePt t="156476" x="7689850" y="6489700"/>
          <p14:tracePt t="156524" x="7696200" y="6489700"/>
          <p14:tracePt t="156548" x="7721600" y="6489700"/>
          <p14:tracePt t="156564" x="7727950" y="6489700"/>
          <p14:tracePt t="156572" x="7740650" y="6489700"/>
          <p14:tracePt t="156580" x="7759700" y="6489700"/>
          <p14:tracePt t="156588" x="7766050" y="6489700"/>
          <p14:tracePt t="156603" x="7804150" y="6489700"/>
          <p14:tracePt t="156620" x="7912100" y="6489700"/>
          <p14:tracePt t="156636" x="7969250" y="6489700"/>
          <p14:tracePt t="156653" x="8007350" y="6477000"/>
          <p14:tracePt t="156670" x="8013700" y="6477000"/>
          <p14:tracePt t="157148" x="8001000" y="6489700"/>
          <p14:tracePt t="157156" x="7994650" y="6496050"/>
          <p14:tracePt t="157170" x="7981950" y="6502400"/>
          <p14:tracePt t="157187" x="7905750" y="6534150"/>
          <p14:tracePt t="157203" x="7848600" y="6546850"/>
          <p14:tracePt t="157204" x="7778750" y="6559550"/>
          <p14:tracePt t="157220" x="7651750" y="6565900"/>
          <p14:tracePt t="157236" x="7537450" y="6604000"/>
          <p14:tracePt t="157253" x="7467600" y="6604000"/>
          <p14:tracePt t="157270" x="7435850" y="6604000"/>
          <p14:tracePt t="157300" x="7429500" y="6604000"/>
          <p14:tracePt t="157316" x="7423150" y="6597650"/>
          <p14:tracePt t="157388" x="7429500" y="6584950"/>
          <p14:tracePt t="157412" x="7435850" y="6584950"/>
          <p14:tracePt t="157428" x="7448550" y="6584950"/>
          <p14:tracePt t="157436" x="7461250" y="6578600"/>
          <p14:tracePt t="157444" x="7467600" y="6578600"/>
          <p14:tracePt t="157453" x="7473950" y="6578600"/>
          <p14:tracePt t="157471" x="7499350" y="6559550"/>
          <p14:tracePt t="157486" x="7543800" y="6553200"/>
          <p14:tracePt t="157503" x="7600950" y="6534150"/>
          <p14:tracePt t="157520" x="7658100" y="6515100"/>
          <p14:tracePt t="157537" x="7740650" y="6502400"/>
          <p14:tracePt t="157553" x="7785100" y="6496050"/>
          <p14:tracePt t="157570" x="7810500" y="6483350"/>
          <p14:tracePt t="157586" x="7835900" y="6470650"/>
          <p14:tracePt t="157603" x="7848600" y="6470650"/>
          <p14:tracePt t="157620" x="7880350" y="6451600"/>
          <p14:tracePt t="157637" x="7886700" y="6451600"/>
          <p14:tracePt t="157708" x="7899400" y="6451600"/>
          <p14:tracePt t="157724" x="7912100" y="6451600"/>
          <p14:tracePt t="157732" x="7918450" y="6451600"/>
          <p14:tracePt t="157740" x="7924800" y="6451600"/>
          <p14:tracePt t="157753" x="7937500" y="6451600"/>
          <p14:tracePt t="157770" x="7981950" y="6451600"/>
          <p14:tracePt t="157787" x="8026400" y="6451600"/>
          <p14:tracePt t="157803" x="8070850" y="6451600"/>
          <p14:tracePt t="157820" x="8121650" y="6445250"/>
          <p14:tracePt t="158036" x="8108950" y="6445250"/>
          <p14:tracePt t="158228" x="8115300" y="6445250"/>
          <p14:tracePt t="158236" x="8159750" y="6426200"/>
          <p14:tracePt t="158253" x="8305800" y="6388100"/>
          <p14:tracePt t="158270" x="8477250" y="6337300"/>
          <p14:tracePt t="158287" x="8686800" y="6280150"/>
          <p14:tracePt t="158303" x="8839200" y="6235700"/>
          <p14:tracePt t="158320" x="8851900" y="6216650"/>
          <p14:tracePt t="158337" x="8858250" y="6184900"/>
          <p14:tracePt t="158353" x="8807450" y="6121400"/>
          <p14:tracePt t="158370" x="8743950" y="6057900"/>
          <p14:tracePt t="158387" x="8566150" y="5943600"/>
          <p14:tracePt t="158404" x="8394700" y="5803900"/>
          <p14:tracePt t="158404" x="8280400" y="5734050"/>
          <p14:tracePt t="158420" x="8140700" y="5619750"/>
          <p14:tracePt t="158437" x="8013700" y="5530850"/>
          <p14:tracePt t="158453" x="7937500" y="5454650"/>
          <p14:tracePt t="158470" x="7912100" y="5429250"/>
          <p14:tracePt t="158487" x="7905750" y="5422900"/>
          <p14:tracePt t="158516" x="7905750" y="5416550"/>
          <p14:tracePt t="158596" x="7899400" y="5410200"/>
          <p14:tracePt t="158612" x="7893050" y="5403850"/>
          <p14:tracePt t="158644" x="7880350" y="5391150"/>
          <p14:tracePt t="158660" x="7867650" y="5384800"/>
          <p14:tracePt t="158669" x="7848600" y="5365750"/>
          <p14:tracePt t="158676" x="7842250" y="5359400"/>
          <p14:tracePt t="158692" x="7835900" y="5353050"/>
          <p14:tracePt t="158703" x="7823200" y="5346700"/>
          <p14:tracePt t="158720" x="7778750" y="5308600"/>
          <p14:tracePt t="158737" x="7747000" y="5283200"/>
          <p14:tracePt t="158753" x="7689850" y="5194300"/>
          <p14:tracePt t="158770" x="7639050" y="5118100"/>
          <p14:tracePt t="158787" x="7581900" y="5016500"/>
          <p14:tracePt t="158803" x="7537450" y="4940300"/>
          <p14:tracePt t="158820" x="7467600" y="4838700"/>
          <p14:tracePt t="158837" x="7416800" y="4787900"/>
          <p14:tracePt t="158854" x="7340600" y="4711700"/>
          <p14:tracePt t="158871" x="7270750" y="4654550"/>
          <p14:tracePt t="158887" x="7162800" y="4578350"/>
          <p14:tracePt t="158904" x="7099300" y="4552950"/>
          <p14:tracePt t="158920" x="7042150" y="4514850"/>
          <p14:tracePt t="158937" x="6985000" y="4483100"/>
          <p14:tracePt t="158953" x="6877050" y="4457700"/>
          <p14:tracePt t="158970" x="6724650" y="4425950"/>
          <p14:tracePt t="158987" x="6578600" y="4375150"/>
          <p14:tracePt t="159004" x="6477000" y="4362450"/>
          <p14:tracePt t="159004" x="6451600" y="4362450"/>
          <p14:tracePt t="159020" x="6413500" y="4362450"/>
          <p14:tracePt t="159037" x="6407150" y="4356100"/>
          <p14:tracePt t="159060" x="6400800" y="4349750"/>
          <p14:tracePt t="159070" x="6400800" y="4343400"/>
          <p14:tracePt t="159087" x="6400800" y="4324350"/>
          <p14:tracePt t="159104" x="6419850" y="4311650"/>
          <p14:tracePt t="159121" x="6451600" y="4311650"/>
          <p14:tracePt t="159137" x="6483350" y="4311650"/>
          <p14:tracePt t="159153" x="6489700" y="4311650"/>
          <p14:tracePt t="159170" x="6496050" y="4311650"/>
          <p14:tracePt t="159187" x="6515100" y="4311650"/>
          <p14:tracePt t="159189" x="6521450" y="4311650"/>
          <p14:tracePt t="159204" x="6527800" y="4311650"/>
          <p14:tracePt t="159220" x="6553200" y="4311650"/>
          <p14:tracePt t="159237" x="6604000" y="4311650"/>
          <p14:tracePt t="159254" x="6673850" y="4311650"/>
          <p14:tracePt t="159270" x="6769100" y="4337050"/>
          <p14:tracePt t="159287" x="6858000" y="4349750"/>
          <p14:tracePt t="159304" x="6965950" y="4349750"/>
          <p14:tracePt t="159320" x="7010400" y="4349750"/>
          <p14:tracePt t="159337" x="7023100" y="4356100"/>
          <p14:tracePt t="159354" x="7042150" y="4362450"/>
          <p14:tracePt t="159371" x="7048500" y="4362450"/>
          <p14:tracePt t="159396" x="7067550" y="4362450"/>
          <p14:tracePt t="159412" x="7092950" y="4362450"/>
          <p14:tracePt t="159420" x="7099300" y="4362450"/>
          <p14:tracePt t="159437" x="7105650" y="4362450"/>
          <p14:tracePt t="159460" x="7124700" y="4362450"/>
          <p14:tracePt t="159509" x="7131050" y="4362450"/>
          <p14:tracePt t="159541" x="7131050" y="4356100"/>
          <p14:tracePt t="159557" x="7131050" y="4337050"/>
          <p14:tracePt t="159564" x="7124700" y="4330700"/>
          <p14:tracePt t="159572" x="7086600" y="4324350"/>
          <p14:tracePt t="159587" x="7048500" y="4324350"/>
          <p14:tracePt t="159604" x="7004050" y="4305300"/>
          <p14:tracePt t="159605" x="6959600" y="4305300"/>
          <p14:tracePt t="159621" x="6908800" y="4305300"/>
          <p14:tracePt t="159637" x="6877050" y="4305300"/>
          <p14:tracePt t="159654" x="6826250" y="4305300"/>
          <p14:tracePt t="159670" x="6807200" y="4311650"/>
          <p14:tracePt t="159687" x="6781800" y="4324350"/>
          <p14:tracePt t="159704" x="6762750" y="4330700"/>
          <p14:tracePt t="159741" x="6756400" y="4337050"/>
          <p14:tracePt t="159756" x="6756400" y="4343400"/>
          <p14:tracePt t="159772" x="6756400" y="4356100"/>
          <p14:tracePt t="159780" x="6756400" y="4368800"/>
          <p14:tracePt t="159788" x="6756400" y="4375150"/>
          <p14:tracePt t="159804" x="6756400" y="4413250"/>
          <p14:tracePt t="159821" x="6756400" y="4470400"/>
          <p14:tracePt t="159837" x="6756400" y="4514850"/>
          <p14:tracePt t="159854" x="6775450" y="4565650"/>
          <p14:tracePt t="159871" x="6788150" y="4597400"/>
          <p14:tracePt t="159887" x="6788150" y="4641850"/>
          <p14:tracePt t="159904" x="6788150" y="4673600"/>
          <p14:tracePt t="159920" x="6788150" y="4718050"/>
          <p14:tracePt t="159937" x="6788150" y="4743450"/>
          <p14:tracePt t="159954" x="6762750" y="4787900"/>
          <p14:tracePt t="159970" x="6737350" y="4826000"/>
          <p14:tracePt t="159987" x="6699250" y="4864100"/>
          <p14:tracePt t="160004" x="6642100" y="4870450"/>
          <p14:tracePt t="160020" x="6540500" y="4921250"/>
          <p14:tracePt t="160037" x="6483350" y="4927600"/>
          <p14:tracePt t="160054" x="6451600" y="4940300"/>
          <p14:tracePt t="160073" x="6438900" y="4940300"/>
          <p14:tracePt t="160087" x="6419850" y="4940300"/>
          <p14:tracePt t="160104" x="6413500" y="4940300"/>
          <p14:tracePt t="160133" x="6407150" y="4940300"/>
          <p14:tracePt t="160149" x="6407150" y="4933950"/>
          <p14:tracePt t="160165" x="6407150" y="4921250"/>
          <p14:tracePt t="160181" x="6407150" y="4914900"/>
          <p14:tracePt t="160189" x="6407150" y="4908550"/>
          <p14:tracePt t="160205" x="6407150" y="4895850"/>
          <p14:tracePt t="160221" x="6407150" y="4883150"/>
          <p14:tracePt t="160237" x="6407150" y="4876800"/>
          <p14:tracePt t="160254" x="6407150" y="4864100"/>
          <p14:tracePt t="160270" x="6419850" y="4845050"/>
          <p14:tracePt t="160293" x="6426200" y="4838700"/>
          <p14:tracePt t="160305" x="6426200" y="4832350"/>
          <p14:tracePt t="160321" x="6426200" y="4813300"/>
          <p14:tracePt t="160337" x="6426200" y="4806950"/>
          <p14:tracePt t="160389" x="6426200" y="4800600"/>
          <p14:tracePt t="160397" x="6426200" y="4794250"/>
          <p14:tracePt t="160404" x="6413500" y="4794250"/>
          <p14:tracePt t="160420" x="6400800" y="4781550"/>
          <p14:tracePt t="160437" x="6369050" y="4781550"/>
          <p14:tracePt t="160454" x="6318250" y="4762500"/>
          <p14:tracePt t="160471" x="6248400" y="4737100"/>
          <p14:tracePt t="160487" x="6178550" y="4705350"/>
          <p14:tracePt t="160504" x="6076950" y="4654550"/>
          <p14:tracePt t="160521" x="5994400" y="4635500"/>
          <p14:tracePt t="160537" x="5880100" y="4616450"/>
          <p14:tracePt t="160554" x="5784850" y="4578350"/>
          <p14:tracePt t="160571" x="5670550" y="4559300"/>
          <p14:tracePt t="160587" x="5600700" y="4527550"/>
          <p14:tracePt t="160604" x="5511800" y="4476750"/>
          <p14:tracePt t="160620" x="5467350" y="4451350"/>
          <p14:tracePt t="160637" x="5429250" y="4425950"/>
          <p14:tracePt t="160654" x="5403850" y="4400550"/>
          <p14:tracePt t="160670" x="5391150" y="4381500"/>
          <p14:tracePt t="160687" x="5372100" y="4368800"/>
          <p14:tracePt t="160822" x="5353050" y="4368800"/>
          <p14:tracePt t="160837" x="5346700" y="4375150"/>
          <p14:tracePt t="160853" x="5327650" y="4381500"/>
          <p14:tracePt t="160869" x="5314950" y="4394200"/>
          <p14:tracePt t="160877" x="5308600" y="4400550"/>
          <p14:tracePt t="160893" x="5289550" y="4425950"/>
          <p14:tracePt t="160904" x="5289550" y="4432300"/>
          <p14:tracePt t="160921" x="5270500" y="4451350"/>
          <p14:tracePt t="160937" x="5264150" y="4457700"/>
          <p14:tracePt t="160954" x="5264150" y="4470400"/>
          <p14:tracePt t="160971" x="5264150" y="4483100"/>
          <p14:tracePt t="161013" x="5264150" y="4489450"/>
          <p14:tracePt t="161037" x="5270500" y="4489450"/>
          <p14:tracePt t="161045" x="5283200" y="4489450"/>
          <p14:tracePt t="161061" x="5295900" y="4476750"/>
          <p14:tracePt t="161077" x="5302250" y="4470400"/>
          <p14:tracePt t="161093" x="5308600" y="4464050"/>
          <p14:tracePt t="161104" x="5321300" y="4457700"/>
          <p14:tracePt t="161121" x="5321300" y="4451350"/>
          <p14:tracePt t="161137" x="5321300" y="4445000"/>
          <p14:tracePt t="161154" x="5321300" y="4432300"/>
          <p14:tracePt t="161171" x="5327650" y="4419600"/>
          <p14:tracePt t="161469" x="5346700" y="4406900"/>
          <p14:tracePt t="161477" x="5372100" y="4406900"/>
          <p14:tracePt t="161488" x="5410200" y="4400550"/>
          <p14:tracePt t="161504" x="5505450" y="4400550"/>
          <p14:tracePt t="161522" x="5556250" y="4400550"/>
          <p14:tracePt t="161538" x="5594350" y="4400550"/>
          <p14:tracePt t="161555" x="5626100" y="4419600"/>
          <p14:tracePt t="161572" x="5689600" y="4464050"/>
          <p14:tracePt t="161587" x="5708650" y="4476750"/>
          <p14:tracePt t="161604" x="5772150" y="4514850"/>
          <p14:tracePt t="161605" x="5822950" y="4533900"/>
          <p14:tracePt t="161621" x="5873750" y="4552950"/>
          <p14:tracePt t="161637" x="5924550" y="4565650"/>
          <p14:tracePt t="161654" x="5969000" y="4591050"/>
          <p14:tracePt t="161671" x="5975350" y="4597400"/>
          <p14:tracePt t="161687" x="6019800" y="4635500"/>
          <p14:tracePt t="161704" x="6038850" y="4648200"/>
          <p14:tracePt t="161721" x="6064250" y="4660900"/>
          <p14:tracePt t="161737" x="6070600" y="4667250"/>
          <p14:tracePt t="161754" x="6076950" y="4679950"/>
          <p14:tracePt t="161773" x="6083300" y="4679950"/>
          <p14:tracePt t="161787" x="6089650" y="4679950"/>
          <p14:tracePt t="161804" x="6134100" y="4679950"/>
          <p14:tracePt t="161821" x="6203950" y="4679950"/>
          <p14:tracePt t="161837" x="6248400" y="4686300"/>
          <p14:tracePt t="161854" x="6305550" y="4699000"/>
          <p14:tracePt t="161871" x="6311900" y="4699000"/>
          <p14:tracePt t="161887" x="6324600" y="4711700"/>
          <p14:tracePt t="161909" x="6337300" y="4711700"/>
          <p14:tracePt t="161925" x="6343650" y="4711700"/>
          <p14:tracePt t="161941" x="6350000" y="4718050"/>
          <p14:tracePt t="161965" x="6356350" y="4724400"/>
          <p14:tracePt t="162005" x="6362700" y="4730750"/>
          <p14:tracePt t="162173" x="6356350" y="4730750"/>
          <p14:tracePt t="162181" x="6350000" y="4730750"/>
          <p14:tracePt t="162189" x="6330950" y="4730750"/>
          <p14:tracePt t="162205" x="6305550" y="4730750"/>
          <p14:tracePt t="162221" x="6261100" y="4730750"/>
          <p14:tracePt t="162238" x="6216650" y="4730750"/>
          <p14:tracePt t="162254" x="6165850" y="4711700"/>
          <p14:tracePt t="162271" x="6121400" y="4692650"/>
          <p14:tracePt t="162288" x="6089650" y="4686300"/>
          <p14:tracePt t="162304" x="6057900" y="4667250"/>
          <p14:tracePt t="162321" x="6032500" y="4654550"/>
          <p14:tracePt t="162338" x="6019800" y="4648200"/>
          <p14:tracePt t="162355" x="6000750" y="4648200"/>
          <p14:tracePt t="162371" x="5994400" y="4648200"/>
          <p14:tracePt t="162389" x="5981700" y="4648200"/>
          <p14:tracePt t="162405" x="5975350" y="4648200"/>
          <p14:tracePt t="162421" x="5943600" y="4648200"/>
          <p14:tracePt t="162438" x="5899150" y="4648200"/>
          <p14:tracePt t="162454" x="5854700" y="4648200"/>
          <p14:tracePt t="162471" x="5810250" y="4641850"/>
          <p14:tracePt t="162488" x="5753100" y="4629150"/>
          <p14:tracePt t="162505" x="5715000" y="4616450"/>
          <p14:tracePt t="162521" x="5683250" y="4597400"/>
          <p14:tracePt t="162538" x="5638800" y="4591050"/>
          <p14:tracePt t="162555" x="5632450" y="4578350"/>
          <p14:tracePt t="162571" x="5607050" y="4572000"/>
          <p14:tracePt t="162588" x="5562600" y="4565650"/>
          <p14:tracePt t="162604" x="5537200" y="4552950"/>
          <p14:tracePt t="162605" x="5524500" y="4552950"/>
          <p14:tracePt t="162621" x="5499100" y="4552950"/>
          <p14:tracePt t="162638" x="5467350" y="4540250"/>
          <p14:tracePt t="162661" x="5461000" y="4540250"/>
          <p14:tracePt t="162671" x="5441950" y="4540250"/>
          <p14:tracePt t="162688" x="5416550" y="4540250"/>
          <p14:tracePt t="162704" x="5410200" y="4527550"/>
          <p14:tracePt t="162733" x="5397500" y="4527550"/>
          <p14:tracePt t="162741" x="5384800" y="4521200"/>
          <p14:tracePt t="162755" x="5378450" y="4514850"/>
          <p14:tracePt t="162771" x="5372100" y="4502150"/>
          <p14:tracePt t="162788" x="5359400" y="4483100"/>
          <p14:tracePt t="162804" x="5340350" y="4464050"/>
          <p14:tracePt t="162805" x="5334000" y="4451350"/>
          <p14:tracePt t="162821" x="5302250" y="4406900"/>
          <p14:tracePt t="162838" x="5276850" y="4394200"/>
          <p14:tracePt t="162854" x="5257800" y="4375150"/>
          <p14:tracePt t="162871" x="5245100" y="4362450"/>
          <p14:tracePt t="162888" x="5219700" y="4343400"/>
          <p14:tracePt t="162904" x="5213350" y="4337050"/>
          <p14:tracePt t="162921" x="5207000" y="4330700"/>
          <p14:tracePt t="163245" x="5194300" y="4330700"/>
          <p14:tracePt t="163261" x="5200650" y="4337050"/>
          <p14:tracePt t="163277" x="5207000" y="4349750"/>
          <p14:tracePt t="163293" x="5219700" y="4349750"/>
          <p14:tracePt t="163309" x="5226050" y="4349750"/>
          <p14:tracePt t="163321" x="5245100" y="4356100"/>
          <p14:tracePt t="163338" x="5270500" y="4362450"/>
          <p14:tracePt t="163355" x="5283200" y="4368800"/>
          <p14:tracePt t="163371" x="5321300" y="4387850"/>
          <p14:tracePt t="163388" x="5359400" y="4400550"/>
          <p14:tracePt t="163404" x="5403850" y="4425950"/>
          <p14:tracePt t="163405" x="5410200" y="4425950"/>
          <p14:tracePt t="163421" x="5448300" y="4432300"/>
          <p14:tracePt t="163438" x="5492750" y="4445000"/>
          <p14:tracePt t="163455" x="5537200" y="4464050"/>
          <p14:tracePt t="163471" x="5607050" y="4483100"/>
          <p14:tracePt t="163488" x="5689600" y="4495800"/>
          <p14:tracePt t="163505" x="5772150" y="4514850"/>
          <p14:tracePt t="163521" x="5835650" y="4521200"/>
          <p14:tracePt t="163538" x="5892800" y="4540250"/>
          <p14:tracePt t="163555" x="5975350" y="4565650"/>
          <p14:tracePt t="163571" x="6032500" y="4584700"/>
          <p14:tracePt t="163588" x="6089650" y="4591050"/>
          <p14:tracePt t="163604" x="6134100" y="4610100"/>
          <p14:tracePt t="163621" x="6197600" y="4629150"/>
          <p14:tracePt t="163638" x="6229350" y="4629150"/>
          <p14:tracePt t="163655" x="6273800" y="4635500"/>
          <p14:tracePt t="163671" x="6311900" y="4635500"/>
          <p14:tracePt t="163688" x="6356350" y="4654550"/>
          <p14:tracePt t="163705" x="6381750" y="4667250"/>
          <p14:tracePt t="163721" x="6407150" y="4673600"/>
          <p14:tracePt t="163738" x="6426200" y="4673600"/>
          <p14:tracePt t="163757" x="6432550" y="4679950"/>
          <p14:tracePt t="164054" x="6426200" y="4699000"/>
          <p14:tracePt t="164069" x="6419850" y="4705350"/>
          <p14:tracePt t="164077" x="6400800" y="4705350"/>
          <p14:tracePt t="164093" x="6394450" y="4705350"/>
          <p14:tracePt t="164109" x="6388100" y="4705350"/>
          <p14:tracePt t="164125" x="6381750" y="4705350"/>
          <p14:tracePt t="164141" x="6362700" y="4705350"/>
          <p14:tracePt t="164166" x="6356350" y="4705350"/>
          <p14:tracePt t="164358" x="6362700" y="4692650"/>
          <p14:tracePt t="165118" x="6362700" y="4686300"/>
          <p14:tracePt t="165126" x="6356350" y="4686300"/>
          <p14:tracePt t="165138" x="6350000" y="4686300"/>
          <p14:tracePt t="165155" x="6324600" y="4686300"/>
          <p14:tracePt t="165172" x="6280150" y="4686300"/>
          <p14:tracePt t="165188" x="6254750" y="4686300"/>
          <p14:tracePt t="165205" x="6235700" y="4686300"/>
          <p14:tracePt t="165222" x="6191250" y="4686300"/>
          <p14:tracePt t="165238" x="6146800" y="4686300"/>
          <p14:tracePt t="165255" x="6102350" y="4686300"/>
          <p14:tracePt t="165272" x="6045200" y="4686300"/>
          <p14:tracePt t="165288" x="5956300" y="4686300"/>
          <p14:tracePt t="165305" x="5867400" y="4686300"/>
          <p14:tracePt t="165322" x="5784850" y="4686300"/>
          <p14:tracePt t="165338" x="5702300" y="4686300"/>
          <p14:tracePt t="165355" x="5613400" y="4705350"/>
          <p14:tracePt t="165372" x="5568950" y="4711700"/>
          <p14:tracePt t="165388" x="5537200" y="4724400"/>
          <p14:tracePt t="165405" x="5492750" y="4724400"/>
          <p14:tracePt t="165405" x="5473700" y="4724400"/>
          <p14:tracePt t="165422" x="5448300" y="4730750"/>
          <p14:tracePt t="165439" x="5435600" y="4730750"/>
          <p14:tracePt t="165455" x="5422900" y="4743450"/>
          <p14:tracePt t="165646" x="5416550" y="4737100"/>
          <p14:tracePt t="165678" x="5416550" y="4730750"/>
          <p14:tracePt t="165686" x="5416550" y="4724400"/>
          <p14:tracePt t="165734" x="5416550" y="4718050"/>
          <p14:tracePt t="166174" x="5416550" y="4699000"/>
          <p14:tracePt t="166182" x="5403850" y="4673600"/>
          <p14:tracePt t="166190" x="5384800" y="4654550"/>
          <p14:tracePt t="166205" x="5378450" y="4635500"/>
          <p14:tracePt t="166222" x="5359400" y="4578350"/>
          <p14:tracePt t="166239" x="5340350" y="4540250"/>
          <p14:tracePt t="166255" x="5340350" y="4495800"/>
          <p14:tracePt t="166272" x="5340350" y="4476750"/>
          <p14:tracePt t="166288" x="5340350" y="4445000"/>
          <p14:tracePt t="166305" x="5340350" y="4438650"/>
          <p14:tracePt t="166322" x="5340350" y="4425950"/>
          <p14:tracePt t="166806" x="5327650" y="4425950"/>
          <p14:tracePt t="166822" x="5327650" y="4445000"/>
          <p14:tracePt t="166830" x="5314950" y="4451350"/>
          <p14:tracePt t="166846" x="5314950" y="4457700"/>
          <p14:tracePt t="171047" x="5321300" y="4457700"/>
          <p14:tracePt t="171055" x="5334000" y="4457700"/>
          <p14:tracePt t="171074" x="5378450" y="4451350"/>
          <p14:tracePt t="171090" x="5435600" y="4451350"/>
          <p14:tracePt t="171106" x="5511800" y="4451350"/>
          <p14:tracePt t="171123" x="5619750" y="4451350"/>
          <p14:tracePt t="171140" x="5848350" y="4470400"/>
          <p14:tracePt t="171156" x="6178550" y="4540250"/>
          <p14:tracePt t="171173" x="6489700" y="4552950"/>
          <p14:tracePt t="171190" x="6648450" y="4552950"/>
          <p14:tracePt t="171206" x="6667500" y="4552950"/>
          <p14:tracePt t="171615" x="6661150" y="4565650"/>
          <p14:tracePt t="171631" x="6648450" y="4578350"/>
          <p14:tracePt t="171640" x="6629400" y="4591050"/>
          <p14:tracePt t="171656" x="6572250" y="4610100"/>
          <p14:tracePt t="171673" x="6527800" y="4629150"/>
          <p14:tracePt t="171690" x="6483350" y="4648200"/>
          <p14:tracePt t="171706" x="6445250" y="4654550"/>
          <p14:tracePt t="171723" x="6432550" y="4654550"/>
          <p14:tracePt t="171740" x="6407150" y="4673600"/>
          <p14:tracePt t="171756" x="6400800" y="4673600"/>
          <p14:tracePt t="171775" x="6394450" y="4673600"/>
          <p14:tracePt t="171791" x="6381750" y="4673600"/>
          <p14:tracePt t="171847" x="6369050" y="4673600"/>
          <p14:tracePt t="171992" x="6362700" y="4679950"/>
          <p14:tracePt t="172015" x="6343650" y="4686300"/>
          <p14:tracePt t="172040" x="6337300" y="4692650"/>
          <p14:tracePt t="173368" x="6337300" y="4686300"/>
          <p14:tracePt t="173736" x="6356350" y="4660900"/>
          <p14:tracePt t="173744" x="6362700" y="4654550"/>
          <p14:tracePt t="173758" x="6381750" y="4635500"/>
          <p14:tracePt t="173774" x="6407150" y="4603750"/>
          <p14:tracePt t="173790" x="6419850" y="4597400"/>
          <p14:tracePt t="173807" x="6426200" y="4591050"/>
          <p14:tracePt t="173824" x="6438900" y="4572000"/>
          <p14:tracePt t="173856" x="6451600" y="4565650"/>
          <p14:tracePt t="173865" x="6457950" y="4565650"/>
          <p14:tracePt t="173874" x="6470650" y="4552950"/>
          <p14:tracePt t="173890" x="6496050" y="4533900"/>
          <p14:tracePt t="173907" x="6521450" y="4527550"/>
          <p14:tracePt t="173924" x="6540500" y="4508500"/>
          <p14:tracePt t="173944" x="6559550" y="4495800"/>
          <p14:tracePt t="175048" x="6565900" y="4495800"/>
          <p14:tracePt t="175056" x="6604000" y="4495800"/>
          <p14:tracePt t="175074" x="6756400" y="4495800"/>
          <p14:tracePt t="175091" x="6985000" y="4508500"/>
          <p14:tracePt t="175107" x="7105650" y="4508500"/>
          <p14:tracePt t="175124" x="7131050" y="4514850"/>
          <p14:tracePt t="175384" x="7118350" y="4514850"/>
          <p14:tracePt t="175584" x="7112000" y="4514850"/>
          <p14:tracePt t="175592" x="7105650" y="4514850"/>
          <p14:tracePt t="175608" x="7099300" y="4508500"/>
          <p14:tracePt t="175760" x="7092950" y="4508500"/>
          <p14:tracePt t="175776" x="7080250" y="4508500"/>
          <p14:tracePt t="175792" x="7073900" y="4508500"/>
          <p14:tracePt t="175808" x="7067550" y="4508500"/>
          <p14:tracePt t="175817" x="7061200" y="4508500"/>
          <p14:tracePt t="175824" x="7042150" y="4508500"/>
          <p14:tracePt t="175841" x="7035800" y="4508500"/>
          <p14:tracePt t="175857" x="7023100" y="4514850"/>
          <p14:tracePt t="175880" x="7004050" y="4514850"/>
          <p14:tracePt t="176248" x="6991350" y="4508500"/>
          <p14:tracePt t="176400" x="6991350" y="4495800"/>
          <p14:tracePt t="176409" x="6991350" y="4476750"/>
          <p14:tracePt t="176424" x="6991350" y="4464050"/>
          <p14:tracePt t="176441" x="6991350" y="4432300"/>
          <p14:tracePt t="176457" x="6991350" y="4400550"/>
          <p14:tracePt t="176475" x="7010400" y="4349750"/>
          <p14:tracePt t="176491" x="7016750" y="4305300"/>
          <p14:tracePt t="176508" x="7035800" y="4260850"/>
          <p14:tracePt t="176524" x="7048500" y="4235450"/>
          <p14:tracePt t="176752" x="7048500" y="4216400"/>
          <p14:tracePt t="176760" x="7067550" y="4165600"/>
          <p14:tracePt t="176774" x="7092950" y="4108450"/>
          <p14:tracePt t="176791" x="7150100" y="3968750"/>
          <p14:tracePt t="176808" x="7213600" y="3848100"/>
          <p14:tracePt t="176808" x="7239000" y="3778250"/>
          <p14:tracePt t="176824" x="7283450" y="3708400"/>
          <p14:tracePt t="176841" x="7283450" y="3683000"/>
          <p14:tracePt t="177409" x="7283450" y="3676650"/>
          <p14:tracePt t="177833" x="7270750" y="3676650"/>
          <p14:tracePt t="177841" x="7258050" y="3663950"/>
          <p14:tracePt t="177858" x="7239000" y="3651250"/>
          <p14:tracePt t="177875" x="7232650" y="3638550"/>
          <p14:tracePt t="177891" x="7232650" y="3632200"/>
          <p14:tracePt t="177908" x="7226300" y="3619500"/>
          <p14:tracePt t="177924" x="7226300" y="3613150"/>
          <p14:tracePt t="178721" x="7219950" y="3613150"/>
          <p14:tracePt t="178842" x="7213600" y="3613150"/>
          <p14:tracePt t="179778" x="7207250" y="3625850"/>
          <p14:tracePt t="179793" x="7194550" y="3632200"/>
          <p14:tracePt t="179810" x="7188200" y="3644900"/>
          <p14:tracePt t="179826" x="7181850" y="3651250"/>
          <p14:tracePt t="179833" x="7162800" y="3670300"/>
          <p14:tracePt t="179849" x="7162800" y="3676650"/>
          <p14:tracePt t="179858" x="7156450" y="3695700"/>
          <p14:tracePt t="179875" x="7143750" y="3708400"/>
          <p14:tracePt t="179892" x="7124700" y="3733800"/>
          <p14:tracePt t="179908" x="7099300" y="3759200"/>
          <p14:tracePt t="179925" x="7086600" y="3784600"/>
          <p14:tracePt t="179942" x="7061200" y="3803650"/>
          <p14:tracePt t="179958" x="7035800" y="3841750"/>
          <p14:tracePt t="179975" x="6997700" y="3873500"/>
          <p14:tracePt t="179992" x="6972300" y="3930650"/>
          <p14:tracePt t="180008" x="6877050" y="4051300"/>
          <p14:tracePt t="180009" x="6813550" y="4114800"/>
          <p14:tracePt t="180025" x="6724650" y="4254500"/>
          <p14:tracePt t="180042" x="6623050" y="4394200"/>
          <p14:tracePt t="180058" x="6546850" y="4502150"/>
          <p14:tracePt t="180075" x="6508750" y="4546600"/>
          <p14:tracePt t="180092" x="6470650" y="4597400"/>
          <p14:tracePt t="180109" x="6457950" y="4622800"/>
          <p14:tracePt t="180125" x="6419850" y="4667250"/>
          <p14:tracePt t="180142" x="6381750" y="4699000"/>
          <p14:tracePt t="180159" x="6356350" y="4749800"/>
          <p14:tracePt t="180175" x="6280150" y="4838700"/>
          <p14:tracePt t="180192" x="6235700" y="4908550"/>
          <p14:tracePt t="180208" x="6197600" y="4984750"/>
          <p14:tracePt t="180209" x="6165850" y="5029200"/>
          <p14:tracePt t="180225" x="6121400" y="5111750"/>
          <p14:tracePt t="180242" x="6108700" y="5149850"/>
          <p14:tracePt t="180258" x="6102350" y="5181600"/>
          <p14:tracePt t="180275" x="6102350" y="5187950"/>
          <p14:tracePt t="180481" x="6108700" y="5181600"/>
          <p14:tracePt t="180514" x="6108700" y="5175250"/>
          <p14:tracePt t="180521" x="6108700" y="5156200"/>
          <p14:tracePt t="180530" x="6108700" y="5149850"/>
          <p14:tracePt t="180542" x="6108700" y="5143500"/>
          <p14:tracePt t="180559" x="6121400" y="5099050"/>
          <p14:tracePt t="180576" x="6121400" y="5054600"/>
          <p14:tracePt t="180592" x="6121400" y="5003800"/>
          <p14:tracePt t="180593" x="6121400" y="4959350"/>
          <p14:tracePt t="180609" x="6121400" y="4953000"/>
          <p14:tracePt t="180625" x="6121400" y="4895850"/>
          <p14:tracePt t="180642" x="6121400" y="4883150"/>
          <p14:tracePt t="180746" x="6127750" y="4864100"/>
          <p14:tracePt t="180762" x="6127750" y="4857750"/>
          <p14:tracePt t="180769" x="6127750" y="4845050"/>
          <p14:tracePt t="180778" x="6134100" y="4832350"/>
          <p14:tracePt t="180792" x="6153150" y="4800600"/>
          <p14:tracePt t="180809" x="6216650" y="4737100"/>
          <p14:tracePt t="180809" x="6223000" y="4705350"/>
          <p14:tracePt t="180825" x="6267450" y="4660900"/>
          <p14:tracePt t="180842" x="6318250" y="4591050"/>
          <p14:tracePt t="180859" x="6337300" y="4521200"/>
          <p14:tracePt t="180875" x="6362700" y="4451350"/>
          <p14:tracePt t="180892" x="6375400" y="4368800"/>
          <p14:tracePt t="180909" x="6375400" y="4311650"/>
          <p14:tracePt t="180925" x="6375400" y="4279900"/>
          <p14:tracePt t="180942" x="6375400" y="4267200"/>
          <p14:tracePt t="180958" x="6375400" y="4260850"/>
          <p14:tracePt t="180975" x="6375400" y="4241800"/>
          <p14:tracePt t="181081" x="6375400" y="4235450"/>
          <p14:tracePt t="181090" x="6375400" y="4229100"/>
          <p14:tracePt t="181097" x="6375400" y="4222750"/>
          <p14:tracePt t="181109" x="6362700" y="4203700"/>
          <p14:tracePt t="181125" x="6356350" y="4191000"/>
          <p14:tracePt t="181142" x="6350000" y="4165600"/>
          <p14:tracePt t="181159" x="6350000" y="4152900"/>
          <p14:tracePt t="181175" x="6350000" y="4127500"/>
          <p14:tracePt t="181192" x="6350000" y="4114800"/>
          <p14:tracePt t="181209" x="6350000" y="4108450"/>
          <p14:tracePt t="181225" x="6350000" y="4083050"/>
          <p14:tracePt t="181434" x="6337300" y="4102100"/>
          <p14:tracePt t="181457" x="6337300" y="4108450"/>
          <p14:tracePt t="181465" x="6337300" y="4114800"/>
          <p14:tracePt t="181475" x="6337300" y="4121150"/>
          <p14:tracePt t="181492" x="6324600" y="4165600"/>
          <p14:tracePt t="181509" x="6324600" y="4171950"/>
          <p14:tracePt t="181526" x="6311900" y="4216400"/>
          <p14:tracePt t="181542" x="6305550" y="4260850"/>
          <p14:tracePt t="181562" x="6305550" y="4298950"/>
          <p14:tracePt t="181576" x="6305550" y="4318000"/>
          <p14:tracePt t="181592" x="6305550" y="4330700"/>
          <p14:tracePt t="181609" x="6305550" y="4362450"/>
          <p14:tracePt t="181610" x="6305550" y="4368800"/>
          <p14:tracePt t="181625" x="6305550" y="4394200"/>
          <p14:tracePt t="181642" x="6305550" y="4425950"/>
          <p14:tracePt t="181659" x="6305550" y="4457700"/>
          <p14:tracePt t="181675" x="6292850" y="4527550"/>
          <p14:tracePt t="181692" x="6273800" y="4572000"/>
          <p14:tracePt t="181709" x="6273800" y="4616450"/>
          <p14:tracePt t="181725" x="6273800" y="4641850"/>
          <p14:tracePt t="181742" x="6273800" y="4673600"/>
          <p14:tracePt t="181759" x="6273800" y="4699000"/>
          <p14:tracePt t="181776" x="6273800" y="4705350"/>
          <p14:tracePt t="181793" x="6273800" y="4711700"/>
          <p14:tracePt t="181809" x="6273800" y="4718050"/>
          <p14:tracePt t="181825" x="6273800" y="4737100"/>
          <p14:tracePt t="181842" x="6273800" y="4743450"/>
          <p14:tracePt t="181859" x="6273800" y="4756150"/>
          <p14:tracePt t="181875" x="6273800" y="4775200"/>
          <p14:tracePt t="181892" x="6273800" y="4787900"/>
          <p14:tracePt t="181909" x="6273800" y="4813300"/>
          <p14:tracePt t="181925" x="6273800" y="4819650"/>
          <p14:tracePt t="181942" x="6273800" y="4832350"/>
          <p14:tracePt t="181959" x="6273800" y="4864100"/>
          <p14:tracePt t="181975" x="6273800" y="4889500"/>
          <p14:tracePt t="181992" x="6273800" y="4933950"/>
          <p14:tracePt t="182009" x="6273800" y="4959350"/>
          <p14:tracePt t="182010" x="6273800" y="4984750"/>
          <p14:tracePt t="182026" x="6273800" y="5016500"/>
          <p14:tracePt t="182042" x="6273800" y="5041900"/>
          <p14:tracePt t="182059" x="6273800" y="5073650"/>
          <p14:tracePt t="182076" x="6273800" y="5092700"/>
          <p14:tracePt t="182092" x="6273800" y="5111750"/>
          <p14:tracePt t="182109" x="6273800" y="5130800"/>
          <p14:tracePt t="182126" x="6273800" y="5156200"/>
          <p14:tracePt t="182142" x="6273800" y="5181600"/>
          <p14:tracePt t="182159" x="6273800" y="5213350"/>
          <p14:tracePt t="182176" x="6273800" y="5232400"/>
          <p14:tracePt t="182192" x="6273800" y="5270500"/>
          <p14:tracePt t="182209" x="6273800" y="5314950"/>
          <p14:tracePt t="182209" x="6273800" y="5321300"/>
          <p14:tracePt t="182226" x="6286500" y="5353050"/>
          <p14:tracePt t="182242" x="6292850" y="5384800"/>
          <p14:tracePt t="182259" x="6292850" y="5397500"/>
          <p14:tracePt t="182276" x="6292850" y="5422900"/>
          <p14:tracePt t="182292" x="6292850" y="5435600"/>
          <p14:tracePt t="182309" x="6292850" y="5454650"/>
          <p14:tracePt t="182326" x="6292850" y="5461000"/>
          <p14:tracePt t="182342" x="6292850" y="5467350"/>
          <p14:tracePt t="182359" x="6292850" y="5473700"/>
          <p14:tracePt t="182682" x="6292850" y="5492750"/>
          <p14:tracePt t="182698" x="6292850" y="5499100"/>
          <p14:tracePt t="182714" x="6292850" y="5505450"/>
          <p14:tracePt t="182730" x="6292850" y="5511800"/>
          <p14:tracePt t="182762" x="6292850" y="5530850"/>
          <p14:tracePt t="182922" x="6292850" y="5511800"/>
          <p14:tracePt t="182930" x="6292850" y="5492750"/>
          <p14:tracePt t="182942" x="6292850" y="5486400"/>
          <p14:tracePt t="182959" x="6292850" y="5448300"/>
          <p14:tracePt t="182976" x="6292850" y="5410200"/>
          <p14:tracePt t="182992" x="6292850" y="5359400"/>
          <p14:tracePt t="183009" x="6292850" y="5321300"/>
          <p14:tracePt t="183026" x="6292850" y="5251450"/>
          <p14:tracePt t="183042" x="6292850" y="5194300"/>
          <p14:tracePt t="183059" x="6292850" y="5143500"/>
          <p14:tracePt t="183076" x="6292850" y="5086350"/>
          <p14:tracePt t="183092" x="6292850" y="5016500"/>
          <p14:tracePt t="183109" x="6292850" y="4965700"/>
          <p14:tracePt t="183126" x="6292850" y="4921250"/>
          <p14:tracePt t="183142" x="6292850" y="4883150"/>
          <p14:tracePt t="183159" x="6292850" y="4870450"/>
          <p14:tracePt t="183176" x="6292850" y="4864100"/>
          <p14:tracePt t="183282" x="6292850" y="4845050"/>
          <p14:tracePt t="183298" x="6292850" y="4838700"/>
          <p14:tracePt t="183314" x="6292850" y="4826000"/>
          <p14:tracePt t="183322" x="6292850" y="4819650"/>
          <p14:tracePt t="183330" x="6292850" y="4806950"/>
          <p14:tracePt t="183342" x="6292850" y="4800600"/>
          <p14:tracePt t="183359" x="6292850" y="4787900"/>
          <p14:tracePt t="183376" x="6292850" y="4768850"/>
          <p14:tracePt t="183392" x="6292850" y="4762500"/>
          <p14:tracePt t="183409" x="6292850" y="4749800"/>
          <p14:tracePt t="183426" x="6292850" y="4737100"/>
          <p14:tracePt t="183442" x="6292850" y="4718050"/>
          <p14:tracePt t="183459" x="6292850" y="4699000"/>
          <p14:tracePt t="183476" x="6299200" y="4679950"/>
          <p14:tracePt t="183492" x="6305550" y="4673600"/>
          <p14:tracePt t="183962" x="6311900" y="4679950"/>
          <p14:tracePt t="187867" x="6311900" y="4692650"/>
          <p14:tracePt t="187875" x="6311900" y="4718050"/>
          <p14:tracePt t="187883" x="6311900" y="4724400"/>
          <p14:tracePt t="187894" x="6311900" y="4737100"/>
          <p14:tracePt t="187910" x="6311900" y="4806950"/>
          <p14:tracePt t="187927" x="6311900" y="4864100"/>
          <p14:tracePt t="187944" x="6299200" y="4908550"/>
          <p14:tracePt t="187960" x="6299200" y="4959350"/>
          <p14:tracePt t="187977" x="6299200" y="5003800"/>
          <p14:tracePt t="187994" x="6299200" y="5035550"/>
          <p14:tracePt t="188010" x="6299200" y="5073650"/>
          <p14:tracePt t="188011" x="6299200" y="5086350"/>
          <p14:tracePt t="188027" x="6299200" y="5124450"/>
          <p14:tracePt t="188043" x="6299200" y="5168900"/>
          <p14:tracePt t="188060" x="6299200" y="5219700"/>
          <p14:tracePt t="188077" x="6299200" y="5257800"/>
          <p14:tracePt t="188094" x="6299200" y="5302250"/>
          <p14:tracePt t="188111" x="6299200" y="5314950"/>
          <p14:tracePt t="188127" x="6299200" y="5340350"/>
          <p14:tracePt t="188144" x="6299200" y="5346700"/>
          <p14:tracePt t="188160" x="6299200" y="5353050"/>
          <p14:tracePt t="188177" x="6299200" y="5378450"/>
          <p14:tracePt t="188194" x="6299200" y="5384800"/>
          <p14:tracePt t="188210" x="6299200" y="5403850"/>
          <p14:tracePt t="188227" x="6299200" y="5429250"/>
          <p14:tracePt t="188243" x="6299200" y="5454650"/>
          <p14:tracePt t="188260" x="6305550" y="5467350"/>
          <p14:tracePt t="188277" x="6305550" y="5492750"/>
          <p14:tracePt t="188294" x="6305550" y="5499100"/>
          <p14:tracePt t="188315" x="6311900" y="5505450"/>
          <p14:tracePt t="188339" x="6311900" y="5524500"/>
          <p14:tracePt t="188355" x="6311900" y="5530850"/>
          <p14:tracePt t="188363" x="6318250" y="5537200"/>
          <p14:tracePt t="188377" x="6318250" y="5543550"/>
          <p14:tracePt t="188394" x="6324600" y="5575300"/>
          <p14:tracePt t="188410" x="6324600" y="5588000"/>
          <p14:tracePt t="188427" x="6337300" y="5619750"/>
          <p14:tracePt t="188444" x="6343650" y="5626100"/>
          <p14:tracePt t="188564" x="6350000" y="5626100"/>
          <p14:tracePt t="188571" x="6350000" y="5619750"/>
          <p14:tracePt t="188580" x="6350000" y="5600700"/>
          <p14:tracePt t="188594" x="6362700" y="5575300"/>
          <p14:tracePt t="188610" x="6388100" y="5505450"/>
          <p14:tracePt t="188611" x="6400800" y="5467350"/>
          <p14:tracePt t="188627" x="6407150" y="5384800"/>
          <p14:tracePt t="188644" x="6451600" y="5327650"/>
          <p14:tracePt t="188660" x="6464300" y="5289550"/>
          <p14:tracePt t="188677" x="6489700" y="5264150"/>
          <p14:tracePt t="188694" x="6508750" y="5251450"/>
          <p14:tracePt t="188710" x="6527800" y="5226050"/>
          <p14:tracePt t="188727" x="6540500" y="5219700"/>
          <p14:tracePt t="188763" x="6553200" y="5200650"/>
          <p14:tracePt t="188795" x="6559550" y="5200650"/>
          <p14:tracePt t="188819" x="6572250" y="5200650"/>
          <p14:tracePt t="188860" x="6578600" y="5200650"/>
          <p14:tracePt t="188867" x="6591300" y="5200650"/>
          <p14:tracePt t="188878" x="6610350" y="5200650"/>
          <p14:tracePt t="188894" x="6642100" y="5200650"/>
          <p14:tracePt t="188910" x="6705600" y="5200650"/>
          <p14:tracePt t="188927" x="6775450" y="5200650"/>
          <p14:tracePt t="188944" x="6845300" y="5194300"/>
          <p14:tracePt t="188960" x="6889750" y="5181600"/>
          <p14:tracePt t="188977" x="6934200" y="5175250"/>
          <p14:tracePt t="188994" x="6959600" y="5175250"/>
          <p14:tracePt t="189010" x="7023100" y="5143500"/>
          <p14:tracePt t="189011" x="7035800" y="5143500"/>
          <p14:tracePt t="189027" x="7073900" y="5137150"/>
          <p14:tracePt t="189044" x="7118350" y="5105400"/>
          <p14:tracePt t="189060" x="7124700" y="5099050"/>
          <p14:tracePt t="189077" x="7143750" y="5099050"/>
          <p14:tracePt t="189094" x="7156450" y="5092700"/>
          <p14:tracePt t="189859" x="7200900" y="5067300"/>
          <p14:tracePt t="189867" x="7207250" y="5060950"/>
          <p14:tracePt t="189877" x="7245350" y="5041900"/>
          <p14:tracePt t="189894" x="7296150" y="5010150"/>
          <p14:tracePt t="189911" x="7327900" y="5003800"/>
          <p14:tracePt t="189927" x="7334250" y="5003800"/>
          <p14:tracePt t="190364" x="7359650" y="5003800"/>
          <p14:tracePt t="190372" x="7378700" y="4997450"/>
          <p14:tracePt t="190380" x="7404100" y="4997450"/>
          <p14:tracePt t="190395" x="7423150" y="4997450"/>
          <p14:tracePt t="190411" x="7467600" y="4978400"/>
          <p14:tracePt t="190660" x="7461250" y="4978400"/>
          <p14:tracePt t="190716" x="7448550" y="4978400"/>
          <p14:tracePt t="191012" x="7442200" y="4972050"/>
          <p14:tracePt t="191020" x="7435850" y="4972050"/>
          <p14:tracePt t="193100" x="7429500" y="4972050"/>
          <p14:tracePt t="193108" x="7410450" y="4978400"/>
          <p14:tracePt t="193116" x="7404100" y="4984750"/>
          <p14:tracePt t="193128" x="7397750" y="4997450"/>
          <p14:tracePt t="193145" x="7353300" y="5029200"/>
          <p14:tracePt t="193161" x="7327900" y="5054600"/>
          <p14:tracePt t="193178" x="7302500" y="5086350"/>
          <p14:tracePt t="193195" x="7289800" y="5111750"/>
          <p14:tracePt t="193211" x="7289800" y="5124450"/>
          <p14:tracePt t="193228" x="7283450" y="5137150"/>
          <p14:tracePt t="193268" x="7277100" y="5143500"/>
          <p14:tracePt t="193293" x="7264400" y="5149850"/>
          <p14:tracePt t="193332" x="7258050" y="5162550"/>
          <p14:tracePt t="193356" x="7251700" y="5175250"/>
          <p14:tracePt t="193373" x="7245350" y="5187950"/>
          <p14:tracePt t="193404" x="7239000" y="5194300"/>
          <p14:tracePt t="193412" x="7226300" y="5207000"/>
          <p14:tracePt t="193436" x="7219950" y="5213350"/>
          <p14:tracePt t="193460" x="7213600" y="5219700"/>
          <p14:tracePt t="193476" x="7207250" y="5226050"/>
          <p14:tracePt t="193500" x="7200900" y="5251450"/>
          <p14:tracePt t="193525" x="7188200" y="5257800"/>
          <p14:tracePt t="193548" x="7181850" y="5264150"/>
          <p14:tracePt t="193572" x="7175500" y="5276850"/>
          <p14:tracePt t="193692" x="7169150" y="5283200"/>
          <p14:tracePt t="195405" x="7169150" y="5264150"/>
          <p14:tracePt t="195421" x="7150100" y="5245100"/>
          <p14:tracePt t="196301" x="7143750" y="5238750"/>
          <p14:tracePt t="196349" x="7137400" y="5238750"/>
          <p14:tracePt t="196389" x="7118350" y="5238750"/>
          <p14:tracePt t="196421" x="7112000" y="5238750"/>
          <p14:tracePt t="196453" x="7105650" y="5238750"/>
          <p14:tracePt t="196477" x="7099300" y="5238750"/>
          <p14:tracePt t="196517" x="7092950" y="5238750"/>
          <p14:tracePt t="196525" x="7080250" y="5238750"/>
          <p14:tracePt t="196533" x="7073900" y="5238750"/>
          <p14:tracePt t="196557" x="7067550" y="5238750"/>
          <p14:tracePt t="196573" x="7061200" y="5238750"/>
          <p14:tracePt t="196581" x="7042150" y="5238750"/>
          <p14:tracePt t="196596" x="7035800" y="5238750"/>
          <p14:tracePt t="196612" x="7029450" y="5238750"/>
          <p14:tracePt t="196629" x="6997700" y="5238750"/>
          <p14:tracePt t="196646" x="6985000" y="5238750"/>
          <p14:tracePt t="196663" x="6965950" y="5238750"/>
          <p14:tracePt t="196679" x="6959600" y="5238750"/>
          <p14:tracePt t="196695" x="6946900" y="5238750"/>
          <p14:tracePt t="196712" x="6921500" y="5238750"/>
          <p14:tracePt t="196729" x="6908800" y="5238750"/>
          <p14:tracePt t="196746" x="6883400" y="5238750"/>
          <p14:tracePt t="196763" x="6870700" y="5238750"/>
          <p14:tracePt t="196779" x="6832600" y="5238750"/>
          <p14:tracePt t="196796" x="6800850" y="5238750"/>
          <p14:tracePt t="196812" x="6781800" y="5232400"/>
          <p14:tracePt t="196813" x="6769100" y="5232400"/>
          <p14:tracePt t="196829" x="6756400" y="5232400"/>
          <p14:tracePt t="196845" x="6724650" y="5232400"/>
          <p14:tracePt t="196862" x="6711950" y="5232400"/>
          <p14:tracePt t="196879" x="6673850" y="5219700"/>
          <p14:tracePt t="196896" x="6667500" y="5213350"/>
          <p14:tracePt t="196913" x="6648450" y="5213350"/>
          <p14:tracePt t="196929" x="6629400" y="5207000"/>
          <p14:tracePt t="196946" x="6610350" y="5207000"/>
          <p14:tracePt t="196962" x="6591300" y="5207000"/>
          <p14:tracePt t="196979" x="6565900" y="5200650"/>
          <p14:tracePt t="196996" x="6546850" y="5200650"/>
          <p14:tracePt t="197012" x="6527800" y="5200650"/>
          <p14:tracePt t="197029" x="6496050" y="5200650"/>
          <p14:tracePt t="197046" x="6483350" y="5200650"/>
          <p14:tracePt t="197062" x="6457950" y="5200650"/>
          <p14:tracePt t="197079" x="6451600" y="5200650"/>
          <p14:tracePt t="197096" x="6445250" y="5200650"/>
          <p14:tracePt t="197112" x="6419850" y="5200650"/>
          <p14:tracePt t="197129" x="6413500" y="5200650"/>
          <p14:tracePt t="197146" x="6407150" y="5200650"/>
          <p14:tracePt t="197162" x="6381750" y="5200650"/>
          <p14:tracePt t="197179" x="6375400" y="5200650"/>
          <p14:tracePt t="197196" x="6369050" y="5200650"/>
          <p14:tracePt t="197212" x="6362700" y="5200650"/>
          <p14:tracePt t="197229" x="6330950" y="5200650"/>
          <p14:tracePt t="197246" x="6324600" y="5200650"/>
          <p14:tracePt t="197262" x="6299200" y="5200650"/>
          <p14:tracePt t="197279" x="6292850" y="5200650"/>
          <p14:tracePt t="197296" x="6261100" y="5200650"/>
          <p14:tracePt t="197312" x="6248400" y="5200650"/>
          <p14:tracePt t="197329" x="6242050" y="5200650"/>
          <p14:tracePt t="197346" x="6223000" y="5200650"/>
          <p14:tracePt t="197362" x="6203950" y="5200650"/>
          <p14:tracePt t="197379" x="6184900" y="5200650"/>
          <p14:tracePt t="197396" x="6178550" y="5200650"/>
          <p14:tracePt t="197413" x="6146800" y="5200650"/>
          <p14:tracePt t="197430" x="6140450" y="5200650"/>
          <p14:tracePt t="197446" x="6115050" y="5200650"/>
          <p14:tracePt t="197462" x="6102350" y="5200650"/>
          <p14:tracePt t="197479" x="6089650" y="5200650"/>
          <p14:tracePt t="197496" x="6064250" y="5200650"/>
          <p14:tracePt t="197512" x="6051550" y="5200650"/>
          <p14:tracePt t="197529" x="6032500" y="5200650"/>
          <p14:tracePt t="197546" x="6019800" y="5200650"/>
          <p14:tracePt t="197563" x="5988050" y="5200650"/>
          <p14:tracePt t="197579" x="5975350" y="5200650"/>
          <p14:tracePt t="197596" x="5949950" y="5200650"/>
          <p14:tracePt t="197613" x="5911850" y="5200650"/>
          <p14:tracePt t="197629" x="5886450" y="5200650"/>
          <p14:tracePt t="197646" x="5867400" y="5200650"/>
          <p14:tracePt t="197662" x="5842000" y="5200650"/>
          <p14:tracePt t="197679" x="5829300" y="5200650"/>
          <p14:tracePt t="197696" x="5816600" y="5200650"/>
          <p14:tracePt t="197713" x="5784850" y="5200650"/>
          <p14:tracePt t="197729" x="5765800" y="5200650"/>
          <p14:tracePt t="197746" x="5746750" y="5200650"/>
          <p14:tracePt t="197762" x="5727700" y="5200650"/>
          <p14:tracePt t="197779" x="5708650" y="5200650"/>
          <p14:tracePt t="197796" x="5702300" y="5200650"/>
          <p14:tracePt t="197812" x="5683250" y="5200650"/>
          <p14:tracePt t="197829" x="5664200" y="5200650"/>
          <p14:tracePt t="197846" x="5651500" y="5200650"/>
          <p14:tracePt t="197862" x="5632450" y="5200650"/>
          <p14:tracePt t="197880" x="5626100" y="5200650"/>
          <p14:tracePt t="197896" x="5607050" y="5200650"/>
          <p14:tracePt t="197913" x="5588000" y="5200650"/>
          <p14:tracePt t="197930" x="5568950" y="5200650"/>
          <p14:tracePt t="197946" x="5549900" y="5200650"/>
          <p14:tracePt t="197962" x="5530850" y="5200650"/>
          <p14:tracePt t="197979" x="5511800" y="5200650"/>
          <p14:tracePt t="197996" x="5492750" y="5200650"/>
          <p14:tracePt t="198012" x="5486400" y="5200650"/>
          <p14:tracePt t="198029" x="5454650" y="5200650"/>
          <p14:tracePt t="198046" x="5435600" y="5200650"/>
          <p14:tracePt t="198063" x="5416550" y="5200650"/>
          <p14:tracePt t="198079" x="5384800" y="5200650"/>
          <p14:tracePt t="198096" x="5359400" y="5200650"/>
          <p14:tracePt t="198113" x="5334000" y="5200650"/>
          <p14:tracePt t="198129" x="5302250" y="5200650"/>
          <p14:tracePt t="198146" x="5295900" y="5200650"/>
          <p14:tracePt t="198163" x="5251450" y="5200650"/>
          <p14:tracePt t="198180" x="5238750" y="5200650"/>
          <p14:tracePt t="198196" x="5213350" y="5200650"/>
          <p14:tracePt t="198213" x="5194300" y="5200650"/>
          <p14:tracePt t="198213" x="5181600" y="5200650"/>
          <p14:tracePt t="198229" x="5168900" y="5200650"/>
          <p14:tracePt t="198246" x="5143500" y="5200650"/>
          <p14:tracePt t="198263" x="5124450" y="5200650"/>
          <p14:tracePt t="198279" x="5099050" y="5200650"/>
          <p14:tracePt t="198296" x="5067300" y="5200650"/>
          <p14:tracePt t="198313" x="5054600" y="5200650"/>
          <p14:tracePt t="198329" x="5029200" y="5200650"/>
          <p14:tracePt t="198346" x="5003800" y="5200650"/>
          <p14:tracePt t="198363" x="4984750" y="5200650"/>
          <p14:tracePt t="198380" x="4965700" y="5200650"/>
          <p14:tracePt t="198396" x="4946650" y="5200650"/>
          <p14:tracePt t="198413" x="4908550" y="5200650"/>
          <p14:tracePt t="198429" x="4889500" y="5200650"/>
          <p14:tracePt t="198446" x="4857750" y="5200650"/>
          <p14:tracePt t="198463" x="4826000" y="5200650"/>
          <p14:tracePt t="198479" x="4794250" y="5200650"/>
          <p14:tracePt t="198496" x="4768850" y="5200650"/>
          <p14:tracePt t="198513" x="4737100" y="5200650"/>
          <p14:tracePt t="198529" x="4705350" y="5200650"/>
          <p14:tracePt t="198546" x="4686300" y="5200650"/>
          <p14:tracePt t="198563" x="4667250" y="5200650"/>
          <p14:tracePt t="198579" x="4635500" y="5200650"/>
          <p14:tracePt t="198596" x="4616450" y="5200650"/>
          <p14:tracePt t="198613" x="4597400" y="5200650"/>
          <p14:tracePt t="198613" x="4584700" y="5200650"/>
          <p14:tracePt t="198630" x="4572000" y="5200650"/>
          <p14:tracePt t="198646" x="4552950" y="5200650"/>
          <p14:tracePt t="198663" x="4540250" y="5200650"/>
          <p14:tracePt t="198679" x="4533900" y="5200650"/>
          <p14:tracePt t="198696" x="4502150" y="5200650"/>
          <p14:tracePt t="198713" x="4476750" y="5200650"/>
          <p14:tracePt t="198729" x="4464050" y="5200650"/>
          <p14:tracePt t="198746" x="4413250" y="5200650"/>
          <p14:tracePt t="198763" x="4387850" y="5200650"/>
          <p14:tracePt t="198779" x="4343400" y="5200650"/>
          <p14:tracePt t="198796" x="4311650" y="5200650"/>
          <p14:tracePt t="198813" x="4298950" y="5194300"/>
          <p14:tracePt t="198813" x="4292600" y="5194300"/>
          <p14:tracePt t="198829" x="4248150" y="5175250"/>
          <p14:tracePt t="198847" x="4222750" y="5175250"/>
          <p14:tracePt t="198863" x="4210050" y="5175250"/>
          <p14:tracePt t="198879" x="4184650" y="5175250"/>
          <p14:tracePt t="198896" x="4152900" y="5175250"/>
          <p14:tracePt t="198913" x="4140200" y="5175250"/>
          <p14:tracePt t="198929" x="4108450" y="5175250"/>
          <p14:tracePt t="198946" x="4076700" y="5175250"/>
          <p14:tracePt t="198963" x="4057650" y="5175250"/>
          <p14:tracePt t="198979" x="4038600" y="5175250"/>
          <p14:tracePt t="198996" x="4013200" y="5175250"/>
          <p14:tracePt t="199013" x="3994150" y="5175250"/>
          <p14:tracePt t="199029" x="3975100" y="5168900"/>
          <p14:tracePt t="199046" x="3949700" y="5168900"/>
          <p14:tracePt t="199063" x="3930650" y="5168900"/>
          <p14:tracePt t="199080" x="3911600" y="5162550"/>
          <p14:tracePt t="199096" x="3892550" y="5162550"/>
          <p14:tracePt t="199113" x="3873500" y="5162550"/>
          <p14:tracePt t="199130" x="3841750" y="5162550"/>
          <p14:tracePt t="199146" x="3816350" y="5162550"/>
          <p14:tracePt t="199163" x="3790950" y="5162550"/>
          <p14:tracePt t="199179" x="3778250" y="5162550"/>
          <p14:tracePt t="199196" x="3746500" y="5162550"/>
          <p14:tracePt t="199213" x="3721100" y="5162550"/>
          <p14:tracePt t="199213" x="3714750" y="5162550"/>
          <p14:tracePt t="199229" x="3702050" y="5162550"/>
          <p14:tracePt t="199246" x="3676650" y="5162550"/>
          <p14:tracePt t="199263" x="3663950" y="5149850"/>
          <p14:tracePt t="199279" x="3638550" y="5149850"/>
          <p14:tracePt t="199296" x="3619500" y="5149850"/>
          <p14:tracePt t="199313" x="3587750" y="5137150"/>
          <p14:tracePt t="199330" x="3568700" y="5137150"/>
          <p14:tracePt t="199346" x="3543300" y="5130800"/>
          <p14:tracePt t="199363" x="3524250" y="5130800"/>
          <p14:tracePt t="199379" x="3511550" y="5124450"/>
          <p14:tracePt t="199396" x="3505200" y="5124450"/>
          <p14:tracePt t="199413" x="3473450" y="5111750"/>
          <p14:tracePt t="199430" x="3441700" y="5092700"/>
          <p14:tracePt t="199446" x="3429000" y="5092700"/>
          <p14:tracePt t="199463" x="3397250" y="5086350"/>
          <p14:tracePt t="199480" x="3365500" y="5067300"/>
          <p14:tracePt t="199496" x="3333750" y="5054600"/>
          <p14:tracePt t="199513" x="3308350" y="5041900"/>
          <p14:tracePt t="199529" x="3263900" y="5022850"/>
          <p14:tracePt t="199546" x="3225800" y="4997450"/>
          <p14:tracePt t="199563" x="3168650" y="4984750"/>
          <p14:tracePt t="199580" x="3162300" y="4978400"/>
          <p14:tracePt t="199596" x="3130550" y="4953000"/>
          <p14:tracePt t="199613" x="3105150" y="4940300"/>
          <p14:tracePt t="199613" x="3086100" y="4927600"/>
          <p14:tracePt t="199629" x="3073400" y="4908550"/>
          <p14:tracePt t="199646" x="3048000" y="4870450"/>
          <p14:tracePt t="199663" x="3028950" y="4838700"/>
          <p14:tracePt t="199680" x="3003550" y="4787900"/>
          <p14:tracePt t="199696" x="2984500" y="4756150"/>
          <p14:tracePt t="199713" x="2952750" y="4686300"/>
          <p14:tracePt t="199730" x="2940050" y="4654550"/>
          <p14:tracePt t="199746" x="2927350" y="4597400"/>
          <p14:tracePt t="199763" x="2901950" y="4540250"/>
          <p14:tracePt t="199780" x="2889250" y="4495800"/>
          <p14:tracePt t="199796" x="2882900" y="4419600"/>
          <p14:tracePt t="199814" x="2851150" y="4349750"/>
          <p14:tracePt t="199830" x="2844800" y="4279900"/>
          <p14:tracePt t="199846" x="2832100" y="4248150"/>
          <p14:tracePt t="199863" x="2832100" y="4191000"/>
          <p14:tracePt t="199880" x="2813050" y="4152900"/>
          <p14:tracePt t="199896" x="2806700" y="4102100"/>
          <p14:tracePt t="199913" x="2806700" y="4057650"/>
          <p14:tracePt t="199930" x="2806700" y="4013200"/>
          <p14:tracePt t="199946" x="2806700" y="3956050"/>
          <p14:tracePt t="199963" x="2794000" y="3911600"/>
          <p14:tracePt t="199980" x="2787650" y="3854450"/>
          <p14:tracePt t="199996" x="2762250" y="3784600"/>
          <p14:tracePt t="200013" x="2762250" y="3752850"/>
          <p14:tracePt t="200013" x="2762250" y="3721100"/>
          <p14:tracePt t="200030" x="2749550" y="3676650"/>
          <p14:tracePt t="200046" x="2736850" y="3619500"/>
          <p14:tracePt t="200064" x="2717800" y="3562350"/>
          <p14:tracePt t="200080" x="2698750" y="3524250"/>
          <p14:tracePt t="200096" x="2692400" y="3473450"/>
          <p14:tracePt t="200113" x="2673350" y="3435350"/>
          <p14:tracePt t="200130" x="2660650" y="3384550"/>
          <p14:tracePt t="200146" x="2654300" y="3352800"/>
          <p14:tracePt t="200163" x="2654300" y="3340100"/>
          <p14:tracePt t="200180" x="2647950" y="3314700"/>
          <p14:tracePt t="200196" x="2647950" y="3308350"/>
          <p14:tracePt t="200213" x="2647950" y="3302000"/>
          <p14:tracePt t="200230" x="2647950" y="3282950"/>
          <p14:tracePt t="200398" x="2641600" y="3282950"/>
          <p14:tracePt t="200414" x="2622550" y="3295650"/>
          <p14:tracePt t="200430" x="2616200" y="3302000"/>
          <p14:tracePt t="200438" x="2616200" y="3308350"/>
          <p14:tracePt t="200454" x="2609850" y="3314700"/>
          <p14:tracePt t="200478" x="2590800" y="3333750"/>
          <p14:tracePt t="200486" x="2584450" y="3346450"/>
          <p14:tracePt t="200534" x="2578100" y="3359150"/>
          <p14:tracePt t="200550" x="2565400" y="3365500"/>
          <p14:tracePt t="200566" x="2552700" y="3378200"/>
          <p14:tracePt t="200574" x="2540000" y="3397250"/>
          <p14:tracePt t="200582" x="2540000" y="3403600"/>
          <p14:tracePt t="200596" x="2533650" y="3429000"/>
          <p14:tracePt t="200613" x="2533650" y="3448050"/>
          <p14:tracePt t="200630" x="2533650" y="3479800"/>
          <p14:tracePt t="200646" x="2533650" y="3505200"/>
          <p14:tracePt t="200758" x="2533650" y="3511550"/>
          <p14:tracePt t="200806" x="2533650" y="3517900"/>
          <p14:tracePt t="200838" x="2533650" y="3543300"/>
          <p14:tracePt t="200854" x="2533650" y="3549650"/>
          <p14:tracePt t="200862" x="2533650" y="3556000"/>
          <p14:tracePt t="200879" x="2533650" y="3562350"/>
          <p14:tracePt t="201038" x="2546350" y="3543300"/>
          <p14:tracePt t="201054" x="2552700" y="3530600"/>
          <p14:tracePt t="201063" x="2552700" y="3517900"/>
          <p14:tracePt t="201080" x="2571750" y="3486150"/>
          <p14:tracePt t="201097" x="2571750" y="3460750"/>
          <p14:tracePt t="201113" x="2571750" y="3441700"/>
          <p14:tracePt t="201130" x="2571750" y="3416300"/>
          <p14:tracePt t="201147" x="2584450" y="3384550"/>
          <p14:tracePt t="201163" x="2584450" y="3371850"/>
          <p14:tracePt t="201180" x="2603500" y="3333750"/>
          <p14:tracePt t="201197" x="2603500" y="3308350"/>
          <p14:tracePt t="201213" x="2603500" y="3263900"/>
          <p14:tracePt t="201230" x="2616200" y="3200400"/>
          <p14:tracePt t="201247" x="2616200" y="3175000"/>
          <p14:tracePt t="201263" x="2616200" y="3143250"/>
          <p14:tracePt t="201281" x="2616200" y="3136900"/>
          <p14:tracePt t="201297" x="2616200" y="3130550"/>
          <p14:tracePt t="201478" x="2616200" y="3136900"/>
          <p14:tracePt t="201487" x="2616200" y="3149600"/>
          <p14:tracePt t="201502" x="2616200" y="3162300"/>
          <p14:tracePt t="201513" x="2616200" y="3168650"/>
          <p14:tracePt t="201530" x="2609850" y="3175000"/>
          <p14:tracePt t="201606" x="2609850" y="3187700"/>
          <p14:tracePt t="201830" x="2609850" y="3200400"/>
          <p14:tracePt t="201838" x="2609850" y="3206750"/>
          <p14:tracePt t="201854" x="2609850" y="3213100"/>
          <p14:tracePt t="201863" x="2609850" y="3225800"/>
          <p14:tracePt t="201880" x="2597150" y="3244850"/>
          <p14:tracePt t="201897" x="2590800" y="3276600"/>
          <p14:tracePt t="201913" x="2590800" y="3295650"/>
          <p14:tracePt t="201930" x="2590800" y="3327400"/>
          <p14:tracePt t="201947" x="2578100" y="3359150"/>
          <p14:tracePt t="201963" x="2578100" y="3384550"/>
          <p14:tracePt t="201980" x="2571750" y="3416300"/>
          <p14:tracePt t="201997" x="2571750" y="3448050"/>
          <p14:tracePt t="202014" x="2571750" y="3460750"/>
          <p14:tracePt t="202014" x="2571750" y="3479800"/>
          <p14:tracePt t="202343" x="2571750" y="3486150"/>
          <p14:tracePt t="202350" x="2571750" y="3505200"/>
          <p14:tracePt t="202364" x="2571750" y="3530600"/>
          <p14:tracePt t="202380" x="2571750" y="3568700"/>
          <p14:tracePt t="202397" x="2571750" y="3625850"/>
          <p14:tracePt t="202414" x="2571750" y="3702050"/>
          <p14:tracePt t="202414" x="2571750" y="3733800"/>
          <p14:tracePt t="202430" x="2571750" y="3797300"/>
          <p14:tracePt t="202447" x="2571750" y="3867150"/>
          <p14:tracePt t="202464" x="2571750" y="3924300"/>
          <p14:tracePt t="202480" x="2571750" y="3968750"/>
          <p14:tracePt t="202497" x="2571750" y="4013200"/>
          <p14:tracePt t="202514" x="2571750" y="4057650"/>
          <p14:tracePt t="202530" x="2571750" y="4076700"/>
          <p14:tracePt t="202547" x="2571750" y="4108450"/>
          <p14:tracePt t="202564" x="2571750" y="4146550"/>
          <p14:tracePt t="202580" x="2571750" y="4159250"/>
          <p14:tracePt t="202597" x="2571750" y="4178300"/>
          <p14:tracePt t="202614" x="2584450" y="4210050"/>
          <p14:tracePt t="202630" x="2590800" y="4241800"/>
          <p14:tracePt t="202647" x="2590800" y="4273550"/>
          <p14:tracePt t="202664" x="2597150" y="4305300"/>
          <p14:tracePt t="202680" x="2597150" y="4343400"/>
          <p14:tracePt t="202697" x="2609850" y="4375150"/>
          <p14:tracePt t="202714" x="2609850" y="4394200"/>
          <p14:tracePt t="202730" x="2609850" y="4406900"/>
          <p14:tracePt t="202747" x="2616200" y="4413250"/>
          <p14:tracePt t="202910" x="2616200" y="4419600"/>
          <p14:tracePt t="202919" x="2616200" y="4445000"/>
          <p14:tracePt t="202930" x="2616200" y="4464050"/>
          <p14:tracePt t="202947" x="2616200" y="4508500"/>
          <p14:tracePt t="202964" x="2616200" y="4540250"/>
          <p14:tracePt t="202981" x="2616200" y="4546600"/>
          <p14:tracePt t="202997" x="2616200" y="4572000"/>
          <p14:tracePt t="203014" x="2616200" y="4584700"/>
          <p14:tracePt t="203031" x="2622550" y="4616450"/>
          <p14:tracePt t="203047" x="2628900" y="4622800"/>
          <p14:tracePt t="203064" x="2628900" y="4648200"/>
          <p14:tracePt t="203080" x="2641600" y="4679950"/>
          <p14:tracePt t="203097" x="2641600" y="4705350"/>
          <p14:tracePt t="203114" x="2641600" y="4749800"/>
          <p14:tracePt t="203130" x="2647950" y="4781550"/>
          <p14:tracePt t="203147" x="2654300" y="4800600"/>
          <p14:tracePt t="203164" x="2654300" y="4819650"/>
          <p14:tracePt t="203180" x="2673350" y="4832350"/>
          <p14:tracePt t="203197" x="2673350" y="4845050"/>
          <p14:tracePt t="203214" x="2673350" y="4851400"/>
          <p14:tracePt t="203231" x="2679700" y="4857750"/>
          <p14:tracePt t="204575" x="2679700" y="4889500"/>
          <p14:tracePt t="204583" x="2686050" y="4908550"/>
          <p14:tracePt t="204597" x="2686050" y="4933950"/>
          <p14:tracePt t="204614" x="2686050" y="4972050"/>
          <p14:tracePt t="204615" x="2698750" y="4978400"/>
          <p14:tracePt t="204631" x="2698750" y="4984750"/>
          <p14:tracePt t="204648" x="2698750" y="5016500"/>
          <p14:tracePt t="204664" x="2698750" y="5029200"/>
          <p14:tracePt t="204681" x="2698750" y="5054600"/>
          <p14:tracePt t="204698" x="2698750" y="5086350"/>
          <p14:tracePt t="204715" x="2698750" y="5099050"/>
          <p14:tracePt t="204731" x="2717800" y="5137150"/>
          <p14:tracePt t="204747" x="2724150" y="5181600"/>
          <p14:tracePt t="204767" x="2724150" y="5187950"/>
          <p14:tracePt t="204792" x="2724150" y="5194300"/>
          <p14:tracePt t="204799" x="2730500" y="5200650"/>
          <p14:tracePt t="205000" x="2730500" y="5213350"/>
          <p14:tracePt t="205031" x="2730500" y="5219700"/>
          <p14:tracePt t="205039" x="2736850" y="5226050"/>
          <p14:tracePt t="205079" x="2736850" y="5232400"/>
          <p14:tracePt t="205095" x="2743200" y="5238750"/>
          <p14:tracePt t="205839" x="2743200" y="5276850"/>
          <p14:tracePt t="205847" x="2743200" y="5327650"/>
          <p14:tracePt t="205865" x="2794000" y="5441950"/>
          <p14:tracePt t="205881" x="3035300" y="5676900"/>
          <p14:tracePt t="205898" x="3549650" y="6007100"/>
          <p14:tracePt t="205914" x="4127500" y="6305550"/>
          <p14:tracePt t="205931" x="4565650" y="6483350"/>
          <p14:tracePt t="205948" x="4851400" y="6584950"/>
          <p14:tracePt t="205964" x="5060950" y="6623050"/>
          <p14:tracePt t="205981" x="5257800" y="6635750"/>
          <p14:tracePt t="205998" x="5473700" y="6673850"/>
          <p14:tracePt t="206014" x="5734050" y="6718300"/>
          <p14:tracePt t="206031" x="6242050" y="6788150"/>
          <p14:tracePt t="206048" x="6724650" y="6851650"/>
          <p14:tracePt t="206064" x="7207250" y="6851650"/>
          <p14:tracePt t="206081" x="7524750" y="6851650"/>
          <p14:tracePt t="206098" x="7607300" y="6851650"/>
          <p14:tracePt t="206143" x="7613650" y="6851650"/>
          <p14:tracePt t="206152" x="7613650" y="6845300"/>
          <p14:tracePt t="206168" x="7613650" y="6819900"/>
          <p14:tracePt t="206175" x="7594600" y="6775450"/>
          <p14:tracePt t="206183" x="7581900" y="6750050"/>
          <p14:tracePt t="206198" x="7581900" y="6654800"/>
          <p14:tracePt t="206214" x="7581900" y="6445250"/>
          <p14:tracePt t="206215" x="7581900" y="6305550"/>
          <p14:tracePt t="206231" x="7581900" y="5962650"/>
          <p14:tracePt t="206248" x="7581900" y="5600700"/>
          <p14:tracePt t="206264" x="7581900" y="5270500"/>
          <p14:tracePt t="206281" x="7581900" y="4978400"/>
          <p14:tracePt t="206298" x="7581900" y="4819650"/>
          <p14:tracePt t="206314" x="7581900" y="4724400"/>
          <p14:tracePt t="206331" x="7581900" y="4679950"/>
          <p14:tracePt t="206348" x="7581900" y="4654550"/>
          <p14:tracePt t="206364" x="7594600" y="4641850"/>
          <p14:tracePt t="206381" x="7600950" y="4603750"/>
          <p14:tracePt t="206398" x="7632700" y="4546600"/>
          <p14:tracePt t="206414" x="7639050" y="4514850"/>
          <p14:tracePt t="206415" x="7639050" y="4495800"/>
          <p14:tracePt t="206431" x="7645400" y="4464050"/>
          <p14:tracePt t="206463" x="7645400" y="4457700"/>
          <p14:tracePt t="206471" x="7645400" y="4438650"/>
          <p14:tracePt t="206481" x="7645400" y="4432300"/>
          <p14:tracePt t="206503" x="7645400" y="4425950"/>
          <p14:tracePt t="206528" x="7645400" y="4419600"/>
          <p14:tracePt t="206535" x="7645400" y="4400550"/>
          <p14:tracePt t="206548" x="7664450" y="4375150"/>
          <p14:tracePt t="206565" x="7766050" y="4343400"/>
          <p14:tracePt t="206581" x="7791450" y="4330700"/>
          <p14:tracePt t="206615" x="7785100" y="4330700"/>
          <p14:tracePt t="206623" x="7727950" y="4356100"/>
          <p14:tracePt t="206631" x="7670800" y="43688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971600" y="476672"/>
            <a:ext cx="7503864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Backing up to the beginning II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467544" y="1556792"/>
            <a:ext cx="835292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279400" indent="-279400"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CA" altLang="en-US" sz="2400" dirty="0">
                <a:solidFill>
                  <a:srgbClr val="000000"/>
                </a:solidFill>
              </a:rPr>
              <a:t>Note that in the previous diagrams, </a:t>
            </a:r>
            <a:r>
              <a:rPr lang="en-CA" altLang="en-US" sz="2400" dirty="0" smtClean="0">
                <a:solidFill>
                  <a:srgbClr val="000000"/>
                </a:solidFill>
              </a:rPr>
              <a:t>physics points </a:t>
            </a:r>
            <a:r>
              <a:rPr lang="en-CA" altLang="en-US" sz="2400" dirty="0">
                <a:solidFill>
                  <a:srgbClr val="000000"/>
                </a:solidFill>
              </a:rPr>
              <a:t>to </a:t>
            </a:r>
            <a:r>
              <a:rPr lang="en-CA" altLang="en-US" sz="2400" dirty="0" smtClean="0">
                <a:solidFill>
                  <a:srgbClr val="000000"/>
                </a:solidFill>
              </a:rPr>
              <a:t>a “time </a:t>
            </a:r>
            <a:r>
              <a:rPr lang="en-CA" altLang="en-US" sz="2400" dirty="0">
                <a:solidFill>
                  <a:srgbClr val="000000"/>
                </a:solidFill>
              </a:rPr>
              <a:t>zero”.  </a:t>
            </a:r>
          </a:p>
          <a:p>
            <a:pPr>
              <a:spcBef>
                <a:spcPts val="6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CA" altLang="en-US" sz="2400" dirty="0">
                <a:solidFill>
                  <a:srgbClr val="000000"/>
                </a:solidFill>
              </a:rPr>
              <a:t>Was there anything prior to this time?  </a:t>
            </a:r>
          </a:p>
          <a:p>
            <a:pPr>
              <a:spcBef>
                <a:spcPts val="6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CA" altLang="en-US" sz="2400" dirty="0">
                <a:solidFill>
                  <a:srgbClr val="000000"/>
                </a:solidFill>
              </a:rPr>
              <a:t>While this model is compatible with our current understanding of physics, we know it cannot describe the </a:t>
            </a:r>
            <a:r>
              <a:rPr lang="en-CA" altLang="en-US" sz="2400" dirty="0" smtClean="0">
                <a:solidFill>
                  <a:srgbClr val="000000"/>
                </a:solidFill>
              </a:rPr>
              <a:t>very earliest </a:t>
            </a:r>
            <a:r>
              <a:rPr lang="en-CA" altLang="en-US" sz="2400" dirty="0">
                <a:solidFill>
                  <a:srgbClr val="000000"/>
                </a:solidFill>
              </a:rPr>
              <a:t>moments of the Universe.  </a:t>
            </a:r>
          </a:p>
          <a:p>
            <a:pPr>
              <a:spcBef>
                <a:spcPts val="6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CA" altLang="en-US" sz="2400" dirty="0">
                <a:solidFill>
                  <a:srgbClr val="000000"/>
                </a:solidFill>
              </a:rPr>
              <a:t>During the </a:t>
            </a:r>
            <a:r>
              <a:rPr lang="en-CA" altLang="en-US" sz="2400" dirty="0" smtClean="0">
                <a:solidFill>
                  <a:srgbClr val="000000"/>
                </a:solidFill>
              </a:rPr>
              <a:t>10</a:t>
            </a:r>
            <a:r>
              <a:rPr lang="en-CA" altLang="en-US" sz="2400" baseline="33000" dirty="0" smtClean="0">
                <a:solidFill>
                  <a:srgbClr val="000000"/>
                </a:solidFill>
              </a:rPr>
              <a:t>-30</a:t>
            </a:r>
            <a:r>
              <a:rPr lang="en-CA" altLang="en-US" sz="2400" dirty="0" smtClean="0">
                <a:solidFill>
                  <a:srgbClr val="000000"/>
                </a:solidFill>
              </a:rPr>
              <a:t> </a:t>
            </a:r>
            <a:r>
              <a:rPr lang="en-CA" altLang="en-US" sz="2400" dirty="0">
                <a:solidFill>
                  <a:srgbClr val="000000"/>
                </a:solidFill>
              </a:rPr>
              <a:t>seconds following our time zero, we know our physics </a:t>
            </a:r>
            <a:r>
              <a:rPr lang="en-CA" altLang="en-US" sz="2400" dirty="0" smtClean="0">
                <a:solidFill>
                  <a:srgbClr val="000000"/>
                </a:solidFill>
              </a:rPr>
              <a:t>just doesn't </a:t>
            </a:r>
            <a:r>
              <a:rPr lang="en-CA" altLang="en-US" sz="2400" dirty="0">
                <a:solidFill>
                  <a:srgbClr val="000000"/>
                </a:solidFill>
              </a:rPr>
              <a:t>work.  </a:t>
            </a:r>
          </a:p>
          <a:p>
            <a:pPr>
              <a:spcBef>
                <a:spcPts val="6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CA" altLang="en-US" sz="2400" dirty="0">
                <a:solidFill>
                  <a:srgbClr val="000000"/>
                </a:solidFill>
              </a:rPr>
              <a:t>There may well have been a “something” before our “time zero” beginning.  We can only speculate.</a:t>
            </a:r>
          </a:p>
          <a:p>
            <a:pPr>
              <a:spcBef>
                <a:spcPts val="6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CA" altLang="en-US" sz="2400" dirty="0" smtClean="0">
                <a:solidFill>
                  <a:srgbClr val="000000"/>
                </a:solidFill>
              </a:rPr>
              <a:t>Was there a </a:t>
            </a:r>
            <a:r>
              <a:rPr lang="en-CA" altLang="en-US" sz="2400" b="1" dirty="0">
                <a:solidFill>
                  <a:srgbClr val="FF0000"/>
                </a:solidFill>
              </a:rPr>
              <a:t>“before” </a:t>
            </a:r>
            <a:r>
              <a:rPr lang="en-CA" altLang="en-US" sz="2400" dirty="0">
                <a:solidFill>
                  <a:srgbClr val="000000"/>
                </a:solidFill>
              </a:rPr>
              <a:t>the </a:t>
            </a:r>
            <a:r>
              <a:rPr lang="en-CA" altLang="en-US" sz="2400" b="1" i="1" dirty="0">
                <a:solidFill>
                  <a:srgbClr val="000000"/>
                </a:solidFill>
              </a:rPr>
              <a:t>Big </a:t>
            </a:r>
            <a:r>
              <a:rPr lang="en-CA" altLang="en-US" sz="2400" b="1" i="1" dirty="0" smtClean="0">
                <a:solidFill>
                  <a:srgbClr val="000000"/>
                </a:solidFill>
              </a:rPr>
              <a:t>Bang</a:t>
            </a:r>
            <a:r>
              <a:rPr lang="en-CA" altLang="en-US" sz="2400" dirty="0">
                <a:solidFill>
                  <a:srgbClr val="000000"/>
                </a:solidFill>
              </a:rPr>
              <a:t>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81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44" x="7664450" y="4375150"/>
          <p14:tracePt t="952" x="7689850" y="4394200"/>
          <p14:tracePt t="973" x="7810500" y="4445000"/>
          <p14:tracePt t="990" x="7848600" y="4457700"/>
          <p14:tracePt t="1032" x="7804150" y="4457700"/>
          <p14:tracePt t="1040" x="7721600" y="4457700"/>
          <p14:tracePt t="1048" x="7461250" y="4381500"/>
          <p14:tracePt t="1056" x="7181850" y="4305300"/>
          <p14:tracePt t="1073" x="6108700" y="4121150"/>
          <p14:tracePt t="1090" x="4679950" y="3994150"/>
          <p14:tracePt t="1107" x="3340100" y="3994150"/>
          <p14:tracePt t="1123" x="2838450" y="3943350"/>
          <p14:tracePt t="1140" x="2730500" y="3848100"/>
          <p14:tracePt t="1156" x="2730500" y="3695700"/>
          <p14:tracePt t="1173" x="2800350" y="3460750"/>
          <p14:tracePt t="1190" x="2927350" y="3187700"/>
          <p14:tracePt t="1206" x="3086100" y="2914650"/>
          <p14:tracePt t="1223" x="3225800" y="2692400"/>
          <p14:tracePt t="1224" x="3308350" y="2578100"/>
          <p14:tracePt t="1240" x="3416300" y="2393950"/>
          <p14:tracePt t="1256" x="3530600" y="2247900"/>
          <p14:tracePt t="1273" x="3549650" y="2190750"/>
          <p14:tracePt t="1290" x="3581400" y="2152650"/>
          <p14:tracePt t="1299" x="3587750" y="2139950"/>
          <p14:tracePt t="1306" x="3594100" y="2120900"/>
          <p14:tracePt t="1324" x="3625850" y="2051050"/>
          <p14:tracePt t="1340" x="3625850" y="2025650"/>
          <p14:tracePt t="1356" x="3625850" y="1993900"/>
          <p14:tracePt t="1373" x="3606800" y="1962150"/>
          <p14:tracePt t="1390" x="3581400" y="1962150"/>
          <p14:tracePt t="1448" x="3575050" y="1962150"/>
          <p14:tracePt t="1840" x="3575050" y="1968500"/>
          <p14:tracePt t="1848" x="3581400" y="1968500"/>
          <p14:tracePt t="1857" x="3587750" y="1974850"/>
          <p14:tracePt t="1873" x="3606800" y="1981200"/>
          <p14:tracePt t="1890" x="3638550" y="1993900"/>
          <p14:tracePt t="1907" x="3708400" y="2000250"/>
          <p14:tracePt t="1923" x="3784600" y="2000250"/>
          <p14:tracePt t="1940" x="3879850" y="2000250"/>
          <p14:tracePt t="1957" x="3981450" y="2000250"/>
          <p14:tracePt t="1973" x="4108450" y="2000250"/>
          <p14:tracePt t="1990" x="4267200" y="2000250"/>
          <p14:tracePt t="2007" x="4425950" y="1993900"/>
          <p14:tracePt t="2024" x="4667250" y="1917700"/>
          <p14:tracePt t="2040" x="4838700" y="1854200"/>
          <p14:tracePt t="2057" x="4972050" y="1809750"/>
          <p14:tracePt t="2073" x="5067300" y="1784350"/>
          <p14:tracePt t="2090" x="5175250" y="1784350"/>
          <p14:tracePt t="2107" x="5219700" y="1778000"/>
          <p14:tracePt t="2123" x="5238750" y="1778000"/>
          <p14:tracePt t="2160" x="5245100" y="1778000"/>
          <p14:tracePt t="2176" x="5245100" y="1784350"/>
          <p14:tracePt t="2184" x="5245100" y="1803400"/>
          <p14:tracePt t="2192" x="5245100" y="1828800"/>
          <p14:tracePt t="2207" x="5238750" y="1847850"/>
          <p14:tracePt t="2223" x="5187950" y="1930400"/>
          <p14:tracePt t="2224" x="5162550" y="1993900"/>
          <p14:tracePt t="2240" x="5130800" y="2076450"/>
          <p14:tracePt t="2257" x="5130800" y="2114550"/>
          <p14:tracePt t="2273" x="5130800" y="2120900"/>
          <p14:tracePt t="2328" x="5130800" y="2127250"/>
          <p14:tracePt t="2336" x="5149850" y="2127250"/>
          <p14:tracePt t="2344" x="5187950" y="2127250"/>
          <p14:tracePt t="2357" x="5213350" y="2127250"/>
          <p14:tracePt t="2373" x="5321300" y="2120900"/>
          <p14:tracePt t="2390" x="5416550" y="2120900"/>
          <p14:tracePt t="2407" x="5524500" y="2101850"/>
          <p14:tracePt t="2423" x="5632450" y="2089150"/>
          <p14:tracePt t="2424" x="5689600" y="2076450"/>
          <p14:tracePt t="2440" x="5734050" y="2076450"/>
          <p14:tracePt t="2457" x="5778500" y="2070100"/>
          <p14:tracePt t="2473" x="5803900" y="2051050"/>
          <p14:tracePt t="2560" x="5810250" y="2051050"/>
          <p14:tracePt t="2584" x="5822950" y="2051050"/>
          <p14:tracePt t="2592" x="5867400" y="2051050"/>
          <p14:tracePt t="2600" x="5905500" y="2063750"/>
          <p14:tracePt t="2608" x="5994400" y="2095500"/>
          <p14:tracePt t="2623" x="6102350" y="2120900"/>
          <p14:tracePt t="2640" x="6540500" y="2133600"/>
          <p14:tracePt t="2657" x="6864350" y="2133600"/>
          <p14:tracePt t="2673" x="7073900" y="2146300"/>
          <p14:tracePt t="2690" x="7150100" y="2171700"/>
          <p14:tracePt t="2707" x="7156450" y="2178050"/>
          <p14:tracePt t="2723" x="7175500" y="2190750"/>
          <p14:tracePt t="2740" x="7175500" y="2203450"/>
          <p14:tracePt t="2757" x="7175500" y="2216150"/>
          <p14:tracePt t="2776" x="7175500" y="2235200"/>
          <p14:tracePt t="2792" x="7156450" y="2247900"/>
          <p14:tracePt t="2808" x="7150100" y="2247900"/>
          <p14:tracePt t="2824" x="7137400" y="2260600"/>
          <p14:tracePt t="2936" x="7194550" y="2228850"/>
          <p14:tracePt t="2944" x="7200900" y="2209800"/>
          <p14:tracePt t="2957" x="7213600" y="2178050"/>
          <p14:tracePt t="2973" x="7232650" y="2120900"/>
          <p14:tracePt t="2990" x="7251700" y="2076450"/>
          <p14:tracePt t="3007" x="7251700" y="2051050"/>
          <p14:tracePt t="3023" x="7251700" y="2032000"/>
          <p14:tracePt t="3144" x="7245350" y="2032000"/>
          <p14:tracePt t="3160" x="7245350" y="2038350"/>
          <p14:tracePt t="3168" x="7245350" y="2063750"/>
          <p14:tracePt t="3176" x="7245350" y="2082800"/>
          <p14:tracePt t="3190" x="7245350" y="2095500"/>
          <p14:tracePt t="3207" x="7245350" y="2120900"/>
          <p14:tracePt t="3223" x="7251700" y="2152650"/>
          <p14:tracePt t="3224" x="7264400" y="2159000"/>
          <p14:tracePt t="3241" x="7277100" y="2171700"/>
          <p14:tracePt t="3257" x="7321550" y="2171700"/>
          <p14:tracePt t="3273" x="7334250" y="2171700"/>
          <p14:tracePt t="3290" x="7346950" y="2171700"/>
          <p14:tracePt t="4073" x="7346950" y="2178050"/>
          <p14:tracePt t="4080" x="7346950" y="2184400"/>
          <p14:tracePt t="4113" x="7346950" y="2190750"/>
          <p14:tracePt t="4120" x="7353300" y="2197100"/>
          <p14:tracePt t="4160" x="7366000" y="2203450"/>
          <p14:tracePt t="4168" x="7391400" y="2235200"/>
          <p14:tracePt t="4177" x="7416800" y="2241550"/>
          <p14:tracePt t="4190" x="7473950" y="2273300"/>
          <p14:tracePt t="4207" x="7607300" y="2336800"/>
          <p14:tracePt t="4224" x="7747000" y="2368550"/>
          <p14:tracePt t="4240" x="7810500" y="2400300"/>
          <p14:tracePt t="4257" x="7829550" y="2406650"/>
          <p14:tracePt t="4345" x="7835900" y="2413000"/>
          <p14:tracePt t="4377" x="7835900" y="2419350"/>
          <p14:tracePt t="4385" x="7835900" y="2438400"/>
          <p14:tracePt t="4392" x="7823200" y="2438400"/>
          <p14:tracePt t="4407" x="7791450" y="2444750"/>
          <p14:tracePt t="4424" x="7734300" y="2444750"/>
          <p14:tracePt t="4424" x="7708900" y="2457450"/>
          <p14:tracePt t="4440" x="7626350" y="2476500"/>
          <p14:tracePt t="4457" x="7486650" y="2489200"/>
          <p14:tracePt t="4474" x="7359650" y="2501900"/>
          <p14:tracePt t="4490" x="7232650" y="2514600"/>
          <p14:tracePt t="4507" x="7143750" y="2514600"/>
          <p14:tracePt t="4524" x="7080250" y="2514600"/>
          <p14:tracePt t="4540" x="6997700" y="2514600"/>
          <p14:tracePt t="4557" x="6921500" y="2514600"/>
          <p14:tracePt t="4574" x="6819900" y="2476500"/>
          <p14:tracePt t="4590" x="6686550" y="2413000"/>
          <p14:tracePt t="4607" x="6464300" y="2343150"/>
          <p14:tracePt t="4624" x="6216650" y="2247900"/>
          <p14:tracePt t="4624" x="6102350" y="2190750"/>
          <p14:tracePt t="4640" x="5867400" y="2120900"/>
          <p14:tracePt t="4657" x="5607050" y="2063750"/>
          <p14:tracePt t="4674" x="5327650" y="2038350"/>
          <p14:tracePt t="4691" x="4864100" y="2038350"/>
          <p14:tracePt t="4708" x="4260850" y="2038350"/>
          <p14:tracePt t="4724" x="3308350" y="2038350"/>
          <p14:tracePt t="4741" x="2387600" y="2038350"/>
          <p14:tracePt t="4757" x="1543050" y="2038350"/>
          <p14:tracePt t="4774" x="939800" y="2038350"/>
          <p14:tracePt t="4791" x="584200" y="2038350"/>
          <p14:tracePt t="4808" x="444500" y="2038350"/>
          <p14:tracePt t="4824" x="406400" y="2019300"/>
          <p14:tracePt t="4873" x="400050" y="2012950"/>
          <p14:tracePt t="4889" x="400050" y="2006600"/>
          <p14:tracePt t="4897" x="419100" y="1993900"/>
          <p14:tracePt t="4907" x="457200" y="1974850"/>
          <p14:tracePt t="4924" x="514350" y="1955800"/>
          <p14:tracePt t="4941" x="558800" y="1955800"/>
          <p14:tracePt t="4957" x="584200" y="1949450"/>
          <p14:tracePt t="4974" x="590550" y="1949450"/>
          <p14:tracePt t="5001" x="596900" y="1949450"/>
          <p14:tracePt t="5025" x="609600" y="1949450"/>
          <p14:tracePt t="5057" x="622300" y="1949450"/>
          <p14:tracePt t="5145" x="641350" y="1949450"/>
          <p14:tracePt t="5153" x="647700" y="1955800"/>
          <p14:tracePt t="5161" x="647700" y="1974850"/>
          <p14:tracePt t="5174" x="666750" y="2012950"/>
          <p14:tracePt t="5191" x="698500" y="2076450"/>
          <p14:tracePt t="5207" x="755650" y="2190750"/>
          <p14:tracePt t="5224" x="863600" y="2336800"/>
          <p14:tracePt t="5224" x="895350" y="2393950"/>
          <p14:tracePt t="5241" x="1028700" y="2571750"/>
          <p14:tracePt t="5257" x="1149350" y="2711450"/>
          <p14:tracePt t="5274" x="1225550" y="2851150"/>
          <p14:tracePt t="5291" x="1314450" y="2990850"/>
          <p14:tracePt t="5307" x="1352550" y="3060700"/>
          <p14:tracePt t="5324" x="1384300" y="3098800"/>
          <p14:tracePt t="5341" x="1397000" y="3111500"/>
          <p14:tracePt t="5357" x="1416050" y="3124200"/>
          <p14:tracePt t="5385" x="1422400" y="3124200"/>
          <p14:tracePt t="5393" x="1447800" y="3124200"/>
          <p14:tracePt t="5409" x="1454150" y="3124200"/>
          <p14:tracePt t="5425" x="1479550" y="3105150"/>
          <p14:tracePt t="5441" x="1498600" y="3092450"/>
          <p14:tracePt t="5457" x="1498600" y="3073400"/>
          <p14:tracePt t="5474" x="1498600" y="3060700"/>
          <p14:tracePt t="5491" x="1498600" y="3035300"/>
          <p14:tracePt t="5508" x="1504950" y="3022600"/>
          <p14:tracePt t="5625" x="1511300" y="3016250"/>
          <p14:tracePt t="5641" x="1530350" y="3016250"/>
          <p14:tracePt t="5649" x="1555750" y="3035300"/>
          <p14:tracePt t="5657" x="1600200" y="3054350"/>
          <p14:tracePt t="5675" x="1746250" y="3092450"/>
          <p14:tracePt t="5691" x="1974850" y="3117850"/>
          <p14:tracePt t="5707" x="2235200" y="3136900"/>
          <p14:tracePt t="5724" x="2527300" y="3136900"/>
          <p14:tracePt t="5741" x="2787650" y="3136900"/>
          <p14:tracePt t="5758" x="2914650" y="3136900"/>
          <p14:tracePt t="5785" x="2959100" y="3136900"/>
          <p14:tracePt t="5809" x="2965450" y="3136900"/>
          <p14:tracePt t="5817" x="2978150" y="3130550"/>
          <p14:tracePt t="5825" x="2997200" y="3130550"/>
          <p14:tracePt t="5841" x="3048000" y="3105150"/>
          <p14:tracePt t="5857" x="3149600" y="3092450"/>
          <p14:tracePt t="5874" x="3308350" y="3079750"/>
          <p14:tracePt t="5891" x="3473450" y="3041650"/>
          <p14:tracePt t="5907" x="3619500" y="3028950"/>
          <p14:tracePt t="5924" x="3676650" y="3022600"/>
          <p14:tracePt t="5941" x="3721100" y="3022600"/>
          <p14:tracePt t="5957" x="3733800" y="3003550"/>
          <p14:tracePt t="5977" x="3759200" y="3009900"/>
          <p14:tracePt t="5993" x="3778250" y="3009900"/>
          <p14:tracePt t="6007" x="3803650" y="3009900"/>
          <p14:tracePt t="6024" x="3848100" y="3016250"/>
          <p14:tracePt t="6025" x="3867150" y="3016250"/>
          <p14:tracePt t="6041" x="3930650" y="3016250"/>
          <p14:tracePt t="6057" x="3949700" y="3016250"/>
          <p14:tracePt t="6074" x="3981450" y="3016250"/>
          <p14:tracePt t="6091" x="3987800" y="3016250"/>
          <p14:tracePt t="6107" x="4013200" y="3016250"/>
          <p14:tracePt t="6124" x="4038600" y="3009900"/>
          <p14:tracePt t="6141" x="4089400" y="2997200"/>
          <p14:tracePt t="6157" x="4184650" y="2978150"/>
          <p14:tracePt t="6174" x="4400550" y="2946400"/>
          <p14:tracePt t="6191" x="4660900" y="2921000"/>
          <p14:tracePt t="6207" x="5010150" y="2876550"/>
          <p14:tracePt t="6225" x="5473700" y="2876550"/>
          <p14:tracePt t="6241" x="5613400" y="2876550"/>
          <p14:tracePt t="6258" x="5638800" y="2876550"/>
          <p14:tracePt t="6457" x="5657850" y="2876550"/>
          <p14:tracePt t="6465" x="5683250" y="2876550"/>
          <p14:tracePt t="6474" x="5715000" y="2876550"/>
          <p14:tracePt t="6491" x="5778500" y="2851150"/>
          <p14:tracePt t="6508" x="5810250" y="2832100"/>
          <p14:tracePt t="6793" x="5803900" y="2832100"/>
          <p14:tracePt t="6825" x="5791200" y="2832100"/>
          <p14:tracePt t="6833" x="5784850" y="2825750"/>
          <p14:tracePt t="6913" x="5803900" y="2813050"/>
          <p14:tracePt t="6921" x="5810250" y="2813050"/>
          <p14:tracePt t="6929" x="5861050" y="2787650"/>
          <p14:tracePt t="6941" x="5899150" y="2774950"/>
          <p14:tracePt t="6958" x="6051550" y="2724150"/>
          <p14:tracePt t="6974" x="6159500" y="2705100"/>
          <p14:tracePt t="6991" x="6229350" y="2692400"/>
          <p14:tracePt t="7008" x="6248400" y="2686050"/>
          <p14:tracePt t="7249" x="6242050" y="2686050"/>
          <p14:tracePt t="7913" x="6229350" y="2686050"/>
          <p14:tracePt t="7922" x="6203950" y="2667000"/>
          <p14:tracePt t="7929" x="6197600" y="2667000"/>
          <p14:tracePt t="7941" x="6184900" y="2667000"/>
          <p14:tracePt t="7958" x="6115050" y="2667000"/>
          <p14:tracePt t="7975" x="6096000" y="2660650"/>
          <p14:tracePt t="7991" x="6057900" y="2660650"/>
          <p14:tracePt t="8008" x="6026150" y="2660650"/>
          <p14:tracePt t="8025" x="6013450" y="2654300"/>
          <p14:tracePt t="8025" x="5994400" y="2635250"/>
          <p14:tracePt t="8041" x="5988050" y="2635250"/>
          <p14:tracePt t="8058" x="5975350" y="2628900"/>
          <p14:tracePt t="8075" x="5962650" y="2622550"/>
          <p14:tracePt t="8091" x="5956300" y="2622550"/>
          <p14:tracePt t="9266" x="5943600" y="2609850"/>
          <p14:tracePt t="9290" x="5930900" y="2609850"/>
          <p14:tracePt t="9682" x="5924550" y="2609850"/>
          <p14:tracePt t="9690" x="5918200" y="2609850"/>
          <p14:tracePt t="10890" x="5937250" y="2597150"/>
          <p14:tracePt t="10898" x="5956300" y="2584450"/>
          <p14:tracePt t="10909" x="5981700" y="2584450"/>
          <p14:tracePt t="10925" x="6013450" y="2578100"/>
          <p14:tracePt t="10942" x="6026150" y="2578100"/>
          <p14:tracePt t="10959" x="6038850" y="2578100"/>
          <p14:tracePt t="10978" x="6045200" y="2578100"/>
          <p14:tracePt t="11002" x="6051550" y="2578100"/>
          <p14:tracePt t="11010" x="6064250" y="2578100"/>
          <p14:tracePt t="11025" x="6076950" y="2578100"/>
          <p14:tracePt t="11042" x="6083300" y="2578100"/>
          <p14:tracePt t="14619" x="6070600" y="2578100"/>
          <p14:tracePt t="14627" x="6064250" y="2578100"/>
          <p14:tracePt t="14659" x="6051550" y="2584450"/>
          <p14:tracePt t="14691" x="6038850" y="2584450"/>
          <p14:tracePt t="14723" x="6032500" y="2597150"/>
          <p14:tracePt t="15523" x="6026150" y="2597150"/>
          <p14:tracePt t="16323" x="6013450" y="2597150"/>
          <p14:tracePt t="16331" x="6007100" y="2597150"/>
          <p14:tracePt t="16343" x="5994400" y="2597150"/>
          <p14:tracePt t="16360" x="5981700" y="2590800"/>
          <p14:tracePt t="17948" x="5994400" y="2590800"/>
          <p14:tracePt t="17956" x="6000750" y="2590800"/>
          <p14:tracePt t="17964" x="6013450" y="2597150"/>
          <p14:tracePt t="17977" x="6032500" y="2597150"/>
          <p14:tracePt t="17994" x="6051550" y="2597150"/>
          <p14:tracePt t="18010" x="6076950" y="2597150"/>
          <p14:tracePt t="18027" x="6121400" y="2597150"/>
          <p14:tracePt t="18027" x="6140450" y="2597150"/>
          <p14:tracePt t="18044" x="6229350" y="2597150"/>
          <p14:tracePt t="18060" x="6286500" y="2597150"/>
          <p14:tracePt t="18077" x="6343650" y="2590800"/>
          <p14:tracePt t="18094" x="6362700" y="2590800"/>
          <p14:tracePt t="18110" x="6388100" y="2590800"/>
          <p14:tracePt t="18128" x="6407150" y="2584450"/>
          <p14:tracePt t="18148" x="6413500" y="2584450"/>
          <p14:tracePt t="18160" x="6432550" y="2584450"/>
          <p14:tracePt t="18177" x="6438900" y="2584450"/>
          <p14:tracePt t="18194" x="6445250" y="2584450"/>
          <p14:tracePt t="18228" x="6451600" y="2584450"/>
          <p14:tracePt t="18244" x="6457950" y="2590800"/>
          <p14:tracePt t="18276" x="6464300" y="2590800"/>
          <p14:tracePt t="18292" x="6477000" y="2597150"/>
          <p14:tracePt t="18356" x="6483350" y="2597150"/>
          <p14:tracePt t="18364" x="6489700" y="2597150"/>
          <p14:tracePt t="18380" x="6502400" y="2597150"/>
          <p14:tracePt t="18394" x="6508750" y="2597150"/>
          <p14:tracePt t="18411" x="6521450" y="2597150"/>
          <p14:tracePt t="18427" x="6527800" y="2597150"/>
          <p14:tracePt t="18444" x="6546850" y="2597150"/>
          <p14:tracePt t="18460" x="6559550" y="2609850"/>
          <p14:tracePt t="18500" x="6565900" y="2616200"/>
          <p14:tracePt t="18572" x="6565900" y="2622550"/>
          <p14:tracePt t="18588" x="6553200" y="2622550"/>
          <p14:tracePt t="18596" x="6546850" y="2622550"/>
          <p14:tracePt t="18610" x="6540500" y="2622550"/>
          <p14:tracePt t="18627" x="6515100" y="2622550"/>
          <p14:tracePt t="18644" x="6502400" y="2622550"/>
          <p14:tracePt t="18661" x="6483350" y="2622550"/>
          <p14:tracePt t="18677" x="6464300" y="2622550"/>
          <p14:tracePt t="18694" x="6432550" y="2622550"/>
          <p14:tracePt t="18710" x="6375400" y="2622550"/>
          <p14:tracePt t="18727" x="6273800" y="2622550"/>
          <p14:tracePt t="18744" x="6134100" y="2622550"/>
          <p14:tracePt t="18761" x="5988050" y="2647950"/>
          <p14:tracePt t="18777" x="5905500" y="2654300"/>
          <p14:tracePt t="18794" x="5822950" y="2679700"/>
          <p14:tracePt t="18810" x="5784850" y="2679700"/>
          <p14:tracePt t="18827" x="5740400" y="2686050"/>
          <p14:tracePt t="18828" x="5734050" y="2686050"/>
          <p14:tracePt t="18844" x="5689600" y="2686050"/>
          <p14:tracePt t="18860" x="5613400" y="2698750"/>
          <p14:tracePt t="18877" x="5556250" y="2698750"/>
          <p14:tracePt t="18894" x="5454650" y="2698750"/>
          <p14:tracePt t="18910" x="5327650" y="2698750"/>
          <p14:tracePt t="18927" x="5232400" y="2698750"/>
          <p14:tracePt t="18944" x="5143500" y="2698750"/>
          <p14:tracePt t="18960" x="5080000" y="2698750"/>
          <p14:tracePt t="18977" x="5035550" y="2698750"/>
          <p14:tracePt t="18994" x="4991100" y="2698750"/>
          <p14:tracePt t="19011" x="4953000" y="2698750"/>
          <p14:tracePt t="19027" x="4902200" y="2698750"/>
          <p14:tracePt t="19028" x="4870450" y="2698750"/>
          <p14:tracePt t="19044" x="4819650" y="2698750"/>
          <p14:tracePt t="19060" x="4775200" y="2698750"/>
          <p14:tracePt t="19077" x="4705350" y="2679700"/>
          <p14:tracePt t="19094" x="4635500" y="2679700"/>
          <p14:tracePt t="19110" x="4591050" y="2673350"/>
          <p14:tracePt t="19127" x="4559300" y="2673350"/>
          <p14:tracePt t="19144" x="4546600" y="2673350"/>
          <p14:tracePt t="19161" x="4533900" y="2673350"/>
          <p14:tracePt t="20772" x="4540250" y="2673350"/>
          <p14:tracePt t="20781" x="4565650" y="2673350"/>
          <p14:tracePt t="20794" x="4591050" y="2673350"/>
          <p14:tracePt t="20811" x="4718050" y="2622550"/>
          <p14:tracePt t="20828" x="4908550" y="2597150"/>
          <p14:tracePt t="20845" x="4959350" y="2590800"/>
          <p14:tracePt t="20861" x="4972050" y="2590800"/>
          <p14:tracePt t="20878" x="4978400" y="2590800"/>
          <p14:tracePt t="20894" x="4984750" y="2590800"/>
          <p14:tracePt t="20911" x="4997450" y="2590800"/>
          <p14:tracePt t="20928" x="5016500" y="2590800"/>
          <p14:tracePt t="20944" x="5022850" y="2590800"/>
          <p14:tracePt t="20961" x="5035550" y="2590800"/>
          <p14:tracePt t="20978" x="5048250" y="2590800"/>
          <p14:tracePt t="20996" x="5054600" y="2590800"/>
          <p14:tracePt t="21012" x="5060950" y="2590800"/>
          <p14:tracePt t="21028" x="5073650" y="2590800"/>
          <p14:tracePt t="21045" x="5086350" y="2590800"/>
          <p14:tracePt t="21061" x="5099050" y="2590800"/>
          <p14:tracePt t="21078" x="5130800" y="2590800"/>
          <p14:tracePt t="21094" x="5168900" y="2590800"/>
          <p14:tracePt t="21111" x="5213350" y="2590800"/>
          <p14:tracePt t="21128" x="5276850" y="2590800"/>
          <p14:tracePt t="21144" x="5346700" y="2597150"/>
          <p14:tracePt t="21161" x="5422900" y="2616200"/>
          <p14:tracePt t="21178" x="5518150" y="2616200"/>
          <p14:tracePt t="21194" x="5581650" y="2616200"/>
          <p14:tracePt t="21211" x="5619750" y="2616200"/>
          <p14:tracePt t="21228" x="5626100" y="2616200"/>
          <p14:tracePt t="21244" x="5638800" y="2616200"/>
          <p14:tracePt t="21276" x="5645150" y="2616200"/>
          <p14:tracePt t="21333" x="5657850" y="2616200"/>
          <p14:tracePt t="21364" x="5664200" y="2616200"/>
          <p14:tracePt t="21396" x="5689600" y="2609850"/>
          <p14:tracePt t="21421" x="5695950" y="2603500"/>
          <p14:tracePt t="21436" x="5702300" y="2603500"/>
          <p14:tracePt t="21453" x="5708650" y="2597150"/>
          <p14:tracePt t="21669" x="5702300" y="2597150"/>
          <p14:tracePt t="21677" x="5683250" y="2616200"/>
          <p14:tracePt t="21701" x="5676900" y="2616200"/>
          <p14:tracePt t="21711" x="5664200" y="2616200"/>
          <p14:tracePt t="21728" x="5645150" y="2622550"/>
          <p14:tracePt t="21765" x="5638800" y="2622550"/>
          <p14:tracePt t="21773" x="5626100" y="2622550"/>
          <p14:tracePt t="21780" x="5619750" y="2622550"/>
          <p14:tracePt t="21795" x="5600700" y="2622550"/>
          <p14:tracePt t="21811" x="5568950" y="2622550"/>
          <p14:tracePt t="21828" x="5473700" y="2622550"/>
          <p14:tracePt t="21844" x="5397500" y="2622550"/>
          <p14:tracePt t="21861" x="5314950" y="2641600"/>
          <p14:tracePt t="21878" x="5238750" y="2641600"/>
          <p14:tracePt t="21894" x="5181600" y="2641600"/>
          <p14:tracePt t="21911" x="5124450" y="2641600"/>
          <p14:tracePt t="21928" x="5048250" y="2641600"/>
          <p14:tracePt t="21944" x="4959350" y="2641600"/>
          <p14:tracePt t="21961" x="4813300" y="2667000"/>
          <p14:tracePt t="21978" x="4692650" y="2667000"/>
          <p14:tracePt t="21995" x="4489450" y="2609850"/>
          <p14:tracePt t="22011" x="4311650" y="2565400"/>
          <p14:tracePt t="22028" x="4210050" y="2533650"/>
          <p14:tracePt t="22029" x="4203700" y="2527300"/>
          <p14:tracePt t="22044" x="4178300" y="2520950"/>
          <p14:tracePt t="22061" x="4165600" y="2508250"/>
          <p14:tracePt t="22078" x="4159250" y="2501900"/>
          <p14:tracePt t="22229" x="4140200" y="2501900"/>
          <p14:tracePt t="22269" x="4133850" y="2501900"/>
          <p14:tracePt t="22285" x="4127500" y="2501900"/>
          <p14:tracePt t="22293" x="4121150" y="2501900"/>
          <p14:tracePt t="22301" x="4095750" y="2514600"/>
          <p14:tracePt t="22311" x="4083050" y="2514600"/>
          <p14:tracePt t="22328" x="4044950" y="2520950"/>
          <p14:tracePt t="22345" x="3956050" y="2552700"/>
          <p14:tracePt t="22361" x="3905250" y="2565400"/>
          <p14:tracePt t="22378" x="3841750" y="2590800"/>
          <p14:tracePt t="22395" x="3759200" y="2609850"/>
          <p14:tracePt t="22411" x="3708400" y="2622550"/>
          <p14:tracePt t="22428" x="3657600" y="2647950"/>
          <p14:tracePt t="22429" x="3651250" y="2647950"/>
          <p14:tracePt t="22445" x="3644900" y="2654300"/>
          <p14:tracePt t="22477" x="3625850" y="2654300"/>
          <p14:tracePt t="22605" x="3632200" y="2654300"/>
          <p14:tracePt t="22637" x="3644900" y="2654300"/>
          <p14:tracePt t="22645" x="3651250" y="2654300"/>
          <p14:tracePt t="22661" x="3670300" y="2654300"/>
          <p14:tracePt t="22669" x="3683000" y="2654300"/>
          <p14:tracePt t="22678" x="3702050" y="2654300"/>
          <p14:tracePt t="22695" x="3778250" y="2654300"/>
          <p14:tracePt t="22711" x="3860800" y="2641600"/>
          <p14:tracePt t="22728" x="4000500" y="2641600"/>
          <p14:tracePt t="22745" x="4083050" y="2641600"/>
          <p14:tracePt t="22762" x="4127500" y="2641600"/>
          <p14:tracePt t="22778" x="4171950" y="2641600"/>
          <p14:tracePt t="22795" x="4216400" y="2641600"/>
          <p14:tracePt t="22811" x="4260850" y="2641600"/>
          <p14:tracePt t="22828" x="4337050" y="2641600"/>
          <p14:tracePt t="22829" x="4387850" y="2641600"/>
          <p14:tracePt t="22845" x="4495800" y="2641600"/>
          <p14:tracePt t="22862" x="4635500" y="2641600"/>
          <p14:tracePt t="22878" x="4832350" y="2641600"/>
          <p14:tracePt t="22895" x="5022850" y="2641600"/>
          <p14:tracePt t="22911" x="5111750" y="2641600"/>
          <p14:tracePt t="22928" x="5162550" y="2641600"/>
          <p14:tracePt t="22945" x="5175250" y="2641600"/>
          <p14:tracePt t="22961" x="5181600" y="2641600"/>
          <p14:tracePt t="22978" x="5200650" y="2641600"/>
          <p14:tracePt t="22995" x="5207000" y="2641600"/>
          <p14:tracePt t="23012" x="5238750" y="2641600"/>
          <p14:tracePt t="23028" x="5289550" y="2635250"/>
          <p14:tracePt t="23029" x="5327650" y="2635250"/>
          <p14:tracePt t="23045" x="5410200" y="2622550"/>
          <p14:tracePt t="23061" x="5486400" y="2616200"/>
          <p14:tracePt t="23078" x="5600700" y="2590800"/>
          <p14:tracePt t="23095" x="5670550" y="2578100"/>
          <p14:tracePt t="23111" x="5676900" y="2578100"/>
          <p14:tracePt t="23128" x="5695950" y="2571750"/>
          <p14:tracePt t="23574" x="5708650" y="2571750"/>
          <p14:tracePt t="23581" x="5740400" y="2571750"/>
          <p14:tracePt t="23595" x="5791200" y="2571750"/>
          <p14:tracePt t="23612" x="5854700" y="2571750"/>
          <p14:tracePt t="23628" x="5880100" y="2571750"/>
          <p14:tracePt t="23629" x="5905500" y="2584450"/>
          <p14:tracePt t="23645" x="5911850" y="2590800"/>
          <p14:tracePt t="23685" x="5924550" y="2597150"/>
          <p14:tracePt t="23781" x="5924550" y="2616200"/>
          <p14:tracePt t="23805" x="5924550" y="2622550"/>
          <p14:tracePt t="23813" x="5924550" y="2628900"/>
          <p14:tracePt t="23821" x="5911850" y="2641600"/>
          <p14:tracePt t="23829" x="5905500" y="2641600"/>
          <p14:tracePt t="23845" x="5873750" y="2667000"/>
          <p14:tracePt t="23862" x="5822950" y="2686050"/>
          <p14:tracePt t="23878" x="5797550" y="2705100"/>
          <p14:tracePt t="23895" x="5791200" y="2711450"/>
          <p14:tracePt t="23912" x="5784850" y="2724150"/>
          <p14:tracePt t="23928" x="5772150" y="2724150"/>
          <p14:tracePt t="23945" x="5740400" y="2730500"/>
          <p14:tracePt t="23962" x="5734050" y="2730500"/>
          <p14:tracePt t="23978" x="5727700" y="2730500"/>
          <p14:tracePt t="23995" x="5689600" y="2749550"/>
          <p14:tracePt t="24012" x="5683250" y="2749550"/>
          <p14:tracePt t="24028" x="5670550" y="2749550"/>
          <p14:tracePt t="24045" x="5645150" y="2749550"/>
          <p14:tracePt t="24062" x="5626100" y="2749550"/>
          <p14:tracePt t="24078" x="5619750" y="2749550"/>
          <p14:tracePt t="24095" x="5613400" y="2749550"/>
          <p14:tracePt t="24112" x="5607050" y="2749550"/>
          <p14:tracePt t="24285" x="5588000" y="2749550"/>
          <p14:tracePt t="24437" x="5588000" y="2736850"/>
          <p14:tracePt t="24445" x="5626100" y="2730500"/>
          <p14:tracePt t="24462" x="5683250" y="2698750"/>
          <p14:tracePt t="24479" x="5715000" y="2686050"/>
          <p14:tracePt t="24495" x="5734050" y="2686050"/>
          <p14:tracePt t="24512" x="5753100" y="2679700"/>
          <p14:tracePt t="24822" x="5765800" y="2673350"/>
          <p14:tracePt t="24829" x="5772150" y="2667000"/>
          <p14:tracePt t="24845" x="5803900" y="2647950"/>
          <p14:tracePt t="24862" x="5842000" y="2647950"/>
          <p14:tracePt t="24878" x="5848350" y="2647950"/>
          <p14:tracePt t="24895" x="5867400" y="2641600"/>
          <p14:tracePt t="24912" x="5886450" y="2641600"/>
          <p14:tracePt t="24929" x="5911850" y="2641600"/>
          <p14:tracePt t="24946" x="5930900" y="2641600"/>
          <p14:tracePt t="24962" x="5949950" y="2641600"/>
          <p14:tracePt t="24989" x="5956300" y="2641600"/>
          <p14:tracePt t="25013" x="5962650" y="2635250"/>
          <p14:tracePt t="25045" x="5962650" y="2628900"/>
          <p14:tracePt t="25069" x="5969000" y="2609850"/>
          <p14:tracePt t="25101" x="5981700" y="2590800"/>
          <p14:tracePt t="25118" x="5988050" y="2584450"/>
          <p14:tracePt t="25141" x="6007100" y="2578100"/>
          <p14:tracePt t="25278" x="6013450" y="2578100"/>
          <p14:tracePt t="25309" x="6013450" y="2584450"/>
          <p14:tracePt t="25317" x="6000750" y="2584450"/>
          <p14:tracePt t="25329" x="5994400" y="2584450"/>
          <p14:tracePt t="25345" x="5962650" y="2590800"/>
          <p14:tracePt t="25362" x="5930900" y="2590800"/>
          <p14:tracePt t="25379" x="5905500" y="2603500"/>
          <p14:tracePt t="25395" x="5880100" y="2603500"/>
          <p14:tracePt t="25412" x="5861050" y="2603500"/>
          <p14:tracePt t="25429" x="5842000" y="2603500"/>
          <p14:tracePt t="25430" x="5835650" y="2603500"/>
          <p14:tracePt t="25446" x="5810250" y="2603500"/>
          <p14:tracePt t="25462" x="5803900" y="2603500"/>
          <p14:tracePt t="25479" x="5797550" y="2603500"/>
          <p14:tracePt t="25621" x="5803900" y="2603500"/>
          <p14:tracePt t="25629" x="5829300" y="2603500"/>
          <p14:tracePt t="25645" x="5873750" y="2603500"/>
          <p14:tracePt t="25662" x="5899150" y="2603500"/>
          <p14:tracePt t="25679" x="5930900" y="2603500"/>
          <p14:tracePt t="25695" x="5962650" y="2603500"/>
          <p14:tracePt t="25712" x="5975350" y="2603500"/>
          <p14:tracePt t="25729" x="6000750" y="2603500"/>
          <p14:tracePt t="25745" x="6007100" y="2603500"/>
          <p14:tracePt t="25762" x="6032500" y="2603500"/>
          <p14:tracePt t="25779" x="6045200" y="2603500"/>
          <p14:tracePt t="25796" x="6070600" y="2603500"/>
          <p14:tracePt t="25812" x="6083300" y="2597150"/>
          <p14:tracePt t="25829" x="6127750" y="2590800"/>
          <p14:tracePt t="25845" x="6134100" y="2584450"/>
          <p14:tracePt t="26278" x="6146800" y="2584450"/>
          <p14:tracePt t="26286" x="6159500" y="2584450"/>
          <p14:tracePt t="26296" x="6165850" y="2584450"/>
          <p14:tracePt t="26312" x="6184900" y="2584450"/>
          <p14:tracePt t="26329" x="6191250" y="2584450"/>
          <p14:tracePt t="26346" x="6203950" y="2584450"/>
          <p14:tracePt t="26470" x="6197600" y="2603500"/>
          <p14:tracePt t="26477" x="6172200" y="2628900"/>
          <p14:tracePt t="26496" x="6076950" y="2711450"/>
          <p14:tracePt t="26512" x="5988050" y="2794000"/>
          <p14:tracePt t="26529" x="5880100" y="2863850"/>
          <p14:tracePt t="26546" x="5810250" y="2882900"/>
          <p14:tracePt t="26562" x="5753100" y="2895600"/>
          <p14:tracePt t="26579" x="5727700" y="2895600"/>
          <p14:tracePt t="26596" x="5670550" y="2895600"/>
          <p14:tracePt t="26612" x="5626100" y="2895600"/>
          <p14:tracePt t="26629" x="5562600" y="2882900"/>
          <p14:tracePt t="26646" x="5505450" y="2863850"/>
          <p14:tracePt t="26662" x="5480050" y="2851150"/>
          <p14:tracePt t="26679" x="5467350" y="2838450"/>
          <p14:tracePt t="26710" x="5461000" y="2832100"/>
          <p14:tracePt t="26726" x="5454650" y="2832100"/>
          <p14:tracePt t="26742" x="5448300" y="2825750"/>
          <p14:tracePt t="26759" x="5448300" y="2819400"/>
          <p14:tracePt t="26774" x="5441950" y="2813050"/>
          <p14:tracePt t="26926" x="5416550" y="2813050"/>
          <p14:tracePt t="26934" x="5410200" y="2813050"/>
          <p14:tracePt t="26946" x="5391150" y="2813050"/>
          <p14:tracePt t="26962" x="5359400" y="2813050"/>
          <p14:tracePt t="26979" x="5314950" y="2813050"/>
          <p14:tracePt t="26996" x="5283200" y="2813050"/>
          <p14:tracePt t="27012" x="5238750" y="2813050"/>
          <p14:tracePt t="27029" x="5207000" y="2813050"/>
          <p14:tracePt t="27029" x="5200650" y="2813050"/>
          <p14:tracePt t="27046" x="5162550" y="2813050"/>
          <p14:tracePt t="27062" x="5143500" y="2813050"/>
          <p14:tracePt t="27079" x="5118100" y="2813050"/>
          <p14:tracePt t="27096" x="5111750" y="2813050"/>
          <p14:tracePt t="27222" x="5105400" y="2819400"/>
          <p14:tracePt t="27310" x="5111750" y="2819400"/>
          <p14:tracePt t="27318" x="5130800" y="2819400"/>
          <p14:tracePt t="27329" x="5143500" y="2819400"/>
          <p14:tracePt t="27346" x="5200650" y="2819400"/>
          <p14:tracePt t="27362" x="5264150" y="2819400"/>
          <p14:tracePt t="27379" x="5372100" y="2819400"/>
          <p14:tracePt t="27396" x="5448300" y="2819400"/>
          <p14:tracePt t="27413" x="5518150" y="2819400"/>
          <p14:tracePt t="27429" x="5607050" y="2819400"/>
          <p14:tracePt t="27430" x="5645150" y="2819400"/>
          <p14:tracePt t="27446" x="5715000" y="2819400"/>
          <p14:tracePt t="27462" x="5759450" y="2819400"/>
          <p14:tracePt t="27479" x="5803900" y="2819400"/>
          <p14:tracePt t="27496" x="5842000" y="2806700"/>
          <p14:tracePt t="27512" x="5867400" y="2806700"/>
          <p14:tracePt t="27529" x="5873750" y="2806700"/>
          <p14:tracePt t="27546" x="5880100" y="2806700"/>
          <p14:tracePt t="27942" x="5886450" y="2800350"/>
          <p14:tracePt t="27966" x="5905500" y="2774950"/>
          <p14:tracePt t="27974" x="5924550" y="2768600"/>
          <p14:tracePt t="27982" x="5949950" y="2755900"/>
          <p14:tracePt t="27996" x="5981700" y="2749550"/>
          <p14:tracePt t="28013" x="6026150" y="2730500"/>
          <p14:tracePt t="28029" x="6070600" y="2711450"/>
          <p14:tracePt t="28046" x="6089650" y="2711450"/>
          <p14:tracePt t="28062" x="6096000" y="2711450"/>
          <p14:tracePt t="28158" x="6102350" y="2705100"/>
          <p14:tracePt t="28294" x="6102350" y="2692400"/>
          <p14:tracePt t="28302" x="6102350" y="2686050"/>
          <p14:tracePt t="28313" x="6115050" y="2660650"/>
          <p14:tracePt t="28329" x="6229350" y="2603500"/>
          <p14:tracePt t="28346" x="6343650" y="2540000"/>
          <p14:tracePt t="28363" x="6419850" y="2514600"/>
          <p14:tracePt t="28379" x="6432550" y="2501900"/>
          <p14:tracePt t="28396" x="6438900" y="2495550"/>
          <p14:tracePt t="28413" x="6464300" y="2495550"/>
          <p14:tracePt t="28429" x="6508750" y="2476500"/>
          <p14:tracePt t="28430" x="6559550" y="2463800"/>
          <p14:tracePt t="28446" x="6813550" y="2400300"/>
          <p14:tracePt t="28463" x="7169150" y="2311400"/>
          <p14:tracePt t="28479" x="7518400" y="2235200"/>
          <p14:tracePt t="28496" x="7613650" y="2203450"/>
          <p14:tracePt t="28519" x="7620000" y="2197100"/>
          <p14:tracePt t="28582" x="7613650" y="2197100"/>
          <p14:tracePt t="28599" x="7607300" y="2197100"/>
          <p14:tracePt t="28624" x="7588250" y="2197100"/>
          <p14:tracePt t="28686" x="7581900" y="2197100"/>
          <p14:tracePt t="28702" x="7575550" y="2197100"/>
          <p14:tracePt t="28711" x="7569200" y="2197100"/>
          <p14:tracePt t="28718" x="7550150" y="2197100"/>
          <p14:tracePt t="28729" x="7543800" y="2197100"/>
          <p14:tracePt t="28746" x="7512050" y="2197100"/>
          <p14:tracePt t="28763" x="7442200" y="2209800"/>
          <p14:tracePt t="28780" x="7353300" y="2216150"/>
          <p14:tracePt t="28796" x="7200900" y="2279650"/>
          <p14:tracePt t="28813" x="7029450" y="2349500"/>
          <p14:tracePt t="28829" x="6807200" y="2470150"/>
          <p14:tracePt t="28830" x="6699250" y="2527300"/>
          <p14:tracePt t="28846" x="6407150" y="2686050"/>
          <p14:tracePt t="28863" x="6134100" y="2863850"/>
          <p14:tracePt t="28880" x="5829300" y="3086100"/>
          <p14:tracePt t="28896" x="5403850" y="3390900"/>
          <p14:tracePt t="28913" x="5035550" y="3644900"/>
          <p14:tracePt t="28929" x="4679950" y="3892550"/>
          <p14:tracePt t="28946" x="4381500" y="4051300"/>
          <p14:tracePt t="28963" x="4159250" y="4178300"/>
          <p14:tracePt t="28979" x="4051300" y="4235450"/>
          <p14:tracePt t="28996" x="3949700" y="4279900"/>
          <p14:tracePt t="29013" x="3892550" y="4298950"/>
          <p14:tracePt t="29029" x="3835400" y="4330700"/>
          <p14:tracePt t="29030" x="3822700" y="4337050"/>
          <p14:tracePt t="29046" x="3803650" y="4343400"/>
          <p14:tracePt t="29063" x="3790950" y="4343400"/>
          <p14:tracePt t="29351" x="3803650" y="4330700"/>
          <p14:tracePt t="29358" x="3810000" y="4324350"/>
          <p14:tracePt t="29366" x="3816350" y="4318000"/>
          <p14:tracePt t="29380" x="3835400" y="4311650"/>
          <p14:tracePt t="29396" x="4000500" y="4197350"/>
          <p14:tracePt t="29413" x="4445000" y="3911600"/>
          <p14:tracePt t="29430" x="5200650" y="3511550"/>
          <p14:tracePt t="29430" x="5607050" y="3333750"/>
          <p14:tracePt t="29446" x="6172200" y="3079750"/>
          <p14:tracePt t="29463" x="6407150" y="2952750"/>
          <p14:tracePt t="29480" x="6527800" y="2882900"/>
          <p14:tracePt t="29496" x="6578600" y="2832100"/>
          <p14:tracePt t="29513" x="6629400" y="2774950"/>
          <p14:tracePt t="29530" x="6711950" y="2667000"/>
          <p14:tracePt t="29546" x="6851650" y="2540000"/>
          <p14:tracePt t="29563" x="6997700" y="2425700"/>
          <p14:tracePt t="29580" x="7067550" y="2330450"/>
          <p14:tracePt t="29597" x="7086600" y="2286000"/>
          <p14:tracePt t="29613" x="7086600" y="2266950"/>
          <p14:tracePt t="29616" x="7086600" y="2260600"/>
          <p14:tracePt t="29638" x="7086600" y="2254250"/>
          <p14:tracePt t="29710" x="7080250" y="2247900"/>
          <p14:tracePt t="29727" x="7080250" y="2241550"/>
          <p14:tracePt t="29734" x="7073900" y="2235200"/>
          <p14:tracePt t="29758" x="7067550" y="2222500"/>
          <p14:tracePt t="29767" x="7061200" y="2216150"/>
          <p14:tracePt t="29799" x="7054850" y="2216150"/>
          <p14:tracePt t="29815" x="7042150" y="2216150"/>
          <p14:tracePt t="29822" x="7029450" y="2216150"/>
          <p14:tracePt t="29830" x="7023100" y="2216150"/>
          <p14:tracePt t="29846" x="7004050" y="2216150"/>
          <p14:tracePt t="29863" x="6972300" y="2216150"/>
          <p14:tracePt t="29880" x="6934200" y="2216150"/>
          <p14:tracePt t="29896" x="6896100" y="2216150"/>
          <p14:tracePt t="29913" x="6883400" y="2216150"/>
          <p14:tracePt t="29930" x="6864350" y="2216150"/>
          <p14:tracePt t="30142" x="6858000" y="2216150"/>
          <p14:tracePt t="30166" x="6851650" y="2216150"/>
          <p14:tracePt t="30182" x="6845300" y="2216150"/>
          <p14:tracePt t="30198" x="6819900" y="2216150"/>
          <p14:tracePt t="30207" x="6813550" y="2216150"/>
          <p14:tracePt t="30214" x="6794500" y="2228850"/>
          <p14:tracePt t="30229" x="6769100" y="2247900"/>
          <p14:tracePt t="30246" x="6648450" y="2330450"/>
          <p14:tracePt t="30263" x="6521450" y="2432050"/>
          <p14:tracePt t="30280" x="6381750" y="2533650"/>
          <p14:tracePt t="30296" x="6324600" y="2584450"/>
          <p14:tracePt t="30313" x="6261100" y="2609850"/>
          <p14:tracePt t="30330" x="6216650" y="2628900"/>
          <p14:tracePt t="30346" x="6159500" y="2647950"/>
          <p14:tracePt t="30363" x="6102350" y="2679700"/>
          <p14:tracePt t="30380" x="6032500" y="2686050"/>
          <p14:tracePt t="30397" x="5962650" y="2711450"/>
          <p14:tracePt t="30413" x="5937250" y="2730500"/>
          <p14:tracePt t="30430" x="5918200" y="2736850"/>
          <p14:tracePt t="30431" x="5905500" y="2743200"/>
          <p14:tracePt t="30446" x="5892800" y="2743200"/>
          <p14:tracePt t="30463" x="5880100" y="2749550"/>
          <p14:tracePt t="30480" x="5842000" y="2781300"/>
          <p14:tracePt t="30496" x="5810250" y="2794000"/>
          <p14:tracePt t="30513" x="5746750" y="2838450"/>
          <p14:tracePt t="30530" x="5664200" y="2908300"/>
          <p14:tracePt t="30547" x="5537200" y="2997200"/>
          <p14:tracePt t="30564" x="5410200" y="3111500"/>
          <p14:tracePt t="30580" x="5321300" y="3181350"/>
          <p14:tracePt t="30596" x="5251450" y="3232150"/>
          <p14:tracePt t="30613" x="5226050" y="3238500"/>
          <p14:tracePt t="30630" x="5187950" y="3263900"/>
          <p14:tracePt t="30631" x="5181600" y="3270250"/>
          <p14:tracePt t="30647" x="5149850" y="3282950"/>
          <p14:tracePt t="30663" x="5143500" y="3289300"/>
          <p14:tracePt t="30680" x="5086350" y="3314700"/>
          <p14:tracePt t="30696" x="5003800" y="3365500"/>
          <p14:tracePt t="30713" x="4946650" y="3416300"/>
          <p14:tracePt t="30730" x="4857750" y="3473450"/>
          <p14:tracePt t="30747" x="4787900" y="3524250"/>
          <p14:tracePt t="30763" x="4699000" y="3575050"/>
          <p14:tracePt t="30780" x="4635500" y="3625850"/>
          <p14:tracePt t="30797" x="4565650" y="3676650"/>
          <p14:tracePt t="30814" x="4464050" y="3733800"/>
          <p14:tracePt t="30820" x="4451350" y="3746500"/>
          <p14:tracePt t="30830" x="4419600" y="3752850"/>
          <p14:tracePt t="30847" x="4298950" y="3829050"/>
          <p14:tracePt t="30863" x="4229100" y="3860800"/>
          <p14:tracePt t="30880" x="4159250" y="3911600"/>
          <p14:tracePt t="30897" x="4083050" y="3956050"/>
          <p14:tracePt t="30913" x="4025900" y="3994150"/>
          <p14:tracePt t="30930" x="3975100" y="4013200"/>
          <p14:tracePt t="30947" x="3924300" y="4057650"/>
          <p14:tracePt t="30963" x="3892550" y="4083050"/>
          <p14:tracePt t="30980" x="3860800" y="4102100"/>
          <p14:tracePt t="30997" x="3810000" y="4127500"/>
          <p14:tracePt t="31013" x="3797300" y="4133850"/>
          <p14:tracePt t="31030" x="3771900" y="4152900"/>
          <p14:tracePt t="31031" x="3759200" y="4152900"/>
          <p14:tracePt t="31047" x="3721100" y="4178300"/>
          <p14:tracePt t="31064" x="3708400" y="4184650"/>
          <p14:tracePt t="31080" x="3695700" y="4184650"/>
          <p14:tracePt t="31097" x="3676650" y="4191000"/>
          <p14:tracePt t="31135" x="3657600" y="4210050"/>
          <p14:tracePt t="31279" x="3663950" y="4203700"/>
          <p14:tracePt t="31287" x="3676650" y="4197350"/>
          <p14:tracePt t="31297" x="3733800" y="4152900"/>
          <p14:tracePt t="31313" x="3956050" y="4032250"/>
          <p14:tracePt t="31330" x="4305300" y="3803650"/>
          <p14:tracePt t="31347" x="4679950" y="3632200"/>
          <p14:tracePt t="31363" x="4972050" y="3460750"/>
          <p14:tracePt t="31380" x="5200650" y="3289300"/>
          <p14:tracePt t="31397" x="5359400" y="3155950"/>
          <p14:tracePt t="31413" x="5467350" y="3048000"/>
          <p14:tracePt t="31430" x="5613400" y="2901950"/>
          <p14:tracePt t="31431" x="5708650" y="2819400"/>
          <p14:tracePt t="31447" x="5905500" y="2667000"/>
          <p14:tracePt t="31463" x="6191250" y="2508250"/>
          <p14:tracePt t="31480" x="6451600" y="2368550"/>
          <p14:tracePt t="31497" x="6540500" y="2317750"/>
          <p14:tracePt t="31513" x="6572250" y="2279650"/>
          <p14:tracePt t="31530" x="6584950" y="2273300"/>
          <p14:tracePt t="31599" x="6591300" y="2266950"/>
          <p14:tracePt t="31631" x="6597650" y="2254250"/>
          <p14:tracePt t="31639" x="6604000" y="2241550"/>
          <p14:tracePt t="31647" x="6623050" y="2235200"/>
          <p14:tracePt t="31663" x="6642100" y="2203450"/>
          <p14:tracePt t="31680" x="6654800" y="2184400"/>
          <p14:tracePt t="31697" x="6667500" y="2178050"/>
          <p14:tracePt t="31713" x="6673850" y="2159000"/>
          <p14:tracePt t="31984" x="6661150" y="2159000"/>
          <p14:tracePt t="31991" x="6654800" y="2165350"/>
          <p14:tracePt t="32007" x="6642100" y="2165350"/>
          <p14:tracePt t="32015" x="6635750" y="2178050"/>
          <p14:tracePt t="32031" x="6616700" y="2178050"/>
          <p14:tracePt t="32047" x="6578600" y="2203450"/>
          <p14:tracePt t="32064" x="6527800" y="2228850"/>
          <p14:tracePt t="32080" x="6407150" y="2286000"/>
          <p14:tracePt t="32097" x="6324600" y="2330450"/>
          <p14:tracePt t="32113" x="6223000" y="2387600"/>
          <p14:tracePt t="32130" x="6134100" y="2444750"/>
          <p14:tracePt t="32147" x="6026150" y="2501900"/>
          <p14:tracePt t="32164" x="5969000" y="2540000"/>
          <p14:tracePt t="32180" x="5899150" y="2559050"/>
          <p14:tracePt t="32197" x="5854700" y="2590800"/>
          <p14:tracePt t="32214" x="5810250" y="2603500"/>
          <p14:tracePt t="32230" x="5765800" y="2628900"/>
          <p14:tracePt t="32247" x="5740400" y="2667000"/>
          <p14:tracePt t="32264" x="5702300" y="2686050"/>
          <p14:tracePt t="32280" x="5651500" y="2705100"/>
          <p14:tracePt t="32297" x="5600700" y="2743200"/>
          <p14:tracePt t="32314" x="5556250" y="2768600"/>
          <p14:tracePt t="32331" x="5511800" y="2787650"/>
          <p14:tracePt t="32347" x="5461000" y="2825750"/>
          <p14:tracePt t="32364" x="5403850" y="2857500"/>
          <p14:tracePt t="32380" x="5372100" y="2870200"/>
          <p14:tracePt t="32397" x="5327650" y="2889250"/>
          <p14:tracePt t="32414" x="5302250" y="2908300"/>
          <p14:tracePt t="32430" x="5276850" y="2927350"/>
          <p14:tracePt t="32447" x="5251450" y="2940050"/>
          <p14:tracePt t="32464" x="5232400" y="2952750"/>
          <p14:tracePt t="32480" x="5219700" y="2952750"/>
          <p14:tracePt t="32503" x="5213350" y="2952750"/>
          <p14:tracePt t="32589" x="5213350" y="2940050"/>
          <p14:tracePt t="32591" x="5219700" y="2933700"/>
          <p14:tracePt t="32614" x="5245100" y="2927350"/>
          <p14:tracePt t="32630" x="5289550" y="2889250"/>
          <p14:tracePt t="32631" x="5308600" y="2876550"/>
          <p14:tracePt t="32647" x="5397500" y="2825750"/>
          <p14:tracePt t="32664" x="5619750" y="2711450"/>
          <p14:tracePt t="32680" x="5924550" y="2552700"/>
          <p14:tracePt t="32697" x="6286500" y="2330450"/>
          <p14:tracePt t="32714" x="6534150" y="2184400"/>
          <p14:tracePt t="32730" x="6661150" y="2101850"/>
          <p14:tracePt t="32747" x="6705600" y="2051050"/>
          <p14:tracePt t="32764" x="6731000" y="2025650"/>
          <p14:tracePt t="32781" x="6756400" y="2012950"/>
          <p14:tracePt t="32797" x="6762750" y="2012950"/>
          <p14:tracePt t="32813" x="6788150" y="1993900"/>
          <p14:tracePt t="32830" x="6819900" y="1981200"/>
          <p14:tracePt t="32831" x="6851650" y="1968500"/>
          <p14:tracePt t="32847" x="6934200" y="1930400"/>
          <p14:tracePt t="32864" x="7016750" y="1898650"/>
          <p14:tracePt t="32880" x="7061200" y="1879600"/>
          <p14:tracePt t="33064" x="7048500" y="1879600"/>
          <p14:tracePt t="33071" x="7035800" y="1885950"/>
          <p14:tracePt t="33081" x="7029450" y="1892300"/>
          <p14:tracePt t="33097" x="7016750" y="1905000"/>
          <p14:tracePt t="33114" x="6997700" y="1911350"/>
          <p14:tracePt t="33130" x="6985000" y="1917700"/>
          <p14:tracePt t="33147" x="6972300" y="1924050"/>
          <p14:tracePt t="33463" x="6965950" y="1924050"/>
          <p14:tracePt t="33591" x="6953250" y="1924050"/>
          <p14:tracePt t="33599" x="6946900" y="1936750"/>
          <p14:tracePt t="33615" x="6921500" y="1949450"/>
          <p14:tracePt t="33631" x="6877050" y="1962150"/>
          <p14:tracePt t="33647" x="6743700" y="2051050"/>
          <p14:tracePt t="33664" x="6654800" y="2108200"/>
          <p14:tracePt t="33681" x="6584950" y="2152650"/>
          <p14:tracePt t="33697" x="6521450" y="2190750"/>
          <p14:tracePt t="33714" x="6515100" y="2197100"/>
          <p14:tracePt t="33731" x="6470650" y="2216150"/>
          <p14:tracePt t="33748" x="6438900" y="2241550"/>
          <p14:tracePt t="33764" x="6394450" y="2254250"/>
          <p14:tracePt t="33781" x="6350000" y="2286000"/>
          <p14:tracePt t="33806" x="6261100" y="2336800"/>
          <p14:tracePt t="33814" x="6223000" y="2355850"/>
          <p14:tracePt t="33830" x="6146800" y="2400300"/>
          <p14:tracePt t="33848" x="6057900" y="2444750"/>
          <p14:tracePt t="33864" x="6019800" y="2476500"/>
          <p14:tracePt t="33881" x="5975350" y="2495550"/>
          <p14:tracePt t="33897" x="5956300" y="2501900"/>
          <p14:tracePt t="33914" x="5905500" y="2540000"/>
          <p14:tracePt t="33931" x="5854700" y="2565400"/>
          <p14:tracePt t="33947" x="5803900" y="2597150"/>
          <p14:tracePt t="33964" x="5727700" y="2635250"/>
          <p14:tracePt t="33981" x="5651500" y="2686050"/>
          <p14:tracePt t="33998" x="5549900" y="2743200"/>
          <p14:tracePt t="34014" x="5410200" y="2844800"/>
          <p14:tracePt t="34031" x="5289550" y="2921000"/>
          <p14:tracePt t="34031" x="5213350" y="2971800"/>
          <p14:tracePt t="34047" x="5092700" y="3048000"/>
          <p14:tracePt t="34064" x="4991100" y="3092450"/>
          <p14:tracePt t="34081" x="4889500" y="3124200"/>
          <p14:tracePt t="34097" x="4806950" y="3168650"/>
          <p14:tracePt t="34114" x="4686300" y="3213100"/>
          <p14:tracePt t="34131" x="4603750" y="3257550"/>
          <p14:tracePt t="34147" x="4483100" y="3333750"/>
          <p14:tracePt t="34164" x="4362450" y="3378200"/>
          <p14:tracePt t="34181" x="4267200" y="3441700"/>
          <p14:tracePt t="34197" x="4159250" y="3498850"/>
          <p14:tracePt t="34214" x="4025900" y="3575050"/>
          <p14:tracePt t="34231" x="3898900" y="3644900"/>
          <p14:tracePt t="34232" x="3841750" y="3683000"/>
          <p14:tracePt t="34247" x="3721100" y="3746500"/>
          <p14:tracePt t="34264" x="3619500" y="3803650"/>
          <p14:tracePt t="34281" x="3530600" y="3848100"/>
          <p14:tracePt t="34297" x="3448050" y="3879850"/>
          <p14:tracePt t="34314" x="3346450" y="3924300"/>
          <p14:tracePt t="34331" x="3289300" y="3962400"/>
          <p14:tracePt t="34347" x="3225800" y="4000500"/>
          <p14:tracePt t="34364" x="3155950" y="4032250"/>
          <p14:tracePt t="34381" x="3111500" y="4057650"/>
          <p14:tracePt t="34397" x="3054350" y="4076700"/>
          <p14:tracePt t="34414" x="3016250" y="4108450"/>
          <p14:tracePt t="34431" x="3003550" y="4114800"/>
          <p14:tracePt t="34431" x="2997200" y="4121150"/>
          <p14:tracePt t="34447" x="2959100" y="4133850"/>
          <p14:tracePt t="34464" x="2952750" y="4146550"/>
          <p14:tracePt t="34481" x="2940050" y="4152900"/>
          <p14:tracePt t="34880" x="2965450" y="4152900"/>
          <p14:tracePt t="34888" x="2971800" y="4152900"/>
          <p14:tracePt t="34898" x="2984500" y="4152900"/>
          <p14:tracePt t="34914" x="2997200" y="4140200"/>
          <p14:tracePt t="35544" x="3003550" y="4133850"/>
          <p14:tracePt t="35600" x="3003550" y="4127500"/>
          <p14:tracePt t="35616" x="2990850" y="4121150"/>
          <p14:tracePt t="35632" x="2978150" y="4121150"/>
          <p14:tracePt t="35640" x="2959100" y="4121150"/>
          <p14:tracePt t="35648" x="2933700" y="4121150"/>
          <p14:tracePt t="35664" x="2863850" y="4102100"/>
          <p14:tracePt t="35682" x="2698750" y="4064000"/>
          <p14:tracePt t="35698" x="2514600" y="3994150"/>
          <p14:tracePt t="35715" x="2292350" y="3886200"/>
          <p14:tracePt t="35731" x="2089150" y="3790950"/>
          <p14:tracePt t="35748" x="2006600" y="3683000"/>
          <p14:tracePt t="35754" x="1962150" y="3632200"/>
          <p14:tracePt t="35764" x="1930400" y="3606800"/>
          <p14:tracePt t="35781" x="1885950" y="3517900"/>
          <p14:tracePt t="35798" x="1841500" y="3435350"/>
          <p14:tracePt t="35814" x="1803400" y="3365500"/>
          <p14:tracePt t="35831" x="1765300" y="3314700"/>
          <p14:tracePt t="35832" x="1758950" y="3308350"/>
          <p14:tracePt t="35848" x="1733550" y="3282950"/>
          <p14:tracePt t="35864" x="1708150" y="3251200"/>
          <p14:tracePt t="35881" x="1708150" y="3244850"/>
          <p14:tracePt t="35898" x="1701800" y="3213100"/>
          <p14:tracePt t="35914" x="1701800" y="3194050"/>
          <p14:tracePt t="35932" x="1701800" y="3175000"/>
          <p14:tracePt t="35948" x="1701800" y="3168650"/>
          <p14:tracePt t="35964" x="1701800" y="3143250"/>
          <p14:tracePt t="36072" x="1695450" y="3136900"/>
          <p14:tracePt t="36080" x="1682750" y="3136900"/>
          <p14:tracePt t="36098" x="1676400" y="3136900"/>
          <p14:tracePt t="36115" x="1670050" y="3136900"/>
          <p14:tracePt t="36131" x="1644650" y="3143250"/>
          <p14:tracePt t="36148" x="1638300" y="3149600"/>
          <p14:tracePt t="36165" x="1612900" y="3175000"/>
          <p14:tracePt t="36182" x="1587500" y="3187700"/>
          <p14:tracePt t="36198" x="1581150" y="3194050"/>
          <p14:tracePt t="36215" x="1568450" y="3194050"/>
          <p14:tracePt t="36231" x="1549400" y="3206750"/>
          <p14:tracePt t="36392" x="1543050" y="3206750"/>
          <p14:tracePt t="36864" x="1543050" y="3200400"/>
          <p14:tracePt t="36872" x="1543050" y="3194050"/>
          <p14:tracePt t="37048" x="1562100" y="3194050"/>
          <p14:tracePt t="37056" x="1587500" y="3168650"/>
          <p14:tracePt t="37065" x="1644650" y="3162300"/>
          <p14:tracePt t="37081" x="1866900" y="3162300"/>
          <p14:tracePt t="37098" x="2298700" y="3143250"/>
          <p14:tracePt t="37115" x="2990850" y="3086100"/>
          <p14:tracePt t="37132" x="3740150" y="3067050"/>
          <p14:tracePt t="37149" x="4216400" y="3067050"/>
          <p14:tracePt t="37165" x="4489450" y="3067050"/>
          <p14:tracePt t="37181" x="4635500" y="3067050"/>
          <p14:tracePt t="37198" x="4806950" y="3067050"/>
          <p14:tracePt t="37215" x="4997450" y="3067050"/>
          <p14:tracePt t="37231" x="5245100" y="3067050"/>
          <p14:tracePt t="37232" x="5397500" y="3067050"/>
          <p14:tracePt t="37248" x="5689600" y="3067050"/>
          <p14:tracePt t="37265" x="6038850" y="3048000"/>
          <p14:tracePt t="37281" x="6242050" y="3048000"/>
          <p14:tracePt t="37298" x="6299200" y="3048000"/>
          <p14:tracePt t="37385" x="6305550" y="3041650"/>
          <p14:tracePt t="37392" x="6324600" y="3041650"/>
          <p14:tracePt t="37400" x="6337300" y="3041650"/>
          <p14:tracePt t="37415" x="6394450" y="3022600"/>
          <p14:tracePt t="37431" x="6502400" y="3009900"/>
          <p14:tracePt t="37432" x="6591300" y="2997200"/>
          <p14:tracePt t="37448" x="6718300" y="2997200"/>
          <p14:tracePt t="37465" x="6826250" y="2997200"/>
          <p14:tracePt t="37481" x="6883400" y="2997200"/>
          <p14:tracePt t="37498" x="6902450" y="2997200"/>
          <p14:tracePt t="37592" x="6915150" y="2997200"/>
          <p14:tracePt t="37601" x="6902450" y="3016250"/>
          <p14:tracePt t="37615" x="6883400" y="3016250"/>
          <p14:tracePt t="37632" x="6813550" y="3035300"/>
          <p14:tracePt t="37632" x="6756400" y="3054350"/>
          <p14:tracePt t="37648" x="6661150" y="3067050"/>
          <p14:tracePt t="37665" x="6572250" y="3079750"/>
          <p14:tracePt t="37682" x="6464300" y="3079750"/>
          <p14:tracePt t="37698" x="6381750" y="3079750"/>
          <p14:tracePt t="37715" x="6299200" y="3060700"/>
          <p14:tracePt t="37731" x="6229350" y="3028950"/>
          <p14:tracePt t="37748" x="6178550" y="2990850"/>
          <p14:tracePt t="37765" x="6102350" y="2984500"/>
          <p14:tracePt t="37782" x="6045200" y="2965450"/>
          <p14:tracePt t="37798" x="5949950" y="2952750"/>
          <p14:tracePt t="37815" x="5753100" y="2927350"/>
          <p14:tracePt t="37832" x="5410200" y="2882900"/>
          <p14:tracePt t="37832" x="5213350" y="2851150"/>
          <p14:tracePt t="37848" x="4679950" y="2781300"/>
          <p14:tracePt t="37865" x="4311650" y="2736850"/>
          <p14:tracePt t="37882" x="4114800" y="2711450"/>
          <p14:tracePt t="37898" x="3937000" y="2686050"/>
          <p14:tracePt t="37915" x="3879850" y="2660650"/>
          <p14:tracePt t="37932" x="3822700" y="2647950"/>
          <p14:tracePt t="37948" x="3765550" y="2628900"/>
          <p14:tracePt t="37965" x="3708400" y="2622550"/>
          <p14:tracePt t="37982" x="3568700" y="2622550"/>
          <p14:tracePt t="37998" x="3327400" y="2622550"/>
          <p14:tracePt t="38015" x="3067050" y="2622550"/>
          <p14:tracePt t="38032" x="2844800" y="2622550"/>
          <p14:tracePt t="38032" x="2736850" y="2622550"/>
          <p14:tracePt t="38048" x="2590800" y="2641600"/>
          <p14:tracePt t="38065" x="2533650" y="2660650"/>
          <p14:tracePt t="38082" x="2508250" y="2686050"/>
          <p14:tracePt t="38098" x="2482850" y="2711450"/>
          <p14:tracePt t="38116" x="2470150" y="2762250"/>
          <p14:tracePt t="38132" x="2470150" y="2819400"/>
          <p14:tracePt t="38148" x="2514600" y="2889250"/>
          <p14:tracePt t="38165" x="2590800" y="2965450"/>
          <p14:tracePt t="38182" x="2660650" y="3016250"/>
          <p14:tracePt t="38198" x="2717800" y="3035300"/>
          <p14:tracePt t="38215" x="2857500" y="3098800"/>
          <p14:tracePt t="38232" x="3054350" y="3149600"/>
          <p14:tracePt t="38232" x="3213100" y="3181350"/>
          <p14:tracePt t="38248" x="3486150" y="3181350"/>
          <p14:tracePt t="38265" x="3829050" y="3181350"/>
          <p14:tracePt t="38282" x="4127500" y="3181350"/>
          <p14:tracePt t="38298" x="4318000" y="3181350"/>
          <p14:tracePt t="38315" x="4432300" y="3175000"/>
          <p14:tracePt t="38332" x="4476750" y="3149600"/>
          <p14:tracePt t="38348" x="4514850" y="3143250"/>
          <p14:tracePt t="38366" x="4521200" y="3143250"/>
          <p14:tracePt t="38383" x="4552950" y="3130550"/>
          <p14:tracePt t="38398" x="4584700" y="3130550"/>
          <p14:tracePt t="38415" x="4641850" y="3130550"/>
          <p14:tracePt t="38432" x="4794250" y="3130550"/>
          <p14:tracePt t="38432" x="4883150" y="3130550"/>
          <p14:tracePt t="38448" x="5149850" y="3181350"/>
          <p14:tracePt t="38465" x="5480050" y="3257550"/>
          <p14:tracePt t="38482" x="5829300" y="3314700"/>
          <p14:tracePt t="38498" x="6076950" y="3340100"/>
          <p14:tracePt t="38515" x="6184900" y="3352800"/>
          <p14:tracePt t="38532" x="6235700" y="3378200"/>
          <p14:tracePt t="38548" x="6254750" y="3384550"/>
          <p14:tracePt t="38565" x="6311900" y="3384550"/>
          <p14:tracePt t="38582" x="6356350" y="3397250"/>
          <p14:tracePt t="38598" x="6464300" y="3416300"/>
          <p14:tracePt t="38615" x="6578600" y="3429000"/>
          <p14:tracePt t="38632" x="6711950" y="3448050"/>
          <p14:tracePt t="38648" x="6762750" y="3467100"/>
          <p14:tracePt t="38665" x="6781800" y="3467100"/>
          <p14:tracePt t="38682" x="6794500" y="3467100"/>
          <p14:tracePt t="38698" x="6800850" y="3473450"/>
          <p14:tracePt t="38715" x="6813550" y="3473450"/>
          <p14:tracePt t="38732" x="6819900" y="3473450"/>
          <p14:tracePt t="38748" x="6826250" y="3473450"/>
          <p14:tracePt t="38765" x="6838950" y="3473450"/>
          <p14:tracePt t="38864" x="6832600" y="3486150"/>
          <p14:tracePt t="38888" x="6826250" y="3486150"/>
          <p14:tracePt t="38920" x="6819900" y="3486150"/>
          <p14:tracePt t="38929" x="6794500" y="3492500"/>
          <p14:tracePt t="38936" x="6769100" y="3511550"/>
          <p14:tracePt t="38952" x="6737350" y="3517900"/>
          <p14:tracePt t="38965" x="6699250" y="3530600"/>
          <p14:tracePt t="38982" x="6565900" y="3581400"/>
          <p14:tracePt t="38998" x="6388100" y="3606800"/>
          <p14:tracePt t="39015" x="6216650" y="3657600"/>
          <p14:tracePt t="39032" x="6019800" y="3708400"/>
          <p14:tracePt t="39032" x="5911850" y="3721100"/>
          <p14:tracePt t="39048" x="5784850" y="3733800"/>
          <p14:tracePt t="39065" x="5594350" y="3733800"/>
          <p14:tracePt t="39082" x="5422900" y="3733800"/>
          <p14:tracePt t="39098" x="5245100" y="3733800"/>
          <p14:tracePt t="39115" x="5016500" y="3702050"/>
          <p14:tracePt t="39132" x="4806950" y="3689350"/>
          <p14:tracePt t="39148" x="4578350" y="3657600"/>
          <p14:tracePt t="39165" x="4413250" y="3619500"/>
          <p14:tracePt t="39182" x="4267200" y="3606800"/>
          <p14:tracePt t="39199" x="4159250" y="3600450"/>
          <p14:tracePt t="39215" x="4089400" y="3575050"/>
          <p14:tracePt t="39232" x="3981450" y="3562350"/>
          <p14:tracePt t="39232" x="3911600" y="3562350"/>
          <p14:tracePt t="39248" x="3752850" y="3562350"/>
          <p14:tracePt t="39265" x="3606800" y="3562350"/>
          <p14:tracePt t="39282" x="3416300" y="3562350"/>
          <p14:tracePt t="39298" x="3244850" y="3562350"/>
          <p14:tracePt t="39315" x="3086100" y="3562350"/>
          <p14:tracePt t="39333" x="3003550" y="3562350"/>
          <p14:tracePt t="39350" x="2933700" y="3562350"/>
          <p14:tracePt t="39365" x="2927350" y="3562350"/>
          <p14:tracePt t="39393" x="2921000" y="3562350"/>
          <p14:tracePt t="39409" x="2914650" y="3556000"/>
          <p14:tracePt t="39425" x="2914650" y="3530600"/>
          <p14:tracePt t="39433" x="2984500" y="3511550"/>
          <p14:tracePt t="39448" x="3200400" y="3454400"/>
          <p14:tracePt t="39465" x="3378200" y="3429000"/>
          <p14:tracePt t="39482" x="3460750" y="3409950"/>
          <p14:tracePt t="39499" x="3530600" y="3397250"/>
          <p14:tracePt t="39515" x="3543300" y="3397250"/>
          <p14:tracePt t="39532" x="3575050" y="3397250"/>
          <p14:tracePt t="39549" x="3625850" y="3397250"/>
          <p14:tracePt t="39565" x="3721100" y="3422650"/>
          <p14:tracePt t="39582" x="3886200" y="3435350"/>
          <p14:tracePt t="39599" x="4076700" y="3435350"/>
          <p14:tracePt t="39615" x="4197350" y="3435350"/>
          <p14:tracePt t="39632" x="4292600" y="3435350"/>
          <p14:tracePt t="39633" x="4311650" y="3435350"/>
          <p14:tracePt t="39649" x="4337050" y="3448050"/>
          <p14:tracePt t="39665" x="4349750" y="3448050"/>
          <p14:tracePt t="39682" x="4381500" y="3460750"/>
          <p14:tracePt t="39699" x="4425950" y="3460750"/>
          <p14:tracePt t="39715" x="4521200" y="3460750"/>
          <p14:tracePt t="39732" x="4648200" y="3467100"/>
          <p14:tracePt t="39749" x="4819650" y="3479800"/>
          <p14:tracePt t="39766" x="5067300" y="3511550"/>
          <p14:tracePt t="39782" x="5295900" y="3536950"/>
          <p14:tracePt t="39799" x="5511800" y="3575050"/>
          <p14:tracePt t="39815" x="5689600" y="3600450"/>
          <p14:tracePt t="39832" x="5784850" y="3613150"/>
          <p14:tracePt t="39833" x="5810250" y="3613150"/>
          <p14:tracePt t="39849" x="5848350" y="3638550"/>
          <p14:tracePt t="39866" x="5854700" y="3644900"/>
          <p14:tracePt t="39882" x="5880100" y="3657600"/>
          <p14:tracePt t="39899" x="5892800" y="3670300"/>
          <p14:tracePt t="39915" x="5911850" y="3689350"/>
          <p14:tracePt t="39932" x="5924550" y="3695700"/>
          <p14:tracePt t="39949" x="5937250" y="3714750"/>
          <p14:tracePt t="39965" x="5943600" y="3721100"/>
          <p14:tracePt t="39982" x="5949950" y="3746500"/>
          <p14:tracePt t="39999" x="5969000" y="3765550"/>
          <p14:tracePt t="40015" x="6000750" y="3778250"/>
          <p14:tracePt t="40032" x="6045200" y="3803650"/>
          <p14:tracePt t="40032" x="6064250" y="3803650"/>
          <p14:tracePt t="40049" x="6159500" y="3822700"/>
          <p14:tracePt t="40065" x="6267450" y="3822700"/>
          <p14:tracePt t="40082" x="6407150" y="3822700"/>
          <p14:tracePt t="40099" x="6565900" y="3822700"/>
          <p14:tracePt t="40115" x="6623050" y="3822700"/>
          <p14:tracePt t="40132" x="6654800" y="3822700"/>
          <p14:tracePt t="40377" x="6661150" y="3822700"/>
          <p14:tracePt t="40881" x="6661150" y="3816350"/>
          <p14:tracePt t="40889" x="6661150" y="3810000"/>
          <p14:tracePt t="40899" x="6661150" y="3790950"/>
          <p14:tracePt t="40916" x="6661150" y="3759200"/>
          <p14:tracePt t="40932" x="6661150" y="3752850"/>
          <p14:tracePt t="40949" x="6661150" y="3733800"/>
          <p14:tracePt t="41065" x="6661150" y="3740150"/>
          <p14:tracePt t="41097" x="6661150" y="3752850"/>
          <p14:tracePt t="41433" x="6661150" y="3759200"/>
          <p14:tracePt t="41609" x="6654800" y="3759200"/>
          <p14:tracePt t="41681" x="6648450" y="3759200"/>
          <p14:tracePt t="42081" x="6648450" y="3752850"/>
          <p14:tracePt t="42097" x="6648450" y="3733800"/>
          <p14:tracePt t="42105" x="6648450" y="3727450"/>
          <p14:tracePt t="42116" x="6642100" y="3721100"/>
          <p14:tracePt t="42132" x="6642100" y="3714750"/>
          <p14:tracePt t="42149" x="6623050" y="3702050"/>
          <p14:tracePt t="42166" x="6616700" y="3683000"/>
          <p14:tracePt t="42183" x="6610350" y="3651250"/>
          <p14:tracePt t="42199" x="6604000" y="3638550"/>
          <p14:tracePt t="42216" x="6591300" y="3594100"/>
          <p14:tracePt t="42233" x="6578600" y="3568700"/>
          <p14:tracePt t="42233" x="6559550" y="3549650"/>
          <p14:tracePt t="42249" x="6534150" y="3517900"/>
          <p14:tracePt t="42266" x="6515100" y="3498850"/>
          <p14:tracePt t="42283" x="6502400" y="3473450"/>
          <p14:tracePt t="42300" x="6489700" y="3460750"/>
          <p14:tracePt t="42316" x="6477000" y="3454400"/>
          <p14:tracePt t="42333" x="6464300" y="3441700"/>
          <p14:tracePt t="42349" x="6438900" y="3429000"/>
          <p14:tracePt t="42366" x="6419850" y="3429000"/>
          <p14:tracePt t="42383" x="6375400" y="3422650"/>
          <p14:tracePt t="42399" x="6324600" y="3422650"/>
          <p14:tracePt t="42416" x="6254750" y="3422650"/>
          <p14:tracePt t="42433" x="6203950" y="3422650"/>
          <p14:tracePt t="42433" x="6159500" y="3422650"/>
          <p14:tracePt t="42449" x="6108700" y="3409950"/>
          <p14:tracePt t="42466" x="6051550" y="3390900"/>
          <p14:tracePt t="42483" x="5956300" y="3384550"/>
          <p14:tracePt t="42500" x="5861050" y="3340100"/>
          <p14:tracePt t="42516" x="5715000" y="3289300"/>
          <p14:tracePt t="42533" x="5600700" y="3257550"/>
          <p14:tracePt t="42549" x="5467350" y="3219450"/>
          <p14:tracePt t="42566" x="5353050" y="3194050"/>
          <p14:tracePt t="42583" x="5245100" y="3162300"/>
          <p14:tracePt t="42599" x="5137150" y="3162300"/>
          <p14:tracePt t="42616" x="5041900" y="3162300"/>
          <p14:tracePt t="42633" x="4965700" y="3162300"/>
          <p14:tracePt t="42633" x="4940300" y="3162300"/>
          <p14:tracePt t="42649" x="4826000" y="3200400"/>
          <p14:tracePt t="42666" x="4705350" y="3244850"/>
          <p14:tracePt t="42683" x="4521200" y="3340100"/>
          <p14:tracePt t="42699" x="4375150" y="3441700"/>
          <p14:tracePt t="42716" x="4203700" y="3562350"/>
          <p14:tracePt t="42733" x="4064000" y="3651250"/>
          <p14:tracePt t="42749" x="3981450" y="3695700"/>
          <p14:tracePt t="42766" x="3930650" y="3733800"/>
          <p14:tracePt t="42783" x="3860800" y="3765550"/>
          <p14:tracePt t="42800" x="3803650" y="3790950"/>
          <p14:tracePt t="42816" x="3702050" y="3835400"/>
          <p14:tracePt t="42833" x="3536950" y="3860800"/>
          <p14:tracePt t="42833" x="3448050" y="3886200"/>
          <p14:tracePt t="42849" x="3270250" y="3898900"/>
          <p14:tracePt t="42866" x="3143250" y="3911600"/>
          <p14:tracePt t="42883" x="3054350" y="3911600"/>
          <p14:tracePt t="42899" x="3009900" y="3911600"/>
          <p14:tracePt t="42916" x="3003550" y="3911600"/>
          <p14:tracePt t="43675" x="2978150" y="3911600"/>
          <p14:tracePt t="43682" x="2959100" y="3930650"/>
          <p14:tracePt t="43700" x="2921000" y="3968750"/>
          <p14:tracePt t="43717" x="2882900" y="4006850"/>
          <p14:tracePt t="43733" x="2832100" y="4044950"/>
          <p14:tracePt t="43750" x="2819400" y="4057650"/>
          <p14:tracePt t="43766" x="2787650" y="4089400"/>
          <p14:tracePt t="43783" x="2781300" y="4095750"/>
          <p14:tracePt t="43800" x="2768600" y="4108450"/>
          <p14:tracePt t="43816" x="2749550" y="4133850"/>
          <p14:tracePt t="43833" x="2730500" y="4146550"/>
          <p14:tracePt t="43834" x="2724150" y="4152900"/>
          <p14:tracePt t="43850" x="2698750" y="4171950"/>
          <p14:tracePt t="43866" x="2654300" y="4191000"/>
          <p14:tracePt t="43883" x="2647950" y="4197350"/>
          <p14:tracePt t="43900" x="2616200" y="4210050"/>
          <p14:tracePt t="43916" x="2609850" y="4216400"/>
          <p14:tracePt t="43933" x="2584450" y="4235450"/>
          <p14:tracePt t="43950" x="2578100" y="4241800"/>
          <p14:tracePt t="43967" x="2559050" y="4254500"/>
          <p14:tracePt t="43983" x="2546350" y="4267200"/>
          <p14:tracePt t="44000" x="2540000" y="4273550"/>
          <p14:tracePt t="44017" x="2540000" y="4279900"/>
          <p14:tracePt t="44033" x="2540000" y="4286250"/>
          <p14:tracePt t="44050" x="2540000" y="4305300"/>
          <p14:tracePt t="44066" x="2540000" y="4330700"/>
          <p14:tracePt t="44083" x="2552700" y="4337050"/>
          <p14:tracePt t="44100" x="2616200" y="4337050"/>
          <p14:tracePt t="44116" x="2667000" y="4356100"/>
          <p14:tracePt t="44133" x="2730500" y="4356100"/>
          <p14:tracePt t="44150" x="2806700" y="4356100"/>
          <p14:tracePt t="44166" x="2876550" y="4356100"/>
          <p14:tracePt t="44183" x="2952750" y="4356100"/>
          <p14:tracePt t="44201" x="3009900" y="4356100"/>
          <p14:tracePt t="44217" x="3067050" y="4343400"/>
          <p14:tracePt t="44218" x="3092450" y="4330700"/>
          <p14:tracePt t="44234" x="3143250" y="4311650"/>
          <p14:tracePt t="44250" x="3162300" y="4298950"/>
          <p14:tracePt t="44267" x="3181350" y="4286250"/>
          <p14:tracePt t="44283" x="3206750" y="4260850"/>
          <p14:tracePt t="44300" x="3238500" y="4229100"/>
          <p14:tracePt t="44317" x="3251200" y="4222750"/>
          <p14:tracePt t="44333" x="3257550" y="4197350"/>
          <p14:tracePt t="44350" x="3276600" y="4178300"/>
          <p14:tracePt t="44366" x="3276600" y="4159250"/>
          <p14:tracePt t="44383" x="3276600" y="4152900"/>
          <p14:tracePt t="44400" x="3276600" y="4133850"/>
          <p14:tracePt t="44416" x="3276600" y="4121150"/>
          <p14:tracePt t="44433" x="3276600" y="4102100"/>
          <p14:tracePt t="44450" x="3276600" y="4083050"/>
          <p14:tracePt t="44467" x="3263900" y="4064000"/>
          <p14:tracePt t="44483" x="3257550" y="4057650"/>
          <p14:tracePt t="44500" x="3251200" y="4057650"/>
          <p14:tracePt t="44516" x="3244850" y="4051300"/>
          <p14:tracePt t="44546" x="3225800" y="4032250"/>
          <p14:tracePt t="44578" x="3206750" y="4025900"/>
          <p14:tracePt t="44586" x="3187700" y="4019550"/>
          <p14:tracePt t="44602" x="3181350" y="4013200"/>
          <p14:tracePt t="44610" x="3175000" y="4000500"/>
          <p14:tracePt t="44618" x="3162300" y="3987800"/>
          <p14:tracePt t="44633" x="3149600" y="3981450"/>
          <p14:tracePt t="44650" x="3105150" y="3956050"/>
          <p14:tracePt t="44666" x="3098800" y="3943350"/>
          <p14:tracePt t="44683" x="3086100" y="3943350"/>
          <p14:tracePt t="44700" x="3060700" y="3930650"/>
          <p14:tracePt t="44717" x="3035300" y="3930650"/>
          <p14:tracePt t="44733" x="3028950" y="3930650"/>
          <p14:tracePt t="44750" x="2997200" y="3930650"/>
          <p14:tracePt t="44767" x="2952750" y="3930650"/>
          <p14:tracePt t="44783" x="2889250" y="3930650"/>
          <p14:tracePt t="44800" x="2806700" y="3930650"/>
          <p14:tracePt t="44816" x="2743200" y="3930650"/>
          <p14:tracePt t="44833" x="2660650" y="3930650"/>
          <p14:tracePt t="44834" x="2647950" y="3930650"/>
          <p14:tracePt t="44850" x="2590800" y="3930650"/>
          <p14:tracePt t="44866" x="2565400" y="3930650"/>
          <p14:tracePt t="44883" x="2546350" y="3930650"/>
          <p14:tracePt t="44900" x="2533650" y="3930650"/>
          <p14:tracePt t="44916" x="2520950" y="3930650"/>
          <p14:tracePt t="44933" x="2495550" y="3930650"/>
          <p14:tracePt t="44950" x="2463800" y="3930650"/>
          <p14:tracePt t="44966" x="2451100" y="3930650"/>
          <p14:tracePt t="44984" x="2425700" y="3930650"/>
          <p14:tracePt t="45000" x="2419350" y="3930650"/>
          <p14:tracePt t="45016" x="2413000" y="3930650"/>
          <p14:tracePt t="45033" x="2406650" y="3930650"/>
          <p14:tracePt t="45050" x="2387600" y="3930650"/>
          <p14:tracePt t="45066" x="2368550" y="3949700"/>
          <p14:tracePt t="45083" x="2362200" y="3956050"/>
          <p14:tracePt t="45100" x="2349500" y="3962400"/>
          <p14:tracePt t="45116" x="2336800" y="3962400"/>
          <p14:tracePt t="45133" x="2324100" y="3981450"/>
          <p14:tracePt t="45150" x="2311400" y="3994150"/>
          <p14:tracePt t="45167" x="2292350" y="4006850"/>
          <p14:tracePt t="45183" x="2286000" y="4019550"/>
          <p14:tracePt t="45200" x="2273300" y="4032250"/>
          <p14:tracePt t="45216" x="2266950" y="4038600"/>
          <p14:tracePt t="45233" x="2241550" y="4064000"/>
          <p14:tracePt t="45250" x="2222500" y="4083050"/>
          <p14:tracePt t="45274" x="2222500" y="4095750"/>
          <p14:tracePt t="45283" x="2222500" y="4108450"/>
          <p14:tracePt t="45300" x="2222500" y="4121150"/>
          <p14:tracePt t="45317" x="2222500" y="4146550"/>
          <p14:tracePt t="45333" x="2222500" y="4159250"/>
          <p14:tracePt t="45350" x="2222500" y="4171950"/>
          <p14:tracePt t="45367" x="2222500" y="4191000"/>
          <p14:tracePt t="45383" x="2222500" y="4210050"/>
          <p14:tracePt t="45400" x="2222500" y="4229100"/>
          <p14:tracePt t="45417" x="2222500" y="4248150"/>
          <p14:tracePt t="45433" x="2235200" y="4273550"/>
          <p14:tracePt t="45434" x="2235200" y="4292600"/>
          <p14:tracePt t="45450" x="2247900" y="4318000"/>
          <p14:tracePt t="45467" x="2266950" y="4337050"/>
          <p14:tracePt t="45483" x="2279650" y="4356100"/>
          <p14:tracePt t="45500" x="2286000" y="4362450"/>
          <p14:tracePt t="45517" x="2311400" y="4368800"/>
          <p14:tracePt t="45533" x="2330450" y="4387850"/>
          <p14:tracePt t="45550" x="2349500" y="4394200"/>
          <p14:tracePt t="45570" x="2368550" y="4394200"/>
          <p14:tracePt t="45586" x="2374900" y="4394200"/>
          <p14:tracePt t="45610" x="2381250" y="4400550"/>
          <p14:tracePt t="45626" x="2387600" y="4400550"/>
          <p14:tracePt t="45642" x="2406650" y="4400550"/>
          <p14:tracePt t="45650" x="2413000" y="4400550"/>
          <p14:tracePt t="45667" x="2419350" y="4400550"/>
          <p14:tracePt t="45683" x="2444750" y="4400550"/>
          <p14:tracePt t="45700" x="2463800" y="4400550"/>
          <p14:tracePt t="45717" x="2508250" y="4400550"/>
          <p14:tracePt t="45733" x="2552700" y="4400550"/>
          <p14:tracePt t="45750" x="2597150" y="4375150"/>
          <p14:tracePt t="45767" x="2641600" y="4368800"/>
          <p14:tracePt t="45784" x="2673350" y="4368800"/>
          <p14:tracePt t="45800" x="2686050" y="4368800"/>
          <p14:tracePt t="45817" x="2717800" y="4362450"/>
          <p14:tracePt t="45833" x="2749550" y="4362450"/>
          <p14:tracePt t="45834" x="2755900" y="4362450"/>
          <p14:tracePt t="45850" x="2794000" y="4349750"/>
          <p14:tracePt t="45867" x="2825750" y="4330700"/>
          <p14:tracePt t="45883" x="2870200" y="4324350"/>
          <p14:tracePt t="45900" x="2914650" y="4311650"/>
          <p14:tracePt t="45917" x="2971800" y="4305300"/>
          <p14:tracePt t="45933" x="3009900" y="4279900"/>
          <p14:tracePt t="45950" x="3054350" y="4260850"/>
          <p14:tracePt t="45967" x="3092450" y="4222750"/>
          <p14:tracePt t="45983" x="3130550" y="4184650"/>
          <p14:tracePt t="46000" x="3155950" y="4171950"/>
          <p14:tracePt t="46017" x="3162300" y="4152900"/>
          <p14:tracePt t="46033" x="3168650" y="4146550"/>
          <p14:tracePt t="46050" x="3175000" y="4114800"/>
          <p14:tracePt t="46067" x="3194050" y="4102100"/>
          <p14:tracePt t="46083" x="3200400" y="4076700"/>
          <p14:tracePt t="46100" x="3200400" y="4064000"/>
          <p14:tracePt t="46117" x="3200400" y="4038600"/>
          <p14:tracePt t="46133" x="3200400" y="4025900"/>
          <p14:tracePt t="46151" x="3200400" y="4006850"/>
          <p14:tracePt t="46167" x="3200400" y="3987800"/>
          <p14:tracePt t="46183" x="3181350" y="3956050"/>
          <p14:tracePt t="46200" x="3155950" y="3943350"/>
          <p14:tracePt t="46217" x="3098800" y="3911600"/>
          <p14:tracePt t="46234" x="3054350" y="3905250"/>
          <p14:tracePt t="46234" x="3028950" y="3892550"/>
          <p14:tracePt t="46250" x="2946400" y="3873500"/>
          <p14:tracePt t="46267" x="2876550" y="3854450"/>
          <p14:tracePt t="46284" x="2819400" y="3848100"/>
          <p14:tracePt t="46300" x="2774950" y="3848100"/>
          <p14:tracePt t="46317" x="2743200" y="3848100"/>
          <p14:tracePt t="46334" x="2717800" y="3848100"/>
          <p14:tracePt t="46350" x="2698750" y="3848100"/>
          <p14:tracePt t="46367" x="2660650" y="3848100"/>
          <p14:tracePt t="46383" x="2647950" y="3860800"/>
          <p14:tracePt t="46401" x="2597150" y="3867150"/>
          <p14:tracePt t="46417" x="2565400" y="3873500"/>
          <p14:tracePt t="46434" x="2533650" y="3886200"/>
          <p14:tracePt t="46434" x="2514600" y="3886200"/>
          <p14:tracePt t="46450" x="2482850" y="3905250"/>
          <p14:tracePt t="46467" x="2444750" y="3911600"/>
          <p14:tracePt t="46484" x="2413000" y="3917950"/>
          <p14:tracePt t="46500" x="2387600" y="3930650"/>
          <p14:tracePt t="46517" x="2362200" y="3943350"/>
          <p14:tracePt t="46534" x="2343150" y="3962400"/>
          <p14:tracePt t="46550" x="2317750" y="3968750"/>
          <p14:tracePt t="46567" x="2305050" y="3981450"/>
          <p14:tracePt t="46584" x="2286000" y="4006850"/>
          <p14:tracePt t="46600" x="2286000" y="4019550"/>
          <p14:tracePt t="46617" x="2286000" y="4038600"/>
          <p14:tracePt t="46633" x="2266950" y="4057650"/>
          <p14:tracePt t="46651" x="2266950" y="4076700"/>
          <p14:tracePt t="46667" x="2266950" y="4108450"/>
          <p14:tracePt t="46684" x="2266950" y="4146550"/>
          <p14:tracePt t="46700" x="2266950" y="4191000"/>
          <p14:tracePt t="46717" x="2273300" y="4248150"/>
          <p14:tracePt t="46733" x="2279650" y="4267200"/>
          <p14:tracePt t="46751" x="2311400" y="4318000"/>
          <p14:tracePt t="46767" x="2317750" y="4330700"/>
          <p14:tracePt t="46784" x="2330450" y="4343400"/>
          <p14:tracePt t="46800" x="2349500" y="4368800"/>
          <p14:tracePt t="46817" x="2362200" y="4381500"/>
          <p14:tracePt t="46834" x="2387600" y="4406900"/>
          <p14:tracePt t="46834" x="2393950" y="4413250"/>
          <p14:tracePt t="46850" x="2451100" y="4451350"/>
          <p14:tracePt t="46867" x="2476500" y="4464050"/>
          <p14:tracePt t="46884" x="2495550" y="4470400"/>
          <p14:tracePt t="46901" x="2520950" y="4489450"/>
          <p14:tracePt t="46917" x="2527300" y="4489450"/>
          <p14:tracePt t="46934" x="2552700" y="4489450"/>
          <p14:tracePt t="46950" x="2578100" y="4489450"/>
          <p14:tracePt t="46967" x="2597150" y="4489450"/>
          <p14:tracePt t="46984" x="2641600" y="4489450"/>
          <p14:tracePt t="47000" x="2673350" y="4489450"/>
          <p14:tracePt t="47017" x="2692400" y="4489450"/>
          <p14:tracePt t="47034" x="2724150" y="4489450"/>
          <p14:tracePt t="47034" x="2736850" y="4476750"/>
          <p14:tracePt t="47050" x="2774950" y="4464050"/>
          <p14:tracePt t="47067" x="2806700" y="4445000"/>
          <p14:tracePt t="47084" x="2857500" y="4419600"/>
          <p14:tracePt t="47100" x="2882900" y="4394200"/>
          <p14:tracePt t="47117" x="2901950" y="4368800"/>
          <p14:tracePt t="47134" x="2940050" y="4349750"/>
          <p14:tracePt t="47151" x="2946400" y="4343400"/>
          <p14:tracePt t="47167" x="2959100" y="4330700"/>
          <p14:tracePt t="47184" x="2984500" y="4311650"/>
          <p14:tracePt t="47200" x="2990850" y="4305300"/>
          <p14:tracePt t="47217" x="3003550" y="4292600"/>
          <p14:tracePt t="47234" x="3022600" y="4273550"/>
          <p14:tracePt t="47234" x="3028950" y="4273550"/>
          <p14:tracePt t="47250" x="3041650" y="4267200"/>
          <p14:tracePt t="47267" x="3060700" y="4248150"/>
          <p14:tracePt t="47307" x="3067050" y="4241800"/>
          <p14:tracePt t="47403" x="3067050" y="4235450"/>
          <p14:tracePt t="47443" x="3067050" y="4216400"/>
          <p14:tracePt t="47514" x="3067050" y="4210050"/>
          <p14:tracePt t="48771" x="3067050" y="4222750"/>
          <p14:tracePt t="48787" x="3067050" y="4235450"/>
          <p14:tracePt t="48795" x="3067050" y="4241800"/>
          <p14:tracePt t="48803" x="3067050" y="4248150"/>
          <p14:tracePt t="48827" x="3079750" y="4260850"/>
          <p14:tracePt t="48843" x="3086100" y="4260850"/>
          <p14:tracePt t="48859" x="3092450" y="4260850"/>
          <p14:tracePt t="48867" x="3098800" y="4260850"/>
          <p14:tracePt t="48884" x="3117850" y="4267200"/>
          <p14:tracePt t="48901" x="3124200" y="4267200"/>
          <p14:tracePt t="48918" x="3136900" y="4267200"/>
          <p14:tracePt t="48935" x="3162300" y="4286250"/>
          <p14:tracePt t="48951" x="3181350" y="4286250"/>
          <p14:tracePt t="48967" x="3232150" y="4286250"/>
          <p14:tracePt t="48984" x="3308350" y="4286250"/>
          <p14:tracePt t="49001" x="3403600" y="4286250"/>
          <p14:tracePt t="49017" x="3511550" y="4286250"/>
          <p14:tracePt t="49034" x="3587750" y="4286250"/>
          <p14:tracePt t="49035" x="3632200" y="4286250"/>
          <p14:tracePt t="49051" x="3683000" y="4286250"/>
          <p14:tracePt t="49067" x="3765550" y="4286250"/>
          <p14:tracePt t="49085" x="3816350" y="4298950"/>
          <p14:tracePt t="49101" x="3873500" y="4311650"/>
          <p14:tracePt t="49118" x="3981450" y="4330700"/>
          <p14:tracePt t="49134" x="4146550" y="4368800"/>
          <p14:tracePt t="49151" x="4343400" y="4406900"/>
          <p14:tracePt t="49167" x="4578350" y="4432300"/>
          <p14:tracePt t="49185" x="4756150" y="4476750"/>
          <p14:tracePt t="49201" x="4851400" y="4483100"/>
          <p14:tracePt t="49217" x="4908550" y="4514850"/>
          <p14:tracePt t="49234" x="4965700" y="4533900"/>
          <p14:tracePt t="49235" x="4984750" y="4533900"/>
          <p14:tracePt t="49251" x="5048250" y="4540250"/>
          <p14:tracePt t="49267" x="5149850" y="4578350"/>
          <p14:tracePt t="49284" x="5302250" y="4629150"/>
          <p14:tracePt t="49301" x="5480050" y="4641850"/>
          <p14:tracePt t="49318" x="5657850" y="4667250"/>
          <p14:tracePt t="49335" x="5835650" y="4705350"/>
          <p14:tracePt t="49351" x="5949950" y="4711700"/>
          <p14:tracePt t="49368" x="5994400" y="4711700"/>
          <p14:tracePt t="49384" x="6007100" y="4718050"/>
          <p14:tracePt t="49401" x="6013450" y="4718050"/>
          <p14:tracePt t="49417" x="6038850" y="4718050"/>
          <p14:tracePt t="49434" x="6051550" y="4718050"/>
          <p14:tracePt t="49451" x="6083300" y="4718050"/>
          <p14:tracePt t="49467" x="6115050" y="4718050"/>
          <p14:tracePt t="49484" x="6134100" y="4718050"/>
          <p14:tracePt t="49501" x="6159500" y="4718050"/>
          <p14:tracePt t="49518" x="6172200" y="4718050"/>
          <p14:tracePt t="49534" x="6184900" y="4718050"/>
          <p14:tracePt t="49551" x="6197600" y="4718050"/>
          <p14:tracePt t="49568" x="6203950" y="4718050"/>
          <p14:tracePt t="49587" x="6210300" y="4718050"/>
          <p14:tracePt t="49667" x="6216650" y="4711700"/>
          <p14:tracePt t="49691" x="6216650" y="4705350"/>
          <p14:tracePt t="49715" x="6216650" y="4699000"/>
          <p14:tracePt t="49731" x="6216650" y="4686300"/>
          <p14:tracePt t="49747" x="6216650" y="4673600"/>
          <p14:tracePt t="49755" x="6216650" y="4667250"/>
          <p14:tracePt t="49768" x="6216650" y="4660900"/>
          <p14:tracePt t="49784" x="6216650" y="4635500"/>
          <p14:tracePt t="49801" x="6216650" y="4591050"/>
          <p14:tracePt t="49818" x="6197600" y="4546600"/>
          <p14:tracePt t="49835" x="6197600" y="4495800"/>
          <p14:tracePt t="49851" x="6197600" y="4451350"/>
          <p14:tracePt t="49868" x="6210300" y="4432300"/>
          <p14:tracePt t="50507" x="6229350" y="4432300"/>
          <p14:tracePt t="50515" x="6235700" y="4432300"/>
          <p14:tracePt t="50523" x="6248400" y="4432300"/>
          <p14:tracePt t="50534" x="6280150" y="4432300"/>
          <p14:tracePt t="50551" x="6369050" y="4432300"/>
          <p14:tracePt t="50568" x="6413500" y="4432300"/>
          <p14:tracePt t="50585" x="6438900" y="4425950"/>
          <p14:tracePt t="50603" x="6451600" y="4425950"/>
          <p14:tracePt t="50618" x="6470650" y="4406900"/>
          <p14:tracePt t="50651" x="6477000" y="4406900"/>
          <p14:tracePt t="50667" x="6496050" y="4406900"/>
          <p14:tracePt t="50675" x="6502400" y="4406900"/>
          <p14:tracePt t="50684" x="6508750" y="4406900"/>
          <p14:tracePt t="50701" x="6534150" y="4406900"/>
          <p14:tracePt t="50718" x="6546850" y="4406900"/>
          <p14:tracePt t="50735" x="6591300" y="4406900"/>
          <p14:tracePt t="50751" x="6635750" y="4406900"/>
          <p14:tracePt t="50768" x="6680200" y="4406900"/>
          <p14:tracePt t="50785" x="6724650" y="4406900"/>
          <p14:tracePt t="50802" x="6769100" y="4406900"/>
          <p14:tracePt t="50818" x="6813550" y="4406900"/>
          <p14:tracePt t="50835" x="6870700" y="4406900"/>
          <p14:tracePt t="50836" x="6896100" y="4394200"/>
          <p14:tracePt t="50851" x="6953250" y="4387850"/>
          <p14:tracePt t="50868" x="7048500" y="4375150"/>
          <p14:tracePt t="50885" x="7112000" y="4375150"/>
          <p14:tracePt t="50901" x="7181850" y="4375150"/>
          <p14:tracePt t="50918" x="7226300" y="4375150"/>
          <p14:tracePt t="50935" x="7270750" y="4375150"/>
          <p14:tracePt t="50951" x="7283450" y="4375150"/>
          <p14:tracePt t="50968" x="7289800" y="4375150"/>
          <p14:tracePt t="50985" x="7308850" y="4375150"/>
          <p14:tracePt t="51001" x="7315200" y="4375150"/>
          <p14:tracePt t="51027" x="7321550" y="4375150"/>
          <p14:tracePt t="51451" x="7302500" y="4375150"/>
          <p14:tracePt t="51459" x="7277100" y="4375150"/>
          <p14:tracePt t="51468" x="7239000" y="4375150"/>
          <p14:tracePt t="51485" x="7118350" y="4375150"/>
          <p14:tracePt t="51501" x="6889750" y="4362450"/>
          <p14:tracePt t="51518" x="6553200" y="4305300"/>
          <p14:tracePt t="51535" x="5988050" y="4229100"/>
          <p14:tracePt t="51551" x="5410200" y="4140200"/>
          <p14:tracePt t="51568" x="4978400" y="4070350"/>
          <p14:tracePt t="51585" x="4686300" y="4044950"/>
          <p14:tracePt t="51601" x="4470400" y="4006850"/>
          <p14:tracePt t="51618" x="4375150" y="3994150"/>
          <p14:tracePt t="51635" x="4324350" y="3994150"/>
          <p14:tracePt t="51636" x="4311650" y="3994150"/>
          <p14:tracePt t="51651" x="4279900" y="3994150"/>
          <p14:tracePt t="51668" x="4260850" y="3994150"/>
          <p14:tracePt t="51685" x="4235450" y="3994150"/>
          <p14:tracePt t="51701" x="4216400" y="3994150"/>
          <p14:tracePt t="51718" x="4210050" y="3994150"/>
          <p14:tracePt t="51735" x="4197350" y="3987800"/>
          <p14:tracePt t="51751" x="4178300" y="3987800"/>
          <p14:tracePt t="51768" x="4171950" y="3987800"/>
          <p14:tracePt t="51785" x="4152900" y="3968750"/>
          <p14:tracePt t="51802" x="4133850" y="3949700"/>
          <p14:tracePt t="51818" x="4127500" y="3905250"/>
          <p14:tracePt t="51835" x="4114800" y="3835400"/>
          <p14:tracePt t="51835" x="4114800" y="3797300"/>
          <p14:tracePt t="51851" x="4114800" y="3714750"/>
          <p14:tracePt t="51868" x="4114800" y="3638550"/>
          <p14:tracePt t="51885" x="4140200" y="3587750"/>
          <p14:tracePt t="51901" x="4146550" y="3543300"/>
          <p14:tracePt t="51918" x="4165600" y="3524250"/>
          <p14:tracePt t="51935" x="4171950" y="3511550"/>
          <p14:tracePt t="52652" x="4171950" y="3505200"/>
          <p14:tracePt t="52660" x="4178300" y="3492500"/>
          <p14:tracePt t="52668" x="4178300" y="3473450"/>
          <p14:tracePt t="52685" x="4191000" y="3454400"/>
          <p14:tracePt t="52708" x="4191000" y="3448050"/>
          <p14:tracePt t="52718" x="4191000" y="3435350"/>
          <p14:tracePt t="52735" x="4203700" y="3409950"/>
          <p14:tracePt t="52752" x="4210050" y="3397250"/>
          <p14:tracePt t="52768" x="4216400" y="3371850"/>
          <p14:tracePt t="52785" x="4229100" y="3352800"/>
          <p14:tracePt t="52802" x="4229100" y="3346450"/>
          <p14:tracePt t="52818" x="4229100" y="3340100"/>
          <p14:tracePt t="54444" x="4222750" y="3359150"/>
          <p14:tracePt t="54453" x="4216400" y="3378200"/>
          <p14:tracePt t="54469" x="4197350" y="3441700"/>
          <p14:tracePt t="54486" x="4191000" y="3498850"/>
          <p14:tracePt t="54502" x="4165600" y="3568700"/>
          <p14:tracePt t="54519" x="4159250" y="3625850"/>
          <p14:tracePt t="54535" x="4140200" y="3695700"/>
          <p14:tracePt t="54552" x="4140200" y="3759200"/>
          <p14:tracePt t="54569" x="4140200" y="3841750"/>
          <p14:tracePt t="54585" x="4140200" y="3930650"/>
          <p14:tracePt t="54602" x="4140200" y="4057650"/>
          <p14:tracePt t="54619" x="4184650" y="4222750"/>
          <p14:tracePt t="54635" x="4305300" y="4394200"/>
          <p14:tracePt t="54636" x="4343400" y="4470400"/>
          <p14:tracePt t="54652" x="4470400" y="4616450"/>
          <p14:tracePt t="54669" x="4629150" y="4730750"/>
          <p14:tracePt t="54685" x="4775200" y="4851400"/>
          <p14:tracePt t="54702" x="4902200" y="4965700"/>
          <p14:tracePt t="54719" x="5010150" y="5048250"/>
          <p14:tracePt t="54736" x="5118100" y="5130800"/>
          <p14:tracePt t="54752" x="5270500" y="5207000"/>
          <p14:tracePt t="54769" x="5403850" y="5257800"/>
          <p14:tracePt t="54786" x="5568950" y="5308600"/>
          <p14:tracePt t="54802" x="5683250" y="5334000"/>
          <p14:tracePt t="54819" x="5753100" y="5340350"/>
          <p14:tracePt t="54835" x="5765800" y="5340350"/>
          <p14:tracePt t="54868" x="5778500" y="5340350"/>
          <p14:tracePt t="54887" x="5778500" y="5334000"/>
          <p14:tracePt t="54892" x="5778500" y="5321300"/>
          <p14:tracePt t="54902" x="5778500" y="5314950"/>
          <p14:tracePt t="54924" x="5772150" y="5302250"/>
          <p14:tracePt t="54935" x="5772150" y="5295900"/>
          <p14:tracePt t="54952" x="5765800" y="5283200"/>
          <p14:tracePt t="54969" x="5759450" y="5276850"/>
          <p14:tracePt t="54986" x="5746750" y="5276850"/>
          <p14:tracePt t="55002" x="5702300" y="5276850"/>
          <p14:tracePt t="55019" x="5613400" y="5276850"/>
          <p14:tracePt t="55035" x="5467350" y="5276850"/>
          <p14:tracePt t="55036" x="5346700" y="5276850"/>
          <p14:tracePt t="55053" x="5124450" y="5276850"/>
          <p14:tracePt t="55069" x="4845050" y="5276850"/>
          <p14:tracePt t="55085" x="4552950" y="5264150"/>
          <p14:tracePt t="55102" x="4292600" y="5264150"/>
          <p14:tracePt t="55119" x="4013200" y="5264150"/>
          <p14:tracePt t="55135" x="3759200" y="5264150"/>
          <p14:tracePt t="55152" x="3543300" y="5283200"/>
          <p14:tracePt t="55169" x="3384550" y="5283200"/>
          <p14:tracePt t="55186" x="3276600" y="5283200"/>
          <p14:tracePt t="55203" x="3206750" y="5283200"/>
          <p14:tracePt t="55219" x="3162300" y="5283200"/>
          <p14:tracePt t="55236" x="3117850" y="5283200"/>
          <p14:tracePt t="55236" x="3092450" y="5283200"/>
          <p14:tracePt t="55252" x="3048000" y="5264150"/>
          <p14:tracePt t="55269" x="2978150" y="5219700"/>
          <p14:tracePt t="55286" x="2838450" y="5124450"/>
          <p14:tracePt t="55302" x="2730500" y="5029200"/>
          <p14:tracePt t="55319" x="2559050" y="4921250"/>
          <p14:tracePt t="55336" x="2368550" y="4826000"/>
          <p14:tracePt t="55352" x="2254250" y="4768850"/>
          <p14:tracePt t="55369" x="2178050" y="4724400"/>
          <p14:tracePt t="55386" x="2146300" y="4718050"/>
          <p14:tracePt t="55402" x="2114550" y="4718050"/>
          <p14:tracePt t="55419" x="2095500" y="4718050"/>
          <p14:tracePt t="55436" x="2070100" y="4718050"/>
          <p14:tracePt t="55452" x="2012950" y="4718050"/>
          <p14:tracePt t="55469" x="1949450" y="4762500"/>
          <p14:tracePt t="55486" x="1892300" y="4800600"/>
          <p14:tracePt t="55502" x="1854200" y="4838700"/>
          <p14:tracePt t="55519" x="1797050" y="4889500"/>
          <p14:tracePt t="55536" x="1771650" y="4914900"/>
          <p14:tracePt t="55552" x="1733550" y="4946650"/>
          <p14:tracePt t="55569" x="1727200" y="4984750"/>
          <p14:tracePt t="55586" x="1727200" y="5003800"/>
          <p14:tracePt t="55602" x="1727200" y="5029200"/>
          <p14:tracePt t="55619" x="1727200" y="5035550"/>
          <p14:tracePt t="55636" x="1727200" y="5041900"/>
          <p14:tracePt t="55652" x="1727200" y="5048250"/>
          <p14:tracePt t="55670" x="1752600" y="5048250"/>
          <p14:tracePt t="55686" x="1778000" y="5041900"/>
          <p14:tracePt t="55702" x="1809750" y="5041900"/>
          <p14:tracePt t="55719" x="1854200" y="5041900"/>
          <p14:tracePt t="55737" x="1917700" y="5041900"/>
          <p14:tracePt t="55752" x="2006600" y="5041900"/>
          <p14:tracePt t="55769" x="2133600" y="5041900"/>
          <p14:tracePt t="55786" x="2292350" y="5041900"/>
          <p14:tracePt t="55803" x="2400300" y="5041900"/>
          <p14:tracePt t="55819" x="2457450" y="5041900"/>
          <p14:tracePt t="55836" x="2482850" y="5041900"/>
          <p14:tracePt t="55836" x="2489200" y="5041900"/>
          <p14:tracePt t="55852" x="2495550" y="5041900"/>
          <p14:tracePt t="55869" x="2501900" y="5041900"/>
          <p14:tracePt t="55886" x="2527300" y="5041900"/>
          <p14:tracePt t="55902" x="2559050" y="5054600"/>
          <p14:tracePt t="55919" x="2603500" y="5060950"/>
          <p14:tracePt t="55936" x="2660650" y="5060950"/>
          <p14:tracePt t="55953" x="2724150" y="5060950"/>
          <p14:tracePt t="55969" x="2819400" y="5060950"/>
          <p14:tracePt t="55986" x="2908300" y="5060950"/>
          <p14:tracePt t="56003" x="2952750" y="5060950"/>
          <p14:tracePt t="56019" x="3009900" y="5080000"/>
          <p14:tracePt t="56036" x="3092450" y="5111750"/>
          <p14:tracePt t="56036" x="3124200" y="5118100"/>
          <p14:tracePt t="56052" x="3194050" y="5149850"/>
          <p14:tracePt t="56069" x="3251200" y="5168900"/>
          <p14:tracePt t="56086" x="3308350" y="5200650"/>
          <p14:tracePt t="56102" x="3340100" y="5200650"/>
          <p14:tracePt t="56119" x="3346450" y="5207000"/>
          <p14:tracePt t="56140" x="3359150" y="5207000"/>
          <p14:tracePt t="56212" x="3346450" y="5207000"/>
          <p14:tracePt t="56220" x="3321050" y="5207000"/>
          <p14:tracePt t="56236" x="3282950" y="5207000"/>
          <p14:tracePt t="56252" x="3149600" y="5207000"/>
          <p14:tracePt t="56269" x="3092450" y="5207000"/>
          <p14:tracePt t="56285" x="3086100" y="5207000"/>
          <p14:tracePt t="56303" x="3067050" y="5207000"/>
          <p14:tracePt t="56388" x="3111500" y="5207000"/>
          <p14:tracePt t="56396" x="3187700" y="5194300"/>
          <p14:tracePt t="56404" x="3225800" y="5194300"/>
          <p14:tracePt t="56420" x="3263900" y="5194300"/>
          <p14:tracePt t="56436" x="3321050" y="5194300"/>
          <p14:tracePt t="56437" x="3346450" y="5194300"/>
          <p14:tracePt t="56452" x="3352800" y="5194300"/>
          <p14:tracePt t="56469" x="3365500" y="5194300"/>
          <p14:tracePt t="56486" x="3384550" y="5194300"/>
          <p14:tracePt t="56502" x="3390900" y="5194300"/>
          <p14:tracePt t="56519" x="3403600" y="5194300"/>
          <p14:tracePt t="56925" x="3416300" y="5194300"/>
          <p14:tracePt t="56941" x="3422650" y="5194300"/>
          <p14:tracePt t="56990" x="3429000" y="5194300"/>
          <p14:tracePt t="57021" x="3441700" y="5200650"/>
          <p14:tracePt t="57029" x="3448050" y="5207000"/>
          <p14:tracePt t="57037" x="3460750" y="5219700"/>
          <p14:tracePt t="57053" x="3479800" y="5238750"/>
          <p14:tracePt t="57069" x="3524250" y="5245100"/>
          <p14:tracePt t="57086" x="3575050" y="5245100"/>
          <p14:tracePt t="57103" x="3606800" y="5245100"/>
          <p14:tracePt t="57119" x="3619500" y="5251450"/>
          <p14:tracePt t="57137" x="3638550" y="5251450"/>
          <p14:tracePt t="57153" x="3644900" y="5251450"/>
          <p14:tracePt t="57169" x="3676650" y="5264150"/>
          <p14:tracePt t="57186" x="3683000" y="5264150"/>
          <p14:tracePt t="57203" x="3714750" y="5264150"/>
          <p14:tracePt t="57220" x="3746500" y="5264150"/>
          <p14:tracePt t="57221" x="3778250" y="5264150"/>
          <p14:tracePt t="57236" x="3816350" y="5264150"/>
          <p14:tracePt t="57253" x="4025900" y="5264150"/>
          <p14:tracePt t="57269" x="4216400" y="5264150"/>
          <p14:tracePt t="57286" x="4375150" y="5264150"/>
          <p14:tracePt t="57303" x="4572000" y="5257800"/>
          <p14:tracePt t="57319" x="4730750" y="5219700"/>
          <p14:tracePt t="57336" x="4845050" y="5194300"/>
          <p14:tracePt t="57353" x="4946650" y="5162550"/>
          <p14:tracePt t="57370" x="5003800" y="5149850"/>
          <p14:tracePt t="57387" x="5048250" y="5149850"/>
          <p14:tracePt t="57403" x="5092700" y="5149850"/>
          <p14:tracePt t="57419" x="5105400" y="5149850"/>
          <p14:tracePt t="57436" x="5130800" y="5149850"/>
          <p14:tracePt t="57453" x="5137150" y="5149850"/>
          <p14:tracePt t="58405" x="5143500" y="5143500"/>
          <p14:tracePt t="58533" x="5137150" y="5137150"/>
          <p14:tracePt t="58542" x="5137150" y="5118100"/>
          <p14:tracePt t="58553" x="5143500" y="5111750"/>
          <p14:tracePt t="58570" x="5175250" y="5086350"/>
          <p14:tracePt t="58586" x="5251450" y="5029200"/>
          <p14:tracePt t="58603" x="5340350" y="4959350"/>
          <p14:tracePt t="58620" x="5454650" y="4889500"/>
          <p14:tracePt t="58636" x="5518150" y="4838700"/>
          <p14:tracePt t="58637" x="5562600" y="4813300"/>
          <p14:tracePt t="58653" x="5568950" y="4806950"/>
          <p14:tracePt t="58725" x="5575300" y="4800600"/>
          <p14:tracePt t="58765" x="5581650" y="4800600"/>
          <p14:tracePt t="58941" x="5575300" y="4800600"/>
          <p14:tracePt t="58949" x="5556250" y="4813300"/>
          <p14:tracePt t="58957" x="5524500" y="4832350"/>
          <p14:tracePt t="58970" x="5454650" y="4864100"/>
          <p14:tracePt t="58986" x="5270500" y="4959350"/>
          <p14:tracePt t="59003" x="5035550" y="5041900"/>
          <p14:tracePt t="59020" x="4749800" y="5168900"/>
          <p14:tracePt t="59037" x="4381500" y="5327650"/>
          <p14:tracePt t="59053" x="4203700" y="5378450"/>
          <p14:tracePt t="59070" x="4051300" y="5429250"/>
          <p14:tracePt t="59087" x="3962400" y="5429250"/>
          <p14:tracePt t="59103" x="3771900" y="5429250"/>
          <p14:tracePt t="59120" x="3441700" y="5429250"/>
          <p14:tracePt t="59136" x="3009900" y="5416550"/>
          <p14:tracePt t="59153" x="2514600" y="5365750"/>
          <p14:tracePt t="59170" x="2216150" y="5308600"/>
          <p14:tracePt t="59186" x="2076450" y="5302250"/>
          <p14:tracePt t="59203" x="2051050" y="5302250"/>
          <p14:tracePt t="59397" x="2044700" y="5289550"/>
          <p14:tracePt t="59405" x="2044700" y="5283200"/>
          <p14:tracePt t="59420" x="2051050" y="5276850"/>
          <p14:tracePt t="59437" x="2063750" y="5276850"/>
          <p14:tracePt t="59453" x="2082800" y="5264150"/>
          <p14:tracePt t="59470" x="2089150" y="5264150"/>
          <p14:tracePt t="59486" x="2108200" y="5245100"/>
          <p14:tracePt t="59509" x="2114550" y="5245100"/>
          <p14:tracePt t="59525" x="2133600" y="5238750"/>
          <p14:tracePt t="59537" x="2139950" y="5238750"/>
          <p14:tracePt t="59553" x="2184400" y="5226050"/>
          <p14:tracePt t="59570" x="2266950" y="5194300"/>
          <p14:tracePt t="59587" x="2336800" y="5194300"/>
          <p14:tracePt t="59591" x="2374900" y="5194300"/>
          <p14:tracePt t="59604" x="2425700" y="5181600"/>
          <p14:tracePt t="59621" x="2590800" y="5168900"/>
          <p14:tracePt t="59621" x="2679700" y="5156200"/>
          <p14:tracePt t="59637" x="2736850" y="5130800"/>
          <p14:tracePt t="59653" x="2870200" y="5124450"/>
          <p14:tracePt t="59670" x="2946400" y="5111750"/>
          <p14:tracePt t="59686" x="3092450" y="5099050"/>
          <p14:tracePt t="59703" x="3340100" y="5060950"/>
          <p14:tracePt t="59720" x="3619500" y="5060950"/>
          <p14:tracePt t="59737" x="3975100" y="5060950"/>
          <p14:tracePt t="59753" x="4362450" y="5060950"/>
          <p14:tracePt t="59770" x="4718050" y="5060950"/>
          <p14:tracePt t="59787" x="4978400" y="5060950"/>
          <p14:tracePt t="59803" x="5124450" y="5035550"/>
          <p14:tracePt t="59821" x="5213350" y="5035550"/>
          <p14:tracePt t="59821" x="5226050" y="5035550"/>
          <p14:tracePt t="59837" x="5245100" y="5035550"/>
          <p14:tracePt t="59853" x="5289550" y="5035550"/>
          <p14:tracePt t="59870" x="5302250" y="5035550"/>
          <p14:tracePt t="59887" x="5321300" y="5035550"/>
          <p14:tracePt t="59903" x="5334000" y="5035550"/>
          <p14:tracePt t="59920" x="5365750" y="5035550"/>
          <p14:tracePt t="59937" x="5397500" y="5035550"/>
          <p14:tracePt t="59953" x="5422900" y="5035550"/>
          <p14:tracePt t="59970" x="5448300" y="5035550"/>
          <p14:tracePt t="59987" x="5454650" y="5035550"/>
          <p14:tracePt t="60003" x="5473700" y="5035550"/>
          <p14:tracePt t="60020" x="5486400" y="5035550"/>
          <p14:tracePt t="60037" x="5492750" y="5035550"/>
          <p14:tracePt t="60054" x="5549900" y="5035550"/>
          <p14:tracePt t="60071" x="5588000" y="5035550"/>
          <p14:tracePt t="60087" x="5632450" y="5048250"/>
          <p14:tracePt t="60103" x="5645150" y="5054600"/>
          <p14:tracePt t="60120" x="5657850" y="5054600"/>
          <p14:tracePt t="60317" x="5651500" y="5060950"/>
          <p14:tracePt t="60333" x="5619750" y="5067300"/>
          <p14:tracePt t="60341" x="5594350" y="5080000"/>
          <p14:tracePt t="60354" x="5575300" y="5080000"/>
          <p14:tracePt t="60370" x="5549900" y="5105400"/>
          <p14:tracePt t="60387" x="5486400" y="5143500"/>
          <p14:tracePt t="60403" x="5410200" y="5187950"/>
          <p14:tracePt t="60420" x="5334000" y="5264150"/>
          <p14:tracePt t="60437" x="5270500" y="5327650"/>
          <p14:tracePt t="60438" x="5226050" y="5372100"/>
          <p14:tracePt t="60453" x="5175250" y="5422900"/>
          <p14:tracePt t="60470" x="5149850" y="5461000"/>
          <p14:tracePt t="60493" x="5143500" y="5467350"/>
          <p14:tracePt t="60605" x="5149850" y="5448300"/>
          <p14:tracePt t="60622" x="5162550" y="5441950"/>
          <p14:tracePt t="60630" x="5162550" y="5435600"/>
          <p14:tracePt t="60637" x="5162550" y="5422900"/>
          <p14:tracePt t="60653" x="5175250" y="5410200"/>
          <p14:tracePt t="60670" x="5194300" y="5378450"/>
          <p14:tracePt t="60687" x="5207000" y="5353050"/>
          <p14:tracePt t="60704" x="5213350" y="5346700"/>
          <p14:tracePt t="60720" x="5232400" y="5327650"/>
          <p14:tracePt t="60737" x="5238750" y="5321300"/>
          <p14:tracePt t="60754" x="5245100" y="5314950"/>
          <p14:tracePt t="60770" x="5257800" y="5308600"/>
          <p14:tracePt t="60787" x="5283200" y="5270500"/>
          <p14:tracePt t="60804" x="5308600" y="5207000"/>
          <p14:tracePt t="60820" x="5403850" y="5099050"/>
          <p14:tracePt t="60837" x="5581650" y="4978400"/>
          <p14:tracePt t="60837" x="5689600" y="4895850"/>
          <p14:tracePt t="60854" x="5962650" y="4737100"/>
          <p14:tracePt t="60870" x="6330950" y="4622800"/>
          <p14:tracePt t="60887" x="6546850" y="4572000"/>
          <p14:tracePt t="60904" x="6591300" y="4572000"/>
          <p14:tracePt t="60934" x="6591300" y="4591050"/>
          <p14:tracePt t="60941" x="6540500" y="4635500"/>
          <p14:tracePt t="60954" x="6445250" y="4705350"/>
          <p14:tracePt t="60970" x="6286500" y="4813300"/>
          <p14:tracePt t="60987" x="6127750" y="4940300"/>
          <p14:tracePt t="61004" x="6007100" y="5041900"/>
          <p14:tracePt t="61020" x="5937250" y="5073650"/>
          <p14:tracePt t="61038" x="5918200" y="5086350"/>
          <p14:tracePt t="61038" x="5911850" y="5086350"/>
          <p14:tracePt t="61054" x="5905500" y="5086350"/>
          <p14:tracePt t="61070" x="5899150" y="5092700"/>
          <p14:tracePt t="61262" x="5905500" y="5092700"/>
          <p14:tracePt t="61270" x="5911850" y="5105400"/>
          <p14:tracePt t="61287" x="5937250" y="5105400"/>
          <p14:tracePt t="61304" x="5969000" y="5118100"/>
          <p14:tracePt t="61320" x="5994400" y="5118100"/>
          <p14:tracePt t="61337" x="6064250" y="5118100"/>
          <p14:tracePt t="61354" x="6108700" y="5118100"/>
          <p14:tracePt t="61370" x="6127750" y="5118100"/>
          <p14:tracePt t="61387" x="6146800" y="5118100"/>
          <p14:tracePt t="61404" x="6153150" y="5118100"/>
          <p14:tracePt t="61438" x="6159500" y="5118100"/>
          <p14:tracePt t="61454" x="6165850" y="5118100"/>
          <p14:tracePt t="61470" x="6184900" y="5118100"/>
          <p14:tracePt t="61478" x="6203950" y="5118100"/>
          <p14:tracePt t="61487" x="6210300" y="5118100"/>
          <p14:tracePt t="61504" x="6242050" y="5111750"/>
          <p14:tracePt t="61520" x="6248400" y="5111750"/>
          <p14:tracePt t="61538" x="6280150" y="5099050"/>
          <p14:tracePt t="61870" x="6311900" y="5099050"/>
          <p14:tracePt t="61878" x="6324600" y="5099050"/>
          <p14:tracePt t="61887" x="6356350" y="5099050"/>
          <p14:tracePt t="61904" x="6400800" y="5099050"/>
          <p14:tracePt t="61920" x="6413500" y="5099050"/>
          <p14:tracePt t="61937" x="6419850" y="5099050"/>
          <p14:tracePt t="62470" x="6413500" y="5099050"/>
          <p14:tracePt t="62478" x="6407150" y="5099050"/>
          <p14:tracePt t="62487" x="6400800" y="5099050"/>
          <p14:tracePt t="62504" x="6375400" y="5099050"/>
          <p14:tracePt t="62520" x="6369050" y="5099050"/>
          <p14:tracePt t="62583" x="6362700" y="5111750"/>
          <p14:tracePt t="62590" x="6362700" y="5118100"/>
          <p14:tracePt t="62604" x="6388100" y="5137150"/>
          <p14:tracePt t="62621" x="6553200" y="5149850"/>
          <p14:tracePt t="62637" x="6692900" y="5149850"/>
          <p14:tracePt t="62638" x="6781800" y="5175250"/>
          <p14:tracePt t="62654" x="6870700" y="5194300"/>
          <p14:tracePt t="62671" x="6946900" y="5194300"/>
          <p14:tracePt t="62687" x="7004050" y="5207000"/>
          <p14:tracePt t="62704" x="7054850" y="5207000"/>
          <p14:tracePt t="62721" x="7181850" y="5226050"/>
          <p14:tracePt t="62738" x="7410450" y="5226050"/>
          <p14:tracePt t="62754" x="7632700" y="5226050"/>
          <p14:tracePt t="62758" x="7753350" y="5226050"/>
          <p14:tracePt t="62770" x="7861300" y="5226050"/>
          <p14:tracePt t="62787" x="7981950" y="5226050"/>
          <p14:tracePt t="62804" x="8032750" y="5226050"/>
          <p14:tracePt t="62820" x="8051800" y="5232400"/>
          <p14:tracePt t="62854" x="8064500" y="5232400"/>
          <p14:tracePt t="62870" x="8070850" y="5232400"/>
          <p14:tracePt t="62886" x="8077200" y="5232400"/>
          <p14:tracePt t="62902" x="8083550" y="5232400"/>
          <p14:tracePt t="62910" x="8108950" y="5232400"/>
          <p14:tracePt t="62926" x="8115300" y="5232400"/>
          <p14:tracePt t="62937" x="8140700" y="5232400"/>
          <p14:tracePt t="62954" x="8185150" y="5232400"/>
          <p14:tracePt t="62971" x="8267700" y="5232400"/>
          <p14:tracePt t="62988" x="8343900" y="5232400"/>
          <p14:tracePt t="63004" x="8382000" y="5232400"/>
          <p14:tracePt t="63021" x="8394700" y="5245100"/>
          <p14:tracePt t="63038" x="8407400" y="5245100"/>
          <p14:tracePt t="63054" x="8420100" y="5245100"/>
          <p14:tracePt t="63071" x="8426450" y="5245100"/>
          <p14:tracePt t="63087" x="8458200" y="5245100"/>
          <p14:tracePt t="63104" x="8477250" y="5245100"/>
          <p14:tracePt t="63121" x="8509000" y="5245100"/>
          <p14:tracePt t="63137" x="8521700" y="5245100"/>
          <p14:tracePt t="63154" x="8540750" y="5245100"/>
          <p14:tracePt t="63171" x="8547100" y="5245100"/>
          <p14:tracePt t="63278" x="8528050" y="5245100"/>
          <p14:tracePt t="63286" x="8477250" y="5251450"/>
          <p14:tracePt t="63304" x="8261350" y="5308600"/>
          <p14:tracePt t="63321" x="7912100" y="5365750"/>
          <p14:tracePt t="63337" x="7169150" y="5467350"/>
          <p14:tracePt t="63354" x="6045200" y="5467350"/>
          <p14:tracePt t="63371" x="4673600" y="5467350"/>
          <p14:tracePt t="63387" x="3333750" y="5467350"/>
          <p14:tracePt t="63404" x="2343150" y="5467350"/>
          <p14:tracePt t="63421" x="1784350" y="5467350"/>
          <p14:tracePt t="63437" x="1473200" y="5467350"/>
          <p14:tracePt t="63438" x="1384300" y="5467350"/>
          <p14:tracePt t="63454" x="1276350" y="5467350"/>
          <p14:tracePt t="63471" x="1212850" y="5467350"/>
          <p14:tracePt t="63487" x="1155700" y="5467350"/>
          <p14:tracePt t="63504" x="1098550" y="5480050"/>
          <p14:tracePt t="63521" x="1054100" y="5480050"/>
          <p14:tracePt t="63537" x="1041400" y="5480050"/>
          <p14:tracePt t="63554" x="1028700" y="5480050"/>
          <p14:tracePt t="63598" x="1016000" y="5480050"/>
          <p14:tracePt t="63622" x="1009650" y="5480050"/>
          <p14:tracePt t="63654" x="1003300" y="5473700"/>
          <p14:tracePt t="63662" x="1003300" y="5461000"/>
          <p14:tracePt t="63671" x="1003300" y="5454650"/>
          <p14:tracePt t="63687" x="1003300" y="5410200"/>
          <p14:tracePt t="63704" x="1047750" y="5353050"/>
          <p14:tracePt t="63721" x="1085850" y="5302250"/>
          <p14:tracePt t="63737" x="1168400" y="5257800"/>
          <p14:tracePt t="63754" x="1225550" y="5238750"/>
          <p14:tracePt t="63771" x="1263650" y="5219700"/>
          <p14:tracePt t="63788" x="1295400" y="5219700"/>
          <p14:tracePt t="63804" x="1320800" y="5219700"/>
          <p14:tracePt t="63821" x="1339850" y="5219700"/>
          <p14:tracePt t="63838" x="1384300" y="5219700"/>
          <p14:tracePt t="63838" x="1390650" y="5219700"/>
          <p14:tracePt t="63854" x="1422400" y="5219700"/>
          <p14:tracePt t="63871" x="1479550" y="5232400"/>
          <p14:tracePt t="63888" x="1536700" y="5251450"/>
          <p14:tracePt t="63904" x="1606550" y="5283200"/>
          <p14:tracePt t="63921" x="1676400" y="5314950"/>
          <p14:tracePt t="63938" x="1708150" y="5340350"/>
          <p14:tracePt t="63955" x="1733550" y="5365750"/>
          <p14:tracePt t="63971" x="1758950" y="5372100"/>
          <p14:tracePt t="63988" x="1790700" y="5391150"/>
          <p14:tracePt t="64004" x="1816100" y="5403850"/>
          <p14:tracePt t="64021" x="1841500" y="5416550"/>
          <p14:tracePt t="64038" x="1885950" y="5422900"/>
          <p14:tracePt t="64038" x="1917700" y="5429250"/>
          <p14:tracePt t="64054" x="1962150" y="5454650"/>
          <p14:tracePt t="64071" x="2019300" y="5461000"/>
          <p14:tracePt t="64088" x="2076450" y="5467350"/>
          <p14:tracePt t="64104" x="2127250" y="5480050"/>
          <p14:tracePt t="64121" x="2209800" y="5480050"/>
          <p14:tracePt t="64138" x="2273300" y="5499100"/>
          <p14:tracePt t="64154" x="2355850" y="5511800"/>
          <p14:tracePt t="64171" x="2419350" y="5511800"/>
          <p14:tracePt t="64188" x="2501900" y="5511800"/>
          <p14:tracePt t="64204" x="2552700" y="5511800"/>
          <p14:tracePt t="64221" x="2597150" y="5511800"/>
          <p14:tracePt t="64238" x="2622550" y="5511800"/>
          <p14:tracePt t="64238" x="2628900" y="5511800"/>
          <p14:tracePt t="64335" x="2635250" y="5511800"/>
          <p14:tracePt t="64350" x="2641600" y="5511800"/>
          <p14:tracePt t="64366" x="2667000" y="5511800"/>
          <p14:tracePt t="64374" x="2679700" y="5511800"/>
          <p14:tracePt t="64388" x="2692400" y="5511800"/>
          <p14:tracePt t="64404" x="2749550" y="5511800"/>
          <p14:tracePt t="64421" x="2851150" y="5511800"/>
          <p14:tracePt t="64438" x="3009900" y="5511800"/>
          <p14:tracePt t="64438" x="3067050" y="5511800"/>
          <p14:tracePt t="64455" x="3181350" y="5511800"/>
          <p14:tracePt t="64471" x="3244850" y="5511800"/>
          <p14:tracePt t="64488" x="3276600" y="5511800"/>
          <p14:tracePt t="64504" x="3308350" y="5511800"/>
          <p14:tracePt t="64527" x="3333750" y="5511800"/>
          <p14:tracePt t="64574" x="3340100" y="5511800"/>
          <p14:tracePt t="64735" x="3340100" y="5518150"/>
          <p14:tracePt t="65007" x="3359150" y="5518150"/>
          <p14:tracePt t="65014" x="3397250" y="5499100"/>
          <p14:tracePt t="65023" x="3429000" y="5480050"/>
          <p14:tracePt t="65038" x="3486150" y="5435600"/>
          <p14:tracePt t="65054" x="3771900" y="5245100"/>
          <p14:tracePt t="65071" x="4381500" y="4991100"/>
          <p14:tracePt t="65088" x="5340350" y="4692650"/>
          <p14:tracePt t="65104" x="6254750" y="4464050"/>
          <p14:tracePt t="65121" x="7035800" y="4330700"/>
          <p14:tracePt t="65138" x="7575550" y="4311650"/>
          <p14:tracePt t="65154" x="7804150" y="4311650"/>
          <p14:tracePt t="65171" x="7867650" y="4318000"/>
          <p14:tracePt t="65188" x="7880350" y="4330700"/>
          <p14:tracePt t="65204" x="7854950" y="4406900"/>
          <p14:tracePt t="65221" x="7791450" y="4495800"/>
          <p14:tracePt t="65238" x="7696200" y="4578350"/>
          <p14:tracePt t="65238" x="7632700" y="4616450"/>
          <p14:tracePt t="65255" x="7550150" y="4660900"/>
          <p14:tracePt t="65271" x="7505700" y="4673600"/>
          <p14:tracePt t="65288" x="7429500" y="4705350"/>
          <p14:tracePt t="65305" x="7416800" y="4711700"/>
          <p14:tracePt t="65321" x="7391400" y="4711700"/>
          <p14:tracePt t="65338" x="7366000" y="4724400"/>
          <p14:tracePt t="65355" x="7359650" y="4730750"/>
          <p14:tracePt t="65371" x="7346950" y="4737100"/>
          <p14:tracePt t="65388" x="7334250" y="4749800"/>
          <p14:tracePt t="65431" x="7340600" y="4743450"/>
          <p14:tracePt t="65543" x="7327900" y="4756150"/>
          <p14:tracePt t="65551" x="7264400" y="4756150"/>
          <p14:tracePt t="65559" x="7150100" y="4813300"/>
          <p14:tracePt t="65571" x="7061200" y="4838700"/>
          <p14:tracePt t="65588" x="6699250" y="4927600"/>
          <p14:tracePt t="65605" x="6115050" y="5035550"/>
          <p14:tracePt t="65621" x="5511800" y="5213350"/>
          <p14:tracePt t="65638" x="5003800" y="5372100"/>
          <p14:tracePt t="65638" x="4845050" y="5429250"/>
          <p14:tracePt t="65655" x="4629150" y="5499100"/>
          <p14:tracePt t="65672" x="4514850" y="5524500"/>
          <p14:tracePt t="65688" x="4464050" y="5549900"/>
          <p14:tracePt t="65705" x="4445000" y="5549900"/>
          <p14:tracePt t="65721" x="4438650" y="5549900"/>
          <p14:tracePt t="65738" x="4432300" y="5556250"/>
          <p14:tracePt t="65791" x="4451350" y="5556250"/>
          <p14:tracePt t="65799" x="4502150" y="5556250"/>
          <p14:tracePt t="65807" x="4591050" y="5556250"/>
          <p14:tracePt t="65821" x="4641850" y="5556250"/>
          <p14:tracePt t="65838" x="4711700" y="5556250"/>
          <p14:tracePt t="65839" x="4724400" y="5556250"/>
          <p14:tracePt t="65855" x="4756150" y="5556250"/>
          <p14:tracePt t="65871" x="4762500" y="5556250"/>
          <p14:tracePt t="65888" x="4787900" y="5556250"/>
          <p14:tracePt t="65905" x="4826000" y="5556250"/>
          <p14:tracePt t="65922" x="4883150" y="5568950"/>
          <p14:tracePt t="65938" x="5003800" y="5568950"/>
          <p14:tracePt t="65955" x="5162550" y="5568950"/>
          <p14:tracePt t="65971" x="5353050" y="5568950"/>
          <p14:tracePt t="65988" x="5530850" y="5568950"/>
          <p14:tracePt t="66005" x="5657850" y="5562600"/>
          <p14:tracePt t="66022" x="5702300" y="5543550"/>
          <p14:tracePt t="66038" x="5721350" y="5543550"/>
          <p14:tracePt t="66039" x="5734050" y="5543550"/>
          <p14:tracePt t="66055" x="5740400" y="5543550"/>
          <p14:tracePt t="66071" x="5759450" y="5543550"/>
          <p14:tracePt t="66088" x="5765800" y="5575300"/>
          <p14:tracePt t="66105" x="5784850" y="5600700"/>
          <p14:tracePt t="66121" x="5797550" y="5626100"/>
          <p14:tracePt t="66138" x="5835650" y="5664200"/>
          <p14:tracePt t="66155" x="5892800" y="5683250"/>
          <p14:tracePt t="66172" x="6000750" y="5689600"/>
          <p14:tracePt t="66188" x="6172200" y="5689600"/>
          <p14:tracePt t="66205" x="6413500" y="5689600"/>
          <p14:tracePt t="66221" x="6623050" y="5683250"/>
          <p14:tracePt t="66238" x="6826250" y="5619750"/>
          <p14:tracePt t="66239" x="6902450" y="5594350"/>
          <p14:tracePt t="66255" x="6978650" y="5581650"/>
          <p14:tracePt t="66271" x="6997700" y="5581650"/>
          <p14:tracePt t="66407" x="7004050" y="5575300"/>
          <p14:tracePt t="66455" x="6991350" y="5575300"/>
          <p14:tracePt t="66471" x="6985000" y="5575300"/>
          <p14:tracePt t="66487" x="6978650" y="5575300"/>
          <p14:tracePt t="66495" x="6965950" y="5575300"/>
          <p14:tracePt t="66505" x="6946900" y="5575300"/>
          <p14:tracePt t="66521" x="6915150" y="5568950"/>
          <p14:tracePt t="66538" x="6858000" y="5537200"/>
          <p14:tracePt t="66555" x="6743700" y="5511800"/>
          <p14:tracePt t="66572" x="6661150" y="5480050"/>
          <p14:tracePt t="66588" x="6565900" y="5461000"/>
          <p14:tracePt t="66605" x="6521450" y="5429250"/>
          <p14:tracePt t="66622" x="6483350" y="5416550"/>
          <p14:tracePt t="66639" x="6451600" y="5391150"/>
          <p14:tracePt t="66655" x="6445250" y="5384800"/>
          <p14:tracePt t="66672" x="6419850" y="5378450"/>
          <p14:tracePt t="66688" x="6413500" y="5378450"/>
          <p14:tracePt t="66705" x="6394450" y="5365750"/>
          <p14:tracePt t="66721" x="6362700" y="5359400"/>
          <p14:tracePt t="66738" x="6337300" y="5359400"/>
          <p14:tracePt t="66755" x="6324600" y="5359400"/>
          <p14:tracePt t="66775" x="6305550" y="5359400"/>
          <p14:tracePt t="66863" x="6330950" y="5359400"/>
          <p14:tracePt t="66871" x="6388100" y="5372100"/>
          <p14:tracePt t="66888" x="6419850" y="5372100"/>
          <p14:tracePt t="66905" x="6438900" y="5372100"/>
          <p14:tracePt t="66922" x="6457950" y="5372100"/>
          <p14:tracePt t="66938" x="6464300" y="5372100"/>
          <p14:tracePt t="66955" x="6483350" y="5372100"/>
          <p14:tracePt t="66972" x="6496050" y="5372100"/>
          <p14:tracePt t="71824" x="6496050" y="5365750"/>
          <p14:tracePt t="71888" x="6489700" y="5353050"/>
          <p14:tracePt t="71936" x="6483350" y="5353050"/>
          <p14:tracePt t="71977" x="6470650" y="5353050"/>
          <p14:tracePt t="72009" x="6464300" y="5353050"/>
          <p14:tracePt t="72024" x="6457950" y="5353050"/>
          <p14:tracePt t="72048" x="6445250" y="5353050"/>
          <p14:tracePt t="72056" x="6426200" y="5359400"/>
          <p14:tracePt t="72064" x="6407150" y="5359400"/>
          <p14:tracePt t="72073" x="6394450" y="5359400"/>
          <p14:tracePt t="72089" x="6350000" y="5359400"/>
          <p14:tracePt t="72106" x="6254750" y="5372100"/>
          <p14:tracePt t="72123" x="6115050" y="5378450"/>
          <p14:tracePt t="72139" x="5918200" y="5422900"/>
          <p14:tracePt t="72156" x="5676900" y="5448300"/>
          <p14:tracePt t="72173" x="5429250" y="5486400"/>
          <p14:tracePt t="72189" x="5226050" y="5556250"/>
          <p14:tracePt t="72206" x="4883150" y="5556250"/>
          <p14:tracePt t="72223" x="4533900" y="5600700"/>
          <p14:tracePt t="72239" x="4146550" y="5645150"/>
          <p14:tracePt t="72240" x="3975100" y="5657850"/>
          <p14:tracePt t="72256" x="3644900" y="5670550"/>
          <p14:tracePt t="72273" x="3352800" y="5670550"/>
          <p14:tracePt t="72290" x="3079750" y="5670550"/>
          <p14:tracePt t="72306" x="2870200" y="5670550"/>
          <p14:tracePt t="72323" x="2711450" y="5670550"/>
          <p14:tracePt t="72340" x="2533650" y="5670550"/>
          <p14:tracePt t="72356" x="2413000" y="5670550"/>
          <p14:tracePt t="72373" x="2235200" y="5670550"/>
          <p14:tracePt t="72389" x="2063750" y="5670550"/>
          <p14:tracePt t="72406" x="1873250" y="5670550"/>
          <p14:tracePt t="72423" x="1676400" y="5670550"/>
          <p14:tracePt t="72440" x="1555750" y="5670550"/>
          <p14:tracePt t="72440" x="1498600" y="5695950"/>
          <p14:tracePt t="72456" x="1403350" y="5702300"/>
          <p14:tracePt t="72473" x="1333500" y="5721350"/>
          <p14:tracePt t="72490" x="1276350" y="5753100"/>
          <p14:tracePt t="72507" x="1206500" y="5765800"/>
          <p14:tracePt t="72523" x="1174750" y="5784850"/>
          <p14:tracePt t="72540" x="1149350" y="5797550"/>
          <p14:tracePt t="72560" x="1143000" y="5803900"/>
          <p14:tracePt t="72600" x="1136650" y="5810250"/>
          <p14:tracePt t="72608" x="1136650" y="5816600"/>
          <p14:tracePt t="72617" x="1136650" y="5822950"/>
          <p14:tracePt t="72624" x="1136650" y="5829300"/>
          <p14:tracePt t="72640" x="1136650" y="5842000"/>
          <p14:tracePt t="72656" x="1136650" y="5880100"/>
          <p14:tracePt t="72673" x="1136650" y="5905500"/>
          <p14:tracePt t="72690" x="1155700" y="5918200"/>
          <p14:tracePt t="72706" x="1162050" y="5924550"/>
          <p14:tracePt t="72728" x="1168400" y="5924550"/>
          <p14:tracePt t="72740" x="1174750" y="5930900"/>
          <p14:tracePt t="73112" x="1200150" y="5949950"/>
          <p14:tracePt t="73120" x="1238250" y="5962650"/>
          <p14:tracePt t="73128" x="1295400" y="5962650"/>
          <p14:tracePt t="73140" x="1333500" y="5969000"/>
          <p14:tracePt t="73156" x="1428750" y="5994400"/>
          <p14:tracePt t="73173" x="1466850" y="5994400"/>
          <p14:tracePt t="73190" x="1485900" y="5994400"/>
          <p14:tracePt t="73206" x="1498600" y="5994400"/>
          <p14:tracePt t="73223" x="1517650" y="5994400"/>
          <p14:tracePt t="73240" x="1524000" y="5994400"/>
          <p14:tracePt t="73257" x="1555750" y="5994400"/>
          <p14:tracePt t="73273" x="1581150" y="5994400"/>
          <p14:tracePt t="73290" x="1593850" y="5994400"/>
          <p14:tracePt t="73306" x="1619250" y="5994400"/>
          <p14:tracePt t="73323" x="1638300" y="5994400"/>
          <p14:tracePt t="73340" x="1651000" y="5994400"/>
          <p14:tracePt t="73357" x="1676400" y="5994400"/>
          <p14:tracePt t="73373" x="1727200" y="5994400"/>
          <p14:tracePt t="73390" x="1797050" y="5988050"/>
          <p14:tracePt t="73406" x="1936750" y="5981700"/>
          <p14:tracePt t="73423" x="2114550" y="5969000"/>
          <p14:tracePt t="73440" x="2216150" y="5969000"/>
          <p14:tracePt t="73440" x="2241550" y="5969000"/>
          <p14:tracePt t="73456" x="2260600" y="5969000"/>
          <p14:tracePt t="73473" x="2273300" y="5969000"/>
          <p14:tracePt t="73737" x="2279650" y="5969000"/>
          <p14:tracePt t="73752" x="2292350" y="5969000"/>
          <p14:tracePt t="73769" x="2305050" y="5956300"/>
          <p14:tracePt t="73776" x="2311400" y="5949950"/>
          <p14:tracePt t="73790" x="2317750" y="5949950"/>
          <p14:tracePt t="73807" x="2374900" y="5930900"/>
          <p14:tracePt t="73823" x="2406650" y="5930900"/>
          <p14:tracePt t="73840" x="2470150" y="5905500"/>
          <p14:tracePt t="73840" x="2476500" y="5905500"/>
          <p14:tracePt t="73856" x="2489200" y="5905500"/>
          <p14:tracePt t="74105" x="2470150" y="5905500"/>
          <p14:tracePt t="74114" x="2444750" y="5905500"/>
          <p14:tracePt t="74123" x="2406650" y="5905500"/>
          <p14:tracePt t="74140" x="2279650" y="5905500"/>
          <p14:tracePt t="74157" x="2171700" y="5918200"/>
          <p14:tracePt t="74173" x="2095500" y="5930900"/>
          <p14:tracePt t="74190" x="2057400" y="5930900"/>
          <p14:tracePt t="74207" x="2032000" y="5943600"/>
          <p14:tracePt t="74224" x="2012950" y="5943600"/>
          <p14:tracePt t="74227" x="2006600" y="5943600"/>
          <p14:tracePt t="74240" x="1987550" y="5943600"/>
          <p14:tracePt t="74257" x="1917700" y="5943600"/>
          <p14:tracePt t="74274" x="1822450" y="5943600"/>
          <p14:tracePt t="74290" x="1708150" y="5943600"/>
          <p14:tracePt t="74307" x="1530350" y="5924550"/>
          <p14:tracePt t="74323" x="1346200" y="5861050"/>
          <p14:tracePt t="74340" x="1174750" y="5810250"/>
          <p14:tracePt t="74357" x="1066800" y="5784850"/>
          <p14:tracePt t="74373" x="1016000" y="5765800"/>
          <p14:tracePt t="74390" x="996950" y="5765800"/>
          <p14:tracePt t="74409" x="984250" y="5765800"/>
          <p14:tracePt t="74465" x="977900" y="5765800"/>
          <p14:tracePt t="74497" x="977900" y="5772150"/>
          <p14:tracePt t="74521" x="977900" y="5791200"/>
          <p14:tracePt t="74561" x="977900" y="5797550"/>
          <p14:tracePt t="74569" x="977900" y="5803900"/>
          <p14:tracePt t="74577" x="990600" y="5803900"/>
          <p14:tracePt t="74590" x="996950" y="5803900"/>
          <p14:tracePt t="74607" x="1028700" y="5803900"/>
          <p14:tracePt t="74623" x="1073150" y="5803900"/>
          <p14:tracePt t="74640" x="1104900" y="5803900"/>
          <p14:tracePt t="74641" x="1111250" y="5803900"/>
          <p14:tracePt t="74657" x="1117600" y="5803900"/>
          <p14:tracePt t="74673" x="1123950" y="5803900"/>
          <p14:tracePt t="74690" x="1149350" y="5803900"/>
          <p14:tracePt t="74707" x="1193800" y="5803900"/>
          <p14:tracePt t="74723" x="1225550" y="5803900"/>
          <p14:tracePt t="74740" x="1289050" y="5803900"/>
          <p14:tracePt t="74757" x="1346200" y="5803900"/>
          <p14:tracePt t="74774" x="1416050" y="5803900"/>
          <p14:tracePt t="74790" x="1466850" y="5803900"/>
          <p14:tracePt t="74807" x="1485900" y="5803900"/>
          <p14:tracePt t="74823" x="1530350" y="5810250"/>
          <p14:tracePt t="74840" x="1555750" y="5810250"/>
          <p14:tracePt t="74857" x="1587500" y="5822950"/>
          <p14:tracePt t="74873" x="1612900" y="5835650"/>
          <p14:tracePt t="74897" x="1631950" y="5835650"/>
          <p14:tracePt t="74907" x="1638300" y="5835650"/>
          <p14:tracePt t="74923" x="1670050" y="5835650"/>
          <p14:tracePt t="74941" x="1701800" y="5842000"/>
          <p14:tracePt t="74957" x="1790700" y="5842000"/>
          <p14:tracePt t="74973" x="1898650" y="5842000"/>
          <p14:tracePt t="74990" x="1993900" y="5842000"/>
          <p14:tracePt t="75007" x="2038350" y="5842000"/>
          <p14:tracePt t="75023" x="2070100" y="5842000"/>
          <p14:tracePt t="75040" x="2076450" y="5842000"/>
          <p14:tracePt t="75057" x="2101850" y="5854700"/>
          <p14:tracePt t="75073" x="2108200" y="5854700"/>
          <p14:tracePt t="75090" x="2114550" y="5861050"/>
          <p14:tracePt t="75113" x="2120900" y="5861050"/>
          <p14:tracePt t="75123" x="2139950" y="5861050"/>
          <p14:tracePt t="75140" x="2152650" y="5880100"/>
          <p14:tracePt t="75161" x="2171700" y="5886450"/>
          <p14:tracePt t="75177" x="2178050" y="5886450"/>
          <p14:tracePt t="75190" x="2190750" y="5886450"/>
          <p14:tracePt t="75207" x="2209800" y="5905500"/>
          <p14:tracePt t="75224" x="2228850" y="5905500"/>
          <p14:tracePt t="75240" x="2247900" y="5918200"/>
          <p14:tracePt t="75257" x="2279650" y="5924550"/>
          <p14:tracePt t="75274" x="2305050" y="5924550"/>
          <p14:tracePt t="75297" x="2311400" y="5937250"/>
          <p14:tracePt t="75385" x="2311400" y="5949950"/>
          <p14:tracePt t="75393" x="2305050" y="5956300"/>
          <p14:tracePt t="75433" x="2292350" y="5956300"/>
          <p14:tracePt t="75457" x="2279650" y="5956300"/>
          <p14:tracePt t="75473" x="2273300" y="5956300"/>
          <p14:tracePt t="75481" x="2266950" y="5956300"/>
          <p14:tracePt t="75545" x="2266950" y="5949950"/>
          <p14:tracePt t="75577" x="2273300" y="5943600"/>
          <p14:tracePt t="75585" x="2279650" y="5943600"/>
          <p14:tracePt t="75593" x="2305050" y="5930900"/>
          <p14:tracePt t="75607" x="2311400" y="5924550"/>
          <p14:tracePt t="75624" x="2336800" y="5924550"/>
          <p14:tracePt t="75640" x="2349500" y="5924550"/>
          <p14:tracePt t="75641" x="2355850" y="5924550"/>
          <p14:tracePt t="75657" x="2381250" y="5924550"/>
          <p14:tracePt t="75674" x="2387600" y="5924550"/>
          <p14:tracePt t="75945" x="2393950" y="5918200"/>
          <p14:tracePt t="75953" x="2432050" y="5911850"/>
          <p14:tracePt t="75961" x="2501900" y="5911850"/>
          <p14:tracePt t="75974" x="2571750" y="5911850"/>
          <p14:tracePt t="75990" x="2730500" y="5911850"/>
          <p14:tracePt t="76007" x="2901950" y="5911850"/>
          <p14:tracePt t="76024" x="3003550" y="5911850"/>
          <p14:tracePt t="76040" x="3022600" y="5911850"/>
          <p14:tracePt t="76305" x="3073400" y="5911850"/>
          <p14:tracePt t="76314" x="3175000" y="5911850"/>
          <p14:tracePt t="76324" x="3244850" y="5911850"/>
          <p14:tracePt t="76341" x="3575050" y="5911850"/>
          <p14:tracePt t="76357" x="3765550" y="5911850"/>
          <p14:tracePt t="76374" x="3803650" y="5911850"/>
          <p14:tracePt t="76390" x="3810000" y="5911850"/>
          <p14:tracePt t="76409" x="3810000" y="5918200"/>
          <p14:tracePt t="76424" x="3797300" y="5937250"/>
          <p14:tracePt t="76441" x="3670300" y="5975350"/>
          <p14:tracePt t="76457" x="3562350" y="6000750"/>
          <p14:tracePt t="76474" x="3473450" y="6026150"/>
          <p14:tracePt t="76490" x="3416300" y="6026150"/>
          <p14:tracePt t="76507" x="3384550" y="6026150"/>
          <p14:tracePt t="76524" x="3378200" y="6026150"/>
          <p14:tracePt t="76545" x="3371850" y="6026150"/>
          <p14:tracePt t="76594" x="3365500" y="6026150"/>
          <p14:tracePt t="76610" x="3346450" y="6026150"/>
          <p14:tracePt t="76626" x="3340100" y="6026150"/>
          <p14:tracePt t="76642" x="3333750" y="6026150"/>
          <p14:tracePt t="76649" x="3327400" y="6026150"/>
          <p14:tracePt t="76658" x="3308350" y="6026150"/>
          <p14:tracePt t="76674" x="3295650" y="6026150"/>
          <p14:tracePt t="76690" x="3263900" y="6026150"/>
          <p14:tracePt t="76708" x="3244850" y="6026150"/>
          <p14:tracePt t="76724" x="3219450" y="6026150"/>
          <p14:tracePt t="76741" x="3187700" y="6026150"/>
          <p14:tracePt t="76757" x="3175000" y="6026150"/>
          <p14:tracePt t="76774" x="3149600" y="6026150"/>
          <p14:tracePt t="76791" x="3143250" y="6026150"/>
          <p14:tracePt t="76807" x="3136900" y="6026150"/>
          <p14:tracePt t="76824" x="3124200" y="6019800"/>
          <p14:tracePt t="76841" x="3124200" y="6013450"/>
          <p14:tracePt t="76857" x="3124200" y="5981700"/>
          <p14:tracePt t="76874" x="3175000" y="5937250"/>
          <p14:tracePt t="76891" x="3213100" y="5886450"/>
          <p14:tracePt t="76908" x="3251200" y="5867400"/>
          <p14:tracePt t="76924" x="3282950" y="5861050"/>
          <p14:tracePt t="76941" x="3289300" y="5854700"/>
          <p14:tracePt t="77025" x="3302000" y="5854700"/>
          <p14:tracePt t="77210" x="3333750" y="5861050"/>
          <p14:tracePt t="77218" x="3441700" y="5873750"/>
          <p14:tracePt t="77225" x="3581400" y="5873750"/>
          <p14:tracePt t="77241" x="3733800" y="5873750"/>
          <p14:tracePt t="77257" x="4216400" y="5873750"/>
          <p14:tracePt t="77274" x="4476750" y="5873750"/>
          <p14:tracePt t="77291" x="4635500" y="5873750"/>
          <p14:tracePt t="77307" x="4711700" y="5873750"/>
          <p14:tracePt t="77324" x="4775200" y="5873750"/>
          <p14:tracePt t="77341" x="4845050" y="5873750"/>
          <p14:tracePt t="77357" x="4927600" y="5873750"/>
          <p14:tracePt t="77374" x="5067300" y="5873750"/>
          <p14:tracePt t="77391" x="5207000" y="5873750"/>
          <p14:tracePt t="77408" x="5391150" y="5816600"/>
          <p14:tracePt t="77424" x="5588000" y="5746750"/>
          <p14:tracePt t="77441" x="5854700" y="5619750"/>
          <p14:tracePt t="77457" x="5969000" y="5568950"/>
          <p14:tracePt t="77475" x="6057900" y="5524500"/>
          <p14:tracePt t="77491" x="6070600" y="5524500"/>
          <p14:tracePt t="77546" x="6076950" y="5524500"/>
          <p14:tracePt t="77562" x="6083300" y="5537200"/>
          <p14:tracePt t="77569" x="6089650" y="5543550"/>
          <p14:tracePt t="77578" x="6102350" y="5543550"/>
          <p14:tracePt t="77591" x="6121400" y="5562600"/>
          <p14:tracePt t="77608" x="6216650" y="5562600"/>
          <p14:tracePt t="77625" x="6369050" y="5562600"/>
          <p14:tracePt t="77641" x="6578600" y="5562600"/>
          <p14:tracePt t="77642" x="6661150" y="5562600"/>
          <p14:tracePt t="77658" x="6838950" y="5562600"/>
          <p14:tracePt t="77674" x="6908800" y="5562600"/>
          <p14:tracePt t="77691" x="6934200" y="5562600"/>
          <p14:tracePt t="77737" x="6934200" y="5568950"/>
          <p14:tracePt t="77745" x="6927850" y="5575300"/>
          <p14:tracePt t="77754" x="6889750" y="5581650"/>
          <p14:tracePt t="77762" x="6858000" y="5600700"/>
          <p14:tracePt t="77774" x="6832600" y="5613400"/>
          <p14:tracePt t="77791" x="6737350" y="5657850"/>
          <p14:tracePt t="77807" x="6597650" y="5721350"/>
          <p14:tracePt t="77824" x="6464300" y="5791200"/>
          <p14:tracePt t="77841" x="6356350" y="5854700"/>
          <p14:tracePt t="77841" x="6261100" y="5905500"/>
          <p14:tracePt t="77858" x="6159500" y="5975350"/>
          <p14:tracePt t="77874" x="6102350" y="6013450"/>
          <p14:tracePt t="77891" x="6083300" y="6032500"/>
          <p14:tracePt t="77908" x="6057900" y="6045200"/>
          <p14:tracePt t="77924" x="6045200" y="6045200"/>
          <p14:tracePt t="77954" x="6038850" y="6045200"/>
          <p14:tracePt t="77993" x="6032500" y="6038850"/>
          <p14:tracePt t="78002" x="6032500" y="6026150"/>
          <p14:tracePt t="78009" x="6057900" y="5981700"/>
          <p14:tracePt t="78024" x="6108700" y="5937250"/>
          <p14:tracePt t="78041" x="6229350" y="5848350"/>
          <p14:tracePt t="78042" x="6324600" y="5778500"/>
          <p14:tracePt t="78058" x="6477000" y="5702300"/>
          <p14:tracePt t="78074" x="6527800" y="5664200"/>
          <p14:tracePt t="78146" x="6502400" y="5664200"/>
          <p14:tracePt t="78154" x="6489700" y="5664200"/>
          <p14:tracePt t="78162" x="6470650" y="5676900"/>
          <p14:tracePt t="78174" x="6451600" y="5689600"/>
          <p14:tracePt t="78191" x="6394450" y="5727700"/>
          <p14:tracePt t="78208" x="6369050" y="5753100"/>
          <p14:tracePt t="78224" x="6330950" y="5778500"/>
          <p14:tracePt t="78241" x="6299200" y="5797550"/>
          <p14:tracePt t="78258" x="6286500" y="5816600"/>
          <p14:tracePt t="78274" x="6280150" y="5822950"/>
          <p14:tracePt t="78386" x="6267450" y="5835650"/>
          <p14:tracePt t="78402" x="6254750" y="5842000"/>
          <p14:tracePt t="78410" x="6242050" y="5854700"/>
          <p14:tracePt t="78424" x="6210300" y="5861050"/>
          <p14:tracePt t="78441" x="6191250" y="5880100"/>
          <p14:tracePt t="78442" x="6178550" y="5886450"/>
          <p14:tracePt t="78458" x="6140450" y="5899150"/>
          <p14:tracePt t="78474" x="6121400" y="5918200"/>
          <p14:tracePt t="78491" x="6115050" y="5918200"/>
          <p14:tracePt t="78508" x="6108700" y="5918200"/>
          <p14:tracePt t="78524" x="6096000" y="5924550"/>
          <p14:tracePt t="78541" x="6089650" y="5924550"/>
          <p14:tracePt t="78570" x="6076950" y="5924550"/>
          <p14:tracePt t="78602" x="6070600" y="5924550"/>
          <p14:tracePt t="78610" x="6070600" y="5918200"/>
          <p14:tracePt t="78618" x="6070600" y="5905500"/>
          <p14:tracePt t="78626" x="6089650" y="5886450"/>
          <p14:tracePt t="78650" x="6096000" y="5880100"/>
          <p14:tracePt t="78834" x="6102350" y="5880100"/>
          <p14:tracePt t="79082" x="6108700" y="5867400"/>
          <p14:tracePt t="79091" x="6121400" y="5854700"/>
          <p14:tracePt t="79108" x="6127750" y="5835650"/>
          <p14:tracePt t="79242" x="6127750" y="5854700"/>
          <p14:tracePt t="79250" x="6096000" y="5873750"/>
          <p14:tracePt t="79258" x="6064250" y="5892800"/>
          <p14:tracePt t="79274" x="5994400" y="5930900"/>
          <p14:tracePt t="79291" x="5962650" y="5949950"/>
          <p14:tracePt t="79308" x="5937250" y="5962650"/>
          <p14:tracePt t="79324" x="5924550" y="5981700"/>
          <p14:tracePt t="79386" x="5911850" y="5981700"/>
          <p14:tracePt t="79402" x="5911850" y="5962650"/>
          <p14:tracePt t="79419" x="5911850" y="5949950"/>
          <p14:tracePt t="79426" x="5911850" y="5937250"/>
          <p14:tracePt t="79442" x="5918200" y="5930900"/>
          <p14:tracePt t="79490" x="5918200" y="5924550"/>
          <p14:tracePt t="79499" x="5924550" y="5918200"/>
          <p14:tracePt t="79508" x="5924550" y="5911850"/>
          <p14:tracePt t="79524" x="5930900" y="5892800"/>
          <p14:tracePt t="79541" x="5937250" y="5886450"/>
          <p14:tracePt t="79558" x="5956300" y="5867400"/>
          <p14:tracePt t="79575" x="5956300" y="5861050"/>
          <p14:tracePt t="79592" x="5962650" y="5854700"/>
          <p14:tracePt t="79706" x="5969000" y="5848350"/>
          <p14:tracePt t="79946" x="5975350" y="5848350"/>
          <p14:tracePt t="83235" x="5994400" y="5848350"/>
          <p14:tracePt t="83275" x="6000750" y="5848350"/>
          <p14:tracePt t="83307" x="6007100" y="5848350"/>
          <p14:tracePt t="83323" x="6026150" y="5848350"/>
          <p14:tracePt t="83331" x="6038850" y="5842000"/>
          <p14:tracePt t="83342" x="6057900" y="5829300"/>
          <p14:tracePt t="83359" x="6083300" y="5816600"/>
          <p14:tracePt t="83375" x="6127750" y="5797550"/>
          <p14:tracePt t="83392" x="6153150" y="5778500"/>
          <p14:tracePt t="83409" x="6159500" y="5772150"/>
          <p14:tracePt t="83425" x="6172200" y="5765800"/>
          <p14:tracePt t="83467" x="6178550" y="5753100"/>
          <p14:tracePt t="83483" x="6178550" y="5746750"/>
          <p14:tracePt t="83491" x="6178550" y="5740400"/>
          <p14:tracePt t="83499" x="6178550" y="5734050"/>
          <p14:tracePt t="83509" x="6178550" y="5727700"/>
          <p14:tracePt t="83525" x="6178550" y="5702300"/>
          <p14:tracePt t="83542" x="6178550" y="5670550"/>
          <p14:tracePt t="83559" x="6172200" y="5651500"/>
          <p14:tracePt t="83575" x="6159500" y="5619750"/>
          <p14:tracePt t="83592" x="6159500" y="5600700"/>
          <p14:tracePt t="83609" x="6140450" y="5568950"/>
          <p14:tracePt t="83625" x="6121400" y="5530850"/>
          <p14:tracePt t="83642" x="6115050" y="5486400"/>
          <p14:tracePt t="83643" x="6102350" y="5467350"/>
          <p14:tracePt t="83659" x="6102350" y="5448300"/>
          <p14:tracePt t="83675" x="6102350" y="5403850"/>
          <p14:tracePt t="83692" x="6096000" y="5384800"/>
          <p14:tracePt t="83709" x="6096000" y="5346700"/>
          <p14:tracePt t="83725" x="6076950" y="5276850"/>
          <p14:tracePt t="83742" x="6070600" y="5219700"/>
          <p14:tracePt t="83759" x="6057900" y="5162550"/>
          <p14:tracePt t="83775" x="6057900" y="5118100"/>
          <p14:tracePt t="83792" x="6026150" y="5060950"/>
          <p14:tracePt t="83939" x="6019800" y="5054600"/>
          <p14:tracePt t="84355" x="6013450" y="5048250"/>
          <p14:tracePt t="84531" x="6007100" y="50419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"/>
          <p:cNvSpPr txBox="1">
            <a:spLocks noChangeArrowheads="1"/>
          </p:cNvSpPr>
          <p:nvPr/>
        </p:nvSpPr>
        <p:spPr bwMode="auto">
          <a:xfrm>
            <a:off x="539553" y="548680"/>
            <a:ext cx="7848872" cy="144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Next day, we start the </a:t>
            </a:r>
            <a:r>
              <a:rPr lang="en-CA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formal in-person lectures </a:t>
            </a:r>
            <a:endParaRPr lang="en-CA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07504" y="2420888"/>
            <a:ext cx="892899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279400" indent="-279400"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279400" algn="l"/>
                <a:tab pos="727075" algn="l"/>
                <a:tab pos="1176338" algn="l"/>
                <a:tab pos="1625600" algn="l"/>
                <a:tab pos="2074863" algn="l"/>
                <a:tab pos="2524125" algn="l"/>
                <a:tab pos="2973388" algn="l"/>
                <a:tab pos="3422650" algn="l"/>
                <a:tab pos="3871913" algn="l"/>
                <a:tab pos="4321175" algn="l"/>
                <a:tab pos="4770438" algn="l"/>
                <a:tab pos="5219700" algn="l"/>
                <a:tab pos="5668963" algn="l"/>
                <a:tab pos="6118225" algn="l"/>
                <a:tab pos="6567488" algn="l"/>
                <a:tab pos="7016750" algn="l"/>
                <a:tab pos="7466013" algn="l"/>
                <a:tab pos="7915275" algn="l"/>
                <a:tab pos="8364538" algn="l"/>
                <a:tab pos="8813800" algn="l"/>
                <a:tab pos="92630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288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CA" altLang="en-US" sz="2400" dirty="0">
                <a:solidFill>
                  <a:srgbClr val="000000"/>
                </a:solidFill>
              </a:rPr>
              <a:t>You might make a habit of </a:t>
            </a:r>
            <a:r>
              <a:rPr lang="en-CA" altLang="en-US" sz="2400" dirty="0" smtClean="0">
                <a:solidFill>
                  <a:srgbClr val="000000"/>
                </a:solidFill>
              </a:rPr>
              <a:t>visiting </a:t>
            </a:r>
            <a:r>
              <a:rPr lang="en-CA" altLang="en-US" sz="2400" dirty="0">
                <a:solidFill>
                  <a:srgbClr val="000000"/>
                </a:solidFill>
              </a:rPr>
              <a:t>the </a:t>
            </a:r>
            <a:r>
              <a:rPr lang="en-CA" altLang="en-US" sz="2400" b="1" dirty="0" smtClean="0">
                <a:solidFill>
                  <a:srgbClr val="000000"/>
                </a:solidFill>
                <a:hlinkClick r:id="rId5"/>
              </a:rPr>
              <a:t>course website </a:t>
            </a:r>
            <a:r>
              <a:rPr lang="en-CA" altLang="en-US" sz="2400" dirty="0" smtClean="0">
                <a:solidFill>
                  <a:srgbClr val="000000"/>
                </a:solidFill>
              </a:rPr>
              <a:t>as </a:t>
            </a:r>
            <a:r>
              <a:rPr lang="en-CA" altLang="en-US" sz="2400" dirty="0">
                <a:solidFill>
                  <a:srgbClr val="000000"/>
                </a:solidFill>
              </a:rPr>
              <a:t>it is there that I shall keep </a:t>
            </a:r>
            <a:r>
              <a:rPr lang="en-CA" altLang="en-US" sz="2400" dirty="0" smtClean="0">
                <a:solidFill>
                  <a:srgbClr val="000000"/>
                </a:solidFill>
              </a:rPr>
              <a:t>you </a:t>
            </a:r>
            <a:r>
              <a:rPr lang="en-CA" altLang="en-US" sz="2400" dirty="0">
                <a:solidFill>
                  <a:srgbClr val="000000"/>
                </a:solidFill>
              </a:rPr>
              <a:t>up-to-date on what we are doing and where we are going.  </a:t>
            </a:r>
            <a:endParaRPr lang="en-CA" altLang="en-US" sz="24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288"/>
              </a:spcBef>
              <a:buClr>
                <a:srgbClr val="000000"/>
              </a:buClr>
              <a:buSzPct val="100000"/>
            </a:pPr>
            <a:endParaRPr lang="en-CA" altLang="en-US" sz="2400" dirty="0" smtClean="0">
              <a:solidFill>
                <a:srgbClr val="000000"/>
              </a:solidFill>
            </a:endParaRPr>
          </a:p>
          <a:p>
            <a:pPr>
              <a:spcBef>
                <a:spcPts val="288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CA" altLang="en-US" sz="2400" dirty="0" smtClean="0">
                <a:solidFill>
                  <a:srgbClr val="000000"/>
                </a:solidFill>
              </a:rPr>
              <a:t>You might preview the pre-recorded weekly PowerPoint lectures before attending the lecture sessions.</a:t>
            </a:r>
            <a:endParaRPr lang="en-CA" altLang="en-US" sz="2400" dirty="0">
              <a:solidFill>
                <a:srgbClr val="000000"/>
              </a:solidFill>
            </a:endParaRPr>
          </a:p>
          <a:p>
            <a:pPr>
              <a:spcBef>
                <a:spcPts val="288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endParaRPr lang="en-CA" altLang="en-US" sz="2400" dirty="0">
              <a:solidFill>
                <a:srgbClr val="000000"/>
              </a:solidFill>
            </a:endParaRPr>
          </a:p>
          <a:p>
            <a:pPr>
              <a:spcBef>
                <a:spcPts val="288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"/>
            </a:pPr>
            <a:r>
              <a:rPr lang="en-CA" altLang="en-US" sz="2400" dirty="0">
                <a:solidFill>
                  <a:srgbClr val="000000"/>
                </a:solidFill>
              </a:rPr>
              <a:t>Access to </a:t>
            </a:r>
            <a:r>
              <a:rPr lang="en-CA" altLang="en-US" sz="2400" dirty="0" smtClean="0">
                <a:solidFill>
                  <a:srgbClr val="000000"/>
                </a:solidFill>
              </a:rPr>
              <a:t>course materials </a:t>
            </a:r>
            <a:r>
              <a:rPr lang="en-CA" altLang="en-US" sz="2400" dirty="0">
                <a:solidFill>
                  <a:srgbClr val="000000"/>
                </a:solidFill>
              </a:rPr>
              <a:t>is available </a:t>
            </a:r>
            <a:r>
              <a:rPr lang="en-CA" altLang="en-US" sz="2400" dirty="0" smtClean="0">
                <a:solidFill>
                  <a:srgbClr val="000000"/>
                </a:solidFill>
              </a:rPr>
              <a:t>through </a:t>
            </a:r>
            <a:r>
              <a:rPr lang="en-CA" altLang="en-US" sz="2400" b="1" i="1" dirty="0" err="1" smtClean="0">
                <a:solidFill>
                  <a:srgbClr val="CCCCFF"/>
                </a:solidFill>
                <a:hlinkClick r:id="rId6"/>
              </a:rPr>
              <a:t>myCourses</a:t>
            </a:r>
            <a:endParaRPr lang="en-CA" altLang="en-US" sz="2400" b="1" i="1" dirty="0">
              <a:solidFill>
                <a:srgbClr val="CCCCFF"/>
              </a:solidFill>
              <a:hlinkClick r:id="rId7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80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36" x="5988050" y="5022850"/>
          <p14:tracePt t="1144" x="5949950" y="5010150"/>
          <p14:tracePt t="1162" x="5816600" y="4978400"/>
          <p14:tracePt t="1178" x="5486400" y="4870450"/>
          <p14:tracePt t="1195" x="4591050" y="4572000"/>
          <p14:tracePt t="1212" x="3797300" y="4286250"/>
          <p14:tracePt t="1228" x="3473450" y="4108450"/>
          <p14:tracePt t="1245" x="3346450" y="3994150"/>
          <p14:tracePt t="1261" x="3263900" y="3759200"/>
          <p14:tracePt t="1278" x="3225800" y="3543300"/>
          <p14:tracePt t="1295" x="3155950" y="3295650"/>
          <p14:tracePt t="1311" x="3098800" y="3098800"/>
          <p14:tracePt t="1312" x="3086100" y="2971800"/>
          <p14:tracePt t="1328" x="3086100" y="2768600"/>
          <p14:tracePt t="1345" x="3086100" y="2571750"/>
          <p14:tracePt t="1361" x="3086100" y="2400300"/>
          <p14:tracePt t="1378" x="3105150" y="2298700"/>
          <p14:tracePt t="1395" x="3086100" y="2190750"/>
          <p14:tracePt t="1412" x="3009900" y="2101850"/>
          <p14:tracePt t="1429" x="2774950" y="2019300"/>
          <p14:tracePt t="1446" x="2457450" y="1930400"/>
          <p14:tracePt t="1462" x="2254250" y="1835150"/>
          <p14:tracePt t="1478" x="2038350" y="1739900"/>
          <p14:tracePt t="1495" x="1689100" y="1587500"/>
          <p14:tracePt t="1512" x="1212850" y="1409700"/>
          <p14:tracePt t="1512" x="825500" y="1301750"/>
          <p14:tracePt t="1528" x="349250" y="1162050"/>
          <p14:tracePt t="1545" x="101600" y="1136650"/>
          <p14:tracePt t="1562" x="82550" y="1136650"/>
          <p14:tracePt t="2400" x="120650" y="1136650"/>
          <p14:tracePt t="2408" x="171450" y="1155700"/>
          <p14:tracePt t="2416" x="203200" y="1174750"/>
          <p14:tracePt t="2428" x="260350" y="1206500"/>
          <p14:tracePt t="2445" x="457200" y="1289050"/>
          <p14:tracePt t="2462" x="679450" y="1371600"/>
          <p14:tracePt t="2478" x="1009650" y="1428750"/>
          <p14:tracePt t="2495" x="1435100" y="1428750"/>
          <p14:tracePt t="2512" x="2387600" y="1428750"/>
          <p14:tracePt t="2512" x="2857500" y="1447800"/>
          <p14:tracePt t="2528" x="3422650" y="1447800"/>
          <p14:tracePt t="2545" x="3606800" y="1485900"/>
          <p14:tracePt t="2562" x="3632200" y="1498600"/>
          <p14:tracePt t="2578" x="3638550" y="1524000"/>
          <p14:tracePt t="2595" x="3638550" y="1568450"/>
          <p14:tracePt t="2612" x="3625850" y="1625600"/>
          <p14:tracePt t="2628" x="3606800" y="1670050"/>
          <p14:tracePt t="2645" x="3600450" y="1676400"/>
          <p14:tracePt t="2662" x="3594100" y="1689100"/>
          <p14:tracePt t="2679" x="3562350" y="1689100"/>
          <p14:tracePt t="2695" x="3517900" y="1689100"/>
          <p14:tracePt t="2696" x="3492500" y="1689100"/>
          <p14:tracePt t="2712" x="3435350" y="1689100"/>
          <p14:tracePt t="2728" x="3244850" y="1682750"/>
          <p14:tracePt t="2745" x="3117850" y="1682750"/>
          <p14:tracePt t="2762" x="3048000" y="1682750"/>
          <p14:tracePt t="2779" x="3003550" y="1682750"/>
          <p14:tracePt t="2795" x="2978150" y="1682750"/>
          <p14:tracePt t="2812" x="2971800" y="1689100"/>
          <p14:tracePt t="2857" x="2971800" y="1695450"/>
          <p14:tracePt t="2865" x="2984500" y="1695450"/>
          <p14:tracePt t="2872" x="3067050" y="1682750"/>
          <p14:tracePt t="2881" x="3155950" y="1682750"/>
          <p14:tracePt t="2895" x="3276600" y="1663700"/>
          <p14:tracePt t="2913" x="3911600" y="1638300"/>
          <p14:tracePt t="2929" x="4699000" y="1651000"/>
          <p14:tracePt t="2946" x="5480050" y="1784350"/>
          <p14:tracePt t="2962" x="6007100" y="1835150"/>
          <p14:tracePt t="2979" x="6216650" y="1847850"/>
          <p14:tracePt t="2995" x="6235700" y="1847850"/>
          <p14:tracePt t="3073" x="6242050" y="1854200"/>
          <p14:tracePt t="3080" x="6235700" y="1860550"/>
          <p14:tracePt t="3095" x="6216650" y="1879600"/>
          <p14:tracePt t="3112" x="6197600" y="1892300"/>
          <p14:tracePt t="3129" x="6165850" y="1898650"/>
          <p14:tracePt t="3177" x="6159500" y="1898650"/>
          <p14:tracePt t="3193" x="6146800" y="1898650"/>
          <p14:tracePt t="3241" x="6146800" y="1892300"/>
          <p14:tracePt t="3265" x="6146800" y="1879600"/>
          <p14:tracePt t="3272" x="6159500" y="1866900"/>
          <p14:tracePt t="3289" x="6178550" y="1866900"/>
          <p14:tracePt t="3297" x="6216650" y="1866900"/>
          <p14:tracePt t="3312" x="6242050" y="1866900"/>
          <p14:tracePt t="3329" x="6305550" y="1866900"/>
          <p14:tracePt t="3345" x="6350000" y="1885950"/>
          <p14:tracePt t="3362" x="6356350" y="1892300"/>
          <p14:tracePt t="3379" x="6369050" y="1905000"/>
          <p14:tracePt t="3396" x="6381750" y="1917700"/>
          <p14:tracePt t="3412" x="6394450" y="1924050"/>
          <p14:tracePt t="3429" x="6407150" y="1930400"/>
          <p14:tracePt t="3446" x="6477000" y="1930400"/>
          <p14:tracePt t="3462" x="6610350" y="1860550"/>
          <p14:tracePt t="3479" x="6718300" y="1778000"/>
          <p14:tracePt t="3495" x="6838950" y="1676400"/>
          <p14:tracePt t="3512" x="6902450" y="1600200"/>
          <p14:tracePt t="3512" x="6902450" y="1574800"/>
          <p14:tracePt t="3529" x="6902450" y="1530350"/>
          <p14:tracePt t="3545" x="6902450" y="1517650"/>
          <p14:tracePt t="3569" x="6902450" y="1498600"/>
          <p14:tracePt t="3657" x="6902450" y="1492250"/>
          <p14:tracePt t="3673" x="6902450" y="1479550"/>
          <p14:tracePt t="3681" x="6902450" y="1460500"/>
          <p14:tracePt t="3695" x="6889750" y="1428750"/>
          <p14:tracePt t="3712" x="6883400" y="1409700"/>
          <p14:tracePt t="3713" x="6877050" y="1384300"/>
          <p14:tracePt t="3729" x="6877050" y="1365250"/>
          <p14:tracePt t="3817" x="6883400" y="1352550"/>
          <p14:tracePt t="3825" x="6896100" y="1352550"/>
          <p14:tracePt t="3833" x="6927850" y="1339850"/>
          <p14:tracePt t="3845" x="6965950" y="1339850"/>
          <p14:tracePt t="3862" x="7073900" y="1320800"/>
          <p14:tracePt t="3879" x="7181850" y="1320800"/>
          <p14:tracePt t="3895" x="7264400" y="1320800"/>
          <p14:tracePt t="3912" x="7296150" y="1320800"/>
          <p14:tracePt t="3929" x="7302500" y="1320800"/>
          <p14:tracePt t="3969" x="7308850" y="1320800"/>
          <p14:tracePt t="4009" x="7308850" y="1327150"/>
          <p14:tracePt t="4025" x="7308850" y="1333500"/>
          <p14:tracePt t="4033" x="7308850" y="1352550"/>
          <p14:tracePt t="4046" x="7302500" y="1352550"/>
          <p14:tracePt t="4062" x="7277100" y="1365250"/>
          <p14:tracePt t="4079" x="7219950" y="1384300"/>
          <p14:tracePt t="4096" x="7181850" y="1403350"/>
          <p14:tracePt t="4113" x="7099300" y="1441450"/>
          <p14:tracePt t="4129" x="7061200" y="1447800"/>
          <p14:tracePt t="4146" x="7029450" y="1466850"/>
          <p14:tracePt t="4162" x="7023100" y="1466850"/>
          <p14:tracePt t="4201" x="7016750" y="1466850"/>
          <p14:tracePt t="4217" x="7004050" y="1466850"/>
          <p14:tracePt t="4345" x="6991350" y="1485900"/>
          <p14:tracePt t="4353" x="6972300" y="1492250"/>
          <p14:tracePt t="4363" x="6927850" y="1517650"/>
          <p14:tracePt t="4379" x="6832600" y="1549400"/>
          <p14:tracePt t="4395" x="6718300" y="1568450"/>
          <p14:tracePt t="4413" x="6502400" y="1625600"/>
          <p14:tracePt t="4429" x="6203950" y="1682750"/>
          <p14:tracePt t="4446" x="5778500" y="1682750"/>
          <p14:tracePt t="4462" x="5245100" y="1682750"/>
          <p14:tracePt t="4479" x="4743450" y="1682750"/>
          <p14:tracePt t="4496" x="4381500" y="1695450"/>
          <p14:tracePt t="4512" x="4083050" y="1752600"/>
          <p14:tracePt t="4513" x="4013200" y="1765300"/>
          <p14:tracePt t="4529" x="3930650" y="1771650"/>
          <p14:tracePt t="4545" x="3886200" y="1803400"/>
          <p14:tracePt t="4562" x="3873500" y="1809750"/>
          <p14:tracePt t="4579" x="3867150" y="1816100"/>
          <p14:tracePt t="4595" x="3860800" y="1822450"/>
          <p14:tracePt t="4613" x="3854450" y="1828800"/>
          <p14:tracePt t="4629" x="3848100" y="1841500"/>
          <p14:tracePt t="4697" x="3848100" y="1847850"/>
          <p14:tracePt t="4722" x="3854450" y="1847850"/>
          <p14:tracePt t="4729" x="3873500" y="1847850"/>
          <p14:tracePt t="4737" x="3879850" y="1847850"/>
          <p14:tracePt t="4746" x="3892550" y="1847850"/>
          <p14:tracePt t="4762" x="3975100" y="1835150"/>
          <p14:tracePt t="4779" x="4095750" y="1822450"/>
          <p14:tracePt t="4796" x="4222750" y="1822450"/>
          <p14:tracePt t="4812" x="4394200" y="1822450"/>
          <p14:tracePt t="4829" x="4540250" y="1822450"/>
          <p14:tracePt t="4846" x="4699000" y="1841500"/>
          <p14:tracePt t="4863" x="4851400" y="1892300"/>
          <p14:tracePt t="4879" x="4889500" y="1898650"/>
          <p14:tracePt t="4896" x="4908550" y="1911350"/>
          <p14:tracePt t="4912" x="4914900" y="1911350"/>
          <p14:tracePt t="4929" x="4940300" y="1911350"/>
          <p14:tracePt t="4946" x="4953000" y="1917700"/>
          <p14:tracePt t="4962" x="4984750" y="1917700"/>
          <p14:tracePt t="4979" x="5022850" y="1917700"/>
          <p14:tracePt t="4996" x="5073650" y="1917700"/>
          <p14:tracePt t="5012" x="5143500" y="1917700"/>
          <p14:tracePt t="5029" x="5232400" y="1917700"/>
          <p14:tracePt t="5046" x="5353050" y="1949450"/>
          <p14:tracePt t="5062" x="5467350" y="2012950"/>
          <p14:tracePt t="5079" x="5588000" y="2057400"/>
          <p14:tracePt t="5096" x="5645150" y="2076450"/>
          <p14:tracePt t="5112" x="5702300" y="2108200"/>
          <p14:tracePt t="5113" x="5721350" y="2114550"/>
          <p14:tracePt t="5129" x="5765800" y="2127250"/>
          <p14:tracePt t="5146" x="5810250" y="2127250"/>
          <p14:tracePt t="5162" x="5854700" y="2127250"/>
          <p14:tracePt t="5179" x="5911850" y="2133600"/>
          <p14:tracePt t="5196" x="6000750" y="2133600"/>
          <p14:tracePt t="5212" x="6070600" y="2165350"/>
          <p14:tracePt t="5229" x="6153150" y="2178050"/>
          <p14:tracePt t="5246" x="6184900" y="2178050"/>
          <p14:tracePt t="5262" x="6210300" y="2184400"/>
          <p14:tracePt t="5279" x="6242050" y="2203450"/>
          <p14:tracePt t="5296" x="6292850" y="2203450"/>
          <p14:tracePt t="5312" x="6362700" y="2203450"/>
          <p14:tracePt t="5313" x="6381750" y="2203450"/>
          <p14:tracePt t="5330" x="6413500" y="2203450"/>
          <p14:tracePt t="5346" x="6470650" y="2203450"/>
          <p14:tracePt t="5363" x="6515100" y="2190750"/>
          <p14:tracePt t="5379" x="6565900" y="2165350"/>
          <p14:tracePt t="5396" x="6597650" y="2139950"/>
          <p14:tracePt t="5412" x="6623050" y="2120900"/>
          <p14:tracePt t="5429" x="6635750" y="2101850"/>
          <p14:tracePt t="5446" x="6648450" y="2095500"/>
          <p14:tracePt t="5462" x="6661150" y="2089150"/>
          <p14:tracePt t="5489" x="6661150" y="2082800"/>
          <p14:tracePt t="5505" x="6661150" y="2076450"/>
          <p14:tracePt t="5513" x="6661150" y="2057400"/>
          <p14:tracePt t="5529" x="6591300" y="2057400"/>
          <p14:tracePt t="5546" x="6470650" y="2057400"/>
          <p14:tracePt t="5562" x="6299200" y="2057400"/>
          <p14:tracePt t="5580" x="6102350" y="2057400"/>
          <p14:tracePt t="5596" x="5911850" y="2057400"/>
          <p14:tracePt t="5612" x="5721350" y="2057400"/>
          <p14:tracePt t="5629" x="5524500" y="2108200"/>
          <p14:tracePt t="5646" x="5340350" y="2159000"/>
          <p14:tracePt t="5663" x="5137150" y="2228850"/>
          <p14:tracePt t="5679" x="4902200" y="2324100"/>
          <p14:tracePt t="5696" x="4686300" y="2406650"/>
          <p14:tracePt t="5697" x="4578350" y="2444750"/>
          <p14:tracePt t="5713" x="4451350" y="2476500"/>
          <p14:tracePt t="5729" x="4152900" y="2609850"/>
          <p14:tracePt t="5746" x="3987800" y="2673350"/>
          <p14:tracePt t="5763" x="3860800" y="2755900"/>
          <p14:tracePt t="5779" x="3746500" y="2819400"/>
          <p14:tracePt t="5796" x="3689350" y="2838450"/>
          <p14:tracePt t="5812" x="3625850" y="2876550"/>
          <p14:tracePt t="5830" x="3600450" y="2895600"/>
          <p14:tracePt t="5847" x="3587750" y="2901950"/>
          <p14:tracePt t="5863" x="3587750" y="2908300"/>
          <p14:tracePt t="5905" x="3587750" y="2921000"/>
          <p14:tracePt t="5913" x="3619500" y="2921000"/>
          <p14:tracePt t="5921" x="3670300" y="2921000"/>
          <p14:tracePt t="5929" x="3740150" y="2921000"/>
          <p14:tracePt t="5946" x="3917950" y="2921000"/>
          <p14:tracePt t="5962" x="4133850" y="2882900"/>
          <p14:tracePt t="5979" x="4349750" y="2832100"/>
          <p14:tracePt t="5996" x="4641850" y="2800350"/>
          <p14:tracePt t="6013" x="4997450" y="2743200"/>
          <p14:tracePt t="6029" x="5289550" y="2743200"/>
          <p14:tracePt t="6046" x="5549900" y="2743200"/>
          <p14:tracePt t="6063" x="5638800" y="2743200"/>
          <p14:tracePt t="6080" x="5689600" y="2762250"/>
          <p14:tracePt t="6096" x="5695950" y="2774950"/>
          <p14:tracePt t="6113" x="5695950" y="2794000"/>
          <p14:tracePt t="6113" x="5695950" y="2800350"/>
          <p14:tracePt t="6130" x="5632450" y="2857500"/>
          <p14:tracePt t="6146" x="5530850" y="2927350"/>
          <p14:tracePt t="6163" x="5403850" y="3041650"/>
          <p14:tracePt t="6179" x="5232400" y="3175000"/>
          <p14:tracePt t="6196" x="5105400" y="3276600"/>
          <p14:tracePt t="6213" x="4978400" y="3390900"/>
          <p14:tracePt t="6229" x="4921250" y="3448050"/>
          <p14:tracePt t="6246" x="4883150" y="3498850"/>
          <p14:tracePt t="6263" x="4864100" y="3517900"/>
          <p14:tracePt t="6279" x="4851400" y="3543300"/>
          <p14:tracePt t="6296" x="4851400" y="3556000"/>
          <p14:tracePt t="6313" x="4851400" y="3581400"/>
          <p14:tracePt t="6329" x="4851400" y="3594100"/>
          <p14:tracePt t="6346" x="4851400" y="3619500"/>
          <p14:tracePt t="6363" x="4895850" y="3644900"/>
          <p14:tracePt t="6380" x="5022850" y="3689350"/>
          <p14:tracePt t="6396" x="5168900" y="3740150"/>
          <p14:tracePt t="6413" x="5384800" y="3810000"/>
          <p14:tracePt t="6429" x="5518150" y="3829050"/>
          <p14:tracePt t="6446" x="5562600" y="3848100"/>
          <p14:tracePt t="6463" x="5568950" y="3854450"/>
          <p14:tracePt t="6479" x="5575300" y="3867150"/>
          <p14:tracePt t="6537" x="5568950" y="3867150"/>
          <p14:tracePt t="6545" x="5549900" y="3860800"/>
          <p14:tracePt t="6563" x="5441950" y="3752850"/>
          <p14:tracePt t="6579" x="5295900" y="3581400"/>
          <p14:tracePt t="6596" x="5054600" y="3422650"/>
          <p14:tracePt t="6613" x="4832350" y="3327400"/>
          <p14:tracePt t="6629" x="4730750" y="3282950"/>
          <p14:tracePt t="6646" x="4699000" y="3263900"/>
          <p14:tracePt t="6729" x="4718050" y="3251200"/>
          <p14:tracePt t="6738" x="4737100" y="3244850"/>
          <p14:tracePt t="6746" x="4762500" y="3244850"/>
          <p14:tracePt t="6763" x="4781550" y="3238500"/>
          <p14:tracePt t="6779" x="4787900" y="3238500"/>
          <p14:tracePt t="6797" x="4800600" y="3238500"/>
          <p14:tracePt t="6813" x="4826000" y="3219450"/>
          <p14:tracePt t="6829" x="4864100" y="3206750"/>
          <p14:tracePt t="6846" x="4895850" y="3194050"/>
          <p14:tracePt t="6863" x="4946650" y="3168650"/>
          <p14:tracePt t="6880" x="5016500" y="3124200"/>
          <p14:tracePt t="6896" x="5086350" y="3092450"/>
          <p14:tracePt t="6913" x="5168900" y="3054350"/>
          <p14:tracePt t="6913" x="5232400" y="3016250"/>
          <p14:tracePt t="6929" x="5302250" y="2965450"/>
          <p14:tracePt t="6946" x="5378450" y="2914650"/>
          <p14:tracePt t="6963" x="5422900" y="2863850"/>
          <p14:tracePt t="6979" x="5473700" y="2762250"/>
          <p14:tracePt t="6996" x="5511800" y="2597150"/>
          <p14:tracePt t="7013" x="5511800" y="2355850"/>
          <p14:tracePt t="7029" x="5499100" y="2076450"/>
          <p14:tracePt t="7046" x="5308600" y="1765300"/>
          <p14:tracePt t="7063" x="5156200" y="1555750"/>
          <p14:tracePt t="7079" x="5048250" y="1397000"/>
          <p14:tracePt t="7096" x="5022850" y="1333500"/>
          <p14:tracePt t="7113" x="5003800" y="1276350"/>
          <p14:tracePt t="7114" x="5003800" y="1244600"/>
          <p14:tracePt t="7129" x="4991100" y="1225550"/>
          <p14:tracePt t="7146" x="4991100" y="1219200"/>
          <p14:tracePt t="7186" x="4991100" y="1212850"/>
          <p14:tracePt t="7209" x="5003800" y="1212850"/>
          <p14:tracePt t="7242" x="5016500" y="1225550"/>
          <p14:tracePt t="7249" x="5016500" y="1231900"/>
          <p14:tracePt t="7263" x="5035550" y="1244600"/>
          <p14:tracePt t="7280" x="5035550" y="1270000"/>
          <p14:tracePt t="7296" x="5041900" y="1301750"/>
          <p14:tracePt t="7314" x="5060950" y="1365250"/>
          <p14:tracePt t="7330" x="5060950" y="1409700"/>
          <p14:tracePt t="7346" x="5080000" y="1479550"/>
          <p14:tracePt t="7363" x="5086350" y="1555750"/>
          <p14:tracePt t="7380" x="5099050" y="1651000"/>
          <p14:tracePt t="7396" x="5111750" y="1758950"/>
          <p14:tracePt t="7413" x="5137150" y="1873250"/>
          <p14:tracePt t="7430" x="5156200" y="2000250"/>
          <p14:tracePt t="7446" x="5194300" y="2133600"/>
          <p14:tracePt t="7463" x="5232400" y="2279650"/>
          <p14:tracePt t="7480" x="5276850" y="2400300"/>
          <p14:tracePt t="7496" x="5289550" y="2457450"/>
          <p14:tracePt t="7513" x="5308600" y="2463800"/>
          <p14:tracePt t="7586" x="5308600" y="2444750"/>
          <p14:tracePt t="7594" x="5314950" y="2400300"/>
          <p14:tracePt t="7602" x="5327650" y="2362200"/>
          <p14:tracePt t="7613" x="5334000" y="2305050"/>
          <p14:tracePt t="7630" x="5359400" y="2209800"/>
          <p14:tracePt t="7646" x="5372100" y="2152650"/>
          <p14:tracePt t="7663" x="5378450" y="2108200"/>
          <p14:tracePt t="7680" x="5378450" y="2063750"/>
          <p14:tracePt t="7696" x="5378450" y="2044700"/>
          <p14:tracePt t="7713" x="5365750" y="2006600"/>
          <p14:tracePt t="7714" x="5359400" y="1987550"/>
          <p14:tracePt t="7730" x="5327650" y="1930400"/>
          <p14:tracePt t="7746" x="5289550" y="1879600"/>
          <p14:tracePt t="7763" x="5245100" y="1822450"/>
          <p14:tracePt t="7780" x="5226050" y="1809750"/>
          <p14:tracePt t="7796" x="5200650" y="1790700"/>
          <p14:tracePt t="7813" x="5187950" y="1784350"/>
          <p14:tracePt t="7830" x="5175250" y="1784350"/>
          <p14:tracePt t="7846" x="5137150" y="1771650"/>
          <p14:tracePt t="7863" x="5099050" y="1771650"/>
          <p14:tracePt t="7880" x="5022850" y="1771650"/>
          <p14:tracePt t="7896" x="4940300" y="1771650"/>
          <p14:tracePt t="7913" x="4851400" y="1771650"/>
          <p14:tracePt t="7914" x="4794250" y="1790700"/>
          <p14:tracePt t="7930" x="4749800" y="1797050"/>
          <p14:tracePt t="7946" x="4718050" y="1809750"/>
          <p14:tracePt t="7970" x="4711700" y="1809750"/>
          <p14:tracePt t="8082" x="4711700" y="1816100"/>
          <p14:tracePt t="8106" x="4718050" y="1816100"/>
          <p14:tracePt t="8114" x="4737100" y="1828800"/>
          <p14:tracePt t="8122" x="4743450" y="1828800"/>
          <p14:tracePt t="8130" x="4768850" y="1841500"/>
          <p14:tracePt t="8146" x="4813300" y="1860550"/>
          <p14:tracePt t="8163" x="4883150" y="1885950"/>
          <p14:tracePt t="8180" x="4972050" y="1930400"/>
          <p14:tracePt t="8196" x="5086350" y="1981200"/>
          <p14:tracePt t="8213" x="5156200" y="2006600"/>
          <p14:tracePt t="8230" x="5200650" y="2038350"/>
          <p14:tracePt t="8246" x="5219700" y="2044700"/>
          <p14:tracePt t="8322" x="5226050" y="2051050"/>
          <p14:tracePt t="8362" x="5219700" y="2051050"/>
          <p14:tracePt t="8370" x="5213350" y="2051050"/>
          <p14:tracePt t="8380" x="5187950" y="2051050"/>
          <p14:tracePt t="8396" x="5130800" y="2051050"/>
          <p14:tracePt t="8413" x="5073650" y="2051050"/>
          <p14:tracePt t="8430" x="5022850" y="2051050"/>
          <p14:tracePt t="8446" x="4972050" y="2051050"/>
          <p14:tracePt t="8463" x="4940300" y="2051050"/>
          <p14:tracePt t="8480" x="4908550" y="2051050"/>
          <p14:tracePt t="8497" x="4902200" y="2044700"/>
          <p14:tracePt t="8513" x="4883150" y="2038350"/>
          <p14:tracePt t="8682" x="4895850" y="2038350"/>
          <p14:tracePt t="8690" x="4902200" y="2044700"/>
          <p14:tracePt t="8698" x="4908550" y="2051050"/>
          <p14:tracePt t="8713" x="4921250" y="2063750"/>
          <p14:tracePt t="8730" x="4927600" y="2076450"/>
          <p14:tracePt t="8747" x="4927600" y="2089150"/>
          <p14:tracePt t="9090" x="4933950" y="2082800"/>
          <p14:tracePt t="9138" x="4940300" y="2076450"/>
          <p14:tracePt t="9178" x="4946650" y="2063750"/>
          <p14:tracePt t="9403" x="4946650" y="2051050"/>
          <p14:tracePt t="9410" x="4946650" y="2044700"/>
          <p14:tracePt t="9419" x="4946650" y="2038350"/>
          <p14:tracePt t="9430" x="4946650" y="2025650"/>
          <p14:tracePt t="9447" x="4959350" y="1993900"/>
          <p14:tracePt t="9463" x="4959350" y="1987550"/>
          <p14:tracePt t="9480" x="4965700" y="1962150"/>
          <p14:tracePt t="9594" x="4972050" y="1955800"/>
          <p14:tracePt t="9922" x="4972050" y="1968500"/>
          <p14:tracePt t="9930" x="4972050" y="1987550"/>
          <p14:tracePt t="9947" x="4972050" y="2044700"/>
          <p14:tracePt t="9964" x="4972050" y="2101850"/>
          <p14:tracePt t="9980" x="4972050" y="2165350"/>
          <p14:tracePt t="9997" x="4972050" y="2222500"/>
          <p14:tracePt t="10013" x="5003800" y="2266950"/>
          <p14:tracePt t="10030" x="5041900" y="2305050"/>
          <p14:tracePt t="10047" x="5067300" y="2324100"/>
          <p14:tracePt t="10064" x="5092700" y="2324100"/>
          <p14:tracePt t="10080" x="5111750" y="2324100"/>
          <p14:tracePt t="10146" x="5130800" y="2311400"/>
          <p14:tracePt t="10194" x="5130800" y="2286000"/>
          <p14:tracePt t="10210" x="5130800" y="2279650"/>
          <p14:tracePt t="10218" x="5130800" y="2266950"/>
          <p14:tracePt t="10250" x="5130800" y="2254250"/>
          <p14:tracePt t="10258" x="5130800" y="2247900"/>
          <p14:tracePt t="10274" x="5130800" y="2241550"/>
          <p14:tracePt t="10282" x="5118100" y="2222500"/>
          <p14:tracePt t="10297" x="5099050" y="2203450"/>
          <p14:tracePt t="10314" x="5054600" y="2184400"/>
          <p14:tracePt t="10314" x="5048250" y="2184400"/>
          <p14:tracePt t="10330" x="5022850" y="2178050"/>
          <p14:tracePt t="10483" x="5035550" y="2178050"/>
          <p14:tracePt t="10499" x="5060950" y="2178050"/>
          <p14:tracePt t="10514" x="5067300" y="2178050"/>
          <p14:tracePt t="10530" x="5073650" y="2178050"/>
          <p14:tracePt t="10538" x="5086350" y="2178050"/>
          <p14:tracePt t="10562" x="5092700" y="2171700"/>
          <p14:tracePt t="10698" x="5092700" y="2165350"/>
          <p14:tracePt t="10706" x="5080000" y="2165350"/>
          <p14:tracePt t="10715" x="5073650" y="2165350"/>
          <p14:tracePt t="10731" x="5060950" y="2165350"/>
          <p14:tracePt t="10747" x="5022850" y="2171700"/>
          <p14:tracePt t="10764" x="4997450" y="2184400"/>
          <p14:tracePt t="10786" x="4991100" y="2190750"/>
          <p14:tracePt t="10810" x="4991100" y="2197100"/>
          <p14:tracePt t="10826" x="4991100" y="2203450"/>
          <p14:tracePt t="10866" x="4991100" y="2209800"/>
          <p14:tracePt t="10874" x="5016500" y="2222500"/>
          <p14:tracePt t="10882" x="5035550" y="2222500"/>
          <p14:tracePt t="10897" x="5086350" y="2222500"/>
          <p14:tracePt t="10914" x="5187950" y="2254250"/>
          <p14:tracePt t="10914" x="5257800" y="2254250"/>
          <p14:tracePt t="10930" x="5365750" y="2260600"/>
          <p14:tracePt t="10948" x="5448300" y="2260600"/>
          <p14:tracePt t="10964" x="5499100" y="2260600"/>
          <p14:tracePt t="10981" x="5562600" y="2247900"/>
          <p14:tracePt t="10997" x="5600700" y="2228850"/>
          <p14:tracePt t="11014" x="5683250" y="2184400"/>
          <p14:tracePt t="11030" x="5784850" y="2127250"/>
          <p14:tracePt t="11047" x="5886450" y="2082800"/>
          <p14:tracePt t="11064" x="5981700" y="2051050"/>
          <p14:tracePt t="11080" x="6057900" y="2019300"/>
          <p14:tracePt t="11097" x="6102350" y="2006600"/>
          <p14:tracePt t="11114" x="6127750" y="2006600"/>
          <p14:tracePt t="11114" x="6134100" y="2006600"/>
          <p14:tracePt t="11130" x="6140450" y="2006600"/>
          <p14:tracePt t="11162" x="6159500" y="2006600"/>
          <p14:tracePt t="11235" x="6172200" y="2012950"/>
          <p14:tracePt t="11242" x="6172200" y="2019300"/>
          <p14:tracePt t="11251" x="6172200" y="2025650"/>
          <p14:tracePt t="11264" x="6184900" y="2032000"/>
          <p14:tracePt t="11280" x="6210300" y="2057400"/>
          <p14:tracePt t="11297" x="6216650" y="2076450"/>
          <p14:tracePt t="11314" x="6242050" y="2082800"/>
          <p14:tracePt t="11330" x="6254750" y="2082800"/>
          <p14:tracePt t="11347" x="6280150" y="2095500"/>
          <p14:tracePt t="11364" x="6286500" y="2095500"/>
          <p14:tracePt t="11380" x="6318250" y="2108200"/>
          <p14:tracePt t="11397" x="6343650" y="2114550"/>
          <p14:tracePt t="11414" x="6419850" y="2146300"/>
          <p14:tracePt t="11431" x="6515100" y="2165350"/>
          <p14:tracePt t="11448" x="6635750" y="2203450"/>
          <p14:tracePt t="11464" x="6762750" y="2216150"/>
          <p14:tracePt t="11481" x="6851650" y="2222500"/>
          <p14:tracePt t="11497" x="6877050" y="2222500"/>
          <p14:tracePt t="11514" x="6896100" y="2222500"/>
          <p14:tracePt t="11571" x="6889750" y="2222500"/>
          <p14:tracePt t="11579" x="6877050" y="2222500"/>
          <p14:tracePt t="11587" x="6851650" y="2222500"/>
          <p14:tracePt t="11597" x="6813550" y="2222500"/>
          <p14:tracePt t="11614" x="6756400" y="2222500"/>
          <p14:tracePt t="11630" x="6711950" y="2222500"/>
          <p14:tracePt t="11647" x="6686550" y="2222500"/>
          <p14:tracePt t="11664" x="6661150" y="2222500"/>
          <p14:tracePt t="11681" x="6642100" y="2209800"/>
          <p14:tracePt t="11697" x="6623050" y="2197100"/>
          <p14:tracePt t="11715" x="6616700" y="2197100"/>
          <p14:tracePt t="11859" x="6616700" y="2190750"/>
          <p14:tracePt t="11875" x="6635750" y="2171700"/>
          <p14:tracePt t="11899" x="6642100" y="2165350"/>
          <p14:tracePt t="11915" x="6648450" y="2165350"/>
          <p14:tracePt t="12435" x="6654800" y="2159000"/>
          <p14:tracePt t="12491" x="6654800" y="2152650"/>
          <p14:tracePt t="12499" x="6648450" y="2152650"/>
          <p14:tracePt t="12514" x="6635750" y="2139950"/>
          <p14:tracePt t="12531" x="6610350" y="2127250"/>
          <p14:tracePt t="12547" x="6572250" y="2120900"/>
          <p14:tracePt t="12564" x="6565900" y="2114550"/>
          <p14:tracePt t="12581" x="6559550" y="2114550"/>
          <p14:tracePt t="12597" x="6534150" y="2114550"/>
          <p14:tracePt t="12614" x="6521450" y="2114550"/>
          <p14:tracePt t="12631" x="6477000" y="2114550"/>
          <p14:tracePt t="12648" x="6419850" y="2114550"/>
          <p14:tracePt t="12665" x="6375400" y="2114550"/>
          <p14:tracePt t="12683" x="6362700" y="2114550"/>
          <p14:tracePt t="12697" x="6356350" y="2120900"/>
          <p14:tracePt t="12714" x="6330950" y="2146300"/>
          <p14:tracePt t="12715" x="6299200" y="2178050"/>
          <p14:tracePt t="12731" x="6248400" y="2222500"/>
          <p14:tracePt t="12748" x="6203950" y="2343150"/>
          <p14:tracePt t="12764" x="6165850" y="2457450"/>
          <p14:tracePt t="12781" x="6140450" y="2603500"/>
          <p14:tracePt t="12797" x="6121400" y="2768600"/>
          <p14:tracePt t="12814" x="6121400" y="2876550"/>
          <p14:tracePt t="12831" x="6121400" y="2965450"/>
          <p14:tracePt t="12847" x="6121400" y="3048000"/>
          <p14:tracePt t="12864" x="6159500" y="3117850"/>
          <p14:tracePt t="12881" x="6216650" y="3175000"/>
          <p14:tracePt t="12898" x="6305550" y="3244850"/>
          <p14:tracePt t="12898" x="6369050" y="3282950"/>
          <p14:tracePt t="12914" x="6413500" y="3314700"/>
          <p14:tracePt t="12931" x="6489700" y="3390900"/>
          <p14:tracePt t="12947" x="6508750" y="3409950"/>
          <p14:tracePt t="12964" x="6508750" y="3429000"/>
          <p14:tracePt t="12981" x="6515100" y="3435350"/>
          <p14:tracePt t="13099" x="6527800" y="3422650"/>
          <p14:tracePt t="13107" x="6527800" y="3409950"/>
          <p14:tracePt t="13115" x="6527800" y="3403600"/>
          <p14:tracePt t="13131" x="6527800" y="3397250"/>
          <p14:tracePt t="13148" x="6527800" y="3384550"/>
          <p14:tracePt t="13203" x="6534150" y="3378200"/>
          <p14:tracePt t="13283" x="6534150" y="3390900"/>
          <p14:tracePt t="13291" x="6527800" y="3409950"/>
          <p14:tracePt t="13307" x="6527800" y="3416300"/>
          <p14:tracePt t="13315" x="6527800" y="3429000"/>
          <p14:tracePt t="13331" x="6527800" y="3448050"/>
          <p14:tracePt t="13348" x="6521450" y="3454400"/>
          <p14:tracePt t="13508" x="6515100" y="3460750"/>
          <p14:tracePt t="13971" x="6515100" y="3473450"/>
          <p14:tracePt t="13987" x="6527800" y="3486150"/>
          <p14:tracePt t="13995" x="6553200" y="3486150"/>
          <p14:tracePt t="14003" x="6591300" y="3486150"/>
          <p14:tracePt t="14015" x="6610350" y="3486150"/>
          <p14:tracePt t="14031" x="6667500" y="3486150"/>
          <p14:tracePt t="14048" x="6711950" y="3479800"/>
          <p14:tracePt t="14064" x="6737350" y="3467100"/>
          <p14:tracePt t="14081" x="6781800" y="3429000"/>
          <p14:tracePt t="14098" x="6832600" y="3397250"/>
          <p14:tracePt t="14115" x="6908800" y="3352800"/>
          <p14:tracePt t="14131" x="6953250" y="3314700"/>
          <p14:tracePt t="14148" x="6978650" y="3295650"/>
          <p14:tracePt t="14165" x="7004050" y="3289300"/>
          <p14:tracePt t="14181" x="7048500" y="3276600"/>
          <p14:tracePt t="14198" x="7105650" y="3270250"/>
          <p14:tracePt t="14214" x="7175500" y="3251200"/>
          <p14:tracePt t="14231" x="7251700" y="3238500"/>
          <p14:tracePt t="14248" x="7321550" y="3238500"/>
          <p14:tracePt t="14264" x="7410450" y="3225800"/>
          <p14:tracePt t="14281" x="7518400" y="3225800"/>
          <p14:tracePt t="14298" x="7569200" y="3225800"/>
          <p14:tracePt t="14314" x="7600950" y="3225800"/>
          <p14:tracePt t="14331" x="7607300" y="3225800"/>
          <p14:tracePt t="14531" x="7613650" y="3219450"/>
          <p14:tracePt t="14715" x="7613650" y="3206750"/>
          <p14:tracePt t="14723" x="7607300" y="3206750"/>
          <p14:tracePt t="14739" x="7588250" y="3206750"/>
          <p14:tracePt t="14748" x="7562850" y="3206750"/>
          <p14:tracePt t="14765" x="7505700" y="3194050"/>
          <p14:tracePt t="14781" x="7423150" y="3187700"/>
          <p14:tracePt t="14798" x="7232650" y="3175000"/>
          <p14:tracePt t="14815" x="7004050" y="3130550"/>
          <p14:tracePt t="14831" x="6788150" y="3105150"/>
          <p14:tracePt t="14848" x="6508750" y="3048000"/>
          <p14:tracePt t="14865" x="6159500" y="2990850"/>
          <p14:tracePt t="14881" x="5873750" y="2933700"/>
          <p14:tracePt t="14898" x="5746750" y="2927350"/>
          <p14:tracePt t="14915" x="5600700" y="2901950"/>
          <p14:tracePt t="14915" x="5543550" y="2876550"/>
          <p14:tracePt t="14932" x="5416550" y="2838450"/>
          <p14:tracePt t="14948" x="5314950" y="2819400"/>
          <p14:tracePt t="14965" x="5232400" y="2800350"/>
          <p14:tracePt t="14981" x="5156200" y="2787650"/>
          <p14:tracePt t="14998" x="5054600" y="2762250"/>
          <p14:tracePt t="15015" x="4978400" y="2755900"/>
          <p14:tracePt t="15031" x="4883150" y="2743200"/>
          <p14:tracePt t="15048" x="4724400" y="2730500"/>
          <p14:tracePt t="15065" x="4578350" y="2692400"/>
          <p14:tracePt t="15081" x="4387850" y="2692400"/>
          <p14:tracePt t="15099" x="4191000" y="2679700"/>
          <p14:tracePt t="15099" x="4070350" y="2667000"/>
          <p14:tracePt t="15115" x="3930650" y="2667000"/>
          <p14:tracePt t="15116" x="3803650" y="2635250"/>
          <p14:tracePt t="15131" x="3581400" y="2635250"/>
          <p14:tracePt t="15148" x="3390900" y="2635250"/>
          <p14:tracePt t="15165" x="3213100" y="2635250"/>
          <p14:tracePt t="15181" x="3092450" y="2635250"/>
          <p14:tracePt t="15198" x="2984500" y="2635250"/>
          <p14:tracePt t="15215" x="2889250" y="2635250"/>
          <p14:tracePt t="15231" x="2825750" y="2635250"/>
          <p14:tracePt t="15248" x="2743200" y="2641600"/>
          <p14:tracePt t="15265" x="2673350" y="2660650"/>
          <p14:tracePt t="15281" x="2590800" y="2679700"/>
          <p14:tracePt t="15298" x="2508250" y="2711450"/>
          <p14:tracePt t="15315" x="2374900" y="2774950"/>
          <p14:tracePt t="15315" x="2311400" y="2813050"/>
          <p14:tracePt t="15331" x="2178050" y="2857500"/>
          <p14:tracePt t="15348" x="2044700" y="2921000"/>
          <p14:tracePt t="15365" x="1943100" y="2952750"/>
          <p14:tracePt t="15381" x="1841500" y="2997200"/>
          <p14:tracePt t="15398" x="1758950" y="3028950"/>
          <p14:tracePt t="15415" x="1701800" y="3041650"/>
          <p14:tracePt t="15431" x="1657350" y="3060700"/>
          <p14:tracePt t="15448" x="1631950" y="3079750"/>
          <p14:tracePt t="15465" x="1619250" y="3086100"/>
          <p14:tracePt t="15499" x="1612900" y="3092450"/>
          <p14:tracePt t="15547" x="1644650" y="3092450"/>
          <p14:tracePt t="15555" x="1663700" y="3079750"/>
          <p14:tracePt t="15565" x="1689100" y="3073400"/>
          <p14:tracePt t="15582" x="1746250" y="3054350"/>
          <p14:tracePt t="15598" x="1803400" y="3016250"/>
          <p14:tracePt t="15615" x="1879600" y="2952750"/>
          <p14:tracePt t="15631" x="1955800" y="2876550"/>
          <p14:tracePt t="15648" x="2051050" y="2762250"/>
          <p14:tracePt t="15665" x="2089150" y="2647950"/>
          <p14:tracePt t="15682" x="2114550" y="2578100"/>
          <p14:tracePt t="15698" x="2127250" y="2495550"/>
          <p14:tracePt t="15715" x="2139950" y="2438400"/>
          <p14:tracePt t="15715" x="2139950" y="2432050"/>
          <p14:tracePt t="15731" x="2139950" y="2425700"/>
          <p14:tracePt t="15748" x="2139950" y="2413000"/>
          <p14:tracePt t="15820" x="2139950" y="2432050"/>
          <p14:tracePt t="15828" x="2139950" y="2438400"/>
          <p14:tracePt t="15835" x="2139950" y="2457450"/>
          <p14:tracePt t="15848" x="2139950" y="2495550"/>
          <p14:tracePt t="15865" x="2254250" y="2590800"/>
          <p14:tracePt t="15881" x="2425700" y="2679700"/>
          <p14:tracePt t="15898" x="2641600" y="2717800"/>
          <p14:tracePt t="15915" x="2787650" y="2730500"/>
          <p14:tracePt t="15916" x="2813050" y="2730500"/>
          <p14:tracePt t="15932" x="2876550" y="2730500"/>
          <p14:tracePt t="15948" x="2933700" y="2730500"/>
          <p14:tracePt t="15965" x="3003550" y="2730500"/>
          <p14:tracePt t="15982" x="3175000" y="2705100"/>
          <p14:tracePt t="15998" x="3371850" y="2667000"/>
          <p14:tracePt t="16015" x="3581400" y="2635250"/>
          <p14:tracePt t="16032" x="3816350" y="2597150"/>
          <p14:tracePt t="16048" x="4025900" y="2571750"/>
          <p14:tracePt t="16065" x="4152900" y="2546350"/>
          <p14:tracePt t="16082" x="4235450" y="2546350"/>
          <p14:tracePt t="16099" x="4260850" y="2546350"/>
          <p14:tracePt t="16116" x="4318000" y="2546350"/>
          <p14:tracePt t="16132" x="4362450" y="2546350"/>
          <p14:tracePt t="16148" x="4419600" y="2546350"/>
          <p14:tracePt t="16165" x="4489450" y="2559050"/>
          <p14:tracePt t="16182" x="4578350" y="2578100"/>
          <p14:tracePt t="16198" x="4679950" y="2616200"/>
          <p14:tracePt t="16215" x="4781550" y="2660650"/>
          <p14:tracePt t="16232" x="4838700" y="2679700"/>
          <p14:tracePt t="16248" x="4908550" y="2705100"/>
          <p14:tracePt t="16265" x="5003800" y="2730500"/>
          <p14:tracePt t="16282" x="5060950" y="2749550"/>
          <p14:tracePt t="16299" x="5130800" y="2755900"/>
          <p14:tracePt t="16299" x="5194300" y="2768600"/>
          <p14:tracePt t="16315" x="5238750" y="2781300"/>
          <p14:tracePt t="16332" x="5295900" y="2800350"/>
          <p14:tracePt t="16348" x="5372100" y="2806700"/>
          <p14:tracePt t="16373" x="5556250" y="2832100"/>
          <p14:tracePt t="16382" x="5626100" y="2832100"/>
          <p14:tracePt t="16398" x="5784850" y="2832100"/>
          <p14:tracePt t="16415" x="5924550" y="2832100"/>
          <p14:tracePt t="16432" x="6083300" y="2832100"/>
          <p14:tracePt t="16448" x="6273800" y="2832100"/>
          <p14:tracePt t="16465" x="6483350" y="2832100"/>
          <p14:tracePt t="16482" x="6673850" y="2832100"/>
          <p14:tracePt t="16498" x="6819900" y="2825750"/>
          <p14:tracePt t="16515" x="6864350" y="2825750"/>
          <p14:tracePt t="16515" x="6877050" y="2825750"/>
          <p14:tracePt t="16620" x="6889750" y="2819400"/>
          <p14:tracePt t="16652" x="6889750" y="2806700"/>
          <p14:tracePt t="16668" x="6883400" y="2794000"/>
          <p14:tracePt t="16684" x="6877050" y="2787650"/>
          <p14:tracePt t="16692" x="6870700" y="2768600"/>
          <p14:tracePt t="16700" x="6864350" y="2762250"/>
          <p14:tracePt t="16715" x="6851650" y="2755900"/>
          <p14:tracePt t="16732" x="6845300" y="2749550"/>
          <p14:tracePt t="16748" x="6838950" y="2749550"/>
          <p14:tracePt t="16796" x="6826250" y="2749550"/>
          <p14:tracePt t="16868" x="6813550" y="2736850"/>
          <p14:tracePt t="16884" x="6807200" y="2730500"/>
          <p14:tracePt t="16900" x="6807200" y="2724150"/>
          <p14:tracePt t="16932" x="6800850" y="2711450"/>
          <p14:tracePt t="17012" x="6800850" y="2698750"/>
          <p14:tracePt t="17028" x="6800850" y="2692400"/>
          <p14:tracePt t="17060" x="6800850" y="2686050"/>
          <p14:tracePt t="19612" x="6794500" y="2679700"/>
          <p14:tracePt t="19628" x="6788150" y="2679700"/>
          <p14:tracePt t="19636" x="6781800" y="2679700"/>
          <p14:tracePt t="19661" x="6769100" y="2686050"/>
          <p14:tracePt t="19701" x="6762750" y="2692400"/>
          <p14:tracePt t="20053" x="6756400" y="2705100"/>
          <p14:tracePt t="21950" x="6737350" y="2717800"/>
          <p14:tracePt t="21957" x="6731000" y="2736850"/>
          <p14:tracePt t="21966" x="6724650" y="2743200"/>
          <p14:tracePt t="21983" x="6699250" y="2787650"/>
          <p14:tracePt t="22000" x="6686550" y="2819400"/>
          <p14:tracePt t="22016" x="6673850" y="2844800"/>
          <p14:tracePt t="22033" x="6673850" y="2857500"/>
          <p14:tracePt t="22050" x="6654800" y="2870200"/>
          <p14:tracePt t="22317" x="6654800" y="2863850"/>
          <p14:tracePt t="22325" x="6654800" y="2844800"/>
          <p14:tracePt t="22333" x="6654800" y="2806700"/>
          <p14:tracePt t="22350" x="6654800" y="2774950"/>
          <p14:tracePt t="22366" x="6654800" y="2736850"/>
          <p14:tracePt t="22383" x="6654800" y="2724150"/>
          <p14:tracePt t="22400" x="6654800" y="2698750"/>
          <p14:tracePt t="22445" x="6661150" y="2692400"/>
          <p14:tracePt t="22941" x="6661150" y="2705100"/>
          <p14:tracePt t="22957" x="6648450" y="2743200"/>
          <p14:tracePt t="22967" x="6629400" y="2762250"/>
          <p14:tracePt t="22984" x="6604000" y="2819400"/>
          <p14:tracePt t="23000" x="6591300" y="2876550"/>
          <p14:tracePt t="23016" x="6584950" y="2921000"/>
          <p14:tracePt t="23033" x="6572250" y="2965450"/>
          <p14:tracePt t="23050" x="6572250" y="3003550"/>
          <p14:tracePt t="23066" x="6572250" y="3016250"/>
          <p14:tracePt t="23083" x="6572250" y="3028950"/>
          <p14:tracePt t="23100" x="6572250" y="3035300"/>
          <p14:tracePt t="23117" x="6572250" y="3048000"/>
          <p14:tracePt t="23141" x="6572250" y="3054350"/>
          <p14:tracePt t="23173" x="6572250" y="3060700"/>
          <p14:tracePt t="23189" x="6572250" y="3073400"/>
          <p14:tracePt t="23205" x="6565900" y="3105150"/>
          <p14:tracePt t="23214" x="6559550" y="3111500"/>
          <p14:tracePt t="23221" x="6540500" y="3130550"/>
          <p14:tracePt t="23233" x="6540500" y="3136900"/>
          <p14:tracePt t="23250" x="6515100" y="3187700"/>
          <p14:tracePt t="23267" x="6483350" y="3238500"/>
          <p14:tracePt t="23283" x="6457950" y="3282950"/>
          <p14:tracePt t="23300" x="6400800" y="3359150"/>
          <p14:tracePt t="23317" x="6356350" y="3403600"/>
          <p14:tracePt t="23317" x="6305550" y="3454400"/>
          <p14:tracePt t="23333" x="6223000" y="3543300"/>
          <p14:tracePt t="23350" x="6083300" y="3676650"/>
          <p14:tracePt t="23367" x="5924550" y="3810000"/>
          <p14:tracePt t="23384" x="5683250" y="3994150"/>
          <p14:tracePt t="23400" x="5467350" y="4178300"/>
          <p14:tracePt t="23416" x="5257800" y="4362450"/>
          <p14:tracePt t="23433" x="5099050" y="4508500"/>
          <p14:tracePt t="23450" x="4972050" y="4622800"/>
          <p14:tracePt t="23469" x="4864100" y="4699000"/>
          <p14:tracePt t="23483" x="4845050" y="4718050"/>
          <p14:tracePt t="23510" x="4832350" y="4718050"/>
          <p14:tracePt t="23525" x="4819650" y="4718050"/>
          <p14:tracePt t="23533" x="4819650" y="4692650"/>
          <p14:tracePt t="23550" x="4813300" y="4622800"/>
          <p14:tracePt t="23567" x="4826000" y="4540250"/>
          <p14:tracePt t="23583" x="4845050" y="4476750"/>
          <p14:tracePt t="23600" x="4902200" y="4368800"/>
          <p14:tracePt t="23617" x="4978400" y="4292600"/>
          <p14:tracePt t="23633" x="5092700" y="4184650"/>
          <p14:tracePt t="23651" x="5251450" y="4064000"/>
          <p14:tracePt t="23667" x="5321300" y="4006850"/>
          <p14:tracePt t="23683" x="5378450" y="3949700"/>
          <p14:tracePt t="23700" x="5397500" y="3911600"/>
          <p14:tracePt t="23717" x="5403850" y="3879850"/>
          <p14:tracePt t="23733" x="5410200" y="3867150"/>
          <p14:tracePt t="23750" x="5410200" y="3860800"/>
          <p14:tracePt t="23781" x="5410200" y="3841750"/>
          <p14:tracePt t="23797" x="5410200" y="3835400"/>
          <p14:tracePt t="23805" x="5410200" y="3829050"/>
          <p14:tracePt t="23817" x="5410200" y="3822700"/>
          <p14:tracePt t="23833" x="5391150" y="3797300"/>
          <p14:tracePt t="23850" x="5378450" y="3784600"/>
          <p14:tracePt t="23867" x="5340350" y="3765550"/>
          <p14:tracePt t="23884" x="5321300" y="3752850"/>
          <p14:tracePt t="23901" x="5283200" y="3733800"/>
          <p14:tracePt t="23901" x="5257800" y="3714750"/>
          <p14:tracePt t="23918" x="5232400" y="3708400"/>
          <p14:tracePt t="23933" x="5181600" y="3695700"/>
          <p14:tracePt t="23950" x="5118100" y="3670300"/>
          <p14:tracePt t="23967" x="5073650" y="3638550"/>
          <p14:tracePt t="23983" x="5029200" y="3600450"/>
          <p14:tracePt t="24000" x="4978400" y="3562350"/>
          <p14:tracePt t="24017" x="4921250" y="3524250"/>
          <p14:tracePt t="24033" x="4857750" y="3505200"/>
          <p14:tracePt t="24050" x="4787900" y="3467100"/>
          <p14:tracePt t="24067" x="4641850" y="3416300"/>
          <p14:tracePt t="24083" x="4572000" y="3397250"/>
          <p14:tracePt t="24100" x="4502150" y="3384550"/>
          <p14:tracePt t="24118" x="4406900" y="3365500"/>
          <p14:tracePt t="24134" x="4311650" y="3352800"/>
          <p14:tracePt t="24150" x="4184650" y="3333750"/>
          <p14:tracePt t="24167" x="4064000" y="3308350"/>
          <p14:tracePt t="24183" x="3886200" y="3295650"/>
          <p14:tracePt t="24200" x="3657600" y="3295650"/>
          <p14:tracePt t="24217" x="3505200" y="3295650"/>
          <p14:tracePt t="24233" x="3346450" y="3295650"/>
          <p14:tracePt t="24250" x="3238500" y="3295650"/>
          <p14:tracePt t="24267" x="3117850" y="3295650"/>
          <p14:tracePt t="24283" x="2971800" y="3295650"/>
          <p14:tracePt t="24300" x="2832100" y="3295650"/>
          <p14:tracePt t="24317" x="2724150" y="3282950"/>
          <p14:tracePt t="24317" x="2705100" y="3282950"/>
          <p14:tracePt t="24333" x="2641600" y="3282950"/>
          <p14:tracePt t="24350" x="2616200" y="3282950"/>
          <p14:tracePt t="24367" x="2584450" y="3282950"/>
          <p14:tracePt t="24384" x="2578100" y="3282950"/>
          <p14:tracePt t="24401" x="2552700" y="3282950"/>
          <p14:tracePt t="24417" x="2514600" y="3295650"/>
          <p14:tracePt t="24433" x="2489200" y="3302000"/>
          <p14:tracePt t="24450" x="2457450" y="3321050"/>
          <p14:tracePt t="24467" x="2419350" y="3346450"/>
          <p14:tracePt t="24483" x="2406650" y="3365500"/>
          <p14:tracePt t="24500" x="2374900" y="3378200"/>
          <p14:tracePt t="24517" x="2330450" y="3384550"/>
          <p14:tracePt t="24517" x="2305050" y="3397250"/>
          <p14:tracePt t="24534" x="2235200" y="3429000"/>
          <p14:tracePt t="24550" x="2178050" y="3435350"/>
          <p14:tracePt t="24567" x="2095500" y="3454400"/>
          <p14:tracePt t="24584" x="2051050" y="3473450"/>
          <p14:tracePt t="24601" x="1968500" y="3492500"/>
          <p14:tracePt t="24617" x="1885950" y="3536950"/>
          <p14:tracePt t="24634" x="1828800" y="3556000"/>
          <p14:tracePt t="24651" x="1752600" y="3600450"/>
          <p14:tracePt t="24668" x="1695450" y="3625850"/>
          <p14:tracePt t="24684" x="1663700" y="3644900"/>
          <p14:tracePt t="24700" x="1619250" y="3670300"/>
          <p14:tracePt t="24717" x="1600200" y="3683000"/>
          <p14:tracePt t="24718" x="1593850" y="3689350"/>
          <p14:tracePt t="24734" x="1568450" y="3695700"/>
          <p14:tracePt t="24798" x="1562100" y="3702050"/>
          <p14:tracePt t="24830" x="1581150" y="3714750"/>
          <p14:tracePt t="24838" x="1663700" y="3714750"/>
          <p14:tracePt t="24846" x="1746250" y="3714750"/>
          <p14:tracePt t="24853" x="1885950" y="3714750"/>
          <p14:tracePt t="24867" x="2025650" y="3714750"/>
          <p14:tracePt t="24884" x="2368550" y="3714750"/>
          <p14:tracePt t="24901" x="2647950" y="3714750"/>
          <p14:tracePt t="24918" x="2978150" y="3714750"/>
          <p14:tracePt t="24934" x="3117850" y="3714750"/>
          <p14:tracePt t="24950" x="3276600" y="3708400"/>
          <p14:tracePt t="24967" x="3422650" y="3683000"/>
          <p14:tracePt t="24984" x="3632200" y="3657600"/>
          <p14:tracePt t="25000" x="3829050" y="3657600"/>
          <p14:tracePt t="25017" x="4070350" y="3625850"/>
          <p14:tracePt t="25034" x="4298950" y="3625850"/>
          <p14:tracePt t="25050" x="4508500" y="3625850"/>
          <p14:tracePt t="25067" x="4648200" y="3625850"/>
          <p14:tracePt t="25084" x="4775200" y="3613150"/>
          <p14:tracePt t="25100" x="4895850" y="3587750"/>
          <p14:tracePt t="25118" x="5092700" y="3530600"/>
          <p14:tracePt t="25134" x="5257800" y="3505200"/>
          <p14:tracePt t="25150" x="5486400" y="3467100"/>
          <p14:tracePt t="25167" x="5746750" y="3448050"/>
          <p14:tracePt t="25184" x="6007100" y="3435350"/>
          <p14:tracePt t="25200" x="6248400" y="3435350"/>
          <p14:tracePt t="25217" x="6350000" y="3435350"/>
          <p14:tracePt t="25234" x="6362700" y="3435350"/>
          <p14:tracePt t="25286" x="6330950" y="3435350"/>
          <p14:tracePt t="25294" x="6261100" y="3435350"/>
          <p14:tracePt t="25302" x="6191250" y="3435350"/>
          <p14:tracePt t="25317" x="6089650" y="3435350"/>
          <p14:tracePt t="25334" x="5829300" y="3435350"/>
          <p14:tracePt t="25351" x="5715000" y="3435350"/>
          <p14:tracePt t="25367" x="5613400" y="3435350"/>
          <p14:tracePt t="25384" x="5505450" y="3422650"/>
          <p14:tracePt t="25400" x="5372100" y="3397250"/>
          <p14:tracePt t="25417" x="5200650" y="3397250"/>
          <p14:tracePt t="25434" x="5010150" y="3384550"/>
          <p14:tracePt t="25450" x="4730750" y="3359150"/>
          <p14:tracePt t="25467" x="4413250" y="3314700"/>
          <p14:tracePt t="25484" x="4133850" y="3289300"/>
          <p14:tracePt t="25500" x="3975100" y="3251200"/>
          <p14:tracePt t="25517" x="3898900" y="3219450"/>
          <p14:tracePt t="25518" x="3873500" y="3200400"/>
          <p14:tracePt t="25590" x="3873500" y="3194050"/>
          <p14:tracePt t="25598" x="3898900" y="3194050"/>
          <p14:tracePt t="25606" x="3949700" y="3194050"/>
          <p14:tracePt t="25617" x="4038600" y="3200400"/>
          <p14:tracePt t="25634" x="4216400" y="3225800"/>
          <p14:tracePt t="25651" x="4413250" y="3251200"/>
          <p14:tracePt t="25667" x="4629150" y="3289300"/>
          <p14:tracePt t="25684" x="4908550" y="3321050"/>
          <p14:tracePt t="25700" x="5187950" y="3359150"/>
          <p14:tracePt t="25717" x="5397500" y="3390900"/>
          <p14:tracePt t="25718" x="5505450" y="3416300"/>
          <p14:tracePt t="25734" x="5632450" y="3429000"/>
          <p14:tracePt t="25750" x="5715000" y="3435350"/>
          <p14:tracePt t="25767" x="5759450" y="3435350"/>
          <p14:tracePt t="25784" x="5803900" y="3448050"/>
          <p14:tracePt t="25800" x="5816600" y="3448050"/>
          <p14:tracePt t="25817" x="5848350" y="3448050"/>
          <p14:tracePt t="25834" x="5867400" y="3448050"/>
          <p14:tracePt t="25851" x="5905500" y="3448050"/>
          <p14:tracePt t="25867" x="5943600" y="3448050"/>
          <p14:tracePt t="25884" x="5975350" y="3448050"/>
          <p14:tracePt t="25901" x="6038850" y="3448050"/>
          <p14:tracePt t="25917" x="6127750" y="3448050"/>
          <p14:tracePt t="25918" x="6197600" y="3448050"/>
          <p14:tracePt t="25934" x="6375400" y="3448050"/>
          <p14:tracePt t="25950" x="6546850" y="3448050"/>
          <p14:tracePt t="25967" x="6686550" y="3448050"/>
          <p14:tracePt t="25984" x="6832600" y="3448050"/>
          <p14:tracePt t="26000" x="6908800" y="3448050"/>
          <p14:tracePt t="26017" x="6991350" y="3448050"/>
          <p14:tracePt t="26034" x="7054850" y="3448050"/>
          <p14:tracePt t="26050" x="7169150" y="3467100"/>
          <p14:tracePt t="26067" x="7277100" y="3479800"/>
          <p14:tracePt t="26084" x="7416800" y="3479800"/>
          <p14:tracePt t="26100" x="7524750" y="3492500"/>
          <p14:tracePt t="26102" x="7556500" y="3498850"/>
          <p14:tracePt t="26117" x="7594600" y="3498850"/>
          <p14:tracePt t="26134" x="7664450" y="3498850"/>
          <p14:tracePt t="26151" x="7683500" y="3498850"/>
          <p14:tracePt t="26167" x="7702550" y="3498850"/>
          <p14:tracePt t="26278" x="7620000" y="3498850"/>
          <p14:tracePt t="26286" x="7467600" y="3498850"/>
          <p14:tracePt t="26302" x="6908800" y="3498850"/>
          <p14:tracePt t="26318" x="6134100" y="3498850"/>
          <p14:tracePt t="26334" x="5765800" y="3460750"/>
          <p14:tracePt t="26351" x="5695950" y="3460750"/>
          <p14:tracePt t="26702" x="5695950" y="3454400"/>
          <p14:tracePt t="26710" x="5715000" y="3435350"/>
          <p14:tracePt t="26718" x="5772150" y="3429000"/>
          <p14:tracePt t="26734" x="5778500" y="3378200"/>
          <p14:tracePt t="26751" x="5778500" y="3359150"/>
          <p14:tracePt t="26767" x="5778500" y="3327400"/>
          <p14:tracePt t="26784" x="5721350" y="3327400"/>
          <p14:tracePt t="26801" x="5664200" y="3327400"/>
          <p14:tracePt t="26818" x="5575300" y="3327400"/>
          <p14:tracePt t="26835" x="5435600" y="3327400"/>
          <p14:tracePt t="26851" x="5200650" y="3403600"/>
          <p14:tracePt t="26867" x="4864100" y="3511550"/>
          <p14:tracePt t="26884" x="4425950" y="3644900"/>
          <p14:tracePt t="26901" x="4076700" y="3778250"/>
          <p14:tracePt t="26917" x="3594100" y="3949700"/>
          <p14:tracePt t="26918" x="3422650" y="3994150"/>
          <p14:tracePt t="26934" x="2978150" y="4057650"/>
          <p14:tracePt t="26951" x="2628900" y="4102100"/>
          <p14:tracePt t="26967" x="2317750" y="4102100"/>
          <p14:tracePt t="26984" x="2127250" y="4102100"/>
          <p14:tracePt t="27001" x="1917700" y="4095750"/>
          <p14:tracePt t="27017" x="1739900" y="4083050"/>
          <p14:tracePt t="27034" x="1600200" y="4083050"/>
          <p14:tracePt t="27051" x="1422400" y="4070350"/>
          <p14:tracePt t="27067" x="1238250" y="4032250"/>
          <p14:tracePt t="27085" x="1060450" y="4006850"/>
          <p14:tracePt t="27101" x="863600" y="3968750"/>
          <p14:tracePt t="27117" x="736600" y="3937000"/>
          <p14:tracePt t="27118" x="679450" y="3917950"/>
          <p14:tracePt t="27134" x="609600" y="3905250"/>
          <p14:tracePt t="27151" x="552450" y="3892550"/>
          <p14:tracePt t="27168" x="482600" y="3867150"/>
          <p14:tracePt t="27184" x="438150" y="3867150"/>
          <p14:tracePt t="27201" x="431800" y="3867150"/>
          <p14:tracePt t="27271" x="469900" y="3867150"/>
          <p14:tracePt t="27278" x="508000" y="3867150"/>
          <p14:tracePt t="27286" x="590550" y="3854450"/>
          <p14:tracePt t="27301" x="660400" y="3848100"/>
          <p14:tracePt t="27317" x="819150" y="3835400"/>
          <p14:tracePt t="27318" x="882650" y="3810000"/>
          <p14:tracePt t="27334" x="971550" y="3810000"/>
          <p14:tracePt t="27351" x="1092200" y="3810000"/>
          <p14:tracePt t="27367" x="1231900" y="3810000"/>
          <p14:tracePt t="27384" x="1409700" y="3810000"/>
          <p14:tracePt t="27401" x="1682750" y="3810000"/>
          <p14:tracePt t="27418" x="1974850" y="3810000"/>
          <p14:tracePt t="27434" x="2324100" y="3810000"/>
          <p14:tracePt t="27451" x="2679700" y="3810000"/>
          <p14:tracePt t="27467" x="2978150" y="3810000"/>
          <p14:tracePt t="27484" x="3219450" y="3810000"/>
          <p14:tracePt t="27501" x="3302000" y="3810000"/>
          <p14:tracePt t="27518" x="3333750" y="3829050"/>
          <p14:tracePt t="27534" x="3340100" y="3841750"/>
          <p14:tracePt t="27551" x="3340100" y="3854450"/>
          <p14:tracePt t="27568" x="3340100" y="3898900"/>
          <p14:tracePt t="27584" x="3289300" y="4000500"/>
          <p14:tracePt t="27601" x="3219450" y="4102100"/>
          <p14:tracePt t="27618" x="3073400" y="4279900"/>
          <p14:tracePt t="27634" x="2908300" y="4438650"/>
          <p14:tracePt t="27651" x="2717800" y="4610100"/>
          <p14:tracePt t="27668" x="2489200" y="4762500"/>
          <p14:tracePt t="27684" x="2317750" y="4870450"/>
          <p14:tracePt t="27701" x="2184400" y="4927600"/>
          <p14:tracePt t="27718" x="2108200" y="4972050"/>
          <p14:tracePt t="27718" x="2095500" y="4978400"/>
          <p14:tracePt t="27734" x="2038350" y="4991100"/>
          <p14:tracePt t="27751" x="1993900" y="4997450"/>
          <p14:tracePt t="27768" x="1949450" y="4997450"/>
          <p14:tracePt t="27784" x="1911350" y="4997450"/>
          <p14:tracePt t="27801" x="1885950" y="4997450"/>
          <p14:tracePt t="27818" x="1835150" y="4997450"/>
          <p14:tracePt t="27834" x="1797050" y="4959350"/>
          <p14:tracePt t="27851" x="1765300" y="4921250"/>
          <p14:tracePt t="27868" x="1746250" y="4883150"/>
          <p14:tracePt t="27884" x="1708150" y="4826000"/>
          <p14:tracePt t="27901" x="1676400" y="4781550"/>
          <p14:tracePt t="27918" x="1625600" y="4730750"/>
          <p14:tracePt t="27918" x="1600200" y="4718050"/>
          <p14:tracePt t="27934" x="1524000" y="4679950"/>
          <p14:tracePt t="27951" x="1441450" y="4648200"/>
          <p14:tracePt t="27968" x="1365250" y="4629150"/>
          <p14:tracePt t="27984" x="1244600" y="4616450"/>
          <p14:tracePt t="28001" x="1155700" y="4597400"/>
          <p14:tracePt t="28018" x="1111250" y="4584700"/>
          <p14:tracePt t="28035" x="1085850" y="4578350"/>
          <p14:tracePt t="28051" x="1060450" y="4572000"/>
          <p14:tracePt t="28068" x="1028700" y="4565650"/>
          <p14:tracePt t="28084" x="1022350" y="4559300"/>
          <p14:tracePt t="28101" x="1009650" y="4559300"/>
          <p14:tracePt t="28117" x="990600" y="4546600"/>
          <p14:tracePt t="28134" x="984250" y="4540250"/>
          <p14:tracePt t="28159" x="996950" y="4533900"/>
          <p14:tracePt t="28167" x="1009650" y="4533900"/>
          <p14:tracePt t="28184" x="1079500" y="4533900"/>
          <p14:tracePt t="28201" x="1143000" y="4533900"/>
          <p14:tracePt t="28218" x="1250950" y="4533900"/>
          <p14:tracePt t="28234" x="1308100" y="4533900"/>
          <p14:tracePt t="28251" x="1365250" y="4546600"/>
          <p14:tracePt t="28269" x="1371600" y="4552950"/>
          <p14:tracePt t="28285" x="1384300" y="4552950"/>
          <p14:tracePt t="28301" x="1409700" y="4552950"/>
          <p14:tracePt t="28319" x="1428750" y="4552950"/>
          <p14:tracePt t="28335" x="1447800" y="4552950"/>
          <p14:tracePt t="28351" x="1454150" y="4546600"/>
          <p14:tracePt t="28446" x="1454150" y="4527550"/>
          <p14:tracePt t="28455" x="1447800" y="4521200"/>
          <p14:tracePt t="28647" x="1454150" y="4514850"/>
          <p14:tracePt t="28654" x="1473200" y="4502150"/>
          <p14:tracePt t="28668" x="1524000" y="4495800"/>
          <p14:tracePt t="28684" x="1708150" y="4451350"/>
          <p14:tracePt t="28701" x="1955800" y="4400550"/>
          <p14:tracePt t="28718" x="2165350" y="4375150"/>
          <p14:tracePt t="28718" x="2254250" y="4375150"/>
          <p14:tracePt t="28735" x="2400300" y="4362450"/>
          <p14:tracePt t="28752" x="2470150" y="4362450"/>
          <p14:tracePt t="28768" x="2501900" y="4362450"/>
          <p14:tracePt t="28785" x="2527300" y="4381500"/>
          <p14:tracePt t="28801" x="2546350" y="4387850"/>
          <p14:tracePt t="28818" x="2552700" y="4387850"/>
          <p14:tracePt t="28835" x="2559050" y="4394200"/>
          <p14:tracePt t="28851" x="2603500" y="4413250"/>
          <p14:tracePt t="28868" x="2628900" y="4419600"/>
          <p14:tracePt t="28884" x="2654300" y="4438650"/>
          <p14:tracePt t="28901" x="2686050" y="4445000"/>
          <p14:tracePt t="28918" x="2724150" y="4445000"/>
          <p14:tracePt t="28919" x="2730500" y="4445000"/>
          <p14:tracePt t="28934" x="2774950" y="4464050"/>
          <p14:tracePt t="28951" x="2838450" y="4464050"/>
          <p14:tracePt t="28968" x="2921000" y="4451350"/>
          <p14:tracePt t="28985" x="2990850" y="4438650"/>
          <p14:tracePt t="29001" x="3048000" y="4413250"/>
          <p14:tracePt t="29018" x="3067050" y="4413250"/>
          <p14:tracePt t="29035" x="3092450" y="4413250"/>
          <p14:tracePt t="29051" x="3124200" y="4413250"/>
          <p14:tracePt t="29068" x="3181350" y="4432300"/>
          <p14:tracePt t="29085" x="3270250" y="4464050"/>
          <p14:tracePt t="29101" x="3384550" y="4502150"/>
          <p14:tracePt t="29118" x="3517900" y="4546600"/>
          <p14:tracePt t="29119" x="3594100" y="4584700"/>
          <p14:tracePt t="29135" x="3689350" y="4622800"/>
          <p14:tracePt t="29151" x="3778250" y="4673600"/>
          <p14:tracePt t="29168" x="3835400" y="4692650"/>
          <p14:tracePt t="29185" x="3886200" y="4711700"/>
          <p14:tracePt t="29201" x="3930650" y="4724400"/>
          <p14:tracePt t="29218" x="3943350" y="4724400"/>
          <p14:tracePt t="29235" x="3968750" y="4724400"/>
          <p14:tracePt t="29252" x="3975100" y="4724400"/>
          <p14:tracePt t="29343" x="3981450" y="4724400"/>
          <p14:tracePt t="29359" x="4006850" y="4718050"/>
          <p14:tracePt t="29368" x="4051300" y="4686300"/>
          <p14:tracePt t="29385" x="4203700" y="4622800"/>
          <p14:tracePt t="29401" x="4419600" y="4572000"/>
          <p14:tracePt t="29418" x="4686300" y="4502150"/>
          <p14:tracePt t="29435" x="4895850" y="4476750"/>
          <p14:tracePt t="29451" x="4991100" y="4464050"/>
          <p14:tracePt t="29468" x="5029200" y="4464050"/>
          <p14:tracePt t="29485" x="5035550" y="4464050"/>
          <p14:tracePt t="29503" x="5041900" y="4464050"/>
          <p14:tracePt t="29519" x="5048250" y="4464050"/>
          <p14:tracePt t="29543" x="5067300" y="4464050"/>
          <p14:tracePt t="29551" x="5073650" y="4464050"/>
          <p14:tracePt t="29575" x="5080000" y="4464050"/>
          <p14:tracePt t="29607" x="5086350" y="4464050"/>
          <p14:tracePt t="29639" x="5086350" y="4470400"/>
          <p14:tracePt t="29807" x="5105400" y="4476750"/>
          <p14:tracePt t="29815" x="5111750" y="4476750"/>
          <p14:tracePt t="29823" x="5124450" y="4470400"/>
          <p14:tracePt t="29835" x="5168900" y="4457700"/>
          <p14:tracePt t="29851" x="5264150" y="4425950"/>
          <p14:tracePt t="29868" x="5378450" y="4406900"/>
          <p14:tracePt t="29885" x="5499100" y="4356100"/>
          <p14:tracePt t="29901" x="5543550" y="4343400"/>
          <p14:tracePt t="29918" x="5575300" y="4343400"/>
          <p14:tracePt t="29919" x="5581650" y="4343400"/>
          <p14:tracePt t="29935" x="5588000" y="4343400"/>
          <p14:tracePt t="29951" x="5613400" y="4343400"/>
          <p14:tracePt t="29975" x="5619750" y="4343400"/>
          <p14:tracePt t="30247" x="5626100" y="4343400"/>
          <p14:tracePt t="30255" x="5683250" y="4343400"/>
          <p14:tracePt t="30268" x="5778500" y="4318000"/>
          <p14:tracePt t="30285" x="5969000" y="4318000"/>
          <p14:tracePt t="30301" x="6210300" y="4305300"/>
          <p14:tracePt t="30318" x="6457950" y="4292600"/>
          <p14:tracePt t="30319" x="6559550" y="4292600"/>
          <p14:tracePt t="30335" x="6769100" y="4279900"/>
          <p14:tracePt t="30351" x="6858000" y="4279900"/>
          <p14:tracePt t="30368" x="6902450" y="4260850"/>
          <p14:tracePt t="30583" x="6959600" y="4260850"/>
          <p14:tracePt t="30591" x="7010400" y="4260850"/>
          <p14:tracePt t="30602" x="7061200" y="4260850"/>
          <p14:tracePt t="30618" x="7207250" y="4260850"/>
          <p14:tracePt t="30635" x="7327900" y="4260850"/>
          <p14:tracePt t="30652" x="7461250" y="4235450"/>
          <p14:tracePt t="30668" x="7607300" y="4203700"/>
          <p14:tracePt t="30685" x="7689850" y="4184650"/>
          <p14:tracePt t="30702" x="7747000" y="4171950"/>
          <p14:tracePt t="30718" x="7823200" y="4140200"/>
          <p14:tracePt t="30719" x="7842250" y="4133850"/>
          <p14:tracePt t="30735" x="7912100" y="4121150"/>
          <p14:tracePt t="30754" x="7956550" y="4121150"/>
          <p14:tracePt t="30768" x="7981950" y="4121150"/>
          <p14:tracePt t="30785" x="8013700" y="4121150"/>
          <p14:tracePt t="30802" x="8020050" y="4121150"/>
          <p14:tracePt t="30818" x="8032750" y="4121150"/>
          <p14:tracePt t="30967" x="8026400" y="4121150"/>
          <p14:tracePt t="30975" x="8001000" y="4146550"/>
          <p14:tracePt t="30985" x="7956550" y="4171950"/>
          <p14:tracePt t="31002" x="7899400" y="4210050"/>
          <p14:tracePt t="31018" x="7778750" y="4279900"/>
          <p14:tracePt t="31035" x="7639050" y="4356100"/>
          <p14:tracePt t="31052" x="7512050" y="4445000"/>
          <p14:tracePt t="31068" x="7391400" y="4514850"/>
          <p14:tracePt t="31085" x="7289800" y="4572000"/>
          <p14:tracePt t="31102" x="7207250" y="4603750"/>
          <p14:tracePt t="31118" x="7061200" y="4629150"/>
          <p14:tracePt t="31119" x="6940550" y="4641850"/>
          <p14:tracePt t="31135" x="6635750" y="4718050"/>
          <p14:tracePt t="31152" x="6203950" y="4749800"/>
          <p14:tracePt t="31168" x="5803900" y="4749800"/>
          <p14:tracePt t="31185" x="5473700" y="4787900"/>
          <p14:tracePt t="31202" x="5226050" y="4819650"/>
          <p14:tracePt t="31219" x="5035550" y="4819650"/>
          <p14:tracePt t="31235" x="4895850" y="4819650"/>
          <p14:tracePt t="31252" x="4756150" y="4819650"/>
          <p14:tracePt t="31268" x="4629150" y="4819650"/>
          <p14:tracePt t="31285" x="4457700" y="4819650"/>
          <p14:tracePt t="31302" x="4260850" y="4800600"/>
          <p14:tracePt t="31318" x="4064000" y="4781550"/>
          <p14:tracePt t="31319" x="3962400" y="4781550"/>
          <p14:tracePt t="31335" x="3746500" y="4756150"/>
          <p14:tracePt t="31352" x="3536950" y="4743450"/>
          <p14:tracePt t="31368" x="3378200" y="4743450"/>
          <p14:tracePt t="31385" x="3270250" y="4743450"/>
          <p14:tracePt t="31402" x="3194050" y="4743450"/>
          <p14:tracePt t="31418" x="3098800" y="4743450"/>
          <p14:tracePt t="31436" x="3054350" y="4743450"/>
          <p14:tracePt t="31452" x="3009900" y="4743450"/>
          <p14:tracePt t="31469" x="2952750" y="4756150"/>
          <p14:tracePt t="31485" x="2908300" y="4762500"/>
          <p14:tracePt t="31502" x="2863850" y="4775200"/>
          <p14:tracePt t="31518" x="2819400" y="4800600"/>
          <p14:tracePt t="31519" x="2787650" y="4800600"/>
          <p14:tracePt t="31535" x="2755900" y="4813300"/>
          <p14:tracePt t="31552" x="2743200" y="4813300"/>
          <p14:tracePt t="31671" x="2749550" y="4813300"/>
          <p14:tracePt t="31679" x="2787650" y="4813300"/>
          <p14:tracePt t="31687" x="2844800" y="4813300"/>
          <p14:tracePt t="31702" x="2882900" y="4813300"/>
          <p14:tracePt t="31719" x="2965450" y="4800600"/>
          <p14:tracePt t="31735" x="2997200" y="4800600"/>
          <p14:tracePt t="31752" x="3022600" y="4800600"/>
          <p14:tracePt t="31769" x="3028950" y="4800600"/>
          <p14:tracePt t="31785" x="3060700" y="4800600"/>
          <p14:tracePt t="31802" x="3105150" y="4800600"/>
          <p14:tracePt t="31819" x="3149600" y="4800600"/>
          <p14:tracePt t="31835" x="3206750" y="4800600"/>
          <p14:tracePt t="31852" x="3238500" y="4800600"/>
          <p14:tracePt t="31869" x="3282950" y="4800600"/>
          <p14:tracePt t="31885" x="3321050" y="4800600"/>
          <p14:tracePt t="31902" x="3340100" y="4800600"/>
          <p14:tracePt t="31919" x="3378200" y="4800600"/>
          <p14:tracePt t="31920" x="3384550" y="4800600"/>
          <p14:tracePt t="31935" x="3416300" y="4800600"/>
          <p14:tracePt t="31952" x="3454400" y="4800600"/>
          <p14:tracePt t="31969" x="3492500" y="4800600"/>
          <p14:tracePt t="31985" x="3549650" y="4800600"/>
          <p14:tracePt t="32002" x="3638550" y="4800600"/>
          <p14:tracePt t="32019" x="3708400" y="4800600"/>
          <p14:tracePt t="32035" x="3797300" y="4800600"/>
          <p14:tracePt t="32052" x="3829050" y="4800600"/>
          <p14:tracePt t="32068" x="3867150" y="4800600"/>
          <p14:tracePt t="32085" x="3879850" y="4800600"/>
          <p14:tracePt t="32102" x="3905250" y="4800600"/>
          <p14:tracePt t="32119" x="3917950" y="4800600"/>
          <p14:tracePt t="32119" x="3924300" y="4800600"/>
          <p14:tracePt t="32135" x="3968750" y="4787900"/>
          <p14:tracePt t="32152" x="3994150" y="4781550"/>
          <p14:tracePt t="32169" x="4032250" y="4775200"/>
          <p14:tracePt t="32185" x="4051300" y="4775200"/>
          <p14:tracePt t="32202" x="4083050" y="4756150"/>
          <p14:tracePt t="32219" x="4127500" y="4737100"/>
          <p14:tracePt t="32235" x="4133850" y="4737100"/>
          <p14:tracePt t="32263" x="4140200" y="4737100"/>
          <p14:tracePt t="32303" x="4159250" y="4737100"/>
          <p14:tracePt t="32328" x="4165600" y="4737100"/>
          <p14:tracePt t="32335" x="4178300" y="4724400"/>
          <p14:tracePt t="32352" x="4229100" y="4705350"/>
          <p14:tracePt t="32369" x="4254500" y="4705350"/>
          <p14:tracePt t="32385" x="4324350" y="4686300"/>
          <p14:tracePt t="32402" x="4419600" y="4667250"/>
          <p14:tracePt t="32419" x="4514850" y="4641850"/>
          <p14:tracePt t="32436" x="4610100" y="4635500"/>
          <p14:tracePt t="32452" x="4667250" y="4635500"/>
          <p14:tracePt t="32469" x="4737100" y="4622800"/>
          <p14:tracePt t="32485" x="4781550" y="4622800"/>
          <p14:tracePt t="32502" x="4826000" y="4622800"/>
          <p14:tracePt t="32519" x="4876800" y="4603750"/>
          <p14:tracePt t="32519" x="4889500" y="4603750"/>
          <p14:tracePt t="32535" x="4933950" y="4603750"/>
          <p14:tracePt t="32552" x="4978400" y="4603750"/>
          <p14:tracePt t="32569" x="5022850" y="4603750"/>
          <p14:tracePt t="32585" x="5067300" y="4603750"/>
          <p14:tracePt t="32602" x="5124450" y="4603750"/>
          <p14:tracePt t="32619" x="5187950" y="4603750"/>
          <p14:tracePt t="32635" x="5270500" y="4603750"/>
          <p14:tracePt t="32652" x="5346700" y="4603750"/>
          <p14:tracePt t="32669" x="5410200" y="4603750"/>
          <p14:tracePt t="32686" x="5454650" y="4603750"/>
          <p14:tracePt t="32702" x="5511800" y="4603750"/>
          <p14:tracePt t="32719" x="5543550" y="4603750"/>
          <p14:tracePt t="32719" x="5581650" y="4591050"/>
          <p14:tracePt t="32735" x="5632450" y="4584700"/>
          <p14:tracePt t="32752" x="5683250" y="4584700"/>
          <p14:tracePt t="32769" x="5753100" y="4572000"/>
          <p14:tracePt t="32785" x="5816600" y="4572000"/>
          <p14:tracePt t="32802" x="5873750" y="4572000"/>
          <p14:tracePt t="32819" x="5943600" y="4552950"/>
          <p14:tracePt t="32835" x="6013450" y="4552950"/>
          <p14:tracePt t="32852" x="6064250" y="4552950"/>
          <p14:tracePt t="32869" x="6134100" y="4552950"/>
          <p14:tracePt t="32885" x="6223000" y="4552950"/>
          <p14:tracePt t="32902" x="6318250" y="4552950"/>
          <p14:tracePt t="32920" x="6489700" y="4540250"/>
          <p14:tracePt t="32935" x="6572250" y="4540250"/>
          <p14:tracePt t="32953" x="6623050" y="4540250"/>
          <p14:tracePt t="32969" x="6686550" y="4527550"/>
          <p14:tracePt t="32985" x="6718300" y="4527550"/>
          <p14:tracePt t="33002" x="6731000" y="4527550"/>
          <p14:tracePt t="33019" x="6769100" y="4527550"/>
          <p14:tracePt t="33035" x="6813550" y="4521200"/>
          <p14:tracePt t="33052" x="6845300" y="4521200"/>
          <p14:tracePt t="33069" x="6889750" y="4502150"/>
          <p14:tracePt t="33085" x="6934200" y="4502150"/>
          <p14:tracePt t="33102" x="6972300" y="4495800"/>
          <p14:tracePt t="33119" x="6991350" y="4495800"/>
          <p14:tracePt t="33136" x="7010400" y="4495800"/>
          <p14:tracePt t="33704" x="6991350" y="4495800"/>
          <p14:tracePt t="33752" x="6985000" y="4495800"/>
          <p14:tracePt t="33768" x="6978650" y="4502150"/>
          <p14:tracePt t="34024" x="6978650" y="4527550"/>
          <p14:tracePt t="34032" x="6978650" y="4546600"/>
          <p14:tracePt t="34048" x="6978650" y="4552950"/>
          <p14:tracePt t="34080" x="6972300" y="4559300"/>
          <p14:tracePt t="34880" x="6972300" y="4572000"/>
          <p14:tracePt t="35448" x="6972300" y="4565650"/>
          <p14:tracePt t="36640" x="6959600" y="4559300"/>
          <p14:tracePt t="36657" x="6953250" y="4559300"/>
          <p14:tracePt t="36664" x="6946900" y="4559300"/>
          <p14:tracePt t="36672" x="6934200" y="4559300"/>
          <p14:tracePt t="36686" x="6915150" y="4559300"/>
          <p14:tracePt t="36703" x="6902450" y="4559300"/>
          <p14:tracePt t="36792" x="6889750" y="4559300"/>
          <p14:tracePt t="36825" x="6877050" y="4559300"/>
          <p14:tracePt t="36840" x="6870700" y="4552950"/>
          <p14:tracePt t="36848" x="6864350" y="4546600"/>
          <p14:tracePt t="40738" x="6851650" y="4540250"/>
          <p14:tracePt t="41490" x="6838950" y="4540250"/>
          <p14:tracePt t="42714" x="6832600" y="4540250"/>
          <p14:tracePt t="42722" x="6826250" y="4540250"/>
          <p14:tracePt t="42738" x="6813550" y="4546600"/>
          <p14:tracePt t="42754" x="6800850" y="4546600"/>
          <p14:tracePt t="42778" x="6781800" y="4552950"/>
          <p14:tracePt t="42802" x="6775450" y="4552950"/>
          <p14:tracePt t="42810" x="6762750" y="4552950"/>
          <p14:tracePt t="42821" x="6743700" y="4565650"/>
          <p14:tracePt t="42838" x="6737350" y="4565650"/>
          <p14:tracePt t="42854" x="6699250" y="4572000"/>
          <p14:tracePt t="42871" x="6692900" y="4578350"/>
          <p14:tracePt t="43682" x="6686550" y="4591050"/>
          <p14:tracePt t="43690" x="6661150" y="4603750"/>
          <p14:tracePt t="43705" x="6642100" y="4622800"/>
          <p14:tracePt t="43721" x="6521450" y="4686300"/>
          <p14:tracePt t="43722" x="6451600" y="4711700"/>
          <p14:tracePt t="43738" x="6273800" y="4819650"/>
          <p14:tracePt t="43755" x="6108700" y="4895850"/>
          <p14:tracePt t="43771" x="5924550" y="4959350"/>
          <p14:tracePt t="43788" x="5816600" y="5029200"/>
          <p14:tracePt t="43805" x="5734050" y="5073650"/>
          <p14:tracePt t="43821" x="5645150" y="5118100"/>
          <p14:tracePt t="43838" x="5575300" y="5149850"/>
          <p14:tracePt t="43855" x="5530850" y="5175250"/>
          <p14:tracePt t="43872" x="5499100" y="5194300"/>
          <p14:tracePt t="43888" x="5448300" y="5232400"/>
          <p14:tracePt t="43905" x="5429250" y="5302250"/>
          <p14:tracePt t="43922" x="5397500" y="5372100"/>
          <p14:tracePt t="43922" x="5397500" y="5410200"/>
          <p14:tracePt t="43938" x="5391150" y="5480050"/>
          <p14:tracePt t="43955" x="5391150" y="5499100"/>
          <p14:tracePt t="43971" x="5397500" y="5511800"/>
          <p14:tracePt t="43988" x="5422900" y="5511800"/>
          <p14:tracePt t="44005" x="5448300" y="5499100"/>
          <p14:tracePt t="44021" x="5524500" y="5499100"/>
          <p14:tracePt t="44038" x="5575300" y="5492750"/>
          <p14:tracePt t="44055" x="5670550" y="5480050"/>
          <p14:tracePt t="44071" x="5772150" y="5448300"/>
          <p14:tracePt t="44088" x="5842000" y="5429250"/>
          <p14:tracePt t="44106" x="5930900" y="5378450"/>
          <p14:tracePt t="44122" x="5975350" y="5327650"/>
          <p14:tracePt t="44138" x="5988050" y="5308600"/>
          <p14:tracePt t="44155" x="6007100" y="5245100"/>
          <p14:tracePt t="44171" x="6007100" y="5168900"/>
          <p14:tracePt t="44188" x="6007100" y="5111750"/>
          <p14:tracePt t="44205" x="5981700" y="5048250"/>
          <p14:tracePt t="44222" x="5969000" y="5022850"/>
          <p14:tracePt t="44238" x="5956300" y="4997450"/>
          <p14:tracePt t="44255" x="5930900" y="4978400"/>
          <p14:tracePt t="44271" x="5911850" y="4965700"/>
          <p14:tracePt t="44288" x="5886450" y="4946650"/>
          <p14:tracePt t="44305" x="5810250" y="4927600"/>
          <p14:tracePt t="44321" x="5740400" y="4914900"/>
          <p14:tracePt t="44322" x="5708650" y="4914900"/>
          <p14:tracePt t="44338" x="5676900" y="4895850"/>
          <p14:tracePt t="44355" x="5651500" y="4895850"/>
          <p14:tracePt t="44371" x="5619750" y="4895850"/>
          <p14:tracePt t="44389" x="5613400" y="4889500"/>
          <p14:tracePt t="44410" x="5594350" y="4889500"/>
          <p14:tracePt t="44522" x="5588000" y="4883150"/>
          <p14:tracePt t="44538" x="5588000" y="4864100"/>
          <p14:tracePt t="44546" x="5600700" y="4838700"/>
          <p14:tracePt t="44555" x="5607050" y="4832350"/>
          <p14:tracePt t="44572" x="5632450" y="4806950"/>
          <p14:tracePt t="44588" x="5670550" y="4787900"/>
          <p14:tracePt t="44605" x="5676900" y="4781550"/>
          <p14:tracePt t="44642" x="5683250" y="4775200"/>
          <p14:tracePt t="45178" x="5676900" y="4768850"/>
          <p14:tracePt t="45187" x="5676900" y="4756150"/>
          <p14:tracePt t="45194" x="5676900" y="4743450"/>
          <p14:tracePt t="45205" x="5676900" y="4724400"/>
          <p14:tracePt t="45222" x="5676900" y="4679950"/>
          <p14:tracePt t="45238" x="5676900" y="4603750"/>
          <p14:tracePt t="45255" x="5676900" y="4546600"/>
          <p14:tracePt t="45272" x="5676900" y="4502150"/>
          <p14:tracePt t="45288" x="5676900" y="4489450"/>
          <p14:tracePt t="45305" x="5676900" y="4470400"/>
          <p14:tracePt t="45346" x="5676900" y="4464050"/>
          <p14:tracePt t="45362" x="5676900" y="4457700"/>
          <p14:tracePt t="46355" x="5657850" y="4470400"/>
          <p14:tracePt t="46362" x="5632450" y="4476750"/>
          <p14:tracePt t="46372" x="5594350" y="4476750"/>
          <p14:tracePt t="46389" x="5480050" y="4508500"/>
          <p14:tracePt t="46405" x="5353050" y="4533900"/>
          <p14:tracePt t="46422" x="5137150" y="4591050"/>
          <p14:tracePt t="46439" x="4851400" y="4648200"/>
          <p14:tracePt t="46455" x="4572000" y="4718050"/>
          <p14:tracePt t="46472" x="4203700" y="4762500"/>
          <p14:tracePt t="46489" x="3822700" y="4826000"/>
          <p14:tracePt t="46505" x="3492500" y="4864100"/>
          <p14:tracePt t="46522" x="3194050" y="4908550"/>
          <p14:tracePt t="46522" x="3035300" y="4908550"/>
          <p14:tracePt t="46539" x="2755900" y="4953000"/>
          <p14:tracePt t="46556" x="2476500" y="5010150"/>
          <p14:tracePt t="46572" x="2260600" y="5035550"/>
          <p14:tracePt t="46589" x="1981200" y="5073650"/>
          <p14:tracePt t="46606" x="1663700" y="5149850"/>
          <p14:tracePt t="46622" x="1346200" y="5232400"/>
          <p14:tracePt t="46639" x="1079500" y="5321300"/>
          <p14:tracePt t="46655" x="882650" y="5391150"/>
          <p14:tracePt t="46672" x="762000" y="5448300"/>
          <p14:tracePt t="46689" x="609600" y="5499100"/>
          <p14:tracePt t="46705" x="431800" y="5537200"/>
          <p14:tracePt t="46722" x="298450" y="5575300"/>
          <p14:tracePt t="46723" x="209550" y="5588000"/>
          <p14:tracePt t="46739" x="95250" y="5607050"/>
          <p14:tracePt t="46755" x="12700" y="5632450"/>
          <p14:tracePt t="47422" x="12700" y="5657850"/>
          <p14:tracePt t="47439" x="133350" y="5600700"/>
          <p14:tracePt t="47455" x="285750" y="5549900"/>
          <p14:tracePt t="47472" x="495300" y="5524500"/>
          <p14:tracePt t="47489" x="755650" y="5480050"/>
          <p14:tracePt t="47505" x="1022350" y="5448300"/>
          <p14:tracePt t="47523" x="1200150" y="5435600"/>
          <p14:tracePt t="47523" x="1250950" y="5435600"/>
          <p14:tracePt t="47539" x="1295400" y="5416550"/>
          <p14:tracePt t="47556" x="1308100" y="5416550"/>
          <p14:tracePt t="47795" x="1301750" y="5422900"/>
          <p14:tracePt t="47843" x="1314450" y="5429250"/>
          <p14:tracePt t="47851" x="1365250" y="5441950"/>
          <p14:tracePt t="47859" x="1435100" y="5441950"/>
          <p14:tracePt t="47872" x="1530350" y="5467350"/>
          <p14:tracePt t="47889" x="1752600" y="5467350"/>
          <p14:tracePt t="47906" x="2101850" y="5467350"/>
          <p14:tracePt t="47907" x="2292350" y="5492750"/>
          <p14:tracePt t="47922" x="2451100" y="5511800"/>
          <p14:tracePt t="47939" x="2908300" y="5581650"/>
          <p14:tracePt t="47956" x="3175000" y="5651500"/>
          <p14:tracePt t="47972" x="3435350" y="5708650"/>
          <p14:tracePt t="47989" x="3651250" y="5746750"/>
          <p14:tracePt t="48006" x="3829050" y="5759450"/>
          <p14:tracePt t="48023" x="3943350" y="5784850"/>
          <p14:tracePt t="48040" x="4070350" y="5791200"/>
          <p14:tracePt t="48056" x="4178300" y="5816600"/>
          <p14:tracePt t="48072" x="4292600" y="5829300"/>
          <p14:tracePt t="48089" x="4419600" y="5842000"/>
          <p14:tracePt t="48106" x="4584700" y="5873750"/>
          <p14:tracePt t="48122" x="4756150" y="5892800"/>
          <p14:tracePt t="48123" x="4845050" y="5905500"/>
          <p14:tracePt t="48139" x="5041900" y="5905500"/>
          <p14:tracePt t="48156" x="5283200" y="5905500"/>
          <p14:tracePt t="48172" x="5524500" y="5905500"/>
          <p14:tracePt t="48189" x="5784850" y="5905500"/>
          <p14:tracePt t="48206" x="6045200" y="5905500"/>
          <p14:tracePt t="48222" x="6267450" y="5905500"/>
          <p14:tracePt t="48239" x="6464300" y="5905500"/>
          <p14:tracePt t="48256" x="6565900" y="5905500"/>
          <p14:tracePt t="48272" x="6661150" y="5905500"/>
          <p14:tracePt t="48289" x="6711950" y="5905500"/>
          <p14:tracePt t="48306" x="6750050" y="5905500"/>
          <p14:tracePt t="48323" x="6756400" y="5905500"/>
          <p14:tracePt t="48387" x="6762750" y="5899150"/>
          <p14:tracePt t="48419" x="6762750" y="5892800"/>
          <p14:tracePt t="48451" x="6762750" y="5886450"/>
          <p14:tracePt t="48459" x="6762750" y="5880100"/>
          <p14:tracePt t="48472" x="6781800" y="5861050"/>
          <p14:tracePt t="48489" x="6826250" y="5822950"/>
          <p14:tracePt t="48506" x="6927850" y="5778500"/>
          <p14:tracePt t="48523" x="7054850" y="5759450"/>
          <p14:tracePt t="48524" x="7112000" y="5734050"/>
          <p14:tracePt t="48540" x="7258050" y="5708650"/>
          <p14:tracePt t="48556" x="7435850" y="5708650"/>
          <p14:tracePt t="48573" x="7607300" y="5708650"/>
          <p14:tracePt t="48589" x="7747000" y="5708650"/>
          <p14:tracePt t="48606" x="7842250" y="5708650"/>
          <p14:tracePt t="48622" x="7899400" y="5708650"/>
          <p14:tracePt t="48639" x="7943850" y="5708650"/>
          <p14:tracePt t="48656" x="7969250" y="5708650"/>
          <p14:tracePt t="48673" x="7975600" y="5708650"/>
          <p14:tracePt t="48689" x="7981950" y="5708650"/>
          <p14:tracePt t="49132" x="7988300" y="5708650"/>
          <p14:tracePt t="49164" x="7994650" y="5715000"/>
          <p14:tracePt t="49171" x="8001000" y="5727700"/>
          <p14:tracePt t="49196" x="8013700" y="5727700"/>
          <p14:tracePt t="49203" x="8020050" y="5727700"/>
          <p14:tracePt t="49211" x="8032750" y="5727700"/>
          <p14:tracePt t="49223" x="8039100" y="5727700"/>
          <p14:tracePt t="49239" x="8083550" y="5727700"/>
          <p14:tracePt t="49256" x="8128000" y="5727700"/>
          <p14:tracePt t="49273" x="8159750" y="5727700"/>
          <p14:tracePt t="49289" x="8210550" y="5715000"/>
          <p14:tracePt t="49306" x="8267700" y="5695950"/>
          <p14:tracePt t="49322" x="8324850" y="5664200"/>
          <p14:tracePt t="49323" x="8356600" y="5657850"/>
          <p14:tracePt t="49339" x="8375650" y="5645150"/>
          <p14:tracePt t="49356" x="8401050" y="5645150"/>
          <p14:tracePt t="49373" x="8413750" y="5632450"/>
          <p14:tracePt t="49460" x="8407400" y="5632450"/>
          <p14:tracePt t="49467" x="8343900" y="5632450"/>
          <p14:tracePt t="49475" x="8235950" y="5645150"/>
          <p14:tracePt t="49489" x="8128000" y="5657850"/>
          <p14:tracePt t="49506" x="7867650" y="5702300"/>
          <p14:tracePt t="49523" x="7620000" y="5727700"/>
          <p14:tracePt t="49523" x="7524750" y="5753100"/>
          <p14:tracePt t="49539" x="7397750" y="5765800"/>
          <p14:tracePt t="49556" x="7334250" y="5765800"/>
          <p14:tracePt t="49573" x="7308850" y="5765800"/>
          <p14:tracePt t="49589" x="7296150" y="5765800"/>
          <p14:tracePt t="49772" x="7308850" y="5765800"/>
          <p14:tracePt t="49779" x="7315200" y="5765800"/>
          <p14:tracePt t="49811" x="7321550" y="5765800"/>
          <p14:tracePt t="49827" x="7327900" y="5765800"/>
          <p14:tracePt t="49843" x="7334250" y="5759450"/>
          <p14:tracePt t="49851" x="7353300" y="5759450"/>
          <p14:tracePt t="49859" x="7359650" y="5759450"/>
          <p14:tracePt t="49873" x="7366000" y="5759450"/>
          <p14:tracePt t="49889" x="7391400" y="5753100"/>
          <p14:tracePt t="49906" x="7397750" y="5753100"/>
          <p14:tracePt t="49923" x="7429500" y="5740400"/>
          <p14:tracePt t="49923" x="7435850" y="5740400"/>
          <p14:tracePt t="49939" x="7461250" y="5734050"/>
          <p14:tracePt t="49957" x="7467600" y="5727700"/>
          <p14:tracePt t="49973" x="7473950" y="5727700"/>
          <p14:tracePt t="49990" x="7480300" y="5721350"/>
          <p14:tracePt t="50006" x="7518400" y="5708650"/>
          <p14:tracePt t="50023" x="7531100" y="5708650"/>
          <p14:tracePt t="50040" x="7562850" y="5708650"/>
          <p14:tracePt t="50056" x="7607300" y="5708650"/>
          <p14:tracePt t="50073" x="7651750" y="5708650"/>
          <p14:tracePt t="50089" x="7658100" y="5708650"/>
          <p14:tracePt t="50106" x="7670800" y="5708650"/>
          <p14:tracePt t="50332" x="7658100" y="5708650"/>
          <p14:tracePt t="50412" x="7658100" y="5702300"/>
          <p14:tracePt t="50435" x="7664450" y="5695950"/>
          <p14:tracePt t="50443" x="7670800" y="5689600"/>
          <p14:tracePt t="50451" x="7689850" y="5683250"/>
          <p14:tracePt t="50459" x="7696200" y="5670550"/>
          <p14:tracePt t="50473" x="7727950" y="5664200"/>
          <p14:tracePt t="50489" x="7810500" y="5632450"/>
          <p14:tracePt t="50506" x="7912100" y="5600700"/>
          <p14:tracePt t="50523" x="7975600" y="5575300"/>
          <p14:tracePt t="50524" x="8026400" y="5537200"/>
          <p14:tracePt t="50539" x="8058150" y="5511800"/>
          <p14:tracePt t="50556" x="8083550" y="5486400"/>
          <p14:tracePt t="50573" x="8115300" y="5467350"/>
          <p14:tracePt t="50589" x="8140700" y="5448300"/>
          <p14:tracePt t="50606" x="8147050" y="5435600"/>
          <p14:tracePt t="50628" x="8159750" y="5429250"/>
          <p14:tracePt t="50684" x="8159750" y="5422900"/>
          <p14:tracePt t="50691" x="8153400" y="5416550"/>
          <p14:tracePt t="50715" x="8147050" y="5416550"/>
          <p14:tracePt t="50724" x="8121650" y="5410200"/>
          <p14:tracePt t="50740" x="8108950" y="5410200"/>
          <p14:tracePt t="50756" x="8070850" y="5410200"/>
          <p14:tracePt t="50773" x="8039100" y="5410200"/>
          <p14:tracePt t="50790" x="8007350" y="5410200"/>
          <p14:tracePt t="50806" x="7981950" y="5410200"/>
          <p14:tracePt t="50823" x="7950200" y="5410200"/>
          <p14:tracePt t="50840" x="7918450" y="5410200"/>
          <p14:tracePt t="50856" x="7886700" y="5410200"/>
          <p14:tracePt t="50873" x="7861300" y="5410200"/>
          <p14:tracePt t="50890" x="7829550" y="5410200"/>
          <p14:tracePt t="50906" x="7785100" y="5410200"/>
          <p14:tracePt t="50923" x="7740650" y="5410200"/>
          <p14:tracePt t="50924" x="7715250" y="5416550"/>
          <p14:tracePt t="50940" x="7658100" y="5435600"/>
          <p14:tracePt t="50956" x="7600950" y="5467350"/>
          <p14:tracePt t="50973" x="7531100" y="5505450"/>
          <p14:tracePt t="50990" x="7493000" y="5537200"/>
          <p14:tracePt t="51006" x="7448550" y="5581650"/>
          <p14:tracePt t="51023" x="7423150" y="5607050"/>
          <p14:tracePt t="51040" x="7404100" y="5619750"/>
          <p14:tracePt t="51060" x="7404100" y="5626100"/>
          <p14:tracePt t="51188" x="7410450" y="5626100"/>
          <p14:tracePt t="51196" x="7416800" y="5626100"/>
          <p14:tracePt t="51206" x="7442200" y="5619750"/>
          <p14:tracePt t="51223" x="7473950" y="5588000"/>
          <p14:tracePt t="51240" x="7512050" y="5581650"/>
          <p14:tracePt t="51256" x="7569200" y="5556250"/>
          <p14:tracePt t="51273" x="7613650" y="5537200"/>
          <p14:tracePt t="51290" x="7696200" y="5492750"/>
          <p14:tracePt t="51306" x="7766050" y="5473700"/>
          <p14:tracePt t="51323" x="7848600" y="5429250"/>
          <p14:tracePt t="51324" x="7899400" y="5429250"/>
          <p14:tracePt t="51340" x="7956550" y="5422900"/>
          <p14:tracePt t="51356" x="8039100" y="5422900"/>
          <p14:tracePt t="51373" x="8058150" y="5422900"/>
          <p14:tracePt t="51390" x="8089900" y="5422900"/>
          <p14:tracePt t="51406" x="8096250" y="5422900"/>
          <p14:tracePt t="51423" x="8102600" y="5429250"/>
          <p14:tracePt t="51440" x="8102600" y="5441950"/>
          <p14:tracePt t="51456" x="8102600" y="5448300"/>
          <p14:tracePt t="51473" x="8102600" y="5467350"/>
          <p14:tracePt t="51490" x="8102600" y="5473700"/>
          <p14:tracePt t="51506" x="8096250" y="5480050"/>
          <p14:tracePt t="51523" x="8089900" y="5480050"/>
          <p14:tracePt t="51540" x="8077200" y="5480050"/>
          <p14:tracePt t="51572" x="8064500" y="5480050"/>
          <p14:tracePt t="51612" x="8058150" y="5480050"/>
          <p14:tracePt t="52340" x="8039100" y="5480050"/>
          <p14:tracePt t="52356" x="8013700" y="5480050"/>
          <p14:tracePt t="52364" x="8007350" y="5480050"/>
          <p14:tracePt t="52373" x="7969250" y="5480050"/>
          <p14:tracePt t="52391" x="7912100" y="5480050"/>
          <p14:tracePt t="52407" x="7861300" y="5480050"/>
          <p14:tracePt t="52423" x="7816850" y="5480050"/>
          <p14:tracePt t="52440" x="7778750" y="5480050"/>
          <p14:tracePt t="52468" x="7772400" y="5480050"/>
          <p14:tracePt t="52485" x="7759700" y="5480050"/>
          <p14:tracePt t="52500" x="7753350" y="5480050"/>
          <p14:tracePt t="52516" x="7740650" y="5480050"/>
          <p14:tracePt t="52524" x="7734300" y="5480050"/>
          <p14:tracePt t="52540" x="7721600" y="5480050"/>
          <p14:tracePt t="52557" x="7715250" y="5480050"/>
          <p14:tracePt t="52581" x="7696200" y="5492750"/>
          <p14:tracePt t="52884" x="7677150" y="5492750"/>
          <p14:tracePt t="52916" x="7670800" y="5492750"/>
          <p14:tracePt t="52940" x="7664450" y="5492750"/>
          <p14:tracePt t="52948" x="7658100" y="5486400"/>
          <p14:tracePt t="52972" x="7651750" y="5480050"/>
          <p14:tracePt t="53004" x="7645400" y="5480050"/>
          <p14:tracePt t="53212" x="7632700" y="5480050"/>
          <p14:tracePt t="53220" x="7626350" y="5480050"/>
          <p14:tracePt t="53269" x="7620000" y="5480050"/>
          <p14:tracePt t="53364" x="7613650" y="5480050"/>
          <p14:tracePt t="53388" x="7607300" y="5480050"/>
          <p14:tracePt t="53460" x="7600950" y="5480050"/>
          <p14:tracePt t="53540" x="7588250" y="5480050"/>
          <p14:tracePt t="53556" x="7581900" y="5492750"/>
          <p14:tracePt t="53644" x="7575550" y="5499100"/>
          <p14:tracePt t="53700" x="7569200" y="5499100"/>
          <p14:tracePt t="53772" x="7562850" y="5499100"/>
          <p14:tracePt t="53868" x="7543800" y="5505450"/>
          <p14:tracePt t="53941" x="7537450" y="5511800"/>
          <p14:tracePt t="54028" x="7518400" y="5524500"/>
          <p14:tracePt t="54164" x="7512050" y="5524500"/>
          <p14:tracePt t="54253" x="7505700" y="5524500"/>
          <p14:tracePt t="54333" x="7480300" y="5530850"/>
          <p14:tracePt t="54469" x="7473950" y="5530850"/>
          <p14:tracePt t="54500" x="7467600" y="5530850"/>
          <p14:tracePt t="54580" x="7448550" y="5530850"/>
          <p14:tracePt t="54613" x="7442200" y="5530850"/>
          <p14:tracePt t="54692" x="7435850" y="5537200"/>
          <p14:tracePt t="54724" x="7429500" y="5537200"/>
          <p14:tracePt t="54780" x="7410450" y="5537200"/>
          <p14:tracePt t="54845" x="7404100" y="5537200"/>
          <p14:tracePt t="54949" x="7391400" y="5543550"/>
          <p14:tracePt t="55021" x="7378700" y="5549900"/>
          <p14:tracePt t="55045" x="7372350" y="5549900"/>
          <p14:tracePt t="55093" x="7366000" y="5549900"/>
          <p14:tracePt t="55165" x="7359650" y="5549900"/>
          <p14:tracePt t="55237" x="7353300" y="5549900"/>
          <p14:tracePt t="55405" x="7334250" y="5549900"/>
          <p14:tracePt t="55445" x="7327900" y="5549900"/>
          <p14:tracePt t="55477" x="7321550" y="5549900"/>
          <p14:tracePt t="55589" x="7315200" y="5549900"/>
          <p14:tracePt t="55669" x="7296150" y="5549900"/>
          <p14:tracePt t="55765" x="7289800" y="5549900"/>
          <p14:tracePt t="55821" x="7283450" y="5549900"/>
          <p14:tracePt t="56141" x="7277100" y="5549900"/>
          <p14:tracePt t="56278" x="7258050" y="5549900"/>
          <p14:tracePt t="56293" x="7251700" y="5562600"/>
          <p14:tracePt t="57797" x="7245350" y="55626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1188803" y="171450"/>
            <a:ext cx="6623522" cy="7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Earth’s </a:t>
            </a:r>
            <a:r>
              <a:rPr lang="en-US" altLang="en-US" sz="44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story is in </a:t>
            </a:r>
            <a:r>
              <a:rPr lang="en-US" altLang="en-US" sz="4400" b="1" dirty="0" smtClean="0">
                <a:solidFill>
                  <a:srgbClr val="0066FF"/>
                </a:solidFill>
                <a:latin typeface="Times New Roman" panose="02020603050405020304" pitchFamily="18" charset="0"/>
              </a:rPr>
              <a:t>its </a:t>
            </a:r>
            <a:r>
              <a:rPr lang="en-US" altLang="en-US" sz="44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rocks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411760" y="2780928"/>
            <a:ext cx="4652963" cy="66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</a:pPr>
            <a:r>
              <a:rPr lang="en-CA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those we can see and map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987824" y="5445224"/>
            <a:ext cx="3352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</a:pPr>
            <a:r>
              <a:rPr lang="en-CA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and those we can't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74802" r="14999" b="10498"/>
          <a:stretch>
            <a:fillRect/>
          </a:stretch>
        </p:blipFill>
        <p:spPr bwMode="auto">
          <a:xfrm>
            <a:off x="1115616" y="5445224"/>
            <a:ext cx="6948487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4991" r="14999" b="24933"/>
          <a:stretch>
            <a:fillRect/>
          </a:stretch>
        </p:blipFill>
        <p:spPr bwMode="auto">
          <a:xfrm>
            <a:off x="1115616" y="1124744"/>
            <a:ext cx="6948488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98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492" x="6623050" y="2336800"/>
          <p14:tracePt t="17500" x="6610350" y="2336800"/>
          <p14:tracePt t="17511" x="6578600" y="2336800"/>
          <p14:tracePt t="17527" x="6553200" y="2336800"/>
          <p14:tracePt t="17572" x="6540500" y="2336800"/>
          <p14:tracePt t="17588" x="6534150" y="2336800"/>
          <p14:tracePt t="17596" x="6515100" y="2336800"/>
          <p14:tracePt t="17604" x="6489700" y="2343150"/>
          <p14:tracePt t="17892" x="6483350" y="2349500"/>
          <p14:tracePt t="17900" x="6464300" y="2374900"/>
          <p14:tracePt t="17911" x="6426200" y="2444750"/>
          <p14:tracePt t="17927" x="6381750" y="2565400"/>
          <p14:tracePt t="17944" x="6381750" y="2609850"/>
          <p14:tracePt t="17961" x="6381750" y="2616200"/>
          <p14:tracePt t="17988" x="6381750" y="2628900"/>
          <p14:tracePt t="17996" x="6381750" y="2641600"/>
          <p14:tracePt t="18011" x="6381750" y="2647950"/>
          <p14:tracePt t="18027" x="6381750" y="2736850"/>
          <p14:tracePt t="18028" x="6381750" y="2806700"/>
          <p14:tracePt t="18044" x="6369050" y="2997200"/>
          <p14:tracePt t="18061" x="6369050" y="3187700"/>
          <p14:tracePt t="18077" x="6375400" y="3384550"/>
          <p14:tracePt t="18094" x="6413500" y="3562350"/>
          <p14:tracePt t="18111" x="6464300" y="3695700"/>
          <p14:tracePt t="18128" x="6483350" y="3765550"/>
          <p14:tracePt t="18144" x="6489700" y="3790950"/>
          <p14:tracePt t="18161" x="6489700" y="3810000"/>
          <p14:tracePt t="18177" x="6489700" y="3822700"/>
          <p14:tracePt t="18194" x="6489700" y="3829050"/>
          <p14:tracePt t="18211" x="6489700" y="3835400"/>
          <p14:tracePt t="18227" x="6489700" y="3848100"/>
          <p14:tracePt t="18244" x="6483350" y="3854450"/>
          <p14:tracePt t="18261" x="6457950" y="3854450"/>
          <p14:tracePt t="18278" x="6451600" y="3854450"/>
          <p14:tracePt t="18294" x="6426200" y="3854450"/>
          <p14:tracePt t="18311" x="6413500" y="3854450"/>
          <p14:tracePt t="18327" x="6388100" y="3854450"/>
          <p14:tracePt t="18344" x="6381750" y="3854450"/>
          <p14:tracePt t="18361" x="6350000" y="3854450"/>
          <p14:tracePt t="18377" x="6330950" y="3854450"/>
          <p14:tracePt t="18394" x="6292850" y="3854450"/>
          <p14:tracePt t="18411" x="6210300" y="3854450"/>
          <p14:tracePt t="18428" x="6089650" y="3854450"/>
          <p14:tracePt t="18428" x="6019800" y="3854450"/>
          <p14:tracePt t="18444" x="5861050" y="3854450"/>
          <p14:tracePt t="18461" x="5734050" y="3854450"/>
          <p14:tracePt t="18478" x="5626100" y="3854450"/>
          <p14:tracePt t="18494" x="5530850" y="3873500"/>
          <p14:tracePt t="18511" x="5448300" y="3873500"/>
          <p14:tracePt t="18527" x="5346700" y="3873500"/>
          <p14:tracePt t="18544" x="5251450" y="3873500"/>
          <p14:tracePt t="18561" x="5149850" y="3873500"/>
          <p14:tracePt t="18577" x="5041900" y="3873500"/>
          <p14:tracePt t="18594" x="4876800" y="3841750"/>
          <p14:tracePt t="18611" x="4711700" y="3778250"/>
          <p14:tracePt t="18628" x="4540250" y="3727450"/>
          <p14:tracePt t="18632" x="4489450" y="3714750"/>
          <p14:tracePt t="18644" x="4387850" y="3670300"/>
          <p14:tracePt t="18661" x="4298950" y="3625850"/>
          <p14:tracePt t="18678" x="4216400" y="3606800"/>
          <p14:tracePt t="18694" x="4140200" y="3562350"/>
          <p14:tracePt t="18711" x="4057650" y="3530600"/>
          <p14:tracePt t="18728" x="3981450" y="3511550"/>
          <p14:tracePt t="18744" x="3898900" y="3498850"/>
          <p14:tracePt t="18761" x="3841750" y="3467100"/>
          <p14:tracePt t="18777" x="3752850" y="3429000"/>
          <p14:tracePt t="18794" x="3683000" y="3378200"/>
          <p14:tracePt t="18811" x="3594100" y="3295650"/>
          <p14:tracePt t="18828" x="3511550" y="3219450"/>
          <p14:tracePt t="18828" x="3467100" y="3168650"/>
          <p14:tracePt t="18844" x="3416300" y="3086100"/>
          <p14:tracePt t="18861" x="3340100" y="2965450"/>
          <p14:tracePt t="18878" x="3295650" y="2863850"/>
          <p14:tracePt t="18894" x="3251200" y="2762250"/>
          <p14:tracePt t="18911" x="3219450" y="2692400"/>
          <p14:tracePt t="18928" x="3187700" y="2635250"/>
          <p14:tracePt t="18944" x="3181350" y="2609850"/>
          <p14:tracePt t="18961" x="3162300" y="2584450"/>
          <p14:tracePt t="18978" x="3155950" y="2571750"/>
          <p14:tracePt t="18994" x="3155950" y="2552700"/>
          <p14:tracePt t="19011" x="3149600" y="2527300"/>
          <p14:tracePt t="19028" x="3149600" y="2520950"/>
          <p14:tracePt t="19044" x="3149600" y="2501900"/>
          <p14:tracePt t="19061" x="3149600" y="2482850"/>
          <p14:tracePt t="19078" x="3149600" y="2463800"/>
          <p14:tracePt t="19094" x="3149600" y="2444750"/>
          <p14:tracePt t="19112" x="3149600" y="2400300"/>
          <p14:tracePt t="19128" x="3149600" y="2368550"/>
          <p14:tracePt t="19144" x="3162300" y="2311400"/>
          <p14:tracePt t="19161" x="3168650" y="2254250"/>
          <p14:tracePt t="19178" x="3200400" y="2171700"/>
          <p14:tracePt t="19194" x="3213100" y="2120900"/>
          <p14:tracePt t="19211" x="3232150" y="2057400"/>
          <p14:tracePt t="19228" x="3257550" y="1974850"/>
          <p14:tracePt t="19229" x="3282950" y="1936750"/>
          <p14:tracePt t="19244" x="3302000" y="1892300"/>
          <p14:tracePt t="19261" x="3321050" y="1835150"/>
          <p14:tracePt t="19278" x="3359150" y="1784350"/>
          <p14:tracePt t="19294" x="3378200" y="1739900"/>
          <p14:tracePt t="19311" x="3416300" y="1676400"/>
          <p14:tracePt t="19328" x="3473450" y="1587500"/>
          <p14:tracePt t="19344" x="3511550" y="1530350"/>
          <p14:tracePt t="19361" x="3556000" y="1447800"/>
          <p14:tracePt t="19378" x="3575050" y="1409700"/>
          <p14:tracePt t="19394" x="3613150" y="1365250"/>
          <p14:tracePt t="19411" x="3619500" y="1352550"/>
          <p14:tracePt t="19428" x="3644900" y="1352550"/>
          <p14:tracePt t="19444" x="3676650" y="1333500"/>
          <p14:tracePt t="19461" x="3689350" y="1333500"/>
          <p14:tracePt t="19478" x="3702050" y="1339850"/>
          <p14:tracePt t="19494" x="3727450" y="1346200"/>
          <p14:tracePt t="19511" x="3784600" y="1352550"/>
          <p14:tracePt t="19528" x="3841750" y="1371600"/>
          <p14:tracePt t="19544" x="3905250" y="1384300"/>
          <p14:tracePt t="19561" x="3975100" y="1397000"/>
          <p14:tracePt t="19578" x="4051300" y="1403350"/>
          <p14:tracePt t="19595" x="4152900" y="1428750"/>
          <p14:tracePt t="19611" x="4210050" y="1435100"/>
          <p14:tracePt t="19628" x="4286250" y="1435100"/>
          <p14:tracePt t="19628" x="4311650" y="1435100"/>
          <p14:tracePt t="19645" x="4368800" y="1447800"/>
          <p14:tracePt t="19661" x="4425950" y="1454150"/>
          <p14:tracePt t="19678" x="4483100" y="1473200"/>
          <p14:tracePt t="19694" x="4508500" y="1473200"/>
          <p14:tracePt t="19711" x="4540250" y="1479550"/>
          <p14:tracePt t="19728" x="4584700" y="1498600"/>
          <p14:tracePt t="19745" x="4635500" y="1530350"/>
          <p14:tracePt t="19761" x="4705350" y="1568450"/>
          <p14:tracePt t="19778" x="4749800" y="1593850"/>
          <p14:tracePt t="19794" x="4851400" y="1651000"/>
          <p14:tracePt t="19811" x="4921250" y="1689100"/>
          <p14:tracePt t="19828" x="5010150" y="1733550"/>
          <p14:tracePt t="19829" x="5067300" y="1758950"/>
          <p14:tracePt t="19845" x="5168900" y="1803400"/>
          <p14:tracePt t="19861" x="5270500" y="1847850"/>
          <p14:tracePt t="19878" x="5327650" y="1898650"/>
          <p14:tracePt t="19895" x="5391150" y="1936750"/>
          <p14:tracePt t="19911" x="5435600" y="1962150"/>
          <p14:tracePt t="19928" x="5454650" y="1981200"/>
          <p14:tracePt t="19945" x="5467350" y="1993900"/>
          <p14:tracePt t="19973" x="5473700" y="2000250"/>
          <p14:tracePt t="19989" x="5480050" y="2006600"/>
          <p14:tracePt t="20013" x="5486400" y="2019300"/>
          <p14:tracePt t="20029" x="5499100" y="2019300"/>
          <p14:tracePt t="20037" x="5511800" y="2025650"/>
          <p14:tracePt t="20260" x="5511800" y="2019300"/>
          <p14:tracePt t="20269" x="5511800" y="2006600"/>
          <p14:tracePt t="20278" x="5518150" y="1981200"/>
          <p14:tracePt t="20295" x="5543550" y="1962150"/>
          <p14:tracePt t="20311" x="5575300" y="1898650"/>
          <p14:tracePt t="20328" x="5600700" y="1854200"/>
          <p14:tracePt t="20345" x="5619750" y="1809750"/>
          <p14:tracePt t="20361" x="5619750" y="1790700"/>
          <p14:tracePt t="20378" x="5619750" y="1771650"/>
          <p14:tracePt t="20395" x="5619750" y="1758950"/>
          <p14:tracePt t="20413" x="5619750" y="1752600"/>
          <p14:tracePt t="20469" x="5626100" y="1746250"/>
          <p14:tracePt t="20493" x="5638800" y="1746250"/>
          <p14:tracePt t="20509" x="5645150" y="1746250"/>
          <p14:tracePt t="20581" x="5651500" y="1746250"/>
          <p14:tracePt t="20589" x="5651500" y="1765300"/>
          <p14:tracePt t="20597" x="5651500" y="1816100"/>
          <p14:tracePt t="20611" x="5651500" y="1854200"/>
          <p14:tracePt t="20628" x="5651500" y="1962150"/>
          <p14:tracePt t="20629" x="5689600" y="2051050"/>
          <p14:tracePt t="20645" x="5715000" y="2197100"/>
          <p14:tracePt t="20661" x="5765800" y="2349500"/>
          <p14:tracePt t="20678" x="5816600" y="2482850"/>
          <p14:tracePt t="20695" x="5835650" y="2559050"/>
          <p14:tracePt t="20711" x="5835650" y="2597150"/>
          <p14:tracePt t="20893" x="5835650" y="2590800"/>
          <p14:tracePt t="20901" x="5835650" y="2565400"/>
          <p14:tracePt t="20911" x="5835650" y="2552700"/>
          <p14:tracePt t="20928" x="5822950" y="2482850"/>
          <p14:tracePt t="20945" x="5810250" y="2413000"/>
          <p14:tracePt t="20961" x="5791200" y="2330450"/>
          <p14:tracePt t="20978" x="5708650" y="2222500"/>
          <p14:tracePt t="20995" x="5664200" y="2139950"/>
          <p14:tracePt t="21011" x="5600700" y="2051050"/>
          <p14:tracePt t="21028" x="5518150" y="1955800"/>
          <p14:tracePt t="21029" x="5486400" y="1911350"/>
          <p14:tracePt t="21045" x="5403850" y="1816100"/>
          <p14:tracePt t="21062" x="5295900" y="1727200"/>
          <p14:tracePt t="21078" x="5156200" y="1606550"/>
          <p14:tracePt t="21095" x="5016500" y="1504950"/>
          <p14:tracePt t="21111" x="4845050" y="1416050"/>
          <p14:tracePt t="21128" x="4654550" y="1308100"/>
          <p14:tracePt t="21145" x="4502150" y="1219200"/>
          <p14:tracePt t="21161" x="4368800" y="1168400"/>
          <p14:tracePt t="21178" x="4298950" y="1136650"/>
          <p14:tracePt t="21195" x="4267200" y="1136650"/>
          <p14:tracePt t="21211" x="4254500" y="1136650"/>
          <p14:tracePt t="21229" x="4248150" y="1136650"/>
          <p14:tracePt t="21533" x="4260850" y="1136650"/>
          <p14:tracePt t="21541" x="4273550" y="1130300"/>
          <p14:tracePt t="21605" x="4260850" y="1123950"/>
          <p14:tracePt t="21613" x="4248150" y="1123950"/>
          <p14:tracePt t="21628" x="4203700" y="1136650"/>
          <p14:tracePt t="21645" x="4133850" y="1225550"/>
          <p14:tracePt t="21662" x="4089400" y="1320800"/>
          <p14:tracePt t="21678" x="4089400" y="1428750"/>
          <p14:tracePt t="21695" x="4076700" y="1524000"/>
          <p14:tracePt t="21711" x="4064000" y="1651000"/>
          <p14:tracePt t="21728" x="4038600" y="1797050"/>
          <p14:tracePt t="21745" x="4013200" y="1955800"/>
          <p14:tracePt t="21762" x="4000500" y="2133600"/>
          <p14:tracePt t="21778" x="3962400" y="2298700"/>
          <p14:tracePt t="21796" x="3898900" y="2451100"/>
          <p14:tracePt t="21812" x="3841750" y="2571750"/>
          <p14:tracePt t="21828" x="3778250" y="2654300"/>
          <p14:tracePt t="21829" x="3752850" y="2711450"/>
          <p14:tracePt t="21845" x="3702050" y="2774950"/>
          <p14:tracePt t="21862" x="3644900" y="2832100"/>
          <p14:tracePt t="21878" x="3594100" y="2908300"/>
          <p14:tracePt t="21895" x="3556000" y="2952750"/>
          <p14:tracePt t="21912" x="3530600" y="2978150"/>
          <p14:tracePt t="21928" x="3492500" y="3022600"/>
          <p14:tracePt t="21945" x="3473450" y="3073400"/>
          <p14:tracePt t="21962" x="3448050" y="3105150"/>
          <p14:tracePt t="21978" x="3409950" y="3155950"/>
          <p14:tracePt t="21995" x="3378200" y="3194050"/>
          <p14:tracePt t="22012" x="3321050" y="3232150"/>
          <p14:tracePt t="22028" x="3244850" y="3263900"/>
          <p14:tracePt t="22029" x="3219450" y="3282950"/>
          <p14:tracePt t="22045" x="3149600" y="3289300"/>
          <p14:tracePt t="22062" x="3124200" y="3289300"/>
          <p14:tracePt t="22078" x="3105150" y="3289300"/>
          <p14:tracePt t="22095" x="3054350" y="3270250"/>
          <p14:tracePt t="22112" x="2984500" y="3149600"/>
          <p14:tracePt t="22128" x="2863850" y="2971800"/>
          <p14:tracePt t="22145" x="2800350" y="2876550"/>
          <p14:tracePt t="22162" x="2794000" y="2800350"/>
          <p14:tracePt t="22178" x="2774950" y="2743200"/>
          <p14:tracePt t="22195" x="2774950" y="2705100"/>
          <p14:tracePt t="22212" x="2774950" y="2660650"/>
          <p14:tracePt t="22228" x="2774950" y="2628900"/>
          <p14:tracePt t="22229" x="2774950" y="2609850"/>
          <p14:tracePt t="22245" x="2787650" y="2565400"/>
          <p14:tracePt t="22262" x="2794000" y="2520950"/>
          <p14:tracePt t="22279" x="2819400" y="2476500"/>
          <p14:tracePt t="22295" x="2838450" y="2438400"/>
          <p14:tracePt t="22312" x="2870200" y="2393950"/>
          <p14:tracePt t="22328" x="2889250" y="2374900"/>
          <p14:tracePt t="22345" x="2908300" y="2343150"/>
          <p14:tracePt t="22362" x="2933700" y="2305050"/>
          <p14:tracePt t="22378" x="2971800" y="2235200"/>
          <p14:tracePt t="22395" x="3016250" y="2159000"/>
          <p14:tracePt t="22412" x="3054350" y="2076450"/>
          <p14:tracePt t="22428" x="3092450" y="1974850"/>
          <p14:tracePt t="22429" x="3124200" y="1930400"/>
          <p14:tracePt t="22445" x="3175000" y="1860550"/>
          <p14:tracePt t="22462" x="3225800" y="1809750"/>
          <p14:tracePt t="22478" x="3263900" y="1765300"/>
          <p14:tracePt t="22495" x="3308350" y="1727200"/>
          <p14:tracePt t="22512" x="3416300" y="1663700"/>
          <p14:tracePt t="22528" x="3498850" y="1612900"/>
          <p14:tracePt t="22545" x="3606800" y="1555750"/>
          <p14:tracePt t="22562" x="3708400" y="1511300"/>
          <p14:tracePt t="22578" x="3790950" y="1479550"/>
          <p14:tracePt t="22595" x="3879850" y="1435100"/>
          <p14:tracePt t="22612" x="3962400" y="1403350"/>
          <p14:tracePt t="22628" x="4006850" y="1384300"/>
          <p14:tracePt t="22629" x="4025900" y="1377950"/>
          <p14:tracePt t="22645" x="4051300" y="1358900"/>
          <p14:tracePt t="22662" x="4095750" y="1352550"/>
          <p14:tracePt t="22678" x="4108450" y="1352550"/>
          <p14:tracePt t="22695" x="4152900" y="1352550"/>
          <p14:tracePt t="22712" x="4197350" y="1352550"/>
          <p14:tracePt t="22729" x="4260850" y="1352550"/>
          <p14:tracePt t="22745" x="4349750" y="1352550"/>
          <p14:tracePt t="22762" x="4533900" y="1371600"/>
          <p14:tracePt t="22779" x="4743450" y="1384300"/>
          <p14:tracePt t="22795" x="4972050" y="1441450"/>
          <p14:tracePt t="22812" x="5251450" y="1466850"/>
          <p14:tracePt t="22829" x="5549900" y="1524000"/>
          <p14:tracePt t="22829" x="5689600" y="1536700"/>
          <p14:tracePt t="22845" x="5918200" y="1581150"/>
          <p14:tracePt t="22862" x="6083300" y="1593850"/>
          <p14:tracePt t="22878" x="6172200" y="1600200"/>
          <p14:tracePt t="22895" x="6203950" y="1625600"/>
          <p14:tracePt t="22912" x="6216650" y="1625600"/>
          <p14:tracePt t="22928" x="6223000" y="1631950"/>
          <p14:tracePt t="22945" x="6229350" y="1644650"/>
          <p14:tracePt t="22962" x="6235700" y="1657350"/>
          <p14:tracePt t="22979" x="6248400" y="1689100"/>
          <p14:tracePt t="22995" x="6254750" y="1758950"/>
          <p14:tracePt t="23012" x="6267450" y="1816100"/>
          <p14:tracePt t="23029" x="6267450" y="1879600"/>
          <p14:tracePt t="23029" x="6267450" y="1898650"/>
          <p14:tracePt t="23045" x="6267450" y="1955800"/>
          <p14:tracePt t="23062" x="6267450" y="2006600"/>
          <p14:tracePt t="23079" x="6267450" y="2076450"/>
          <p14:tracePt t="23095" x="6273800" y="2133600"/>
          <p14:tracePt t="23112" x="6286500" y="2190750"/>
          <p14:tracePt t="23129" x="6299200" y="2254250"/>
          <p14:tracePt t="23145" x="6299200" y="2298700"/>
          <p14:tracePt t="23162" x="6311900" y="2349500"/>
          <p14:tracePt t="23179" x="6311900" y="2368550"/>
          <p14:tracePt t="23195" x="6324600" y="2406650"/>
          <p14:tracePt t="23212" x="6324600" y="2451100"/>
          <p14:tracePt t="23229" x="6330950" y="2520950"/>
          <p14:tracePt t="23246" x="6343650" y="2565400"/>
          <p14:tracePt t="23262" x="6369050" y="2635250"/>
          <p14:tracePt t="23279" x="6381750" y="2730500"/>
          <p14:tracePt t="23295" x="6413500" y="2813050"/>
          <p14:tracePt t="23312" x="6426200" y="2901950"/>
          <p14:tracePt t="23329" x="6426200" y="2997200"/>
          <p14:tracePt t="23345" x="6432550" y="3105150"/>
          <p14:tracePt t="23362" x="6432550" y="3181350"/>
          <p14:tracePt t="23379" x="6432550" y="3251200"/>
          <p14:tracePt t="23395" x="6432550" y="3302000"/>
          <p14:tracePt t="23412" x="6419850" y="3384550"/>
          <p14:tracePt t="23429" x="6388100" y="3441700"/>
          <p14:tracePt t="23429" x="6381750" y="3486150"/>
          <p14:tracePt t="23445" x="6350000" y="3517900"/>
          <p14:tracePt t="23462" x="6324600" y="3568700"/>
          <p14:tracePt t="23479" x="6292850" y="3625850"/>
          <p14:tracePt t="23496" x="6254750" y="3683000"/>
          <p14:tracePt t="23512" x="6203950" y="3759200"/>
          <p14:tracePt t="23529" x="6146800" y="3816350"/>
          <p14:tracePt t="23545" x="6108700" y="3854450"/>
          <p14:tracePt t="23562" x="6019800" y="3917950"/>
          <p14:tracePt t="23579" x="5943600" y="3981450"/>
          <p14:tracePt t="23595" x="5899150" y="4019550"/>
          <p14:tracePt t="23612" x="5848350" y="4057650"/>
          <p14:tracePt t="23629" x="5772150" y="4102100"/>
          <p14:tracePt t="23629" x="5759450" y="4114800"/>
          <p14:tracePt t="23645" x="5689600" y="4152900"/>
          <p14:tracePt t="23662" x="5600700" y="4184650"/>
          <p14:tracePt t="23679" x="5505450" y="4203700"/>
          <p14:tracePt t="23695" x="5410200" y="4235450"/>
          <p14:tracePt t="23712" x="5340350" y="4248150"/>
          <p14:tracePt t="23729" x="5295900" y="4254500"/>
          <p14:tracePt t="23746" x="5257800" y="4254500"/>
          <p14:tracePt t="23762" x="5238750" y="4267200"/>
          <p14:tracePt t="23779" x="5219700" y="4267200"/>
          <p14:tracePt t="23795" x="5187950" y="4267200"/>
          <p14:tracePt t="23812" x="5168900" y="4267200"/>
          <p14:tracePt t="23829" x="5149850" y="4267200"/>
          <p14:tracePt t="23845" x="5111750" y="4267200"/>
          <p14:tracePt t="23862" x="5073650" y="4286250"/>
          <p14:tracePt t="23879" x="5048250" y="4286250"/>
          <p14:tracePt t="23895" x="5010150" y="4292600"/>
          <p14:tracePt t="23912" x="4965700" y="4292600"/>
          <p14:tracePt t="23929" x="4921250" y="4298950"/>
          <p14:tracePt t="23945" x="4864100" y="4298950"/>
          <p14:tracePt t="23963" x="4787900" y="4298950"/>
          <p14:tracePt t="23979" x="4718050" y="4298950"/>
          <p14:tracePt t="23996" x="4654550" y="4286250"/>
          <p14:tracePt t="24012" x="4591050" y="4260850"/>
          <p14:tracePt t="24029" x="4527550" y="4229100"/>
          <p14:tracePt t="24030" x="4495800" y="4210050"/>
          <p14:tracePt t="24045" x="4438650" y="4171950"/>
          <p14:tracePt t="24062" x="4337050" y="4127500"/>
          <p14:tracePt t="24079" x="4260850" y="4070350"/>
          <p14:tracePt t="24095" x="4203700" y="4044950"/>
          <p14:tracePt t="24112" x="4133850" y="4006850"/>
          <p14:tracePt t="24129" x="4064000" y="3962400"/>
          <p14:tracePt t="24145" x="3994150" y="3924300"/>
          <p14:tracePt t="24162" x="3917950" y="3860800"/>
          <p14:tracePt t="24179" x="3841750" y="3810000"/>
          <p14:tracePt t="24195" x="3797300" y="3759200"/>
          <p14:tracePt t="24212" x="3740150" y="3683000"/>
          <p14:tracePt t="24229" x="3695700" y="3625850"/>
          <p14:tracePt t="24229" x="3663950" y="3581400"/>
          <p14:tracePt t="24246" x="3613150" y="3511550"/>
          <p14:tracePt t="24262" x="3556000" y="3422650"/>
          <p14:tracePt t="24279" x="3511550" y="3340100"/>
          <p14:tracePt t="24295" x="3467100" y="3219450"/>
          <p14:tracePt t="24312" x="3429000" y="3175000"/>
          <p14:tracePt t="24329" x="3390900" y="3111500"/>
          <p14:tracePt t="24345" x="3359150" y="3079750"/>
          <p14:tracePt t="24362" x="3352800" y="3041650"/>
          <p14:tracePt t="24379" x="3333750" y="3009900"/>
          <p14:tracePt t="24395" x="3327400" y="2965450"/>
          <p14:tracePt t="24412" x="3308350" y="2933700"/>
          <p14:tracePt t="24429" x="3302000" y="2876550"/>
          <p14:tracePt t="24429" x="3289300" y="2857500"/>
          <p14:tracePt t="24445" x="3270250" y="2787650"/>
          <p14:tracePt t="24462" x="3251200" y="2717800"/>
          <p14:tracePt t="24479" x="3244850" y="2673350"/>
          <p14:tracePt t="24496" x="3244850" y="2628900"/>
          <p14:tracePt t="24512" x="3225800" y="2584450"/>
          <p14:tracePt t="24529" x="3225800" y="2552700"/>
          <p14:tracePt t="24546" x="3225800" y="2540000"/>
          <p14:tracePt t="24562" x="3225800" y="2514600"/>
          <p14:tracePt t="24579" x="3225800" y="2501900"/>
          <p14:tracePt t="24595" x="3225800" y="2470150"/>
          <p14:tracePt t="24612" x="3232150" y="2457450"/>
          <p14:tracePt t="24629" x="3263900" y="2425700"/>
          <p14:tracePt t="24645" x="3333750" y="2368550"/>
          <p14:tracePt t="24662" x="3416300" y="2336800"/>
          <p14:tracePt t="24679" x="3473450" y="2311400"/>
          <p14:tracePt t="24696" x="3536950" y="2279650"/>
          <p14:tracePt t="24713" x="3568700" y="2273300"/>
          <p14:tracePt t="25182" x="3600450" y="2286000"/>
          <p14:tracePt t="25190" x="3619500" y="2292350"/>
          <p14:tracePt t="25198" x="3670300" y="2305050"/>
          <p14:tracePt t="25212" x="3765550" y="2343150"/>
          <p14:tracePt t="25229" x="3924300" y="2355850"/>
          <p14:tracePt t="25230" x="4032250" y="2368550"/>
          <p14:tracePt t="25246" x="4381500" y="2381250"/>
          <p14:tracePt t="25262" x="4845050" y="2381250"/>
          <p14:tracePt t="25279" x="5156200" y="2381250"/>
          <p14:tracePt t="25296" x="5340350" y="2324100"/>
          <p14:tracePt t="25312" x="5429250" y="2266950"/>
          <p14:tracePt t="25329" x="5448300" y="2247900"/>
          <p14:tracePt t="25346" x="5467350" y="2209800"/>
          <p14:tracePt t="25362" x="5505450" y="2152650"/>
          <p14:tracePt t="25379" x="5524500" y="2127250"/>
          <p14:tracePt t="25396" x="5549900" y="2089150"/>
          <p14:tracePt t="25412" x="5562600" y="2070100"/>
          <p14:tracePt t="25429" x="5562600" y="2051050"/>
          <p14:tracePt t="25430" x="5562600" y="2032000"/>
          <p14:tracePt t="25446" x="5562600" y="2019300"/>
          <p14:tracePt t="25463" x="5562600" y="1993900"/>
          <p14:tracePt t="25479" x="5562600" y="1981200"/>
          <p14:tracePt t="25496" x="5588000" y="1936750"/>
          <p14:tracePt t="25512" x="5676900" y="1892300"/>
          <p14:tracePt t="25529" x="5740400" y="1873250"/>
          <p14:tracePt t="25546" x="5791200" y="1854200"/>
          <p14:tracePt t="25562" x="5797550" y="1847850"/>
          <p14:tracePt t="25614" x="5803900" y="1847850"/>
          <p14:tracePt t="25622" x="5822950" y="1847850"/>
          <p14:tracePt t="25630" x="5829300" y="1847850"/>
          <p14:tracePt t="25646" x="5880100" y="1847850"/>
          <p14:tracePt t="25662" x="5937250" y="1860550"/>
          <p14:tracePt t="25679" x="6013450" y="1860550"/>
          <p14:tracePt t="25697" x="6153150" y="1860550"/>
          <p14:tracePt t="25713" x="6267450" y="1816100"/>
          <p14:tracePt t="25729" x="6343650" y="1778000"/>
          <p14:tracePt t="25746" x="6362700" y="1758950"/>
          <p14:tracePt t="25762" x="6362700" y="1752600"/>
          <p14:tracePt t="25779" x="6362700" y="1746250"/>
          <p14:tracePt t="25796" x="6362700" y="1739900"/>
          <p14:tracePt t="25822" x="6362700" y="1733550"/>
          <p14:tracePt t="25838" x="6350000" y="1733550"/>
          <p14:tracePt t="25846" x="6343650" y="1733550"/>
          <p14:tracePt t="25862" x="6324600" y="1720850"/>
          <p14:tracePt t="25879" x="6305550" y="1720850"/>
          <p14:tracePt t="25896" x="6280150" y="1720850"/>
          <p14:tracePt t="25913" x="6267450" y="1720850"/>
          <p14:tracePt t="25930" x="6235700" y="1720850"/>
          <p14:tracePt t="25946" x="6210300" y="1720850"/>
          <p14:tracePt t="25963" x="6184900" y="1727200"/>
          <p14:tracePt t="25979" x="6153150" y="1727200"/>
          <p14:tracePt t="25996" x="6127750" y="1739900"/>
          <p14:tracePt t="26013" x="6102350" y="1739900"/>
          <p14:tracePt t="26029" x="6051550" y="1739900"/>
          <p14:tracePt t="26030" x="6032500" y="1739900"/>
          <p14:tracePt t="26046" x="6019800" y="1739900"/>
          <p14:tracePt t="26063" x="6007100" y="1739900"/>
          <p14:tracePt t="26079" x="5994400" y="1739900"/>
          <p14:tracePt t="26206" x="5988050" y="1752600"/>
          <p14:tracePt t="31175" x="5981700" y="1752600"/>
          <p14:tracePt t="31223" x="5969000" y="1752600"/>
          <p14:tracePt t="31239" x="5956300" y="1752600"/>
          <p14:tracePt t="31255" x="5949950" y="1752600"/>
          <p14:tracePt t="31264" x="5943600" y="1752600"/>
          <p14:tracePt t="31280" x="5918200" y="1752600"/>
          <p14:tracePt t="31297" x="5911850" y="1746250"/>
          <p14:tracePt t="31314" x="5880100" y="1746250"/>
          <p14:tracePt t="31331" x="5861050" y="1739900"/>
          <p14:tracePt t="31347" x="5848350" y="1739900"/>
          <p14:tracePt t="31364" x="5842000" y="1733550"/>
          <p14:tracePt t="31447" x="5842000" y="1714500"/>
          <p14:tracePt t="31511" x="5842000" y="1708150"/>
          <p14:tracePt t="31527" x="5842000" y="1701800"/>
          <p14:tracePt t="31543" x="5842000" y="1695450"/>
          <p14:tracePt t="31551" x="5842000" y="1676400"/>
          <p14:tracePt t="31567" x="5842000" y="1670050"/>
          <p14:tracePt t="31581" x="5842000" y="1663700"/>
          <p14:tracePt t="31597" x="5842000" y="1657350"/>
          <p14:tracePt t="31615" x="5842000" y="1638300"/>
          <p14:tracePt t="31839" x="5848350" y="1631950"/>
          <p14:tracePt t="31903" x="5854700" y="1625600"/>
          <p14:tracePt t="31943" x="5861050" y="1625600"/>
          <p14:tracePt t="31959" x="5873750" y="1625600"/>
          <p14:tracePt t="32000" x="5880100" y="1625600"/>
          <p14:tracePt t="32016" x="5892800" y="1625600"/>
          <p14:tracePt t="32031" x="5911850" y="1638300"/>
          <p14:tracePt t="32047" x="5918200" y="1644650"/>
          <p14:tracePt t="32071" x="5924550" y="1651000"/>
          <p14:tracePt t="32087" x="5924550" y="1657350"/>
          <p14:tracePt t="32095" x="5937250" y="1663700"/>
          <p14:tracePt t="32768" x="5949950" y="1682750"/>
          <p14:tracePt t="32784" x="5949950" y="1701800"/>
          <p14:tracePt t="32791" x="5949950" y="1708150"/>
          <p14:tracePt t="32799" x="5949950" y="1714500"/>
          <p14:tracePt t="32814" x="5956300" y="1720850"/>
          <p14:tracePt t="32831" x="5956300" y="1752600"/>
          <p14:tracePt t="32832" x="5956300" y="1778000"/>
          <p14:tracePt t="32848" x="5956300" y="1797050"/>
          <p14:tracePt t="32864" x="5949950" y="1822450"/>
          <p14:tracePt t="32888" x="5943600" y="1828800"/>
          <p14:tracePt t="33088" x="5949950" y="1809750"/>
          <p14:tracePt t="33104" x="5956300" y="1803400"/>
          <p14:tracePt t="33120" x="5969000" y="1797050"/>
          <p14:tracePt t="33127" x="5969000" y="1790700"/>
          <p14:tracePt t="33976" x="5969000" y="1797050"/>
          <p14:tracePt t="33992" x="5969000" y="1803400"/>
          <p14:tracePt t="34000" x="5969000" y="1828800"/>
          <p14:tracePt t="34016" x="5969000" y="1835150"/>
          <p14:tracePt t="34031" x="5975350" y="1841500"/>
          <p14:tracePt t="34048" x="5975350" y="1860550"/>
          <p14:tracePt t="34072" x="5975350" y="1866900"/>
          <p14:tracePt t="34192" x="5981700" y="1873250"/>
          <p14:tracePt t="34232" x="5994400" y="1873250"/>
          <p14:tracePt t="34248" x="6007100" y="1866900"/>
          <p14:tracePt t="34304" x="6013450" y="1854200"/>
          <p14:tracePt t="34584" x="6013450" y="1841500"/>
          <p14:tracePt t="35136" x="6013450" y="1835150"/>
          <p14:tracePt t="35144" x="6013450" y="1828800"/>
          <p14:tracePt t="35152" x="6013450" y="1803400"/>
          <p14:tracePt t="35164" x="6013450" y="1797050"/>
          <p14:tracePt t="35181" x="5975350" y="1771650"/>
          <p14:tracePt t="35198" x="5880100" y="1739900"/>
          <p14:tracePt t="35215" x="5835650" y="1720850"/>
          <p14:tracePt t="35231" x="5759450" y="1670050"/>
          <p14:tracePt t="35248" x="5581650" y="1568450"/>
          <p14:tracePt t="35265" x="5397500" y="1517650"/>
          <p14:tracePt t="35281" x="5162550" y="1447800"/>
          <p14:tracePt t="35298" x="4933950" y="1409700"/>
          <p14:tracePt t="35315" x="4654550" y="1365250"/>
          <p14:tracePt t="35331" x="4356100" y="1339850"/>
          <p14:tracePt t="35348" x="4095750" y="1339850"/>
          <p14:tracePt t="35365" x="3943350" y="1339850"/>
          <p14:tracePt t="35381" x="3860800" y="1339850"/>
          <p14:tracePt t="35398" x="3803650" y="1365250"/>
          <p14:tracePt t="35415" x="3752850" y="1390650"/>
          <p14:tracePt t="35432" x="3695700" y="1441450"/>
          <p14:tracePt t="35432" x="3663950" y="1473200"/>
          <p14:tracePt t="35448" x="3556000" y="1581150"/>
          <p14:tracePt t="35465" x="3473450" y="1689100"/>
          <p14:tracePt t="35481" x="3340100" y="1828800"/>
          <p14:tracePt t="35498" x="3206750" y="1974850"/>
          <p14:tracePt t="35515" x="3067050" y="2120900"/>
          <p14:tracePt t="35531" x="2914650" y="2311400"/>
          <p14:tracePt t="35548" x="2774950" y="2501900"/>
          <p14:tracePt t="35565" x="2673350" y="2641600"/>
          <p14:tracePt t="35581" x="2616200" y="2762250"/>
          <p14:tracePt t="35598" x="2578100" y="2851150"/>
          <p14:tracePt t="35615" x="2571750" y="2876550"/>
          <p14:tracePt t="35632" x="2565400" y="2908300"/>
          <p14:tracePt t="35736" x="2565400" y="2914650"/>
          <p14:tracePt t="35808" x="2571750" y="2908300"/>
          <p14:tracePt t="35824" x="2578100" y="2901950"/>
          <p14:tracePt t="35832" x="2584450" y="2895600"/>
          <p14:tracePt t="35848" x="2590800" y="2889250"/>
          <p14:tracePt t="35865" x="2603500" y="2870200"/>
          <p14:tracePt t="35881" x="2641600" y="2825750"/>
          <p14:tracePt t="35898" x="2698750" y="2762250"/>
          <p14:tracePt t="35915" x="2768600" y="2686050"/>
          <p14:tracePt t="35932" x="2819400" y="2616200"/>
          <p14:tracePt t="35949" x="2844800" y="2565400"/>
          <p14:tracePt t="35965" x="2870200" y="2540000"/>
          <p14:tracePt t="35981" x="2882900" y="2527300"/>
          <p14:tracePt t="36048" x="2889250" y="2520950"/>
          <p14:tracePt t="36072" x="2908300" y="2540000"/>
          <p14:tracePt t="36088" x="2908300" y="2552700"/>
          <p14:tracePt t="36096" x="2914650" y="2571750"/>
          <p14:tracePt t="36104" x="2914650" y="2578100"/>
          <p14:tracePt t="36115" x="2927350" y="2616200"/>
          <p14:tracePt t="36132" x="2927350" y="2654300"/>
          <p14:tracePt t="36149" x="2927350" y="2698750"/>
          <p14:tracePt t="36165" x="2959100" y="2781300"/>
          <p14:tracePt t="36182" x="2959100" y="2838450"/>
          <p14:tracePt t="36198" x="2965450" y="2882900"/>
          <p14:tracePt t="36215" x="2971800" y="2940050"/>
          <p14:tracePt t="36232" x="2971800" y="2965450"/>
          <p14:tracePt t="36232" x="2971800" y="2978150"/>
          <p14:tracePt t="36248" x="2971800" y="3003550"/>
          <p14:tracePt t="36265" x="2971800" y="3009900"/>
          <p14:tracePt t="36282" x="2971800" y="3016250"/>
          <p14:tracePt t="36298" x="2971800" y="3028950"/>
          <p14:tracePt t="36432" x="2965450" y="3022600"/>
          <p14:tracePt t="36440" x="2959100" y="3016250"/>
          <p14:tracePt t="36448" x="2952750" y="3009900"/>
          <p14:tracePt t="36465" x="2952750" y="3003550"/>
          <p14:tracePt t="36482" x="2927350" y="2971800"/>
          <p14:tracePt t="36498" x="2914650" y="2940050"/>
          <p14:tracePt t="36515" x="2914650" y="2921000"/>
          <p14:tracePt t="36532" x="2908300" y="2882900"/>
          <p14:tracePt t="36548" x="2901950" y="2851150"/>
          <p14:tracePt t="36565" x="2901950" y="2832100"/>
          <p14:tracePt t="36582" x="2882900" y="2800350"/>
          <p14:tracePt t="36793" x="2882900" y="2806700"/>
          <p14:tracePt t="36808" x="2882900" y="2813050"/>
          <p14:tracePt t="37033" x="2882900" y="2806700"/>
          <p14:tracePt t="37041" x="2882900" y="2800350"/>
          <p14:tracePt t="37049" x="2882900" y="2794000"/>
          <p14:tracePt t="37065" x="2882900" y="2768600"/>
          <p14:tracePt t="37082" x="2882900" y="2762250"/>
          <p14:tracePt t="37098" x="2882900" y="2755900"/>
          <p14:tracePt t="37115" x="2882900" y="2736850"/>
          <p14:tracePt t="37132" x="2882900" y="2730500"/>
          <p14:tracePt t="37148" x="2882900" y="2724150"/>
          <p14:tracePt t="37165" x="2882900" y="2717800"/>
          <p14:tracePt t="37182" x="2882900" y="2698750"/>
          <p14:tracePt t="37281" x="2876550" y="2692400"/>
          <p14:tracePt t="37785" x="2876550" y="2698750"/>
          <p14:tracePt t="37793" x="2876550" y="2724150"/>
          <p14:tracePt t="37801" x="2876550" y="2730500"/>
          <p14:tracePt t="37815" x="2876550" y="2755900"/>
          <p14:tracePt t="37832" x="2876550" y="2781300"/>
          <p14:tracePt t="37833" x="2876550" y="2806700"/>
          <p14:tracePt t="37849" x="2876550" y="2813050"/>
          <p14:tracePt t="37866" x="2882900" y="2838450"/>
          <p14:tracePt t="37882" x="2882900" y="2844800"/>
          <p14:tracePt t="37899" x="2882900" y="2851150"/>
          <p14:tracePt t="37916" x="2882900" y="2889250"/>
          <p14:tracePt t="37932" x="2889250" y="2921000"/>
          <p14:tracePt t="37949" x="2889250" y="2940050"/>
          <p14:tracePt t="37965" x="2901950" y="2978150"/>
          <p14:tracePt t="37982" x="2901950" y="2984500"/>
          <p14:tracePt t="37999" x="2901950" y="2997200"/>
          <p14:tracePt t="38305" x="2901950" y="2984500"/>
          <p14:tracePt t="38321" x="2901950" y="2978150"/>
          <p14:tracePt t="38337" x="2901950" y="2965450"/>
          <p14:tracePt t="38345" x="2901950" y="2959100"/>
          <p14:tracePt t="38353" x="2901950" y="2946400"/>
          <p14:tracePt t="38366" x="2901950" y="2940050"/>
          <p14:tracePt t="38385" x="2901950" y="2927350"/>
          <p14:tracePt t="38399" x="2901950" y="2921000"/>
          <p14:tracePt t="38416" x="2901950" y="2901950"/>
          <p14:tracePt t="38432" x="2901950" y="2882900"/>
          <p14:tracePt t="38433" x="2901950" y="2870200"/>
          <p14:tracePt t="38449" x="2895600" y="2844800"/>
          <p14:tracePt t="38465" x="2882900" y="2819400"/>
          <p14:tracePt t="38482" x="2882900" y="2787650"/>
          <p14:tracePt t="38499" x="2882900" y="2762250"/>
          <p14:tracePt t="38515" x="2870200" y="2724150"/>
          <p14:tracePt t="38532" x="2870200" y="2679700"/>
          <p14:tracePt t="38549" x="2863850" y="2628900"/>
          <p14:tracePt t="38565" x="2863850" y="2584450"/>
          <p14:tracePt t="38582" x="2863850" y="2540000"/>
          <p14:tracePt t="38599" x="2863850" y="2476500"/>
          <p14:tracePt t="38616" x="2863850" y="2419350"/>
          <p14:tracePt t="38632" x="2876550" y="2324100"/>
          <p14:tracePt t="38633" x="2889250" y="2298700"/>
          <p14:tracePt t="38649" x="2908300" y="2203450"/>
          <p14:tracePt t="38665" x="2952750" y="2120900"/>
          <p14:tracePt t="38682" x="2984500" y="2032000"/>
          <p14:tracePt t="38699" x="3022600" y="1949450"/>
          <p14:tracePt t="38715" x="3060700" y="1905000"/>
          <p14:tracePt t="38732" x="3098800" y="1854200"/>
          <p14:tracePt t="38749" x="3136900" y="1809750"/>
          <p14:tracePt t="38766" x="3181350" y="1746250"/>
          <p14:tracePt t="38782" x="3225800" y="1701800"/>
          <p14:tracePt t="38799" x="3276600" y="1651000"/>
          <p14:tracePt t="38815" x="3321050" y="1600200"/>
          <p14:tracePt t="38833" x="3371850" y="1555750"/>
          <p14:tracePt t="38833" x="3403600" y="1536700"/>
          <p14:tracePt t="38849" x="3460750" y="1492250"/>
          <p14:tracePt t="38866" x="3549650" y="1428750"/>
          <p14:tracePt t="38882" x="3708400" y="1339850"/>
          <p14:tracePt t="38899" x="3841750" y="1263650"/>
          <p14:tracePt t="38915" x="3930650" y="1212850"/>
          <p14:tracePt t="38932" x="3981450" y="1162050"/>
          <p14:tracePt t="38949" x="3994150" y="1149350"/>
          <p14:tracePt t="38966" x="4000500" y="1136650"/>
          <p14:tracePt t="39098" x="4000500" y="1130300"/>
          <p14:tracePt t="39105" x="3994150" y="1130300"/>
          <p14:tracePt t="39121" x="3968750" y="1130300"/>
          <p14:tracePt t="39132" x="3962400" y="1143000"/>
          <p14:tracePt t="39149" x="3917950" y="1149350"/>
          <p14:tracePt t="39166" x="3911600" y="1149350"/>
          <p14:tracePt t="39182" x="3892550" y="1168400"/>
          <p14:tracePt t="39297" x="3892550" y="1174750"/>
          <p14:tracePt t="39305" x="3892550" y="1181100"/>
          <p14:tracePt t="39316" x="3892550" y="1193800"/>
          <p14:tracePt t="39333" x="3854450" y="1270000"/>
          <p14:tracePt t="39349" x="3822700" y="1327150"/>
          <p14:tracePt t="39366" x="3790950" y="1409700"/>
          <p14:tracePt t="39382" x="3746500" y="1511300"/>
          <p14:tracePt t="39399" x="3702050" y="1600200"/>
          <p14:tracePt t="39416" x="3644900" y="1701800"/>
          <p14:tracePt t="39432" x="3587750" y="1803400"/>
          <p14:tracePt t="39449" x="3511550" y="1930400"/>
          <p14:tracePt t="39466" x="3460750" y="1987550"/>
          <p14:tracePt t="39482" x="3422650" y="2038350"/>
          <p14:tracePt t="39499" x="3384550" y="2089150"/>
          <p14:tracePt t="39516" x="3340100" y="2133600"/>
          <p14:tracePt t="39532" x="3289300" y="2159000"/>
          <p14:tracePt t="39549" x="3232150" y="2222500"/>
          <p14:tracePt t="39566" x="3194050" y="2254250"/>
          <p14:tracePt t="39582" x="3143250" y="2330450"/>
          <p14:tracePt t="39599" x="3117850" y="2387600"/>
          <p14:tracePt t="39616" x="3086100" y="2444750"/>
          <p14:tracePt t="39632" x="3048000" y="2501900"/>
          <p14:tracePt t="39633" x="3048000" y="2514600"/>
          <p14:tracePt t="39649" x="3028950" y="2565400"/>
          <p14:tracePt t="39666" x="3028950" y="2597150"/>
          <p14:tracePt t="39682" x="3009900" y="2635250"/>
          <p14:tracePt t="39699" x="3003550" y="2660650"/>
          <p14:tracePt t="39716" x="3003550" y="2667000"/>
          <p14:tracePt t="39753" x="3003550" y="2679700"/>
          <p14:tracePt t="39802" x="3009900" y="2679700"/>
          <p14:tracePt t="39809" x="3028950" y="2679700"/>
          <p14:tracePt t="39817" x="3035300" y="2673350"/>
          <p14:tracePt t="39833" x="3041650" y="2667000"/>
          <p14:tracePt t="39849" x="3067050" y="2616200"/>
          <p14:tracePt t="39866" x="3086100" y="2565400"/>
          <p14:tracePt t="39882" x="3086100" y="2508250"/>
          <p14:tracePt t="39899" x="3092450" y="2444750"/>
          <p14:tracePt t="39916" x="3105150" y="2400300"/>
          <p14:tracePt t="39932" x="3111500" y="2343150"/>
          <p14:tracePt t="39949" x="3136900" y="2292350"/>
          <p14:tracePt t="39966" x="3149600" y="2247900"/>
          <p14:tracePt t="39982" x="3162300" y="2216150"/>
          <p14:tracePt t="39999" x="3187700" y="2178050"/>
          <p14:tracePt t="40016" x="3194050" y="2165350"/>
          <p14:tracePt t="40032" x="3225800" y="2120900"/>
          <p14:tracePt t="40049" x="3244850" y="2089150"/>
          <p14:tracePt t="40066" x="3282950" y="2044700"/>
          <p14:tracePt t="40082" x="3321050" y="2006600"/>
          <p14:tracePt t="40099" x="3365500" y="1962150"/>
          <p14:tracePt t="40116" x="3441700" y="1879600"/>
          <p14:tracePt t="40133" x="3517900" y="1828800"/>
          <p14:tracePt t="40149" x="3575050" y="1771650"/>
          <p14:tracePt t="40166" x="3638550" y="1720850"/>
          <p14:tracePt t="40182" x="3695700" y="1670050"/>
          <p14:tracePt t="40199" x="3759200" y="1619250"/>
          <p14:tracePt t="40216" x="3841750" y="1574800"/>
          <p14:tracePt t="40233" x="3956050" y="1504950"/>
          <p14:tracePt t="40233" x="4051300" y="1466850"/>
          <p14:tracePt t="40249" x="4203700" y="1403350"/>
          <p14:tracePt t="40266" x="4349750" y="1352550"/>
          <p14:tracePt t="40282" x="4432300" y="1333500"/>
          <p14:tracePt t="40299" x="4476750" y="1333500"/>
          <p14:tracePt t="40317" x="4527550" y="1327150"/>
          <p14:tracePt t="40333" x="4546600" y="1327150"/>
          <p14:tracePt t="40353" x="4552950" y="1327150"/>
          <p14:tracePt t="40366" x="4565650" y="1327150"/>
          <p14:tracePt t="40383" x="4572000" y="1327150"/>
          <p14:tracePt t="40399" x="4603750" y="1320800"/>
          <p14:tracePt t="40416" x="4654550" y="1301750"/>
          <p14:tracePt t="40433" x="4800600" y="1289050"/>
          <p14:tracePt t="40433" x="4889500" y="1276350"/>
          <p14:tracePt t="40449" x="5099050" y="1250950"/>
          <p14:tracePt t="40466" x="5346700" y="1231900"/>
          <p14:tracePt t="40483" x="5416550" y="1231900"/>
          <p14:tracePt t="40499" x="5429250" y="1231900"/>
          <p14:tracePt t="40516" x="5435600" y="1231900"/>
          <p14:tracePt t="40533" x="5448300" y="1238250"/>
          <p14:tracePt t="40549" x="5454650" y="1244600"/>
          <p14:tracePt t="40593" x="5454650" y="1250950"/>
          <p14:tracePt t="40690" x="5454650" y="1257300"/>
          <p14:tracePt t="40713" x="5435600" y="1276350"/>
          <p14:tracePt t="40809" x="5429250" y="1289050"/>
          <p14:tracePt t="40817" x="5429250" y="1308100"/>
          <p14:tracePt t="40833" x="5416550" y="1327150"/>
          <p14:tracePt t="40849" x="5416550" y="1397000"/>
          <p14:tracePt t="40866" x="5416550" y="1441450"/>
          <p14:tracePt t="40883" x="5448300" y="1498600"/>
          <p14:tracePt t="40899" x="5537200" y="1574800"/>
          <p14:tracePt t="40916" x="5626100" y="1631950"/>
          <p14:tracePt t="40933" x="5721350" y="1682750"/>
          <p14:tracePt t="40949" x="5759450" y="1689100"/>
          <p14:tracePt t="40966" x="5772150" y="1695450"/>
          <p14:tracePt t="41041" x="5765800" y="1695450"/>
          <p14:tracePt t="41050" x="5740400" y="1695450"/>
          <p14:tracePt t="41067" x="5657850" y="1670050"/>
          <p14:tracePt t="41083" x="5562600" y="1651000"/>
          <p14:tracePt t="41099" x="5429250" y="1600200"/>
          <p14:tracePt t="41116" x="5283200" y="1574800"/>
          <p14:tracePt t="41133" x="5162550" y="1530350"/>
          <p14:tracePt t="41149" x="5060950" y="1492250"/>
          <p14:tracePt t="41166" x="4959350" y="1473200"/>
          <p14:tracePt t="41183" x="4870450" y="1460500"/>
          <p14:tracePt t="41199" x="4787900" y="1441450"/>
          <p14:tracePt t="41216" x="4705350" y="1435100"/>
          <p14:tracePt t="41233" x="4572000" y="1435100"/>
          <p14:tracePt t="41234" x="4521200" y="1435100"/>
          <p14:tracePt t="41249" x="4413250" y="1435100"/>
          <p14:tracePt t="41266" x="4305300" y="1435100"/>
          <p14:tracePt t="41283" x="4210050" y="1435100"/>
          <p14:tracePt t="41300" x="4165600" y="1441450"/>
          <p14:tracePt t="41316" x="4152900" y="1441450"/>
          <p14:tracePt t="41333" x="4133850" y="1454150"/>
          <p14:tracePt t="41349" x="4127500" y="1466850"/>
          <p14:tracePt t="41366" x="4108450" y="1492250"/>
          <p14:tracePt t="41383" x="4102100" y="1524000"/>
          <p14:tracePt t="41399" x="4089400" y="1600200"/>
          <p14:tracePt t="41416" x="4064000" y="1670050"/>
          <p14:tracePt t="41433" x="4044950" y="1714500"/>
          <p14:tracePt t="41433" x="4032250" y="1752600"/>
          <p14:tracePt t="41449" x="4013200" y="1778000"/>
          <p14:tracePt t="41466" x="4006850" y="1784350"/>
          <p14:tracePt t="41483" x="3994150" y="1803400"/>
          <p14:tracePt t="41499" x="3975100" y="1809750"/>
          <p14:tracePt t="41517" x="3968750" y="1809750"/>
          <p14:tracePt t="41533" x="3962400" y="1816100"/>
          <p14:tracePt t="41550" x="3930650" y="1841500"/>
          <p14:tracePt t="41566" x="3905250" y="1854200"/>
          <p14:tracePt t="41583" x="3879850" y="1879600"/>
          <p14:tracePt t="41600" x="3848100" y="1898650"/>
          <p14:tracePt t="41616" x="3822700" y="1917700"/>
          <p14:tracePt t="41633" x="3797300" y="1924050"/>
          <p14:tracePt t="41634" x="3759200" y="1930400"/>
          <p14:tracePt t="41650" x="3740150" y="1930400"/>
          <p14:tracePt t="41666" x="3714750" y="1930400"/>
          <p14:tracePt t="41683" x="3670300" y="1930400"/>
          <p14:tracePt t="41699" x="3638550" y="1930400"/>
          <p14:tracePt t="41716" x="3632200" y="1930400"/>
          <p14:tracePt t="41733" x="3619500" y="1930400"/>
          <p14:tracePt t="41750" x="3606800" y="1924050"/>
          <p14:tracePt t="41767" x="3625850" y="1854200"/>
          <p14:tracePt t="41783" x="3702050" y="1784350"/>
          <p14:tracePt t="41800" x="3752850" y="1739900"/>
          <p14:tracePt t="41816" x="3765550" y="1708150"/>
          <p14:tracePt t="41833" x="3771900" y="1689100"/>
          <p14:tracePt t="41850" x="3784600" y="1682750"/>
          <p14:tracePt t="41874" x="3790950" y="1676400"/>
          <p14:tracePt t="41890" x="3797300" y="1676400"/>
          <p14:tracePt t="41900" x="3810000" y="1676400"/>
          <p14:tracePt t="41916" x="3860800" y="1663700"/>
          <p14:tracePt t="41933" x="3898900" y="1657350"/>
          <p14:tracePt t="41950" x="3968750" y="1625600"/>
          <p14:tracePt t="41966" x="4051300" y="1612900"/>
          <p14:tracePt t="41983" x="4152900" y="1581150"/>
          <p14:tracePt t="42000" x="4311650" y="1555750"/>
          <p14:tracePt t="42017" x="4508500" y="1543050"/>
          <p14:tracePt t="42018" x="4629150" y="1517650"/>
          <p14:tracePt t="42033" x="4806950" y="1517650"/>
          <p14:tracePt t="42050" x="5372100" y="1517650"/>
          <p14:tracePt t="42067" x="5664200" y="1517650"/>
          <p14:tracePt t="42083" x="5854700" y="1517650"/>
          <p14:tracePt t="42100" x="5924550" y="1517650"/>
          <p14:tracePt t="42116" x="5962650" y="1536700"/>
          <p14:tracePt t="42133" x="5969000" y="1555750"/>
          <p14:tracePt t="42150" x="5969000" y="1587500"/>
          <p14:tracePt t="42166" x="5969000" y="1612900"/>
          <p14:tracePt t="42183" x="5981700" y="1651000"/>
          <p14:tracePt t="42200" x="5981700" y="1670050"/>
          <p14:tracePt t="42216" x="5981700" y="1676400"/>
          <p14:tracePt t="42314" x="5981700" y="1670050"/>
          <p14:tracePt t="42746" x="5981700" y="1657350"/>
          <p14:tracePt t="42754" x="5981700" y="1651000"/>
          <p14:tracePt t="42850" x="5969000" y="1644650"/>
          <p14:tracePt t="42866" x="5962650" y="1644650"/>
          <p14:tracePt t="42874" x="5956300" y="1638300"/>
          <p14:tracePt t="42883" x="5949950" y="1631950"/>
          <p14:tracePt t="42900" x="5943600" y="1606550"/>
          <p14:tracePt t="42916" x="5911850" y="1600200"/>
          <p14:tracePt t="42933" x="5873750" y="1581150"/>
          <p14:tracePt t="42950" x="5803900" y="1549400"/>
          <p14:tracePt t="42967" x="5772150" y="1549400"/>
          <p14:tracePt t="42983" x="5727700" y="1549400"/>
          <p14:tracePt t="43000" x="5708650" y="1549400"/>
          <p14:tracePt t="43016" x="5702300" y="1549400"/>
          <p14:tracePt t="43033" x="5689600" y="1549400"/>
          <p14:tracePt t="43050" x="5670550" y="1549400"/>
          <p14:tracePt t="43066" x="5664200" y="1549400"/>
          <p14:tracePt t="43083" x="5651500" y="1543050"/>
          <p14:tracePt t="43106" x="5645150" y="1543050"/>
          <p14:tracePt t="43138" x="5632450" y="1536700"/>
          <p14:tracePt t="43146" x="5619750" y="1536700"/>
          <p14:tracePt t="43154" x="5613400" y="1524000"/>
          <p14:tracePt t="43166" x="5607050" y="1517650"/>
          <p14:tracePt t="43183" x="5581650" y="1504950"/>
          <p14:tracePt t="43200" x="5562600" y="1485900"/>
          <p14:tracePt t="43216" x="5524500" y="1460500"/>
          <p14:tracePt t="43233" x="5486400" y="1441450"/>
          <p14:tracePt t="43234" x="5480050" y="1435100"/>
          <p14:tracePt t="43250" x="5454650" y="1422400"/>
          <p14:tracePt t="43267" x="5448300" y="1416050"/>
          <p14:tracePt t="43283" x="5441950" y="1397000"/>
          <p14:tracePt t="43418" x="5435600" y="1390650"/>
          <p14:tracePt t="43714" x="5435600" y="1384300"/>
          <p14:tracePt t="43722" x="5441950" y="1384300"/>
          <p14:tracePt t="43733" x="5448300" y="1384300"/>
          <p14:tracePt t="43750" x="5492750" y="1384300"/>
          <p14:tracePt t="43767" x="5588000" y="1397000"/>
          <p14:tracePt t="43783" x="5715000" y="1422400"/>
          <p14:tracePt t="43800" x="5816600" y="1466850"/>
          <p14:tracePt t="43817" x="5956300" y="1530350"/>
          <p14:tracePt t="43833" x="6070600" y="1581150"/>
          <p14:tracePt t="43850" x="6184900" y="1631950"/>
          <p14:tracePt t="43867" x="6191250" y="1638300"/>
          <p14:tracePt t="43930" x="6191250" y="1644650"/>
          <p14:tracePt t="43946" x="6191250" y="1663700"/>
          <p14:tracePt t="44146" x="6184900" y="1663700"/>
          <p14:tracePt t="44155" x="6165850" y="1663700"/>
          <p14:tracePt t="44167" x="6146800" y="1663700"/>
          <p14:tracePt t="44183" x="6108700" y="1663700"/>
          <p14:tracePt t="44201" x="6051550" y="1663700"/>
          <p14:tracePt t="44217" x="5994400" y="1663700"/>
          <p14:tracePt t="44233" x="5937250" y="1663700"/>
          <p14:tracePt t="44251" x="5905500" y="1663700"/>
          <p14:tracePt t="44267" x="5899150" y="1670050"/>
          <p14:tracePt t="44322" x="5886450" y="1670050"/>
          <p14:tracePt t="44346" x="5886450" y="1663700"/>
          <p14:tracePt t="44354" x="5880100" y="1638300"/>
          <p14:tracePt t="44367" x="5873750" y="1625600"/>
          <p14:tracePt t="44383" x="5867400" y="1606550"/>
          <p14:tracePt t="44400" x="5867400" y="1581150"/>
          <p14:tracePt t="44417" x="5854700" y="1543050"/>
          <p14:tracePt t="44433" x="5848350" y="1524000"/>
          <p14:tracePt t="44451" x="5842000" y="1504950"/>
          <p14:tracePt t="44578" x="5829300" y="1504950"/>
          <p14:tracePt t="44586" x="5842000" y="1524000"/>
          <p14:tracePt t="44602" x="5854700" y="1543050"/>
          <p14:tracePt t="44617" x="5873750" y="1568450"/>
          <p14:tracePt t="44634" x="5899150" y="1606550"/>
          <p14:tracePt t="44634" x="5924550" y="1631950"/>
          <p14:tracePt t="44650" x="5962650" y="1708150"/>
          <p14:tracePt t="44667" x="6019800" y="1778000"/>
          <p14:tracePt t="44683" x="6102350" y="1885950"/>
          <p14:tracePt t="44700" x="6216650" y="2012950"/>
          <p14:tracePt t="44717" x="6324600" y="2120900"/>
          <p14:tracePt t="44734" x="6388100" y="2184400"/>
          <p14:tracePt t="44750" x="6451600" y="2247900"/>
          <p14:tracePt t="44767" x="6489700" y="2286000"/>
          <p14:tracePt t="44907" x="6489700" y="2279650"/>
          <p14:tracePt t="44922" x="6489700" y="2260600"/>
          <p14:tracePt t="44930" x="6477000" y="2241550"/>
          <p14:tracePt t="44938" x="6470650" y="2228850"/>
          <p14:tracePt t="44950" x="6470650" y="2222500"/>
          <p14:tracePt t="44967" x="6445250" y="2152650"/>
          <p14:tracePt t="44984" x="6426200" y="2095500"/>
          <p14:tracePt t="45001" x="6381750" y="2012950"/>
          <p14:tracePt t="45017" x="6324600" y="1911350"/>
          <p14:tracePt t="45034" x="6254750" y="1841500"/>
          <p14:tracePt t="45034" x="6197600" y="1797050"/>
          <p14:tracePt t="45050" x="6115050" y="1739900"/>
          <p14:tracePt t="45067" x="6038850" y="1701800"/>
          <p14:tracePt t="45084" x="6000750" y="1695450"/>
          <p14:tracePt t="45100" x="5969000" y="1695450"/>
          <p14:tracePt t="45123" x="5962650" y="1682750"/>
          <p14:tracePt t="45178" x="5956300" y="1682750"/>
          <p14:tracePt t="45194" x="5937250" y="1682750"/>
          <p14:tracePt t="45210" x="5930900" y="1682750"/>
          <p14:tracePt t="45218" x="5924550" y="1682750"/>
          <p14:tracePt t="45234" x="5899150" y="1682750"/>
          <p14:tracePt t="45251" x="5861050" y="1682750"/>
          <p14:tracePt t="45267" x="5848350" y="1682750"/>
          <p14:tracePt t="45284" x="5835650" y="1682750"/>
          <p14:tracePt t="45300" x="5816600" y="1682750"/>
          <p14:tracePt t="45317" x="5803900" y="1670050"/>
          <p14:tracePt t="45354" x="5797550" y="1663700"/>
          <p14:tracePt t="45442" x="5797550" y="1657350"/>
          <p14:tracePt t="45555" x="5810250" y="1657350"/>
          <p14:tracePt t="45563" x="5829300" y="1670050"/>
          <p14:tracePt t="45570" x="5848350" y="1676400"/>
          <p14:tracePt t="45584" x="5854700" y="1676400"/>
          <p14:tracePt t="45600" x="5886450" y="1695450"/>
          <p14:tracePt t="45617" x="5905500" y="1708150"/>
          <p14:tracePt t="45634" x="5918200" y="1727200"/>
          <p14:tracePt t="45634" x="5930900" y="1739900"/>
          <p14:tracePt t="45650" x="5937250" y="1765300"/>
          <p14:tracePt t="45667" x="5943600" y="1790700"/>
          <p14:tracePt t="45684" x="5969000" y="1816100"/>
          <p14:tracePt t="45700" x="5988050" y="1847850"/>
          <p14:tracePt t="45717" x="6019800" y="1898650"/>
          <p14:tracePt t="45734" x="6045200" y="1930400"/>
          <p14:tracePt t="45751" x="6089650" y="1974850"/>
          <p14:tracePt t="45767" x="6127750" y="2025650"/>
          <p14:tracePt t="45784" x="6165850" y="2051050"/>
          <p14:tracePt t="45800" x="6184900" y="2082800"/>
          <p14:tracePt t="45817" x="6203950" y="2101850"/>
          <p14:tracePt t="45834" x="6242050" y="2133600"/>
          <p14:tracePt t="45850" x="6261100" y="2178050"/>
          <p14:tracePt t="45867" x="6305550" y="2222500"/>
          <p14:tracePt t="45884" x="6330950" y="2273300"/>
          <p14:tracePt t="45900" x="6362700" y="2343150"/>
          <p14:tracePt t="45917" x="6381750" y="2400300"/>
          <p14:tracePt t="45934" x="6400800" y="2482850"/>
          <p14:tracePt t="45950" x="6413500" y="2571750"/>
          <p14:tracePt t="45967" x="6438900" y="2660650"/>
          <p14:tracePt t="45984" x="6438900" y="2749550"/>
          <p14:tracePt t="46001" x="6438900" y="2832100"/>
          <p14:tracePt t="46017" x="6438900" y="2844800"/>
          <p14:tracePt t="46034" x="6438900" y="2851150"/>
          <p14:tracePt t="46051" x="6438900" y="2889250"/>
          <p14:tracePt t="46067" x="6438900" y="2908300"/>
          <p14:tracePt t="46084" x="6432550" y="2952750"/>
          <p14:tracePt t="46100" x="6388100" y="3035300"/>
          <p14:tracePt t="46117" x="6369050" y="3117850"/>
          <p14:tracePt t="46134" x="6356350" y="3213100"/>
          <p14:tracePt t="46151" x="6324600" y="3302000"/>
          <p14:tracePt t="46167" x="6318250" y="3365500"/>
          <p14:tracePt t="46184" x="6305550" y="3409950"/>
          <p14:tracePt t="46201" x="6286500" y="3429000"/>
          <p14:tracePt t="46217" x="6273800" y="3460750"/>
          <p14:tracePt t="46234" x="6267450" y="3473450"/>
          <p14:tracePt t="46251" x="6242050" y="3517900"/>
          <p14:tracePt t="46267" x="6223000" y="3556000"/>
          <p14:tracePt t="46284" x="6203950" y="3600450"/>
          <p14:tracePt t="46301" x="6197600" y="3613150"/>
          <p14:tracePt t="46317" x="6191250" y="3638550"/>
          <p14:tracePt t="46334" x="6184900" y="3644900"/>
          <p14:tracePt t="46351" x="6159500" y="3689350"/>
          <p14:tracePt t="46367" x="6146800" y="3708400"/>
          <p14:tracePt t="46384" x="6134100" y="3733800"/>
          <p14:tracePt t="46401" x="6108700" y="3765550"/>
          <p14:tracePt t="46417" x="6089650" y="3778250"/>
          <p14:tracePt t="46434" x="6070600" y="3803650"/>
          <p14:tracePt t="46451" x="6045200" y="3835400"/>
          <p14:tracePt t="46467" x="6013450" y="3879850"/>
          <p14:tracePt t="46484" x="6007100" y="3898900"/>
          <p14:tracePt t="46501" x="5969000" y="3937000"/>
          <p14:tracePt t="46517" x="5937250" y="3968750"/>
          <p14:tracePt t="46534" x="5905500" y="3994150"/>
          <p14:tracePt t="46551" x="5861050" y="4032250"/>
          <p14:tracePt t="46567" x="5797550" y="4057650"/>
          <p14:tracePt t="46584" x="5765800" y="4089400"/>
          <p14:tracePt t="46601" x="5746750" y="4102100"/>
          <p14:tracePt t="46715" x="5740400" y="4108450"/>
          <p14:tracePt t="46811" x="5721350" y="4114800"/>
          <p14:tracePt t="47243" x="5727700" y="4114800"/>
          <p14:tracePt t="47251" x="5753100" y="4095750"/>
          <p14:tracePt t="47259" x="5772150" y="4089400"/>
          <p14:tracePt t="47267" x="5797550" y="4057650"/>
          <p14:tracePt t="47284" x="5892800" y="3987800"/>
          <p14:tracePt t="47301" x="5949950" y="3937000"/>
          <p14:tracePt t="47317" x="5975350" y="3911600"/>
          <p14:tracePt t="47347" x="5981700" y="3905250"/>
          <p14:tracePt t="47771" x="5975350" y="3917950"/>
          <p14:tracePt t="47811" x="5975350" y="3924300"/>
          <p14:tracePt t="48196" x="5969000" y="3930650"/>
          <p14:tracePt t="48347" x="5962650" y="3930650"/>
          <p14:tracePt t="48363" x="5943600" y="3930650"/>
          <p14:tracePt t="48379" x="5937250" y="3930650"/>
          <p14:tracePt t="48395" x="5930900" y="3930650"/>
          <p14:tracePt t="48411" x="5924550" y="3930650"/>
          <p14:tracePt t="48427" x="5905500" y="3930650"/>
          <p14:tracePt t="48611" x="5886450" y="3937000"/>
          <p14:tracePt t="48619" x="5886450" y="3949700"/>
          <p14:tracePt t="48659" x="5880100" y="3962400"/>
          <p14:tracePt t="48723" x="5873750" y="3968750"/>
          <p14:tracePt t="48739" x="5867400" y="3987800"/>
          <p14:tracePt t="48747" x="5854700" y="3994150"/>
          <p14:tracePt t="48763" x="5848350" y="4000500"/>
          <p14:tracePt t="48771" x="5842000" y="4019550"/>
          <p14:tracePt t="48784" x="5842000" y="4025900"/>
          <p14:tracePt t="48801" x="5829300" y="4051300"/>
          <p14:tracePt t="48818" x="5810250" y="4070350"/>
          <p14:tracePt t="48835" x="5791200" y="4083050"/>
          <p14:tracePt t="48851" x="5778500" y="4089400"/>
          <p14:tracePt t="48868" x="5772150" y="4089400"/>
          <p14:tracePt t="48885" x="5753100" y="4095750"/>
          <p14:tracePt t="48901" x="5746750" y="4102100"/>
          <p14:tracePt t="49259" x="5746750" y="4095750"/>
          <p14:tracePt t="49267" x="5791200" y="4076700"/>
          <p14:tracePt t="49276" x="5797550" y="4064000"/>
          <p14:tracePt t="49285" x="5816600" y="4051300"/>
          <p14:tracePt t="49301" x="5848350" y="4025900"/>
          <p14:tracePt t="49318" x="5873750" y="4000500"/>
          <p14:tracePt t="49335" x="5892800" y="3975100"/>
          <p14:tracePt t="49351" x="5911850" y="3956050"/>
          <p14:tracePt t="49379" x="5911850" y="3949700"/>
          <p14:tracePt t="49756" x="5918200" y="3949700"/>
          <p14:tracePt t="49763" x="5924550" y="3949700"/>
          <p14:tracePt t="49772" x="5937250" y="3949700"/>
          <p14:tracePt t="49785" x="5949950" y="3949700"/>
          <p14:tracePt t="49801" x="5956300" y="3949700"/>
          <p14:tracePt t="49819" x="5962650" y="3949700"/>
          <p14:tracePt t="49835" x="5975350" y="3949700"/>
          <p14:tracePt t="49851" x="5988050" y="3949700"/>
          <p14:tracePt t="49980" x="5981700" y="3968750"/>
          <p14:tracePt t="49996" x="5975350" y="3975100"/>
          <p14:tracePt t="50003" x="5956300" y="3994150"/>
          <p14:tracePt t="50018" x="5949950" y="4000500"/>
          <p14:tracePt t="50035" x="5937250" y="4006850"/>
          <p14:tracePt t="50035" x="5930900" y="4013200"/>
          <p14:tracePt t="50164" x="5924550" y="4019550"/>
          <p14:tracePt t="50171" x="5911850" y="4019550"/>
          <p14:tracePt t="50196" x="5905500" y="4019550"/>
          <p14:tracePt t="50211" x="5892800" y="4032250"/>
          <p14:tracePt t="50228" x="5873750" y="4038600"/>
          <p14:tracePt t="50260" x="5867400" y="4038600"/>
          <p14:tracePt t="50268" x="5861050" y="4044950"/>
          <p14:tracePt t="50283" x="5848350" y="4051300"/>
          <p14:tracePt t="50372" x="5848350" y="4025900"/>
          <p14:tracePt t="50380" x="5848350" y="4019550"/>
          <p14:tracePt t="50388" x="5848350" y="4006850"/>
          <p14:tracePt t="50404" x="5854700" y="3987800"/>
          <p14:tracePt t="50418" x="5861050" y="3968750"/>
          <p14:tracePt t="50564" x="5867400" y="3968750"/>
          <p14:tracePt t="50580" x="5867400" y="3975100"/>
          <p14:tracePt t="50588" x="5867400" y="3987800"/>
          <p14:tracePt t="50602" x="5867400" y="4013200"/>
          <p14:tracePt t="50628" x="5867400" y="4019550"/>
          <p14:tracePt t="51340" x="5861050" y="4025900"/>
          <p14:tracePt t="51404" x="5880100" y="4025900"/>
          <p14:tracePt t="51412" x="5892800" y="4025900"/>
          <p14:tracePt t="51420" x="5911850" y="4013200"/>
          <p14:tracePt t="51435" x="5918200" y="4013200"/>
          <p14:tracePt t="51452" x="5969000" y="4006850"/>
          <p14:tracePt t="51468" x="6013450" y="4000500"/>
          <p14:tracePt t="51485" x="6045200" y="3981450"/>
          <p14:tracePt t="51502" x="6051550" y="3975100"/>
          <p14:tracePt t="55189" x="6051550" y="3968750"/>
          <p14:tracePt t="56205" x="6045200" y="3956050"/>
          <p14:tracePt t="57989" x="6026150" y="3956050"/>
          <p14:tracePt t="57997" x="6013450" y="3956050"/>
          <p14:tracePt t="58005" x="5981700" y="3975100"/>
          <p14:tracePt t="58021" x="5962650" y="3981450"/>
          <p14:tracePt t="58037" x="5937250" y="3987800"/>
          <p14:tracePt t="58053" x="5873750" y="4019550"/>
          <p14:tracePt t="58070" x="5848350" y="4025900"/>
          <p14:tracePt t="58087" x="5803900" y="4044950"/>
          <p14:tracePt t="58103" x="5753100" y="4070350"/>
          <p14:tracePt t="58120" x="5683250" y="4089400"/>
          <p14:tracePt t="58137" x="5632450" y="4108450"/>
          <p14:tracePt t="58153" x="5588000" y="4127500"/>
          <p14:tracePt t="58170" x="5543550" y="4140200"/>
          <p14:tracePt t="58187" x="5530850" y="4146550"/>
          <p14:tracePt t="58203" x="5518150" y="4152900"/>
          <p14:tracePt t="58220" x="5505450" y="4152900"/>
          <p14:tracePt t="58237" x="5499100" y="4152900"/>
          <p14:tracePt t="58253" x="5461000" y="4152900"/>
          <p14:tracePt t="58270" x="5422900" y="4159250"/>
          <p14:tracePt t="58287" x="5384800" y="4159250"/>
          <p14:tracePt t="58303" x="5346700" y="4171950"/>
          <p14:tracePt t="58320" x="5289550" y="4171950"/>
          <p14:tracePt t="58337" x="5251450" y="4178300"/>
          <p14:tracePt t="58354" x="5194300" y="4197350"/>
          <p14:tracePt t="58370" x="5162550" y="4210050"/>
          <p14:tracePt t="58387" x="5105400" y="4210050"/>
          <p14:tracePt t="58403" x="5048250" y="4216400"/>
          <p14:tracePt t="58420" x="5003800" y="4229100"/>
          <p14:tracePt t="58437" x="4946650" y="4248150"/>
          <p14:tracePt t="58453" x="4883150" y="4254500"/>
          <p14:tracePt t="58470" x="4838700" y="4260850"/>
          <p14:tracePt t="58487" x="4768850" y="4273550"/>
          <p14:tracePt t="58503" x="4737100" y="4273550"/>
          <p14:tracePt t="58520" x="4679950" y="4292600"/>
          <p14:tracePt t="58537" x="4635500" y="4292600"/>
          <p14:tracePt t="58553" x="4559300" y="4305300"/>
          <p14:tracePt t="58570" x="4464050" y="4305300"/>
          <p14:tracePt t="58587" x="4400550" y="4305300"/>
          <p14:tracePt t="58603" x="4324350" y="4305300"/>
          <p14:tracePt t="58620" x="4254500" y="4305300"/>
          <p14:tracePt t="58637" x="4210050" y="4305300"/>
          <p14:tracePt t="58638" x="4184650" y="4298950"/>
          <p14:tracePt t="58653" x="4133850" y="4292600"/>
          <p14:tracePt t="58670" x="4089400" y="4279900"/>
          <p14:tracePt t="58687" x="4025900" y="4273550"/>
          <p14:tracePt t="58703" x="3994150" y="4273550"/>
          <p14:tracePt t="58720" x="3930650" y="4248150"/>
          <p14:tracePt t="58737" x="3898900" y="4248150"/>
          <p14:tracePt t="58754" x="3867150" y="4241800"/>
          <p14:tracePt t="58770" x="3810000" y="4235450"/>
          <p14:tracePt t="58787" x="3778250" y="4222750"/>
          <p14:tracePt t="58803" x="3721100" y="4203700"/>
          <p14:tracePt t="58820" x="3670300" y="4184650"/>
          <p14:tracePt t="58837" x="3638550" y="4159250"/>
          <p14:tracePt t="58837" x="3619500" y="4146550"/>
          <p14:tracePt t="58854" x="3587750" y="4140200"/>
          <p14:tracePt t="58870" x="3568700" y="4133850"/>
          <p14:tracePt t="58887" x="3549650" y="4133850"/>
          <p14:tracePt t="58904" x="3530600" y="4114800"/>
          <p14:tracePt t="58920" x="3505200" y="4102100"/>
          <p14:tracePt t="58937" x="3486150" y="4089400"/>
          <p14:tracePt t="58954" x="3441700" y="4051300"/>
          <p14:tracePt t="58970" x="3403600" y="4025900"/>
          <p14:tracePt t="58987" x="3378200" y="4000500"/>
          <p14:tracePt t="59003" x="3340100" y="3962400"/>
          <p14:tracePt t="59020" x="3276600" y="3917950"/>
          <p14:tracePt t="59037" x="3251200" y="3892550"/>
          <p14:tracePt t="59037" x="3219450" y="3860800"/>
          <p14:tracePt t="59054" x="3181350" y="3835400"/>
          <p14:tracePt t="59070" x="3136900" y="3784600"/>
          <p14:tracePt t="59087" x="3086100" y="3759200"/>
          <p14:tracePt t="59104" x="3054350" y="3721100"/>
          <p14:tracePt t="59120" x="2990850" y="3670300"/>
          <p14:tracePt t="59137" x="2946400" y="3619500"/>
          <p14:tracePt t="59154" x="2908300" y="3587750"/>
          <p14:tracePt t="59170" x="2870200" y="3549650"/>
          <p14:tracePt t="59187" x="2844800" y="3530600"/>
          <p14:tracePt t="59204" x="2819400" y="3498850"/>
          <p14:tracePt t="59220" x="2794000" y="3467100"/>
          <p14:tracePt t="59237" x="2768600" y="3422650"/>
          <p14:tracePt t="59238" x="2768600" y="3409950"/>
          <p14:tracePt t="59254" x="2749550" y="3378200"/>
          <p14:tracePt t="59270" x="2743200" y="3352800"/>
          <p14:tracePt t="59287" x="2724150" y="3308350"/>
          <p14:tracePt t="59304" x="2705100" y="3263900"/>
          <p14:tracePt t="59320" x="2705100" y="3232150"/>
          <p14:tracePt t="59337" x="2698750" y="3194050"/>
          <p14:tracePt t="59353" x="2679700" y="3162300"/>
          <p14:tracePt t="59370" x="2679700" y="3136900"/>
          <p14:tracePt t="59387" x="2679700" y="3124200"/>
          <p14:tracePt t="59404" x="2679700" y="3086100"/>
          <p14:tracePt t="59420" x="2679700" y="3054350"/>
          <p14:tracePt t="59437" x="2679700" y="3035300"/>
          <p14:tracePt t="59437" x="2679700" y="3009900"/>
          <p14:tracePt t="59454" x="2679700" y="2965450"/>
          <p14:tracePt t="59470" x="2692400" y="2914650"/>
          <p14:tracePt t="59487" x="2698750" y="2857500"/>
          <p14:tracePt t="59504" x="2717800" y="2838450"/>
          <p14:tracePt t="59520" x="2736850" y="2787650"/>
          <p14:tracePt t="59537" x="2743200" y="2743200"/>
          <p14:tracePt t="59554" x="2774950" y="2698750"/>
          <p14:tracePt t="59571" x="2781300" y="2673350"/>
          <p14:tracePt t="59588" x="2794000" y="2628900"/>
          <p14:tracePt t="59604" x="2806700" y="2597150"/>
          <p14:tracePt t="59620" x="2813050" y="2578100"/>
          <p14:tracePt t="59638" x="2819400" y="2565400"/>
          <p14:tracePt t="59654" x="2819400" y="2552700"/>
          <p14:tracePt t="59926" x="2832100" y="2546350"/>
          <p14:tracePt t="59934" x="2838450" y="2546350"/>
          <p14:tracePt t="59942" x="2844800" y="2546350"/>
          <p14:tracePt t="59954" x="2851150" y="2546350"/>
          <p14:tracePt t="59970" x="2895600" y="2546350"/>
          <p14:tracePt t="59987" x="2921000" y="2546350"/>
          <p14:tracePt t="61094" x="2927350" y="2540000"/>
          <p14:tracePt t="61102" x="2927350" y="2533650"/>
          <p14:tracePt t="61110" x="2933700" y="2520950"/>
          <p14:tracePt t="61126" x="2933700" y="2514600"/>
          <p14:tracePt t="61710" x="2946400" y="2508250"/>
          <p14:tracePt t="61718" x="2971800" y="2489200"/>
          <p14:tracePt t="61727" x="2984500" y="2489200"/>
          <p14:tracePt t="61738" x="3003550" y="2482850"/>
          <p14:tracePt t="61766" x="3009900" y="2482850"/>
          <p14:tracePt t="61790" x="3016250" y="2482850"/>
          <p14:tracePt t="61798" x="3041650" y="2482850"/>
          <p14:tracePt t="61806" x="3073400" y="2482850"/>
          <p14:tracePt t="61821" x="3162300" y="2482850"/>
          <p14:tracePt t="61837" x="3498850" y="2508250"/>
          <p14:tracePt t="61838" x="3854450" y="2616200"/>
          <p14:tracePt t="61854" x="4972050" y="2901950"/>
          <p14:tracePt t="61871" x="5842000" y="3244850"/>
          <p14:tracePt t="61887" x="6242050" y="3467100"/>
          <p14:tracePt t="61904" x="6286500" y="3568700"/>
          <p14:tracePt t="61921" x="6299200" y="3676650"/>
          <p14:tracePt t="61937" x="6299200" y="3803650"/>
          <p14:tracePt t="61954" x="6280150" y="3981450"/>
          <p14:tracePt t="61971" x="6254750" y="4178300"/>
          <p14:tracePt t="61987" x="6254750" y="4318000"/>
          <p14:tracePt t="62005" x="6254750" y="4476750"/>
          <p14:tracePt t="62022" x="6254750" y="4603750"/>
          <p14:tracePt t="62022" x="6254750" y="4654550"/>
          <p14:tracePt t="62038" x="6261100" y="4711700"/>
          <p14:tracePt t="62054" x="6261100" y="4762500"/>
          <p14:tracePt t="62071" x="6261100" y="4794250"/>
          <p14:tracePt t="62088" x="6254750" y="4813300"/>
          <p14:tracePt t="62105" x="6242050" y="4832350"/>
          <p14:tracePt t="62121" x="6242050" y="4838700"/>
          <p14:tracePt t="62138" x="6242050" y="4857750"/>
          <p14:tracePt t="62154" x="6242050" y="4870450"/>
          <p14:tracePt t="62174" x="6235700" y="4876800"/>
          <p14:tracePt t="62206" x="6229350" y="4876800"/>
          <p14:tracePt t="62214" x="6203950" y="4857750"/>
          <p14:tracePt t="62223" x="6184900" y="4838700"/>
          <p14:tracePt t="62238" x="6146800" y="4781550"/>
          <p14:tracePt t="62255" x="6064250" y="4635500"/>
          <p14:tracePt t="62271" x="6019800" y="4546600"/>
          <p14:tracePt t="62288" x="5975350" y="4464050"/>
          <p14:tracePt t="62304" x="5969000" y="4419600"/>
          <p14:tracePt t="62321" x="5937250" y="4381500"/>
          <p14:tracePt t="62338" x="5924550" y="4337050"/>
          <p14:tracePt t="62354" x="5924550" y="4330700"/>
          <p14:tracePt t="62371" x="5911850" y="4305300"/>
          <p14:tracePt t="62388" x="5911850" y="4273550"/>
          <p14:tracePt t="62404" x="5899150" y="4248150"/>
          <p14:tracePt t="62638" x="5886450" y="4222750"/>
          <p14:tracePt t="62647" x="5886450" y="4210050"/>
          <p14:tracePt t="62654" x="5886450" y="4203700"/>
          <p14:tracePt t="62671" x="5880100" y="4171950"/>
          <p14:tracePt t="62688" x="5873750" y="4159250"/>
          <p14:tracePt t="62704" x="5873750" y="4152900"/>
          <p14:tracePt t="62721" x="5861050" y="4140200"/>
          <p14:tracePt t="62782" x="5848350" y="4140200"/>
          <p14:tracePt t="62799" x="5829300" y="4146550"/>
          <p14:tracePt t="62806" x="5822950" y="4152900"/>
          <p14:tracePt t="62822" x="5803900" y="4159250"/>
          <p14:tracePt t="62847" x="5797550" y="4165600"/>
          <p14:tracePt t="63055" x="5797550" y="4178300"/>
          <p14:tracePt t="63062" x="5810250" y="4191000"/>
          <p14:tracePt t="63079" x="5816600" y="4197350"/>
          <p14:tracePt t="63088" x="5822950" y="4216400"/>
          <p14:tracePt t="63104" x="5835650" y="4235450"/>
          <p14:tracePt t="63121" x="5835650" y="4254500"/>
          <p14:tracePt t="63138" x="5848350" y="4273550"/>
          <p14:tracePt t="63223" x="5848350" y="4286250"/>
          <p14:tracePt t="63255" x="5848350" y="4292600"/>
          <p14:tracePt t="63263" x="5854700" y="4305300"/>
          <p14:tracePt t="63279" x="5854700" y="4311650"/>
          <p14:tracePt t="63295" x="5854700" y="4324350"/>
          <p14:tracePt t="63311" x="5854700" y="4330700"/>
          <p14:tracePt t="63327" x="5854700" y="4343400"/>
          <p14:tracePt t="63338" x="5854700" y="4349750"/>
          <p14:tracePt t="63354" x="5854700" y="4375150"/>
          <p14:tracePt t="63371" x="5848350" y="4381500"/>
          <p14:tracePt t="63388" x="5848350" y="4387850"/>
          <p14:tracePt t="63405" x="5835650" y="4400550"/>
          <p14:tracePt t="63421" x="5829300" y="4419600"/>
          <p14:tracePt t="63438" x="5816600" y="4445000"/>
          <p14:tracePt t="63438" x="5816600" y="4451350"/>
          <p14:tracePt t="63455" x="5803900" y="4457700"/>
          <p14:tracePt t="63535" x="5803900" y="4464050"/>
          <p14:tracePt t="63543" x="5797550" y="4476750"/>
          <p14:tracePt t="63559" x="5791200" y="4489450"/>
          <p14:tracePt t="63571" x="5759450" y="4508500"/>
          <p14:tracePt t="63588" x="5753100" y="4527550"/>
          <p14:tracePt t="63605" x="5727700" y="4552950"/>
          <p14:tracePt t="63621" x="5715000" y="4584700"/>
          <p14:tracePt t="63638" x="5676900" y="4635500"/>
          <p14:tracePt t="63638" x="5657850" y="4660900"/>
          <p14:tracePt t="63655" x="5619750" y="4711700"/>
          <p14:tracePt t="63671" x="5588000" y="4756150"/>
          <p14:tracePt t="63688" x="5562600" y="4781550"/>
          <p14:tracePt t="63705" x="5530850" y="4819650"/>
          <p14:tracePt t="63721" x="5511800" y="4851400"/>
          <p14:tracePt t="63738" x="5499100" y="4864100"/>
          <p14:tracePt t="63755" x="5486400" y="4889500"/>
          <p14:tracePt t="63771" x="5467350" y="4902200"/>
          <p14:tracePt t="63788" x="5454650" y="4908550"/>
          <p14:tracePt t="63807" x="5435600" y="4927600"/>
          <p14:tracePt t="63823" x="5429250" y="4933950"/>
          <p14:tracePt t="63838" x="5422900" y="4940300"/>
          <p14:tracePt t="63855" x="5397500" y="4965700"/>
          <p14:tracePt t="63871" x="5359400" y="5003800"/>
          <p14:tracePt t="63888" x="5321300" y="5060950"/>
          <p14:tracePt t="63905" x="5270500" y="5118100"/>
          <p14:tracePt t="63921" x="5226050" y="5181600"/>
          <p14:tracePt t="63938" x="5181600" y="5251450"/>
          <p14:tracePt t="63955" x="5168900" y="5264150"/>
          <p14:tracePt t="63972" x="5162550" y="5283200"/>
          <p14:tracePt t="63988" x="5143500" y="5289550"/>
          <p14:tracePt t="64071" x="5137150" y="5295900"/>
          <p14:tracePt t="64095" x="5130800" y="5302250"/>
          <p14:tracePt t="64112" x="5118100" y="5314950"/>
          <p14:tracePt t="64160" x="5111750" y="5321300"/>
          <p14:tracePt t="64343" x="5105400" y="5321300"/>
          <p14:tracePt t="64351" x="5105400" y="5302250"/>
          <p14:tracePt t="64359" x="5124450" y="5283200"/>
          <p14:tracePt t="64371" x="5181600" y="5251450"/>
          <p14:tracePt t="64388" x="5340350" y="5143500"/>
          <p14:tracePt t="64405" x="5518150" y="4997450"/>
          <p14:tracePt t="64421" x="5676900" y="4832350"/>
          <p14:tracePt t="64438" x="5772150" y="4724400"/>
          <p14:tracePt t="64438" x="5784850" y="4667250"/>
          <p14:tracePt t="64455" x="5822950" y="4552950"/>
          <p14:tracePt t="64472" x="5867400" y="4470400"/>
          <p14:tracePt t="64488" x="5886450" y="4400550"/>
          <p14:tracePt t="64505" x="5886450" y="4368800"/>
          <p14:tracePt t="64521" x="5899150" y="4343400"/>
          <p14:tracePt t="64538" x="5899150" y="4311650"/>
          <p14:tracePt t="64555" x="5899150" y="4286250"/>
          <p14:tracePt t="64571" x="5899150" y="4279900"/>
          <p14:tracePt t="64588" x="5899150" y="4273550"/>
          <p14:tracePt t="64605" x="5899150" y="4248150"/>
          <p14:tracePt t="64621" x="5899150" y="4241800"/>
          <p14:tracePt t="64638" x="5899150" y="4235450"/>
          <p14:tracePt t="64671" x="5899150" y="4222750"/>
          <p14:tracePt t="64703" x="5899150" y="4210050"/>
          <p14:tracePt t="64711" x="5899150" y="4203700"/>
          <p14:tracePt t="64722" x="5899150" y="4197350"/>
          <p14:tracePt t="64738" x="5899150" y="4165600"/>
          <p14:tracePt t="64755" x="5899150" y="4121150"/>
          <p14:tracePt t="64772" x="5899150" y="4083050"/>
          <p14:tracePt t="64788" x="5899150" y="4064000"/>
          <p14:tracePt t="64805" x="5899150" y="4032250"/>
          <p14:tracePt t="64822" x="5899150" y="4006850"/>
          <p14:tracePt t="65175" x="5892800" y="4006850"/>
          <p14:tracePt t="65191" x="5892800" y="4032250"/>
          <p14:tracePt t="65199" x="5892800" y="4038600"/>
          <p14:tracePt t="65207" x="5880100" y="4057650"/>
          <p14:tracePt t="65222" x="5880100" y="4064000"/>
          <p14:tracePt t="65238" x="5880100" y="4076700"/>
          <p14:tracePt t="65239" x="5873750" y="4089400"/>
          <p14:tracePt t="65255" x="5873750" y="4102100"/>
          <p14:tracePt t="65272" x="5873750" y="4108450"/>
          <p14:tracePt t="65288" x="5873750" y="4121150"/>
          <p14:tracePt t="65305" x="5867400" y="4140200"/>
          <p14:tracePt t="65322" x="5867400" y="4146550"/>
          <p14:tracePt t="65338" x="5854700" y="4152900"/>
          <p14:tracePt t="65355" x="5842000" y="4178300"/>
          <p14:tracePt t="65372" x="5829300" y="4203700"/>
          <p14:tracePt t="65388" x="5829300" y="4222750"/>
          <p14:tracePt t="65405" x="5822950" y="4241800"/>
          <p14:tracePt t="65422" x="5816600" y="4273550"/>
          <p14:tracePt t="65439" x="5816600" y="4305300"/>
          <p14:tracePt t="65439" x="5797550" y="4324350"/>
          <p14:tracePt t="65455" x="5797550" y="4349750"/>
          <p14:tracePt t="65472" x="5791200" y="4368800"/>
          <p14:tracePt t="65488" x="5778500" y="4400550"/>
          <p14:tracePt t="65505" x="5759450" y="4432300"/>
          <p14:tracePt t="65522" x="5753100" y="4464050"/>
          <p14:tracePt t="65538" x="5746750" y="4489450"/>
          <p14:tracePt t="65555" x="5734050" y="4521200"/>
          <p14:tracePt t="65572" x="5721350" y="4552950"/>
          <p14:tracePt t="65588" x="5702300" y="4591050"/>
          <p14:tracePt t="65605" x="5695950" y="4610100"/>
          <p14:tracePt t="65622" x="5683250" y="4648200"/>
          <p14:tracePt t="65638" x="5670550" y="4660900"/>
          <p14:tracePt t="65639" x="5670550" y="4679950"/>
          <p14:tracePt t="65655" x="5651500" y="4711700"/>
          <p14:tracePt t="65672" x="5645150" y="4730750"/>
          <p14:tracePt t="65688" x="5626100" y="4768850"/>
          <p14:tracePt t="65705" x="5607050" y="4806950"/>
          <p14:tracePt t="65722" x="5594350" y="4845050"/>
          <p14:tracePt t="65738" x="5575300" y="4864100"/>
          <p14:tracePt t="65755" x="5568950" y="4883150"/>
          <p14:tracePt t="65772" x="5543550" y="4921250"/>
          <p14:tracePt t="65788" x="5543550" y="4927600"/>
          <p14:tracePt t="65805" x="5530850" y="4940300"/>
          <p14:tracePt t="65822" x="5530850" y="4959350"/>
          <p14:tracePt t="65838" x="5511800" y="4972050"/>
          <p14:tracePt t="65855" x="5486400" y="5003800"/>
          <p14:tracePt t="65872" x="5461000" y="5035550"/>
          <p14:tracePt t="65888" x="5448300" y="5060950"/>
          <p14:tracePt t="65906" x="5422900" y="5092700"/>
          <p14:tracePt t="65922" x="5384800" y="5124450"/>
          <p14:tracePt t="65938" x="5372100" y="5149850"/>
          <p14:tracePt t="65956" x="5365750" y="5162550"/>
          <p14:tracePt t="65972" x="5346700" y="5181600"/>
          <p14:tracePt t="65988" x="5334000" y="5194300"/>
          <p14:tracePt t="66005" x="5308600" y="5219700"/>
          <p14:tracePt t="66022" x="5295900" y="5232400"/>
          <p14:tracePt t="66038" x="5289550" y="5245100"/>
          <p14:tracePt t="66039" x="5270500" y="5264150"/>
          <p14:tracePt t="66055" x="5257800" y="5276850"/>
          <p14:tracePt t="66072" x="5232400" y="5302250"/>
          <p14:tracePt t="66088" x="5226050" y="5308600"/>
          <p14:tracePt t="66105" x="5200650" y="5327650"/>
          <p14:tracePt t="66122" x="5175250" y="5334000"/>
          <p14:tracePt t="66143" x="5156200" y="5346700"/>
          <p14:tracePt t="66155" x="5149850" y="5346700"/>
          <p14:tracePt t="66172" x="5137150" y="5353050"/>
          <p14:tracePt t="66189" x="5118100" y="5365750"/>
          <p14:tracePt t="66205" x="5105400" y="5378450"/>
          <p14:tracePt t="66222" x="5099050" y="5384800"/>
          <p14:tracePt t="66239" x="5086350" y="5391150"/>
          <p14:tracePt t="66255" x="5080000" y="5391150"/>
          <p14:tracePt t="66272" x="5073650" y="5391150"/>
          <p14:tracePt t="66312" x="5067300" y="5391150"/>
          <p14:tracePt t="66495" x="5060950" y="5391150"/>
          <p14:tracePt t="66511" x="5041900" y="5391150"/>
          <p14:tracePt t="66519" x="5029200" y="5391150"/>
          <p14:tracePt t="66527" x="5010150" y="5391150"/>
          <p14:tracePt t="66539" x="4972050" y="5410200"/>
          <p14:tracePt t="66555" x="4902200" y="5410200"/>
          <p14:tracePt t="66572" x="4819650" y="5429250"/>
          <p14:tracePt t="66589" x="4699000" y="5480050"/>
          <p14:tracePt t="66605" x="4584700" y="5524500"/>
          <p14:tracePt t="66622" x="4419600" y="5562600"/>
          <p14:tracePt t="66639" x="4203700" y="5619750"/>
          <p14:tracePt t="66640" x="4076700" y="5676900"/>
          <p14:tracePt t="66656" x="3860800" y="5727700"/>
          <p14:tracePt t="66672" x="3683000" y="5753100"/>
          <p14:tracePt t="66689" x="3517900" y="5791200"/>
          <p14:tracePt t="66705" x="3422650" y="5803900"/>
          <p14:tracePt t="66722" x="3346450" y="5803900"/>
          <p14:tracePt t="66739" x="3302000" y="5803900"/>
          <p14:tracePt t="66755" x="3289300" y="5803900"/>
          <p14:tracePt t="66772" x="3270250" y="5803900"/>
          <p14:tracePt t="66789" x="3257550" y="5797550"/>
          <p14:tracePt t="66805" x="3232150" y="5791200"/>
          <p14:tracePt t="66822" x="3206750" y="5791200"/>
          <p14:tracePt t="66839" x="3175000" y="5791200"/>
          <p14:tracePt t="66855" x="3136900" y="5791200"/>
          <p14:tracePt t="66872" x="3105150" y="5791200"/>
          <p14:tracePt t="66889" x="3086100" y="5791200"/>
          <p14:tracePt t="66906" x="3067050" y="5791200"/>
          <p14:tracePt t="66922" x="3048000" y="5784850"/>
          <p14:tracePt t="66943" x="3022600" y="5759450"/>
          <p14:tracePt t="66955" x="3016250" y="5753100"/>
          <p14:tracePt t="66972" x="3003550" y="5734050"/>
          <p14:tracePt t="66989" x="2984500" y="5715000"/>
          <p14:tracePt t="67005" x="2959100" y="5676900"/>
          <p14:tracePt t="67022" x="2940050" y="5651500"/>
          <p14:tracePt t="67039" x="2927350" y="5626100"/>
          <p14:tracePt t="67039" x="2921000" y="5619750"/>
          <p14:tracePt t="67055" x="2895600" y="5594350"/>
          <p14:tracePt t="67072" x="2882900" y="5588000"/>
          <p14:tracePt t="67089" x="2876550" y="5562600"/>
          <p14:tracePt t="67105" x="2876550" y="5556250"/>
          <p14:tracePt t="67122" x="2863850" y="5530850"/>
          <p14:tracePt t="67139" x="2857500" y="5511800"/>
          <p14:tracePt t="67176" x="2857500" y="5505450"/>
          <p14:tracePt t="67207" x="2857500" y="5499100"/>
          <p14:tracePt t="67224" x="2844800" y="5492750"/>
          <p14:tracePt t="67416" x="2844800" y="5511800"/>
          <p14:tracePt t="67423" x="2844800" y="5518150"/>
          <p14:tracePt t="67439" x="2857500" y="5543550"/>
          <p14:tracePt t="67456" x="2952750" y="5638800"/>
          <p14:tracePt t="67472" x="3206750" y="5765800"/>
          <p14:tracePt t="67489" x="3524250" y="5822950"/>
          <p14:tracePt t="67505" x="3803650" y="5854700"/>
          <p14:tracePt t="67522" x="3892550" y="5854700"/>
          <p14:tracePt t="67539" x="3937000" y="5873750"/>
          <p14:tracePt t="67555" x="3962400" y="5880100"/>
          <p14:tracePt t="67572" x="3987800" y="5886450"/>
          <p14:tracePt t="67589" x="4064000" y="5899150"/>
          <p14:tracePt t="67606" x="4260850" y="5924550"/>
          <p14:tracePt t="67623" x="4559300" y="5969000"/>
          <p14:tracePt t="67639" x="4895850" y="6007100"/>
          <p14:tracePt t="67639" x="5016500" y="6007100"/>
          <p14:tracePt t="67656" x="5105400" y="6007100"/>
          <p14:tracePt t="67672" x="5130800" y="6007100"/>
          <p14:tracePt t="67689" x="5143500" y="6007100"/>
          <p14:tracePt t="67706" x="5156200" y="6000750"/>
          <p14:tracePt t="67722" x="5168900" y="5956300"/>
          <p14:tracePt t="67739" x="5187950" y="5924550"/>
          <p14:tracePt t="67756" x="5226050" y="5873750"/>
          <p14:tracePt t="67772" x="5302250" y="5810250"/>
          <p14:tracePt t="67789" x="5359400" y="5759450"/>
          <p14:tracePt t="67806" x="5422900" y="5721350"/>
          <p14:tracePt t="67822" x="5505450" y="5670550"/>
          <p14:tracePt t="67839" x="5530850" y="5651500"/>
          <p14:tracePt t="67839" x="5537200" y="5645150"/>
          <p14:tracePt t="67856" x="5588000" y="5619750"/>
          <p14:tracePt t="67873" x="5613400" y="5613400"/>
          <p14:tracePt t="67889" x="5657850" y="5594350"/>
          <p14:tracePt t="67906" x="5664200" y="5588000"/>
          <p14:tracePt t="67922" x="5670550" y="5581650"/>
          <p14:tracePt t="68056" x="5670550" y="5588000"/>
          <p14:tracePt t="68064" x="5670550" y="5613400"/>
          <p14:tracePt t="68072" x="5670550" y="5632450"/>
          <p14:tracePt t="68089" x="5638800" y="5689600"/>
          <p14:tracePt t="68106" x="5581650" y="5803900"/>
          <p14:tracePt t="68122" x="5524500" y="5911850"/>
          <p14:tracePt t="68139" x="5448300" y="6032500"/>
          <p14:tracePt t="68156" x="5403850" y="6121400"/>
          <p14:tracePt t="68172" x="5359400" y="6191250"/>
          <p14:tracePt t="68189" x="5340350" y="6248400"/>
          <p14:tracePt t="68206" x="5334000" y="6292850"/>
          <p14:tracePt t="68222" x="5334000" y="6318250"/>
          <p14:tracePt t="68239" x="5334000" y="6330950"/>
          <p14:tracePt t="68296" x="5334000" y="6337300"/>
          <p14:tracePt t="68312" x="5353050" y="6324600"/>
          <p14:tracePt t="68328" x="5378450" y="6318250"/>
          <p14:tracePt t="68336" x="5384800" y="6318250"/>
          <p14:tracePt t="68344" x="5397500" y="6305550"/>
          <p14:tracePt t="68360" x="5403850" y="6299200"/>
          <p14:tracePt t="68376" x="5416550" y="6286500"/>
          <p14:tracePt t="68392" x="5416550" y="6280150"/>
          <p14:tracePt t="68406" x="5429250" y="6261100"/>
          <p14:tracePt t="68422" x="5435600" y="6261100"/>
          <p14:tracePt t="68920" x="5441950" y="6254750"/>
          <p14:tracePt t="70456" x="5448300" y="6248400"/>
          <p14:tracePt t="70465" x="5467350" y="6248400"/>
          <p14:tracePt t="70473" x="5473700" y="6248400"/>
          <p14:tracePt t="70552" x="5480050" y="6235700"/>
          <p14:tracePt t="70560" x="5486400" y="6210300"/>
          <p14:tracePt t="70573" x="5486400" y="6159500"/>
          <p14:tracePt t="70590" x="5524500" y="6013450"/>
          <p14:tracePt t="70606" x="5537200" y="5886450"/>
          <p14:tracePt t="70623" x="5537200" y="5746750"/>
          <p14:tracePt t="70640" x="5537200" y="5619750"/>
          <p14:tracePt t="70640" x="5537200" y="5568950"/>
          <p14:tracePt t="70656" x="5537200" y="5511800"/>
          <p14:tracePt t="70673" x="5537200" y="5467350"/>
          <p14:tracePt t="70690" x="5537200" y="5441950"/>
          <p14:tracePt t="70706" x="5537200" y="5435600"/>
          <p14:tracePt t="70840" x="5537200" y="5429250"/>
          <p14:tracePt t="70856" x="5524500" y="5435600"/>
          <p14:tracePt t="70872" x="5524500" y="5448300"/>
          <p14:tracePt t="70880" x="5518150" y="5454650"/>
          <p14:tracePt t="70890" x="5505450" y="5480050"/>
          <p14:tracePt t="70906" x="5486400" y="5499100"/>
          <p14:tracePt t="70923" x="5467350" y="5549900"/>
          <p14:tracePt t="70940" x="5441950" y="5607050"/>
          <p14:tracePt t="70956" x="5397500" y="5664200"/>
          <p14:tracePt t="70973" x="5334000" y="5753100"/>
          <p14:tracePt t="70990" x="5264150" y="5822950"/>
          <p14:tracePt t="71006" x="5245100" y="5842000"/>
          <p14:tracePt t="71023" x="5226050" y="5861050"/>
          <p14:tracePt t="71040" x="5207000" y="5861050"/>
          <p14:tracePt t="71057" x="5187950" y="5861050"/>
          <p14:tracePt t="71073" x="5149850" y="5861050"/>
          <p14:tracePt t="71090" x="5118100" y="5842000"/>
          <p14:tracePt t="71106" x="5060950" y="5803900"/>
          <p14:tracePt t="71123" x="5029200" y="5765800"/>
          <p14:tracePt t="71140" x="4997450" y="5721350"/>
          <p14:tracePt t="71156" x="4984750" y="5715000"/>
          <p14:tracePt t="71173" x="4978400" y="5702300"/>
          <p14:tracePt t="71264" x="4972050" y="5708650"/>
          <p14:tracePt t="71385" x="4972050" y="5715000"/>
          <p14:tracePt t="71400" x="4972050" y="5721350"/>
          <p14:tracePt t="71416" x="4972050" y="5727700"/>
          <p14:tracePt t="71424" x="4972050" y="5734050"/>
          <p14:tracePt t="71440" x="4972050" y="5740400"/>
          <p14:tracePt t="71456" x="4972050" y="5759450"/>
          <p14:tracePt t="71473" x="4972050" y="5765800"/>
          <p14:tracePt t="71490" x="4972050" y="5772150"/>
          <p14:tracePt t="71506" x="4972050" y="5778500"/>
          <p14:tracePt t="71528" x="4978400" y="5791200"/>
          <p14:tracePt t="71552" x="4991100" y="5797550"/>
          <p14:tracePt t="71585" x="4997450" y="5803900"/>
          <p14:tracePt t="71592" x="5003800" y="5803900"/>
          <p14:tracePt t="71601" x="5010150" y="5810250"/>
          <p14:tracePt t="71617" x="5016500" y="5816600"/>
          <p14:tracePt t="71633" x="5035550" y="5829300"/>
          <p14:tracePt t="71648" x="5035550" y="5835650"/>
          <p14:tracePt t="71656" x="5048250" y="5848350"/>
          <p14:tracePt t="71673" x="5060950" y="5867400"/>
          <p14:tracePt t="71690" x="5073650" y="5892800"/>
          <p14:tracePt t="71706" x="5092700" y="5905500"/>
          <p14:tracePt t="71723" x="5105400" y="5924550"/>
          <p14:tracePt t="71740" x="5130800" y="5937250"/>
          <p14:tracePt t="71757" x="5175250" y="5962650"/>
          <p14:tracePt t="71773" x="5245100" y="5981700"/>
          <p14:tracePt t="71790" x="5334000" y="5981700"/>
          <p14:tracePt t="71807" x="5416550" y="6000750"/>
          <p14:tracePt t="71823" x="5461000" y="6013450"/>
          <p14:tracePt t="71840" x="5486400" y="6013450"/>
          <p14:tracePt t="71840" x="5499100" y="6013450"/>
          <p14:tracePt t="71856" x="5505450" y="6013450"/>
          <p14:tracePt t="71873" x="5518150" y="6013450"/>
          <p14:tracePt t="71890" x="5524500" y="6013450"/>
          <p14:tracePt t="71906" x="5537200" y="6013450"/>
          <p14:tracePt t="71923" x="5556250" y="6007100"/>
          <p14:tracePt t="71940" x="5562600" y="6000750"/>
          <p14:tracePt t="72025" x="5562600" y="5994400"/>
          <p14:tracePt t="72049" x="5562600" y="5975350"/>
          <p14:tracePt t="72064" x="5562600" y="5962650"/>
          <p14:tracePt t="72080" x="5556250" y="5956300"/>
          <p14:tracePt t="72097" x="5543550" y="5943600"/>
          <p14:tracePt t="72112" x="5530850" y="5930900"/>
          <p14:tracePt t="72128" x="5524500" y="5924550"/>
          <p14:tracePt t="72144" x="5511800" y="5924550"/>
          <p14:tracePt t="72161" x="5505450" y="5924550"/>
          <p14:tracePt t="72273" x="5499100" y="5924550"/>
          <p14:tracePt t="72305" x="5486400" y="5924550"/>
          <p14:tracePt t="72321" x="5480050" y="5924550"/>
          <p14:tracePt t="74945" x="5505450" y="5905500"/>
          <p14:tracePt t="74953" x="5549900" y="5867400"/>
          <p14:tracePt t="74961" x="5594350" y="5848350"/>
          <p14:tracePt t="74974" x="5689600" y="5778500"/>
          <p14:tracePt t="74991" x="5835650" y="5651500"/>
          <p14:tracePt t="75007" x="6032500" y="5454650"/>
          <p14:tracePt t="75024" x="6267450" y="5168900"/>
          <p14:tracePt t="75041" x="6445250" y="5022850"/>
          <p14:tracePt t="75041" x="6489700" y="4984750"/>
          <p14:tracePt t="75057" x="6565900" y="4965700"/>
          <p14:tracePt t="75074" x="6623050" y="4959350"/>
          <p14:tracePt t="75090" x="6711950" y="4959350"/>
          <p14:tracePt t="75107" x="6731000" y="4959350"/>
          <p14:tracePt t="75124" x="6775450" y="4978400"/>
          <p14:tracePt t="75141" x="6807200" y="4978400"/>
          <p14:tracePt t="75157" x="6864350" y="4978400"/>
          <p14:tracePt t="75174" x="6953250" y="4895850"/>
          <p14:tracePt t="75191" x="7137400" y="4699000"/>
          <p14:tracePt t="75208" x="7270750" y="4527550"/>
          <p14:tracePt t="75224" x="7315200" y="4451350"/>
          <p14:tracePt t="75241" x="7315200" y="4419600"/>
          <p14:tracePt t="75257" x="7308850" y="4413250"/>
          <p14:tracePt t="75305" x="7296150" y="4413250"/>
          <p14:tracePt t="75313" x="7289800" y="4413250"/>
          <p14:tracePt t="75324" x="7264400" y="4432300"/>
          <p14:tracePt t="75341" x="7194550" y="4483100"/>
          <p14:tracePt t="75357" x="7016750" y="4508500"/>
          <p14:tracePt t="75374" x="6889750" y="4508500"/>
          <p14:tracePt t="75391" x="6800850" y="4508500"/>
          <p14:tracePt t="75407" x="6667500" y="4527550"/>
          <p14:tracePt t="75424" x="6559550" y="4552950"/>
          <p14:tracePt t="75441" x="6426200" y="4603750"/>
          <p14:tracePt t="75442" x="6381750" y="4610100"/>
          <p14:tracePt t="75457" x="6350000" y="4629150"/>
          <p14:tracePt t="75490" x="6337300" y="4635500"/>
          <p14:tracePt t="75505" x="6311900" y="4635500"/>
          <p14:tracePt t="75513" x="6286500" y="4648200"/>
          <p14:tracePt t="75524" x="6280150" y="4648200"/>
          <p14:tracePt t="75541" x="6254750" y="4660900"/>
          <p14:tracePt t="75557" x="6235700" y="4679950"/>
          <p14:tracePt t="75574" x="6229350" y="4686300"/>
          <p14:tracePt t="75591" x="6223000" y="4692650"/>
          <p14:tracePt t="75633" x="6216650" y="4711700"/>
          <p14:tracePt t="75641" x="6210300" y="4718050"/>
          <p14:tracePt t="75649" x="6203950" y="4724400"/>
          <p14:tracePt t="75658" x="6184900" y="4743450"/>
          <p14:tracePt t="75674" x="6134100" y="4781550"/>
          <p14:tracePt t="75691" x="6076950" y="4838700"/>
          <p14:tracePt t="75708" x="6000750" y="4914900"/>
          <p14:tracePt t="75724" x="5924550" y="4978400"/>
          <p14:tracePt t="75741" x="5797550" y="5092700"/>
          <p14:tracePt t="75758" x="5670550" y="5194300"/>
          <p14:tracePt t="75774" x="5467350" y="5321300"/>
          <p14:tracePt t="75791" x="5308600" y="5435600"/>
          <p14:tracePt t="75807" x="5200650" y="5518150"/>
          <p14:tracePt t="75824" x="5105400" y="5613400"/>
          <p14:tracePt t="75841" x="5041900" y="5676900"/>
          <p14:tracePt t="75841" x="5035550" y="5708650"/>
          <p14:tracePt t="75857" x="5003800" y="5765800"/>
          <p14:tracePt t="75874" x="4984750" y="5797550"/>
          <p14:tracePt t="75891" x="4959350" y="5822950"/>
          <p14:tracePt t="75978" x="4959350" y="5816600"/>
          <p14:tracePt t="75986" x="4959350" y="5797550"/>
          <p14:tracePt t="75993" x="4953000" y="5765800"/>
          <p14:tracePt t="76007" x="4940300" y="5753100"/>
          <p14:tracePt t="76024" x="4940300" y="5715000"/>
          <p14:tracePt t="76041" x="4940300" y="5664200"/>
          <p14:tracePt t="76041" x="4953000" y="5632450"/>
          <p14:tracePt t="76057" x="4965700" y="5607050"/>
          <p14:tracePt t="76074" x="4972050" y="5588000"/>
          <p14:tracePt t="76091" x="4978400" y="5568950"/>
          <p14:tracePt t="76107" x="4997450" y="5524500"/>
          <p14:tracePt t="76124" x="5029200" y="5454650"/>
          <p14:tracePt t="76141" x="5073650" y="5378450"/>
          <p14:tracePt t="76158" x="5118100" y="5334000"/>
          <p14:tracePt t="76174" x="5149850" y="5276850"/>
          <p14:tracePt t="76191" x="5168900" y="5226050"/>
          <p14:tracePt t="76208" x="5194300" y="5181600"/>
          <p14:tracePt t="76224" x="5213350" y="5156200"/>
          <p14:tracePt t="76241" x="5238750" y="5124450"/>
          <p14:tracePt t="76242" x="5251450" y="5105400"/>
          <p14:tracePt t="76257" x="5283200" y="5060950"/>
          <p14:tracePt t="76274" x="5289550" y="5041900"/>
          <p14:tracePt t="76291" x="5295900" y="5029200"/>
          <p14:tracePt t="76308" x="5308600" y="5022850"/>
          <p14:tracePt t="76324" x="5321300" y="5016500"/>
          <p14:tracePt t="76341" x="5340350" y="4997450"/>
          <p14:tracePt t="76358" x="5372100" y="4984750"/>
          <p14:tracePt t="76374" x="5397500" y="4972050"/>
          <p14:tracePt t="76391" x="5403850" y="4965700"/>
          <p14:tracePt t="76466" x="5403850" y="4978400"/>
          <p14:tracePt t="76473" x="5397500" y="4984750"/>
          <p14:tracePt t="76491" x="5391150" y="5041900"/>
          <p14:tracePt t="76508" x="5334000" y="5143500"/>
          <p14:tracePt t="76524" x="5302250" y="5213350"/>
          <p14:tracePt t="76541" x="5245100" y="5295900"/>
          <p14:tracePt t="76558" x="5226050" y="5359400"/>
          <p14:tracePt t="76574" x="5187950" y="5416550"/>
          <p14:tracePt t="76591" x="5181600" y="5454650"/>
          <p14:tracePt t="76608" x="5156200" y="5486400"/>
          <p14:tracePt t="76624" x="5149850" y="5499100"/>
          <p14:tracePt t="76641" x="5137150" y="5518150"/>
          <p14:tracePt t="76642" x="5130800" y="5530850"/>
          <p14:tracePt t="76658" x="5124450" y="5543550"/>
          <p14:tracePt t="76674" x="5111750" y="5556250"/>
          <p14:tracePt t="76691" x="5086350" y="5581650"/>
          <p14:tracePt t="76708" x="5035550" y="5626100"/>
          <p14:tracePt t="76724" x="4978400" y="5676900"/>
          <p14:tracePt t="76741" x="4921250" y="5727700"/>
          <p14:tracePt t="76758" x="4870450" y="5784850"/>
          <p14:tracePt t="76774" x="4845050" y="5816600"/>
          <p14:tracePt t="76791" x="4826000" y="5822950"/>
          <p14:tracePt t="76808" x="4806950" y="5829300"/>
          <p14:tracePt t="76824" x="4800600" y="5829300"/>
          <p14:tracePt t="76841" x="4781550" y="5835650"/>
          <p14:tracePt t="76858" x="4749800" y="5848350"/>
          <p14:tracePt t="76875" x="4724400" y="5861050"/>
          <p14:tracePt t="76892" x="4692650" y="5886450"/>
          <p14:tracePt t="76908" x="4667250" y="5892800"/>
          <p14:tracePt t="76924" x="4635500" y="5905500"/>
          <p14:tracePt t="76941" x="4610100" y="5911850"/>
          <p14:tracePt t="76958" x="4578350" y="5930900"/>
          <p14:tracePt t="76974" x="4565650" y="5930900"/>
          <p14:tracePt t="76991" x="4552950" y="5930900"/>
          <p14:tracePt t="77008" x="4533900" y="5930900"/>
          <p14:tracePt t="77050" x="4527550" y="5930900"/>
          <p14:tracePt t="77098" x="4527550" y="5924550"/>
          <p14:tracePt t="77106" x="4533900" y="5918200"/>
          <p14:tracePt t="77114" x="4546600" y="5918200"/>
          <p14:tracePt t="77125" x="4559300" y="5911850"/>
          <p14:tracePt t="77141" x="4591050" y="5892800"/>
          <p14:tracePt t="77158" x="4603750" y="5886450"/>
          <p14:tracePt t="77174" x="4648200" y="5873750"/>
          <p14:tracePt t="77191" x="4673600" y="5854700"/>
          <p14:tracePt t="77208" x="4692650" y="5848350"/>
          <p14:tracePt t="77224" x="4737100" y="5829300"/>
          <p14:tracePt t="77241" x="4787900" y="5810250"/>
          <p14:tracePt t="77242" x="4800600" y="5810250"/>
          <p14:tracePt t="77258" x="4826000" y="5803900"/>
          <p14:tracePt t="77274" x="4857750" y="5791200"/>
          <p14:tracePt t="77298" x="4870450" y="5791200"/>
          <p14:tracePt t="77308" x="4883150" y="5791200"/>
          <p14:tracePt t="77324" x="4889500" y="5784850"/>
          <p14:tracePt t="77341" x="4908550" y="5778500"/>
          <p14:tracePt t="77358" x="4908550" y="5772150"/>
          <p14:tracePt t="77375" x="4914900" y="5759450"/>
          <p14:tracePt t="77450" x="4914900" y="5765800"/>
          <p14:tracePt t="77474" x="4895850" y="5791200"/>
          <p14:tracePt t="77482" x="4883150" y="5803900"/>
          <p14:tracePt t="77491" x="4845050" y="5816600"/>
          <p14:tracePt t="77508" x="4787900" y="5854700"/>
          <p14:tracePt t="77524" x="4730750" y="5886450"/>
          <p14:tracePt t="77541" x="4629150" y="5930900"/>
          <p14:tracePt t="77558" x="4572000" y="5969000"/>
          <p14:tracePt t="77574" x="4502150" y="5988050"/>
          <p14:tracePt t="77591" x="4445000" y="6019800"/>
          <p14:tracePt t="77608" x="4400550" y="6032500"/>
          <p14:tracePt t="77625" x="4362450" y="6051550"/>
          <p14:tracePt t="77642" x="4305300" y="6070600"/>
          <p14:tracePt t="77643" x="4279900" y="6089650"/>
          <p14:tracePt t="77658" x="4191000" y="6134100"/>
          <p14:tracePt t="77675" x="4133850" y="6172200"/>
          <p14:tracePt t="77691" x="4032250" y="6203950"/>
          <p14:tracePt t="77708" x="3937000" y="6235700"/>
          <p14:tracePt t="77725" x="3854450" y="6267450"/>
          <p14:tracePt t="77741" x="3835400" y="6267450"/>
          <p14:tracePt t="77758" x="3829050" y="6267450"/>
          <p14:tracePt t="77775" x="3822700" y="6267450"/>
          <p14:tracePt t="77791" x="3797300" y="6267450"/>
          <p14:tracePt t="77808" x="3790950" y="6267450"/>
          <p14:tracePt t="77825" x="3765550" y="6261100"/>
          <p14:tracePt t="77841" x="3752850" y="6254750"/>
          <p14:tracePt t="77858" x="3746500" y="6242050"/>
          <p14:tracePt t="77890" x="3746500" y="6235700"/>
          <p14:tracePt t="77922" x="3752850" y="6223000"/>
          <p14:tracePt t="77930" x="3771900" y="6210300"/>
          <p14:tracePt t="77942" x="3822700" y="6203950"/>
          <p14:tracePt t="77958" x="3867150" y="6203950"/>
          <p14:tracePt t="77975" x="3905250" y="6172200"/>
          <p14:tracePt t="77991" x="3930650" y="6172200"/>
          <p14:tracePt t="78008" x="3937000" y="6172200"/>
          <p14:tracePt t="78025" x="3962400" y="6172200"/>
          <p14:tracePt t="78041" x="4013200" y="6172200"/>
          <p14:tracePt t="78042" x="4070350" y="6172200"/>
          <p14:tracePt t="78058" x="4146550" y="6172200"/>
          <p14:tracePt t="78075" x="4229100" y="6165850"/>
          <p14:tracePt t="78091" x="4273550" y="6153150"/>
          <p14:tracePt t="78108" x="4305300" y="6153150"/>
          <p14:tracePt t="78125" x="4318000" y="6140450"/>
          <p14:tracePt t="78154" x="4324350" y="6140450"/>
          <p14:tracePt t="78274" x="4343400" y="6140450"/>
          <p14:tracePt t="78282" x="4349750" y="6140450"/>
          <p14:tracePt t="78291" x="4362450" y="6140450"/>
          <p14:tracePt t="78308" x="4400550" y="6134100"/>
          <p14:tracePt t="78325" x="4445000" y="6115050"/>
          <p14:tracePt t="78342" x="4451350" y="6115050"/>
          <p14:tracePt t="78362" x="4464050" y="6115050"/>
          <p14:tracePt t="78402" x="4476750" y="6108700"/>
          <p14:tracePt t="78434" x="4483100" y="6102350"/>
          <p14:tracePt t="78442" x="4483100" y="6096000"/>
          <p14:tracePt t="78458" x="4495800" y="6057900"/>
          <p14:tracePt t="78475" x="4533900" y="6013450"/>
          <p14:tracePt t="78491" x="4572000" y="5981700"/>
          <p14:tracePt t="78508" x="4584700" y="5962650"/>
          <p14:tracePt t="78525" x="4597400" y="5949950"/>
          <p14:tracePt t="78674" x="4591050" y="5949950"/>
          <p14:tracePt t="78682" x="4578350" y="5949950"/>
          <p14:tracePt t="78691" x="4572000" y="5949950"/>
          <p14:tracePt t="78708" x="4552950" y="5956300"/>
          <p14:tracePt t="78725" x="4514850" y="5981700"/>
          <p14:tracePt t="78742" x="4489450" y="5994400"/>
          <p14:tracePt t="78758" x="4445000" y="6032500"/>
          <p14:tracePt t="78775" x="4394200" y="6070600"/>
          <p14:tracePt t="78791" x="4337050" y="6089650"/>
          <p14:tracePt t="78808" x="4279900" y="6127750"/>
          <p14:tracePt t="78825" x="4222750" y="6159500"/>
          <p14:tracePt t="78826" x="4216400" y="6165850"/>
          <p14:tracePt t="78842" x="4210050" y="6165850"/>
          <p14:tracePt t="78842" x="4191000" y="6172200"/>
          <p14:tracePt t="78859" x="4159250" y="6178550"/>
          <p14:tracePt t="78875" x="4133850" y="6197600"/>
          <p14:tracePt t="78891" x="4102100" y="6203950"/>
          <p14:tracePt t="78908" x="4076700" y="6203950"/>
          <p14:tracePt t="78925" x="4057650" y="6216650"/>
          <p14:tracePt t="79002" x="4044950" y="6216650"/>
          <p14:tracePt t="79355" x="4044950" y="6203950"/>
          <p14:tracePt t="79403" x="4044950" y="6197600"/>
          <p14:tracePt t="79610" x="4044950" y="6191250"/>
          <p14:tracePt t="79626" x="4083050" y="6203950"/>
          <p14:tracePt t="79634" x="4089400" y="6210300"/>
          <p14:tracePt t="79642" x="4114800" y="6229350"/>
          <p14:tracePt t="79658" x="4146550" y="6242050"/>
          <p14:tracePt t="79675" x="4165600" y="6248400"/>
          <p14:tracePt t="79692" x="4197350" y="6248400"/>
          <p14:tracePt t="79708" x="4241800" y="6248400"/>
          <p14:tracePt t="79725" x="4254500" y="6248400"/>
          <p14:tracePt t="79742" x="4279900" y="6248400"/>
          <p14:tracePt t="79778" x="4279900" y="6242050"/>
          <p14:tracePt t="79786" x="4279900" y="6235700"/>
          <p14:tracePt t="79794" x="4279900" y="6216650"/>
          <p14:tracePt t="79810" x="4279900" y="6203950"/>
          <p14:tracePt t="79825" x="4267200" y="6191250"/>
          <p14:tracePt t="79842" x="4248150" y="6178550"/>
          <p14:tracePt t="79843" x="4241800" y="6172200"/>
          <p14:tracePt t="79859" x="4229100" y="6165850"/>
          <p14:tracePt t="79875" x="4216400" y="6153150"/>
          <p14:tracePt t="79892" x="4210050" y="6146800"/>
          <p14:tracePt t="79908" x="4191000" y="6140450"/>
          <p14:tracePt t="79925" x="4171950" y="6121400"/>
          <p14:tracePt t="79942" x="4165600" y="6115050"/>
          <p14:tracePt t="80066" x="4203700" y="6115050"/>
          <p14:tracePt t="80076" x="4273550" y="6115050"/>
          <p14:tracePt t="80092" x="4533900" y="6115050"/>
          <p14:tracePt t="80108" x="4762500" y="6115050"/>
          <p14:tracePt t="80126" x="5003800" y="6115050"/>
          <p14:tracePt t="80142" x="5194300" y="6115050"/>
          <p14:tracePt t="80158" x="5372100" y="6115050"/>
          <p14:tracePt t="80175" x="5473700" y="6115050"/>
          <p14:tracePt t="80192" x="5518150" y="6115050"/>
          <p14:tracePt t="80208" x="5530850" y="6115050"/>
          <p14:tracePt t="80235" x="5537200" y="6108700"/>
          <p14:tracePt t="80258" x="5537200" y="6096000"/>
          <p14:tracePt t="80266" x="5524500" y="6089650"/>
          <p14:tracePt t="80275" x="5499100" y="6083300"/>
          <p14:tracePt t="80292" x="5435600" y="6083300"/>
          <p14:tracePt t="80309" x="5378450" y="6070600"/>
          <p14:tracePt t="80325" x="5314950" y="6070600"/>
          <p14:tracePt t="80342" x="5295900" y="6070600"/>
          <p14:tracePt t="80358" x="5289550" y="6070600"/>
          <p14:tracePt t="80491" x="5276850" y="6070600"/>
          <p14:tracePt t="80499" x="5264150" y="6076950"/>
          <p14:tracePt t="80509" x="5257800" y="6083300"/>
          <p14:tracePt t="80525" x="5245100" y="6089650"/>
          <p14:tracePt t="80542" x="5226050" y="6096000"/>
          <p14:tracePt t="80559" x="5187950" y="6108700"/>
          <p14:tracePt t="80575" x="5130800" y="6127750"/>
          <p14:tracePt t="80592" x="5105400" y="6134100"/>
          <p14:tracePt t="80609" x="5080000" y="6134100"/>
          <p14:tracePt t="80625" x="5054600" y="6134100"/>
          <p14:tracePt t="80642" x="5041900" y="6134100"/>
          <p14:tracePt t="80658" x="4972050" y="6121400"/>
          <p14:tracePt t="80675" x="4870450" y="6064250"/>
          <p14:tracePt t="80692" x="4705350" y="6000750"/>
          <p14:tracePt t="80709" x="4502150" y="5924550"/>
          <p14:tracePt t="80725" x="4318000" y="5854700"/>
          <p14:tracePt t="80742" x="4152900" y="5816600"/>
          <p14:tracePt t="80759" x="4025900" y="5803900"/>
          <p14:tracePt t="80776" x="3930650" y="5791200"/>
          <p14:tracePt t="80792" x="3854450" y="5784850"/>
          <p14:tracePt t="80809" x="3752850" y="5753100"/>
          <p14:tracePt t="80825" x="3670300" y="5708650"/>
          <p14:tracePt t="80842" x="3581400" y="5651500"/>
          <p14:tracePt t="80842" x="3536950" y="5632450"/>
          <p14:tracePt t="80859" x="3416300" y="5543550"/>
          <p14:tracePt t="80875" x="3321050" y="5461000"/>
          <p14:tracePt t="80892" x="3238500" y="5353050"/>
          <p14:tracePt t="80909" x="3175000" y="5276850"/>
          <p14:tracePt t="80925" x="3130550" y="5219700"/>
          <p14:tracePt t="80942" x="3067050" y="5143500"/>
          <p14:tracePt t="80959" x="3016250" y="5099050"/>
          <p14:tracePt t="80975" x="2965450" y="5035550"/>
          <p14:tracePt t="80992" x="2889250" y="4953000"/>
          <p14:tracePt t="81009" x="2819400" y="4857750"/>
          <p14:tracePt t="81025" x="2711450" y="4749800"/>
          <p14:tracePt t="81042" x="2654300" y="4629150"/>
          <p14:tracePt t="81042" x="2628900" y="4584700"/>
          <p14:tracePt t="81059" x="2597150" y="4489450"/>
          <p14:tracePt t="81075" x="2578100" y="4394200"/>
          <p14:tracePt t="81092" x="2578100" y="4298950"/>
          <p14:tracePt t="81109" x="2578100" y="4210050"/>
          <p14:tracePt t="81125" x="2578100" y="4102100"/>
          <p14:tracePt t="81142" x="2654300" y="3962400"/>
          <p14:tracePt t="81159" x="2724150" y="3873500"/>
          <p14:tracePt t="81175" x="2774950" y="3803650"/>
          <p14:tracePt t="81192" x="2844800" y="3695700"/>
          <p14:tracePt t="81209" x="2901950" y="3594100"/>
          <p14:tracePt t="81225" x="2940050" y="3460750"/>
          <p14:tracePt t="81242" x="2959100" y="3365500"/>
          <p14:tracePt t="81243" x="2984500" y="3289300"/>
          <p14:tracePt t="81259" x="3022600" y="3175000"/>
          <p14:tracePt t="81276" x="3067050" y="3073400"/>
          <p14:tracePt t="81292" x="3111500" y="2984500"/>
          <p14:tracePt t="81309" x="3149600" y="2901950"/>
          <p14:tracePt t="81326" x="3225800" y="2819400"/>
          <p14:tracePt t="81342" x="3340100" y="2711450"/>
          <p14:tracePt t="81359" x="3549650" y="2571750"/>
          <p14:tracePt t="81375" x="3708400" y="2438400"/>
          <p14:tracePt t="81392" x="3778250" y="2393950"/>
          <p14:tracePt t="81409" x="3784600" y="2387600"/>
          <p14:tracePt t="81451" x="3746500" y="2400300"/>
          <p14:tracePt t="81459" x="3727450" y="2419350"/>
          <p14:tracePt t="81467" x="3695700" y="2444750"/>
          <p14:tracePt t="81475" x="3676650" y="2463800"/>
          <p14:tracePt t="81492" x="3632200" y="2514600"/>
          <p14:tracePt t="81509" x="3594100" y="2540000"/>
          <p14:tracePt t="81526" x="3587750" y="2559050"/>
          <p14:tracePt t="81543" x="3581400" y="2565400"/>
          <p14:tracePt t="81651" x="3568700" y="2571750"/>
          <p14:tracePt t="81667" x="3575050" y="2578100"/>
          <p14:tracePt t="82923" x="3581400" y="2584450"/>
          <p14:tracePt t="82931" x="3606800" y="2584450"/>
          <p14:tracePt t="82942" x="3657600" y="2584450"/>
          <p14:tracePt t="82959" x="3727450" y="2578100"/>
          <p14:tracePt t="82976" x="3746500" y="2578100"/>
          <p14:tracePt t="82992" x="3752850" y="2578100"/>
          <p14:tracePt t="83011" x="3759200" y="2578100"/>
          <p14:tracePt t="83026" x="3771900" y="2584450"/>
          <p14:tracePt t="83042" x="3803650" y="2628900"/>
          <p14:tracePt t="83043" x="3816350" y="2667000"/>
          <p14:tracePt t="83059" x="3860800" y="2768600"/>
          <p14:tracePt t="83076" x="3886200" y="2882900"/>
          <p14:tracePt t="83092" x="3911600" y="3092450"/>
          <p14:tracePt t="83109" x="3924300" y="3238500"/>
          <p14:tracePt t="83126" x="3924300" y="3397250"/>
          <p14:tracePt t="83142" x="3924300" y="3505200"/>
          <p14:tracePt t="83159" x="3905250" y="3613150"/>
          <p14:tracePt t="83176" x="3860800" y="3714750"/>
          <p14:tracePt t="83192" x="3829050" y="3790950"/>
          <p14:tracePt t="83210" x="3803650" y="3848100"/>
          <p14:tracePt t="83211" x="3790950" y="3879850"/>
          <p14:tracePt t="83226" x="3784600" y="3898900"/>
          <p14:tracePt t="83242" x="3765550" y="3949700"/>
          <p14:tracePt t="83243" x="3765550" y="3981450"/>
          <p14:tracePt t="83259" x="3759200" y="4013200"/>
          <p14:tracePt t="83276" x="3759200" y="4044950"/>
          <p14:tracePt t="83292" x="3759200" y="4064000"/>
          <p14:tracePt t="83309" x="3759200" y="4070350"/>
          <p14:tracePt t="83347" x="3759200" y="4076700"/>
          <p14:tracePt t="83379" x="3765550" y="4076700"/>
          <p14:tracePt t="83387" x="3771900" y="4076700"/>
          <p14:tracePt t="83403" x="3790950" y="4076700"/>
          <p14:tracePt t="83411" x="3797300" y="4076700"/>
          <p14:tracePt t="83426" x="3803650" y="4076700"/>
          <p14:tracePt t="83442" x="3829050" y="4057650"/>
          <p14:tracePt t="83459" x="3873500" y="4038600"/>
          <p14:tracePt t="83476" x="3917950" y="4032250"/>
          <p14:tracePt t="83493" x="3962400" y="4013200"/>
          <p14:tracePt t="83510" x="3994150" y="4000500"/>
          <p14:tracePt t="83526" x="4013200" y="4000500"/>
          <p14:tracePt t="83543" x="4032250" y="3994150"/>
          <p14:tracePt t="83604" x="4025900" y="4013200"/>
          <p14:tracePt t="83611" x="4000500" y="4019550"/>
          <p14:tracePt t="83626" x="3962400" y="4032250"/>
          <p14:tracePt t="83643" x="3860800" y="4076700"/>
          <p14:tracePt t="83643" x="3803650" y="4102100"/>
          <p14:tracePt t="83659" x="3740150" y="4121150"/>
          <p14:tracePt t="83676" x="3721100" y="4121150"/>
          <p14:tracePt t="83692" x="3708400" y="4121150"/>
          <p14:tracePt t="83710" x="3695700" y="4121150"/>
          <p14:tracePt t="83726" x="3676650" y="4121150"/>
          <p14:tracePt t="83756" x="3670300" y="4121150"/>
          <p14:tracePt t="83763" x="3657600" y="4121150"/>
          <p14:tracePt t="83776" x="3644900" y="4108450"/>
          <p14:tracePt t="83793" x="3619500" y="4064000"/>
          <p14:tracePt t="83809" x="3568700" y="3917950"/>
          <p14:tracePt t="83826" x="3556000" y="3721100"/>
          <p14:tracePt t="83843" x="3556000" y="3517900"/>
          <p14:tracePt t="83843" x="3556000" y="3429000"/>
          <p14:tracePt t="83859" x="3600450" y="3225800"/>
          <p14:tracePt t="83876" x="3663950" y="3041650"/>
          <p14:tracePt t="83893" x="3746500" y="2857500"/>
          <p14:tracePt t="83909" x="3841750" y="2673350"/>
          <p14:tracePt t="83926" x="3975100" y="2482850"/>
          <p14:tracePt t="83943" x="4191000" y="2266950"/>
          <p14:tracePt t="83959" x="4438650" y="2051050"/>
          <p14:tracePt t="83976" x="4737100" y="1854200"/>
          <p14:tracePt t="83993" x="4895850" y="1752600"/>
          <p14:tracePt t="84010" x="4959350" y="1695450"/>
          <p14:tracePt t="84026" x="4972050" y="1682750"/>
          <p14:tracePt t="84084" x="4965700" y="1670050"/>
          <p14:tracePt t="84091" x="4921250" y="1670050"/>
          <p14:tracePt t="84099" x="4870450" y="1670050"/>
          <p14:tracePt t="84109" x="4819650" y="1670050"/>
          <p14:tracePt t="84126" x="4692650" y="1670050"/>
          <p14:tracePt t="84143" x="4648200" y="1670050"/>
          <p14:tracePt t="84244" x="4641850" y="1670050"/>
          <p14:tracePt t="84332" x="4648200" y="1670050"/>
          <p14:tracePt t="84339" x="4705350" y="1663700"/>
          <p14:tracePt t="84347" x="4762500" y="1651000"/>
          <p14:tracePt t="84359" x="4832350" y="1625600"/>
          <p14:tracePt t="84376" x="5060950" y="1625600"/>
          <p14:tracePt t="84393" x="5422900" y="1625600"/>
          <p14:tracePt t="84409" x="5753100" y="1625600"/>
          <p14:tracePt t="84426" x="6026150" y="1625600"/>
          <p14:tracePt t="84443" x="6184900" y="1625600"/>
          <p14:tracePt t="84444" x="6203950" y="1625600"/>
          <p14:tracePt t="84459" x="6229350" y="1631950"/>
          <p14:tracePt t="84595" x="6223000" y="1631950"/>
          <p14:tracePt t="84611" x="6197600" y="1631950"/>
          <p14:tracePt t="84619" x="6191250" y="1631950"/>
          <p14:tracePt t="84635" x="6165850" y="1631950"/>
          <p14:tracePt t="84644" x="6153150" y="1631950"/>
          <p14:tracePt t="84659" x="6121400" y="1631950"/>
          <p14:tracePt t="84676" x="6102350" y="1631950"/>
          <p14:tracePt t="84693" x="6057900" y="1625600"/>
          <p14:tracePt t="84709" x="6026150" y="1625600"/>
          <p14:tracePt t="84726" x="5988050" y="1625600"/>
          <p14:tracePt t="84743" x="5937250" y="1625600"/>
          <p14:tracePt t="84760" x="5854700" y="1625600"/>
          <p14:tracePt t="84776" x="5803900" y="1625600"/>
          <p14:tracePt t="84793" x="5765800" y="1612900"/>
          <p14:tracePt t="84809" x="5746750" y="1612900"/>
          <p14:tracePt t="84826" x="5734050" y="1606550"/>
          <p14:tracePt t="84868" x="5746750" y="1606550"/>
          <p14:tracePt t="84876" x="5753100" y="1606550"/>
          <p14:tracePt t="84884" x="5765800" y="1606550"/>
          <p14:tracePt t="84893" x="5797550" y="1606550"/>
          <p14:tracePt t="84909" x="5842000" y="1593850"/>
          <p14:tracePt t="84926" x="5848350" y="1593850"/>
          <p14:tracePt t="85212" x="5854700" y="1581150"/>
          <p14:tracePt t="85220" x="5854700" y="1574800"/>
          <p14:tracePt t="85236" x="5854700" y="1549400"/>
          <p14:tracePt t="85251" x="5854700" y="1543050"/>
          <p14:tracePt t="85260" x="5854700" y="1530350"/>
          <p14:tracePt t="85348" x="5854700" y="1524000"/>
          <p14:tracePt t="85355" x="5848350" y="1524000"/>
          <p14:tracePt t="85363" x="5842000" y="1524000"/>
          <p14:tracePt t="85376" x="5816600" y="1524000"/>
          <p14:tracePt t="85393" x="5797550" y="1524000"/>
          <p14:tracePt t="85410" x="5740400" y="1530350"/>
          <p14:tracePt t="85427" x="5626100" y="1562100"/>
          <p14:tracePt t="85428" x="5537200" y="1600200"/>
          <p14:tracePt t="85444" x="5429250" y="1631950"/>
          <p14:tracePt t="85444" x="5257800" y="1644650"/>
          <p14:tracePt t="85460" x="4933950" y="1746250"/>
          <p14:tracePt t="85476" x="4603750" y="1790700"/>
          <p14:tracePt t="85493" x="4273550" y="1847850"/>
          <p14:tracePt t="85510" x="3930650" y="1860550"/>
          <p14:tracePt t="85526" x="3568700" y="1860550"/>
          <p14:tracePt t="85543" x="3206750" y="1860550"/>
          <p14:tracePt t="85560" x="2844800" y="1854200"/>
          <p14:tracePt t="85576" x="2514600" y="1778000"/>
          <p14:tracePt t="85593" x="2171700" y="1676400"/>
          <p14:tracePt t="85610" x="1790700" y="1568450"/>
          <p14:tracePt t="85626" x="1422400" y="1492250"/>
          <p14:tracePt t="85643" x="984250" y="1416050"/>
          <p14:tracePt t="85643" x="838200" y="1358900"/>
          <p14:tracePt t="85660" x="590550" y="1289050"/>
          <p14:tracePt t="85676" x="438150" y="1238250"/>
          <p14:tracePt t="85693" x="368300" y="1206500"/>
          <p14:tracePt t="85710" x="292100" y="1162050"/>
          <p14:tracePt t="85726" x="222250" y="1123950"/>
          <p14:tracePt t="85743" x="158750" y="1104900"/>
          <p14:tracePt t="85760" x="82550" y="1060450"/>
          <p14:tracePt t="85777" x="38100" y="1035050"/>
          <p14:tracePt t="85793" x="6350" y="10287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862013"/>
            <a:ext cx="6948487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763688" y="0"/>
            <a:ext cx="6008688" cy="7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2750"/>
              </a:spcBef>
              <a:buSzPct val="100000"/>
            </a:pPr>
            <a:r>
              <a:rPr lang="en-US" altLang="en-US" sz="44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The Rock Cycle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431958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107504" y="404664"/>
            <a:ext cx="8856984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Most of our Earth is hidden from</a:t>
            </a:r>
          </a:p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our direct view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100" x="38100" y="908050"/>
          <p14:tracePt t="4108" x="120650" y="825500"/>
          <p14:tracePt t="4123" x="234950" y="698500"/>
          <p14:tracePt t="4140" x="971550" y="120650"/>
          <p14:tracePt t="4156" x="1581150" y="0"/>
          <p14:tracePt t="4173" x="1841500" y="0"/>
          <p14:tracePt t="4190" x="1898650" y="0"/>
          <p14:tracePt t="4207" x="1911350" y="0"/>
          <p14:tracePt t="4223" x="1924050" y="0"/>
          <p14:tracePt t="4240" x="1930400" y="0"/>
          <p14:tracePt t="4276" x="1936750" y="0"/>
          <p14:tracePt t="4284" x="1936750" y="25400"/>
          <p14:tracePt t="4292" x="1930400" y="57150"/>
          <p14:tracePt t="4306" x="1905000" y="88900"/>
          <p14:tracePt t="4323" x="1828800" y="152400"/>
          <p14:tracePt t="4324" x="1797050" y="177800"/>
          <p14:tracePt t="4340" x="1771650" y="222250"/>
          <p14:tracePt t="4356" x="1758950" y="241300"/>
          <p14:tracePt t="4373" x="1746250" y="254000"/>
          <p14:tracePt t="4420" x="1739900" y="260350"/>
          <p14:tracePt t="4436" x="1727200" y="279400"/>
          <p14:tracePt t="4444" x="1708150" y="298450"/>
          <p14:tracePt t="4452" x="1689100" y="304800"/>
          <p14:tracePt t="4460" x="1682750" y="311150"/>
          <p14:tracePt t="4473" x="1663700" y="323850"/>
          <p14:tracePt t="4490" x="1619250" y="349250"/>
          <p14:tracePt t="4506" x="1517650" y="381000"/>
          <p14:tracePt t="4523" x="1416050" y="425450"/>
          <p14:tracePt t="4524" x="1320800" y="450850"/>
          <p14:tracePt t="4540" x="1193800" y="488950"/>
          <p14:tracePt t="4556" x="1073150" y="533400"/>
          <p14:tracePt t="4573" x="1003300" y="571500"/>
          <p14:tracePt t="4590" x="984250" y="615950"/>
          <p14:tracePt t="4606" x="965200" y="730250"/>
          <p14:tracePt t="4623" x="965200" y="920750"/>
          <p14:tracePt t="4640" x="1028700" y="1219200"/>
          <p14:tracePt t="4656" x="1212850" y="1638300"/>
          <p14:tracePt t="4673" x="1365250" y="2076450"/>
          <p14:tracePt t="4690" x="1473200" y="2432050"/>
          <p14:tracePt t="4706" x="1587500" y="2755900"/>
          <p14:tracePt t="4723" x="1714500" y="2990850"/>
          <p14:tracePt t="4723" x="1778000" y="3073400"/>
          <p14:tracePt t="4740" x="1892300" y="3200400"/>
          <p14:tracePt t="4757" x="2038350" y="3314700"/>
          <p14:tracePt t="4773" x="2273300" y="3409950"/>
          <p14:tracePt t="4790" x="2603500" y="3467100"/>
          <p14:tracePt t="4807" x="2952750" y="3479800"/>
          <p14:tracePt t="4823" x="3206750" y="3479800"/>
          <p14:tracePt t="4840" x="3384550" y="3479800"/>
          <p14:tracePt t="4856" x="3511550" y="3473450"/>
          <p14:tracePt t="4873" x="3600450" y="3422650"/>
          <p14:tracePt t="4890" x="3644900" y="3384550"/>
          <p14:tracePt t="4906" x="3683000" y="3346450"/>
          <p14:tracePt t="4923" x="3752850" y="3302000"/>
          <p14:tracePt t="4924" x="3797300" y="3282950"/>
          <p14:tracePt t="4940" x="3898900" y="3225800"/>
          <p14:tracePt t="4956" x="4025900" y="3124200"/>
          <p14:tracePt t="4973" x="4152900" y="2997200"/>
          <p14:tracePt t="4990" x="4279900" y="2870200"/>
          <p14:tracePt t="5007" x="4381500" y="2743200"/>
          <p14:tracePt t="5023" x="4438650" y="2641600"/>
          <p14:tracePt t="5040" x="4483100" y="2552700"/>
          <p14:tracePt t="5056" x="4495800" y="2508250"/>
          <p14:tracePt t="5073" x="4495800" y="2482850"/>
          <p14:tracePt t="5165" x="4495800" y="2476500"/>
          <p14:tracePt t="5180" x="4502150" y="2470150"/>
          <p14:tracePt t="5190" x="4521200" y="2432050"/>
          <p14:tracePt t="5207" x="4572000" y="2362200"/>
          <p14:tracePt t="5223" x="4622800" y="2298700"/>
          <p14:tracePt t="5240" x="4629150" y="2286000"/>
          <p14:tracePt t="5257" x="4635500" y="2260600"/>
          <p14:tracePt t="5516" x="4635500" y="2279650"/>
          <p14:tracePt t="5540" x="4635500" y="2286000"/>
          <p14:tracePt t="5556" x="4635500" y="2292350"/>
          <p14:tracePt t="5572" x="4635500" y="2298700"/>
          <p14:tracePt t="5580" x="4635500" y="2311400"/>
          <p14:tracePt t="5590" x="4616450" y="2324100"/>
          <p14:tracePt t="5607" x="4603750" y="2336800"/>
          <p14:tracePt t="5623" x="4578350" y="2349500"/>
          <p14:tracePt t="5640" x="4552950" y="2374900"/>
          <p14:tracePt t="5657" x="4546600" y="2381250"/>
          <p14:tracePt t="5676" x="4540250" y="2387600"/>
          <p14:tracePt t="5700" x="4521200" y="2406650"/>
          <p14:tracePt t="5716" x="4514850" y="2406650"/>
          <p14:tracePt t="5724" x="4508500" y="2413000"/>
          <p14:tracePt t="5741" x="4489450" y="2419350"/>
          <p14:tracePt t="5772" x="4483100" y="2425700"/>
          <p14:tracePt t="5780" x="4476750" y="2425700"/>
          <p14:tracePt t="5804" x="4470400" y="2425700"/>
          <p14:tracePt t="5860" x="4451350" y="2444750"/>
          <p14:tracePt t="5940" x="4432300" y="2451100"/>
          <p14:tracePt t="5948" x="4425950" y="2451100"/>
          <p14:tracePt t="5972" x="4419600" y="2451100"/>
          <p14:tracePt t="5980" x="4413250" y="2463800"/>
          <p14:tracePt t="5996" x="4394200" y="2463800"/>
          <p14:tracePt t="6012" x="4381500" y="2470150"/>
          <p14:tracePt t="6037" x="4362450" y="2476500"/>
          <p14:tracePt t="6044" x="4356100" y="2489200"/>
          <p14:tracePt t="6057" x="4349750" y="2495550"/>
          <p14:tracePt t="6073" x="4337050" y="2495550"/>
          <p14:tracePt t="6090" x="4318000" y="2501900"/>
          <p14:tracePt t="6107" x="4292600" y="2514600"/>
          <p14:tracePt t="6123" x="4267200" y="2533650"/>
          <p14:tracePt t="6140" x="4254500" y="2540000"/>
          <p14:tracePt t="6157" x="4210050" y="2565400"/>
          <p14:tracePt t="6173" x="4197350" y="2571750"/>
          <p14:tracePt t="6190" x="4171950" y="2578100"/>
          <p14:tracePt t="6207" x="4146550" y="2590800"/>
          <p14:tracePt t="6223" x="4121150" y="2603500"/>
          <p14:tracePt t="6240" x="4102100" y="2616200"/>
          <p14:tracePt t="6257" x="4070350" y="2622550"/>
          <p14:tracePt t="6273" x="4044950" y="2628900"/>
          <p14:tracePt t="6290" x="4013200" y="2647950"/>
          <p14:tracePt t="6307" x="3981450" y="2660650"/>
          <p14:tracePt t="6323" x="3962400" y="2673350"/>
          <p14:tracePt t="6324" x="3930650" y="2692400"/>
          <p14:tracePt t="6340" x="3898900" y="2698750"/>
          <p14:tracePt t="6357" x="3867150" y="2724150"/>
          <p14:tracePt t="6373" x="3841750" y="2749550"/>
          <p14:tracePt t="6390" x="3816350" y="2774950"/>
          <p14:tracePt t="6407" x="3803650" y="2781300"/>
          <p14:tracePt t="6423" x="3778250" y="2800350"/>
          <p14:tracePt t="6440" x="3740150" y="2825750"/>
          <p14:tracePt t="6457" x="3695700" y="2851150"/>
          <p14:tracePt t="6474" x="3657600" y="2876550"/>
          <p14:tracePt t="6490" x="3613150" y="2908300"/>
          <p14:tracePt t="6507" x="3587750" y="2933700"/>
          <p14:tracePt t="6524" x="3543300" y="2971800"/>
          <p14:tracePt t="6524" x="3530600" y="2978150"/>
          <p14:tracePt t="6540" x="3517900" y="2990850"/>
          <p14:tracePt t="6557" x="3492500" y="3016250"/>
          <p14:tracePt t="6573" x="3479800" y="3022600"/>
          <p14:tracePt t="6596" x="3460750" y="3041650"/>
          <p14:tracePt t="6620" x="3454400" y="3048000"/>
          <p14:tracePt t="6644" x="3448050" y="3054350"/>
          <p14:tracePt t="6668" x="3435350" y="3067050"/>
          <p14:tracePt t="6684" x="3422650" y="3079750"/>
          <p14:tracePt t="6692" x="3416300" y="3086100"/>
          <p14:tracePt t="6700" x="3403600" y="3098800"/>
          <p14:tracePt t="6708" x="3403600" y="3105150"/>
          <p14:tracePt t="6723" x="3397250" y="3111500"/>
          <p14:tracePt t="6740" x="3384550" y="3124200"/>
          <p14:tracePt t="6757" x="3378200" y="3168650"/>
          <p14:tracePt t="6774" x="3365500" y="3194050"/>
          <p14:tracePt t="6791" x="3359150" y="3206750"/>
          <p14:tracePt t="6807" x="3352800" y="3238500"/>
          <p14:tracePt t="6824" x="3333750" y="3263900"/>
          <p14:tracePt t="6840" x="3327400" y="3308350"/>
          <p14:tracePt t="6857" x="3321050" y="3340100"/>
          <p14:tracePt t="6874" x="3302000" y="3378200"/>
          <p14:tracePt t="6890" x="3289300" y="3409950"/>
          <p14:tracePt t="6907" x="3282950" y="3416300"/>
          <p14:tracePt t="6924" x="3282950" y="3441700"/>
          <p14:tracePt t="6940" x="3276600" y="3460750"/>
          <p14:tracePt t="6957" x="3251200" y="3498850"/>
          <p14:tracePt t="6974" x="3244850" y="3543300"/>
          <p14:tracePt t="6990" x="3238500" y="3581400"/>
          <p14:tracePt t="7007" x="3225800" y="3613150"/>
          <p14:tracePt t="7024" x="3206750" y="3657600"/>
          <p14:tracePt t="7040" x="3200400" y="3683000"/>
          <p14:tracePt t="7057" x="3194050" y="3714750"/>
          <p14:tracePt t="7074" x="3181350" y="3740150"/>
          <p14:tracePt t="7090" x="3168650" y="3765550"/>
          <p14:tracePt t="7107" x="3162300" y="3790950"/>
          <p14:tracePt t="7124" x="3143250" y="3835400"/>
          <p14:tracePt t="7124" x="3130550" y="3867150"/>
          <p14:tracePt t="7140" x="3111500" y="3924300"/>
          <p14:tracePt t="7157" x="3111500" y="3987800"/>
          <p14:tracePt t="7174" x="3105150" y="4044950"/>
          <p14:tracePt t="7190" x="3073400" y="4114800"/>
          <p14:tracePt t="7207" x="3060700" y="4165600"/>
          <p14:tracePt t="7224" x="3054350" y="4197350"/>
          <p14:tracePt t="7240" x="3048000" y="4222750"/>
          <p14:tracePt t="7257" x="3028950" y="4241800"/>
          <p14:tracePt t="7274" x="3022600" y="4267200"/>
          <p14:tracePt t="7290" x="3022600" y="4286250"/>
          <p14:tracePt t="7307" x="3016250" y="4311650"/>
          <p14:tracePt t="7324" x="3003550" y="4349750"/>
          <p14:tracePt t="7324" x="2997200" y="4368800"/>
          <p14:tracePt t="7340" x="2978150" y="4400550"/>
          <p14:tracePt t="7357" x="2959100" y="4438650"/>
          <p14:tracePt t="7374" x="2933700" y="4489450"/>
          <p14:tracePt t="7390" x="2927350" y="4533900"/>
          <p14:tracePt t="7407" x="2914650" y="4546600"/>
          <p14:tracePt t="7424" x="2901950" y="4572000"/>
          <p14:tracePt t="7440" x="2889250" y="4597400"/>
          <p14:tracePt t="7457" x="2876550" y="4610100"/>
          <p14:tracePt t="7474" x="2870200" y="4641850"/>
          <p14:tracePt t="7490" x="2851150" y="4660900"/>
          <p14:tracePt t="7507" x="2844800" y="4673600"/>
          <p14:tracePt t="7524" x="2838450" y="4692650"/>
          <p14:tracePt t="7540" x="2819400" y="4705350"/>
          <p14:tracePt t="7557" x="2819400" y="4711700"/>
          <p14:tracePt t="7574" x="2813050" y="4724400"/>
          <p14:tracePt t="7813" x="2813050" y="4730750"/>
          <p14:tracePt t="7821" x="2813050" y="4737100"/>
          <p14:tracePt t="8117" x="2806700" y="4737100"/>
          <p14:tracePt t="8125" x="2806700" y="4718050"/>
          <p14:tracePt t="8141" x="2806700" y="4699000"/>
          <p14:tracePt t="8157" x="2806700" y="4673600"/>
          <p14:tracePt t="8174" x="2806700" y="4629150"/>
          <p14:tracePt t="8191" x="2806700" y="4565650"/>
          <p14:tracePt t="8207" x="2806700" y="4508500"/>
          <p14:tracePt t="8224" x="2806700" y="4464050"/>
          <p14:tracePt t="8241" x="2806700" y="4406900"/>
          <p14:tracePt t="8257" x="2806700" y="4375150"/>
          <p14:tracePt t="8274" x="2819400" y="4343400"/>
          <p14:tracePt t="8291" x="2825750" y="4298950"/>
          <p14:tracePt t="8307" x="2844800" y="4254500"/>
          <p14:tracePt t="8324" x="2889250" y="4178300"/>
          <p14:tracePt t="8325" x="2908300" y="4140200"/>
          <p14:tracePt t="8341" x="2946400" y="4083050"/>
          <p14:tracePt t="8357" x="2997200" y="4006850"/>
          <p14:tracePt t="8374" x="3054350" y="3924300"/>
          <p14:tracePt t="8391" x="3079750" y="3873500"/>
          <p14:tracePt t="8407" x="3098800" y="3829050"/>
          <p14:tracePt t="8424" x="3136900" y="3778250"/>
          <p14:tracePt t="8441" x="3168650" y="3727450"/>
          <p14:tracePt t="8457" x="3194050" y="3676650"/>
          <p14:tracePt t="8474" x="3213100" y="3644900"/>
          <p14:tracePt t="8491" x="3251200" y="3594100"/>
          <p14:tracePt t="8507" x="3276600" y="3549650"/>
          <p14:tracePt t="8524" x="3308350" y="3505200"/>
          <p14:tracePt t="8525" x="3321050" y="3498850"/>
          <p14:tracePt t="8541" x="3359150" y="3454400"/>
          <p14:tracePt t="8557" x="3390900" y="3422650"/>
          <p14:tracePt t="8574" x="3441700" y="3371850"/>
          <p14:tracePt t="8591" x="3473450" y="3333750"/>
          <p14:tracePt t="8607" x="3549650" y="3282950"/>
          <p14:tracePt t="8624" x="3606800" y="3225800"/>
          <p14:tracePt t="8641" x="3670300" y="3162300"/>
          <p14:tracePt t="8657" x="3721100" y="3111500"/>
          <p14:tracePt t="8674" x="3771900" y="3048000"/>
          <p14:tracePt t="8691" x="3816350" y="2990850"/>
          <p14:tracePt t="8707" x="3867150" y="2933700"/>
          <p14:tracePt t="8724" x="3943350" y="2857500"/>
          <p14:tracePt t="8725" x="3962400" y="2825750"/>
          <p14:tracePt t="8741" x="4019550" y="2768600"/>
          <p14:tracePt t="8757" x="4076700" y="2711450"/>
          <p14:tracePt t="8774" x="4121150" y="2679700"/>
          <p14:tracePt t="8791" x="4133850" y="2673350"/>
          <p14:tracePt t="8808" x="4152900" y="2660650"/>
          <p14:tracePt t="8824" x="4178300" y="2660650"/>
          <p14:tracePt t="8841" x="4210050" y="2654300"/>
          <p14:tracePt t="8857" x="4235450" y="2635250"/>
          <p14:tracePt t="8874" x="4292600" y="2616200"/>
          <p14:tracePt t="8891" x="4343400" y="2590800"/>
          <p14:tracePt t="8907" x="4375150" y="2571750"/>
          <p14:tracePt t="8924" x="4413250" y="2552700"/>
          <p14:tracePt t="8925" x="4419600" y="2546350"/>
          <p14:tracePt t="8941" x="4425950" y="2540000"/>
          <p14:tracePt t="8957" x="4451350" y="2527300"/>
          <p14:tracePt t="8997" x="4457700" y="2527300"/>
          <p14:tracePt t="9021" x="4476750" y="2527300"/>
          <p14:tracePt t="9037" x="4483100" y="2527300"/>
          <p14:tracePt t="9045" x="4489450" y="2520950"/>
          <p14:tracePt t="9061" x="4495800" y="2520950"/>
          <p14:tracePt t="9069" x="4521200" y="2514600"/>
          <p14:tracePt t="9077" x="4527550" y="2508250"/>
          <p14:tracePt t="9091" x="4546600" y="2495550"/>
          <p14:tracePt t="9107" x="4559300" y="2489200"/>
          <p14:tracePt t="9124" x="4591050" y="2482850"/>
          <p14:tracePt t="9125" x="4610100" y="2463800"/>
          <p14:tracePt t="9141" x="4622800" y="2457450"/>
          <p14:tracePt t="9157" x="4629150" y="2451100"/>
          <p14:tracePt t="9965" x="4629150" y="2444750"/>
          <p14:tracePt t="9997" x="4616450" y="2444750"/>
          <p14:tracePt t="10045" x="4610100" y="2444750"/>
          <p14:tracePt t="10093" x="4603750" y="2444750"/>
          <p14:tracePt t="10109" x="4597400" y="2444750"/>
          <p14:tracePt t="10125" x="4578350" y="2444750"/>
          <p14:tracePt t="10149" x="4572000" y="2444750"/>
          <p14:tracePt t="10181" x="4559300" y="2444750"/>
          <p14:tracePt t="10189" x="4552950" y="2444750"/>
          <p14:tracePt t="10197" x="4540250" y="2444750"/>
          <p14:tracePt t="10208" x="4514850" y="2457450"/>
          <p14:tracePt t="10224" x="4489450" y="2470150"/>
          <p14:tracePt t="10241" x="4457700" y="2482850"/>
          <p14:tracePt t="10258" x="4432300" y="2495550"/>
          <p14:tracePt t="10274" x="4387850" y="2520950"/>
          <p14:tracePt t="10291" x="4324350" y="2559050"/>
          <p14:tracePt t="10308" x="4254500" y="2616200"/>
          <p14:tracePt t="10324" x="4165600" y="2679700"/>
          <p14:tracePt t="10325" x="4133850" y="2711450"/>
          <p14:tracePt t="10341" x="4019550" y="2825750"/>
          <p14:tracePt t="10358" x="3892550" y="2952750"/>
          <p14:tracePt t="10374" x="3746500" y="3124200"/>
          <p14:tracePt t="10391" x="3581400" y="3289300"/>
          <p14:tracePt t="10408" x="3403600" y="3467100"/>
          <p14:tracePt t="10424" x="3257550" y="3613150"/>
          <p14:tracePt t="10441" x="3143250" y="3752850"/>
          <p14:tracePt t="10458" x="3060700" y="3848100"/>
          <p14:tracePt t="10474" x="3003550" y="3949700"/>
          <p14:tracePt t="10491" x="2946400" y="4057650"/>
          <p14:tracePt t="10508" x="2914650" y="4152900"/>
          <p14:tracePt t="10524" x="2895600" y="4235450"/>
          <p14:tracePt t="10525" x="2870200" y="4292600"/>
          <p14:tracePt t="10541" x="2851150" y="4387850"/>
          <p14:tracePt t="10558" x="2819400" y="4489450"/>
          <p14:tracePt t="10574" x="2794000" y="4603750"/>
          <p14:tracePt t="10591" x="2787650" y="4667250"/>
          <p14:tracePt t="10608" x="2768600" y="4737100"/>
          <p14:tracePt t="10624" x="2768600" y="4794250"/>
          <p14:tracePt t="10641" x="2768600" y="4826000"/>
          <p14:tracePt t="10658" x="2768600" y="4851400"/>
          <p14:tracePt t="10674" x="2774950" y="4876800"/>
          <p14:tracePt t="10691" x="2774950" y="4895850"/>
          <p14:tracePt t="10708" x="2787650" y="4927600"/>
          <p14:tracePt t="10724" x="2787650" y="4933950"/>
          <p14:tracePt t="10741" x="2800350" y="4972050"/>
          <p14:tracePt t="10765" x="2800350" y="4991100"/>
          <p14:tracePt t="10774" x="2813050" y="4997450"/>
          <p14:tracePt t="10949" x="2819400" y="4997450"/>
          <p14:tracePt t="10957" x="2825750" y="4991100"/>
          <p14:tracePt t="10975" x="2832100" y="4984750"/>
          <p14:tracePt t="10991" x="2844800" y="4959350"/>
          <p14:tracePt t="11008" x="2857500" y="4953000"/>
          <p14:tracePt t="11024" x="2870200" y="4914900"/>
          <p14:tracePt t="11041" x="2889250" y="4908550"/>
          <p14:tracePt t="11058" x="2895600" y="4902200"/>
          <p14:tracePt t="11075" x="2901950" y="4889500"/>
          <p14:tracePt t="11093" x="2901950" y="4883150"/>
          <p14:tracePt t="11109" x="2908300" y="4864100"/>
          <p14:tracePt t="11125" x="2914650" y="4857750"/>
          <p14:tracePt t="11141" x="2914650" y="4851400"/>
          <p14:tracePt t="11158" x="2914650" y="4832350"/>
          <p14:tracePt t="11175" x="2914650" y="4800600"/>
          <p14:tracePt t="11191" x="2914650" y="4768850"/>
          <p14:tracePt t="11208" x="2908300" y="4749800"/>
          <p14:tracePt t="11225" x="2901950" y="4724400"/>
          <p14:tracePt t="11241" x="2901950" y="4718050"/>
          <p14:tracePt t="11358" x="2895600" y="4711700"/>
          <p14:tracePt t="11429" x="2876550" y="4718050"/>
          <p14:tracePt t="11453" x="2876550" y="4724400"/>
          <p14:tracePt t="11469" x="2870200" y="4749800"/>
          <p14:tracePt t="11477" x="2870200" y="4762500"/>
          <p14:tracePt t="11485" x="2870200" y="4768850"/>
          <p14:tracePt t="11493" x="2857500" y="4775200"/>
          <p14:tracePt t="11508" x="2857500" y="4787900"/>
          <p14:tracePt t="11525" x="2844800" y="4813300"/>
          <p14:tracePt t="11589" x="2844800" y="4832350"/>
          <p14:tracePt t="11669" x="2844800" y="4838700"/>
          <p14:tracePt t="11853" x="2844800" y="4832350"/>
          <p14:tracePt t="11861" x="2844800" y="4813300"/>
          <p14:tracePt t="11877" x="2844800" y="4806950"/>
          <p14:tracePt t="11891" x="2844800" y="4800600"/>
          <p14:tracePt t="11941" x="2844800" y="4794250"/>
          <p14:tracePt t="12902" x="2844800" y="4756150"/>
          <p14:tracePt t="12910" x="2851150" y="4749800"/>
          <p14:tracePt t="12925" x="2851150" y="4737100"/>
          <p14:tracePt t="12942" x="2857500" y="4692650"/>
          <p14:tracePt t="12958" x="2857500" y="4679950"/>
          <p14:tracePt t="12975" x="2857500" y="4654550"/>
          <p14:tracePt t="12992" x="2870200" y="4635500"/>
          <p14:tracePt t="13008" x="2876550" y="4622800"/>
          <p14:tracePt t="13025" x="2876550" y="4603750"/>
          <p14:tracePt t="13042" x="2895600" y="4546600"/>
          <p14:tracePt t="13058" x="2927350" y="4445000"/>
          <p14:tracePt t="13075" x="2965450" y="4318000"/>
          <p14:tracePt t="13092" x="3003550" y="4165600"/>
          <p14:tracePt t="13108" x="3054350" y="4000500"/>
          <p14:tracePt t="13125" x="3067050" y="3892550"/>
          <p14:tracePt t="13126" x="3079750" y="3803650"/>
          <p14:tracePt t="13142" x="3124200" y="3670300"/>
          <p14:tracePt t="13158" x="3149600" y="3568700"/>
          <p14:tracePt t="13175" x="3181350" y="3486150"/>
          <p14:tracePt t="13192" x="3200400" y="3403600"/>
          <p14:tracePt t="13208" x="3244850" y="3302000"/>
          <p14:tracePt t="13225" x="3308350" y="3181350"/>
          <p14:tracePt t="13242" x="3359150" y="3048000"/>
          <p14:tracePt t="13258" x="3416300" y="2927350"/>
          <p14:tracePt t="13275" x="3492500" y="2806700"/>
          <p14:tracePt t="13292" x="3581400" y="2673350"/>
          <p14:tracePt t="13308" x="3676650" y="2559050"/>
          <p14:tracePt t="13325" x="3759200" y="2470150"/>
          <p14:tracePt t="13326" x="3784600" y="2451100"/>
          <p14:tracePt t="13342" x="3860800" y="2362200"/>
          <p14:tracePt t="13358" x="3898900" y="2292350"/>
          <p14:tracePt t="13375" x="3975100" y="2228850"/>
          <p14:tracePt t="13392" x="3994150" y="2203450"/>
          <p14:tracePt t="13409" x="4006850" y="2178050"/>
          <p14:tracePt t="13425" x="4025900" y="2152650"/>
          <p14:tracePt t="13446" x="4032250" y="2146300"/>
          <p14:tracePt t="13458" x="4044950" y="2146300"/>
          <p14:tracePt t="13478" x="4057650" y="2146300"/>
          <p14:tracePt t="13492" x="4070350" y="2139950"/>
          <p14:tracePt t="13508" x="4114800" y="2133600"/>
          <p14:tracePt t="13525" x="4165600" y="2114550"/>
          <p14:tracePt t="13526" x="4197350" y="2101850"/>
          <p14:tracePt t="13542" x="4229100" y="2095500"/>
          <p14:tracePt t="13558" x="4286250" y="2089150"/>
          <p14:tracePt t="13575" x="4343400" y="2089150"/>
          <p14:tracePt t="13592" x="4387850" y="2089150"/>
          <p14:tracePt t="13609" x="4406900" y="2089150"/>
          <p14:tracePt t="13625" x="4413250" y="2089150"/>
          <p14:tracePt t="13662" x="4419600" y="2089150"/>
          <p14:tracePt t="13694" x="4425950" y="2089150"/>
          <p14:tracePt t="13702" x="4425950" y="2095500"/>
          <p14:tracePt t="13710" x="4419600" y="2108200"/>
          <p14:tracePt t="13725" x="4406900" y="2120900"/>
          <p14:tracePt t="13742" x="4368800" y="2165350"/>
          <p14:tracePt t="13759" x="4368800" y="2184400"/>
          <p14:tracePt t="13775" x="4362450" y="2197100"/>
          <p14:tracePt t="13792" x="4356100" y="2203450"/>
          <p14:tracePt t="13809" x="4356100" y="2222500"/>
          <p14:tracePt t="13825" x="4356100" y="2228850"/>
          <p14:tracePt t="13842" x="4356100" y="2235200"/>
          <p14:tracePt t="13858" x="4349750" y="2241550"/>
          <p14:tracePt t="13875" x="4349750" y="2266950"/>
          <p14:tracePt t="13892" x="4349750" y="2311400"/>
          <p14:tracePt t="13909" x="4330700" y="2355850"/>
          <p14:tracePt t="13925" x="4330700" y="2400300"/>
          <p14:tracePt t="13926" x="4330700" y="2406650"/>
          <p14:tracePt t="13942" x="4330700" y="2444750"/>
          <p14:tracePt t="13958" x="4330700" y="2489200"/>
          <p14:tracePt t="13975" x="4330700" y="2520950"/>
          <p14:tracePt t="13992" x="4330700" y="2540000"/>
          <p14:tracePt t="14009" x="4330700" y="2552700"/>
          <p14:tracePt t="14026" x="4330700" y="2559050"/>
          <p14:tracePt t="14086" x="4330700" y="2565400"/>
          <p14:tracePt t="14110" x="4349750" y="2565400"/>
          <p14:tracePt t="14118" x="4356100" y="2559050"/>
          <p14:tracePt t="14126" x="4362450" y="2552700"/>
          <p14:tracePt t="14142" x="4368800" y="2533650"/>
          <p14:tracePt t="14159" x="4375150" y="2514600"/>
          <p14:tracePt t="14175" x="4387850" y="2495550"/>
          <p14:tracePt t="14192" x="4387850" y="2489200"/>
          <p14:tracePt t="14209" x="4387850" y="2482850"/>
          <p14:tracePt t="14246" x="4394200" y="2463800"/>
          <p14:tracePt t="14254" x="4400550" y="2457450"/>
          <p14:tracePt t="14262" x="4406900" y="2451100"/>
          <p14:tracePt t="14275" x="4419600" y="2432050"/>
          <p14:tracePt t="14292" x="4425950" y="2419350"/>
          <p14:tracePt t="14309" x="4451350" y="2393950"/>
          <p14:tracePt t="14325" x="4457700" y="2381250"/>
          <p14:tracePt t="14342" x="4464050" y="2355850"/>
          <p14:tracePt t="14606" x="4470400" y="2355850"/>
          <p14:tracePt t="14630" x="4476750" y="2355850"/>
          <p14:tracePt t="14926" x="4483100" y="2355850"/>
          <p14:tracePt t="14934" x="4508500" y="2355850"/>
          <p14:tracePt t="14942" x="4527550" y="2355850"/>
          <p14:tracePt t="14959" x="4559300" y="2355850"/>
          <p14:tracePt t="14975" x="4591050" y="2355850"/>
          <p14:tracePt t="14992" x="4610100" y="2355850"/>
          <p14:tracePt t="15022" x="4616450" y="2355850"/>
          <p14:tracePt t="15062" x="4622800" y="2355850"/>
          <p14:tracePt t="15086" x="4622800" y="2362200"/>
          <p14:tracePt t="15103" x="4622800" y="2374900"/>
          <p14:tracePt t="15118" x="4622800" y="2381250"/>
          <p14:tracePt t="15126" x="4622800" y="2387600"/>
          <p14:tracePt t="15222" x="4616450" y="2387600"/>
          <p14:tracePt t="15294" x="4603750" y="2387600"/>
          <p14:tracePt t="15486" x="4597400" y="2387600"/>
          <p14:tracePt t="15510" x="4591050" y="2387600"/>
          <p14:tracePt t="15614" x="4578350" y="2387600"/>
          <p14:tracePt t="15662" x="4565650" y="2387600"/>
          <p14:tracePt t="15694" x="4559300" y="2387600"/>
          <p14:tracePt t="15711" x="4552950" y="2387600"/>
          <p14:tracePt t="15742" x="4540250" y="2387600"/>
          <p14:tracePt t="15766" x="4527550" y="2387600"/>
          <p14:tracePt t="15790" x="4521200" y="2387600"/>
          <p14:tracePt t="15798" x="4514850" y="2387600"/>
          <p14:tracePt t="15809" x="4502150" y="2387600"/>
          <p14:tracePt t="15826" x="4483100" y="2387600"/>
          <p14:tracePt t="15842" x="4451350" y="2387600"/>
          <p14:tracePt t="15859" x="4419600" y="2387600"/>
          <p14:tracePt t="15876" x="4406900" y="2387600"/>
          <p14:tracePt t="15892" x="4375150" y="2387600"/>
          <p14:tracePt t="15909" x="4337050" y="2406650"/>
          <p14:tracePt t="15926" x="4318000" y="2419350"/>
          <p14:tracePt t="15926" x="4298950" y="2419350"/>
          <p14:tracePt t="15942" x="4260850" y="2444750"/>
          <p14:tracePt t="15959" x="4248150" y="2451100"/>
          <p14:tracePt t="15976" x="4241800" y="2463800"/>
          <p14:tracePt t="15992" x="4210050" y="2470150"/>
          <p14:tracePt t="16014" x="4191000" y="2489200"/>
          <p14:tracePt t="16183" x="4171950" y="2489200"/>
          <p14:tracePt t="16262" x="4152900" y="2482850"/>
          <p14:tracePt t="16575" x="4152900" y="2489200"/>
          <p14:tracePt t="16582" x="4152900" y="2495550"/>
          <p14:tracePt t="16593" x="4165600" y="2501900"/>
          <p14:tracePt t="16609" x="4171950" y="2533650"/>
          <p14:tracePt t="16626" x="4171950" y="2540000"/>
          <p14:tracePt t="16642" x="4178300" y="2565400"/>
          <p14:tracePt t="16659" x="4197350" y="2578100"/>
          <p14:tracePt t="16879" x="4203700" y="2597150"/>
          <p14:tracePt t="16887" x="4203700" y="2616200"/>
          <p14:tracePt t="16894" x="4210050" y="2622550"/>
          <p14:tracePt t="16909" x="4210050" y="2635250"/>
          <p14:tracePt t="16926" x="4210050" y="2654300"/>
          <p14:tracePt t="16926" x="4210050" y="2660650"/>
          <p14:tracePt t="16943" x="4210050" y="2673350"/>
          <p14:tracePt t="16959" x="4210050" y="2679700"/>
          <p14:tracePt t="16991" x="4216400" y="2692400"/>
          <p14:tracePt t="17007" x="4216400" y="2698750"/>
          <p14:tracePt t="17015" x="4216400" y="2711450"/>
          <p14:tracePt t="17026" x="4216400" y="2743200"/>
          <p14:tracePt t="17043" x="4235450" y="2800350"/>
          <p14:tracePt t="17059" x="4235450" y="2851150"/>
          <p14:tracePt t="17076" x="4248150" y="2908300"/>
          <p14:tracePt t="17093" x="4254500" y="2952750"/>
          <p14:tracePt t="17109" x="4267200" y="2997200"/>
          <p14:tracePt t="17126" x="4267200" y="3003550"/>
          <p14:tracePt t="17143" x="4267200" y="3028950"/>
          <p14:tracePt t="17159" x="4273550" y="3041650"/>
          <p14:tracePt t="17176" x="4286250" y="3060700"/>
          <p14:tracePt t="17193" x="4286250" y="3079750"/>
          <p14:tracePt t="17209" x="4292600" y="3117850"/>
          <p14:tracePt t="17226" x="4305300" y="3168650"/>
          <p14:tracePt t="17243" x="4324350" y="3219450"/>
          <p14:tracePt t="17259" x="4343400" y="3276600"/>
          <p14:tracePt t="17276" x="4375150" y="3346450"/>
          <p14:tracePt t="17293" x="4387850" y="3378200"/>
          <p14:tracePt t="17309" x="4394200" y="3403600"/>
          <p14:tracePt t="17326" x="4394200" y="3422650"/>
          <p14:tracePt t="17327" x="4406900" y="3441700"/>
          <p14:tracePt t="17343" x="4413250" y="3467100"/>
          <p14:tracePt t="17359" x="4419600" y="3486150"/>
          <p14:tracePt t="17376" x="4432300" y="3505200"/>
          <p14:tracePt t="17393" x="4432300" y="3530600"/>
          <p14:tracePt t="17409" x="4438650" y="3549650"/>
          <p14:tracePt t="17426" x="4445000" y="3568700"/>
          <p14:tracePt t="17443" x="4451350" y="3587750"/>
          <p14:tracePt t="17459" x="4451350" y="3600450"/>
          <p14:tracePt t="17476" x="4457700" y="3606800"/>
          <p14:tracePt t="17493" x="4470400" y="3632200"/>
          <p14:tracePt t="17511" x="4470400" y="3638550"/>
          <p14:tracePt t="17526" x="4476750" y="3657600"/>
          <p14:tracePt t="17543" x="4495800" y="3689350"/>
          <p14:tracePt t="17559" x="4502150" y="3708400"/>
          <p14:tracePt t="17576" x="4508500" y="3727450"/>
          <p14:tracePt t="17593" x="4514850" y="3746500"/>
          <p14:tracePt t="18432" x="4508500" y="3740150"/>
          <p14:tracePt t="18439" x="4502150" y="3733800"/>
          <p14:tracePt t="18599" x="4489450" y="3733800"/>
          <p14:tracePt t="20544" x="4483100" y="3733800"/>
          <p14:tracePt t="20583" x="4470400" y="3733800"/>
          <p14:tracePt t="20655" x="4464050" y="3733800"/>
          <p14:tracePt t="21176" x="4451350" y="3727450"/>
          <p14:tracePt t="22921" x="4451350" y="3721100"/>
          <p14:tracePt t="22928" x="4451350" y="3708400"/>
          <p14:tracePt t="22944" x="4451350" y="3702050"/>
          <p14:tracePt t="22961" x="4451350" y="3689350"/>
          <p14:tracePt t="22984" x="4451350" y="3683000"/>
          <p14:tracePt t="23376" x="4451350" y="3689350"/>
          <p14:tracePt t="23384" x="4451350" y="3714750"/>
          <p14:tracePt t="23394" x="4451350" y="3752850"/>
          <p14:tracePt t="23411" x="4445000" y="3797300"/>
          <p14:tracePt t="23427" x="4445000" y="3848100"/>
          <p14:tracePt t="23444" x="4432300" y="3917950"/>
          <p14:tracePt t="23461" x="4432300" y="3994150"/>
          <p14:tracePt t="23477" x="4432300" y="4038600"/>
          <p14:tracePt t="23494" x="4432300" y="4083050"/>
          <p14:tracePt t="23511" x="4432300" y="4121150"/>
          <p14:tracePt t="23527" x="4432300" y="4133850"/>
          <p14:tracePt t="23544" x="4419600" y="4165600"/>
          <p14:tracePt t="23561" x="4419600" y="4197350"/>
          <p14:tracePt t="23577" x="4419600" y="4216400"/>
          <p14:tracePt t="23594" x="4419600" y="4254500"/>
          <p14:tracePt t="23611" x="4419600" y="4279900"/>
          <p14:tracePt t="23627" x="4419600" y="4292600"/>
          <p14:tracePt t="23644" x="4413250" y="4318000"/>
          <p14:tracePt t="23661" x="4413250" y="4324350"/>
          <p14:tracePt t="23677" x="4413250" y="4330700"/>
          <p14:tracePt t="23944" x="4413250" y="4324350"/>
          <p14:tracePt t="23953" x="4419600" y="4318000"/>
          <p14:tracePt t="23961" x="4419600" y="4298950"/>
          <p14:tracePt t="23978" x="4438650" y="4254500"/>
          <p14:tracePt t="23994" x="4464050" y="4203700"/>
          <p14:tracePt t="24011" x="4483100" y="4159250"/>
          <p14:tracePt t="24028" x="4514850" y="4114800"/>
          <p14:tracePt t="24044" x="4521200" y="4076700"/>
          <p14:tracePt t="24061" x="4521200" y="4064000"/>
          <p14:tracePt t="24960" x="4521200" y="4070350"/>
          <p14:tracePt t="24977" x="4514850" y="4083050"/>
          <p14:tracePt t="25105" x="4508500" y="4076700"/>
          <p14:tracePt t="25112" x="4489450" y="4064000"/>
          <p14:tracePt t="25137" x="4483100" y="4057650"/>
          <p14:tracePt t="25160" x="4476750" y="4044950"/>
          <p14:tracePt t="25521" x="4476750" y="4051300"/>
          <p14:tracePt t="25537" x="4476750" y="4057650"/>
          <p14:tracePt t="25569" x="4483100" y="4070350"/>
          <p14:tracePt t="25601" x="4483100" y="4089400"/>
          <p14:tracePt t="25609" x="4489450" y="4095750"/>
          <p14:tracePt t="25625" x="4508500" y="4114800"/>
          <p14:tracePt t="25649" x="4514850" y="4121150"/>
          <p14:tracePt t="25673" x="4521200" y="4127500"/>
          <p14:tracePt t="25689" x="4527550" y="4133850"/>
          <p14:tracePt t="25705" x="4533900" y="4140200"/>
          <p14:tracePt t="26769" x="4546600" y="4152900"/>
          <p14:tracePt t="27785" x="4540250" y="4159250"/>
          <p14:tracePt t="27793" x="4521200" y="4159250"/>
          <p14:tracePt t="27801" x="4502150" y="4152900"/>
          <p14:tracePt t="27812" x="4457700" y="4121150"/>
          <p14:tracePt t="27828" x="4394200" y="4057650"/>
          <p14:tracePt t="27845" x="4349750" y="3956050"/>
          <p14:tracePt t="27862" x="4343400" y="3892550"/>
          <p14:tracePt t="27878" x="4318000" y="3759200"/>
          <p14:tracePt t="27895" x="4318000" y="3638550"/>
          <p14:tracePt t="27912" x="4318000" y="3498850"/>
          <p14:tracePt t="27928" x="4349750" y="3314700"/>
          <p14:tracePt t="27930" x="4349750" y="3276600"/>
          <p14:tracePt t="27945" x="4368800" y="3168650"/>
          <p14:tracePt t="27962" x="4368800" y="3098800"/>
          <p14:tracePt t="27979" x="4406900" y="2984500"/>
          <p14:tracePt t="27995" x="4406900" y="2952750"/>
          <p14:tracePt t="28012" x="4413250" y="2895600"/>
          <p14:tracePt t="28028" x="4432300" y="2838450"/>
          <p14:tracePt t="28045" x="4432300" y="2774950"/>
          <p14:tracePt t="28062" x="4451350" y="2724150"/>
          <p14:tracePt t="28079" x="4464050" y="2679700"/>
          <p14:tracePt t="28095" x="4464050" y="2647950"/>
          <p14:tracePt t="28112" x="4464050" y="2603500"/>
          <p14:tracePt t="28129" x="4470400" y="2578100"/>
          <p14:tracePt t="28129" x="4470400" y="2565400"/>
          <p14:tracePt t="28145" x="4476750" y="2540000"/>
          <p14:tracePt t="28162" x="4476750" y="2508250"/>
          <p14:tracePt t="28179" x="4476750" y="2476500"/>
          <p14:tracePt t="28195" x="4476750" y="2457450"/>
          <p14:tracePt t="28212" x="4476750" y="2444750"/>
          <p14:tracePt t="28337" x="4476750" y="2438400"/>
          <p14:tracePt t="28369" x="4470400" y="2438400"/>
          <p14:tracePt t="28393" x="4464050" y="2444750"/>
          <p14:tracePt t="28409" x="4451350" y="2444750"/>
          <p14:tracePt t="28417" x="4445000" y="2451100"/>
          <p14:tracePt t="28433" x="4419600" y="2457450"/>
          <p14:tracePt t="28445" x="4413250" y="2470150"/>
          <p14:tracePt t="28462" x="4387850" y="2482850"/>
          <p14:tracePt t="28479" x="4343400" y="2514600"/>
          <p14:tracePt t="28495" x="4273550" y="2540000"/>
          <p14:tracePt t="28512" x="4203700" y="2597150"/>
          <p14:tracePt t="28529" x="4114800" y="2660650"/>
          <p14:tracePt t="28529" x="4083050" y="2692400"/>
          <p14:tracePt t="28545" x="4025900" y="2730500"/>
          <p14:tracePt t="28562" x="3968750" y="2768600"/>
          <p14:tracePt t="28579" x="3937000" y="2794000"/>
          <p14:tracePt t="28595" x="3924300" y="2813050"/>
          <p14:tracePt t="28612" x="3898900" y="2851150"/>
          <p14:tracePt t="28629" x="3886200" y="2870200"/>
          <p14:tracePt t="28645" x="3867150" y="2889250"/>
          <p14:tracePt t="28662" x="3841750" y="2908300"/>
          <p14:tracePt t="28679" x="3829050" y="2933700"/>
          <p14:tracePt t="28695" x="3810000" y="2946400"/>
          <p14:tracePt t="28712" x="3803650" y="2952750"/>
          <p14:tracePt t="28729" x="3778250" y="2978150"/>
          <p14:tracePt t="28729" x="3771900" y="2978150"/>
          <p14:tracePt t="28745" x="3740150" y="2984500"/>
          <p14:tracePt t="28762" x="3714750" y="3003550"/>
          <p14:tracePt t="28779" x="3702050" y="3009900"/>
          <p14:tracePt t="28795" x="3695700" y="3016250"/>
          <p14:tracePt t="28812" x="3689350" y="3022600"/>
          <p14:tracePt t="28969" x="3683000" y="3022600"/>
          <p14:tracePt t="28985" x="3683000" y="3016250"/>
          <p14:tracePt t="28996" x="3689350" y="3009900"/>
          <p14:tracePt t="29012" x="3695700" y="3003550"/>
          <p14:tracePt t="29029" x="3702050" y="2984500"/>
          <p14:tracePt t="29046" x="3714750" y="2971800"/>
          <p14:tracePt t="29062" x="3721100" y="2965450"/>
          <p14:tracePt t="29079" x="3727450" y="2952750"/>
          <p14:tracePt t="29095" x="3740150" y="2940050"/>
          <p14:tracePt t="29930" x="3746500" y="2933700"/>
          <p14:tracePt t="29954" x="3759200" y="2933700"/>
          <p14:tracePt t="29986" x="3765550" y="2933700"/>
          <p14:tracePt t="30130" x="3771900" y="2927350"/>
          <p14:tracePt t="30218" x="3771900" y="2921000"/>
          <p14:tracePt t="30226" x="3765550" y="2908300"/>
          <p14:tracePt t="30250" x="3752850" y="2901950"/>
          <p14:tracePt t="30290" x="3746500" y="2895600"/>
          <p14:tracePt t="31090" x="3746500" y="2889250"/>
          <p14:tracePt t="31146" x="3746500" y="2882900"/>
          <p14:tracePt t="31522" x="3740150" y="2882900"/>
          <p14:tracePt t="31546" x="3733800" y="2882900"/>
          <p14:tracePt t="31570" x="3727450" y="2882900"/>
          <p14:tracePt t="31746" x="3714750" y="2882900"/>
          <p14:tracePt t="32466" x="3708400" y="2882900"/>
          <p14:tracePt t="32498" x="3708400" y="2889250"/>
          <p14:tracePt t="32634" x="3708400" y="2895600"/>
          <p14:tracePt t="32658" x="3708400" y="2901950"/>
          <p14:tracePt t="32842" x="3708400" y="2914650"/>
          <p14:tracePt t="32946" x="3702050" y="2921000"/>
          <p14:tracePt t="32954" x="3695700" y="2927350"/>
          <p14:tracePt t="32978" x="3695700" y="2933700"/>
          <p14:tracePt t="33426" x="3695700" y="2940050"/>
          <p14:tracePt t="33602" x="3695700" y="2959100"/>
          <p14:tracePt t="33610" x="3695700" y="2965450"/>
          <p14:tracePt t="33618" x="3702050" y="2971800"/>
          <p14:tracePt t="33634" x="3714750" y="2978150"/>
          <p14:tracePt t="33647" x="3721100" y="2990850"/>
          <p14:tracePt t="33663" x="3752850" y="3009900"/>
          <p14:tracePt t="33680" x="3771900" y="3028950"/>
          <p14:tracePt t="33696" x="3778250" y="3035300"/>
          <p14:tracePt t="33713" x="3790950" y="3054350"/>
          <p14:tracePt t="33730" x="3810000" y="3067050"/>
          <p14:tracePt t="33746" x="3835400" y="3111500"/>
          <p14:tracePt t="33763" x="3860800" y="3136900"/>
          <p14:tracePt t="33780" x="3886200" y="3181350"/>
          <p14:tracePt t="33797" x="3917950" y="3206750"/>
          <p14:tracePt t="33813" x="3943350" y="3225800"/>
          <p14:tracePt t="33830" x="3968750" y="3251200"/>
          <p14:tracePt t="33847" x="3994150" y="3282950"/>
          <p14:tracePt t="33863" x="4006850" y="3314700"/>
          <p14:tracePt t="33880" x="4019550" y="3346450"/>
          <p14:tracePt t="33896" x="4038600" y="3378200"/>
          <p14:tracePt t="33913" x="4044950" y="3416300"/>
          <p14:tracePt t="33930" x="4076700" y="3460750"/>
          <p14:tracePt t="33930" x="4076700" y="3479800"/>
          <p14:tracePt t="33946" x="4083050" y="3536950"/>
          <p14:tracePt t="33963" x="4095750" y="3581400"/>
          <p14:tracePt t="33980" x="4121150" y="3625850"/>
          <p14:tracePt t="33997" x="4127500" y="3663950"/>
          <p14:tracePt t="34013" x="4159250" y="3708400"/>
          <p14:tracePt t="34030" x="4178300" y="3746500"/>
          <p14:tracePt t="34046" x="4184650" y="3778250"/>
          <p14:tracePt t="34063" x="4203700" y="3816350"/>
          <p14:tracePt t="34080" x="4210050" y="3848100"/>
          <p14:tracePt t="34097" x="4216400" y="3879850"/>
          <p14:tracePt t="34113" x="4229100" y="3924300"/>
          <p14:tracePt t="34130" x="4241800" y="3949700"/>
          <p14:tracePt t="34131" x="4254500" y="3968750"/>
          <p14:tracePt t="34147" x="4260850" y="3994150"/>
          <p14:tracePt t="34163" x="4279900" y="4025900"/>
          <p14:tracePt t="34180" x="4292600" y="4051300"/>
          <p14:tracePt t="34197" x="4318000" y="4076700"/>
          <p14:tracePt t="34213" x="4343400" y="4108450"/>
          <p14:tracePt t="34230" x="4356100" y="4121150"/>
          <p14:tracePt t="34247" x="4381500" y="4159250"/>
          <p14:tracePt t="34263" x="4406900" y="4191000"/>
          <p14:tracePt t="34280" x="4419600" y="4203700"/>
          <p14:tracePt t="34297" x="4438650" y="4222750"/>
          <p14:tracePt t="34313" x="4451350" y="4235450"/>
          <p14:tracePt t="34330" x="4476750" y="4241800"/>
          <p14:tracePt t="34331" x="4483100" y="4248150"/>
          <p14:tracePt t="34347" x="4489450" y="4260850"/>
          <p14:tracePt t="34371" x="4495800" y="4267200"/>
          <p14:tracePt t="34899" x="4508500" y="4267200"/>
          <p14:tracePt t="37515" x="4508500" y="4254500"/>
          <p14:tracePt t="37531" x="4508500" y="4248150"/>
          <p14:tracePt t="37555" x="4508500" y="4235450"/>
          <p14:tracePt t="37571" x="4508500" y="4229100"/>
          <p14:tracePt t="37595" x="4508500" y="4216400"/>
          <p14:tracePt t="37611" x="4508500" y="4210050"/>
          <p14:tracePt t="37620" x="4508500" y="4197350"/>
          <p14:tracePt t="37631" x="4508500" y="4191000"/>
          <p14:tracePt t="37647" x="4521200" y="4165600"/>
          <p14:tracePt t="37664" x="4565650" y="4140200"/>
          <p14:tracePt t="37681" x="4610100" y="4121150"/>
          <p14:tracePt t="37697" x="4648200" y="4102100"/>
          <p14:tracePt t="37714" x="4692650" y="4076700"/>
          <p14:tracePt t="37731" x="4730750" y="4038600"/>
          <p14:tracePt t="37731" x="4737100" y="4038600"/>
          <p14:tracePt t="37747" x="4749800" y="40322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760" y="1442362"/>
            <a:ext cx="4392488" cy="5415638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188640"/>
            <a:ext cx="8220075" cy="1095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492896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rgbClr val="FF0000"/>
                </a:solidFill>
              </a:rPr>
              <a:t>I shall follow this text</a:t>
            </a:r>
            <a:endParaRPr lang="en-CA" sz="4000" b="1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022465"/>
      </p:ext>
    </p:extLst>
  </p:cSld>
  <p:clrMapOvr>
    <a:masterClrMapping/>
  </p:clrMapOvr>
  <p:transition spd="med" advTm="32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  <p:extLst mod="1">
    <p:ext uri="{3A86A75C-4F4B-4683-9AE1-C65F6400EC91}">
      <p14:laserTraceLst xmlns:p14="http://schemas.microsoft.com/office/powerpoint/2010/main">
        <p14:tracePtLst>
          <p14:tracePt t="1696" x="4775200" y="4013200"/>
          <p14:tracePt t="1704" x="4813300" y="4000500"/>
          <p14:tracePt t="1722" x="4997450" y="3949700"/>
          <p14:tracePt t="1739" x="5054600" y="3943350"/>
          <p14:tracePt t="1755" x="5099050" y="3924300"/>
          <p14:tracePt t="1772" x="5149850" y="3892550"/>
          <p14:tracePt t="1789" x="5168900" y="3879850"/>
          <p14:tracePt t="1805" x="5168900" y="3848100"/>
          <p14:tracePt t="1822" x="5181600" y="3752850"/>
          <p14:tracePt t="1839" x="5194300" y="3676650"/>
          <p14:tracePt t="1855" x="5219700" y="3606800"/>
          <p14:tracePt t="1856" x="5226050" y="3600450"/>
          <p14:tracePt t="1872" x="5295900" y="3517900"/>
          <p14:tracePt t="1889" x="5384800" y="3448050"/>
          <p14:tracePt t="1906" x="5524500" y="3371850"/>
          <p14:tracePt t="1922" x="5600700" y="3314700"/>
          <p14:tracePt t="1939" x="5651500" y="3276600"/>
          <p14:tracePt t="1957" x="5689600" y="3238500"/>
          <p14:tracePt t="1972" x="5695950" y="3219450"/>
          <p14:tracePt t="1989" x="5715000" y="3155950"/>
          <p14:tracePt t="2006" x="5727700" y="3073400"/>
          <p14:tracePt t="2022" x="5740400" y="2940050"/>
          <p14:tracePt t="2039" x="5746750" y="2857500"/>
          <p14:tracePt t="2055" x="5746750" y="2768600"/>
          <p14:tracePt t="2056" x="5746750" y="2736850"/>
          <p14:tracePt t="2072" x="5746750" y="2717800"/>
          <p14:tracePt t="2089" x="5721350" y="2673350"/>
          <p14:tracePt t="2106" x="5670550" y="2635250"/>
          <p14:tracePt t="2122" x="5613400" y="2603500"/>
          <p14:tracePt t="2139" x="5530850" y="2552700"/>
          <p14:tracePt t="2155" x="5473700" y="2514600"/>
          <p14:tracePt t="2172" x="5410200" y="2470150"/>
          <p14:tracePt t="2189" x="5365750" y="2444750"/>
          <p14:tracePt t="2208" x="5346700" y="2444750"/>
          <p14:tracePt t="2456" x="5340350" y="2444750"/>
          <p14:tracePt t="2504" x="5346700" y="2444750"/>
          <p14:tracePt t="2512" x="5365750" y="2444750"/>
          <p14:tracePt t="2522" x="5372100" y="2444750"/>
          <p14:tracePt t="2539" x="5384800" y="2444750"/>
          <p14:tracePt t="2556" x="5416550" y="2444750"/>
          <p14:tracePt t="2572" x="5461000" y="2444750"/>
          <p14:tracePt t="2589" x="5505450" y="2432050"/>
          <p14:tracePt t="2606" x="5556250" y="2419350"/>
          <p14:tracePt t="2622" x="5594350" y="2400300"/>
          <p14:tracePt t="2639" x="5638800" y="2393950"/>
          <p14:tracePt t="2656" x="5670550" y="2381250"/>
          <p14:tracePt t="2672" x="5676900" y="2374900"/>
          <p14:tracePt t="2728" x="5683250" y="2374900"/>
          <p14:tracePt t="2736" x="5702300" y="2374900"/>
          <p14:tracePt t="2752" x="5715000" y="2374900"/>
          <p14:tracePt t="2760" x="5746750" y="2355850"/>
          <p14:tracePt t="2772" x="5765800" y="2355850"/>
          <p14:tracePt t="2791" x="5822950" y="2349500"/>
          <p14:tracePt t="2806" x="5911850" y="2336800"/>
          <p14:tracePt t="2822" x="6070600" y="2324100"/>
          <p14:tracePt t="2839" x="6350000" y="2292350"/>
          <p14:tracePt t="2856" x="6680200" y="2254250"/>
          <p14:tracePt t="2856" x="6877050" y="2222500"/>
          <p14:tracePt t="2872" x="7226300" y="2178050"/>
          <p14:tracePt t="2889" x="7556500" y="2108200"/>
          <p14:tracePt t="2906" x="7823200" y="2076450"/>
          <p14:tracePt t="2922" x="8032750" y="2038350"/>
          <p14:tracePt t="2939" x="8128000" y="2038350"/>
          <p14:tracePt t="2956" x="8166100" y="2019300"/>
          <p14:tracePt t="2972" x="8172450" y="2019300"/>
          <p14:tracePt t="2989" x="8178800" y="2019300"/>
          <p14:tracePt t="3006" x="8242300" y="2019300"/>
          <p14:tracePt t="3022" x="8350250" y="2019300"/>
          <p14:tracePt t="3039" x="8451850" y="2019300"/>
          <p14:tracePt t="3056" x="8521700" y="2019300"/>
          <p14:tracePt t="3056" x="8528050" y="2032000"/>
          <p14:tracePt t="3072" x="8553450" y="2032000"/>
          <p14:tracePt t="3120" x="8559800" y="2038350"/>
          <p14:tracePt t="3168" x="8566150" y="2044700"/>
          <p14:tracePt t="3184" x="8566150" y="2051050"/>
          <p14:tracePt t="3192" x="8566150" y="2057400"/>
          <p14:tracePt t="3206" x="8566150" y="2063750"/>
          <p14:tracePt t="3222" x="8578850" y="2082800"/>
          <p14:tracePt t="3239" x="8597900" y="2114550"/>
          <p14:tracePt t="3256" x="8597900" y="2127250"/>
          <p14:tracePt t="3272" x="8597900" y="2133600"/>
          <p14:tracePt t="3289" x="8597900" y="2146300"/>
          <p14:tracePt t="3306" x="8597900" y="2152650"/>
          <p14:tracePt t="3328" x="8591550" y="2178050"/>
          <p14:tracePt t="3339" x="8585200" y="2184400"/>
          <p14:tracePt t="3356" x="8559800" y="2197100"/>
          <p14:tracePt t="3373" x="8534400" y="2222500"/>
          <p14:tracePt t="3389" x="8502650" y="2260600"/>
          <p14:tracePt t="3406" x="8477250" y="2273300"/>
          <p14:tracePt t="3423" x="8451850" y="2286000"/>
          <p14:tracePt t="3577" x="8445500" y="2286000"/>
          <p14:tracePt t="3985" x="8439150" y="2279650"/>
          <p14:tracePt t="4000" x="8439150" y="2273300"/>
          <p14:tracePt t="4033" x="8439150" y="2266950"/>
          <p14:tracePt t="4041" x="8432800" y="2260600"/>
          <p14:tracePt t="4105" x="8426450" y="2254250"/>
          <p14:tracePt t="4145" x="8407400" y="2254250"/>
          <p14:tracePt t="4153" x="8401050" y="2254250"/>
          <p14:tracePt t="4169" x="8382000" y="2254250"/>
          <p14:tracePt t="4185" x="8356600" y="2266950"/>
          <p14:tracePt t="4201" x="8337550" y="2273300"/>
          <p14:tracePt t="4217" x="8331200" y="2279650"/>
          <p14:tracePt t="4233" x="8312150" y="2305050"/>
          <p14:tracePt t="4257" x="8312150" y="2317750"/>
          <p14:tracePt t="4265" x="8312150" y="2343150"/>
          <p14:tracePt t="4273" x="8312150" y="2349500"/>
          <p14:tracePt t="4289" x="8312150" y="2393950"/>
          <p14:tracePt t="4306" x="8312150" y="2425700"/>
          <p14:tracePt t="4323" x="8337550" y="2482850"/>
          <p14:tracePt t="4369" x="8375650" y="2520950"/>
          <p14:tracePt t="4395" x="8382000" y="2520950"/>
          <p14:tracePt t="4433" x="8394700" y="2520950"/>
          <p14:tracePt t="4481" x="8401050" y="2520950"/>
          <p14:tracePt t="4489" x="8394700" y="2495550"/>
          <p14:tracePt t="4506" x="8362950" y="2413000"/>
          <p14:tracePt t="4523" x="8305800" y="2305050"/>
          <p14:tracePt t="4539" x="8248650" y="2203450"/>
          <p14:tracePt t="4556" x="8197850" y="2146300"/>
          <p14:tracePt t="4573" x="8140700" y="2082800"/>
          <p14:tracePt t="4589" x="8102600" y="2044700"/>
          <p14:tracePt t="4609" x="8096250" y="2038350"/>
          <p14:tracePt t="4633" x="8083550" y="2032000"/>
          <p14:tracePt t="4745" x="8089900" y="2032000"/>
          <p14:tracePt t="4817" x="8096250" y="2038350"/>
          <p14:tracePt t="5082" x="8102600" y="2038350"/>
          <p14:tracePt t="5089" x="8102600" y="2019300"/>
          <p14:tracePt t="5106" x="8121650" y="2000250"/>
          <p14:tracePt t="5123" x="8128000" y="2000250"/>
          <p14:tracePt t="5140" x="8134350" y="2000250"/>
          <p14:tracePt t="5842" x="8140700" y="2006600"/>
          <p14:tracePt t="5849" x="8140700" y="2012950"/>
          <p14:tracePt t="5857" x="8134350" y="2012950"/>
          <p14:tracePt t="5873" x="8115300" y="2019300"/>
          <p14:tracePt t="5985" x="8108950" y="2019300"/>
          <p14:tracePt t="6225" x="8096250" y="2019300"/>
          <p14:tracePt t="6377" x="8089900" y="2025650"/>
          <p14:tracePt t="6393" x="8089900" y="2032000"/>
          <p14:tracePt t="6401" x="8089900" y="2044700"/>
          <p14:tracePt t="6409" x="8089900" y="2051050"/>
          <p14:tracePt t="6423" x="8089900" y="2057400"/>
          <p14:tracePt t="6440" x="8089900" y="2082800"/>
          <p14:tracePt t="6441" x="8089900" y="2089150"/>
          <p14:tracePt t="6456" x="8089900" y="2101850"/>
          <p14:tracePt t="6473" x="8089900" y="2152650"/>
          <p14:tracePt t="6490" x="8089900" y="2197100"/>
          <p14:tracePt t="6507" x="8089900" y="2222500"/>
          <p14:tracePt t="6523" x="8077200" y="2254250"/>
          <p14:tracePt t="6540" x="8070850" y="2286000"/>
          <p14:tracePt t="6556" x="8070850" y="2305050"/>
          <p14:tracePt t="6573" x="8070850" y="2324100"/>
          <p14:tracePt t="6590" x="8070850" y="2336800"/>
          <p14:tracePt t="6607" x="8070850" y="2362200"/>
          <p14:tracePt t="6623" x="8064500" y="2387600"/>
          <p14:tracePt t="6640" x="8064500" y="2413000"/>
          <p14:tracePt t="6641" x="8064500" y="2425700"/>
          <p14:tracePt t="6656" x="8064500" y="2451100"/>
          <p14:tracePt t="6657" x="8064500" y="2470150"/>
          <p14:tracePt t="6673" x="8064500" y="2540000"/>
          <p14:tracePt t="6690" x="8064500" y="2603500"/>
          <p14:tracePt t="6707" x="8064500" y="2692400"/>
          <p14:tracePt t="6723" x="8064500" y="2762250"/>
          <p14:tracePt t="6740" x="8064500" y="2832100"/>
          <p14:tracePt t="6757" x="8102600" y="2863850"/>
          <p14:tracePt t="6773" x="8108950" y="2889250"/>
          <p14:tracePt t="6790" x="8128000" y="2895600"/>
          <p14:tracePt t="6807" x="8147050" y="2921000"/>
          <p14:tracePt t="6823" x="8166100" y="2921000"/>
          <p14:tracePt t="6840" x="8210550" y="2921000"/>
          <p14:tracePt t="6857" x="8223250" y="2921000"/>
          <p14:tracePt t="6858" x="8242300" y="2921000"/>
          <p14:tracePt t="6873" x="8255000" y="2933700"/>
          <p14:tracePt t="6922" x="8267700" y="2940050"/>
          <p14:tracePt t="7041" x="8261350" y="2946400"/>
          <p14:tracePt t="7049" x="8255000" y="2946400"/>
          <p14:tracePt t="7065" x="8248650" y="2946400"/>
          <p14:tracePt t="7073" x="8242300" y="2940050"/>
          <p14:tracePt t="7090" x="8235950" y="2921000"/>
          <p14:tracePt t="7113" x="8235950" y="2882900"/>
          <p14:tracePt t="7113" x="8235950" y="2844800"/>
          <p14:tracePt t="7123" x="8235950" y="2825750"/>
          <p14:tracePt t="7140" x="8235950" y="2762250"/>
          <p14:tracePt t="7157" x="8235950" y="2705100"/>
          <p14:tracePt t="7173" x="8235950" y="2647950"/>
          <p14:tracePt t="7190" x="8235950" y="2603500"/>
          <p14:tracePt t="7207" x="8235950" y="2546350"/>
          <p14:tracePt t="7223" x="8235950" y="2501900"/>
          <p14:tracePt t="7240" x="8235950" y="2470150"/>
          <p14:tracePt t="7257" x="8235950" y="2451100"/>
          <p14:tracePt t="7345" x="8235950" y="2438400"/>
          <p14:tracePt t="7353" x="8235950" y="2444750"/>
          <p14:tracePt t="7361" x="8255000" y="2470150"/>
          <p14:tracePt t="7373" x="8261350" y="2520950"/>
          <p14:tracePt t="7390" x="8274050" y="2590800"/>
          <p14:tracePt t="7407" x="8280400" y="2667000"/>
          <p14:tracePt t="7423" x="8280400" y="2736850"/>
          <p14:tracePt t="7440" x="8305800" y="2794000"/>
          <p14:tracePt t="7457" x="8305800" y="2825750"/>
          <p14:tracePt t="7457" x="8305800" y="2851150"/>
          <p14:tracePt t="7473" x="8305800" y="2870200"/>
          <p14:tracePt t="7490" x="8293100" y="2901950"/>
          <p14:tracePt t="7507" x="8280400" y="2908300"/>
          <p14:tracePt t="7523" x="8267700" y="2921000"/>
          <p14:tracePt t="7540" x="8229600" y="2940050"/>
          <p14:tracePt t="7557" x="8216900" y="2946400"/>
          <p14:tracePt t="7573" x="8191500" y="2952750"/>
          <p14:tracePt t="7590" x="8185150" y="2952750"/>
          <p14:tracePt t="7633" x="8178800" y="2952750"/>
          <p14:tracePt t="7649" x="8153400" y="2952750"/>
          <p14:tracePt t="7657" x="8153400" y="2946400"/>
          <p14:tracePt t="7665" x="8147050" y="2927350"/>
          <p14:tracePt t="7673" x="8134350" y="2889250"/>
          <p14:tracePt t="7690" x="8115300" y="2819400"/>
          <p14:tracePt t="7707" x="8096250" y="2774950"/>
          <p14:tracePt t="7723" x="8089900" y="2717800"/>
          <p14:tracePt t="7740" x="8058150" y="2647950"/>
          <p14:tracePt t="7757" x="8039100" y="2609850"/>
          <p14:tracePt t="7773" x="8032750" y="2565400"/>
          <p14:tracePt t="7790" x="8032750" y="2533650"/>
          <p14:tracePt t="7807" x="8032750" y="2508250"/>
          <p14:tracePt t="7823" x="8032750" y="2476500"/>
          <p14:tracePt t="7840" x="8032750" y="2457450"/>
          <p14:tracePt t="7857" x="8039100" y="2444750"/>
          <p14:tracePt t="8234" x="8045450" y="2444750"/>
          <p14:tracePt t="8241" x="8058150" y="2444750"/>
          <p14:tracePt t="8250" x="8064500" y="2444750"/>
          <p14:tracePt t="8274" x="8077200" y="2444750"/>
          <p14:tracePt t="8290" x="8083550" y="2438400"/>
          <p14:tracePt t="8354" x="8102600" y="2451100"/>
          <p14:tracePt t="8361" x="8108950" y="2457450"/>
          <p14:tracePt t="8374" x="8115300" y="2463800"/>
          <p14:tracePt t="8390" x="8134350" y="2489200"/>
          <p14:tracePt t="8407" x="8140700" y="2520950"/>
          <p14:tracePt t="8424" x="8172450" y="2571750"/>
          <p14:tracePt t="8440" x="8178800" y="2616200"/>
          <p14:tracePt t="8457" x="8178800" y="2673350"/>
          <p14:tracePt t="8457" x="8178800" y="2698750"/>
          <p14:tracePt t="8474" x="8178800" y="2768600"/>
          <p14:tracePt t="8490" x="8178800" y="2813050"/>
          <p14:tracePt t="8507" x="8166100" y="2882900"/>
          <p14:tracePt t="8524" x="8147050" y="2952750"/>
          <p14:tracePt t="8540" x="8108950" y="3009900"/>
          <p14:tracePt t="8557" x="8096250" y="3041650"/>
          <p14:tracePt t="8574" x="8083550" y="3060700"/>
          <p14:tracePt t="8590" x="8070850" y="3098800"/>
          <p14:tracePt t="8666" x="8064500" y="3086100"/>
          <p14:tracePt t="8674" x="8064500" y="3054350"/>
          <p14:tracePt t="8690" x="8064500" y="3009900"/>
          <p14:tracePt t="8707" x="8058150" y="2965450"/>
          <p14:tracePt t="8724" x="8058150" y="2952750"/>
          <p14:tracePt t="8740" x="8039100" y="2927350"/>
          <p14:tracePt t="8757" x="8039100" y="2921000"/>
          <p14:tracePt t="8774" x="8039100" y="2889250"/>
          <p14:tracePt t="8790" x="8039100" y="2876550"/>
          <p14:tracePt t="8807" x="8032750" y="2838450"/>
          <p14:tracePt t="8824" x="8020050" y="2832100"/>
          <p14:tracePt t="8840" x="7988300" y="2800350"/>
          <p14:tracePt t="8857" x="7962900" y="2787650"/>
          <p14:tracePt t="8874" x="7918450" y="2774950"/>
          <p14:tracePt t="8890" x="7912100" y="2762250"/>
          <p14:tracePt t="8922" x="7905750" y="2755900"/>
          <p14:tracePt t="8946" x="7905750" y="2749550"/>
          <p14:tracePt t="8954" x="7905750" y="2743200"/>
          <p14:tracePt t="8962" x="7905750" y="2717800"/>
          <p14:tracePt t="8974" x="7905750" y="2698750"/>
          <p14:tracePt t="8990" x="7905750" y="2609850"/>
          <p14:tracePt t="9007" x="7975600" y="2457450"/>
          <p14:tracePt t="9024" x="8121650" y="2279650"/>
          <p14:tracePt t="9041" x="8286750" y="2120900"/>
          <p14:tracePt t="9042" x="8331200" y="2070100"/>
          <p14:tracePt t="9057" x="8394700" y="2032000"/>
          <p14:tracePt t="9074" x="8426450" y="2032000"/>
          <p14:tracePt t="9474" x="8413750" y="2025650"/>
          <p14:tracePt t="9490" x="8407400" y="2019300"/>
          <p14:tracePt t="9498" x="8407400" y="2000250"/>
          <p14:tracePt t="9507" x="8407400" y="1993900"/>
          <p14:tracePt t="9524" x="8407400" y="1987550"/>
          <p14:tracePt t="9541" x="8407400" y="1962150"/>
          <p14:tracePt t="9557" x="8407400" y="1955800"/>
          <p14:tracePt t="9578" x="8407400" y="1949450"/>
          <p14:tracePt t="9610" x="8407400" y="1943100"/>
          <p14:tracePt t="9618" x="8413750" y="1936750"/>
          <p14:tracePt t="10098" x="8375650" y="1974850"/>
          <p14:tracePt t="10106" x="8343900" y="2019300"/>
          <p14:tracePt t="10124" x="8204200" y="2209800"/>
          <p14:tracePt t="10141" x="8064500" y="2432050"/>
          <p14:tracePt t="10157" x="7956550" y="2654300"/>
          <p14:tracePt t="10174" x="7874000" y="2857500"/>
          <p14:tracePt t="10191" x="7810500" y="3060700"/>
          <p14:tracePt t="10207" x="7766050" y="3257550"/>
          <p14:tracePt t="10224" x="7753350" y="3384550"/>
          <p14:tracePt t="10241" x="7702550" y="3600450"/>
          <p14:tracePt t="10257" x="7689850" y="3822700"/>
          <p14:tracePt t="10258" x="7689850" y="3943350"/>
          <p14:tracePt t="10274" x="7689850" y="4171950"/>
          <p14:tracePt t="10291" x="7696200" y="4362450"/>
          <p14:tracePt t="10307" x="7759700" y="4584700"/>
          <p14:tracePt t="10324" x="7854950" y="4768850"/>
          <p14:tracePt t="10341" x="7962900" y="4940300"/>
          <p14:tracePt t="10357" x="8045450" y="5067300"/>
          <p14:tracePt t="10374" x="8128000" y="5156200"/>
          <p14:tracePt t="10391" x="8204200" y="5232400"/>
          <p14:tracePt t="10408" x="8223250" y="5270500"/>
          <p14:tracePt t="10424" x="8242300" y="5314950"/>
          <p14:tracePt t="10441" x="8242300" y="5340350"/>
          <p14:tracePt t="10457" x="8242300" y="5403850"/>
          <p14:tracePt t="10458" x="8235950" y="5441950"/>
          <p14:tracePt t="10474" x="8191500" y="5492750"/>
          <p14:tracePt t="10491" x="8051800" y="5556250"/>
          <p14:tracePt t="10507" x="7899400" y="5613400"/>
          <p14:tracePt t="10524" x="7734300" y="5670550"/>
          <p14:tracePt t="10541" x="7518400" y="5721350"/>
          <p14:tracePt t="10557" x="7270750" y="5778500"/>
          <p14:tracePt t="10574" x="7073900" y="5791200"/>
          <p14:tracePt t="10591" x="6794500" y="5848350"/>
          <p14:tracePt t="10607" x="6515100" y="5861050"/>
          <p14:tracePt t="10624" x="6115050" y="5873750"/>
          <p14:tracePt t="10641" x="5695950" y="5924550"/>
          <p14:tracePt t="10657" x="5321300" y="5949950"/>
          <p14:tracePt t="10658" x="5124450" y="5981700"/>
          <p14:tracePt t="10674" x="4832350" y="6026150"/>
          <p14:tracePt t="10691" x="4635500" y="6026150"/>
          <p14:tracePt t="10707" x="4514850" y="6026150"/>
          <p14:tracePt t="10724" x="4457700" y="6026150"/>
          <p14:tracePt t="10741" x="4419600" y="6026150"/>
          <p14:tracePt t="10757" x="4413250" y="6026150"/>
          <p14:tracePt t="10774" x="4387850" y="6026150"/>
          <p14:tracePt t="10791" x="4356100" y="6013450"/>
          <p14:tracePt t="10808" x="4324350" y="5988050"/>
          <p14:tracePt t="10824" x="4273550" y="5962650"/>
          <p14:tracePt t="10841" x="4216400" y="5930900"/>
          <p14:tracePt t="10857" x="4159250" y="5899150"/>
          <p14:tracePt t="10858" x="4140200" y="5892800"/>
          <p14:tracePt t="10874" x="4102100" y="5854700"/>
          <p14:tracePt t="10891" x="4076700" y="5829300"/>
          <p14:tracePt t="10907" x="4057650" y="5784850"/>
          <p14:tracePt t="10924" x="4051300" y="5740400"/>
          <p14:tracePt t="10941" x="4051300" y="5695950"/>
          <p14:tracePt t="10958" x="4051300" y="5651500"/>
          <p14:tracePt t="10974" x="4051300" y="5638800"/>
          <p14:tracePt t="10991" x="4057650" y="5613400"/>
          <p14:tracePt t="11008" x="4064000" y="5600700"/>
          <p14:tracePt t="11024" x="4064000" y="5581650"/>
          <p14:tracePt t="11603" x="4064000" y="5575300"/>
          <p14:tracePt t="11682" x="4076700" y="5581650"/>
          <p14:tracePt t="11690" x="4108450" y="5607050"/>
          <p14:tracePt t="11708" x="4159250" y="5683250"/>
          <p14:tracePt t="11724" x="4210050" y="5740400"/>
          <p14:tracePt t="11741" x="4324350" y="5886450"/>
          <p14:tracePt t="11758" x="4425950" y="6007100"/>
          <p14:tracePt t="11774" x="4527550" y="6134100"/>
          <p14:tracePt t="11791" x="4629150" y="6292850"/>
          <p14:tracePt t="11808" x="4730750" y="6413500"/>
          <p14:tracePt t="11824" x="4800600" y="6534150"/>
          <p14:tracePt t="11841" x="4895850" y="6635750"/>
          <p14:tracePt t="11858" x="4927600" y="6667500"/>
          <p14:tracePt t="11859" x="4946650" y="6686550"/>
          <p14:tracePt t="11874" x="4953000" y="6705600"/>
          <p14:tracePt t="11891" x="4959350" y="6711950"/>
          <p14:tracePt t="11978" x="4959350" y="6692900"/>
          <p14:tracePt t="11986" x="4959350" y="6667500"/>
          <p14:tracePt t="11994" x="4959350" y="6648450"/>
          <p14:tracePt t="12008" x="4959350" y="6623050"/>
          <p14:tracePt t="12024" x="4959350" y="6597650"/>
          <p14:tracePt t="12041" x="4959350" y="6572250"/>
          <p14:tracePt t="12058" x="4959350" y="6559550"/>
          <p14:tracePt t="12059" x="4959350" y="6534150"/>
          <p14:tracePt t="12075" x="4959350" y="6515100"/>
          <p14:tracePt t="12091" x="4959350" y="6489700"/>
          <p14:tracePt t="12108" x="4946650" y="6470650"/>
          <p14:tracePt t="12138" x="4946650" y="6457950"/>
          <p14:tracePt t="12146" x="4946650" y="6451600"/>
          <p14:tracePt t="12242" x="4946650" y="6445250"/>
          <p14:tracePt t="12258" x="4972050" y="6445250"/>
          <p14:tracePt t="12266" x="4997450" y="6445250"/>
          <p14:tracePt t="12274" x="5067300" y="6457950"/>
          <p14:tracePt t="12291" x="5194300" y="6483350"/>
          <p14:tracePt t="12308" x="5289550" y="6546850"/>
          <p14:tracePt t="12325" x="5327650" y="6610350"/>
          <p14:tracePt t="12341" x="5327650" y="6673850"/>
          <p14:tracePt t="12358" x="5334000" y="6750050"/>
          <p14:tracePt t="12375" x="5334000" y="6788150"/>
          <p14:tracePt t="12391" x="5334000" y="6819900"/>
          <p14:tracePt t="12408" x="5334000" y="6845300"/>
          <p14:tracePt t="12425" x="5334000" y="6851650"/>
          <p14:tracePt t="12515" x="5334000" y="6750050"/>
          <p14:tracePt t="12523" x="5302250" y="6591300"/>
          <p14:tracePt t="12530" x="5321300" y="6464300"/>
          <p14:tracePt t="12541" x="5321300" y="6343650"/>
          <p14:tracePt t="12558" x="5321300" y="6121400"/>
          <p14:tracePt t="12575" x="5289550" y="5905500"/>
          <p14:tracePt t="12591" x="5219700" y="5689600"/>
          <p14:tracePt t="12608" x="5105400" y="5467350"/>
          <p14:tracePt t="12625" x="5003800" y="5308600"/>
          <p14:tracePt t="12641" x="4965700" y="5257800"/>
          <p14:tracePt t="12658" x="4933950" y="5194300"/>
          <p14:tracePt t="12659" x="4914900" y="5162550"/>
          <p14:tracePt t="12675" x="4883150" y="5105400"/>
          <p14:tracePt t="12691" x="4870450" y="5073650"/>
          <p14:tracePt t="12708" x="4845050" y="5029200"/>
          <p14:tracePt t="12725" x="4826000" y="4997450"/>
          <p14:tracePt t="12741" x="4826000" y="4965700"/>
          <p14:tracePt t="12758" x="4819650" y="4921250"/>
          <p14:tracePt t="12775" x="4800600" y="4870450"/>
          <p14:tracePt t="12791" x="4800600" y="4851400"/>
          <p14:tracePt t="12808" x="4800600" y="4819650"/>
          <p14:tracePt t="12825" x="4800600" y="4806950"/>
          <p14:tracePt t="12859" x="4800600" y="4800600"/>
          <p14:tracePt t="12867" x="4806950" y="4800600"/>
          <p14:tracePt t="12875" x="4826000" y="4800600"/>
          <p14:tracePt t="12891" x="4940300" y="4851400"/>
          <p14:tracePt t="12908" x="5207000" y="4940300"/>
          <p14:tracePt t="12925" x="5530850" y="5041900"/>
          <p14:tracePt t="12942" x="5810250" y="5054600"/>
          <p14:tracePt t="12958" x="6019800" y="5054600"/>
          <p14:tracePt t="12975" x="6127750" y="5054600"/>
          <p14:tracePt t="12991" x="6159500" y="5054600"/>
          <p14:tracePt t="13051" x="6172200" y="5054600"/>
          <p14:tracePt t="13067" x="6172200" y="5048250"/>
          <p14:tracePt t="13075" x="6146800" y="5016500"/>
          <p14:tracePt t="13091" x="6089650" y="4972050"/>
          <p14:tracePt t="13108" x="5994400" y="4876800"/>
          <p14:tracePt t="13125" x="5854700" y="4756150"/>
          <p14:tracePt t="13141" x="5727700" y="4648200"/>
          <p14:tracePt t="13158" x="5613400" y="4533900"/>
          <p14:tracePt t="13175" x="5499100" y="4394200"/>
          <p14:tracePt t="13192" x="5391150" y="4248150"/>
          <p14:tracePt t="13208" x="5302250" y="4064000"/>
          <p14:tracePt t="13225" x="5232400" y="3860800"/>
          <p14:tracePt t="13241" x="5207000" y="3670300"/>
          <p14:tracePt t="13258" x="5194300" y="3492500"/>
          <p14:tracePt t="13259" x="5194300" y="3403600"/>
          <p14:tracePt t="13275" x="5238750" y="3238500"/>
          <p14:tracePt t="13291" x="5321300" y="3143250"/>
          <p14:tracePt t="13308" x="5403850" y="3035300"/>
          <p14:tracePt t="13325" x="5467350" y="2978150"/>
          <p14:tracePt t="13341" x="5524500" y="2927350"/>
          <p14:tracePt t="13358" x="5568950" y="2901950"/>
          <p14:tracePt t="13375" x="5594350" y="2889250"/>
          <p14:tracePt t="13396" x="5613400" y="2882900"/>
          <p14:tracePt t="13419" x="5632450" y="2882900"/>
          <p14:tracePt t="13539" x="5638800" y="2882900"/>
          <p14:tracePt t="13555" x="5638800" y="2889250"/>
          <p14:tracePt t="13571" x="5632450" y="2908300"/>
          <p14:tracePt t="13587" x="5626100" y="2927350"/>
          <p14:tracePt t="13595" x="5619750" y="2940050"/>
          <p14:tracePt t="13608" x="5619750" y="2952750"/>
          <p14:tracePt t="13625" x="5619750" y="2971800"/>
          <p14:tracePt t="13641" x="5607050" y="2990850"/>
          <p14:tracePt t="13658" x="5600700" y="2997200"/>
          <p14:tracePt t="13811" x="5600700" y="3009900"/>
          <p14:tracePt t="13819" x="5600700" y="3028950"/>
          <p14:tracePt t="13827" x="5600700" y="3067050"/>
          <p14:tracePt t="13842" x="5600700" y="3105150"/>
          <p14:tracePt t="13858" x="5600700" y="3213100"/>
          <p14:tracePt t="13859" x="5600700" y="3282950"/>
          <p14:tracePt t="13875" x="5600700" y="3492500"/>
          <p14:tracePt t="13892" x="5600700" y="3733800"/>
          <p14:tracePt t="13908" x="5607050" y="4044950"/>
          <p14:tracePt t="13925" x="5715000" y="4400550"/>
          <p14:tracePt t="13942" x="5842000" y="4686300"/>
          <p14:tracePt t="13958" x="6051550" y="4984750"/>
          <p14:tracePt t="13975" x="6235700" y="5226050"/>
          <p14:tracePt t="13991" x="6400800" y="5403850"/>
          <p14:tracePt t="14008" x="6527800" y="5505450"/>
          <p14:tracePt t="14025" x="6565900" y="5543550"/>
          <p14:tracePt t="14042" x="6623050" y="5568950"/>
          <p14:tracePt t="14058" x="6667500" y="5568950"/>
          <p14:tracePt t="14059" x="6692900" y="5568950"/>
          <p14:tracePt t="14075" x="6737350" y="5568950"/>
          <p14:tracePt t="14092" x="6775450" y="5549900"/>
          <p14:tracePt t="14108" x="6819900" y="5492750"/>
          <p14:tracePt t="14125" x="6832600" y="5448300"/>
          <p14:tracePt t="14142" x="6838950" y="5391150"/>
          <p14:tracePt t="14158" x="6826250" y="5308600"/>
          <p14:tracePt t="14175" x="6750050" y="5156200"/>
          <p14:tracePt t="14192" x="6635750" y="4997450"/>
          <p14:tracePt t="14208" x="6527800" y="4857750"/>
          <p14:tracePt t="14225" x="6445250" y="4762500"/>
          <p14:tracePt t="14242" x="6394450" y="4667250"/>
          <p14:tracePt t="14258" x="6292850" y="4540250"/>
          <p14:tracePt t="14259" x="6254750" y="4476750"/>
          <p14:tracePt t="14275" x="6121400" y="4305300"/>
          <p14:tracePt t="14292" x="6013450" y="4146550"/>
          <p14:tracePt t="14308" x="5886450" y="4032250"/>
          <p14:tracePt t="14325" x="5765800" y="3930650"/>
          <p14:tracePt t="14342" x="5683250" y="3860800"/>
          <p14:tracePt t="14358" x="5645150" y="3829050"/>
          <p14:tracePt t="14375" x="5607050" y="3784600"/>
          <p14:tracePt t="14392" x="5607050" y="3771900"/>
          <p14:tracePt t="14408" x="5600700" y="3759200"/>
          <p14:tracePt t="14425" x="5600700" y="3752850"/>
          <p14:tracePt t="14442" x="5600700" y="3740150"/>
          <p14:tracePt t="14458" x="5619750" y="3708400"/>
          <p14:tracePt t="14459" x="5626100" y="3702050"/>
          <p14:tracePt t="14475" x="5651500" y="3702050"/>
          <p14:tracePt t="14507" x="5657850" y="3702050"/>
          <p14:tracePt t="14547" x="5664200" y="3702050"/>
          <p14:tracePt t="14555" x="5676900" y="3702050"/>
          <p14:tracePt t="14595" x="5670550" y="3708400"/>
          <p14:tracePt t="14603" x="5664200" y="3714750"/>
          <p14:tracePt t="14619" x="5657850" y="3714750"/>
          <p14:tracePt t="14628" x="5651500" y="3721100"/>
          <p14:tracePt t="14713" x="5695950" y="3752850"/>
          <p14:tracePt t="14715" x="5753100" y="3765550"/>
          <p14:tracePt t="14725" x="5778500" y="3771900"/>
          <p14:tracePt t="14742" x="5816600" y="3771900"/>
          <p14:tracePt t="15139" x="5822950" y="3771900"/>
          <p14:tracePt t="15155" x="5822950" y="3765550"/>
          <p14:tracePt t="15195" x="5822950" y="3759200"/>
          <p14:tracePt t="15259" x="5822950" y="3752850"/>
          <p14:tracePt t="15339" x="5810250" y="3752850"/>
          <p14:tracePt t="15347" x="5810250" y="3759200"/>
          <p14:tracePt t="15359" x="5810250" y="3765550"/>
          <p14:tracePt t="15375" x="5803900" y="3810000"/>
          <p14:tracePt t="15392" x="5791200" y="3886200"/>
          <p14:tracePt t="15409" x="5791200" y="3943350"/>
          <p14:tracePt t="15425" x="5784850" y="4000500"/>
          <p14:tracePt t="15442" x="5772150" y="4057650"/>
          <p14:tracePt t="15459" x="5753100" y="4114800"/>
          <p14:tracePt t="15459" x="5734050" y="4146550"/>
          <p14:tracePt t="15475" x="5695950" y="4203700"/>
          <p14:tracePt t="15492" x="5645150" y="4273550"/>
          <p14:tracePt t="15509" x="5594350" y="4337050"/>
          <p14:tracePt t="15525" x="5562600" y="4368800"/>
          <p14:tracePt t="15542" x="5537200" y="4394200"/>
          <p14:tracePt t="15559" x="5530850" y="4394200"/>
          <p14:tracePt t="15595" x="5524500" y="4394200"/>
          <p14:tracePt t="15611" x="5511800" y="4394200"/>
          <p14:tracePt t="15619" x="5499100" y="4394200"/>
          <p14:tracePt t="15627" x="5480050" y="4381500"/>
          <p14:tracePt t="15642" x="5473700" y="4375150"/>
          <p14:tracePt t="15659" x="5441950" y="4305300"/>
          <p14:tracePt t="15660" x="5422900" y="4286250"/>
          <p14:tracePt t="15675" x="5416550" y="4254500"/>
          <p14:tracePt t="15692" x="5416550" y="4241800"/>
          <p14:tracePt t="15709" x="5397500" y="4222750"/>
          <p14:tracePt t="15779" x="5397500" y="4210050"/>
          <p14:tracePt t="15795" x="5403850" y="4203700"/>
          <p14:tracePt t="15803" x="5422900" y="4203700"/>
          <p14:tracePt t="15811" x="5448300" y="4178300"/>
          <p14:tracePt t="15827" x="5480050" y="4165600"/>
          <p14:tracePt t="15842" x="5518150" y="4159250"/>
          <p14:tracePt t="15859" x="5588000" y="4127500"/>
          <p14:tracePt t="15860" x="5638800" y="4127500"/>
          <p14:tracePt t="15875" x="5765800" y="4127500"/>
          <p14:tracePt t="15892" x="5930900" y="4146550"/>
          <p14:tracePt t="15909" x="6108700" y="4197350"/>
          <p14:tracePt t="15925" x="6254750" y="4222750"/>
          <p14:tracePt t="15942" x="6438900" y="4273550"/>
          <p14:tracePt t="15959" x="6565900" y="4298950"/>
          <p14:tracePt t="15975" x="6680200" y="4311650"/>
          <p14:tracePt t="15992" x="6819900" y="4324350"/>
          <p14:tracePt t="16009" x="6997700" y="4324350"/>
          <p14:tracePt t="16025" x="7156450" y="4324350"/>
          <p14:tracePt t="16042" x="7200900" y="4324350"/>
          <p14:tracePt t="16059" x="7207250" y="4324350"/>
          <p14:tracePt t="16091" x="7213600" y="4324350"/>
          <p14:tracePt t="16115" x="7213600" y="4311650"/>
          <p14:tracePt t="16123" x="7213600" y="4298950"/>
          <p14:tracePt t="16131" x="7200900" y="4279900"/>
          <p14:tracePt t="16142" x="7175500" y="4260850"/>
          <p14:tracePt t="16159" x="7086600" y="4203700"/>
          <p14:tracePt t="16175" x="6965950" y="4121150"/>
          <p14:tracePt t="16192" x="6807200" y="4013200"/>
          <p14:tracePt t="16209" x="6667500" y="3911600"/>
          <p14:tracePt t="16225" x="6540500" y="3784600"/>
          <p14:tracePt t="16242" x="6451600" y="3714750"/>
          <p14:tracePt t="16259" x="6388100" y="3663950"/>
          <p14:tracePt t="16259" x="6356350" y="3638550"/>
          <p14:tracePt t="16275" x="6337300" y="3594100"/>
          <p14:tracePt t="16292" x="6324600" y="3556000"/>
          <p14:tracePt t="16309" x="6311900" y="3536950"/>
          <p14:tracePt t="16325" x="6305550" y="3505200"/>
          <p14:tracePt t="16342" x="6305550" y="3486150"/>
          <p14:tracePt t="16359" x="6299200" y="3448050"/>
          <p14:tracePt t="16375" x="6299200" y="3429000"/>
          <p14:tracePt t="16392" x="6299200" y="3384550"/>
          <p14:tracePt t="16409" x="6299200" y="3327400"/>
          <p14:tracePt t="16425" x="6299200" y="3251200"/>
          <p14:tracePt t="16442" x="6299200" y="3181350"/>
          <p14:tracePt t="16459" x="6254750" y="3124200"/>
          <p14:tracePt t="16460" x="6223000" y="3067050"/>
          <p14:tracePt t="16475" x="6172200" y="3003550"/>
          <p14:tracePt t="16492" x="6121400" y="2946400"/>
          <p14:tracePt t="16509" x="6076950" y="2876550"/>
          <p14:tracePt t="16526" x="6032500" y="2813050"/>
          <p14:tracePt t="16542" x="5969000" y="2755900"/>
          <p14:tracePt t="16559" x="5892800" y="2679700"/>
          <p14:tracePt t="16575" x="5765800" y="2578100"/>
          <p14:tracePt t="16592" x="5613400" y="2470150"/>
          <p14:tracePt t="16609" x="5429250" y="2393950"/>
          <p14:tracePt t="16626" x="5207000" y="2324100"/>
          <p14:tracePt t="16642" x="5048250" y="2286000"/>
          <p14:tracePt t="16659" x="4902200" y="2273300"/>
          <p14:tracePt t="16659" x="4845050" y="2266950"/>
          <p14:tracePt t="16676" x="4686300" y="2266950"/>
          <p14:tracePt t="16692" x="4445000" y="2266950"/>
          <p14:tracePt t="16709" x="4184650" y="2266950"/>
          <p14:tracePt t="16725" x="3892550" y="2266950"/>
          <p14:tracePt t="16742" x="3600450" y="2266950"/>
          <p14:tracePt t="16759" x="3302000" y="2266950"/>
          <p14:tracePt t="16775" x="3060700" y="2266950"/>
          <p14:tracePt t="16792" x="2870200" y="2286000"/>
          <p14:tracePt t="16809" x="2724150" y="2311400"/>
          <p14:tracePt t="16825" x="2622550" y="2343150"/>
          <p14:tracePt t="16842" x="2616200" y="2349500"/>
          <p14:tracePt t="16859" x="2609850" y="2355850"/>
          <p14:tracePt t="16876" x="2609850" y="2413000"/>
          <p14:tracePt t="16892" x="2628900" y="2451100"/>
          <p14:tracePt t="16909" x="2755900" y="2489200"/>
          <p14:tracePt t="16926" x="3016250" y="2489200"/>
          <p14:tracePt t="16942" x="3314700" y="2438400"/>
          <p14:tracePt t="16959" x="3638550" y="2292350"/>
          <p14:tracePt t="16976" x="3873500" y="2178050"/>
          <p14:tracePt t="16992" x="4114800" y="2038350"/>
          <p14:tracePt t="17009" x="4267200" y="1962150"/>
          <p14:tracePt t="17026" x="4356100" y="1905000"/>
          <p14:tracePt t="17042" x="4419600" y="1828800"/>
          <p14:tracePt t="17059" x="4470400" y="1758950"/>
          <p14:tracePt t="17060" x="4508500" y="1695450"/>
          <p14:tracePt t="17076" x="4565650" y="1593850"/>
          <p14:tracePt t="17092" x="4591050" y="1498600"/>
          <p14:tracePt t="17109" x="4622800" y="1377950"/>
          <p14:tracePt t="17126" x="4635500" y="1289050"/>
          <p14:tracePt t="17142" x="4648200" y="1187450"/>
          <p14:tracePt t="17159" x="4648200" y="1117600"/>
          <p14:tracePt t="17176" x="4641850" y="1060450"/>
          <p14:tracePt t="17192" x="4610100" y="990600"/>
          <p14:tracePt t="17209" x="4610100" y="914400"/>
          <p14:tracePt t="17226" x="4610100" y="869950"/>
          <p14:tracePt t="17242" x="4610100" y="812800"/>
          <p14:tracePt t="17259" x="4610100" y="781050"/>
          <p14:tracePt t="17260" x="4610100" y="762000"/>
          <p14:tracePt t="17292" x="4616450" y="742950"/>
          <p14:tracePt t="17492" x="4616450" y="749300"/>
          <p14:tracePt t="17501" x="4603750" y="755650"/>
          <p14:tracePt t="17524" x="4603750" y="762000"/>
          <p14:tracePt t="17532" x="4597400" y="768350"/>
          <p14:tracePt t="18157" x="4584700" y="787400"/>
          <p14:tracePt t="18212" x="4584700" y="800100"/>
          <p14:tracePt t="18220" x="4578350" y="806450"/>
          <p14:tracePt t="18228" x="4578350" y="819150"/>
          <p14:tracePt t="18243" x="4565650" y="825500"/>
          <p14:tracePt t="18259" x="4559300" y="838200"/>
          <p14:tracePt t="18276" x="4552950" y="863600"/>
          <p14:tracePt t="18293" x="4546600" y="869950"/>
          <p14:tracePt t="18588" x="4546600" y="863600"/>
          <p14:tracePt t="18604" x="4546600" y="857250"/>
          <p14:tracePt t="18620" x="4546600" y="844550"/>
          <p14:tracePt t="18644" x="4546600" y="838200"/>
          <p14:tracePt t="18724" x="4546600" y="825500"/>
          <p14:tracePt t="18740" x="4546600" y="819150"/>
          <p14:tracePt t="18748" x="4546600" y="806450"/>
          <p14:tracePt t="18764" x="4546600" y="800100"/>
          <p14:tracePt t="18788" x="4546600" y="787400"/>
          <p14:tracePt t="21333" x="4546600" y="781050"/>
          <p14:tracePt t="25630" x="4540250" y="781050"/>
          <p14:tracePt t="25638" x="4540250" y="787400"/>
          <p14:tracePt t="25646" x="4540250" y="819150"/>
          <p14:tracePt t="25661" x="4540250" y="869950"/>
          <p14:tracePt t="25678" x="4540250" y="1200150"/>
          <p14:tracePt t="25694" x="4546600" y="1479550"/>
          <p14:tracePt t="25711" x="4572000" y="1778000"/>
          <p14:tracePt t="25728" x="4616450" y="2025650"/>
          <p14:tracePt t="25744" x="4667250" y="2241550"/>
          <p14:tracePt t="25761" x="4724400" y="2501900"/>
          <p14:tracePt t="25778" x="4826000" y="2806700"/>
          <p14:tracePt t="25794" x="4927600" y="3124200"/>
          <p14:tracePt t="25811" x="5054600" y="3429000"/>
          <p14:tracePt t="25828" x="5156200" y="3683000"/>
          <p14:tracePt t="25844" x="5219700" y="3867150"/>
          <p14:tracePt t="25861" x="5283200" y="3987800"/>
          <p14:tracePt t="25862" x="5295900" y="4057650"/>
          <p14:tracePt t="25878" x="5314950" y="4127500"/>
          <p14:tracePt t="25895" x="5334000" y="4197350"/>
          <p14:tracePt t="25911" x="5365750" y="4241800"/>
          <p14:tracePt t="25928" x="5384800" y="4298950"/>
          <p14:tracePt t="25945" x="5410200" y="4337050"/>
          <p14:tracePt t="25964" x="5416550" y="4387850"/>
          <p14:tracePt t="25978" x="5448300" y="4432300"/>
          <p14:tracePt t="25994" x="5454650" y="4464050"/>
          <p14:tracePt t="26011" x="5454650" y="4470400"/>
          <p14:tracePt t="26028" x="5461000" y="4476750"/>
          <p14:tracePt t="26044" x="5461000" y="4495800"/>
          <p14:tracePt t="26158" x="5454650" y="4495800"/>
          <p14:tracePt t="26182" x="5448300" y="4483100"/>
          <p14:tracePt t="26766" x="5480050" y="4457700"/>
          <p14:tracePt t="26774" x="5537200" y="4432300"/>
          <p14:tracePt t="26782" x="5645150" y="4406900"/>
          <p14:tracePt t="26795" x="5803900" y="4381500"/>
          <p14:tracePt t="26811" x="6629400" y="4273550"/>
          <p14:tracePt t="26828" x="7550150" y="4140200"/>
          <p14:tracePt t="26845" x="8058150" y="4070350"/>
          <p14:tracePt t="26846" x="8178800" y="4057650"/>
          <p14:tracePt t="26862" x="8280400" y="4025900"/>
          <p14:tracePt t="26878" x="8293100" y="4013200"/>
          <p14:tracePt t="26934" x="8299450" y="4006850"/>
          <p14:tracePt t="27014" x="8299450" y="4000500"/>
          <p14:tracePt t="27022" x="8299450" y="3994150"/>
          <p14:tracePt t="27030" x="8299450" y="3987800"/>
          <p14:tracePt t="27045" x="8299450" y="3981450"/>
          <p14:tracePt t="27061" x="8299450" y="3949700"/>
          <p14:tracePt t="27062" x="8299450" y="3917950"/>
          <p14:tracePt t="27078" x="8318500" y="3860800"/>
          <p14:tracePt t="27095" x="8331200" y="3790950"/>
          <p14:tracePt t="27111" x="8343900" y="3727450"/>
          <p14:tracePt t="27128" x="8343900" y="3670300"/>
          <p14:tracePt t="27144" x="8343900" y="3638550"/>
          <p14:tracePt t="27161" x="8318500" y="3575050"/>
          <p14:tracePt t="27178" x="8229600" y="3524250"/>
          <p14:tracePt t="27194" x="8108950" y="3435350"/>
          <p14:tracePt t="27211" x="8001000" y="3384550"/>
          <p14:tracePt t="27228" x="7975600" y="3365500"/>
          <p14:tracePt t="27245" x="7962900" y="3352800"/>
          <p14:tracePt t="27261" x="7962900" y="3340100"/>
          <p14:tracePt t="27662" x="7975600" y="3314700"/>
          <p14:tracePt t="27670" x="7994650" y="3308350"/>
          <p14:tracePt t="27678" x="8001000" y="3302000"/>
          <p14:tracePt t="27695" x="8013700" y="3295650"/>
          <p14:tracePt t="27711" x="8032750" y="3295650"/>
          <p14:tracePt t="27728" x="8077200" y="3263900"/>
          <p14:tracePt t="27745" x="8159750" y="3244850"/>
          <p14:tracePt t="27761" x="8197850" y="32258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rgbClr val="FF0000"/>
                </a:solidFill>
              </a:rPr>
              <a:t>To purchase the current Edition 7 of the Text</a:t>
            </a:r>
            <a:endParaRPr lang="en-CA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9101" y="2348880"/>
            <a:ext cx="52565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Essentials of Geology </a:t>
            </a:r>
            <a:r>
              <a:rPr lang="en-CA" b="1" dirty="0" smtClean="0">
                <a:solidFill>
                  <a:schemeClr val="tx1"/>
                </a:solidFill>
              </a:rPr>
              <a:t>(Seventh </a:t>
            </a:r>
            <a:r>
              <a:rPr lang="en-CA" b="1" dirty="0">
                <a:solidFill>
                  <a:schemeClr val="tx1"/>
                </a:solidFill>
              </a:rPr>
              <a:t>Edition) </a:t>
            </a:r>
          </a:p>
          <a:p>
            <a:r>
              <a:rPr lang="en-CA" dirty="0">
                <a:solidFill>
                  <a:schemeClr val="tx1"/>
                </a:solidFill>
              </a:rPr>
              <a:t>by Stephen </a:t>
            </a:r>
            <a:r>
              <a:rPr lang="en-CA" dirty="0" err="1">
                <a:solidFill>
                  <a:schemeClr val="tx1"/>
                </a:solidFill>
              </a:rPr>
              <a:t>Marshak</a:t>
            </a:r>
            <a:r>
              <a:rPr lang="en-CA" dirty="0">
                <a:solidFill>
                  <a:schemeClr val="tx1"/>
                </a:solidFill>
              </a:rPr>
              <a:t> </a:t>
            </a:r>
            <a:endParaRPr lang="en-CA" dirty="0" smtClean="0">
              <a:solidFill>
                <a:schemeClr val="tx1"/>
              </a:solidFill>
            </a:endParaRPr>
          </a:p>
          <a:p>
            <a:endParaRPr lang="en-CA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 </a:t>
            </a:r>
            <a:r>
              <a:rPr lang="en-CA" b="1" dirty="0" smtClean="0">
                <a:solidFill>
                  <a:schemeClr val="tx1"/>
                </a:solidFill>
              </a:rPr>
              <a:t>Publisher</a:t>
            </a:r>
            <a:r>
              <a:rPr lang="en-CA" b="1" dirty="0">
                <a:solidFill>
                  <a:schemeClr val="tx1"/>
                </a:solidFill>
              </a:rPr>
              <a:t>: </a:t>
            </a:r>
            <a:r>
              <a:rPr lang="en-CA" dirty="0">
                <a:solidFill>
                  <a:schemeClr val="tx1"/>
                </a:solidFill>
              </a:rPr>
              <a:t>W. W. Norton &amp; Company </a:t>
            </a:r>
            <a:endParaRPr lang="en-CA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 </a:t>
            </a:r>
            <a:r>
              <a:rPr lang="en-CA" b="1" dirty="0" smtClean="0">
                <a:solidFill>
                  <a:schemeClr val="tx1"/>
                </a:solidFill>
              </a:rPr>
              <a:t>Print: </a:t>
            </a:r>
            <a:r>
              <a:rPr lang="en-CA" dirty="0">
                <a:solidFill>
                  <a:schemeClr val="tx1"/>
                </a:solidFill>
              </a:rPr>
              <a:t>ISBN 9780393882728, 0393882721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b="1" dirty="0" smtClean="0">
                <a:solidFill>
                  <a:schemeClr val="tx1"/>
                </a:solidFill>
              </a:rPr>
              <a:t> </a:t>
            </a:r>
            <a:r>
              <a:rPr lang="en-CA" b="1" dirty="0">
                <a:solidFill>
                  <a:schemeClr val="tx1"/>
                </a:solidFill>
              </a:rPr>
              <a:t>eBook: </a:t>
            </a:r>
            <a:r>
              <a:rPr lang="en-CA" dirty="0" smtClean="0">
                <a:solidFill>
                  <a:schemeClr val="tx1"/>
                </a:solidFill>
              </a:rPr>
              <a:t>ISBN-13: 978-0393883015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dirty="0" smtClean="0"/>
              <a:t>Edition</a:t>
            </a:r>
            <a:r>
              <a:rPr lang="en-CA" dirty="0"/>
              <a:t>: 5th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552" y="112474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>
                <a:solidFill>
                  <a:schemeClr val="tx1"/>
                </a:solidFill>
              </a:rPr>
              <a:t>The textbook (paperback) should be available at the McGill Bookstore (</a:t>
            </a:r>
            <a:r>
              <a:rPr lang="en-CA" sz="2000" dirty="0">
                <a:hlinkClick r:id="rId4"/>
              </a:rPr>
              <a:t>680 </a:t>
            </a:r>
            <a:r>
              <a:rPr lang="en-CA" sz="2000" dirty="0" err="1">
                <a:hlinkClick r:id="rId4"/>
              </a:rPr>
              <a:t>Sherbrooke</a:t>
            </a:r>
            <a:r>
              <a:rPr lang="en-CA" sz="2000" dirty="0">
                <a:hlinkClick r:id="rId4"/>
              </a:rPr>
              <a:t> Street West</a:t>
            </a:r>
            <a:r>
              <a:rPr lang="en-CA" sz="2000" dirty="0" smtClean="0"/>
              <a:t>.</a:t>
            </a:r>
            <a:r>
              <a:rPr lang="en-CA" sz="2000" dirty="0" smtClean="0">
                <a:solidFill>
                  <a:schemeClr val="tx1"/>
                </a:solidFill>
              </a:rPr>
              <a:t>)</a:t>
            </a:r>
            <a:endParaRPr lang="en-CA" sz="20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5445224"/>
            <a:ext cx="853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tx1"/>
                </a:solidFill>
              </a:rPr>
              <a:t>Look to the Course Syllabus for more direct links to purchase the textbook in hard copy or in digital version.  The textbook is not required! </a:t>
            </a:r>
            <a:endParaRPr lang="en-CA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1988840"/>
            <a:ext cx="2371725" cy="2924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48"/>
    </mc:Choice>
    <mc:Fallback>
      <p:transition spd="slow" advTm="47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85" x="8191500" y="3219450"/>
          <p14:tracePt t="1293" x="8159750" y="3200400"/>
          <p14:tracePt t="1302" x="8064500" y="3175000"/>
          <p14:tracePt t="1312" x="7975600" y="3149600"/>
          <p14:tracePt t="1329" x="7842250" y="3086100"/>
          <p14:tracePt t="1346" x="7670800" y="3035300"/>
          <p14:tracePt t="1362" x="7480300" y="3022600"/>
          <p14:tracePt t="1379" x="7283450" y="3009900"/>
          <p14:tracePt t="1395" x="7181850" y="3009900"/>
          <p14:tracePt t="1412" x="7137400" y="3009900"/>
          <p14:tracePt t="1429" x="7118350" y="3009900"/>
          <p14:tracePt t="1430" x="7105650" y="3009900"/>
          <p14:tracePt t="1445" x="7086600" y="3009900"/>
          <p14:tracePt t="1462" x="7080250" y="3009900"/>
          <p14:tracePt t="1494" x="7080250" y="3016250"/>
          <p14:tracePt t="1726" x="7067550" y="3028950"/>
          <p14:tracePt t="1734" x="7016750" y="3028950"/>
          <p14:tracePt t="1746" x="6908800" y="3028950"/>
          <p14:tracePt t="1762" x="6680200" y="3041650"/>
          <p14:tracePt t="1779" x="6521450" y="3035300"/>
          <p14:tracePt t="1796" x="6400800" y="2971800"/>
          <p14:tracePt t="1812" x="6216650" y="2895600"/>
          <p14:tracePt t="1829" x="5994400" y="2768600"/>
          <p14:tracePt t="1830" x="5867400" y="2679700"/>
          <p14:tracePt t="1846" x="5645150" y="2559050"/>
          <p14:tracePt t="1862" x="5372100" y="2400300"/>
          <p14:tracePt t="1879" x="5143500" y="2228850"/>
          <p14:tracePt t="1896" x="4997450" y="2070100"/>
          <p14:tracePt t="1912" x="4889500" y="1911350"/>
          <p14:tracePt t="1929" x="4838700" y="1765300"/>
          <p14:tracePt t="1946" x="4819650" y="1631950"/>
          <p14:tracePt t="1962" x="4819650" y="1511300"/>
          <p14:tracePt t="1979" x="4832350" y="1397000"/>
          <p14:tracePt t="1996" x="4870450" y="1263650"/>
          <p14:tracePt t="2012" x="4902200" y="1149350"/>
          <p14:tracePt t="2029" x="4927600" y="1035050"/>
          <p14:tracePt t="2030" x="4927600" y="984250"/>
          <p14:tracePt t="2046" x="4927600" y="889000"/>
          <p14:tracePt t="2062" x="4927600" y="825500"/>
          <p14:tracePt t="2079" x="4927600" y="800100"/>
          <p14:tracePt t="2096" x="4927600" y="793750"/>
          <p14:tracePt t="2198" x="4933950" y="787400"/>
          <p14:tracePt t="2222" x="4953000" y="787400"/>
          <p14:tracePt t="2230" x="4959350" y="787400"/>
          <p14:tracePt t="2238" x="4984750" y="787400"/>
          <p14:tracePt t="2254" x="5010150" y="806450"/>
          <p14:tracePt t="2262" x="5054600" y="825500"/>
          <p14:tracePt t="2279" x="5168900" y="876300"/>
          <p14:tracePt t="2296" x="5270500" y="908050"/>
          <p14:tracePt t="2313" x="5314950" y="939800"/>
          <p14:tracePt t="2329" x="5365750" y="946150"/>
          <p14:tracePt t="2346" x="5410200" y="965200"/>
          <p14:tracePt t="2362" x="5441950" y="965200"/>
          <p14:tracePt t="2379" x="5537200" y="939800"/>
          <p14:tracePt t="2396" x="5670550" y="901700"/>
          <p14:tracePt t="2412" x="5803900" y="863600"/>
          <p14:tracePt t="2429" x="5911850" y="838200"/>
          <p14:tracePt t="2430" x="5988050" y="831850"/>
          <p14:tracePt t="2446" x="6096000" y="819150"/>
          <p14:tracePt t="2462" x="6153150" y="819150"/>
          <p14:tracePt t="2479" x="6178550" y="800100"/>
          <p14:tracePt t="2496" x="6191250" y="800100"/>
          <p14:tracePt t="2512" x="6210300" y="800100"/>
          <p14:tracePt t="2529" x="6229350" y="787400"/>
          <p14:tracePt t="2546" x="6273800" y="781050"/>
          <p14:tracePt t="2562" x="6305550" y="774700"/>
          <p14:tracePt t="2579" x="6343650" y="749300"/>
          <p14:tracePt t="2596" x="6350000" y="749300"/>
          <p14:tracePt t="2742" x="6343650" y="749300"/>
          <p14:tracePt t="2750" x="6324600" y="755650"/>
          <p14:tracePt t="2763" x="6318250" y="755650"/>
          <p14:tracePt t="2779" x="6286500" y="768350"/>
          <p14:tracePt t="2796" x="6229350" y="800100"/>
          <p14:tracePt t="2812" x="6140450" y="857250"/>
          <p14:tracePt t="2829" x="6051550" y="908050"/>
          <p14:tracePt t="2830" x="6032500" y="927100"/>
          <p14:tracePt t="2846" x="5994400" y="965200"/>
          <p14:tracePt t="2862" x="5988050" y="984250"/>
          <p14:tracePt t="2879" x="5988050" y="996950"/>
          <p14:tracePt t="2896" x="5988050" y="1022350"/>
          <p14:tracePt t="2913" x="6013450" y="1054100"/>
          <p14:tracePt t="2929" x="6096000" y="1085850"/>
          <p14:tracePt t="2946" x="6229350" y="1149350"/>
          <p14:tracePt t="2963" x="6299200" y="1174750"/>
          <p14:tracePt t="2979" x="6337300" y="1238250"/>
          <p14:tracePt t="2996" x="6343650" y="1270000"/>
          <p14:tracePt t="3013" x="6356350" y="1289050"/>
          <p14:tracePt t="3029" x="6369050" y="1289050"/>
          <p14:tracePt t="3046" x="6381750" y="1289050"/>
          <p14:tracePt t="3063" x="6413500" y="1289050"/>
          <p14:tracePt t="3079" x="6413500" y="1282700"/>
          <p14:tracePt t="3096" x="6413500" y="1250950"/>
          <p14:tracePt t="3113" x="6413500" y="1244600"/>
          <p14:tracePt t="3129" x="6413500" y="1238250"/>
          <p14:tracePt t="3146" x="6407150" y="1231900"/>
          <p14:tracePt t="3163" x="6400800" y="1219200"/>
          <p14:tracePt t="3182" x="6388100" y="1219200"/>
          <p14:tracePt t="3196" x="6381750" y="1219200"/>
          <p14:tracePt t="3213" x="6362700" y="1225550"/>
          <p14:tracePt t="3229" x="6337300" y="1231900"/>
          <p14:tracePt t="3231" x="6330950" y="1238250"/>
          <p14:tracePt t="3246" x="6324600" y="1238250"/>
          <p14:tracePt t="3326" x="6311900" y="1238250"/>
          <p14:tracePt t="3382" x="6299200" y="1238250"/>
          <p14:tracePt t="3390" x="6286500" y="1238250"/>
          <p14:tracePt t="3398" x="6248400" y="1238250"/>
          <p14:tracePt t="3413" x="6178550" y="1225550"/>
          <p14:tracePt t="3429" x="5988050" y="1212850"/>
          <p14:tracePt t="3430" x="5848350" y="1212850"/>
          <p14:tracePt t="3446" x="5537200" y="1212850"/>
          <p14:tracePt t="3463" x="5295900" y="1212850"/>
          <p14:tracePt t="3479" x="5105400" y="1212850"/>
          <p14:tracePt t="3496" x="4997450" y="1212850"/>
          <p14:tracePt t="3513" x="4889500" y="1212850"/>
          <p14:tracePt t="3529" x="4762500" y="1212850"/>
          <p14:tracePt t="3546" x="4565650" y="1231900"/>
          <p14:tracePt t="3563" x="4337050" y="1289050"/>
          <p14:tracePt t="3579" x="4159250" y="1314450"/>
          <p14:tracePt t="3596" x="4044950" y="1327150"/>
          <p14:tracePt t="3613" x="4000500" y="1327150"/>
          <p14:tracePt t="3629" x="3987800" y="1327150"/>
          <p14:tracePt t="3630" x="3981450" y="1327150"/>
          <p14:tracePt t="3646" x="3956050" y="1327150"/>
          <p14:tracePt t="3663" x="3937000" y="1314450"/>
          <p14:tracePt t="3679" x="3930650" y="1282700"/>
          <p14:tracePt t="3696" x="3930650" y="1276350"/>
          <p14:tracePt t="3713" x="3930650" y="1270000"/>
          <p14:tracePt t="3729" x="3911600" y="1250950"/>
          <p14:tracePt t="3746" x="3911600" y="1244600"/>
          <p14:tracePt t="3763" x="3924300" y="1225550"/>
          <p14:tracePt t="3779" x="3937000" y="1193800"/>
          <p14:tracePt t="3796" x="3975100" y="1168400"/>
          <p14:tracePt t="3813" x="4013200" y="1136650"/>
          <p14:tracePt t="3829" x="4044950" y="1130300"/>
          <p14:tracePt t="3830" x="4064000" y="1111250"/>
          <p14:tracePt t="3846" x="4076700" y="1111250"/>
          <p14:tracePt t="3863" x="4095750" y="1111250"/>
          <p14:tracePt t="3879" x="4133850" y="1111250"/>
          <p14:tracePt t="3896" x="4191000" y="1111250"/>
          <p14:tracePt t="3913" x="4248150" y="1111250"/>
          <p14:tracePt t="3929" x="4330700" y="1098550"/>
          <p14:tracePt t="3946" x="4533900" y="1035050"/>
          <p14:tracePt t="3963" x="4800600" y="965200"/>
          <p14:tracePt t="3979" x="5016500" y="908050"/>
          <p14:tracePt t="3996" x="5124450" y="901700"/>
          <p14:tracePt t="4013" x="5187950" y="901700"/>
          <p14:tracePt t="4014" x="5207000" y="901700"/>
          <p14:tracePt t="4030" x="5232400" y="901700"/>
          <p14:tracePt t="4046" x="5264150" y="908050"/>
          <p14:tracePt t="4063" x="5283200" y="914400"/>
          <p14:tracePt t="4079" x="5289550" y="914400"/>
          <p14:tracePt t="4096" x="5308600" y="920750"/>
          <p14:tracePt t="4113" x="5327650" y="939800"/>
          <p14:tracePt t="4150" x="5340350" y="939800"/>
          <p14:tracePt t="4158" x="5353050" y="939800"/>
          <p14:tracePt t="4166" x="5372100" y="939800"/>
          <p14:tracePt t="4179" x="5397500" y="939800"/>
          <p14:tracePt t="4196" x="5441950" y="952500"/>
          <p14:tracePt t="4213" x="5486400" y="958850"/>
          <p14:tracePt t="4214" x="5505450" y="958850"/>
          <p14:tracePt t="4230" x="5511800" y="958850"/>
          <p14:tracePt t="4246" x="5543550" y="965200"/>
          <p14:tracePt t="4263" x="5575300" y="965200"/>
          <p14:tracePt t="4280" x="5613400" y="965200"/>
          <p14:tracePt t="4296" x="5657850" y="965200"/>
          <p14:tracePt t="4313" x="5740400" y="965200"/>
          <p14:tracePt t="4330" x="5829300" y="965200"/>
          <p14:tracePt t="4346" x="5880100" y="965200"/>
          <p14:tracePt t="4363" x="5911850" y="965200"/>
          <p14:tracePt t="4380" x="5924550" y="965200"/>
          <p14:tracePt t="4396" x="5943600" y="984250"/>
          <p14:tracePt t="4413" x="5949950" y="984250"/>
          <p14:tracePt t="4430" x="5956300" y="990600"/>
          <p14:tracePt t="4534" x="5956300" y="1003300"/>
          <p14:tracePt t="4542" x="5956300" y="1016000"/>
          <p14:tracePt t="4550" x="5956300" y="1022350"/>
          <p14:tracePt t="4563" x="5975350" y="1041400"/>
          <p14:tracePt t="4580" x="6007100" y="1066800"/>
          <p14:tracePt t="4596" x="6064250" y="1092200"/>
          <p14:tracePt t="4613" x="6146800" y="1136650"/>
          <p14:tracePt t="4630" x="6216650" y="1143000"/>
          <p14:tracePt t="4630" x="6261100" y="1168400"/>
          <p14:tracePt t="4646" x="6337300" y="1168400"/>
          <p14:tracePt t="4663" x="6400800" y="1168400"/>
          <p14:tracePt t="4680" x="6496050" y="1162050"/>
          <p14:tracePt t="4696" x="6654800" y="1149350"/>
          <p14:tracePt t="4713" x="6813550" y="1149350"/>
          <p14:tracePt t="4730" x="6991350" y="1149350"/>
          <p14:tracePt t="4746" x="7112000" y="1149350"/>
          <p14:tracePt t="4763" x="7181850" y="1149350"/>
          <p14:tracePt t="4780" x="7188200" y="1149350"/>
          <p14:tracePt t="4935" x="7188200" y="1143000"/>
          <p14:tracePt t="4950" x="7188200" y="1136650"/>
          <p14:tracePt t="4958" x="7181850" y="1130300"/>
          <p14:tracePt t="4990" x="7169150" y="1130300"/>
          <p14:tracePt t="4998" x="7156450" y="1117600"/>
          <p14:tracePt t="5399" x="7156450" y="1111250"/>
          <p14:tracePt t="5422" x="7156450" y="1098550"/>
          <p14:tracePt t="5590" x="7162800" y="1092200"/>
          <p14:tracePt t="5599" x="7169150" y="1092200"/>
          <p14:tracePt t="5613" x="7181850" y="1092200"/>
          <p14:tracePt t="5630" x="7226300" y="1092200"/>
          <p14:tracePt t="5631" x="7245350" y="1092200"/>
          <p14:tracePt t="5646" x="7321550" y="1092200"/>
          <p14:tracePt t="5663" x="7391400" y="1085850"/>
          <p14:tracePt t="5680" x="7505700" y="1054100"/>
          <p14:tracePt t="5697" x="7639050" y="1016000"/>
          <p14:tracePt t="5713" x="7721600" y="996950"/>
          <p14:tracePt t="5730" x="7766050" y="977900"/>
          <p14:tracePt t="5747" x="7810500" y="965200"/>
          <p14:tracePt t="5763" x="7848600" y="958850"/>
          <p14:tracePt t="5780" x="7867650" y="958850"/>
          <p14:tracePt t="5797" x="7893050" y="958850"/>
          <p14:tracePt t="5813" x="7899400" y="958850"/>
          <p14:tracePt t="5830" x="7918450" y="971550"/>
          <p14:tracePt t="5855" x="7918450" y="977900"/>
          <p14:tracePt t="5878" x="7918450" y="984250"/>
          <p14:tracePt t="6120" x="7924800" y="990600"/>
          <p14:tracePt t="6127" x="7937500" y="990600"/>
          <p14:tracePt t="6327" x="7950200" y="990600"/>
          <p14:tracePt t="6664" x="7950200" y="1016000"/>
          <p14:tracePt t="6671" x="7880350" y="1092200"/>
          <p14:tracePt t="6680" x="7772400" y="1174750"/>
          <p14:tracePt t="6697" x="7258050" y="1536700"/>
          <p14:tracePt t="6713" x="6623050" y="1955800"/>
          <p14:tracePt t="6730" x="5969000" y="2317750"/>
          <p14:tracePt t="6747" x="5753100" y="2413000"/>
          <p14:tracePt t="6763" x="5664200" y="2457450"/>
          <p14:tracePt t="6780" x="5607050" y="2476500"/>
          <p14:tracePt t="6797" x="5562600" y="2482850"/>
          <p14:tracePt t="6813" x="5530850" y="2482850"/>
          <p14:tracePt t="6830" x="5486400" y="2501900"/>
          <p14:tracePt t="6831" x="5467350" y="2501900"/>
          <p14:tracePt t="6847" x="5422900" y="2508250"/>
          <p14:tracePt t="6863" x="5353050" y="2508250"/>
          <p14:tracePt t="6880" x="5289550" y="2520950"/>
          <p14:tracePt t="6897" x="5232400" y="2520950"/>
          <p14:tracePt t="6913" x="5162550" y="2520950"/>
          <p14:tracePt t="6930" x="5092700" y="2495550"/>
          <p14:tracePt t="6947" x="5048250" y="2444750"/>
          <p14:tracePt t="6963" x="5029200" y="2387600"/>
          <p14:tracePt t="6980" x="5016500" y="2298700"/>
          <p14:tracePt t="6997" x="5016500" y="2216150"/>
          <p14:tracePt t="7013" x="5016500" y="2152650"/>
          <p14:tracePt t="7030" x="5060950" y="2076450"/>
          <p14:tracePt t="7031" x="5092700" y="2032000"/>
          <p14:tracePt t="7047" x="5156200" y="1993900"/>
          <p14:tracePt t="7063" x="5226050" y="1943100"/>
          <p14:tracePt t="7080" x="5283200" y="1905000"/>
          <p14:tracePt t="7097" x="5321300" y="1866900"/>
          <p14:tracePt t="7113" x="5346700" y="1841500"/>
          <p14:tracePt t="7130" x="5372100" y="1809750"/>
          <p14:tracePt t="7147" x="5378450" y="1803400"/>
          <p14:tracePt t="7163" x="5384800" y="1784350"/>
          <p14:tracePt t="7180" x="5397500" y="1771650"/>
          <p14:tracePt t="7199" x="5397500" y="1765300"/>
          <p14:tracePt t="7215" x="5397500" y="1746250"/>
          <p14:tracePt t="7230" x="5403850" y="1739900"/>
          <p14:tracePt t="7664" x="5416550" y="1720850"/>
          <p14:tracePt t="7703" x="5429250" y="1720850"/>
          <p14:tracePt t="7719" x="5435600" y="1714500"/>
          <p14:tracePt t="7951" x="5441950" y="1714500"/>
          <p14:tracePt t="7959" x="5441950" y="1727200"/>
          <p14:tracePt t="7967" x="5461000" y="1739900"/>
          <p14:tracePt t="7980" x="5461000" y="1746250"/>
          <p14:tracePt t="7997" x="5486400" y="1822450"/>
          <p14:tracePt t="8014" x="5518150" y="1930400"/>
          <p14:tracePt t="8030" x="5575300" y="2133600"/>
          <p14:tracePt t="8031" x="5600700" y="2254250"/>
          <p14:tracePt t="8047" x="5670550" y="2508250"/>
          <p14:tracePt t="8064" x="5746750" y="2838450"/>
          <p14:tracePt t="8080" x="5784850" y="3105150"/>
          <p14:tracePt t="8097" x="5784850" y="3295650"/>
          <p14:tracePt t="8114" x="5715000" y="3435350"/>
          <p14:tracePt t="8130" x="5695950" y="3498850"/>
          <p14:tracePt t="8147" x="5664200" y="3549650"/>
          <p14:tracePt t="8164" x="5657850" y="3581400"/>
          <p14:tracePt t="8180" x="5632450" y="3606800"/>
          <p14:tracePt t="8197" x="5613400" y="3644900"/>
          <p14:tracePt t="8214" x="5575300" y="3689350"/>
          <p14:tracePt t="8230" x="5524500" y="3765550"/>
          <p14:tracePt t="8231" x="5505450" y="3784600"/>
          <p14:tracePt t="8247" x="5435600" y="3854450"/>
          <p14:tracePt t="8264" x="5372100" y="3917950"/>
          <p14:tracePt t="8280" x="5314950" y="3975100"/>
          <p14:tracePt t="8297" x="5276850" y="3994150"/>
          <p14:tracePt t="8314" x="5251450" y="4013200"/>
          <p14:tracePt t="8331" x="5238750" y="4013200"/>
          <p14:tracePt t="8347" x="5232400" y="4013200"/>
          <p14:tracePt t="8364" x="5194300" y="4006850"/>
          <p14:tracePt t="8381" x="5187950" y="4000500"/>
          <p14:tracePt t="8397" x="5143500" y="3981450"/>
          <p14:tracePt t="8414" x="5118100" y="3962400"/>
          <p14:tracePt t="8430" x="5099050" y="3949700"/>
          <p14:tracePt t="8447" x="5016500" y="3917950"/>
          <p14:tracePt t="8464" x="4972050" y="3898900"/>
          <p14:tracePt t="8481" x="4908550" y="3867150"/>
          <p14:tracePt t="8497" x="4876800" y="3860800"/>
          <p14:tracePt t="8514" x="4851400" y="3822700"/>
          <p14:tracePt t="8531" x="4806950" y="3797300"/>
          <p14:tracePt t="8547" x="4768850" y="3778250"/>
          <p14:tracePt t="8564" x="4737100" y="3759200"/>
          <p14:tracePt t="8581" x="4705350" y="3759200"/>
          <p14:tracePt t="8597" x="4686300" y="3740150"/>
          <p14:tracePt t="8614" x="4654550" y="3740150"/>
          <p14:tracePt t="8631" x="4610100" y="3740150"/>
          <p14:tracePt t="8632" x="4584700" y="3740150"/>
          <p14:tracePt t="8647" x="4527550" y="3746500"/>
          <p14:tracePt t="8664" x="4470400" y="3765550"/>
          <p14:tracePt t="8681" x="4425950" y="3765550"/>
          <p14:tracePt t="8697" x="4400550" y="3784600"/>
          <p14:tracePt t="8719" x="4387850" y="3784600"/>
          <p14:tracePt t="8791" x="4381500" y="3790950"/>
          <p14:tracePt t="9071" x="4375150" y="3790950"/>
          <p14:tracePt t="9079" x="4368800" y="3797300"/>
          <p14:tracePt t="9100" x="4362450" y="3797300"/>
          <p14:tracePt t="9311" x="4375150" y="3797300"/>
          <p14:tracePt t="9319" x="4394200" y="3797300"/>
          <p14:tracePt t="9331" x="4400550" y="3797300"/>
          <p14:tracePt t="9347" x="4464050" y="3810000"/>
          <p14:tracePt t="9364" x="4533900" y="3810000"/>
          <p14:tracePt t="9381" x="4622800" y="3810000"/>
          <p14:tracePt t="9397" x="4635500" y="3810000"/>
          <p14:tracePt t="9414" x="4673600" y="3803650"/>
          <p14:tracePt t="9431" x="4699000" y="3803650"/>
          <p14:tracePt t="9447" x="4718050" y="3803650"/>
          <p14:tracePt t="9464" x="4743450" y="3803650"/>
          <p14:tracePt t="9481" x="4775200" y="3810000"/>
          <p14:tracePt t="9497" x="4813300" y="3835400"/>
          <p14:tracePt t="9514" x="4832350" y="3848100"/>
          <p14:tracePt t="9531" x="4851400" y="3867150"/>
          <p14:tracePt t="9547" x="4857750" y="3867150"/>
          <p14:tracePt t="9575" x="4864100" y="3867150"/>
          <p14:tracePt t="9584" x="4870450" y="3867150"/>
          <p14:tracePt t="9599" x="4883150" y="3867150"/>
          <p14:tracePt t="9614" x="4895850" y="3867150"/>
          <p14:tracePt t="9631" x="4908550" y="3867150"/>
          <p14:tracePt t="9631" x="4921250" y="3867150"/>
          <p14:tracePt t="9647" x="4946650" y="3867150"/>
          <p14:tracePt t="9664" x="4959350" y="3867150"/>
          <p14:tracePt t="9681" x="4978400" y="3867150"/>
          <p14:tracePt t="9697" x="5016500" y="3867150"/>
          <p14:tracePt t="9714" x="5060950" y="3829050"/>
          <p14:tracePt t="9731" x="5111750" y="3797300"/>
          <p14:tracePt t="9747" x="5137150" y="3771900"/>
          <p14:tracePt t="9764" x="5149850" y="3765550"/>
          <p14:tracePt t="9816" x="5130800" y="3765550"/>
          <p14:tracePt t="9823" x="5048250" y="3765550"/>
          <p14:tracePt t="9832" x="4908550" y="3803650"/>
          <p14:tracePt t="9848" x="4552950" y="3892550"/>
          <p14:tracePt t="9864" x="4197350" y="3962400"/>
          <p14:tracePt t="9881" x="3949700" y="4019550"/>
          <p14:tracePt t="9898" x="3810000" y="4032250"/>
          <p14:tracePt t="9914" x="3784600" y="4032250"/>
          <p14:tracePt t="9931" x="3759200" y="4032250"/>
          <p14:tracePt t="9948" x="3746500" y="4032250"/>
          <p14:tracePt t="9964" x="3727450" y="4032250"/>
          <p14:tracePt t="9981" x="3714750" y="4032250"/>
          <p14:tracePt t="9998" x="3689350" y="4032250"/>
          <p14:tracePt t="10014" x="3670300" y="4032250"/>
          <p14:tracePt t="10031" x="3644900" y="4032250"/>
          <p14:tracePt t="10031" x="3638550" y="4032250"/>
          <p14:tracePt t="10048" x="3632200" y="4032250"/>
          <p14:tracePt t="10064" x="3613150" y="4032250"/>
          <p14:tracePt t="10081" x="3587750" y="4032250"/>
          <p14:tracePt t="10098" x="3581400" y="4019550"/>
          <p14:tracePt t="10114" x="3575050" y="4000500"/>
          <p14:tracePt t="10131" x="3568700" y="3981450"/>
          <p14:tracePt t="10148" x="3568700" y="3949700"/>
          <p14:tracePt t="10164" x="3568700" y="3917950"/>
          <p14:tracePt t="10181" x="3676650" y="3835400"/>
          <p14:tracePt t="10198" x="3860800" y="3771900"/>
          <p14:tracePt t="10214" x="4171950" y="3740150"/>
          <p14:tracePt t="10231" x="4508500" y="3683000"/>
          <p14:tracePt t="10232" x="4603750" y="3670300"/>
          <p14:tracePt t="10248" x="4679950" y="3670300"/>
          <p14:tracePt t="10264" x="4699000" y="3670300"/>
          <p14:tracePt t="10281" x="4705350" y="3670300"/>
          <p14:tracePt t="10384" x="4711700" y="3670300"/>
          <p14:tracePt t="10504" x="4711700" y="3676650"/>
          <p14:tracePt t="10568" x="4711700" y="3683000"/>
          <p14:tracePt t="10583" x="4724400" y="3702050"/>
          <p14:tracePt t="10600" x="4730750" y="3702050"/>
          <p14:tracePt t="10607" x="4743450" y="3702050"/>
          <p14:tracePt t="10615" x="4775200" y="3702050"/>
          <p14:tracePt t="10631" x="4781550" y="3702050"/>
          <p14:tracePt t="10648" x="4819650" y="3702050"/>
          <p14:tracePt t="10664" x="4826000" y="3708400"/>
          <p14:tracePt t="11008" x="4819650" y="3708400"/>
          <p14:tracePt t="11328" x="4813300" y="3708400"/>
          <p14:tracePt t="11336" x="4787900" y="3708400"/>
          <p14:tracePt t="11348" x="4768850" y="3708400"/>
          <p14:tracePt t="11365" x="4711700" y="3752850"/>
          <p14:tracePt t="11381" x="4641850" y="3790950"/>
          <p14:tracePt t="11398" x="4578350" y="3841750"/>
          <p14:tracePt t="11415" x="4546600" y="3867150"/>
          <p14:tracePt t="11431" x="4495800" y="3886200"/>
          <p14:tracePt t="11432" x="4476750" y="3898900"/>
          <p14:tracePt t="11448" x="4432300" y="3924300"/>
          <p14:tracePt t="11464" x="4387850" y="3943350"/>
          <p14:tracePt t="11481" x="4337050" y="3962400"/>
          <p14:tracePt t="11498" x="4305300" y="3968750"/>
          <p14:tracePt t="11515" x="4260850" y="3981450"/>
          <p14:tracePt t="11531" x="4229100" y="3987800"/>
          <p14:tracePt t="11548" x="4184650" y="3987800"/>
          <p14:tracePt t="11565" x="4165600" y="4006850"/>
          <p14:tracePt t="11581" x="4127500" y="4006850"/>
          <p14:tracePt t="11598" x="4114800" y="4019550"/>
          <p14:tracePt t="11615" x="4095750" y="4019550"/>
          <p14:tracePt t="11631" x="4089400" y="4019550"/>
          <p14:tracePt t="11648" x="4076700" y="4019550"/>
          <p14:tracePt t="11665" x="4057650" y="4019550"/>
          <p14:tracePt t="11681" x="4044950" y="4019550"/>
          <p14:tracePt t="11698" x="4019550" y="4013200"/>
          <p14:tracePt t="11715" x="4006850" y="4013200"/>
          <p14:tracePt t="11731" x="3981450" y="4013200"/>
          <p14:tracePt t="11748" x="3975100" y="4006850"/>
          <p14:tracePt t="11880" x="3981450" y="4006850"/>
          <p14:tracePt t="11888" x="4000500" y="4006850"/>
          <p14:tracePt t="11898" x="4006850" y="4006850"/>
          <p14:tracePt t="11915" x="4044950" y="4006850"/>
          <p14:tracePt t="11931" x="4089400" y="4006850"/>
          <p14:tracePt t="11948" x="4184650" y="4006850"/>
          <p14:tracePt t="11965" x="4324350" y="4006850"/>
          <p14:tracePt t="11981" x="4514850" y="4006850"/>
          <p14:tracePt t="11998" x="4724400" y="4006850"/>
          <p14:tracePt t="12015" x="4819650" y="4006850"/>
          <p14:tracePt t="12016" x="4857750" y="4006850"/>
          <p14:tracePt t="12031" x="4864100" y="4006850"/>
          <p14:tracePt t="12048" x="4895850" y="4006850"/>
          <p14:tracePt t="12096" x="4902200" y="4006850"/>
          <p14:tracePt t="12128" x="4908550" y="4006850"/>
          <p14:tracePt t="12176" x="4921250" y="4006850"/>
          <p14:tracePt t="12208" x="4940300" y="4000500"/>
          <p14:tracePt t="12232" x="4946650" y="4000500"/>
          <p14:tracePt t="12240" x="4965700" y="3987800"/>
          <p14:tracePt t="12256" x="4972050" y="3987800"/>
          <p14:tracePt t="12265" x="4991100" y="3987800"/>
          <p14:tracePt t="12281" x="5054600" y="3987800"/>
          <p14:tracePt t="12298" x="5143500" y="3962400"/>
          <p14:tracePt t="12315" x="5314950" y="3949700"/>
          <p14:tracePt t="12332" x="5518150" y="3905250"/>
          <p14:tracePt t="12348" x="5676900" y="3892550"/>
          <p14:tracePt t="12365" x="5803900" y="3873500"/>
          <p14:tracePt t="12381" x="5899150" y="3848100"/>
          <p14:tracePt t="12398" x="5943600" y="3848100"/>
          <p14:tracePt t="12415" x="5962650" y="3848100"/>
          <p14:tracePt t="12431" x="5981700" y="3848100"/>
          <p14:tracePt t="12432" x="5988050" y="3848100"/>
          <p14:tracePt t="12448" x="6026150" y="3848100"/>
          <p14:tracePt t="12465" x="6064250" y="3848100"/>
          <p14:tracePt t="12481" x="6121400" y="3848100"/>
          <p14:tracePt t="12498" x="6210300" y="3848100"/>
          <p14:tracePt t="12515" x="6305550" y="3841750"/>
          <p14:tracePt t="12531" x="6445250" y="3829050"/>
          <p14:tracePt t="12548" x="6597650" y="3790950"/>
          <p14:tracePt t="12565" x="6788150" y="3778250"/>
          <p14:tracePt t="12581" x="6883400" y="3765550"/>
          <p14:tracePt t="12598" x="6908800" y="3765550"/>
          <p14:tracePt t="12624" x="6915150" y="3765550"/>
          <p14:tracePt t="12864" x="6934200" y="3778250"/>
          <p14:tracePt t="12872" x="6972300" y="3784600"/>
          <p14:tracePt t="12882" x="7010400" y="3784600"/>
          <p14:tracePt t="12898" x="7067550" y="3797300"/>
          <p14:tracePt t="12915" x="7143750" y="3803650"/>
          <p14:tracePt t="12932" x="7251700" y="3803650"/>
          <p14:tracePt t="12948" x="7378700" y="3803650"/>
          <p14:tracePt t="12965" x="7518400" y="3803650"/>
          <p14:tracePt t="12982" x="7626350" y="3803650"/>
          <p14:tracePt t="12998" x="7734300" y="3803650"/>
          <p14:tracePt t="13015" x="7816850" y="3778250"/>
          <p14:tracePt t="13016" x="7854950" y="3771900"/>
          <p14:tracePt t="13032" x="7861300" y="3771900"/>
          <p14:tracePt t="13048" x="7880350" y="3759200"/>
          <p14:tracePt t="13176" x="7867650" y="3765550"/>
          <p14:tracePt t="13184" x="7848600" y="3790950"/>
          <p14:tracePt t="13198" x="7829550" y="3822700"/>
          <p14:tracePt t="13215" x="7778750" y="3898900"/>
          <p14:tracePt t="13232" x="7645400" y="4025900"/>
          <p14:tracePt t="13233" x="7550150" y="4095750"/>
          <p14:tracePt t="13248" x="7410450" y="4210050"/>
          <p14:tracePt t="13265" x="7302500" y="4292600"/>
          <p14:tracePt t="13282" x="7264400" y="4330700"/>
          <p14:tracePt t="13298" x="7245350" y="4356100"/>
          <p14:tracePt t="13315" x="7245350" y="4368800"/>
          <p14:tracePt t="13332" x="7245350" y="4394200"/>
          <p14:tracePt t="13348" x="7239000" y="4406900"/>
          <p14:tracePt t="13365" x="7239000" y="4457700"/>
          <p14:tracePt t="13382" x="7239000" y="4540250"/>
          <p14:tracePt t="13398" x="7239000" y="4629150"/>
          <p14:tracePt t="13415" x="7239000" y="4718050"/>
          <p14:tracePt t="13432" x="7239000" y="4845050"/>
          <p14:tracePt t="13432" x="7200900" y="4921250"/>
          <p14:tracePt t="13448" x="7118350" y="5124450"/>
          <p14:tracePt t="13465" x="7004050" y="5410200"/>
          <p14:tracePt t="13482" x="6908800" y="5632450"/>
          <p14:tracePt t="13498" x="6800850" y="5867400"/>
          <p14:tracePt t="13515" x="6724650" y="6007100"/>
          <p14:tracePt t="13532" x="6667500" y="6096000"/>
          <p14:tracePt t="13548" x="6642100" y="6140450"/>
          <p14:tracePt t="13565" x="6604000" y="6178550"/>
          <p14:tracePt t="13582" x="6559550" y="6197600"/>
          <p14:tracePt t="13598" x="6521450" y="6203950"/>
          <p14:tracePt t="13615" x="6464300" y="6210300"/>
          <p14:tracePt t="13632" x="6400800" y="6210300"/>
          <p14:tracePt t="13632" x="6337300" y="6210300"/>
          <p14:tracePt t="13648" x="6140450" y="6210300"/>
          <p14:tracePt t="13665" x="5797550" y="6210300"/>
          <p14:tracePt t="13682" x="5416550" y="6229350"/>
          <p14:tracePt t="13698" x="5029200" y="6229350"/>
          <p14:tracePt t="13715" x="4686300" y="6229350"/>
          <p14:tracePt t="13732" x="4425950" y="6229350"/>
          <p14:tracePt t="13748" x="4286250" y="6229350"/>
          <p14:tracePt t="13765" x="4203700" y="6229350"/>
          <p14:tracePt t="13782" x="4171950" y="6229350"/>
          <p14:tracePt t="13798" x="4152900" y="6229350"/>
          <p14:tracePt t="13815" x="4146550" y="6229350"/>
          <p14:tracePt t="13880" x="4146550" y="6216650"/>
          <p14:tracePt t="13913" x="4146550" y="6203950"/>
          <p14:tracePt t="13936" x="4178300" y="6191250"/>
          <p14:tracePt t="13953" x="4184650" y="6178550"/>
          <p14:tracePt t="13968" x="4191000" y="6165850"/>
          <p14:tracePt t="13976" x="4203700" y="6165850"/>
          <p14:tracePt t="13984" x="4229100" y="6153150"/>
          <p14:tracePt t="13999" x="4235450" y="6153150"/>
          <p14:tracePt t="14015" x="4279900" y="6127750"/>
          <p14:tracePt t="14032" x="4337050" y="6108700"/>
          <p14:tracePt t="14032" x="4349750" y="6108700"/>
          <p14:tracePt t="14048" x="4419600" y="6083300"/>
          <p14:tracePt t="14066" x="4476750" y="6064250"/>
          <p14:tracePt t="14082" x="4546600" y="6045200"/>
          <p14:tracePt t="14098" x="4591050" y="6032500"/>
          <p14:tracePt t="14115" x="4616450" y="6019800"/>
          <p14:tracePt t="14132" x="4622800" y="6013450"/>
          <p14:tracePt t="14148" x="4654550" y="6007100"/>
          <p14:tracePt t="14385" x="4654550" y="6026150"/>
          <p14:tracePt t="14392" x="4654550" y="6032500"/>
          <p14:tracePt t="14400" x="4654550" y="6045200"/>
          <p14:tracePt t="14416" x="4654550" y="6051550"/>
          <p14:tracePt t="14432" x="4654550" y="6057900"/>
          <p14:tracePt t="14593" x="4635500" y="6076950"/>
          <p14:tracePt t="14601" x="4629150" y="6076950"/>
          <p14:tracePt t="14615" x="4622800" y="6076950"/>
          <p14:tracePt t="14632" x="4591050" y="6076950"/>
          <p14:tracePt t="14632" x="4572000" y="6076950"/>
          <p14:tracePt t="14649" x="4540250" y="6076950"/>
          <p14:tracePt t="14665" x="4533900" y="6076950"/>
          <p14:tracePt t="14682" x="4527550" y="6076950"/>
          <p14:tracePt t="14761" x="4521200" y="6070600"/>
          <p14:tracePt t="14777" x="4527550" y="6064250"/>
          <p14:tracePt t="14785" x="4533900" y="6064250"/>
          <p14:tracePt t="14799" x="4546600" y="6057900"/>
          <p14:tracePt t="14815" x="4552950" y="6057900"/>
          <p14:tracePt t="14832" x="4572000" y="6057900"/>
          <p14:tracePt t="14833" x="4591050" y="6051550"/>
          <p14:tracePt t="14849" x="4597400" y="6038850"/>
          <p14:tracePt t="14873" x="4603750" y="6038850"/>
          <p14:tracePt t="14929" x="4610100" y="6038850"/>
          <p14:tracePt t="14945" x="4622800" y="6038850"/>
          <p14:tracePt t="14953" x="4629150" y="6038850"/>
          <p14:tracePt t="14965" x="4654550" y="6038850"/>
          <p14:tracePt t="14982" x="4705350" y="6038850"/>
          <p14:tracePt t="14999" x="4800600" y="6038850"/>
          <p14:tracePt t="15015" x="4864100" y="6038850"/>
          <p14:tracePt t="15032" x="4933950" y="6038850"/>
          <p14:tracePt t="15033" x="4946650" y="6045200"/>
          <p14:tracePt t="15049" x="4965700" y="6051550"/>
          <p14:tracePt t="15065" x="4984750" y="6051550"/>
          <p14:tracePt t="15082" x="4991100" y="6057900"/>
          <p14:tracePt t="15099" x="4997450" y="6057900"/>
          <p14:tracePt t="15115" x="5022850" y="6057900"/>
          <p14:tracePt t="15132" x="5029200" y="6057900"/>
          <p14:tracePt t="15149" x="5035550" y="6057900"/>
          <p14:tracePt t="15165" x="5060950" y="6057900"/>
          <p14:tracePt t="15182" x="5067300" y="6057900"/>
          <p14:tracePt t="15199" x="5073650" y="6057900"/>
          <p14:tracePt t="15215" x="5099050" y="6057900"/>
          <p14:tracePt t="15232" x="5105400" y="6057900"/>
          <p14:tracePt t="15249" x="5124450" y="6057900"/>
          <p14:tracePt t="15265" x="5130800" y="6057900"/>
          <p14:tracePt t="15282" x="5168900" y="6057900"/>
          <p14:tracePt t="15299" x="5181600" y="6057900"/>
          <p14:tracePt t="15316" x="5207000" y="6057900"/>
          <p14:tracePt t="15332" x="5213350" y="6057900"/>
          <p14:tracePt t="15349" x="5245100" y="6057900"/>
          <p14:tracePt t="15365" x="5251450" y="6057900"/>
          <p14:tracePt t="15382" x="5264150" y="6057900"/>
          <p14:tracePt t="15399" x="5289550" y="6057900"/>
          <p14:tracePt t="15415" x="5321300" y="6038850"/>
          <p14:tracePt t="15432" x="5340350" y="6032500"/>
          <p14:tracePt t="15434" x="5346700" y="6032500"/>
          <p14:tracePt t="15449" x="5372100" y="6032500"/>
          <p14:tracePt t="15465" x="5384800" y="6026150"/>
          <p14:tracePt t="15482" x="5403850" y="6026150"/>
          <p14:tracePt t="15499" x="5410200" y="6026150"/>
          <p14:tracePt t="15521" x="5422900" y="6026150"/>
          <p14:tracePt t="15545" x="5441950" y="6026150"/>
          <p14:tracePt t="15561" x="5461000" y="6026150"/>
          <p14:tracePt t="15569" x="5467350" y="6026150"/>
          <p14:tracePt t="15582" x="5480050" y="6026150"/>
          <p14:tracePt t="15599" x="5499100" y="6026150"/>
          <p14:tracePt t="15615" x="5530850" y="6026150"/>
          <p14:tracePt t="15632" x="5543550" y="6026150"/>
          <p14:tracePt t="15633" x="5562600" y="6026150"/>
          <p14:tracePt t="15649" x="5581650" y="6026150"/>
          <p14:tracePt t="15665" x="5607050" y="6026150"/>
          <p14:tracePt t="15682" x="5638800" y="6026150"/>
          <p14:tracePt t="15699" x="5651500" y="6026150"/>
          <p14:tracePt t="15715" x="5676900" y="6026150"/>
          <p14:tracePt t="15732" x="5689600" y="6026150"/>
          <p14:tracePt t="15749" x="5715000" y="6026150"/>
          <p14:tracePt t="15766" x="5740400" y="6026150"/>
          <p14:tracePt t="15782" x="5772150" y="6026150"/>
          <p14:tracePt t="15799" x="5797550" y="6026150"/>
          <p14:tracePt t="15815" x="5816600" y="6026150"/>
          <p14:tracePt t="15832" x="5842000" y="6026150"/>
          <p14:tracePt t="15833" x="5848350" y="6026150"/>
          <p14:tracePt t="15849" x="5873750" y="6026150"/>
          <p14:tracePt t="15865" x="5886450" y="6026150"/>
          <p14:tracePt t="15882" x="5911850" y="6026150"/>
          <p14:tracePt t="15899" x="5924550" y="6026150"/>
          <p14:tracePt t="15916" x="5949950" y="6026150"/>
          <p14:tracePt t="15932" x="5962650" y="6032500"/>
          <p14:tracePt t="15949" x="5969000" y="6032500"/>
          <p14:tracePt t="15966" x="5994400" y="6032500"/>
          <p14:tracePt t="15982" x="6007100" y="6032500"/>
          <p14:tracePt t="15999" x="6026150" y="6038850"/>
          <p14:tracePt t="16016" x="6032500" y="6038850"/>
          <p14:tracePt t="16032" x="6038850" y="6038850"/>
          <p14:tracePt t="16049" x="6045200" y="6038850"/>
          <p14:tracePt t="16066" x="6064250" y="6038850"/>
          <p14:tracePt t="16082" x="6070600" y="6038850"/>
          <p14:tracePt t="16099" x="6083300" y="6038850"/>
          <p14:tracePt t="16116" x="6108700" y="6038850"/>
          <p14:tracePt t="16132" x="6115050" y="6038850"/>
          <p14:tracePt t="16149" x="6140450" y="6038850"/>
          <p14:tracePt t="16166" x="6146800" y="6038850"/>
          <p14:tracePt t="16185" x="6153150" y="6038850"/>
          <p14:tracePt t="16199" x="6159500" y="6038850"/>
          <p14:tracePt t="16216" x="6184900" y="6038850"/>
          <p14:tracePt t="16232" x="6216650" y="6038850"/>
          <p14:tracePt t="16233" x="6235700" y="6038850"/>
          <p14:tracePt t="16249" x="6267450" y="6038850"/>
          <p14:tracePt t="16266" x="6311900" y="6038850"/>
          <p14:tracePt t="16282" x="6324600" y="6038850"/>
          <p14:tracePt t="16299" x="6369050" y="6038850"/>
          <p14:tracePt t="16316" x="6388100" y="6038850"/>
          <p14:tracePt t="16333" x="6413500" y="6038850"/>
          <p14:tracePt t="16349" x="6438900" y="6038850"/>
          <p14:tracePt t="16366" x="6470650" y="6038850"/>
          <p14:tracePt t="16382" x="6515100" y="6038850"/>
          <p14:tracePt t="16399" x="6546850" y="6038850"/>
          <p14:tracePt t="16416" x="6565900" y="6038850"/>
          <p14:tracePt t="16432" x="6591300" y="6038850"/>
          <p14:tracePt t="16434" x="6597650" y="6038850"/>
          <p14:tracePt t="16449" x="6623050" y="6038850"/>
          <p14:tracePt t="16466" x="6648450" y="6038850"/>
          <p14:tracePt t="16482" x="6667500" y="6038850"/>
          <p14:tracePt t="16499" x="6686550" y="6038850"/>
          <p14:tracePt t="16516" x="6718300" y="6038850"/>
          <p14:tracePt t="16532" x="6737350" y="6038850"/>
          <p14:tracePt t="16549" x="6750050" y="6038850"/>
          <p14:tracePt t="16566" x="6781800" y="6038850"/>
          <p14:tracePt t="16582" x="6800850" y="6038850"/>
          <p14:tracePt t="16599" x="6838950" y="6038850"/>
          <p14:tracePt t="16616" x="6883400" y="6038850"/>
          <p14:tracePt t="16632" x="6915150" y="6038850"/>
          <p14:tracePt t="16633" x="6927850" y="6038850"/>
          <p14:tracePt t="16649" x="6997700" y="6038850"/>
          <p14:tracePt t="16666" x="7080250" y="6026150"/>
          <p14:tracePt t="16682" x="7169150" y="6013450"/>
          <p14:tracePt t="16699" x="7239000" y="6007100"/>
          <p14:tracePt t="16716" x="7270750" y="6007100"/>
          <p14:tracePt t="16732" x="7308850" y="6007100"/>
          <p14:tracePt t="16749" x="7353300" y="5988050"/>
          <p14:tracePt t="16766" x="7391400" y="5981700"/>
          <p14:tracePt t="16782" x="7435850" y="5981700"/>
          <p14:tracePt t="16799" x="7512050" y="5969000"/>
          <p14:tracePt t="16816" x="7581900" y="5962650"/>
          <p14:tracePt t="16832" x="7664450" y="5943600"/>
          <p14:tracePt t="16833" x="7677150" y="5943600"/>
          <p14:tracePt t="16849" x="7702550" y="5943600"/>
          <p14:tracePt t="16866" x="7708900" y="5943600"/>
          <p14:tracePt t="17042" x="7715250" y="5943600"/>
          <p14:tracePt t="17057" x="7715250" y="5949950"/>
          <p14:tracePt t="17073" x="7708900" y="5956300"/>
          <p14:tracePt t="17161" x="7702550" y="5956300"/>
          <p14:tracePt t="17209" x="7683500" y="5956300"/>
          <p14:tracePt t="17377" x="7683500" y="5962650"/>
          <p14:tracePt t="17393" x="7683500" y="5969000"/>
          <p14:tracePt t="17441" x="7702550" y="5969000"/>
          <p14:tracePt t="17457" x="7708900" y="5969000"/>
          <p14:tracePt t="17489" x="7715250" y="5969000"/>
          <p14:tracePt t="17497" x="7721600" y="5962650"/>
          <p14:tracePt t="17513" x="7734300" y="5937250"/>
          <p14:tracePt t="17521" x="7734300" y="5930900"/>
          <p14:tracePt t="17533" x="7734300" y="5924550"/>
          <p14:tracePt t="17549" x="7747000" y="5892800"/>
          <p14:tracePt t="17566" x="7753350" y="5880100"/>
          <p14:tracePt t="17809" x="7727950" y="5873750"/>
          <p14:tracePt t="17817" x="7702550" y="5842000"/>
          <p14:tracePt t="17833" x="7639050" y="5822950"/>
          <p14:tracePt t="17849" x="7473950" y="5727700"/>
          <p14:tracePt t="17866" x="7429500" y="5715000"/>
          <p14:tracePt t="17898" x="7423150" y="5715000"/>
          <p14:tracePt t="17913" x="7397750" y="5715000"/>
          <p14:tracePt t="17921" x="7378700" y="5721350"/>
          <p14:tracePt t="17933" x="7372350" y="5727700"/>
          <p14:tracePt t="17949" x="7340600" y="5734050"/>
          <p14:tracePt t="17966" x="7315200" y="5734050"/>
          <p14:tracePt t="17983" x="7289800" y="5740400"/>
          <p14:tracePt t="18041" x="7283450" y="5734050"/>
          <p14:tracePt t="18049" x="7283450" y="5715000"/>
          <p14:tracePt t="18057" x="7283450" y="5689600"/>
          <p14:tracePt t="18066" x="7283450" y="5676900"/>
          <p14:tracePt t="18083" x="7283450" y="5626100"/>
          <p14:tracePt t="18099" x="7283450" y="5600700"/>
          <p14:tracePt t="18116" x="7245350" y="5556250"/>
          <p14:tracePt t="18133" x="7232650" y="5549900"/>
          <p14:tracePt t="18149" x="7207250" y="5543550"/>
          <p14:tracePt t="18166" x="7181850" y="5524500"/>
          <p14:tracePt t="18183" x="7175500" y="5511800"/>
          <p14:tracePt t="18199" x="7162800" y="5410200"/>
          <p14:tracePt t="18216" x="7150100" y="5302250"/>
          <p14:tracePt t="18233" x="7124700" y="5105400"/>
          <p14:tracePt t="18233" x="7112000" y="5003800"/>
          <p14:tracePt t="18249" x="7086600" y="4787900"/>
          <p14:tracePt t="18266" x="7054850" y="4578350"/>
          <p14:tracePt t="18283" x="7042150" y="4451350"/>
          <p14:tracePt t="18299" x="7035800" y="4381500"/>
          <p14:tracePt t="18316" x="7035800" y="4375150"/>
          <p14:tracePt t="18378" x="7042150" y="4387850"/>
          <p14:tracePt t="18385" x="7042150" y="4400550"/>
          <p14:tracePt t="18400" x="7042150" y="4432300"/>
          <p14:tracePt t="18416" x="7042150" y="4495800"/>
          <p14:tracePt t="18417" x="7042150" y="4546600"/>
          <p14:tracePt t="18433" x="7042150" y="4572000"/>
          <p14:tracePt t="18449" x="7023100" y="4616450"/>
          <p14:tracePt t="18466" x="7010400" y="4629150"/>
          <p14:tracePt t="18483" x="6991350" y="4648200"/>
          <p14:tracePt t="18500" x="6985000" y="4654550"/>
          <p14:tracePt t="18516" x="6978650" y="4660900"/>
          <p14:tracePt t="18546" x="6965950" y="4660900"/>
          <p14:tracePt t="18585" x="6972300" y="4660900"/>
          <p14:tracePt t="18593" x="6997700" y="4641850"/>
          <p14:tracePt t="18602" x="7016750" y="4622800"/>
          <p14:tracePt t="18616" x="7029450" y="4603750"/>
          <p14:tracePt t="18633" x="7048500" y="4584700"/>
          <p14:tracePt t="18650" x="7061200" y="4578350"/>
          <p14:tracePt t="18666" x="7054850" y="4572000"/>
          <p14:tracePt t="18683" x="7048500" y="4565650"/>
          <p14:tracePt t="18722" x="7042150" y="4559300"/>
          <p14:tracePt t="18833" x="7029450" y="4559300"/>
          <p14:tracePt t="18866" x="7016750" y="4559300"/>
          <p14:tracePt t="18938" x="7010400" y="4559300"/>
          <p14:tracePt t="18962" x="7004050" y="4559300"/>
          <p14:tracePt t="18985" x="6991350" y="4559300"/>
          <p14:tracePt t="19002" x="6978650" y="4559300"/>
          <p14:tracePt t="19042" x="6972300" y="4559300"/>
          <p14:tracePt t="19058" x="6959600" y="4559300"/>
          <p14:tracePt t="19082" x="6953250" y="4559300"/>
          <p14:tracePt t="19090" x="6940550" y="4565650"/>
          <p14:tracePt t="19106" x="6934200" y="4565650"/>
          <p14:tracePt t="19122" x="6927850" y="4565650"/>
          <p14:tracePt t="19133" x="6921500" y="4572000"/>
          <p14:tracePt t="19150" x="6915150" y="4572000"/>
          <p14:tracePt t="19194" x="6908800" y="4572000"/>
          <p14:tracePt t="19234" x="6896100" y="4572000"/>
          <p14:tracePt t="19250" x="6889750" y="4572000"/>
          <p14:tracePt t="19258" x="6877050" y="4572000"/>
          <p14:tracePt t="19274" x="6870700" y="4572000"/>
          <p14:tracePt t="19290" x="6858000" y="4572000"/>
          <p14:tracePt t="19300" x="6851650" y="4572000"/>
          <p14:tracePt t="19317" x="6832600" y="4572000"/>
          <p14:tracePt t="19333" x="6813550" y="4565650"/>
          <p14:tracePt t="19350" x="6807200" y="4559300"/>
          <p14:tracePt t="19366" x="6781800" y="4540250"/>
          <p14:tracePt t="19383" x="6775450" y="4533900"/>
          <p14:tracePt t="19400" x="6762750" y="4521200"/>
          <p14:tracePt t="19416" x="6743700" y="4514850"/>
          <p14:tracePt t="19433" x="6737350" y="4502150"/>
          <p14:tracePt t="19450" x="6705600" y="4483100"/>
          <p14:tracePt t="19466" x="6699250" y="4483100"/>
          <p14:tracePt t="19483" x="6680200" y="4476750"/>
          <p14:tracePt t="19530" x="6673850" y="4476750"/>
          <p14:tracePt t="19594" x="6667500" y="4476750"/>
          <p14:tracePt t="20106" x="6661150" y="4476750"/>
          <p14:tracePt t="20114" x="6642100" y="4476750"/>
          <p14:tracePt t="20122" x="6635750" y="4470400"/>
          <p14:tracePt t="20133" x="6629400" y="4470400"/>
          <p14:tracePt t="20150" x="6623050" y="4464050"/>
          <p14:tracePt t="20167" x="6584950" y="4451350"/>
          <p14:tracePt t="20183" x="6578600" y="4445000"/>
          <p14:tracePt t="20202" x="6565900" y="4445000"/>
          <p14:tracePt t="20298" x="6553200" y="4445000"/>
          <p14:tracePt t="20330" x="6540500" y="4438650"/>
          <p14:tracePt t="20338" x="6521450" y="4438650"/>
          <p14:tracePt t="20346" x="6515100" y="4438650"/>
          <p14:tracePt t="20354" x="6502400" y="4438650"/>
          <p14:tracePt t="20367" x="6483350" y="4438650"/>
          <p14:tracePt t="20384" x="6457950" y="4432300"/>
          <p14:tracePt t="20400" x="6445250" y="4432300"/>
          <p14:tracePt t="20417" x="6432550" y="4432300"/>
          <p14:tracePt t="20738" x="6426200" y="4432300"/>
          <p14:tracePt t="20802" x="6413500" y="4419600"/>
          <p14:tracePt t="20858" x="6413500" y="4413250"/>
          <p14:tracePt t="20882" x="6413500" y="4406900"/>
          <p14:tracePt t="20898" x="6413500" y="4400550"/>
          <p14:tracePt t="20914" x="6413500" y="4394200"/>
          <p14:tracePt t="21018" x="6413500" y="4375150"/>
          <p14:tracePt t="21090" x="6407150" y="4368800"/>
          <p14:tracePt t="21106" x="6394450" y="4368800"/>
          <p14:tracePt t="21122" x="6369050" y="4368800"/>
          <p14:tracePt t="21130" x="6362700" y="4368800"/>
          <p14:tracePt t="21138" x="6350000" y="4368800"/>
          <p14:tracePt t="21150" x="6305550" y="4381500"/>
          <p14:tracePt t="21167" x="6286500" y="4387850"/>
          <p14:tracePt t="21183" x="6248400" y="4400550"/>
          <p14:tracePt t="21200" x="6203950" y="4438650"/>
          <p14:tracePt t="21217" x="6153150" y="4476750"/>
          <p14:tracePt t="21233" x="6096000" y="4533900"/>
          <p14:tracePt t="21234" x="6045200" y="4578350"/>
          <p14:tracePt t="21250" x="5956300" y="4673600"/>
          <p14:tracePt t="21267" x="5873750" y="4749800"/>
          <p14:tracePt t="21283" x="5765800" y="4864100"/>
          <p14:tracePt t="21300" x="5664200" y="4991100"/>
          <p14:tracePt t="21317" x="5568950" y="5111750"/>
          <p14:tracePt t="21334" x="5467350" y="5238750"/>
          <p14:tracePt t="21350" x="5384800" y="5346700"/>
          <p14:tracePt t="21367" x="5327650" y="5422900"/>
          <p14:tracePt t="21383" x="5276850" y="5492750"/>
          <p14:tracePt t="21400" x="5251450" y="5518150"/>
          <p14:tracePt t="21417" x="5200650" y="5543550"/>
          <p14:tracePt t="21433" x="5156200" y="5562600"/>
          <p14:tracePt t="21434" x="5118100" y="5575300"/>
          <p14:tracePt t="21450" x="5029200" y="5607050"/>
          <p14:tracePt t="21467" x="4914900" y="5607050"/>
          <p14:tracePt t="21483" x="4800600" y="5619750"/>
          <p14:tracePt t="21500" x="4692650" y="5619750"/>
          <p14:tracePt t="21517" x="4610100" y="5619750"/>
          <p14:tracePt t="21534" x="4527550" y="5600700"/>
          <p14:tracePt t="21550" x="4495800" y="5588000"/>
          <p14:tracePt t="21567" x="4425950" y="5556250"/>
          <p14:tracePt t="21584" x="4318000" y="5473700"/>
          <p14:tracePt t="21600" x="4178300" y="5372100"/>
          <p14:tracePt t="21617" x="4006850" y="5251450"/>
          <p14:tracePt t="21634" x="3829050" y="5118100"/>
          <p14:tracePt t="21634" x="3759200" y="5022850"/>
          <p14:tracePt t="21650" x="3644900" y="4876800"/>
          <p14:tracePt t="21667" x="3575050" y="4787900"/>
          <p14:tracePt t="21684" x="3568700" y="4730750"/>
          <p14:tracePt t="21700" x="3568700" y="4673600"/>
          <p14:tracePt t="21717" x="3581400" y="4610100"/>
          <p14:tracePt t="21734" x="3606800" y="4584700"/>
          <p14:tracePt t="21750" x="3638550" y="4584700"/>
          <p14:tracePt t="21767" x="3644900" y="4584700"/>
          <p14:tracePt t="21784" x="3663950" y="4584700"/>
          <p14:tracePt t="21800" x="3676650" y="4584700"/>
          <p14:tracePt t="21817" x="3702050" y="4622800"/>
          <p14:tracePt t="21834" x="3733800" y="4692650"/>
          <p14:tracePt t="21834" x="3746500" y="4711700"/>
          <p14:tracePt t="21850" x="3771900" y="4794250"/>
          <p14:tracePt t="21867" x="3803650" y="4851400"/>
          <p14:tracePt t="21884" x="3841750" y="4889500"/>
          <p14:tracePt t="21900" x="3867150" y="4902200"/>
          <p14:tracePt t="21917" x="3898900" y="4908550"/>
          <p14:tracePt t="21934" x="3956050" y="4933950"/>
          <p14:tracePt t="21950" x="4013200" y="4933950"/>
          <p14:tracePt t="21967" x="4057650" y="4933950"/>
          <p14:tracePt t="21984" x="4076700" y="4933950"/>
          <p14:tracePt t="22000" x="4095750" y="4933950"/>
          <p14:tracePt t="22017" x="4114800" y="4933950"/>
          <p14:tracePt t="22034" x="4121150" y="4933950"/>
          <p14:tracePt t="22050" x="4133850" y="4933950"/>
          <p14:tracePt t="22067" x="4146550" y="4933950"/>
          <p14:tracePt t="22084" x="4165600" y="4921250"/>
          <p14:tracePt t="22100" x="4171950" y="4895850"/>
          <p14:tracePt t="22117" x="4178300" y="4889500"/>
          <p14:tracePt t="22134" x="4191000" y="4851400"/>
          <p14:tracePt t="22150" x="4203700" y="4838700"/>
          <p14:tracePt t="22167" x="4229100" y="4832350"/>
          <p14:tracePt t="22184" x="4254500" y="4806950"/>
          <p14:tracePt t="22234" x="4267200" y="4806950"/>
          <p14:tracePt t="22250" x="4286250" y="4806950"/>
          <p14:tracePt t="22258" x="4324350" y="4806950"/>
          <p14:tracePt t="22267" x="4343400" y="4806950"/>
          <p14:tracePt t="22284" x="4451350" y="4826000"/>
          <p14:tracePt t="22300" x="4648200" y="4826000"/>
          <p14:tracePt t="22317" x="4902200" y="4826000"/>
          <p14:tracePt t="22334" x="5162550" y="4826000"/>
          <p14:tracePt t="22350" x="5391150" y="4826000"/>
          <p14:tracePt t="22367" x="5549900" y="4838700"/>
          <p14:tracePt t="22384" x="5607050" y="4851400"/>
          <p14:tracePt t="22400" x="5619750" y="4864100"/>
          <p14:tracePt t="22417" x="5638800" y="4876800"/>
          <p14:tracePt t="22434" x="5638800" y="4883150"/>
          <p14:tracePt t="22450" x="5638800" y="4902200"/>
          <p14:tracePt t="22467" x="5638800" y="4921250"/>
          <p14:tracePt t="22484" x="5638800" y="4933950"/>
          <p14:tracePt t="22500" x="5638800" y="4940300"/>
          <p14:tracePt t="22517" x="5638800" y="4946650"/>
          <p14:tracePt t="22554" x="5619750" y="4933950"/>
          <p14:tracePt t="22562" x="5619750" y="4927600"/>
          <p14:tracePt t="22570" x="5600700" y="4902200"/>
          <p14:tracePt t="22584" x="5594350" y="4876800"/>
          <p14:tracePt t="22601" x="5594350" y="4832350"/>
          <p14:tracePt t="22617" x="5575300" y="4781550"/>
          <p14:tracePt t="22634" x="5575300" y="4768850"/>
          <p14:tracePt t="22650" x="5575300" y="4756150"/>
          <p14:tracePt t="22698" x="5575300" y="4749800"/>
          <p14:tracePt t="22707" x="5575300" y="4743450"/>
          <p14:tracePt t="22717" x="5575300" y="4718050"/>
          <p14:tracePt t="22734" x="5562600" y="4679950"/>
          <p14:tracePt t="22751" x="5537200" y="4648200"/>
          <p14:tracePt t="22767" x="5511800" y="4603750"/>
          <p14:tracePt t="22784" x="5511800" y="4597400"/>
          <p14:tracePt t="22859" x="5511800" y="4591050"/>
          <p14:tracePt t="23307" x="5492750" y="4591050"/>
          <p14:tracePt t="23315" x="5480050" y="4591050"/>
          <p14:tracePt t="23323" x="5461000" y="4591050"/>
          <p14:tracePt t="23334" x="5435600" y="4591050"/>
          <p14:tracePt t="23351" x="5391150" y="4591050"/>
          <p14:tracePt t="23367" x="5372100" y="4591050"/>
          <p14:tracePt t="23384" x="5353050" y="4578350"/>
          <p14:tracePt t="23401" x="5334000" y="4578350"/>
          <p14:tracePt t="23417" x="5314950" y="4572000"/>
          <p14:tracePt t="23434" x="5295900" y="4565650"/>
          <p14:tracePt t="23451" x="5270500" y="4546600"/>
          <p14:tracePt t="23467" x="5264150" y="4540250"/>
          <p14:tracePt t="23484" x="5251450" y="4533900"/>
          <p14:tracePt t="23523" x="5232400" y="4533900"/>
          <p14:tracePt t="23595" x="5226050" y="4527550"/>
          <p14:tracePt t="23619" x="5226050" y="4521200"/>
          <p14:tracePt t="23747" x="5232400" y="4514850"/>
          <p14:tracePt t="23899" x="5251450" y="4514850"/>
          <p14:tracePt t="23906" x="5264150" y="4514850"/>
          <p14:tracePt t="23917" x="5295900" y="4514850"/>
          <p14:tracePt t="23934" x="5359400" y="4514850"/>
          <p14:tracePt t="23951" x="5416550" y="4514850"/>
          <p14:tracePt t="23967" x="5486400" y="4514850"/>
          <p14:tracePt t="23984" x="5530850" y="4521200"/>
          <p14:tracePt t="24001" x="5600700" y="4552950"/>
          <p14:tracePt t="24019" x="5651500" y="4552950"/>
          <p14:tracePt t="24034" x="5664200" y="4552950"/>
          <p14:tracePt t="24051" x="5670550" y="4552950"/>
          <p14:tracePt t="24067" x="5676900" y="4552950"/>
          <p14:tracePt t="24091" x="5676900" y="4527550"/>
          <p14:tracePt t="24101" x="5676900" y="4521200"/>
          <p14:tracePt t="24117" x="5676900" y="4514850"/>
          <p14:tracePt t="24315" x="5670550" y="4514850"/>
          <p14:tracePt t="24331" x="5664200" y="4521200"/>
          <p14:tracePt t="24347" x="5664200" y="4527550"/>
          <p14:tracePt t="24355" x="5657850" y="4546600"/>
          <p14:tracePt t="24367" x="5657850" y="4552950"/>
          <p14:tracePt t="24384" x="5638800" y="4584700"/>
          <p14:tracePt t="24401" x="5619750" y="4641850"/>
          <p14:tracePt t="24417" x="5600700" y="4686300"/>
          <p14:tracePt t="24434" x="5562600" y="4749800"/>
          <p14:tracePt t="24435" x="5556250" y="4768850"/>
          <p14:tracePt t="24451" x="5518150" y="4826000"/>
          <p14:tracePt t="24468" x="5473700" y="4883150"/>
          <p14:tracePt t="24484" x="5422900" y="4946650"/>
          <p14:tracePt t="24501" x="5403850" y="4965700"/>
          <p14:tracePt t="24518" x="5378450" y="4997450"/>
          <p14:tracePt t="24534" x="5353050" y="5016500"/>
          <p14:tracePt t="24551" x="5334000" y="5035550"/>
          <p14:tracePt t="24568" x="5289550" y="5041900"/>
          <p14:tracePt t="24584" x="5257800" y="5041900"/>
          <p14:tracePt t="24601" x="5213350" y="5041900"/>
          <p14:tracePt t="24618" x="5187950" y="5041900"/>
          <p14:tracePt t="24634" x="5181600" y="5041900"/>
          <p14:tracePt t="24683" x="5175250" y="5041900"/>
          <p14:tracePt t="24699" x="5175250" y="5035550"/>
          <p14:tracePt t="24707" x="5175250" y="5016500"/>
          <p14:tracePt t="24718" x="5175250" y="5010150"/>
          <p14:tracePt t="24734" x="5175250" y="4978400"/>
          <p14:tracePt t="24751" x="5175250" y="4953000"/>
          <p14:tracePt t="24768" x="5187950" y="4927600"/>
          <p14:tracePt t="24784" x="5200650" y="4902200"/>
          <p14:tracePt t="24801" x="5207000" y="4883150"/>
          <p14:tracePt t="24818" x="5213350" y="4857750"/>
          <p14:tracePt t="24834" x="5226050" y="4838700"/>
          <p14:tracePt t="24851" x="5232400" y="4832350"/>
          <p14:tracePt t="25355" x="5245100" y="4832350"/>
          <p14:tracePt t="25363" x="5289550" y="4832350"/>
          <p14:tracePt t="25371" x="5353050" y="4832350"/>
          <p14:tracePt t="25384" x="5454650" y="4832350"/>
          <p14:tracePt t="25401" x="5575300" y="4787900"/>
          <p14:tracePt t="26643" x="5581650" y="4787900"/>
          <p14:tracePt t="26651" x="5607050" y="4787900"/>
          <p14:tracePt t="26668" x="5619750" y="4787900"/>
          <p14:tracePt t="26699" x="5632450" y="4787900"/>
          <p14:tracePt t="26907" x="5626100" y="4775200"/>
          <p14:tracePt t="26915" x="5619750" y="4775200"/>
          <p14:tracePt t="26923" x="5613400" y="4775200"/>
          <p14:tracePt t="26935" x="5607050" y="4775200"/>
          <p14:tracePt t="26952" x="5581650" y="4775200"/>
          <p14:tracePt t="26968" x="5575300" y="4775200"/>
          <p14:tracePt t="26987" x="5568950" y="4775200"/>
          <p14:tracePt t="27012" x="5549900" y="4775200"/>
          <p14:tracePt t="27035" x="5543550" y="4775200"/>
          <p14:tracePt t="27043" x="5537200" y="4775200"/>
          <p14:tracePt t="27051" x="5524500" y="4781550"/>
          <p14:tracePt t="27068" x="5486400" y="4819650"/>
          <p14:tracePt t="27085" x="5467350" y="4851400"/>
          <p14:tracePt t="27102" x="5454650" y="4883150"/>
          <p14:tracePt t="27118" x="5454650" y="4914900"/>
          <p14:tracePt t="27135" x="5441950" y="4946650"/>
          <p14:tracePt t="27151" x="5441950" y="4965700"/>
          <p14:tracePt t="27168" x="5441950" y="4984750"/>
          <p14:tracePt t="27188" x="5441950" y="5010150"/>
          <p14:tracePt t="27363" x="5441950" y="4997450"/>
          <p14:tracePt t="27371" x="5441950" y="4984750"/>
          <p14:tracePt t="27385" x="5441950" y="4978400"/>
          <p14:tracePt t="27402" x="5441950" y="4946650"/>
          <p14:tracePt t="27418" x="5441950" y="4927600"/>
          <p14:tracePt t="27420" x="5441950" y="4902200"/>
          <p14:tracePt t="27436" x="5441950" y="4895850"/>
          <p14:tracePt t="27467" x="5441950" y="4889500"/>
          <p14:tracePt t="27573" x="5441950" y="4883150"/>
          <p14:tracePt t="28668" x="5422900" y="4883150"/>
          <p14:tracePt t="28676" x="5397500" y="4883150"/>
          <p14:tracePt t="28685" x="5314950" y="4883150"/>
          <p14:tracePt t="28702" x="5194300" y="4883150"/>
          <p14:tracePt t="28719" x="5041900" y="4927600"/>
          <p14:tracePt t="28735" x="4826000" y="4978400"/>
          <p14:tracePt t="28752" x="4559300" y="5035550"/>
          <p14:tracePt t="28769" x="4381500" y="5086350"/>
          <p14:tracePt t="28785" x="4260850" y="5137150"/>
          <p14:tracePt t="28802" x="4178300" y="5162550"/>
          <p14:tracePt t="28819" x="4140200" y="5200650"/>
          <p14:tracePt t="28820" x="4121150" y="5213350"/>
          <p14:tracePt t="28835" x="4121150" y="5219700"/>
          <p14:tracePt t="28852" x="4114800" y="5289550"/>
          <p14:tracePt t="28869" x="4114800" y="5321300"/>
          <p14:tracePt t="28885" x="4102100" y="5365750"/>
          <p14:tracePt t="28902" x="4076700" y="5429250"/>
          <p14:tracePt t="28919" x="4044950" y="5473700"/>
          <p14:tracePt t="28935" x="3994150" y="5530850"/>
          <p14:tracePt t="28952" x="3937000" y="5607050"/>
          <p14:tracePt t="28969" x="3848100" y="5715000"/>
          <p14:tracePt t="28985" x="3721100" y="5854700"/>
          <p14:tracePt t="29002" x="3594100" y="5969000"/>
          <p14:tracePt t="29019" x="3454400" y="6070600"/>
          <p14:tracePt t="29035" x="3327400" y="6172200"/>
          <p14:tracePt t="29036" x="3263900" y="6210300"/>
          <p14:tracePt t="29052" x="3130550" y="6273800"/>
          <p14:tracePt t="29069" x="3016250" y="6318250"/>
          <p14:tracePt t="29085" x="2946400" y="6324600"/>
          <p14:tracePt t="29102" x="2901950" y="6337300"/>
          <p14:tracePt t="29119" x="2844800" y="6356350"/>
          <p14:tracePt t="29135" x="2813050" y="6362700"/>
          <p14:tracePt t="29152" x="2774950" y="6362700"/>
          <p14:tracePt t="29169" x="2755900" y="6369050"/>
          <p14:tracePt t="29185" x="2736850" y="6369050"/>
          <p14:tracePt t="29202" x="2724150" y="6369050"/>
          <p14:tracePt t="29220" x="2711450" y="6369050"/>
          <p14:tracePt t="29244" x="2698750" y="6369050"/>
          <p14:tracePt t="29252" x="2692400" y="6369050"/>
          <p14:tracePt t="29269" x="2686050" y="6369050"/>
          <p14:tracePt t="29285" x="2654300" y="6356350"/>
          <p14:tracePt t="29302" x="2641600" y="6343650"/>
          <p14:tracePt t="29319" x="2628900" y="6330950"/>
          <p14:tracePt t="29340" x="2622550" y="6324600"/>
          <p14:tracePt t="29580" x="2616200" y="6318250"/>
          <p14:tracePt t="29596" x="2616200" y="6311900"/>
          <p14:tracePt t="29612" x="2628900" y="6311900"/>
          <p14:tracePt t="29620" x="2647950" y="6299200"/>
          <p14:tracePt t="29635" x="2654300" y="6292850"/>
          <p14:tracePt t="29956" x="2647950" y="6292850"/>
          <p14:tracePt t="29964" x="2641600" y="6292850"/>
          <p14:tracePt t="29972" x="2622550" y="6292850"/>
          <p14:tracePt t="29997" x="2616200" y="6292850"/>
          <p14:tracePt t="30020" x="2609850" y="6292850"/>
          <p14:tracePt t="30060" x="2603500" y="6286500"/>
          <p14:tracePt t="30116" x="2603500" y="6280150"/>
          <p14:tracePt t="30124" x="2603500" y="6273800"/>
          <p14:tracePt t="30140" x="2609850" y="6273800"/>
          <p14:tracePt t="30152" x="2628900" y="6273800"/>
          <p14:tracePt t="30169" x="2686050" y="6235700"/>
          <p14:tracePt t="30186" x="2781300" y="6229350"/>
          <p14:tracePt t="30202" x="2959100" y="6216650"/>
          <p14:tracePt t="30219" x="3219450" y="6172200"/>
          <p14:tracePt t="30236" x="3454400" y="6121400"/>
          <p14:tracePt t="30236" x="3575050" y="6102350"/>
          <p14:tracePt t="30252" x="3759200" y="6076950"/>
          <p14:tracePt t="30269" x="3848100" y="6076950"/>
          <p14:tracePt t="30286" x="3917950" y="6076950"/>
          <p14:tracePt t="30302" x="4006850" y="6076950"/>
          <p14:tracePt t="30319" x="4127500" y="6076950"/>
          <p14:tracePt t="30336" x="4318000" y="6076950"/>
          <p14:tracePt t="30352" x="4565650" y="6076950"/>
          <p14:tracePt t="30369" x="4845050" y="6038850"/>
          <p14:tracePt t="30386" x="5175250" y="5981700"/>
          <p14:tracePt t="30402" x="5524500" y="5905500"/>
          <p14:tracePt t="30419" x="5861050" y="5803900"/>
          <p14:tracePt t="30436" x="6096000" y="5734050"/>
          <p14:tracePt t="30436" x="6172200" y="5695950"/>
          <p14:tracePt t="30452" x="6210300" y="5670550"/>
          <p14:tracePt t="30469" x="6248400" y="5626100"/>
          <p14:tracePt t="30486" x="6248400" y="5600700"/>
          <p14:tracePt t="30502" x="6248400" y="5568950"/>
          <p14:tracePt t="30519" x="6235700" y="5537200"/>
          <p14:tracePt t="30536" x="6210300" y="5518150"/>
          <p14:tracePt t="30552" x="6172200" y="5518150"/>
          <p14:tracePt t="30569" x="6140450" y="5511800"/>
          <p14:tracePt t="30586" x="6083300" y="5511800"/>
          <p14:tracePt t="30602" x="6007100" y="5511800"/>
          <p14:tracePt t="30619" x="5911850" y="5511800"/>
          <p14:tracePt t="30636" x="5816600" y="5511800"/>
          <p14:tracePt t="30636" x="5778500" y="5499100"/>
          <p14:tracePt t="30652" x="5715000" y="5480050"/>
          <p14:tracePt t="30669" x="5683250" y="5467350"/>
          <p14:tracePt t="30686" x="5645150" y="5461000"/>
          <p14:tracePt t="30702" x="5626100" y="5454650"/>
          <p14:tracePt t="30719" x="5600700" y="5422900"/>
          <p14:tracePt t="30736" x="5562600" y="5378450"/>
          <p14:tracePt t="30752" x="5524500" y="5314950"/>
          <p14:tracePt t="30769" x="5499100" y="5251450"/>
          <p14:tracePt t="30786" x="5467350" y="5194300"/>
          <p14:tracePt t="30802" x="5467350" y="5124450"/>
          <p14:tracePt t="30819" x="5467350" y="5060950"/>
          <p14:tracePt t="30836" x="5467350" y="5003800"/>
          <p14:tracePt t="30836" x="5448300" y="4984750"/>
          <p14:tracePt t="30852" x="5448300" y="4953000"/>
          <p14:tracePt t="30869" x="5441950" y="4927600"/>
          <p14:tracePt t="30886" x="5435600" y="4921250"/>
          <p14:tracePt t="30902" x="5429250" y="4914900"/>
          <p14:tracePt t="30948" x="5422900" y="4902200"/>
          <p14:tracePt t="30964" x="5410200" y="4895850"/>
          <p14:tracePt t="30988" x="5397500" y="4889500"/>
          <p14:tracePt t="30996" x="5391150" y="4883150"/>
          <p14:tracePt t="31004" x="5378450" y="4876800"/>
          <p14:tracePt t="31019" x="5365750" y="4864100"/>
          <p14:tracePt t="31036" x="5346700" y="4845050"/>
          <p14:tracePt t="31037" x="5346700" y="4838700"/>
          <p14:tracePt t="31052" x="5321300" y="4794250"/>
          <p14:tracePt t="31069" x="5321300" y="4787900"/>
          <p14:tracePt t="31086" x="5321300" y="4749800"/>
          <p14:tracePt t="31108" x="5321300" y="4743450"/>
          <p14:tracePt t="31124" x="5327650" y="4730750"/>
          <p14:tracePt t="31357" x="5334000" y="4724400"/>
          <p14:tracePt t="31380" x="5340350" y="4724400"/>
          <p14:tracePt t="31436" x="5353050" y="4724400"/>
          <p14:tracePt t="31476" x="5365750" y="4711700"/>
          <p14:tracePt t="31500" x="5372100" y="4705350"/>
          <p14:tracePt t="31564" x="5359400" y="4705350"/>
          <p14:tracePt t="31572" x="5295900" y="4705350"/>
          <p14:tracePt t="31586" x="5187950" y="4705350"/>
          <p14:tracePt t="31602" x="4972050" y="4794250"/>
          <p14:tracePt t="31619" x="4851400" y="4857750"/>
          <p14:tracePt t="31636" x="4737100" y="4889500"/>
          <p14:tracePt t="31653" x="4699000" y="4921250"/>
          <p14:tracePt t="31725" x="4711700" y="4914900"/>
          <p14:tracePt t="31764" x="4711700" y="4908550"/>
          <p14:tracePt t="31772" x="4718050" y="4902200"/>
          <p14:tracePt t="31989" x="4724400" y="4895850"/>
          <p14:tracePt t="31997" x="4743450" y="4895850"/>
          <p14:tracePt t="32005" x="4749800" y="4895850"/>
          <p14:tracePt t="32019" x="4762500" y="4895850"/>
          <p14:tracePt t="32036" x="4768850" y="4895850"/>
          <p14:tracePt t="32181" x="4775200" y="4895850"/>
          <p14:tracePt t="32189" x="4787900" y="4895850"/>
          <p14:tracePt t="32203" x="4800600" y="4895850"/>
          <p14:tracePt t="32219" x="4787900" y="4959350"/>
          <p14:tracePt t="32236" x="4730750" y="5041900"/>
          <p14:tracePt t="32237" x="4686300" y="5092700"/>
          <p14:tracePt t="32253" x="4648200" y="5137150"/>
          <p14:tracePt t="32269" x="4635500" y="5175250"/>
          <p14:tracePt t="32286" x="4629150" y="5181600"/>
          <p14:tracePt t="32303" x="4584700" y="5213350"/>
          <p14:tracePt t="32320" x="4489450" y="5270500"/>
          <p14:tracePt t="32336" x="4286250" y="5365750"/>
          <p14:tracePt t="32353" x="4095750" y="5473700"/>
          <p14:tracePt t="32369" x="3956050" y="5549900"/>
          <p14:tracePt t="32386" x="3822700" y="5594350"/>
          <p14:tracePt t="32403" x="3740150" y="5607050"/>
          <p14:tracePt t="32419" x="3644900" y="5626100"/>
          <p14:tracePt t="32436" x="3467100" y="5657850"/>
          <p14:tracePt t="32437" x="3397250" y="5664200"/>
          <p14:tracePt t="32453" x="3219450" y="5676900"/>
          <p14:tracePt t="32469" x="3079750" y="5676900"/>
          <p14:tracePt t="32486" x="2921000" y="5676900"/>
          <p14:tracePt t="32503" x="2774950" y="5676900"/>
          <p14:tracePt t="32519" x="2635250" y="5676900"/>
          <p14:tracePt t="32536" x="2514600" y="5676900"/>
          <p14:tracePt t="32553" x="2406650" y="5676900"/>
          <p14:tracePt t="32569" x="2349500" y="5676900"/>
          <p14:tracePt t="32586" x="2317750" y="5676900"/>
          <p14:tracePt t="32603" x="2292350" y="5670550"/>
          <p14:tracePt t="32693" x="2286000" y="5670550"/>
          <p14:tracePt t="32701" x="2279650" y="5670550"/>
          <p14:tracePt t="32709" x="2273300" y="5676900"/>
          <p14:tracePt t="32719" x="2254250" y="5683250"/>
          <p14:tracePt t="32736" x="2222500" y="5708650"/>
          <p14:tracePt t="32753" x="2203450" y="5721350"/>
          <p14:tracePt t="32770" x="2165350" y="5727700"/>
          <p14:tracePt t="32786" x="2120900" y="5759450"/>
          <p14:tracePt t="32803" x="2051050" y="5778500"/>
          <p14:tracePt t="32820" x="2025650" y="5791200"/>
          <p14:tracePt t="32836" x="1993900" y="5791200"/>
          <p14:tracePt t="32837" x="1987550" y="5791200"/>
          <p14:tracePt t="32853" x="1962150" y="5791200"/>
          <p14:tracePt t="32869" x="1955800" y="5791200"/>
          <p14:tracePt t="33085" x="1962150" y="5791200"/>
          <p14:tracePt t="33093" x="1974850" y="5791200"/>
          <p14:tracePt t="33103" x="2006600" y="5791200"/>
          <p14:tracePt t="33120" x="2057400" y="5791200"/>
          <p14:tracePt t="33136" x="2139950" y="5791200"/>
          <p14:tracePt t="33153" x="2203450" y="5791200"/>
          <p14:tracePt t="33170" x="2247900" y="5778500"/>
          <p14:tracePt t="33186" x="2286000" y="5778500"/>
          <p14:tracePt t="33203" x="2317750" y="5778500"/>
          <p14:tracePt t="33220" x="2349500" y="5778500"/>
          <p14:tracePt t="33236" x="2362200" y="5778500"/>
          <p14:tracePt t="33237" x="2387600" y="5778500"/>
          <p14:tracePt t="33253" x="2413000" y="5778500"/>
          <p14:tracePt t="33270" x="2476500" y="5791200"/>
          <p14:tracePt t="33286" x="2501900" y="5791200"/>
          <p14:tracePt t="33303" x="2533650" y="5791200"/>
          <p14:tracePt t="33320" x="2552700" y="5791200"/>
          <p14:tracePt t="33336" x="2571750" y="5797550"/>
          <p14:tracePt t="33353" x="2603500" y="5797550"/>
          <p14:tracePt t="33370" x="2616200" y="5797550"/>
          <p14:tracePt t="33386" x="2647950" y="5810250"/>
          <p14:tracePt t="33403" x="2679700" y="5816600"/>
          <p14:tracePt t="33420" x="2717800" y="5816600"/>
          <p14:tracePt t="33436" x="2762250" y="5835650"/>
          <p14:tracePt t="33437" x="2768600" y="5835650"/>
          <p14:tracePt t="33453" x="2800350" y="5835650"/>
          <p14:tracePt t="33470" x="2813050" y="5835650"/>
          <p14:tracePt t="33486" x="2851150" y="5842000"/>
          <p14:tracePt t="33503" x="2882900" y="5842000"/>
          <p14:tracePt t="33520" x="2901950" y="5842000"/>
          <p14:tracePt t="33536" x="2946400" y="5842000"/>
          <p14:tracePt t="33553" x="2990850" y="5842000"/>
          <p14:tracePt t="33570" x="3067050" y="5842000"/>
          <p14:tracePt t="33586" x="3124200" y="5854700"/>
          <p14:tracePt t="33603" x="3181350" y="5861050"/>
          <p14:tracePt t="33620" x="3225800" y="5880100"/>
          <p14:tracePt t="33636" x="3263900" y="5880100"/>
          <p14:tracePt t="33637" x="3270250" y="5880100"/>
          <p14:tracePt t="33653" x="3302000" y="5880100"/>
          <p14:tracePt t="33670" x="3321050" y="5886450"/>
          <p14:tracePt t="33686" x="3346450" y="5886450"/>
          <p14:tracePt t="33703" x="3371850" y="5886450"/>
          <p14:tracePt t="33720" x="3378200" y="5886450"/>
          <p14:tracePt t="33736" x="3409950" y="5886450"/>
          <p14:tracePt t="33753" x="3416300" y="5886450"/>
          <p14:tracePt t="33770" x="3448050" y="5886450"/>
          <p14:tracePt t="33786" x="3467100" y="5886450"/>
          <p14:tracePt t="33803" x="3498850" y="5886450"/>
          <p14:tracePt t="33820" x="3530600" y="5873750"/>
          <p14:tracePt t="33836" x="3543300" y="5867400"/>
          <p14:tracePt t="33837" x="3562350" y="5867400"/>
          <p14:tracePt t="33853" x="3606800" y="5842000"/>
          <p14:tracePt t="33870" x="3625850" y="5829300"/>
          <p14:tracePt t="33886" x="3657600" y="5816600"/>
          <p14:tracePt t="33903" x="3663950" y="5810250"/>
          <p14:tracePt t="33920" x="3683000" y="5791200"/>
          <p14:tracePt t="33936" x="3695700" y="5778500"/>
          <p14:tracePt t="33953" x="3695700" y="5772150"/>
          <p14:tracePt t="33970" x="3695700" y="5753100"/>
          <p14:tracePt t="33986" x="3695700" y="5746750"/>
          <p14:tracePt t="34003" x="3695700" y="5727700"/>
          <p14:tracePt t="34020" x="3695700" y="5708650"/>
          <p14:tracePt t="34036" x="3695700" y="5676900"/>
          <p14:tracePt t="34037" x="3695700" y="5651500"/>
          <p14:tracePt t="34053" x="3695700" y="5607050"/>
          <p14:tracePt t="34070" x="3695700" y="5562600"/>
          <p14:tracePt t="34086" x="3695700" y="5518150"/>
          <p14:tracePt t="34103" x="3695700" y="5473700"/>
          <p14:tracePt t="34120" x="3689350" y="5448300"/>
          <p14:tracePt t="34136" x="3663950" y="5416550"/>
          <p14:tracePt t="34153" x="3651250" y="5410200"/>
          <p14:tracePt t="34170" x="3606800" y="5391150"/>
          <p14:tracePt t="34186" x="3581400" y="5378450"/>
          <p14:tracePt t="34203" x="3530600" y="5365750"/>
          <p14:tracePt t="34220" x="3473450" y="5359400"/>
          <p14:tracePt t="34236" x="3378200" y="5334000"/>
          <p14:tracePt t="34237" x="3302000" y="5327650"/>
          <p14:tracePt t="34253" x="3143250" y="5308600"/>
          <p14:tracePt t="34270" x="2933700" y="5295900"/>
          <p14:tracePt t="34286" x="2794000" y="5295900"/>
          <p14:tracePt t="34303" x="2717800" y="5295900"/>
          <p14:tracePt t="34320" x="2660650" y="5295900"/>
          <p14:tracePt t="34337" x="2590800" y="5295900"/>
          <p14:tracePt t="34353" x="2527300" y="5295900"/>
          <p14:tracePt t="34370" x="2451100" y="5295900"/>
          <p14:tracePt t="34386" x="2368550" y="5295900"/>
          <p14:tracePt t="34403" x="2260600" y="5295900"/>
          <p14:tracePt t="34420" x="2139950" y="5295900"/>
          <p14:tracePt t="34436" x="2051050" y="5295900"/>
          <p14:tracePt t="34437" x="1993900" y="5295900"/>
          <p14:tracePt t="34454" x="1905000" y="5295900"/>
          <p14:tracePt t="34470" x="1822450" y="5295900"/>
          <p14:tracePt t="34487" x="1778000" y="5295900"/>
          <p14:tracePt t="34503" x="1714500" y="5295900"/>
          <p14:tracePt t="34520" x="1657350" y="5295900"/>
          <p14:tracePt t="34536" x="1587500" y="5295900"/>
          <p14:tracePt t="34553" x="1543050" y="5295900"/>
          <p14:tracePt t="34570" x="1473200" y="5308600"/>
          <p14:tracePt t="34586" x="1454150" y="5327650"/>
          <p14:tracePt t="34603" x="1416050" y="5334000"/>
          <p14:tracePt t="34620" x="1384300" y="5359400"/>
          <p14:tracePt t="34637" x="1358900" y="5378450"/>
          <p14:tracePt t="34637" x="1346200" y="5384800"/>
          <p14:tracePt t="34653" x="1320800" y="5410200"/>
          <p14:tracePt t="34670" x="1301750" y="5422900"/>
          <p14:tracePt t="34687" x="1270000" y="5461000"/>
          <p14:tracePt t="34703" x="1270000" y="5473700"/>
          <p14:tracePt t="34720" x="1270000" y="5499100"/>
          <p14:tracePt t="34737" x="1270000" y="5524500"/>
          <p14:tracePt t="34753" x="1270000" y="5556250"/>
          <p14:tracePt t="34770" x="1270000" y="5568950"/>
          <p14:tracePt t="34787" x="1270000" y="5600700"/>
          <p14:tracePt t="34803" x="1270000" y="5626100"/>
          <p14:tracePt t="34820" x="1282700" y="5651500"/>
          <p14:tracePt t="34837" x="1295400" y="5676900"/>
          <p14:tracePt t="34837" x="1314450" y="5702300"/>
          <p14:tracePt t="34853" x="1346200" y="5708650"/>
          <p14:tracePt t="34870" x="1397000" y="5740400"/>
          <p14:tracePt t="34887" x="1460500" y="5746750"/>
          <p14:tracePt t="34903" x="1530350" y="5778500"/>
          <p14:tracePt t="34920" x="1600200" y="5791200"/>
          <p14:tracePt t="34937" x="1670050" y="5797550"/>
          <p14:tracePt t="34953" x="1746250" y="5810250"/>
          <p14:tracePt t="34970" x="1803400" y="5829300"/>
          <p14:tracePt t="34987" x="1860550" y="5848350"/>
          <p14:tracePt t="35003" x="1974850" y="5867400"/>
          <p14:tracePt t="35020" x="2070100" y="5899150"/>
          <p14:tracePt t="35037" x="2203450" y="5949950"/>
          <p14:tracePt t="35037" x="2292350" y="5949950"/>
          <p14:tracePt t="35053" x="2438400" y="5975350"/>
          <p14:tracePt t="35070" x="2578100" y="5975350"/>
          <p14:tracePt t="35087" x="2724150" y="5975350"/>
          <p14:tracePt t="35103" x="2800350" y="5975350"/>
          <p14:tracePt t="35120" x="2857500" y="5975350"/>
          <p14:tracePt t="35137" x="2876550" y="5975350"/>
          <p14:tracePt t="35153" x="2914650" y="5975350"/>
          <p14:tracePt t="35170" x="2933700" y="5975350"/>
          <p14:tracePt t="35187" x="2952750" y="5975350"/>
          <p14:tracePt t="35203" x="2984500" y="5956300"/>
          <p14:tracePt t="35220" x="2990850" y="5956300"/>
          <p14:tracePt t="35237" x="3079750" y="5943600"/>
          <p14:tracePt t="35237" x="3105150" y="5937250"/>
          <p14:tracePt t="35253" x="3213100" y="5924550"/>
          <p14:tracePt t="35270" x="3295650" y="5905500"/>
          <p14:tracePt t="35287" x="3352800" y="5886450"/>
          <p14:tracePt t="35303" x="3390900" y="5873750"/>
          <p14:tracePt t="35320" x="3409950" y="5861050"/>
          <p14:tracePt t="35337" x="3435350" y="5848350"/>
          <p14:tracePt t="35354" x="3441700" y="5848350"/>
          <p14:tracePt t="35370" x="3448050" y="5842000"/>
          <p14:tracePt t="35413" x="3460750" y="5835650"/>
          <p14:tracePt t="35429" x="3460750" y="5829300"/>
          <p14:tracePt t="35438" x="3467100" y="5810250"/>
          <p14:tracePt t="35453" x="3473450" y="5803900"/>
          <p14:tracePt t="35461" x="3479800" y="5797550"/>
          <p14:tracePt t="35470" x="3486150" y="5772150"/>
          <p14:tracePt t="35487" x="3505200" y="5753100"/>
          <p14:tracePt t="35503" x="3524250" y="5734050"/>
          <p14:tracePt t="35520" x="3536950" y="5695950"/>
          <p14:tracePt t="35537" x="3536950" y="5676900"/>
          <p14:tracePt t="35553" x="3543300" y="5651500"/>
          <p14:tracePt t="35570" x="3543300" y="5619750"/>
          <p14:tracePt t="35587" x="3562350" y="5581650"/>
          <p14:tracePt t="35604" x="3562350" y="5568950"/>
          <p14:tracePt t="35620" x="3562350" y="5537200"/>
          <p14:tracePt t="35637" x="3568700" y="5518150"/>
          <p14:tracePt t="35654" x="3581400" y="5499100"/>
          <p14:tracePt t="35741" x="3581400" y="5511800"/>
          <p14:tracePt t="35750" x="3581400" y="5530850"/>
          <p14:tracePt t="35757" x="3581400" y="5537200"/>
          <p14:tracePt t="35770" x="3581400" y="5562600"/>
          <p14:tracePt t="35787" x="3581400" y="5575300"/>
          <p14:tracePt t="35804" x="3581400" y="5600700"/>
          <p14:tracePt t="35820" x="3606800" y="5632450"/>
          <p14:tracePt t="35837" x="3632200" y="5657850"/>
          <p14:tracePt t="35837" x="3657600" y="5689600"/>
          <p14:tracePt t="35853" x="3746500" y="5740400"/>
          <p14:tracePt t="35870" x="3943350" y="5765800"/>
          <p14:tracePt t="35887" x="4254500" y="5822950"/>
          <p14:tracePt t="35903" x="4749800" y="5842000"/>
          <p14:tracePt t="35920" x="5054600" y="5842000"/>
          <p14:tracePt t="35937" x="5156200" y="5842000"/>
          <p14:tracePt t="35953" x="5181600" y="5842000"/>
          <p14:tracePt t="35970" x="5194300" y="5842000"/>
          <p14:tracePt t="36005" x="5219700" y="5842000"/>
          <p14:tracePt t="36053" x="5238750" y="5842000"/>
          <p14:tracePt t="36278" x="5226050" y="5842000"/>
          <p14:tracePt t="36294" x="5207000" y="5848350"/>
          <p14:tracePt t="36304" x="5187950" y="5848350"/>
          <p14:tracePt t="36320" x="5175250" y="5861050"/>
          <p14:tracePt t="36337" x="5168900" y="5880100"/>
          <p14:tracePt t="36366" x="5162550" y="5886450"/>
          <p14:tracePt t="36374" x="5162550" y="5892800"/>
          <p14:tracePt t="36387" x="5162550" y="5899150"/>
          <p14:tracePt t="36404" x="5162550" y="5918200"/>
          <p14:tracePt t="36420" x="5194300" y="5962650"/>
          <p14:tracePt t="36422" x="5270500" y="5988050"/>
          <p14:tracePt t="36437" x="5416550" y="6026150"/>
          <p14:tracePt t="36454" x="5505450" y="6051550"/>
          <p14:tracePt t="36470" x="5511800" y="6064250"/>
          <p14:tracePt t="36502" x="5511800" y="6076950"/>
          <p14:tracePt t="36510" x="5480050" y="6076950"/>
          <p14:tracePt t="36766" x="5486400" y="6076950"/>
          <p14:tracePt t="36774" x="5556250" y="6038850"/>
          <p14:tracePt t="36787" x="5613400" y="5956300"/>
          <p14:tracePt t="36804" x="5683250" y="5835650"/>
          <p14:tracePt t="36820" x="5765800" y="5727700"/>
          <p14:tracePt t="36837" x="5803900" y="5689600"/>
          <p14:tracePt t="36838" x="5816600" y="5689600"/>
          <p14:tracePt t="36854" x="5829300" y="5683250"/>
          <p14:tracePt t="36870" x="5861050" y="5683250"/>
          <p14:tracePt t="36887" x="5873750" y="5683250"/>
          <p14:tracePt t="36904" x="5949950" y="5683250"/>
          <p14:tracePt t="36920" x="6057900" y="5683250"/>
          <p14:tracePt t="36937" x="6165850" y="5683250"/>
          <p14:tracePt t="36954" x="6235700" y="5683250"/>
          <p14:tracePt t="36970" x="6267450" y="5683250"/>
          <p14:tracePt t="36987" x="6292850" y="5683250"/>
          <p14:tracePt t="37022" x="6299200" y="5683250"/>
          <p14:tracePt t="37030" x="6318250" y="5676900"/>
          <p14:tracePt t="37046" x="6330950" y="5676900"/>
          <p14:tracePt t="37054" x="6350000" y="5676900"/>
          <p14:tracePt t="37070" x="6400800" y="5676900"/>
          <p14:tracePt t="37087" x="6515100" y="5638800"/>
          <p14:tracePt t="37104" x="6692900" y="5613400"/>
          <p14:tracePt t="37120" x="6819900" y="5607050"/>
          <p14:tracePt t="37137" x="6864350" y="5607050"/>
          <p14:tracePt t="37154" x="6902450" y="5581650"/>
          <p14:tracePt t="37170" x="6908800" y="5581650"/>
          <p14:tracePt t="37190" x="6927850" y="5581650"/>
          <p14:tracePt t="37206" x="6934200" y="5581650"/>
          <p14:tracePt t="37220" x="6940550" y="5581650"/>
          <p14:tracePt t="37237" x="6965950" y="5581650"/>
          <p14:tracePt t="37238" x="6991350" y="5575300"/>
          <p14:tracePt t="37254" x="7010400" y="5575300"/>
          <p14:tracePt t="37271" x="7042150" y="5568950"/>
          <p14:tracePt t="37287" x="7067550" y="5568950"/>
          <p14:tracePt t="37304" x="7143750" y="5568950"/>
          <p14:tracePt t="37321" x="7264400" y="5568950"/>
          <p14:tracePt t="37337" x="7372350" y="5568950"/>
          <p14:tracePt t="37354" x="7473950" y="5568950"/>
          <p14:tracePt t="37371" x="7569200" y="5568950"/>
          <p14:tracePt t="37387" x="7645400" y="5568950"/>
          <p14:tracePt t="37404" x="7727950" y="5568950"/>
          <p14:tracePt t="37421" x="7823200" y="5581650"/>
          <p14:tracePt t="37437" x="7899400" y="5594350"/>
          <p14:tracePt t="37438" x="7981950" y="5607050"/>
          <p14:tracePt t="37454" x="8108950" y="5607050"/>
          <p14:tracePt t="37471" x="8248650" y="5607050"/>
          <p14:tracePt t="37488" x="8388350" y="5607050"/>
          <p14:tracePt t="37504" x="8489950" y="5607050"/>
          <p14:tracePt t="37521" x="8521700" y="5613400"/>
          <p14:tracePt t="37537" x="8559800" y="5619750"/>
          <p14:tracePt t="37622" x="8566150" y="5632450"/>
          <p14:tracePt t="37654" x="8578850" y="5632450"/>
          <p14:tracePt t="37670" x="8585200" y="5632450"/>
          <p14:tracePt t="37678" x="8597900" y="5632450"/>
          <p14:tracePt t="37687" x="8604250" y="5632450"/>
          <p14:tracePt t="37704" x="8616950" y="5626100"/>
          <p14:tracePt t="37721" x="8636000" y="5619750"/>
          <p14:tracePt t="37737" x="8642350" y="5613400"/>
          <p14:tracePt t="37766" x="8642350" y="5607050"/>
          <p14:tracePt t="37790" x="8629650" y="5600700"/>
          <p14:tracePt t="37798" x="8591550" y="5600700"/>
          <p14:tracePt t="37806" x="8528050" y="5600700"/>
          <p14:tracePt t="37821" x="8420100" y="5600700"/>
          <p14:tracePt t="37837" x="8039100" y="5600700"/>
          <p14:tracePt t="37838" x="7664450" y="5651500"/>
          <p14:tracePt t="37854" x="6610350" y="5772150"/>
          <p14:tracePt t="37871" x="5340350" y="5969000"/>
          <p14:tracePt t="37887" x="4038600" y="6146800"/>
          <p14:tracePt t="37904" x="2940050" y="6311900"/>
          <p14:tracePt t="37921" x="2400300" y="6400800"/>
          <p14:tracePt t="37937" x="2120900" y="6432550"/>
          <p14:tracePt t="37954" x="2006600" y="6432550"/>
          <p14:tracePt t="37971" x="1898650" y="6426200"/>
          <p14:tracePt t="37987" x="1784350" y="6388100"/>
          <p14:tracePt t="38004" x="1625600" y="6375400"/>
          <p14:tracePt t="38021" x="1479550" y="6350000"/>
          <p14:tracePt t="38037" x="1358900" y="6350000"/>
          <p14:tracePt t="38038" x="1301750" y="6343650"/>
          <p14:tracePt t="38054" x="1263650" y="6343650"/>
          <p14:tracePt t="38071" x="1231900" y="6330950"/>
          <p14:tracePt t="38087" x="1206500" y="6318250"/>
          <p14:tracePt t="38104" x="1168400" y="6286500"/>
          <p14:tracePt t="38121" x="1123950" y="6261100"/>
          <p14:tracePt t="38137" x="1079500" y="6242050"/>
          <p14:tracePt t="38154" x="1054100" y="6229350"/>
          <p14:tracePt t="38171" x="1035050" y="6210300"/>
          <p14:tracePt t="38187" x="1028700" y="6203950"/>
          <p14:tracePt t="38204" x="1022350" y="6203950"/>
          <p14:tracePt t="38221" x="1016000" y="6197600"/>
          <p14:tracePt t="38246" x="1016000" y="6184900"/>
          <p14:tracePt t="38278" x="1016000" y="6172200"/>
          <p14:tracePt t="38318" x="1022350" y="6172200"/>
          <p14:tracePt t="38326" x="1028700" y="6172200"/>
          <p14:tracePt t="38338" x="1035050" y="6172200"/>
          <p14:tracePt t="38354" x="1092200" y="6172200"/>
          <p14:tracePt t="38371" x="1149350" y="6172200"/>
          <p14:tracePt t="38387" x="1200150" y="6172200"/>
          <p14:tracePt t="38404" x="1244600" y="6172200"/>
          <p14:tracePt t="38421" x="1263650" y="6172200"/>
          <p14:tracePt t="38438" x="1270000" y="6172200"/>
          <p14:tracePt t="38454" x="1276350" y="6165850"/>
          <p14:tracePt t="38486" x="1289050" y="6165850"/>
          <p14:tracePt t="38502" x="1295400" y="6159500"/>
          <p14:tracePt t="38662" x="1295400" y="6153150"/>
          <p14:tracePt t="39478" x="1295400" y="6159500"/>
          <p14:tracePt t="39486" x="1320800" y="6203950"/>
          <p14:tracePt t="39505" x="1346200" y="6261100"/>
          <p14:tracePt t="39521" x="1422400" y="6337300"/>
          <p14:tracePt t="39538" x="1466850" y="6362700"/>
          <p14:tracePt t="39554" x="1524000" y="6388100"/>
          <p14:tracePt t="39571" x="1581150" y="6419850"/>
          <p14:tracePt t="39588" x="1651000" y="6432550"/>
          <p14:tracePt t="39604" x="1714500" y="6432550"/>
          <p14:tracePt t="39621" x="1822450" y="6432550"/>
          <p14:tracePt t="39638" x="1981200" y="6432550"/>
          <p14:tracePt t="39639" x="2051050" y="6432550"/>
          <p14:tracePt t="39654" x="2222500" y="6432550"/>
          <p14:tracePt t="39671" x="2349500" y="6426200"/>
          <p14:tracePt t="39688" x="2463800" y="6400800"/>
          <p14:tracePt t="39704" x="2508250" y="6394450"/>
          <p14:tracePt t="39721" x="2527300" y="6375400"/>
          <p14:tracePt t="39738" x="2533650" y="6369050"/>
          <p14:tracePt t="39754" x="2559050" y="6330950"/>
          <p14:tracePt t="39771" x="2578100" y="6318250"/>
          <p14:tracePt t="39788" x="2597150" y="6305550"/>
          <p14:tracePt t="39804" x="2616200" y="6280150"/>
          <p14:tracePt t="39821" x="2660650" y="6248400"/>
          <p14:tracePt t="39822" x="2679700" y="6242050"/>
          <p14:tracePt t="39838" x="2730500" y="6223000"/>
          <p14:tracePt t="39855" x="2921000" y="6172200"/>
          <p14:tracePt t="39871" x="3022600" y="6159500"/>
          <p14:tracePt t="39888" x="3054350" y="6159500"/>
          <p14:tracePt t="39905" x="3060700" y="6159500"/>
          <p14:tracePt t="40152" x="3067050" y="6153150"/>
          <p14:tracePt t="40183" x="3079750" y="6140450"/>
          <p14:tracePt t="40198" x="3092450" y="6140450"/>
          <p14:tracePt t="40206" x="3111500" y="6127750"/>
          <p14:tracePt t="40214" x="3117850" y="6127750"/>
          <p14:tracePt t="40222" x="3143250" y="6121400"/>
          <p14:tracePt t="40238" x="3200400" y="6096000"/>
          <p14:tracePt t="40254" x="3454400" y="6064250"/>
          <p14:tracePt t="40271" x="3683000" y="6019800"/>
          <p14:tracePt t="40288" x="3879850" y="5994400"/>
          <p14:tracePt t="40305" x="3968750" y="5975350"/>
          <p14:tracePt t="40321" x="3987800" y="5962650"/>
          <p14:tracePt t="40655" x="3987800" y="5969000"/>
          <p14:tracePt t="40663" x="3975100" y="5981700"/>
          <p14:tracePt t="40687" x="3968750" y="5988050"/>
          <p14:tracePt t="40695" x="3968750" y="6000750"/>
          <p14:tracePt t="40705" x="3962400" y="6013450"/>
          <p14:tracePt t="40727" x="3956050" y="6019800"/>
          <p14:tracePt t="40839" x="3956050" y="6038850"/>
          <p14:tracePt t="40855" x="3956050" y="6045200"/>
          <p14:tracePt t="40871" x="3956050" y="6051550"/>
          <p14:tracePt t="40886" x="3956050" y="6057900"/>
          <p14:tracePt t="40911" x="3956050" y="6076950"/>
          <p14:tracePt t="41719" x="3956050" y="6051550"/>
          <p14:tracePt t="41727" x="3968750" y="5994400"/>
          <p14:tracePt t="41738" x="4032250" y="5930900"/>
          <p14:tracePt t="41755" x="4241800" y="5746750"/>
          <p14:tracePt t="41772" x="4514850" y="5492750"/>
          <p14:tracePt t="41788" x="4679950" y="5314950"/>
          <p14:tracePt t="41805" x="4762500" y="5130800"/>
          <p14:tracePt t="41821" x="4819650" y="4978400"/>
          <p14:tracePt t="41838" x="4845050" y="4845050"/>
          <p14:tracePt t="41839" x="4857750" y="4806950"/>
          <p14:tracePt t="41855" x="4889500" y="4718050"/>
          <p14:tracePt t="41873" x="4889500" y="4673600"/>
          <p14:tracePt t="41888" x="4889500" y="4629150"/>
          <p14:tracePt t="41905" x="4889500" y="4597400"/>
          <p14:tracePt t="41922" x="4889500" y="4572000"/>
          <p14:tracePt t="41938" x="4889500" y="4559300"/>
          <p14:tracePt t="41955" x="4889500" y="4533900"/>
          <p14:tracePt t="41972" x="4889500" y="4514850"/>
          <p14:tracePt t="41988" x="4889500" y="4476750"/>
          <p14:tracePt t="42005" x="4895850" y="4425950"/>
          <p14:tracePt t="42007" x="4908550" y="4400550"/>
          <p14:tracePt t="42022" x="4927600" y="4356100"/>
          <p14:tracePt t="42038" x="4959350" y="4298950"/>
          <p14:tracePt t="42039" x="4978400" y="4267200"/>
          <p14:tracePt t="42055" x="5029200" y="4197350"/>
          <p14:tracePt t="42072" x="5080000" y="4121150"/>
          <p14:tracePt t="42088" x="5162550" y="4025900"/>
          <p14:tracePt t="42105" x="5245100" y="3937000"/>
          <p14:tracePt t="42122" x="5308600" y="3841750"/>
          <p14:tracePt t="42138" x="5353050" y="3771900"/>
          <p14:tracePt t="42155" x="5372100" y="3740150"/>
          <p14:tracePt t="42172" x="5378450" y="3695700"/>
          <p14:tracePt t="42188" x="5378450" y="3651250"/>
          <p14:tracePt t="42205" x="5378450" y="3613150"/>
          <p14:tracePt t="42222" x="5378450" y="3606800"/>
          <p14:tracePt t="42238" x="5378450" y="3587750"/>
          <p14:tracePt t="42255" x="5378450" y="3575050"/>
          <p14:tracePt t="42272" x="5384800" y="3562350"/>
          <p14:tracePt t="42288" x="5403850" y="3543300"/>
          <p14:tracePt t="42305" x="5416550" y="3543300"/>
          <p14:tracePt t="42322" x="5467350" y="3543300"/>
          <p14:tracePt t="42339" x="5549900" y="3536950"/>
          <p14:tracePt t="42355" x="5581650" y="3536950"/>
          <p14:tracePt t="42372" x="5600700" y="3524250"/>
          <p14:tracePt t="42407" x="5619750" y="3517900"/>
          <p14:tracePt t="42495" x="5613400" y="3517900"/>
          <p14:tracePt t="42519" x="5607050" y="3524250"/>
          <p14:tracePt t="42527" x="5600700" y="3530600"/>
          <p14:tracePt t="42751" x="5594350" y="3530600"/>
          <p14:tracePt t="42759" x="5600700" y="3517900"/>
          <p14:tracePt t="42775" x="5613400" y="3505200"/>
          <p14:tracePt t="42788" x="5626100" y="3492500"/>
          <p14:tracePt t="42805" x="5632450" y="3486150"/>
          <p14:tracePt t="42822" x="5651500" y="3448050"/>
          <p14:tracePt t="42838" x="5657850" y="3441700"/>
          <p14:tracePt t="42855" x="5676900" y="3429000"/>
          <p14:tracePt t="42991" x="5670550" y="3429000"/>
          <p14:tracePt t="43103" x="5664200" y="3435350"/>
          <p14:tracePt t="43111" x="5657850" y="3441700"/>
          <p14:tracePt t="43122" x="5632450" y="3467100"/>
          <p14:tracePt t="43139" x="5600700" y="3505200"/>
          <p14:tracePt t="43155" x="5505450" y="3594100"/>
          <p14:tracePt t="43172" x="5403850" y="3721100"/>
          <p14:tracePt t="43189" x="5257800" y="3879850"/>
          <p14:tracePt t="43205" x="5080000" y="4032250"/>
          <p14:tracePt t="43222" x="4902200" y="4229100"/>
          <p14:tracePt t="43223" x="4832350" y="4305300"/>
          <p14:tracePt t="43239" x="4654550" y="4514850"/>
          <p14:tracePt t="43255" x="4514850" y="4705350"/>
          <p14:tracePt t="43272" x="4337050" y="4902200"/>
          <p14:tracePt t="43289" x="4133850" y="5162550"/>
          <p14:tracePt t="43305" x="3943350" y="5422900"/>
          <p14:tracePt t="43322" x="3784600" y="5645150"/>
          <p14:tracePt t="43339" x="3695700" y="5854700"/>
          <p14:tracePt t="43355" x="3644900" y="5949950"/>
          <p14:tracePt t="43372" x="3619500" y="6013450"/>
          <p14:tracePt t="43389" x="3606800" y="6045200"/>
          <p14:tracePt t="43405" x="3600450" y="6051550"/>
          <p14:tracePt t="43422" x="3568700" y="6076950"/>
          <p14:tracePt t="43439" x="3530600" y="6096000"/>
          <p14:tracePt t="43439" x="3492500" y="6127750"/>
          <p14:tracePt t="43455" x="3435350" y="6134100"/>
          <p14:tracePt t="43472" x="3352800" y="6178550"/>
          <p14:tracePt t="43489" x="3263900" y="6210300"/>
          <p14:tracePt t="43505" x="3206750" y="6229350"/>
          <p14:tracePt t="43522" x="3181350" y="6235700"/>
          <p14:tracePt t="43539" x="3162300" y="6248400"/>
          <p14:tracePt t="43655" x="3162300" y="6235700"/>
          <p14:tracePt t="43663" x="3175000" y="6223000"/>
          <p14:tracePt t="43672" x="3187700" y="6210300"/>
          <p14:tracePt t="43689" x="3225800" y="6184900"/>
          <p14:tracePt t="43705" x="3327400" y="6140450"/>
          <p14:tracePt t="43723" x="3460750" y="6096000"/>
          <p14:tracePt t="43739" x="3562350" y="6045200"/>
          <p14:tracePt t="43755" x="3632200" y="6007100"/>
          <p14:tracePt t="43772" x="3670300" y="5994400"/>
          <p14:tracePt t="43789" x="3676650" y="5994400"/>
          <p14:tracePt t="43805" x="3695700" y="5994400"/>
          <p14:tracePt t="43822" x="3702050" y="5994400"/>
          <p14:tracePt t="43839" x="3708400" y="5994400"/>
          <p14:tracePt t="43864" x="3714750" y="5994400"/>
          <p14:tracePt t="43903" x="3721100" y="6000750"/>
          <p14:tracePt t="44183" x="3727450" y="6000750"/>
          <p14:tracePt t="44191" x="3740150" y="6000750"/>
          <p14:tracePt t="44207" x="3746500" y="6000750"/>
          <p14:tracePt t="44222" x="3752850" y="6000750"/>
          <p14:tracePt t="44239" x="3765550" y="6000750"/>
          <p14:tracePt t="44255" x="3778250" y="6000750"/>
          <p14:tracePt t="44376" x="3784600" y="6007100"/>
          <p14:tracePt t="44391" x="3784600" y="6013450"/>
          <p14:tracePt t="44399" x="3784600" y="6019800"/>
          <p14:tracePt t="44407" x="3784600" y="6026150"/>
          <p14:tracePt t="44440" x="3790950" y="6032500"/>
          <p14:tracePt t="44511" x="3803650" y="6032500"/>
          <p14:tracePt t="44519" x="3810000" y="6032500"/>
          <p14:tracePt t="44535" x="3822700" y="6032500"/>
          <p14:tracePt t="44544" x="3829050" y="6032500"/>
          <p14:tracePt t="44555" x="3841750" y="6032500"/>
          <p14:tracePt t="44572" x="3867150" y="6032500"/>
          <p14:tracePt t="44589" x="3898900" y="6032500"/>
          <p14:tracePt t="44606" x="3975100" y="6032500"/>
          <p14:tracePt t="44622" x="4083050" y="6032500"/>
          <p14:tracePt t="44639" x="4178300" y="6032500"/>
          <p14:tracePt t="44639" x="4203700" y="6032500"/>
          <p14:tracePt t="44656" x="4254500" y="6013450"/>
          <p14:tracePt t="44672" x="4260850" y="6013450"/>
          <p14:tracePt t="44689" x="4273550" y="6013450"/>
          <p14:tracePt t="44706" x="4279900" y="6013450"/>
          <p14:tracePt t="44727" x="4292600" y="6007100"/>
          <p14:tracePt t="44767" x="4292600" y="6000750"/>
          <p14:tracePt t="44775" x="4298950" y="5981700"/>
          <p14:tracePt t="44783" x="4305300" y="5975350"/>
          <p14:tracePt t="44791" x="4324350" y="5949950"/>
          <p14:tracePt t="44806" x="4343400" y="5918200"/>
          <p14:tracePt t="44822" x="4387850" y="5873750"/>
          <p14:tracePt t="44839" x="4483100" y="5778500"/>
          <p14:tracePt t="44839" x="4521200" y="5715000"/>
          <p14:tracePt t="44856" x="4616450" y="5626100"/>
          <p14:tracePt t="44872" x="4660900" y="5524500"/>
          <p14:tracePt t="44889" x="4679950" y="5410200"/>
          <p14:tracePt t="44906" x="4679950" y="5314950"/>
          <p14:tracePt t="44923" x="4679950" y="5251450"/>
          <p14:tracePt t="44939" x="4679950" y="5207000"/>
          <p14:tracePt t="44956" x="4679950" y="5168900"/>
          <p14:tracePt t="44972" x="4673600" y="5124450"/>
          <p14:tracePt t="44989" x="4673600" y="5118100"/>
          <p14:tracePt t="45006" x="4660900" y="5086350"/>
          <p14:tracePt t="45022" x="4641850" y="5041900"/>
          <p14:tracePt t="45039" x="4629150" y="5010150"/>
          <p14:tracePt t="45040" x="4622800" y="5003800"/>
          <p14:tracePt t="45056" x="4610100" y="4972050"/>
          <p14:tracePt t="45072" x="4597400" y="4946650"/>
          <p14:tracePt t="45089" x="4572000" y="4921250"/>
          <p14:tracePt t="45106" x="4565650" y="4914900"/>
          <p14:tracePt t="45122" x="4540250" y="4889500"/>
          <p14:tracePt t="45160" x="4533900" y="4883150"/>
          <p14:tracePt t="45184" x="4521200" y="4876800"/>
          <p14:tracePt t="45208" x="4521200" y="4857750"/>
          <p14:tracePt t="45216" x="4521200" y="4851400"/>
          <p14:tracePt t="45224" x="4521200" y="4845050"/>
          <p14:tracePt t="45239" x="4521200" y="4838700"/>
          <p14:tracePt t="45256" x="4514850" y="4794250"/>
          <p14:tracePt t="45272" x="4508500" y="4781550"/>
          <p14:tracePt t="45296" x="4508500" y="4775200"/>
          <p14:tracePt t="45568" x="4508500" y="4756150"/>
          <p14:tracePt t="45576" x="4514850" y="4749800"/>
          <p14:tracePt t="45592" x="4527550" y="4743450"/>
          <p14:tracePt t="45606" x="4540250" y="4724400"/>
          <p14:tracePt t="45622" x="4572000" y="4705350"/>
          <p14:tracePt t="45639" x="4641850" y="4686300"/>
          <p14:tracePt t="45640" x="4679950" y="4667250"/>
          <p14:tracePt t="45656" x="4851400" y="4597400"/>
          <p14:tracePt t="45672" x="4927600" y="4546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467544" y="620688"/>
            <a:ext cx="856895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100000"/>
            </a:pPr>
            <a:r>
              <a:rPr lang="en-CA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How the course will be lectured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51520" y="1541462"/>
            <a:ext cx="8712968" cy="483986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233363" indent="-233363">
              <a:spcBef>
                <a:spcPts val="60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/>
            </a:pPr>
            <a:r>
              <a:rPr lang="en-CA" sz="2100" dirty="0">
                <a:solidFill>
                  <a:srgbClr val="000000"/>
                </a:solidFill>
                <a:latin typeface="Arial" charset="0"/>
                <a:cs typeface="Arial" charset="0"/>
              </a:rPr>
              <a:t>This course </a:t>
            </a:r>
            <a:r>
              <a:rPr lang="en-CA" sz="2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will be presented in-person or exceptionally online via pre recorded </a:t>
            </a:r>
            <a:r>
              <a:rPr lang="en-CA" sz="2100" b="1" dirty="0" smtClean="0">
                <a:solidFill>
                  <a:srgbClr val="FF0000"/>
                </a:solidFill>
                <a:latin typeface="Arial" charset="0"/>
                <a:cs typeface="Arial" charset="0"/>
                <a:hlinkClick r:id="rId5"/>
              </a:rPr>
              <a:t>PowerPoint</a:t>
            </a:r>
            <a:r>
              <a:rPr lang="en-CA" sz="2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lectures or substituted </a:t>
            </a:r>
            <a:r>
              <a:rPr lang="en-CA" sz="2100" b="1" dirty="0" smtClean="0">
                <a:solidFill>
                  <a:srgbClr val="000000"/>
                </a:solidFill>
                <a:latin typeface="Arial" charset="0"/>
                <a:cs typeface="Arial" charset="0"/>
                <a:hlinkClick r:id="rId6"/>
              </a:rPr>
              <a:t>ZOOM</a:t>
            </a:r>
            <a:r>
              <a:rPr lang="en-CA" sz="21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CA" sz="2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sessions on Tuesdays and Thursdays at 11h30</a:t>
            </a:r>
            <a:r>
              <a:rPr lang="en-CA" sz="21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CA" sz="2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when/if required.</a:t>
            </a:r>
            <a:endParaRPr lang="en-CA" sz="21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33363" indent="-233363">
              <a:spcBef>
                <a:spcPts val="60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/>
            </a:pPr>
            <a:r>
              <a:rPr lang="en-CA" sz="2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You are asked to preview the online materials (PowerPoint, Video or PDF lectures) before attending the in-person sessions which are held during the scheduled course times.  Lectures should be recorded.</a:t>
            </a:r>
            <a:endParaRPr lang="en-CA" sz="21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33363" indent="-233363">
              <a:spcBef>
                <a:spcPts val="60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/>
            </a:pPr>
            <a:r>
              <a:rPr lang="en-CA" sz="2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laboratory component of the course? The Lab schedule is “under construction”. </a:t>
            </a:r>
            <a:endParaRPr lang="en-CA" sz="21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33363" indent="-233363">
              <a:spcBef>
                <a:spcPts val="60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Wingdings" charset="2"/>
              <a:buChar char="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/>
            </a:pPr>
            <a:r>
              <a:rPr lang="en-CA" sz="2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PowerPoint lectures will follow a highly edited version of Norton's (the textbook’s) </a:t>
            </a:r>
            <a:r>
              <a:rPr lang="en-CA" sz="2100" dirty="0">
                <a:solidFill>
                  <a:srgbClr val="000000"/>
                </a:solidFill>
                <a:latin typeface="Arial" charset="0"/>
                <a:cs typeface="Arial" charset="0"/>
              </a:rPr>
              <a:t>lecture slide set that closely corresponds to the textbook</a:t>
            </a:r>
            <a:r>
              <a:rPr lang="en-CA" sz="2200" dirty="0">
                <a:solidFill>
                  <a:srgbClr val="000000"/>
                </a:solidFill>
                <a:latin typeface="Arial" charset="0"/>
                <a:cs typeface="Arial" charset="0"/>
              </a:rPr>
              <a:t>. </a:t>
            </a:r>
            <a:r>
              <a:rPr lang="en-CA" sz="2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They will form the content and style of the lectures.</a:t>
            </a:r>
            <a:endParaRPr lang="en-CA" sz="2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36538" indent="-233363">
              <a:buSzPct val="100000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/>
            </a:pPr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36538" indent="-233363">
              <a:buSzPct val="100000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/>
            </a:pPr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36538" indent="-233363">
              <a:buSzPct val="100000"/>
              <a:tabLst>
                <a:tab pos="233363" algn="l"/>
                <a:tab pos="681038" algn="l"/>
                <a:tab pos="1130300" algn="l"/>
                <a:tab pos="1579563" algn="l"/>
                <a:tab pos="2028825" algn="l"/>
                <a:tab pos="2478088" algn="l"/>
                <a:tab pos="2927350" algn="l"/>
                <a:tab pos="3376613" algn="l"/>
                <a:tab pos="3825875" algn="l"/>
                <a:tab pos="4275138" algn="l"/>
                <a:tab pos="4724400" algn="l"/>
                <a:tab pos="5173663" algn="l"/>
                <a:tab pos="5622925" algn="l"/>
                <a:tab pos="6072188" algn="l"/>
                <a:tab pos="6521450" algn="l"/>
                <a:tab pos="6970713" algn="l"/>
                <a:tab pos="7419975" algn="l"/>
                <a:tab pos="7869238" algn="l"/>
                <a:tab pos="8318500" algn="l"/>
                <a:tab pos="8767763" algn="l"/>
                <a:tab pos="9217025" algn="l"/>
              </a:tabLst>
              <a:defRPr/>
            </a:pPr>
            <a:endParaRPr lang="en-CA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864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778" x="4921250" y="4546600"/>
          <p14:tracePt t="5786" x="4851400" y="4546600"/>
          <p14:tracePt t="5793" x="4762500" y="4546600"/>
          <p14:tracePt t="5810" x="4667250" y="4527550"/>
          <p14:tracePt t="5826" x="4591050" y="4451350"/>
          <p14:tracePt t="5843" x="4495800" y="4356100"/>
          <p14:tracePt t="5860" x="4457700" y="4286250"/>
          <p14:tracePt t="5876" x="4425950" y="4210050"/>
          <p14:tracePt t="5893" x="4394200" y="4159250"/>
          <p14:tracePt t="5910" x="4387850" y="4127500"/>
          <p14:tracePt t="5926" x="4356100" y="4070350"/>
          <p14:tracePt t="5943" x="4356100" y="4038600"/>
          <p14:tracePt t="5960" x="4406900" y="3937000"/>
          <p14:tracePt t="5977" x="4425950" y="3892550"/>
          <p14:tracePt t="5993" x="4451350" y="3841750"/>
          <p14:tracePt t="5994" x="4464050" y="3835400"/>
          <p14:tracePt t="6010" x="4464050" y="3810000"/>
          <p14:tracePt t="6026" x="4476750" y="3790950"/>
          <p14:tracePt t="6043" x="4495800" y="3752850"/>
          <p14:tracePt t="6060" x="4521200" y="3708400"/>
          <p14:tracePt t="6076" x="4603750" y="3619500"/>
          <p14:tracePt t="6093" x="4686300" y="3511550"/>
          <p14:tracePt t="6109" x="4781550" y="3403600"/>
          <p14:tracePt t="6126" x="4832350" y="3352800"/>
          <p14:tracePt t="6143" x="4883150" y="3302000"/>
          <p14:tracePt t="6160" x="4914900" y="3270250"/>
          <p14:tracePt t="6176" x="4946650" y="3251200"/>
          <p14:tracePt t="6193" x="4984750" y="3225800"/>
          <p14:tracePt t="6194" x="4997450" y="3219450"/>
          <p14:tracePt t="6210" x="5048250" y="3194050"/>
          <p14:tracePt t="6226" x="5092700" y="3162300"/>
          <p14:tracePt t="6243" x="5143500" y="3124200"/>
          <p14:tracePt t="6260" x="5175250" y="3086100"/>
          <p14:tracePt t="6276" x="5219700" y="3035300"/>
          <p14:tracePt t="6293" x="5251450" y="3003550"/>
          <p14:tracePt t="6310" x="5264150" y="2978150"/>
          <p14:tracePt t="6326" x="5314950" y="2933700"/>
          <p14:tracePt t="6343" x="5422900" y="2851150"/>
          <p14:tracePt t="6360" x="5543550" y="2762250"/>
          <p14:tracePt t="6376" x="5689600" y="2660650"/>
          <p14:tracePt t="6393" x="5829300" y="2527300"/>
          <p14:tracePt t="6394" x="5892800" y="2495550"/>
          <p14:tracePt t="6410" x="6013450" y="2406650"/>
          <p14:tracePt t="6426" x="6089650" y="2355850"/>
          <p14:tracePt t="6443" x="6127750" y="2324100"/>
          <p14:tracePt t="6460" x="6140450" y="2317750"/>
          <p14:tracePt t="6476" x="6153150" y="2311400"/>
          <p14:tracePt t="6506" x="6159500" y="2311400"/>
          <p14:tracePt t="6538" x="6165850" y="2311400"/>
          <p14:tracePt t="7186" x="6165850" y="2292350"/>
          <p14:tracePt t="7194" x="6153150" y="2266950"/>
          <p14:tracePt t="7210" x="6102350" y="2203450"/>
          <p14:tracePt t="7227" x="6064250" y="2165350"/>
          <p14:tracePt t="7243" x="6045200" y="2133600"/>
          <p14:tracePt t="7260" x="6013450" y="2101850"/>
          <p14:tracePt t="7277" x="5994400" y="2044700"/>
          <p14:tracePt t="7293" x="5994400" y="2019300"/>
          <p14:tracePt t="7310" x="5994400" y="1987550"/>
          <p14:tracePt t="7327" x="6019800" y="1930400"/>
          <p14:tracePt t="7343" x="6096000" y="1879600"/>
          <p14:tracePt t="7360" x="6172200" y="1860550"/>
          <p14:tracePt t="7376" x="6210300" y="1841500"/>
          <p14:tracePt t="7393" x="6216650" y="1835150"/>
          <p14:tracePt t="7458" x="6210300" y="1841500"/>
          <p14:tracePt t="7474" x="6184900" y="1841500"/>
          <p14:tracePt t="7482" x="6178550" y="1841500"/>
          <p14:tracePt t="7493" x="6153150" y="1841500"/>
          <p14:tracePt t="7510" x="6127750" y="1841500"/>
          <p14:tracePt t="7527" x="6070600" y="1828800"/>
          <p14:tracePt t="7543" x="6019800" y="1828800"/>
          <p14:tracePt t="7560" x="6000750" y="1828800"/>
          <p14:tracePt t="7577" x="5981700" y="1828800"/>
          <p14:tracePt t="7594" x="5975350" y="1828800"/>
          <p14:tracePt t="7666" x="5956300" y="1822450"/>
          <p14:tracePt t="7731" x="5956300" y="1816100"/>
          <p14:tracePt t="7746" x="5962650" y="1816100"/>
          <p14:tracePt t="7754" x="5969000" y="1816100"/>
          <p14:tracePt t="7762" x="5981700" y="1816100"/>
          <p14:tracePt t="7777" x="5994400" y="1816100"/>
          <p14:tracePt t="7793" x="6019800" y="1790700"/>
          <p14:tracePt t="7794" x="6045200" y="1778000"/>
          <p14:tracePt t="7810" x="6102350" y="1739900"/>
          <p14:tracePt t="7827" x="6165850" y="1701800"/>
          <p14:tracePt t="7843" x="6210300" y="1682750"/>
          <p14:tracePt t="7860" x="6305550" y="1651000"/>
          <p14:tracePt t="7877" x="6457950" y="1651000"/>
          <p14:tracePt t="7894" x="6667500" y="1651000"/>
          <p14:tracePt t="7910" x="6978650" y="1670050"/>
          <p14:tracePt t="7927" x="7334250" y="1714500"/>
          <p14:tracePt t="7944" x="7543800" y="1739900"/>
          <p14:tracePt t="7960" x="7639050" y="1765300"/>
          <p14:tracePt t="7962" x="7651750" y="1771650"/>
          <p14:tracePt t="8098" x="7645400" y="1771650"/>
          <p14:tracePt t="8114" x="7639050" y="1771650"/>
          <p14:tracePt t="8122" x="7626350" y="1771650"/>
          <p14:tracePt t="8130" x="7588250" y="1771650"/>
          <p14:tracePt t="8143" x="7543800" y="1771650"/>
          <p14:tracePt t="8160" x="7423150" y="1797050"/>
          <p14:tracePt t="8177" x="7258050" y="1828800"/>
          <p14:tracePt t="8193" x="7143750" y="1854200"/>
          <p14:tracePt t="8194" x="7124700" y="1860550"/>
          <p14:tracePt t="8210" x="7092950" y="1879600"/>
          <p14:tracePt t="8291" x="7099300" y="1879600"/>
          <p14:tracePt t="8298" x="7131050" y="1879600"/>
          <p14:tracePt t="8310" x="7181850" y="1879600"/>
          <p14:tracePt t="8327" x="7289800" y="1879600"/>
          <p14:tracePt t="8343" x="7378700" y="1879600"/>
          <p14:tracePt t="8360" x="7442200" y="1879600"/>
          <p14:tracePt t="8377" x="7512050" y="1879600"/>
          <p14:tracePt t="8393" x="7531100" y="1879600"/>
          <p14:tracePt t="8394" x="7562850" y="1879600"/>
          <p14:tracePt t="8410" x="7607300" y="1879600"/>
          <p14:tracePt t="8427" x="7651750" y="1879600"/>
          <p14:tracePt t="8443" x="7683500" y="1879600"/>
          <p14:tracePt t="8460" x="7696200" y="1879600"/>
          <p14:tracePt t="8477" x="7721600" y="1879600"/>
          <p14:tracePt t="8493" x="7747000" y="1879600"/>
          <p14:tracePt t="8510" x="7766050" y="1879600"/>
          <p14:tracePt t="8527" x="7823200" y="1879600"/>
          <p14:tracePt t="8543" x="7854950" y="1879600"/>
          <p14:tracePt t="8560" x="7899400" y="1879600"/>
          <p14:tracePt t="8577" x="7950200" y="1879600"/>
          <p14:tracePt t="8593" x="7994650" y="1879600"/>
          <p14:tracePt t="8594" x="8032750" y="1879600"/>
          <p14:tracePt t="8610" x="8070850" y="1879600"/>
          <p14:tracePt t="8627" x="8083550" y="1879600"/>
          <p14:tracePt t="8643" x="8089900" y="1879600"/>
          <p14:tracePt t="8674" x="8115300" y="1892300"/>
          <p14:tracePt t="8706" x="8115300" y="1898650"/>
          <p14:tracePt t="8714" x="8115300" y="1911350"/>
          <p14:tracePt t="8730" x="8115300" y="1917700"/>
          <p14:tracePt t="8738" x="8115300" y="1930400"/>
          <p14:tracePt t="8746" x="8108950" y="1936750"/>
          <p14:tracePt t="8818" x="8115300" y="1936750"/>
          <p14:tracePt t="8826" x="8134350" y="1936750"/>
          <p14:tracePt t="8844" x="8223250" y="1936750"/>
          <p14:tracePt t="8860" x="8305800" y="1936750"/>
          <p14:tracePt t="8877" x="8350250" y="1936750"/>
          <p14:tracePt t="8894" x="8356600" y="1936750"/>
          <p14:tracePt t="8938" x="8362950" y="1936750"/>
          <p14:tracePt t="9058" x="8369300" y="1936750"/>
          <p14:tracePt t="9098" x="8369300" y="1924050"/>
          <p14:tracePt t="9162" x="8362950" y="1930400"/>
          <p14:tracePt t="9186" x="8356600" y="1936750"/>
          <p14:tracePt t="9282" x="8362950" y="1936750"/>
          <p14:tracePt t="9290" x="8369300" y="1936750"/>
          <p14:tracePt t="9298" x="8382000" y="1936750"/>
          <p14:tracePt t="9310" x="8401050" y="1936750"/>
          <p14:tracePt t="9327" x="8445500" y="1936750"/>
          <p14:tracePt t="9344" x="8566150" y="1949450"/>
          <p14:tracePt t="9361" x="8712200" y="1974850"/>
          <p14:tracePt t="9377" x="8794750" y="1981200"/>
          <p14:tracePt t="9394" x="8864600" y="1993900"/>
          <p14:tracePt t="9394" x="8877300" y="1993900"/>
          <p14:tracePt t="9410" x="8890000" y="1993900"/>
          <p14:tracePt t="9427" x="8902700" y="1993900"/>
          <p14:tracePt t="9450" x="8909050" y="1993900"/>
          <p14:tracePt t="9634" x="8902700" y="1993900"/>
          <p14:tracePt t="9642" x="8883650" y="1993900"/>
          <p14:tracePt t="9661" x="8870950" y="1993900"/>
          <p14:tracePt t="9677" x="8839200" y="1993900"/>
          <p14:tracePt t="9694" x="8826500" y="1993900"/>
          <p14:tracePt t="9710" x="8801100" y="1993900"/>
          <p14:tracePt t="9727" x="8794750" y="1993900"/>
          <p14:tracePt t="9744" x="8788400" y="1993900"/>
          <p14:tracePt t="9760" x="8769350" y="1993900"/>
          <p14:tracePt t="9778" x="8763000" y="1993900"/>
          <p14:tracePt t="9794" x="8756650" y="2000250"/>
          <p14:tracePt t="9818" x="8750300" y="2006600"/>
          <p14:tracePt t="9834" x="8750300" y="2012950"/>
          <p14:tracePt t="10099" x="8731250" y="2025650"/>
          <p14:tracePt t="10106" x="8705850" y="2025650"/>
          <p14:tracePt t="10114" x="8636000" y="2025650"/>
          <p14:tracePt t="10127" x="8553450" y="2025650"/>
          <p14:tracePt t="10144" x="8324850" y="2025650"/>
          <p14:tracePt t="10161" x="8064500" y="2025650"/>
          <p14:tracePt t="10177" x="7791450" y="2025650"/>
          <p14:tracePt t="10194" x="7512050" y="2025650"/>
          <p14:tracePt t="10194" x="7359650" y="2025650"/>
          <p14:tracePt t="10211" x="7016750" y="2025650"/>
          <p14:tracePt t="10227" x="6667500" y="2025650"/>
          <p14:tracePt t="10244" x="6375400" y="2025650"/>
          <p14:tracePt t="10261" x="6134100" y="2038350"/>
          <p14:tracePt t="10277" x="5975350" y="2038350"/>
          <p14:tracePt t="10294" x="5784850" y="2038350"/>
          <p14:tracePt t="10311" x="5556250" y="2038350"/>
          <p14:tracePt t="10327" x="5334000" y="2038350"/>
          <p14:tracePt t="10344" x="5124450" y="2038350"/>
          <p14:tracePt t="10361" x="4946650" y="2038350"/>
          <p14:tracePt t="10377" x="4756150" y="2038350"/>
          <p14:tracePt t="10394" x="4578350" y="2038350"/>
          <p14:tracePt t="10395" x="4508500" y="2038350"/>
          <p14:tracePt t="10411" x="4387850" y="2038350"/>
          <p14:tracePt t="10427" x="4292600" y="2019300"/>
          <p14:tracePt t="10444" x="4197350" y="2012950"/>
          <p14:tracePt t="10461" x="4102100" y="2012950"/>
          <p14:tracePt t="10477" x="4000500" y="2012950"/>
          <p14:tracePt t="10494" x="3841750" y="2012950"/>
          <p14:tracePt t="10511" x="3708400" y="2019300"/>
          <p14:tracePt t="10527" x="3543300" y="2044700"/>
          <p14:tracePt t="10544" x="3397250" y="2051050"/>
          <p14:tracePt t="10561" x="3270250" y="2089150"/>
          <p14:tracePt t="10577" x="3194050" y="2108200"/>
          <p14:tracePt t="10594" x="3130550" y="2139950"/>
          <p14:tracePt t="10594" x="3111500" y="2139950"/>
          <p14:tracePt t="10611" x="3054350" y="2159000"/>
          <p14:tracePt t="10627" x="3009900" y="2178050"/>
          <p14:tracePt t="10644" x="2959100" y="2190750"/>
          <p14:tracePt t="10661" x="2927350" y="2203450"/>
          <p14:tracePt t="10677" x="2914650" y="2216150"/>
          <p14:tracePt t="10694" x="2901950" y="2222500"/>
          <p14:tracePt t="10715" x="2895600" y="2228850"/>
          <p14:tracePt t="10772" x="2889250" y="2247900"/>
          <p14:tracePt t="10786" x="2882900" y="2254250"/>
          <p14:tracePt t="10803" x="2876550" y="2260600"/>
          <p14:tracePt t="10811" x="2863850" y="2260600"/>
          <p14:tracePt t="10995" x="2863850" y="2254250"/>
          <p14:tracePt t="11003" x="2863850" y="2247900"/>
          <p14:tracePt t="11019" x="2863850" y="2228850"/>
          <p14:tracePt t="11027" x="2857500" y="2222500"/>
          <p14:tracePt t="11044" x="2857500" y="2216150"/>
          <p14:tracePt t="11067" x="2857500" y="2209800"/>
          <p14:tracePt t="11243" x="2857500" y="2216150"/>
          <p14:tracePt t="11499" x="2870200" y="2209800"/>
          <p14:tracePt t="11507" x="2870200" y="2190750"/>
          <p14:tracePt t="11515" x="2876550" y="2184400"/>
          <p14:tracePt t="11531" x="2889250" y="2171700"/>
          <p14:tracePt t="11544" x="2901950" y="2159000"/>
          <p14:tracePt t="11803" x="2908300" y="2152650"/>
          <p14:tracePt t="11811" x="2908300" y="2146300"/>
          <p14:tracePt t="11835" x="2908300" y="2139950"/>
          <p14:tracePt t="12027" x="2901950" y="2159000"/>
          <p14:tracePt t="12035" x="2895600" y="2165350"/>
          <p14:tracePt t="12044" x="2889250" y="2178050"/>
          <p14:tracePt t="12061" x="2882900" y="2190750"/>
          <p14:tracePt t="12078" x="2870200" y="2197100"/>
          <p14:tracePt t="12094" x="2857500" y="2203450"/>
          <p14:tracePt t="12139" x="2851150" y="2216150"/>
          <p14:tracePt t="12299" x="2857500" y="2216150"/>
          <p14:tracePt t="12395" x="2857500" y="2209800"/>
          <p14:tracePt t="12411" x="2870200" y="2184400"/>
          <p14:tracePt t="12427" x="2876550" y="2178050"/>
          <p14:tracePt t="12435" x="2876550" y="2171700"/>
          <p14:tracePt t="12444" x="2882900" y="2146300"/>
          <p14:tracePt t="12461" x="2889250" y="2139950"/>
          <p14:tracePt t="12478" x="2901950" y="2127250"/>
          <p14:tracePt t="12555" x="2908300" y="2120900"/>
          <p14:tracePt t="12563" x="2908300" y="2114550"/>
          <p14:tracePt t="12580" x="2908300" y="2108200"/>
          <p14:tracePt t="12595" x="2908300" y="2101850"/>
          <p14:tracePt t="12612" x="2908300" y="2095500"/>
          <p14:tracePt t="12628" x="2914650" y="2082800"/>
          <p14:tracePt t="12795" x="2914650" y="2095500"/>
          <p14:tracePt t="12803" x="2914650" y="2101850"/>
          <p14:tracePt t="12811" x="2889250" y="2127250"/>
          <p14:tracePt t="12828" x="2870200" y="2165350"/>
          <p14:tracePt t="12845" x="2851150" y="2190750"/>
          <p14:tracePt t="12861" x="2832100" y="2216150"/>
          <p14:tracePt t="12878" x="2825750" y="2228850"/>
          <p14:tracePt t="12895" x="2813050" y="2247900"/>
          <p14:tracePt t="13027" x="2813050" y="2235200"/>
          <p14:tracePt t="13035" x="2819400" y="2228850"/>
          <p14:tracePt t="13045" x="2838450" y="2228850"/>
          <p14:tracePt t="13061" x="2851150" y="2222500"/>
          <p14:tracePt t="13078" x="2895600" y="2209800"/>
          <p14:tracePt t="13395" x="2921000" y="2209800"/>
          <p14:tracePt t="13403" x="2971800" y="2209800"/>
          <p14:tracePt t="13411" x="3041650" y="2209800"/>
          <p14:tracePt t="13428" x="3276600" y="2139950"/>
          <p14:tracePt t="13445" x="3460750" y="2101850"/>
          <p14:tracePt t="13461" x="3638550" y="2076450"/>
          <p14:tracePt t="13478" x="3835400" y="2038350"/>
          <p14:tracePt t="13494" x="4000500" y="2000250"/>
          <p14:tracePt t="13511" x="4260850" y="1955800"/>
          <p14:tracePt t="13528" x="4546600" y="1898650"/>
          <p14:tracePt t="13545" x="4768850" y="1885950"/>
          <p14:tracePt t="13561" x="4838700" y="1885950"/>
          <p14:tracePt t="13578" x="4870450" y="1885950"/>
          <p14:tracePt t="13579" x="4876800" y="1885950"/>
          <p14:tracePt t="13595" x="4883150" y="1885950"/>
          <p14:tracePt t="13612" x="4908550" y="1892300"/>
          <p14:tracePt t="13628" x="4927600" y="1905000"/>
          <p14:tracePt t="13645" x="4940300" y="1911350"/>
          <p14:tracePt t="13661" x="4965700" y="1930400"/>
          <p14:tracePt t="13678" x="4991100" y="1943100"/>
          <p14:tracePt t="13695" x="4997450" y="1943100"/>
          <p14:tracePt t="13711" x="5016500" y="1949450"/>
          <p14:tracePt t="13728" x="5029200" y="1955800"/>
          <p14:tracePt t="13745" x="5041900" y="1955800"/>
          <p14:tracePt t="13761" x="5105400" y="1987550"/>
          <p14:tracePt t="13778" x="5187950" y="2000250"/>
          <p14:tracePt t="13795" x="5302250" y="2006600"/>
          <p14:tracePt t="13795" x="5410200" y="2032000"/>
          <p14:tracePt t="13811" x="5638800" y="2063750"/>
          <p14:tracePt t="13828" x="5911850" y="2076450"/>
          <p14:tracePt t="13845" x="6108700" y="2101850"/>
          <p14:tracePt t="13861" x="6159500" y="2108200"/>
          <p14:tracePt t="13878" x="6191250" y="2120900"/>
          <p14:tracePt t="13971" x="6184900" y="2120900"/>
          <p14:tracePt t="13987" x="6178550" y="2120900"/>
          <p14:tracePt t="13995" x="6159500" y="2120900"/>
          <p14:tracePt t="14011" x="6153150" y="2120900"/>
          <p14:tracePt t="14028" x="6146800" y="2127250"/>
          <p14:tracePt t="14045" x="6140450" y="2133600"/>
          <p14:tracePt t="14061" x="6134100" y="2139950"/>
          <p14:tracePt t="14140" x="6153150" y="2120900"/>
          <p14:tracePt t="14147" x="6159500" y="2114550"/>
          <p14:tracePt t="14161" x="6159500" y="2101850"/>
          <p14:tracePt t="14178" x="6165850" y="2095500"/>
          <p14:tracePt t="14195" x="6172200" y="2070100"/>
          <p14:tracePt t="14211" x="6191250" y="2051050"/>
          <p14:tracePt t="14228" x="6197600" y="2044700"/>
          <p14:tracePt t="14245" x="6229350" y="2019300"/>
          <p14:tracePt t="14261" x="6254750" y="2012950"/>
          <p14:tracePt t="14278" x="6286500" y="2000250"/>
          <p14:tracePt t="14295" x="6330950" y="2000250"/>
          <p14:tracePt t="14312" x="6438900" y="2000250"/>
          <p14:tracePt t="14328" x="6629400" y="2000250"/>
          <p14:tracePt t="14345" x="6737350" y="2000250"/>
          <p14:tracePt t="14361" x="6807200" y="2025650"/>
          <p14:tracePt t="14378" x="6819900" y="2032000"/>
          <p14:tracePt t="14435" x="6832600" y="2038350"/>
          <p14:tracePt t="14484" x="6819900" y="2051050"/>
          <p14:tracePt t="14499" x="6813550" y="2051050"/>
          <p14:tracePt t="14507" x="6794500" y="2063750"/>
          <p14:tracePt t="14515" x="6788150" y="2063750"/>
          <p14:tracePt t="14528" x="6775450" y="2063750"/>
          <p14:tracePt t="14545" x="6724650" y="2076450"/>
          <p14:tracePt t="14562" x="6661150" y="2095500"/>
          <p14:tracePt t="14578" x="6565900" y="2120900"/>
          <p14:tracePt t="14595" x="6521450" y="2120900"/>
          <p14:tracePt t="14596" x="6489700" y="2127250"/>
          <p14:tracePt t="14612" x="6464300" y="2133600"/>
          <p14:tracePt t="14628" x="6457950" y="2133600"/>
          <p14:tracePt t="14716" x="6477000" y="2133600"/>
          <p14:tracePt t="14724" x="6508750" y="2114550"/>
          <p14:tracePt t="14731" x="6521450" y="2114550"/>
          <p14:tracePt t="14745" x="6540500" y="2101850"/>
          <p14:tracePt t="14762" x="6546850" y="2095500"/>
          <p14:tracePt t="14778" x="6565900" y="2076450"/>
          <p14:tracePt t="14795" x="6572250" y="2076450"/>
          <p14:tracePt t="14812" x="6591300" y="2070100"/>
          <p14:tracePt t="14868" x="6578600" y="2082800"/>
          <p14:tracePt t="14876" x="6572250" y="2089150"/>
          <p14:tracePt t="14884" x="6559550" y="2095500"/>
          <p14:tracePt t="14895" x="6553200" y="2114550"/>
          <p14:tracePt t="14912" x="6515100" y="2152650"/>
          <p14:tracePt t="14928" x="6496050" y="2178050"/>
          <p14:tracePt t="14945" x="6470650" y="2197100"/>
          <p14:tracePt t="14962" x="6445250" y="2216150"/>
          <p14:tracePt t="14978" x="6419850" y="2222500"/>
          <p14:tracePt t="14995" x="6400800" y="2235200"/>
          <p14:tracePt t="15012" x="6388100" y="2247900"/>
          <p14:tracePt t="15108" x="6407150" y="2235200"/>
          <p14:tracePt t="15116" x="6426200" y="2228850"/>
          <p14:tracePt t="15128" x="6464300" y="2216150"/>
          <p14:tracePt t="15145" x="6521450" y="2190750"/>
          <p14:tracePt t="15162" x="6572250" y="2178050"/>
          <p14:tracePt t="15178" x="6578600" y="2171700"/>
          <p14:tracePt t="15196" x="6584950" y="2171700"/>
          <p14:tracePt t="15252" x="6578600" y="2178050"/>
          <p14:tracePt t="15260" x="6559550" y="2197100"/>
          <p14:tracePt t="15284" x="6553200" y="2203450"/>
          <p14:tracePt t="15292" x="6546850" y="2203450"/>
          <p14:tracePt t="15300" x="6527800" y="2209800"/>
          <p14:tracePt t="15316" x="6508750" y="2222500"/>
          <p14:tracePt t="15328" x="6502400" y="2228850"/>
          <p14:tracePt t="15444" x="6477000" y="2216150"/>
          <p14:tracePt t="15460" x="6470650" y="2197100"/>
          <p14:tracePt t="15468" x="6470650" y="2190750"/>
          <p14:tracePt t="15484" x="6464300" y="2184400"/>
          <p14:tracePt t="15532" x="6464300" y="2178050"/>
          <p14:tracePt t="15548" x="6464300" y="2165350"/>
          <p14:tracePt t="15564" x="6451600" y="2152650"/>
          <p14:tracePt t="15580" x="6451600" y="2146300"/>
          <p14:tracePt t="15596" x="6451600" y="2139950"/>
          <p14:tracePt t="15604" x="6451600" y="2127250"/>
          <p14:tracePt t="15620" x="6451600" y="2114550"/>
          <p14:tracePt t="15628" x="6451600" y="2108200"/>
          <p14:tracePt t="15676" x="6457950" y="2101850"/>
          <p14:tracePt t="15716" x="6464300" y="2101850"/>
          <p14:tracePt t="15732" x="6470650" y="2101850"/>
          <p14:tracePt t="15740" x="6477000" y="2101850"/>
          <p14:tracePt t="15748" x="6502400" y="2101850"/>
          <p14:tracePt t="15762" x="6508750" y="2101850"/>
          <p14:tracePt t="15779" x="6553200" y="2101850"/>
          <p14:tracePt t="15780" x="6572250" y="2101850"/>
          <p14:tracePt t="15795" x="6578600" y="2114550"/>
          <p14:tracePt t="15812" x="6591300" y="2120900"/>
          <p14:tracePt t="15828" x="6610350" y="2152650"/>
          <p14:tracePt t="15845" x="6610350" y="2171700"/>
          <p14:tracePt t="15862" x="6610350" y="2197100"/>
          <p14:tracePt t="15879" x="6610350" y="2228850"/>
          <p14:tracePt t="15895" x="6610350" y="2254250"/>
          <p14:tracePt t="15912" x="6559550" y="2298700"/>
          <p14:tracePt t="15928" x="6502400" y="2343150"/>
          <p14:tracePt t="15945" x="6407150" y="2362200"/>
          <p14:tracePt t="15962" x="6273800" y="2400300"/>
          <p14:tracePt t="15978" x="6153150" y="2413000"/>
          <p14:tracePt t="15995" x="5956300" y="2413000"/>
          <p14:tracePt t="15996" x="5822950" y="2413000"/>
          <p14:tracePt t="16012" x="5543550" y="2413000"/>
          <p14:tracePt t="16029" x="5270500" y="2413000"/>
          <p14:tracePt t="16045" x="5060950" y="2413000"/>
          <p14:tracePt t="16062" x="4902200" y="2413000"/>
          <p14:tracePt t="16079" x="4806950" y="2413000"/>
          <p14:tracePt t="16095" x="4730750" y="2413000"/>
          <p14:tracePt t="16112" x="4603750" y="2425700"/>
          <p14:tracePt t="16129" x="4476750" y="2451100"/>
          <p14:tracePt t="16145" x="4337050" y="2451100"/>
          <p14:tracePt t="16162" x="4127500" y="2451100"/>
          <p14:tracePt t="16179" x="3886200" y="2451100"/>
          <p14:tracePt t="16195" x="3657600" y="2451100"/>
          <p14:tracePt t="16196" x="3536950" y="2451100"/>
          <p14:tracePt t="16212" x="3346450" y="2451100"/>
          <p14:tracePt t="16229" x="3136900" y="2451100"/>
          <p14:tracePt t="16245" x="2946400" y="2451100"/>
          <p14:tracePt t="16262" x="2749550" y="2451100"/>
          <p14:tracePt t="16279" x="2527300" y="2451100"/>
          <p14:tracePt t="16295" x="2298700" y="2451100"/>
          <p14:tracePt t="16312" x="2057400" y="2451100"/>
          <p14:tracePt t="16329" x="1835150" y="2451100"/>
          <p14:tracePt t="16345" x="1638300" y="2451100"/>
          <p14:tracePt t="16362" x="1530350" y="2457450"/>
          <p14:tracePt t="16379" x="1416050" y="2482850"/>
          <p14:tracePt t="16395" x="1301750" y="2514600"/>
          <p14:tracePt t="16396" x="1263650" y="2527300"/>
          <p14:tracePt t="16412" x="1123950" y="2590800"/>
          <p14:tracePt t="16429" x="1022350" y="2635250"/>
          <p14:tracePt t="16445" x="920750" y="2679700"/>
          <p14:tracePt t="16462" x="863600" y="2717800"/>
          <p14:tracePt t="16479" x="825500" y="2743200"/>
          <p14:tracePt t="16495" x="819150" y="2755900"/>
          <p14:tracePt t="16512" x="819150" y="2762250"/>
          <p14:tracePt t="16637" x="819150" y="2736850"/>
          <p14:tracePt t="16644" x="819150" y="2692400"/>
          <p14:tracePt t="16662" x="819150" y="2647950"/>
          <p14:tracePt t="16679" x="825500" y="2603500"/>
          <p14:tracePt t="16695" x="831850" y="2559050"/>
          <p14:tracePt t="16712" x="844550" y="2514600"/>
          <p14:tracePt t="16729" x="857250" y="2489200"/>
          <p14:tracePt t="16845" x="869950" y="2489200"/>
          <p14:tracePt t="16860" x="869950" y="2495550"/>
          <p14:tracePt t="16868" x="869950" y="2508250"/>
          <p14:tracePt t="16879" x="863600" y="2514600"/>
          <p14:tracePt t="16896" x="857250" y="2520950"/>
          <p14:tracePt t="16912" x="844550" y="2546350"/>
          <p14:tracePt t="16932" x="838200" y="2546350"/>
          <p14:tracePt t="17125" x="825500" y="2552700"/>
          <p14:tracePt t="17188" x="831850" y="2552700"/>
          <p14:tracePt t="17204" x="838200" y="2552700"/>
          <p14:tracePt t="17212" x="850900" y="2552700"/>
          <p14:tracePt t="17229" x="869950" y="2552700"/>
          <p14:tracePt t="17246" x="901700" y="2540000"/>
          <p14:tracePt t="17262" x="952500" y="2540000"/>
          <p14:tracePt t="17279" x="996950" y="2540000"/>
          <p14:tracePt t="17295" x="1028700" y="2540000"/>
          <p14:tracePt t="17312" x="1047750" y="2540000"/>
          <p14:tracePt t="17329" x="1066800" y="2540000"/>
          <p14:tracePt t="17345" x="1098550" y="2540000"/>
          <p14:tracePt t="17362" x="1168400" y="2540000"/>
          <p14:tracePt t="17379" x="1276350" y="2540000"/>
          <p14:tracePt t="17381" x="1346200" y="2540000"/>
          <p14:tracePt t="17396" x="1428750" y="2540000"/>
          <p14:tracePt t="17412" x="1797050" y="2540000"/>
          <p14:tracePt t="17429" x="1974850" y="2527300"/>
          <p14:tracePt t="17446" x="2044700" y="2527300"/>
          <p14:tracePt t="17462" x="2076450" y="2520950"/>
          <p14:tracePt t="17479" x="2089150" y="2520950"/>
          <p14:tracePt t="17496" x="2108200" y="2520950"/>
          <p14:tracePt t="17512" x="2133600" y="2527300"/>
          <p14:tracePt t="17529" x="2190750" y="2540000"/>
          <p14:tracePt t="17546" x="2298700" y="2559050"/>
          <p14:tracePt t="17562" x="2476500" y="2584450"/>
          <p14:tracePt t="17579" x="2705100" y="2616200"/>
          <p14:tracePt t="17596" x="2984500" y="2654300"/>
          <p14:tracePt t="17596" x="3073400" y="2654300"/>
          <p14:tracePt t="17612" x="3155950" y="2667000"/>
          <p14:tracePt t="17629" x="3168650" y="2667000"/>
          <p14:tracePt t="17646" x="3175000" y="2673350"/>
          <p14:tracePt t="17788" x="3181350" y="2660650"/>
          <p14:tracePt t="17796" x="3187700" y="2654300"/>
          <p14:tracePt t="17812" x="3206750" y="2641600"/>
          <p14:tracePt t="17836" x="3206750" y="2635250"/>
          <p14:tracePt t="17948" x="3206750" y="2628900"/>
          <p14:tracePt t="17956" x="3187700" y="2628900"/>
          <p14:tracePt t="17964" x="3181350" y="2628900"/>
          <p14:tracePt t="17979" x="3168650" y="2628900"/>
          <p14:tracePt t="17996" x="3143250" y="2628900"/>
          <p14:tracePt t="18012" x="3124200" y="2628900"/>
          <p14:tracePt t="18036" x="3117850" y="2628900"/>
          <p14:tracePt t="18100" x="3111500" y="2622550"/>
          <p14:tracePt t="18116" x="3124200" y="2603500"/>
          <p14:tracePt t="18124" x="3149600" y="2584450"/>
          <p14:tracePt t="18132" x="3181350" y="2571750"/>
          <p14:tracePt t="18146" x="3232150" y="2565400"/>
          <p14:tracePt t="18162" x="3378200" y="2527300"/>
          <p14:tracePt t="18179" x="3492500" y="2514600"/>
          <p14:tracePt t="18196" x="3575050" y="2501900"/>
          <p14:tracePt t="18197" x="3600450" y="2501900"/>
          <p14:tracePt t="18213" x="3619500" y="2501900"/>
          <p14:tracePt t="18300" x="3619500" y="2514600"/>
          <p14:tracePt t="18308" x="3606800" y="2514600"/>
          <p14:tracePt t="18324" x="3600450" y="2514600"/>
          <p14:tracePt t="18332" x="3594100" y="2514600"/>
          <p14:tracePt t="18346" x="3581400" y="2514600"/>
          <p14:tracePt t="18362" x="3568700" y="2514600"/>
          <p14:tracePt t="18379" x="3562350" y="2514600"/>
          <p14:tracePt t="18396" x="3556000" y="2514600"/>
          <p14:tracePt t="18413" x="3524250" y="2508250"/>
          <p14:tracePt t="18436" x="3498850" y="2508250"/>
          <p14:tracePt t="18446" x="3492500" y="2508250"/>
          <p14:tracePt t="18463" x="3479800" y="2508250"/>
          <p14:tracePt t="18479" x="3454400" y="2508250"/>
          <p14:tracePt t="18496" x="3441700" y="2508250"/>
          <p14:tracePt t="18513" x="3416300" y="2508250"/>
          <p14:tracePt t="18529" x="3371850" y="2508250"/>
          <p14:tracePt t="18546" x="3340100" y="2508250"/>
          <p14:tracePt t="18562" x="3295650" y="2514600"/>
          <p14:tracePt t="18579" x="3270250" y="2514600"/>
          <p14:tracePt t="18596" x="3251200" y="2514600"/>
          <p14:tracePt t="18596" x="3244850" y="2514600"/>
          <p14:tracePt t="18612" x="3232150" y="2514600"/>
          <p14:tracePt t="18629" x="3219450" y="2520950"/>
          <p14:tracePt t="18676" x="3213100" y="2520950"/>
          <p14:tracePt t="18740" x="3238500" y="2520950"/>
          <p14:tracePt t="18756" x="3244850" y="2520950"/>
          <p14:tracePt t="18764" x="3251200" y="2520950"/>
          <p14:tracePt t="19053" x="3257550" y="2514600"/>
          <p14:tracePt t="19060" x="3276600" y="2508250"/>
          <p14:tracePt t="19069" x="3295650" y="2495550"/>
          <p14:tracePt t="19093" x="3308350" y="2489200"/>
          <p14:tracePt t="19205" x="3302000" y="2489200"/>
          <p14:tracePt t="19357" x="3321050" y="2476500"/>
          <p14:tracePt t="19365" x="3327400" y="2470150"/>
          <p14:tracePt t="19379" x="3333750" y="2470150"/>
          <p14:tracePt t="19396" x="3346450" y="2463800"/>
          <p14:tracePt t="19469" x="3346450" y="2470150"/>
          <p14:tracePt t="19477" x="3340100" y="2476500"/>
          <p14:tracePt t="19485" x="3333750" y="2489200"/>
          <p14:tracePt t="19496" x="3327400" y="2495550"/>
          <p14:tracePt t="19513" x="3295650" y="2501900"/>
          <p14:tracePt t="19529" x="3282950" y="2514600"/>
          <p14:tracePt t="19546" x="3270250" y="2527300"/>
          <p14:tracePt t="19563" x="3257550" y="2533650"/>
          <p14:tracePt t="19773" x="3251200" y="2533650"/>
          <p14:tracePt t="19789" x="3244850" y="2533650"/>
          <p14:tracePt t="19797" x="3219450" y="2540000"/>
          <p14:tracePt t="19813" x="3213100" y="2546350"/>
          <p14:tracePt t="19853" x="3200400" y="2546350"/>
          <p14:tracePt t="19877" x="3187700" y="2546350"/>
          <p14:tracePt t="19885" x="3181350" y="2546350"/>
          <p14:tracePt t="19901" x="3175000" y="2546350"/>
          <p14:tracePt t="19913" x="3162300" y="2546350"/>
          <p14:tracePt t="19929" x="3149600" y="2540000"/>
          <p14:tracePt t="19946" x="3143250" y="2533650"/>
          <p14:tracePt t="20141" x="3143250" y="2520950"/>
          <p14:tracePt t="20157" x="3143250" y="2514600"/>
          <p14:tracePt t="20173" x="3149600" y="2508250"/>
          <p14:tracePt t="20317" x="3168650" y="2508250"/>
          <p14:tracePt t="20341" x="3175000" y="2508250"/>
          <p14:tracePt t="20357" x="3181350" y="2508250"/>
          <p14:tracePt t="20365" x="3187700" y="2508250"/>
          <p14:tracePt t="20373" x="3206750" y="2508250"/>
          <p14:tracePt t="20381" x="3219450" y="2508250"/>
          <p14:tracePt t="20396" x="3225800" y="2501900"/>
          <p14:tracePt t="20413" x="3308350" y="2501900"/>
          <p14:tracePt t="20430" x="3397250" y="2501900"/>
          <p14:tracePt t="20446" x="3467100" y="2501900"/>
          <p14:tracePt t="20463" x="3498850" y="2501900"/>
          <p14:tracePt t="20480" x="3536950" y="2501900"/>
          <p14:tracePt t="20496" x="3549650" y="2501900"/>
          <p14:tracePt t="20513" x="3562350" y="2508250"/>
          <p14:tracePt t="20533" x="3568700" y="2514600"/>
          <p14:tracePt t="20725" x="3581400" y="2514600"/>
          <p14:tracePt t="20925" x="3587750" y="2514600"/>
          <p14:tracePt t="20933" x="3619500" y="2527300"/>
          <p14:tracePt t="20946" x="3651250" y="2533650"/>
          <p14:tracePt t="20963" x="3721100" y="2578100"/>
          <p14:tracePt t="20980" x="3778250" y="2584450"/>
          <p14:tracePt t="20996" x="3816350" y="2603500"/>
          <p14:tracePt t="21013" x="3841750" y="2622550"/>
          <p14:tracePt t="21030" x="3886200" y="2622550"/>
          <p14:tracePt t="21046" x="3968750" y="2622550"/>
          <p14:tracePt t="21063" x="4108450" y="2622550"/>
          <p14:tracePt t="21080" x="4267200" y="2590800"/>
          <p14:tracePt t="21096" x="4419600" y="2540000"/>
          <p14:tracePt t="21113" x="4546600" y="2514600"/>
          <p14:tracePt t="21130" x="4622800" y="2476500"/>
          <p14:tracePt t="21146" x="4641850" y="2470150"/>
          <p14:tracePt t="21163" x="4648200" y="2470150"/>
          <p14:tracePt t="21269" x="4660900" y="2470150"/>
          <p14:tracePt t="21285" x="4686300" y="2470150"/>
          <p14:tracePt t="21301" x="4711700" y="2470150"/>
          <p14:tracePt t="21309" x="4718050" y="2476500"/>
          <p14:tracePt t="21317" x="4737100" y="2482850"/>
          <p14:tracePt t="21330" x="4756150" y="2495550"/>
          <p14:tracePt t="21346" x="4813300" y="2520950"/>
          <p14:tracePt t="21363" x="4908550" y="2546350"/>
          <p14:tracePt t="21380" x="5067300" y="2559050"/>
          <p14:tracePt t="21396" x="5245100" y="2584450"/>
          <p14:tracePt t="21397" x="5334000" y="2584450"/>
          <p14:tracePt t="21413" x="5511800" y="2584450"/>
          <p14:tracePt t="21430" x="5721350" y="2584450"/>
          <p14:tracePt t="21447" x="5861050" y="2584450"/>
          <p14:tracePt t="21463" x="5911850" y="2584450"/>
          <p14:tracePt t="21480" x="5930900" y="2578100"/>
          <p14:tracePt t="21605" x="5924550" y="2578100"/>
          <p14:tracePt t="21621" x="5918200" y="2578100"/>
          <p14:tracePt t="21630" x="5911850" y="2578100"/>
          <p14:tracePt t="21647" x="5892800" y="2578100"/>
          <p14:tracePt t="21663" x="5886450" y="2578100"/>
          <p14:tracePt t="21680" x="5873750" y="2578100"/>
          <p14:tracePt t="21697" x="5829300" y="2578100"/>
          <p14:tracePt t="21713" x="5689600" y="2578100"/>
          <p14:tracePt t="21730" x="5505450" y="2628900"/>
          <p14:tracePt t="21747" x="5257800" y="2667000"/>
          <p14:tracePt t="21763" x="5010150" y="2736850"/>
          <p14:tracePt t="21780" x="4851400" y="2749550"/>
          <p14:tracePt t="21797" x="4686300" y="2762250"/>
          <p14:tracePt t="21797" x="4603750" y="2762250"/>
          <p14:tracePt t="21813" x="4508500" y="2762250"/>
          <p14:tracePt t="21830" x="4406900" y="2711450"/>
          <p14:tracePt t="21847" x="4362450" y="2654300"/>
          <p14:tracePt t="21863" x="4337050" y="2616200"/>
          <p14:tracePt t="21880" x="4337050" y="2597150"/>
          <p14:tracePt t="21897" x="4337050" y="2559050"/>
          <p14:tracePt t="21913" x="4349750" y="2546350"/>
          <p14:tracePt t="21930" x="4445000" y="2533650"/>
          <p14:tracePt t="21947" x="4514850" y="2520950"/>
          <p14:tracePt t="21963" x="4591050" y="2501900"/>
          <p14:tracePt t="21980" x="4635500" y="2501900"/>
          <p14:tracePt t="21997" x="4654550" y="2495550"/>
          <p14:tracePt t="22013" x="4660900" y="2495550"/>
          <p14:tracePt t="22030" x="4679950" y="2482850"/>
          <p14:tracePt t="22047" x="4692650" y="2482850"/>
          <p14:tracePt t="22063" x="4724400" y="2476500"/>
          <p14:tracePt t="22080" x="4762500" y="2476500"/>
          <p14:tracePt t="22097" x="4806950" y="2476500"/>
          <p14:tracePt t="22113" x="4883150" y="2457450"/>
          <p14:tracePt t="22130" x="4984750" y="2438400"/>
          <p14:tracePt t="22147" x="5105400" y="2438400"/>
          <p14:tracePt t="22163" x="5251450" y="2400300"/>
          <p14:tracePt t="22180" x="5359400" y="2400300"/>
          <p14:tracePt t="22197" x="5384800" y="2400300"/>
          <p14:tracePt t="22213" x="5403850" y="2400300"/>
          <p14:tracePt t="22230" x="5410200" y="2406650"/>
          <p14:tracePt t="22493" x="5410200" y="2419350"/>
          <p14:tracePt t="22557" x="5410200" y="2425700"/>
          <p14:tracePt t="22565" x="5397500" y="2438400"/>
          <p14:tracePt t="22589" x="5397500" y="2470150"/>
          <p14:tracePt t="22598" x="5397500" y="2476500"/>
          <p14:tracePt t="22613" x="5473700" y="2501900"/>
          <p14:tracePt t="22630" x="5638800" y="2540000"/>
          <p14:tracePt t="22647" x="5861050" y="2540000"/>
          <p14:tracePt t="22663" x="6121400" y="2540000"/>
          <p14:tracePt t="22680" x="6381750" y="2540000"/>
          <p14:tracePt t="22697" x="6521450" y="2540000"/>
          <p14:tracePt t="22713" x="6604000" y="2540000"/>
          <p14:tracePt t="22730" x="6654800" y="2546350"/>
          <p14:tracePt t="22747" x="6692900" y="2559050"/>
          <p14:tracePt t="22764" x="6724650" y="2578100"/>
          <p14:tracePt t="22780" x="6743700" y="2584450"/>
          <p14:tracePt t="22797" x="6750050" y="2590800"/>
          <p14:tracePt t="22934" x="6750050" y="2597150"/>
          <p14:tracePt t="22957" x="6743700" y="2597150"/>
          <p14:tracePt t="22965" x="6737350" y="2597150"/>
          <p14:tracePt t="22973" x="6718300" y="2597150"/>
          <p14:tracePt t="22981" x="6711950" y="2609850"/>
          <p14:tracePt t="22997" x="6705600" y="2616200"/>
          <p14:tracePt t="23013" x="6680200" y="2616200"/>
          <p14:tracePt t="23030" x="6667500" y="2616200"/>
          <p14:tracePt t="23061" x="6661150" y="2616200"/>
          <p14:tracePt t="23077" x="6642100" y="2616200"/>
          <p14:tracePt t="23126" x="6680200" y="2590800"/>
          <p14:tracePt t="23133" x="6743700" y="2552700"/>
          <p14:tracePt t="23147" x="6800850" y="2527300"/>
          <p14:tracePt t="23164" x="7035800" y="2476500"/>
          <p14:tracePt t="23180" x="7327900" y="2432050"/>
          <p14:tracePt t="23197" x="7461250" y="2413000"/>
          <p14:tracePt t="23198" x="7467600" y="2413000"/>
          <p14:tracePt t="23214" x="7473950" y="2413000"/>
          <p14:tracePt t="23269" x="7467600" y="2413000"/>
          <p14:tracePt t="23277" x="7448550" y="2419350"/>
          <p14:tracePt t="23286" x="7442200" y="2432050"/>
          <p14:tracePt t="23297" x="7429500" y="2432050"/>
          <p14:tracePt t="23314" x="7385050" y="2444750"/>
          <p14:tracePt t="23330" x="7366000" y="2463800"/>
          <p14:tracePt t="23347" x="7340600" y="2470150"/>
          <p14:tracePt t="23364" x="7302500" y="2482850"/>
          <p14:tracePt t="23380" x="7270750" y="2489200"/>
          <p14:tracePt t="23397" x="7226300" y="2508250"/>
          <p14:tracePt t="23398" x="7207250" y="2514600"/>
          <p14:tracePt t="23414" x="7162800" y="2533650"/>
          <p14:tracePt t="23430" x="7112000" y="2565400"/>
          <p14:tracePt t="23447" x="7054850" y="2603500"/>
          <p14:tracePt t="23464" x="7023100" y="2616200"/>
          <p14:tracePt t="23480" x="7016750" y="2622550"/>
          <p14:tracePt t="23497" x="6991350" y="2628900"/>
          <p14:tracePt t="23514" x="6965950" y="2647950"/>
          <p14:tracePt t="23530" x="6946900" y="2647950"/>
          <p14:tracePt t="23547" x="6927850" y="2654300"/>
          <p14:tracePt t="23564" x="6896100" y="2667000"/>
          <p14:tracePt t="23581" x="6889750" y="2667000"/>
          <p14:tracePt t="23598" x="6883400" y="2667000"/>
          <p14:tracePt t="23638" x="6877050" y="2667000"/>
          <p14:tracePt t="23646" x="6864350" y="2667000"/>
          <p14:tracePt t="23654" x="6858000" y="2667000"/>
          <p14:tracePt t="23669" x="6851650" y="2647950"/>
          <p14:tracePt t="23798" x="6889750" y="2641600"/>
          <p14:tracePt t="23806" x="6959600" y="2628900"/>
          <p14:tracePt t="23814" x="7086600" y="2584450"/>
          <p14:tracePt t="23830" x="7321550" y="2514600"/>
          <p14:tracePt t="23847" x="7448550" y="2482850"/>
          <p14:tracePt t="23864" x="7473950" y="2463800"/>
          <p14:tracePt t="23926" x="7480300" y="2457450"/>
          <p14:tracePt t="23958" x="7480300" y="2444750"/>
          <p14:tracePt t="23966" x="7480300" y="2438400"/>
          <p14:tracePt t="23982" x="7480300" y="2425700"/>
          <p14:tracePt t="23998" x="7480300" y="2419350"/>
          <p14:tracePt t="24014" x="7473950" y="2393950"/>
          <p14:tracePt t="24030" x="7448550" y="2393950"/>
          <p14:tracePt t="24047" x="7429500" y="2387600"/>
          <p14:tracePt t="24064" x="7391400" y="2381250"/>
          <p14:tracePt t="24083" x="7359650" y="2374900"/>
          <p14:tracePt t="24097" x="7327900" y="2374900"/>
          <p14:tracePt t="24114" x="7308850" y="2374900"/>
          <p14:tracePt t="24130" x="7296150" y="2355850"/>
          <p14:tracePt t="24150" x="7289800" y="2355850"/>
          <p14:tracePt t="24166" x="7270750" y="2355850"/>
          <p14:tracePt t="24205" x="7264400" y="2355850"/>
          <p14:tracePt t="24222" x="7251700" y="2355850"/>
          <p14:tracePt t="24238" x="7245350" y="2355850"/>
          <p14:tracePt t="24254" x="7232650" y="2355850"/>
          <p14:tracePt t="24262" x="7226300" y="2355850"/>
          <p14:tracePt t="24269" x="7213600" y="2355850"/>
          <p14:tracePt t="24280" x="7207250" y="2355850"/>
          <p14:tracePt t="24297" x="7188200" y="2355850"/>
          <p14:tracePt t="24314" x="7156450" y="2355850"/>
          <p14:tracePt t="24330" x="7118350" y="2355850"/>
          <p14:tracePt t="24347" x="7092950" y="2355850"/>
          <p14:tracePt t="24364" x="7080250" y="2355850"/>
          <p14:tracePt t="24380" x="7054850" y="2355850"/>
          <p14:tracePt t="24397" x="7035800" y="2355850"/>
          <p14:tracePt t="24422" x="7023100" y="2362200"/>
          <p14:tracePt t="24445" x="7010400" y="2368550"/>
          <p14:tracePt t="24478" x="7004050" y="2368550"/>
          <p14:tracePt t="25022" x="7004050" y="2362200"/>
          <p14:tracePt t="25214" x="6997700" y="2362200"/>
          <p14:tracePt t="25238" x="6991350" y="2368550"/>
          <p14:tracePt t="25246" x="6985000" y="2374900"/>
          <p14:tracePt t="25262" x="6959600" y="2381250"/>
          <p14:tracePt t="25278" x="6959600" y="2393950"/>
          <p14:tracePt t="25294" x="6953250" y="2400300"/>
          <p14:tracePt t="25326" x="6940550" y="2406650"/>
          <p14:tracePt t="25342" x="6934200" y="2406650"/>
          <p14:tracePt t="25350" x="6927850" y="2406650"/>
          <p14:tracePt t="25358" x="6921500" y="2413000"/>
          <p14:tracePt t="25374" x="6915150" y="2419350"/>
          <p14:tracePt t="25382" x="6908800" y="2425700"/>
          <p14:tracePt t="25397" x="6896100" y="2425700"/>
          <p14:tracePt t="25414" x="6877050" y="2444750"/>
          <p14:tracePt t="25431" x="6870700" y="2451100"/>
          <p14:tracePt t="25447" x="6845300" y="2470150"/>
          <p14:tracePt t="25518" x="6838950" y="2463800"/>
          <p14:tracePt t="25566" x="6838950" y="2457450"/>
          <p14:tracePt t="25574" x="6826250" y="2444750"/>
          <p14:tracePt t="25582" x="6826250" y="2438400"/>
          <p14:tracePt t="25598" x="6826250" y="2425700"/>
          <p14:tracePt t="25614" x="6826250" y="2419350"/>
          <p14:tracePt t="25631" x="6826250" y="2406650"/>
          <p14:tracePt t="25647" x="6826250" y="2400300"/>
          <p14:tracePt t="32376" x="6813550" y="2400300"/>
          <p14:tracePt t="32384" x="6807200" y="2400300"/>
          <p14:tracePt t="32399" x="6794500" y="2400300"/>
          <p14:tracePt t="32424" x="6769100" y="2406650"/>
          <p14:tracePt t="32440" x="6762750" y="2406650"/>
          <p14:tracePt t="32456" x="6756400" y="2406650"/>
          <p14:tracePt t="32466" x="6743700" y="2406650"/>
          <p14:tracePt t="32482" x="6718300" y="2413000"/>
          <p14:tracePt t="32499" x="6673850" y="2425700"/>
          <p14:tracePt t="32516" x="6648450" y="2432050"/>
          <p14:tracePt t="32532" x="6629400" y="2432050"/>
          <p14:tracePt t="32549" x="6604000" y="2444750"/>
          <p14:tracePt t="32566" x="6584950" y="2444750"/>
          <p14:tracePt t="32582" x="6572250" y="2444750"/>
          <p14:tracePt t="32599" x="6559550" y="2444750"/>
          <p14:tracePt t="32600" x="6540500" y="2444750"/>
          <p14:tracePt t="32616" x="6515100" y="2444750"/>
          <p14:tracePt t="32632" x="6477000" y="2444750"/>
          <p14:tracePt t="32649" x="6432550" y="2451100"/>
          <p14:tracePt t="32666" x="6388100" y="2451100"/>
          <p14:tracePt t="32682" x="6343650" y="2451100"/>
          <p14:tracePt t="32699" x="6299200" y="2451100"/>
          <p14:tracePt t="32716" x="6267450" y="2451100"/>
          <p14:tracePt t="32732" x="6210300" y="2451100"/>
          <p14:tracePt t="32749" x="6140450" y="2451100"/>
          <p14:tracePt t="32766" x="6064250" y="2451100"/>
          <p14:tracePt t="32782" x="5988050" y="2451100"/>
          <p14:tracePt t="32799" x="5867400" y="2451100"/>
          <p14:tracePt t="32800" x="5829300" y="2451100"/>
          <p14:tracePt t="32816" x="5746750" y="2451100"/>
          <p14:tracePt t="32832" x="5670550" y="2463800"/>
          <p14:tracePt t="32849" x="5619750" y="2482850"/>
          <p14:tracePt t="32866" x="5588000" y="2482850"/>
          <p14:tracePt t="32883" x="5575300" y="2482850"/>
          <p14:tracePt t="32899" x="5537200" y="2489200"/>
          <p14:tracePt t="32916" x="5530850" y="2489200"/>
          <p14:tracePt t="32932" x="5511800" y="2489200"/>
          <p14:tracePt t="32949" x="5505450" y="2495550"/>
          <p14:tracePt t="32966" x="5486400" y="2508250"/>
          <p14:tracePt t="33096" x="5492750" y="2508250"/>
          <p14:tracePt t="33112" x="5499100" y="2508250"/>
          <p14:tracePt t="33120" x="5511800" y="2508250"/>
          <p14:tracePt t="33133" x="5537200" y="2501900"/>
          <p14:tracePt t="33149" x="5549900" y="2501900"/>
          <p14:tracePt t="33166" x="5562600" y="2501900"/>
          <p14:tracePt t="33183" x="5581650" y="2501900"/>
          <p14:tracePt t="33208" x="5588000" y="2501900"/>
          <p14:tracePt t="33240" x="5613400" y="2508250"/>
          <p14:tracePt t="33264" x="5619750" y="2508250"/>
          <p14:tracePt t="33280" x="5626100" y="2508250"/>
          <p14:tracePt t="33296" x="5645150" y="2508250"/>
          <p14:tracePt t="33328" x="5651500" y="2508250"/>
          <p14:tracePt t="33360" x="5657850" y="2508250"/>
          <p14:tracePt t="33368" x="5664200" y="2508250"/>
          <p14:tracePt t="33383" x="5683250" y="2508250"/>
          <p14:tracePt t="33399" x="5734050" y="2508250"/>
          <p14:tracePt t="33400" x="5778500" y="2508250"/>
          <p14:tracePt t="33416" x="5892800" y="2501900"/>
          <p14:tracePt t="33433" x="6064250" y="2451100"/>
          <p14:tracePt t="33449" x="6292850" y="2381250"/>
          <p14:tracePt t="33466" x="6496050" y="2311400"/>
          <p14:tracePt t="33483" x="6629400" y="2279650"/>
          <p14:tracePt t="33499" x="6705600" y="2266950"/>
          <p14:tracePt t="33516" x="6731000" y="2260600"/>
          <p14:tracePt t="33533" x="6750050" y="2260600"/>
          <p14:tracePt t="33549" x="6756400" y="2260600"/>
          <p14:tracePt t="33566" x="6762750" y="2260600"/>
          <p14:tracePt t="33583" x="6769100" y="2260600"/>
          <p14:tracePt t="33608" x="6781800" y="2260600"/>
          <p14:tracePt t="34552" x="6769100" y="2260600"/>
          <p14:tracePt t="34566" x="6750050" y="2260600"/>
          <p14:tracePt t="34583" x="6731000" y="2260600"/>
          <p14:tracePt t="34584" x="6718300" y="2260600"/>
          <p14:tracePt t="34600" x="6711950" y="2260600"/>
          <p14:tracePt t="34616" x="6661150" y="2273300"/>
          <p14:tracePt t="34633" x="6629400" y="2273300"/>
          <p14:tracePt t="34649" x="6584950" y="2279650"/>
          <p14:tracePt t="34666" x="6527800" y="2292350"/>
          <p14:tracePt t="34683" x="6457950" y="2317750"/>
          <p14:tracePt t="34699" x="6388100" y="2330450"/>
          <p14:tracePt t="34716" x="6305550" y="2349500"/>
          <p14:tracePt t="34733" x="6248400" y="2381250"/>
          <p14:tracePt t="34749" x="6165850" y="2387600"/>
          <p14:tracePt t="34766" x="6108700" y="2387600"/>
          <p14:tracePt t="34783" x="6064250" y="2387600"/>
          <p14:tracePt t="34800" x="6045200" y="2387600"/>
          <p14:tracePt t="34801" x="6007100" y="2387600"/>
          <p14:tracePt t="34816" x="5962650" y="2374900"/>
          <p14:tracePt t="34833" x="5937250" y="2368550"/>
          <p14:tracePt t="34850" x="5911850" y="2355850"/>
          <p14:tracePt t="34866" x="5899150" y="2336800"/>
          <p14:tracePt t="34883" x="5880100" y="2330450"/>
          <p14:tracePt t="34900" x="5842000" y="2311400"/>
          <p14:tracePt t="34916" x="5835650" y="2298700"/>
          <p14:tracePt t="34933" x="5829300" y="2286000"/>
          <p14:tracePt t="34950" x="5829300" y="2254250"/>
          <p14:tracePt t="34966" x="5829300" y="2222500"/>
          <p14:tracePt t="34983" x="5829300" y="2203450"/>
          <p14:tracePt t="34999" x="5816600" y="2159000"/>
          <p14:tracePt t="35016" x="5816600" y="2152650"/>
          <p14:tracePt t="35033" x="5810250" y="2120900"/>
          <p14:tracePt t="35050" x="5803900" y="2095500"/>
          <p14:tracePt t="35066" x="5797550" y="2089150"/>
          <p14:tracePt t="35083" x="5778500" y="2057400"/>
          <p14:tracePt t="35100" x="5778500" y="2044700"/>
          <p14:tracePt t="35116" x="5759450" y="2012950"/>
          <p14:tracePt t="35133" x="5759450" y="2006600"/>
          <p14:tracePt t="35150" x="5753100" y="2000250"/>
          <p14:tracePt t="35166" x="5746750" y="1993900"/>
          <p14:tracePt t="35183" x="5727700" y="1968500"/>
          <p14:tracePt t="35199" x="5721350" y="1955800"/>
          <p14:tracePt t="35216" x="5702300" y="1943100"/>
          <p14:tracePt t="35233" x="5702300" y="1936750"/>
          <p14:tracePt t="35249" x="5702300" y="1930400"/>
          <p14:tracePt t="35266" x="5702300" y="1924050"/>
          <p14:tracePt t="35312" x="5708650" y="1911350"/>
          <p14:tracePt t="35320" x="5715000" y="1911350"/>
          <p14:tracePt t="35464" x="5721350" y="1905000"/>
          <p14:tracePt t="35968" x="5727700" y="1905000"/>
          <p14:tracePt t="35976" x="5746750" y="1905000"/>
          <p14:tracePt t="35985" x="5772150" y="1905000"/>
          <p14:tracePt t="36000" x="5797550" y="1905000"/>
          <p14:tracePt t="36016" x="5918200" y="1911350"/>
          <p14:tracePt t="36033" x="6038850" y="1943100"/>
          <p14:tracePt t="36050" x="6184900" y="1968500"/>
          <p14:tracePt t="36066" x="6318250" y="2012950"/>
          <p14:tracePt t="36083" x="6419850" y="2063750"/>
          <p14:tracePt t="36100" x="6508750" y="2101850"/>
          <p14:tracePt t="36117" x="6546850" y="2133600"/>
          <p14:tracePt t="36133" x="6584950" y="2165350"/>
          <p14:tracePt t="36150" x="6591300" y="2178050"/>
          <p14:tracePt t="36167" x="6597650" y="2184400"/>
          <p14:tracePt t="36183" x="6610350" y="2197100"/>
          <p14:tracePt t="36200" x="6616700" y="2203450"/>
          <p14:tracePt t="36217" x="6635750" y="2228850"/>
          <p14:tracePt t="36233" x="6654800" y="2247900"/>
          <p14:tracePt t="36256" x="6661150" y="2254250"/>
          <p14:tracePt t="36272" x="6673850" y="2266950"/>
          <p14:tracePt t="36288" x="6692900" y="2279650"/>
          <p14:tracePt t="36304" x="6711950" y="2286000"/>
          <p14:tracePt t="36317" x="6731000" y="2286000"/>
          <p14:tracePt t="36333" x="6743700" y="2305050"/>
          <p14:tracePt t="36350" x="6788150" y="2330450"/>
          <p14:tracePt t="36366" x="6819900" y="2355850"/>
          <p14:tracePt t="36383" x="6864350" y="2387600"/>
          <p14:tracePt t="36400" x="6915150" y="2413000"/>
          <p14:tracePt t="36401" x="6927850" y="2425700"/>
          <p14:tracePt t="36489" x="6896100" y="2425700"/>
          <p14:tracePt t="36496" x="6819900" y="2425700"/>
          <p14:tracePt t="36505" x="6731000" y="2425700"/>
          <p14:tracePt t="36517" x="6623050" y="2438400"/>
          <p14:tracePt t="36533" x="6362700" y="2463800"/>
          <p14:tracePt t="36550" x="6051550" y="2463800"/>
          <p14:tracePt t="36567" x="5759450" y="2463800"/>
          <p14:tracePt t="36583" x="5518150" y="2463800"/>
          <p14:tracePt t="36600" x="5302250" y="2432050"/>
          <p14:tracePt t="36601" x="5175250" y="2387600"/>
          <p14:tracePt t="36617" x="5041900" y="2343150"/>
          <p14:tracePt t="36634" x="4857750" y="2260600"/>
          <p14:tracePt t="36650" x="4673600" y="2209800"/>
          <p14:tracePt t="36667" x="4470400" y="2139950"/>
          <p14:tracePt t="36683" x="4273550" y="2101850"/>
          <p14:tracePt t="36700" x="4127500" y="2063750"/>
          <p14:tracePt t="36717" x="4019550" y="2057400"/>
          <p14:tracePt t="36733" x="3962400" y="2044700"/>
          <p14:tracePt t="36750" x="3892550" y="2044700"/>
          <p14:tracePt t="36767" x="3867150" y="2019300"/>
          <p14:tracePt t="36783" x="3822700" y="2012950"/>
          <p14:tracePt t="36800" x="3790950" y="1987550"/>
          <p14:tracePt t="36801" x="3778250" y="1981200"/>
          <p14:tracePt t="36817" x="3765550" y="1962150"/>
          <p14:tracePt t="36833" x="3746500" y="1949450"/>
          <p14:tracePt t="36850" x="3746500" y="1930400"/>
          <p14:tracePt t="36867" x="3746500" y="1898650"/>
          <p14:tracePt t="36884" x="3746500" y="1866900"/>
          <p14:tracePt t="36900" x="3759200" y="1822450"/>
          <p14:tracePt t="36917" x="3790950" y="1797050"/>
          <p14:tracePt t="36933" x="3829050" y="1758950"/>
          <p14:tracePt t="36950" x="3886200" y="1733550"/>
          <p14:tracePt t="36967" x="3943350" y="1714500"/>
          <p14:tracePt t="36983" x="4000500" y="1714500"/>
          <p14:tracePt t="37000" x="4070350" y="1714500"/>
          <p14:tracePt t="37001" x="4083050" y="1714500"/>
          <p14:tracePt t="37017" x="4114800" y="1714500"/>
          <p14:tracePt t="37033" x="4133850" y="1733550"/>
          <p14:tracePt t="37050" x="4159250" y="1765300"/>
          <p14:tracePt t="37067" x="4178300" y="1803400"/>
          <p14:tracePt t="37083" x="4184650" y="1816100"/>
          <p14:tracePt t="37100" x="4203700" y="1822450"/>
          <p14:tracePt t="37117" x="4210050" y="1835150"/>
          <p14:tracePt t="37133" x="4210050" y="1841500"/>
          <p14:tracePt t="37150" x="4210050" y="1854200"/>
          <p14:tracePt t="37167" x="4210050" y="1860550"/>
          <p14:tracePt t="37185" x="4203700" y="1885950"/>
          <p14:tracePt t="37200" x="4197350" y="1892300"/>
          <p14:tracePt t="37217" x="4184650" y="1898650"/>
          <p14:tracePt t="37233" x="4178300" y="1905000"/>
          <p14:tracePt t="37250" x="4159250" y="1924050"/>
          <p14:tracePt t="37267" x="4159250" y="1930400"/>
          <p14:tracePt t="37283" x="4140200" y="1962150"/>
          <p14:tracePt t="37300" x="4114800" y="1993900"/>
          <p14:tracePt t="37317" x="4102100" y="2012950"/>
          <p14:tracePt t="37333" x="4070350" y="2038350"/>
          <p14:tracePt t="37350" x="4044950" y="2063750"/>
          <p14:tracePt t="37367" x="4038600" y="2070100"/>
          <p14:tracePt t="37384" x="4025900" y="2070100"/>
          <p14:tracePt t="37409" x="4013200" y="2070100"/>
          <p14:tracePt t="37441" x="4006850" y="2070100"/>
          <p14:tracePt t="37449" x="4006850" y="2057400"/>
          <p14:tracePt t="37457" x="4006850" y="2044700"/>
          <p14:tracePt t="37467" x="4013200" y="2032000"/>
          <p14:tracePt t="37484" x="4038600" y="2000250"/>
          <p14:tracePt t="37500" x="4038600" y="1981200"/>
          <p14:tracePt t="37517" x="4051300" y="1962150"/>
          <p14:tracePt t="37534" x="4057650" y="1949450"/>
          <p14:tracePt t="37550" x="4064000" y="1936750"/>
          <p14:tracePt t="37577" x="4070350" y="1917700"/>
          <p14:tracePt t="37761" x="4089400" y="1917700"/>
          <p14:tracePt t="37953" x="4089400" y="1930400"/>
          <p14:tracePt t="37961" x="4095750" y="1936750"/>
          <p14:tracePt t="37977" x="4114800" y="1936750"/>
          <p14:tracePt t="38001" x="4121150" y="1936750"/>
          <p14:tracePt t="38025" x="4127500" y="1936750"/>
          <p14:tracePt t="38049" x="4133850" y="1936750"/>
          <p14:tracePt t="38065" x="4152900" y="1936750"/>
          <p14:tracePt t="38097" x="4159250" y="1936750"/>
          <p14:tracePt t="38105" x="4165600" y="1943100"/>
          <p14:tracePt t="38185" x="4171950" y="1943100"/>
          <p14:tracePt t="38209" x="4191000" y="1943100"/>
          <p14:tracePt t="38225" x="4203700" y="1936750"/>
          <p14:tracePt t="38233" x="4216400" y="1930400"/>
          <p14:tracePt t="38241" x="4222750" y="1924050"/>
          <p14:tracePt t="38250" x="4235450" y="1911350"/>
          <p14:tracePt t="38267" x="4248150" y="1898650"/>
          <p14:tracePt t="38284" x="4248150" y="1892300"/>
          <p14:tracePt t="38361" x="4241800" y="1885950"/>
          <p14:tracePt t="38369" x="4235450" y="1885950"/>
          <p14:tracePt t="38384" x="4229100" y="1885950"/>
          <p14:tracePt t="38400" x="4197350" y="1898650"/>
          <p14:tracePt t="38401" x="4191000" y="1898650"/>
          <p14:tracePt t="38417" x="4165600" y="1898650"/>
          <p14:tracePt t="38434" x="4159250" y="1898650"/>
          <p14:tracePt t="38450" x="4133850" y="1905000"/>
          <p14:tracePt t="38473" x="4127500" y="1905000"/>
          <p14:tracePt t="38505" x="4121150" y="1905000"/>
          <p14:tracePt t="38529" x="4114800" y="1905000"/>
          <p14:tracePt t="38561" x="4095750" y="1905000"/>
          <p14:tracePt t="38585" x="4089400" y="1905000"/>
          <p14:tracePt t="38697" x="4102100" y="1905000"/>
          <p14:tracePt t="38705" x="4127500" y="1905000"/>
          <p14:tracePt t="38717" x="4152900" y="1905000"/>
          <p14:tracePt t="38734" x="4178300" y="1905000"/>
          <p14:tracePt t="38750" x="4203700" y="1905000"/>
          <p14:tracePt t="38767" x="4229100" y="1905000"/>
          <p14:tracePt t="38784" x="4267200" y="1911350"/>
          <p14:tracePt t="38801" x="4343400" y="1930400"/>
          <p14:tracePt t="38801" x="4400550" y="1930400"/>
          <p14:tracePt t="38817" x="4527550" y="1955800"/>
          <p14:tracePt t="38834" x="4654550" y="1968500"/>
          <p14:tracePt t="38850" x="4819650" y="1987550"/>
          <p14:tracePt t="38867" x="4883150" y="1987550"/>
          <p14:tracePt t="38884" x="4921250" y="1987550"/>
          <p14:tracePt t="38901" x="4927600" y="1987550"/>
          <p14:tracePt t="38945" x="4940300" y="1987550"/>
          <p14:tracePt t="38985" x="4953000" y="1987550"/>
          <p14:tracePt t="39001" x="4959350" y="1987550"/>
          <p14:tracePt t="39017" x="4984750" y="1987550"/>
          <p14:tracePt t="39025" x="5010150" y="1987550"/>
          <p14:tracePt t="39034" x="5048250" y="1987550"/>
          <p14:tracePt t="39051" x="5092700" y="1987550"/>
          <p14:tracePt t="39067" x="5118100" y="1987550"/>
          <p14:tracePt t="39084" x="5124450" y="1987550"/>
          <p14:tracePt t="39138" x="5137150" y="1981200"/>
          <p14:tracePt t="39745" x="5137150" y="1987550"/>
          <p14:tracePt t="39753" x="5143500" y="1993900"/>
          <p14:tracePt t="39768" x="5175250" y="2012950"/>
          <p14:tracePt t="39784" x="5238750" y="2070100"/>
          <p14:tracePt t="39801" x="5435600" y="2184400"/>
          <p14:tracePt t="39801" x="5562600" y="2254250"/>
          <p14:tracePt t="39817" x="5918200" y="2425700"/>
          <p14:tracePt t="39834" x="6394450" y="2679700"/>
          <p14:tracePt t="39851" x="6908800" y="2965450"/>
          <p14:tracePt t="39867" x="7359650" y="3238500"/>
          <p14:tracePt t="39884" x="7620000" y="3441700"/>
          <p14:tracePt t="39901" x="7804150" y="3632200"/>
          <p14:tracePt t="39918" x="7924800" y="3841750"/>
          <p14:tracePt t="39934" x="7988300" y="4025900"/>
          <p14:tracePt t="39951" x="8001000" y="4165600"/>
          <p14:tracePt t="39967" x="8026400" y="4279900"/>
          <p14:tracePt t="39984" x="8026400" y="4387850"/>
          <p14:tracePt t="40001" x="8026400" y="4527550"/>
          <p14:tracePt t="40002" x="8026400" y="4616450"/>
          <p14:tracePt t="40017" x="8026400" y="4826000"/>
          <p14:tracePt t="40034" x="7994650" y="4991100"/>
          <p14:tracePt t="40051" x="7905750" y="5130800"/>
          <p14:tracePt t="40067" x="7791450" y="5257800"/>
          <p14:tracePt t="40084" x="7747000" y="5283200"/>
          <p14:tracePt t="40101" x="7677150" y="5321300"/>
          <p14:tracePt t="40117" x="7594600" y="5334000"/>
          <p14:tracePt t="40134" x="7537450" y="5334000"/>
          <p14:tracePt t="40151" x="7505700" y="5334000"/>
          <p14:tracePt t="40168" x="7499350" y="5334000"/>
          <p14:tracePt t="40184" x="7486650" y="5334000"/>
          <p14:tracePt t="40266" x="7480300" y="5334000"/>
          <p14:tracePt t="40273" x="7480300" y="5340350"/>
          <p14:tracePt t="40284" x="7480300" y="5346700"/>
          <p14:tracePt t="40301" x="7480300" y="5365750"/>
          <p14:tracePt t="40369" x="7480300" y="5334000"/>
          <p14:tracePt t="40377" x="7480300" y="5245100"/>
          <p14:tracePt t="40386" x="7480300" y="5200650"/>
          <p14:tracePt t="40401" x="7480300" y="5194300"/>
          <p14:tracePt t="40441" x="7461250" y="5207000"/>
          <p14:tracePt t="40449" x="7454900" y="5226050"/>
          <p14:tracePt t="40458" x="7423150" y="5245100"/>
          <p14:tracePt t="40468" x="7391400" y="5283200"/>
          <p14:tracePt t="40484" x="7353300" y="5346700"/>
          <p14:tracePt t="40501" x="7327900" y="5441950"/>
          <p14:tracePt t="40518" x="7308850" y="5556250"/>
          <p14:tracePt t="40534" x="7283450" y="5702300"/>
          <p14:tracePt t="40551" x="7245350" y="5816600"/>
          <p14:tracePt t="40568" x="7226300" y="5886450"/>
          <p14:tracePt t="40584" x="7213600" y="5892800"/>
          <p14:tracePt t="40601" x="7200900" y="5892800"/>
          <p14:tracePt t="40618" x="7124700" y="5810250"/>
          <p14:tracePt t="40634" x="7073900" y="5734050"/>
          <p14:tracePt t="40651" x="7023100" y="5683250"/>
          <p14:tracePt t="40668" x="6934200" y="5676900"/>
          <p14:tracePt t="40684" x="6794500" y="5676900"/>
          <p14:tracePt t="40701" x="6686550" y="5676900"/>
          <p14:tracePt t="40718" x="6616700" y="5689600"/>
          <p14:tracePt t="40754" x="6610350" y="5689600"/>
          <p14:tracePt t="40762" x="6584950" y="5683250"/>
          <p14:tracePt t="40770" x="6559550" y="5632450"/>
          <p14:tracePt t="40784" x="6553200" y="5594350"/>
          <p14:tracePt t="40801" x="6464300" y="5454650"/>
          <p14:tracePt t="40801" x="6426200" y="5378450"/>
          <p14:tracePt t="40818" x="6324600" y="5251450"/>
          <p14:tracePt t="40834" x="6178550" y="5118100"/>
          <p14:tracePt t="40851" x="6057900" y="5022850"/>
          <p14:tracePt t="40868" x="5994400" y="4972050"/>
          <p14:tracePt t="40885" x="5969000" y="4946650"/>
          <p14:tracePt t="40901" x="5949950" y="4889500"/>
          <p14:tracePt t="40918" x="5949950" y="4832350"/>
          <p14:tracePt t="40934" x="5956300" y="4787900"/>
          <p14:tracePt t="40951" x="6026150" y="4768850"/>
          <p14:tracePt t="40968" x="6057900" y="4743450"/>
          <p14:tracePt t="40984" x="6076950" y="4737100"/>
          <p14:tracePt t="41210" x="6076950" y="4724400"/>
          <p14:tracePt t="41218" x="6057900" y="4699000"/>
          <p14:tracePt t="41235" x="5930900" y="4572000"/>
          <p14:tracePt t="41251" x="5816600" y="4445000"/>
          <p14:tracePt t="41268" x="5676900" y="4254500"/>
          <p14:tracePt t="41284" x="5600700" y="4102100"/>
          <p14:tracePt t="41301" x="5537200" y="3917950"/>
          <p14:tracePt t="41318" x="5473700" y="3765550"/>
          <p14:tracePt t="41334" x="5422900" y="3568700"/>
          <p14:tracePt t="41351" x="5372100" y="3403600"/>
          <p14:tracePt t="41368" x="5346700" y="3321050"/>
          <p14:tracePt t="41384" x="5308600" y="3251200"/>
          <p14:tracePt t="41386" x="5295900" y="3232150"/>
          <p14:tracePt t="41401" x="5270500" y="3213100"/>
          <p14:tracePt t="41418" x="5226050" y="3168650"/>
          <p14:tracePt t="41434" x="5168900" y="3130550"/>
          <p14:tracePt t="41451" x="5105400" y="3086100"/>
          <p14:tracePt t="41468" x="5060950" y="3060700"/>
          <p14:tracePt t="41484" x="5022850" y="3041650"/>
          <p14:tracePt t="41501" x="4991100" y="3041650"/>
          <p14:tracePt t="41518" x="4959350" y="3041650"/>
          <p14:tracePt t="41534" x="4946650" y="3041650"/>
          <p14:tracePt t="41551" x="4933950" y="3041650"/>
          <p14:tracePt t="41568" x="4921250" y="3054350"/>
          <p14:tracePt t="41584" x="4895850" y="3073400"/>
          <p14:tracePt t="41601" x="4864100" y="3079750"/>
          <p14:tracePt t="41602" x="4851400" y="3079750"/>
          <p14:tracePt t="41618" x="4819650" y="3086100"/>
          <p14:tracePt t="41634" x="4813300" y="3092450"/>
          <p14:tracePt t="41674" x="4813300" y="3086100"/>
          <p14:tracePt t="41682" x="4813300" y="3073400"/>
          <p14:tracePt t="41770" x="4838700" y="3048000"/>
          <p14:tracePt t="41781" x="4902200" y="3041650"/>
          <p14:tracePt t="41786" x="5029200" y="3028950"/>
          <p14:tracePt t="41801" x="5156200" y="2952750"/>
          <p14:tracePt t="41818" x="5397500" y="2851150"/>
          <p14:tracePt t="41835" x="5416550" y="2832100"/>
          <p14:tracePt t="41898" x="5410200" y="2832100"/>
          <p14:tracePt t="41914" x="5403850" y="2832100"/>
          <p14:tracePt t="41922" x="5397500" y="2832100"/>
          <p14:tracePt t="41938" x="5384800" y="2832100"/>
          <p14:tracePt t="41951" x="5372100" y="2832100"/>
          <p14:tracePt t="41968" x="5359400" y="2832100"/>
          <p14:tracePt t="41985" x="5327650" y="2832100"/>
          <p14:tracePt t="42001" x="5257800" y="2832100"/>
          <p14:tracePt t="42002" x="5238750" y="2832100"/>
          <p14:tracePt t="42018" x="5143500" y="2870200"/>
          <p14:tracePt t="42035" x="5041900" y="2921000"/>
          <p14:tracePt t="42051" x="4972050" y="2946400"/>
          <p14:tracePt t="42068" x="4933950" y="2978150"/>
          <p14:tracePt t="42085" x="4914900" y="2984500"/>
          <p14:tracePt t="42101" x="4889500" y="2990850"/>
          <p14:tracePt t="42178" x="4889500" y="2984500"/>
          <p14:tracePt t="42186" x="4889500" y="2978150"/>
          <p14:tracePt t="42201" x="4889500" y="2959100"/>
          <p14:tracePt t="42218" x="4889500" y="2844800"/>
          <p14:tracePt t="42235" x="4895850" y="2762250"/>
          <p14:tracePt t="42251" x="4921250" y="2647950"/>
          <p14:tracePt t="42268" x="4927600" y="2559050"/>
          <p14:tracePt t="42285" x="4940300" y="2514600"/>
          <p14:tracePt t="42301" x="4940300" y="2470150"/>
          <p14:tracePt t="42318" x="4933950" y="2444750"/>
          <p14:tracePt t="42335" x="4927600" y="2438400"/>
          <p14:tracePt t="42426" x="4921250" y="2438400"/>
          <p14:tracePt t="42434" x="4902200" y="2451100"/>
          <p14:tracePt t="42451" x="4895850" y="2476500"/>
          <p14:tracePt t="42468" x="4895850" y="2501900"/>
          <p14:tracePt t="42485" x="4889500" y="2520950"/>
          <p14:tracePt t="42570" x="4889500" y="2527300"/>
          <p14:tracePt t="42594" x="4889500" y="2540000"/>
          <p14:tracePt t="42603" x="4889500" y="2546350"/>
          <p14:tracePt t="42626" x="4895850" y="2546350"/>
          <p14:tracePt t="42650" x="4902200" y="2546350"/>
          <p14:tracePt t="42658" x="4908550" y="2546350"/>
          <p14:tracePt t="42668" x="4933950" y="2546350"/>
          <p14:tracePt t="42685" x="4972050" y="2546350"/>
          <p14:tracePt t="42701" x="5003800" y="2527300"/>
          <p14:tracePt t="42718" x="5041900" y="2501900"/>
          <p14:tracePt t="42735" x="5060950" y="2501900"/>
          <p14:tracePt t="42751" x="5073650" y="2495550"/>
          <p14:tracePt t="42826" x="5086350" y="2495550"/>
          <p14:tracePt t="42874" x="5080000" y="2501900"/>
          <p14:tracePt t="42986" x="5073650" y="2508250"/>
          <p14:tracePt t="43010" x="5073650" y="2514600"/>
          <p14:tracePt t="43018" x="5080000" y="2552700"/>
          <p14:tracePt t="43034" x="5086350" y="2578100"/>
          <p14:tracePt t="43042" x="5086350" y="2584450"/>
          <p14:tracePt t="43051" x="5086350" y="2597150"/>
          <p14:tracePt t="43068" x="5099050" y="2609850"/>
          <p14:tracePt t="43085" x="5118100" y="2609850"/>
          <p14:tracePt t="43101" x="5137150" y="2609850"/>
          <p14:tracePt t="43138" x="5149850" y="2609850"/>
          <p14:tracePt t="43186" x="5156200" y="2609850"/>
          <p14:tracePt t="43202" x="5162550" y="2603500"/>
          <p14:tracePt t="43211" x="5162550" y="2590800"/>
          <p14:tracePt t="43218" x="5162550" y="2584450"/>
          <p14:tracePt t="43235" x="5168900" y="2552700"/>
          <p14:tracePt t="43252" x="5168900" y="2546350"/>
          <p14:tracePt t="43268" x="5187950" y="2514600"/>
          <p14:tracePt t="43285" x="5187950" y="2508250"/>
          <p14:tracePt t="43302" x="5187950" y="2495550"/>
          <p14:tracePt t="43530" x="5194300" y="2489200"/>
          <p14:tracePt t="43746" x="5200650" y="2489200"/>
          <p14:tracePt t="43874" x="5219700" y="2489200"/>
          <p14:tracePt t="43882" x="5232400" y="2489200"/>
          <p14:tracePt t="43890" x="5251450" y="2482850"/>
          <p14:tracePt t="43902" x="5283200" y="2470150"/>
          <p14:tracePt t="43918" x="5295900" y="2457450"/>
          <p14:tracePt t="43935" x="5321300" y="2444750"/>
          <p14:tracePt t="44058" x="5308600" y="2444750"/>
          <p14:tracePt t="44082" x="5295900" y="2451100"/>
          <p14:tracePt t="44090" x="5295900" y="2457450"/>
          <p14:tracePt t="44102" x="5289550" y="2470150"/>
          <p14:tracePt t="44118" x="5257800" y="2508250"/>
          <p14:tracePt t="44135" x="5219700" y="2578100"/>
          <p14:tracePt t="44152" x="5200650" y="2628900"/>
          <p14:tracePt t="44168" x="5162550" y="2698750"/>
          <p14:tracePt t="44185" x="5130800" y="2743200"/>
          <p14:tracePt t="44202" x="5118100" y="2768600"/>
          <p14:tracePt t="44202" x="5105400" y="2787650"/>
          <p14:tracePt t="44218" x="5092700" y="2813050"/>
          <p14:tracePt t="44235" x="5086350" y="2819400"/>
          <p14:tracePt t="44252" x="5060950" y="2851150"/>
          <p14:tracePt t="44268" x="5035550" y="2876550"/>
          <p14:tracePt t="44285" x="5010150" y="2889250"/>
          <p14:tracePt t="44302" x="4984750" y="2908300"/>
          <p14:tracePt t="44319" x="4959350" y="2933700"/>
          <p14:tracePt t="44335" x="4946650" y="2946400"/>
          <p14:tracePt t="44352" x="4927600" y="2965450"/>
          <p14:tracePt t="44368" x="4921250" y="2971800"/>
          <p14:tracePt t="44385" x="4914900" y="2978150"/>
          <p14:tracePt t="44402" x="4895850" y="2997200"/>
          <p14:tracePt t="44419" x="4870450" y="3009900"/>
          <p14:tracePt t="44435" x="4826000" y="3041650"/>
          <p14:tracePt t="44452" x="4768850" y="3079750"/>
          <p14:tracePt t="44469" x="4724400" y="3105150"/>
          <p14:tracePt t="44485" x="4648200" y="3149600"/>
          <p14:tracePt t="44502" x="4527550" y="3175000"/>
          <p14:tracePt t="44519" x="4394200" y="3200400"/>
          <p14:tracePt t="44535" x="4216400" y="3225800"/>
          <p14:tracePt t="44552" x="3975100" y="3238500"/>
          <p14:tracePt t="44569" x="3727450" y="3238500"/>
          <p14:tracePt t="44585" x="3517900" y="3238500"/>
          <p14:tracePt t="44602" x="3378200" y="3238500"/>
          <p14:tracePt t="44602" x="3327400" y="3238500"/>
          <p14:tracePt t="44619" x="3270250" y="3238500"/>
          <p14:tracePt t="44635" x="3187700" y="3200400"/>
          <p14:tracePt t="44652" x="3130550" y="3187700"/>
          <p14:tracePt t="44669" x="3086100" y="3181350"/>
          <p14:tracePt t="44685" x="3028950" y="3149600"/>
          <p14:tracePt t="44702" x="2971800" y="3130550"/>
          <p14:tracePt t="44718" x="2908300" y="3105150"/>
          <p14:tracePt t="44735" x="2838450" y="3073400"/>
          <p14:tracePt t="44752" x="2819400" y="3048000"/>
          <p14:tracePt t="44768" x="2794000" y="3035300"/>
          <p14:tracePt t="44785" x="2774950" y="3009900"/>
          <p14:tracePt t="44786" x="2774950" y="2990850"/>
          <p14:tracePt t="44802" x="2774950" y="2984500"/>
          <p14:tracePt t="44819" x="2755900" y="2933700"/>
          <p14:tracePt t="44835" x="2787650" y="2889250"/>
          <p14:tracePt t="44852" x="2863850" y="2838450"/>
          <p14:tracePt t="44869" x="2901950" y="2806700"/>
          <p14:tracePt t="44885" x="2933700" y="2787650"/>
          <p14:tracePt t="44907" x="2940050" y="2787650"/>
          <p14:tracePt t="44930" x="2952750" y="2787650"/>
          <p14:tracePt t="44938" x="2959100" y="2787650"/>
          <p14:tracePt t="44952" x="2965450" y="2794000"/>
          <p14:tracePt t="44969" x="2978150" y="2800350"/>
          <p14:tracePt t="44985" x="2990850" y="2806700"/>
          <p14:tracePt t="45002" x="2997200" y="2819400"/>
          <p14:tracePt t="45019" x="3003550" y="2838450"/>
          <p14:tracePt t="45043" x="3009900" y="2844800"/>
          <p14:tracePt t="45052" x="3016250" y="2851150"/>
          <p14:tracePt t="45069" x="3035300" y="2870200"/>
          <p14:tracePt t="45085" x="3048000" y="2876550"/>
          <p14:tracePt t="45102" x="3067050" y="2889250"/>
          <p14:tracePt t="45119" x="3098800" y="2895600"/>
          <p14:tracePt t="45135" x="3111500" y="2914650"/>
          <p14:tracePt t="45178" x="3124200" y="2914650"/>
          <p14:tracePt t="45243" x="3136900" y="2914650"/>
          <p14:tracePt t="45251" x="3149600" y="2914650"/>
          <p14:tracePt t="45259" x="3187700" y="2914650"/>
          <p14:tracePt t="45269" x="3219450" y="2914650"/>
          <p14:tracePt t="45285" x="3270250" y="2908300"/>
          <p14:tracePt t="45302" x="3384550" y="2889250"/>
          <p14:tracePt t="45319" x="3460750" y="2876550"/>
          <p14:tracePt t="45335" x="3568700" y="2851150"/>
          <p14:tracePt t="45352" x="3676650" y="2844800"/>
          <p14:tracePt t="45369" x="3752850" y="2832100"/>
          <p14:tracePt t="45385" x="3797300" y="2832100"/>
          <p14:tracePt t="45402" x="3829050" y="2832100"/>
          <p14:tracePt t="45403" x="3848100" y="2832100"/>
          <p14:tracePt t="45419" x="3867150" y="2832100"/>
          <p14:tracePt t="45435" x="3886200" y="2832100"/>
          <p14:tracePt t="45452" x="3905250" y="2832100"/>
          <p14:tracePt t="45469" x="3924300" y="2832100"/>
          <p14:tracePt t="45485" x="3987800" y="2832100"/>
          <p14:tracePt t="45502" x="4070350" y="2844800"/>
          <p14:tracePt t="45519" x="4197350" y="2882900"/>
          <p14:tracePt t="45535" x="4311650" y="2921000"/>
          <p14:tracePt t="45552" x="4419600" y="2921000"/>
          <p14:tracePt t="45569" x="4502150" y="2921000"/>
          <p14:tracePt t="45585" x="4565650" y="2921000"/>
          <p14:tracePt t="45591" x="4597400" y="2914650"/>
          <p14:tracePt t="45602" x="4629150" y="2908300"/>
          <p14:tracePt t="45619" x="4654550" y="2895600"/>
          <p14:tracePt t="45635" x="4667250" y="2895600"/>
          <p14:tracePt t="45652" x="4692650" y="2895600"/>
          <p14:tracePt t="45669" x="4724400" y="2889250"/>
          <p14:tracePt t="45685" x="4768850" y="2889250"/>
          <p14:tracePt t="45702" x="4819650" y="2863850"/>
          <p14:tracePt t="45719" x="4864100" y="2851150"/>
          <p14:tracePt t="45735" x="4902200" y="2825750"/>
          <p14:tracePt t="45752" x="4972050" y="2794000"/>
          <p14:tracePt t="45769" x="5035550" y="2755900"/>
          <p14:tracePt t="45785" x="5067300" y="2743200"/>
          <p14:tracePt t="45802" x="5099050" y="2743200"/>
          <p14:tracePt t="45803" x="5105400" y="2743200"/>
          <p14:tracePt t="45819" x="5162550" y="2743200"/>
          <p14:tracePt t="45835" x="5226050" y="2743200"/>
          <p14:tracePt t="45852" x="5321300" y="2749550"/>
          <p14:tracePt t="45869" x="5435600" y="2787650"/>
          <p14:tracePt t="45886" x="5581650" y="2806700"/>
          <p14:tracePt t="45902" x="5695950" y="2832100"/>
          <p14:tracePt t="45919" x="5784850" y="2844800"/>
          <p14:tracePt t="45935" x="5854700" y="2851150"/>
          <p14:tracePt t="45952" x="5899150" y="2851150"/>
          <p14:tracePt t="45969" x="5943600" y="2851150"/>
          <p14:tracePt t="45985" x="5962650" y="2851150"/>
          <p14:tracePt t="46002" x="5969000" y="2851150"/>
          <p14:tracePt t="46019" x="5981700" y="2851150"/>
          <p14:tracePt t="46035" x="5994400" y="2851150"/>
          <p14:tracePt t="46052" x="6007100" y="2851150"/>
          <p14:tracePt t="46069" x="6013450" y="2851150"/>
          <p14:tracePt t="46091" x="6019800" y="2851150"/>
          <p14:tracePt t="46107" x="6026150" y="2857500"/>
          <p14:tracePt t="46119" x="6032500" y="2857500"/>
          <p14:tracePt t="46155" x="6038850" y="2870200"/>
          <p14:tracePt t="46163" x="6038850" y="2876550"/>
          <p14:tracePt t="46179" x="6038850" y="2889250"/>
          <p14:tracePt t="46187" x="6038850" y="2921000"/>
          <p14:tracePt t="46202" x="6038850" y="2933700"/>
          <p14:tracePt t="46219" x="6038850" y="3009900"/>
          <p14:tracePt t="46235" x="6038850" y="3060700"/>
          <p14:tracePt t="46252" x="6038850" y="3098800"/>
          <p14:tracePt t="46269" x="6038850" y="3111500"/>
          <p14:tracePt t="46286" x="6032500" y="3130550"/>
          <p14:tracePt t="46302" x="6032500" y="3136900"/>
          <p14:tracePt t="46467" x="6038850" y="3130550"/>
          <p14:tracePt t="46755" x="6083300" y="3130550"/>
          <p14:tracePt t="46763" x="6172200" y="3130550"/>
          <p14:tracePt t="46771" x="6292850" y="3130550"/>
          <p14:tracePt t="46786" x="6413500" y="3130550"/>
          <p14:tracePt t="46802" x="6642100" y="3130550"/>
          <p14:tracePt t="46803" x="6743700" y="3130550"/>
          <p14:tracePt t="46819" x="6889750" y="3130550"/>
          <p14:tracePt t="46836" x="7029450" y="3130550"/>
          <p14:tracePt t="46852" x="7112000" y="3130550"/>
          <p14:tracePt t="46869" x="7156450" y="3130550"/>
          <p14:tracePt t="46886" x="7188200" y="3130550"/>
          <p14:tracePt t="46907" x="7194550" y="3117850"/>
          <p14:tracePt t="46963" x="7194550" y="3111500"/>
          <p14:tracePt t="46987" x="7194550" y="3105150"/>
          <p14:tracePt t="47195" x="7194550" y="3098800"/>
          <p14:tracePt t="47211" x="7194550" y="3092450"/>
          <p14:tracePt t="47219" x="7194550" y="3073400"/>
          <p14:tracePt t="47236" x="7232650" y="3048000"/>
          <p14:tracePt t="47252" x="7277100" y="3048000"/>
          <p14:tracePt t="47269" x="7327900" y="3022600"/>
          <p14:tracePt t="47286" x="7385050" y="3003550"/>
          <p14:tracePt t="47302" x="7416800" y="2990850"/>
          <p14:tracePt t="47319" x="7435850" y="2971800"/>
          <p14:tracePt t="47336" x="7442200" y="2971800"/>
          <p14:tracePt t="47515" x="7461250" y="2984500"/>
          <p14:tracePt t="47523" x="7467600" y="2984500"/>
          <p14:tracePt t="47536" x="7499350" y="2990850"/>
          <p14:tracePt t="47553" x="7632700" y="3016250"/>
          <p14:tracePt t="47569" x="7785100" y="3016250"/>
          <p14:tracePt t="47586" x="7931150" y="3016250"/>
          <p14:tracePt t="47602" x="8026400" y="3028950"/>
          <p14:tracePt t="47603" x="8051800" y="3028950"/>
          <p14:tracePt t="47651" x="8058150" y="3028950"/>
          <p14:tracePt t="47683" x="8064500" y="3028950"/>
          <p14:tracePt t="47723" x="8070850" y="3028950"/>
          <p14:tracePt t="47739" x="8089900" y="3028950"/>
          <p14:tracePt t="47747" x="8096250" y="3035300"/>
          <p14:tracePt t="47771" x="8102600" y="3048000"/>
          <p14:tracePt t="48035" x="8108950" y="3048000"/>
          <p14:tracePt t="48043" x="8134350" y="3048000"/>
          <p14:tracePt t="48053" x="8153400" y="3048000"/>
          <p14:tracePt t="48069" x="8235950" y="3009900"/>
          <p14:tracePt t="48086" x="8362950" y="2997200"/>
          <p14:tracePt t="48103" x="8470900" y="2984500"/>
          <p14:tracePt t="48119" x="8496300" y="2984500"/>
          <p14:tracePt t="48155" x="8502650" y="2984500"/>
          <p14:tracePt t="48171" x="8477250" y="3003550"/>
          <p14:tracePt t="48179" x="8470900" y="3009900"/>
          <p14:tracePt t="48187" x="8445500" y="3022600"/>
          <p14:tracePt t="48203" x="8426450" y="3028950"/>
          <p14:tracePt t="48219" x="8382000" y="3054350"/>
          <p14:tracePt t="48236" x="8375650" y="3054350"/>
          <p14:tracePt t="48253" x="8369300" y="3060700"/>
          <p14:tracePt t="48269" x="8356600" y="3060700"/>
          <p14:tracePt t="48286" x="8331200" y="3060700"/>
          <p14:tracePt t="48303" x="8235950" y="3073400"/>
          <p14:tracePt t="48319" x="8007350" y="3111500"/>
          <p14:tracePt t="48336" x="7556500" y="3124200"/>
          <p14:tracePt t="48353" x="6572250" y="3213100"/>
          <p14:tracePt t="48369" x="5518150" y="3213100"/>
          <p14:tracePt t="48386" x="4527550" y="3213100"/>
          <p14:tracePt t="48403" x="3822700" y="3213100"/>
          <p14:tracePt t="48403" x="3568700" y="3213100"/>
          <p14:tracePt t="48419" x="3168650" y="3213100"/>
          <p14:tracePt t="48436" x="2908300" y="3213100"/>
          <p14:tracePt t="48453" x="2781300" y="3213100"/>
          <p14:tracePt t="48469" x="2679700" y="3213100"/>
          <p14:tracePt t="48486" x="2571750" y="3213100"/>
          <p14:tracePt t="48503" x="2432050" y="3213100"/>
          <p14:tracePt t="48520" x="2273300" y="3213100"/>
          <p14:tracePt t="48536" x="2063750" y="3213100"/>
          <p14:tracePt t="48553" x="1835150" y="3213100"/>
          <p14:tracePt t="48569" x="1625600" y="3213100"/>
          <p14:tracePt t="48586" x="1422400" y="3213100"/>
          <p14:tracePt t="48603" x="1225550" y="3213100"/>
          <p14:tracePt t="48603" x="1174750" y="3213100"/>
          <p14:tracePt t="48619" x="1079500" y="3213100"/>
          <p14:tracePt t="48636" x="1003300" y="3213100"/>
          <p14:tracePt t="48653" x="946150" y="3225800"/>
          <p14:tracePt t="48669" x="933450" y="3225800"/>
          <p14:tracePt t="48686" x="914400" y="3225800"/>
          <p14:tracePt t="48703" x="895350" y="3232150"/>
          <p14:tracePt t="48803" x="901700" y="3232150"/>
          <p14:tracePt t="48811" x="920750" y="3238500"/>
          <p14:tracePt t="48820" x="927100" y="3251200"/>
          <p14:tracePt t="48836" x="952500" y="3257550"/>
          <p14:tracePt t="48853" x="977900" y="3263900"/>
          <p14:tracePt t="48869" x="1022350" y="3276600"/>
          <p14:tracePt t="48886" x="1054100" y="3289300"/>
          <p14:tracePt t="48903" x="1111250" y="3289300"/>
          <p14:tracePt t="48920" x="1162050" y="3289300"/>
          <p14:tracePt t="48936" x="1257300" y="3276600"/>
          <p14:tracePt t="48953" x="1377950" y="3263900"/>
          <p14:tracePt t="48970" x="1479550" y="3238500"/>
          <p14:tracePt t="48986" x="1536700" y="3232150"/>
          <p14:tracePt t="49003" x="1568450" y="3232150"/>
          <p14:tracePt t="49004" x="1574800" y="3232150"/>
          <p14:tracePt t="49020" x="1581150" y="3232150"/>
          <p14:tracePt t="49036" x="1600200" y="3232150"/>
          <p14:tracePt t="49053" x="1619250" y="3232150"/>
          <p14:tracePt t="49069" x="1625600" y="3232150"/>
          <p14:tracePt t="49086" x="1689100" y="3244850"/>
          <p14:tracePt t="49103" x="1797050" y="3244850"/>
          <p14:tracePt t="49120" x="1924050" y="3244850"/>
          <p14:tracePt t="49136" x="2095500" y="3244850"/>
          <p14:tracePt t="49153" x="2286000" y="3244850"/>
          <p14:tracePt t="49170" x="2368550" y="3244850"/>
          <p14:tracePt t="49186" x="2406650" y="3244850"/>
          <p14:tracePt t="49203" x="2425700" y="3244850"/>
          <p14:tracePt t="49204" x="2438400" y="3244850"/>
          <p14:tracePt t="49220" x="2444750" y="3244850"/>
          <p14:tracePt t="49236" x="2457450" y="3244850"/>
          <p14:tracePt t="49253" x="2470150" y="3251200"/>
          <p14:tracePt t="49270" x="2489200" y="3251200"/>
          <p14:tracePt t="49286" x="2508250" y="3251200"/>
          <p14:tracePt t="49303" x="2552700" y="3251200"/>
          <p14:tracePt t="49320" x="2660650" y="3251200"/>
          <p14:tracePt t="49336" x="2870200" y="3251200"/>
          <p14:tracePt t="49353" x="3124200" y="3251200"/>
          <p14:tracePt t="49370" x="3384550" y="3251200"/>
          <p14:tracePt t="49386" x="3613150" y="3251200"/>
          <p14:tracePt t="49403" x="3784600" y="3251200"/>
          <p14:tracePt t="49404" x="3860800" y="3251200"/>
          <p14:tracePt t="49420" x="3905250" y="3251200"/>
          <p14:tracePt t="49436" x="3937000" y="3251200"/>
          <p14:tracePt t="49453" x="3943350" y="3257550"/>
          <p14:tracePt t="49484" x="3943350" y="3270250"/>
          <p14:tracePt t="49540" x="3943350" y="3282950"/>
          <p14:tracePt t="49564" x="3924300" y="3289300"/>
          <p14:tracePt t="49580" x="3905250" y="3302000"/>
          <p14:tracePt t="49587" x="3898900" y="3308350"/>
          <p14:tracePt t="49603" x="3892550" y="3314700"/>
          <p14:tracePt t="49620" x="3873500" y="3333750"/>
          <p14:tracePt t="49636" x="3854450" y="3365500"/>
          <p14:tracePt t="49653" x="3841750" y="3397250"/>
          <p14:tracePt t="49670" x="3835400" y="3416300"/>
          <p14:tracePt t="49686" x="3816350" y="3448050"/>
          <p14:tracePt t="49703" x="3810000" y="3473450"/>
          <p14:tracePt t="49720" x="3810000" y="3517900"/>
          <p14:tracePt t="49736" x="3803650" y="3568700"/>
          <p14:tracePt t="49753" x="3803650" y="3625850"/>
          <p14:tracePt t="49770" x="3803650" y="3708400"/>
          <p14:tracePt t="49786" x="3835400" y="3778250"/>
          <p14:tracePt t="49803" x="3930650" y="3854450"/>
          <p14:tracePt t="49804" x="3987800" y="3892550"/>
          <p14:tracePt t="49820" x="4171950" y="3943350"/>
          <p14:tracePt t="49836" x="4368800" y="3987800"/>
          <p14:tracePt t="49853" x="4565650" y="4025900"/>
          <p14:tracePt t="49870" x="4660900" y="4025900"/>
          <p14:tracePt t="49887" x="4724400" y="4025900"/>
          <p14:tracePt t="49903" x="4768850" y="4013200"/>
          <p14:tracePt t="49920" x="4781550" y="4006850"/>
          <p14:tracePt t="49936" x="4781550" y="3981450"/>
          <p14:tracePt t="49953" x="4781550" y="3968750"/>
          <p14:tracePt t="49970" x="4781550" y="3943350"/>
          <p14:tracePt t="49986" x="4781550" y="3937000"/>
          <p14:tracePt t="50004" x="4775200" y="3930650"/>
          <p14:tracePt t="50028" x="4768850" y="3930650"/>
          <p14:tracePt t="50037" x="4762500" y="3917950"/>
          <p14:tracePt t="50053" x="4756150" y="3911600"/>
          <p14:tracePt t="50070" x="4749800" y="3898900"/>
          <p14:tracePt t="50086" x="4743450" y="3873500"/>
          <p14:tracePt t="50103" x="4730750" y="3829050"/>
          <p14:tracePt t="50120" x="4724400" y="3822700"/>
          <p14:tracePt t="50136" x="4718050" y="3810000"/>
          <p14:tracePt t="50220" x="4692650" y="3797300"/>
          <p14:tracePt t="50228" x="4686300" y="3797300"/>
          <p14:tracePt t="50237" x="4584700" y="3822700"/>
          <p14:tracePt t="50253" x="4470400" y="3835400"/>
          <p14:tracePt t="50270" x="4222750" y="3835400"/>
          <p14:tracePt t="50287" x="4000500" y="3835400"/>
          <p14:tracePt t="50303" x="3759200" y="3835400"/>
          <p14:tracePt t="50320" x="3562350" y="3835400"/>
          <p14:tracePt t="50336" x="3473450" y="3835400"/>
          <p14:tracePt t="50353" x="3441700" y="3829050"/>
          <p14:tracePt t="50370" x="3416300" y="3810000"/>
          <p14:tracePt t="50387" x="3397250" y="3784600"/>
          <p14:tracePt t="50404" x="3359150" y="3714750"/>
          <p14:tracePt t="50420" x="3352800" y="3644900"/>
          <p14:tracePt t="50437" x="3333750" y="3587750"/>
          <p14:tracePt t="50453" x="3333750" y="3543300"/>
          <p14:tracePt t="50470" x="3333750" y="3498850"/>
          <p14:tracePt t="50487" x="3333750" y="3460750"/>
          <p14:tracePt t="50503" x="3333750" y="3422650"/>
          <p14:tracePt t="50520" x="3346450" y="3403600"/>
          <p14:tracePt t="50537" x="3365500" y="3397250"/>
          <p14:tracePt t="50553" x="3378200" y="3390900"/>
          <p14:tracePt t="50570" x="3384550" y="3378200"/>
          <p14:tracePt t="50596" x="3397250" y="3378200"/>
          <p14:tracePt t="50612" x="3403600" y="3378200"/>
          <p14:tracePt t="50628" x="3416300" y="3378200"/>
          <p14:tracePt t="50637" x="3422650" y="3378200"/>
          <p14:tracePt t="50653" x="3448050" y="3397250"/>
          <p14:tracePt t="50670" x="3454400" y="3429000"/>
          <p14:tracePt t="50687" x="3460750" y="3486150"/>
          <p14:tracePt t="50703" x="3473450" y="3517900"/>
          <p14:tracePt t="50720" x="3492500" y="3556000"/>
          <p14:tracePt t="50737" x="3498850" y="3562350"/>
          <p14:tracePt t="50753" x="3511550" y="3575050"/>
          <p14:tracePt t="50770" x="3543300" y="3575050"/>
          <p14:tracePt t="50787" x="3651250" y="3536950"/>
          <p14:tracePt t="50803" x="3860800" y="3409950"/>
          <p14:tracePt t="50804" x="3924300" y="3359150"/>
          <p14:tracePt t="50820" x="4114800" y="3225800"/>
          <p14:tracePt t="50837" x="4235450" y="3136900"/>
          <p14:tracePt t="50853" x="4375150" y="3035300"/>
          <p14:tracePt t="50870" x="4413250" y="3016250"/>
          <p14:tracePt t="50887" x="4445000" y="3016250"/>
          <p14:tracePt t="50904" x="4476750" y="3016250"/>
          <p14:tracePt t="50920" x="4533900" y="3016250"/>
          <p14:tracePt t="50937" x="4603750" y="3016250"/>
          <p14:tracePt t="50953" x="4635500" y="3016250"/>
          <p14:tracePt t="50970" x="4667250" y="3022600"/>
          <p14:tracePt t="50987" x="4679950" y="3028950"/>
          <p14:tracePt t="51003" x="4679950" y="3035300"/>
          <p14:tracePt t="51020" x="4679950" y="3073400"/>
          <p14:tracePt t="51037" x="4667250" y="3092450"/>
          <p14:tracePt t="51053" x="4641850" y="3117850"/>
          <p14:tracePt t="51070" x="4603750" y="3136900"/>
          <p14:tracePt t="51087" x="4572000" y="3155950"/>
          <p14:tracePt t="51103" x="4533900" y="3162300"/>
          <p14:tracePt t="51120" x="4502150" y="3175000"/>
          <p14:tracePt t="51137" x="4438650" y="3200400"/>
          <p14:tracePt t="51153" x="4406900" y="3213100"/>
          <p14:tracePt t="51170" x="4400550" y="3219450"/>
          <p14:tracePt t="51187" x="4375150" y="3219450"/>
          <p14:tracePt t="51204" x="4368800" y="3225800"/>
          <p14:tracePt t="51252" x="4406900" y="3225800"/>
          <p14:tracePt t="51260" x="4470400" y="3225800"/>
          <p14:tracePt t="51270" x="4578350" y="3225800"/>
          <p14:tracePt t="51287" x="4781550" y="3225800"/>
          <p14:tracePt t="51303" x="5029200" y="3225800"/>
          <p14:tracePt t="51320" x="5168900" y="3225800"/>
          <p14:tracePt t="51337" x="5213350" y="3232150"/>
          <p14:tracePt t="51353" x="5226050" y="3238500"/>
          <p14:tracePt t="51370" x="5219700" y="3244850"/>
          <p14:tracePt t="51387" x="5207000" y="3270250"/>
          <p14:tracePt t="51403" x="5181600" y="3289300"/>
          <p14:tracePt t="51404" x="5175250" y="3295650"/>
          <p14:tracePt t="51420" x="5149850" y="3302000"/>
          <p14:tracePt t="51437" x="5130800" y="3327400"/>
          <p14:tracePt t="51453" x="5118100" y="3333750"/>
          <p14:tracePt t="51470" x="5105400" y="3340100"/>
          <p14:tracePt t="51780" x="5118100" y="3340100"/>
          <p14:tracePt t="51788" x="5143500" y="3340100"/>
          <p14:tracePt t="51804" x="5251450" y="3340100"/>
          <p14:tracePt t="51820" x="5562600" y="3340100"/>
          <p14:tracePt t="51837" x="6038850" y="3340100"/>
          <p14:tracePt t="51854" x="6642100" y="3340100"/>
          <p14:tracePt t="51870" x="6870700" y="3340100"/>
          <p14:tracePt t="51887" x="6896100" y="3340100"/>
          <p14:tracePt t="51908" x="6902450" y="3340100"/>
          <p14:tracePt t="51924" x="6902450" y="3333750"/>
          <p14:tracePt t="51940" x="6902450" y="3327400"/>
          <p14:tracePt t="51953" x="6902450" y="3314700"/>
          <p14:tracePt t="51970" x="6902450" y="3308350"/>
          <p14:tracePt t="51987" x="6908800" y="3289300"/>
          <p14:tracePt t="52180" x="6908800" y="3270250"/>
          <p14:tracePt t="52196" x="6908800" y="3257550"/>
          <p14:tracePt t="52204" x="6908800" y="3244850"/>
          <p14:tracePt t="52220" x="6921500" y="3225800"/>
          <p14:tracePt t="52237" x="6946900" y="3200400"/>
          <p14:tracePt t="52254" x="6972300" y="3181350"/>
          <p14:tracePt t="52270" x="6997700" y="3155950"/>
          <p14:tracePt t="52292" x="7004050" y="3149600"/>
          <p14:tracePt t="52308" x="7010400" y="3143250"/>
          <p14:tracePt t="52320" x="7029450" y="3124200"/>
          <p14:tracePt t="52337" x="7035800" y="3117850"/>
          <p14:tracePt t="52492" x="7029450" y="3117850"/>
          <p14:tracePt t="52524" x="7023100" y="3117850"/>
          <p14:tracePt t="52764" x="7023100" y="3136900"/>
          <p14:tracePt t="52772" x="7023100" y="3155950"/>
          <p14:tracePt t="52787" x="7010400" y="3168650"/>
          <p14:tracePt t="52804" x="7004050" y="3187700"/>
          <p14:tracePt t="52820" x="6997700" y="3200400"/>
          <p14:tracePt t="52837" x="6985000" y="3219450"/>
          <p14:tracePt t="52972" x="6991350" y="3219450"/>
          <p14:tracePt t="52980" x="7004050" y="3219450"/>
          <p14:tracePt t="53004" x="7023100" y="3219450"/>
          <p14:tracePt t="53020" x="7042150" y="3206750"/>
          <p14:tracePt t="53052" x="7048500" y="3187700"/>
          <p14:tracePt t="53084" x="7054850" y="3181350"/>
          <p14:tracePt t="53116" x="7054850" y="3175000"/>
          <p14:tracePt t="53132" x="7048500" y="3168650"/>
          <p14:tracePt t="53148" x="7029450" y="3168650"/>
          <p14:tracePt t="53156" x="7016750" y="3168650"/>
          <p14:tracePt t="53170" x="6965950" y="3168650"/>
          <p14:tracePt t="53187" x="6858000" y="3168650"/>
          <p14:tracePt t="53204" x="6584950" y="3168650"/>
          <p14:tracePt t="53204" x="6343650" y="3168650"/>
          <p14:tracePt t="53220" x="5480050" y="3200400"/>
          <p14:tracePt t="53237" x="4495800" y="3200400"/>
          <p14:tracePt t="53254" x="3683000" y="3200400"/>
          <p14:tracePt t="53270" x="3206750" y="3200400"/>
          <p14:tracePt t="53287" x="2984500" y="3200400"/>
          <p14:tracePt t="53304" x="2889250" y="3213100"/>
          <p14:tracePt t="53320" x="2819400" y="3232150"/>
          <p14:tracePt t="53337" x="2743200" y="3238500"/>
          <p14:tracePt t="53354" x="2673350" y="3257550"/>
          <p14:tracePt t="53371" x="2571750" y="3295650"/>
          <p14:tracePt t="53387" x="2476500" y="3314700"/>
          <p14:tracePt t="53389" x="2444750" y="3333750"/>
          <p14:tracePt t="53404" x="2419350" y="3333750"/>
          <p14:tracePt t="53421" x="2355850" y="3359150"/>
          <p14:tracePt t="53437" x="2317750" y="3378200"/>
          <p14:tracePt t="53460" x="2311400" y="3378200"/>
          <p14:tracePt t="53476" x="2298700" y="3378200"/>
          <p14:tracePt t="53493" x="2292350" y="3378200"/>
          <p14:tracePt t="53504" x="2273300" y="3378200"/>
          <p14:tracePt t="53521" x="2228850" y="3378200"/>
          <p14:tracePt t="53537" x="2152650" y="3378200"/>
          <p14:tracePt t="53554" x="2044700" y="3378200"/>
          <p14:tracePt t="53571" x="1917700" y="3403600"/>
          <p14:tracePt t="53587" x="1790700" y="3416300"/>
          <p14:tracePt t="53604" x="1676400" y="3435350"/>
          <p14:tracePt t="53605" x="1638300" y="3448050"/>
          <p14:tracePt t="53621" x="1587500" y="3467100"/>
          <p14:tracePt t="53637" x="1568450" y="3479800"/>
          <p14:tracePt t="53654" x="1555750" y="3498850"/>
          <p14:tracePt t="53671" x="1543050" y="3524250"/>
          <p14:tracePt t="53687" x="1543050" y="3562350"/>
          <p14:tracePt t="53704" x="1543050" y="3606800"/>
          <p14:tracePt t="53721" x="1555750" y="3657600"/>
          <p14:tracePt t="53737" x="1593850" y="3683000"/>
          <p14:tracePt t="53754" x="1651000" y="3695700"/>
          <p14:tracePt t="53771" x="1708150" y="3714750"/>
          <p14:tracePt t="53787" x="1739900" y="3714750"/>
          <p14:tracePt t="53804" x="1784350" y="3714750"/>
          <p14:tracePt t="53821" x="1816100" y="3714750"/>
          <p14:tracePt t="53837" x="1841500" y="3695700"/>
          <p14:tracePt t="53854" x="1866900" y="3676650"/>
          <p14:tracePt t="53871" x="1898650" y="3651250"/>
          <p14:tracePt t="53887" x="1917700" y="3644900"/>
          <p14:tracePt t="53904" x="1943100" y="3619500"/>
          <p14:tracePt t="54205" x="1955800" y="3619500"/>
          <p14:tracePt t="54213" x="1987550" y="3619500"/>
          <p14:tracePt t="54221" x="2000250" y="3619500"/>
          <p14:tracePt t="54237" x="2108200" y="3638550"/>
          <p14:tracePt t="54254" x="2374900" y="3663950"/>
          <p14:tracePt t="54271" x="2749550" y="3708400"/>
          <p14:tracePt t="54287" x="3092450" y="3708400"/>
          <p14:tracePt t="54304" x="3232150" y="3708400"/>
          <p14:tracePt t="54321" x="3282950" y="3708400"/>
          <p14:tracePt t="54337" x="3314700" y="3708400"/>
          <p14:tracePt t="54354" x="3321050" y="3702050"/>
          <p14:tracePt t="54371" x="3346450" y="3689350"/>
          <p14:tracePt t="54387" x="3378200" y="3676650"/>
          <p14:tracePt t="54404" x="3403600" y="3657600"/>
          <p14:tracePt t="54405" x="3429000" y="3651250"/>
          <p14:tracePt t="54421" x="3498850" y="3619500"/>
          <p14:tracePt t="54437" x="3568700" y="3613150"/>
          <p14:tracePt t="54454" x="3638550" y="3613150"/>
          <p14:tracePt t="54471" x="3752850" y="3613150"/>
          <p14:tracePt t="54487" x="3911600" y="3613150"/>
          <p14:tracePt t="54504" x="4006850" y="3613150"/>
          <p14:tracePt t="54521" x="4032250" y="3613150"/>
          <p14:tracePt t="54537" x="4044950" y="3613150"/>
          <p14:tracePt t="54589" x="4051300" y="3613150"/>
          <p14:tracePt t="54597" x="4057650" y="3600450"/>
          <p14:tracePt t="54613" x="4070350" y="3594100"/>
          <p14:tracePt t="54621" x="4076700" y="3587750"/>
          <p14:tracePt t="54637" x="4089400" y="3568700"/>
          <p14:tracePt t="54654" x="4095750" y="3562350"/>
          <p14:tracePt t="54725" x="4108450" y="3556000"/>
          <p14:tracePt t="54749" x="4095750" y="3536950"/>
          <p14:tracePt t="54757" x="4057650" y="3530600"/>
          <p14:tracePt t="54765" x="4025900" y="3517900"/>
          <p14:tracePt t="54774" x="3956050" y="3498850"/>
          <p14:tracePt t="54788" x="3917950" y="3486150"/>
          <p14:tracePt t="54804" x="3746500" y="3409950"/>
          <p14:tracePt t="54805" x="3670300" y="3371850"/>
          <p14:tracePt t="54821" x="3517900" y="3263900"/>
          <p14:tracePt t="54838" x="3409950" y="3181350"/>
          <p14:tracePt t="54854" x="3371850" y="3155950"/>
          <p14:tracePt t="54871" x="3365500" y="3136900"/>
          <p14:tracePt t="54888" x="3352800" y="3124200"/>
          <p14:tracePt t="55013" x="3365500" y="3124200"/>
          <p14:tracePt t="55021" x="3384550" y="3111500"/>
          <p14:tracePt t="55038" x="3460750" y="3111500"/>
          <p14:tracePt t="55054" x="3587750" y="3079750"/>
          <p14:tracePt t="55071" x="3784600" y="3054350"/>
          <p14:tracePt t="55088" x="4051300" y="3009900"/>
          <p14:tracePt t="55104" x="4292600" y="2984500"/>
          <p14:tracePt t="55121" x="4527550" y="2940050"/>
          <p14:tracePt t="55138" x="4705350" y="2933700"/>
          <p14:tracePt t="55154" x="4832350" y="2921000"/>
          <p14:tracePt t="55171" x="4908550" y="2921000"/>
          <p14:tracePt t="55188" x="4953000" y="2921000"/>
          <p14:tracePt t="55204" x="4978400" y="2921000"/>
          <p14:tracePt t="55229" x="4984750" y="2921000"/>
          <p14:tracePt t="55309" x="4972050" y="2921000"/>
          <p14:tracePt t="55317" x="4940300" y="2921000"/>
          <p14:tracePt t="55325" x="4914900" y="2940050"/>
          <p14:tracePt t="55338" x="4895850" y="2952750"/>
          <p14:tracePt t="55354" x="4838700" y="2971800"/>
          <p14:tracePt t="55371" x="4787900" y="2997200"/>
          <p14:tracePt t="55388" x="4718050" y="3035300"/>
          <p14:tracePt t="55404" x="4660900" y="3054350"/>
          <p14:tracePt t="55405" x="4635500" y="3067050"/>
          <p14:tracePt t="55421" x="4565650" y="3086100"/>
          <p14:tracePt t="55438" x="4495800" y="3105150"/>
          <p14:tracePt t="55454" x="4438650" y="3117850"/>
          <p14:tracePt t="55471" x="4343400" y="3149600"/>
          <p14:tracePt t="55488" x="4286250" y="3155950"/>
          <p14:tracePt t="55504" x="4254500" y="3168650"/>
          <p14:tracePt t="55521" x="4210050" y="3175000"/>
          <p14:tracePt t="55538" x="4197350" y="3181350"/>
          <p14:tracePt t="55554" x="4184650" y="3181350"/>
          <p14:tracePt t="55571" x="4178300" y="3187700"/>
          <p14:tracePt t="56149" x="4178300" y="3181350"/>
          <p14:tracePt t="56157" x="4178300" y="3175000"/>
          <p14:tracePt t="56221" x="4171950" y="3168650"/>
          <p14:tracePt t="56557" x="4159250" y="3149600"/>
          <p14:tracePt t="58614" x="4171950" y="3130550"/>
          <p14:tracePt t="58622" x="4203700" y="3124200"/>
          <p14:tracePt t="58638" x="4260850" y="3105150"/>
          <p14:tracePt t="58655" x="4425950" y="3067050"/>
          <p14:tracePt t="58672" x="4692650" y="2997200"/>
          <p14:tracePt t="58689" x="5073650" y="2901950"/>
          <p14:tracePt t="58705" x="5372100" y="2806700"/>
          <p14:tracePt t="58722" x="5600700" y="2774950"/>
          <p14:tracePt t="58738" x="5664200" y="2755900"/>
          <p14:tracePt t="58755" x="5676900" y="2755900"/>
          <p14:tracePt t="58774" x="5683250" y="2755900"/>
          <p14:tracePt t="58789" x="5702300" y="2755900"/>
          <p14:tracePt t="58814" x="5702300" y="2762250"/>
          <p14:tracePt t="58822" x="5702300" y="2781300"/>
          <p14:tracePt t="58838" x="5702300" y="2800350"/>
          <p14:tracePt t="58855" x="5702300" y="2838450"/>
          <p14:tracePt t="58872" x="5702300" y="2870200"/>
          <p14:tracePt t="58889" x="5702300" y="2921000"/>
          <p14:tracePt t="58905" x="5695950" y="2965450"/>
          <p14:tracePt t="58922" x="5689600" y="3022600"/>
          <p14:tracePt t="58939" x="5657850" y="3092450"/>
          <p14:tracePt t="58955" x="5638800" y="3162300"/>
          <p14:tracePt t="58972" x="5638800" y="3194050"/>
          <p14:tracePt t="58988" x="5626100" y="3225800"/>
          <p14:tracePt t="59005" x="5613400" y="3257550"/>
          <p14:tracePt t="59006" x="5600700" y="3270250"/>
          <p14:tracePt t="59022" x="5594350" y="3295650"/>
          <p14:tracePt t="59039" x="5594350" y="3321050"/>
          <p14:tracePt t="59055" x="5588000" y="3352800"/>
          <p14:tracePt t="59072" x="5556250" y="3416300"/>
          <p14:tracePt t="59089" x="5556250" y="3454400"/>
          <p14:tracePt t="59105" x="5537200" y="3524250"/>
          <p14:tracePt t="59122" x="5537200" y="3600450"/>
          <p14:tracePt t="59138" x="5537200" y="3695700"/>
          <p14:tracePt t="59155" x="5537200" y="3759200"/>
          <p14:tracePt t="59172" x="5537200" y="3816350"/>
          <p14:tracePt t="59189" x="5537200" y="3841750"/>
          <p14:tracePt t="59190" x="5537200" y="3848100"/>
          <p14:tracePt t="59205" x="5543550" y="3860800"/>
          <p14:tracePt t="59230" x="5549900" y="3860800"/>
          <p14:tracePt t="59238" x="5556250" y="3860800"/>
          <p14:tracePt t="59255" x="5575300" y="3835400"/>
          <p14:tracePt t="59272" x="5607050" y="3803650"/>
          <p14:tracePt t="59289" x="5626100" y="3759200"/>
          <p14:tracePt t="59305" x="5651500" y="3733800"/>
          <p14:tracePt t="59322" x="5683250" y="3683000"/>
          <p14:tracePt t="59339" x="5702300" y="3663950"/>
          <p14:tracePt t="59355" x="5727700" y="3651250"/>
          <p14:tracePt t="59372" x="5734050" y="3644900"/>
          <p14:tracePt t="59389" x="5746750" y="3625850"/>
          <p14:tracePt t="60063" x="5759450" y="3625850"/>
          <p14:tracePt t="60070" x="5765800" y="3625850"/>
          <p14:tracePt t="60089" x="5778500" y="3625850"/>
          <p14:tracePt t="60105" x="5791200" y="3619500"/>
          <p14:tracePt t="60126" x="5797550" y="3619500"/>
          <p14:tracePt t="61070" x="5797550" y="3613150"/>
          <p14:tracePt t="62094" x="5778500" y="3613150"/>
          <p14:tracePt t="62102" x="5759450" y="3613150"/>
          <p14:tracePt t="62110" x="5721350" y="3613150"/>
          <p14:tracePt t="62123" x="5670550" y="3613150"/>
          <p14:tracePt t="62139" x="5524500" y="3657600"/>
          <p14:tracePt t="62156" x="5321300" y="3695700"/>
          <p14:tracePt t="62173" x="5130800" y="3721100"/>
          <p14:tracePt t="62189" x="4933950" y="3721100"/>
          <p14:tracePt t="62206" x="4660900" y="3721100"/>
          <p14:tracePt t="62207" x="4521200" y="3721100"/>
          <p14:tracePt t="62223" x="4260850" y="3721100"/>
          <p14:tracePt t="62239" x="3987800" y="3721100"/>
          <p14:tracePt t="62256" x="3778250" y="3721100"/>
          <p14:tracePt t="62273" x="3587750" y="3721100"/>
          <p14:tracePt t="62289" x="3441700" y="3721100"/>
          <p14:tracePt t="62306" x="3378200" y="3727450"/>
          <p14:tracePt t="62323" x="3295650" y="3752850"/>
          <p14:tracePt t="62339" x="3238500" y="3759200"/>
          <p14:tracePt t="62356" x="3187700" y="3759200"/>
          <p14:tracePt t="62373" x="3149600" y="3771900"/>
          <p14:tracePt t="62389" x="3105150" y="3771900"/>
          <p14:tracePt t="62406" x="3022600" y="3797300"/>
          <p14:tracePt t="62423" x="2971800" y="3816350"/>
          <p14:tracePt t="62439" x="2889250" y="3848100"/>
          <p14:tracePt t="62456" x="2819400" y="3879850"/>
          <p14:tracePt t="62473" x="2762250" y="3930650"/>
          <p14:tracePt t="62489" x="2673350" y="4006850"/>
          <p14:tracePt t="62506" x="2584450" y="4070350"/>
          <p14:tracePt t="62523" x="2527300" y="4121150"/>
          <p14:tracePt t="62539" x="2457450" y="4184650"/>
          <p14:tracePt t="62556" x="2425700" y="4222750"/>
          <p14:tracePt t="62573" x="2387600" y="4248150"/>
          <p14:tracePt t="62589" x="2368550" y="4267200"/>
          <p14:tracePt t="62606" x="2368550" y="4273550"/>
          <p14:tracePt t="62623" x="2368550" y="4286250"/>
          <p14:tracePt t="62642" x="2368550" y="4298950"/>
          <p14:tracePt t="62823" x="2374900" y="4305300"/>
          <p14:tracePt t="62831" x="2387600" y="4292600"/>
          <p14:tracePt t="62847" x="2406650" y="4273550"/>
          <p14:tracePt t="62856" x="2406650" y="4267200"/>
          <p14:tracePt t="62873" x="2444750" y="4235450"/>
          <p14:tracePt t="62889" x="2457450" y="4210050"/>
          <p14:tracePt t="62906" x="2470150" y="4191000"/>
          <p14:tracePt t="64048" x="2476500" y="4191000"/>
          <p14:tracePt t="64063" x="2482850" y="4191000"/>
          <p14:tracePt t="64073" x="2508250" y="4191000"/>
          <p14:tracePt t="64090" x="2616200" y="4191000"/>
          <p14:tracePt t="64106" x="2825750" y="4191000"/>
          <p14:tracePt t="64123" x="3117850" y="4191000"/>
          <p14:tracePt t="64140" x="3390900" y="4191000"/>
          <p14:tracePt t="64156" x="3556000" y="4197350"/>
          <p14:tracePt t="64173" x="3613150" y="4203700"/>
          <p14:tracePt t="64190" x="3619500" y="4210050"/>
          <p14:tracePt t="64631" x="3625850" y="4210050"/>
          <p14:tracePt t="64639" x="3638550" y="4210050"/>
          <p14:tracePt t="64657" x="3683000" y="4210050"/>
          <p14:tracePt t="64673" x="3752850" y="4210050"/>
          <p14:tracePt t="64690" x="3829050" y="4210050"/>
          <p14:tracePt t="64706" x="3911600" y="4197350"/>
          <p14:tracePt t="64723" x="3943350" y="4191000"/>
          <p14:tracePt t="64740" x="3949700" y="4191000"/>
          <p14:tracePt t="64887" x="3962400" y="4184650"/>
          <p14:tracePt t="65335" x="3962400" y="4178300"/>
          <p14:tracePt t="65631" x="3968750" y="4171950"/>
          <p14:tracePt t="65647" x="3975100" y="4171950"/>
          <p14:tracePt t="65657" x="3981450" y="4165600"/>
          <p14:tracePt t="65679" x="3987800" y="4165600"/>
          <p14:tracePt t="65690" x="4013200" y="4152900"/>
          <p14:tracePt t="65727" x="4019550" y="4146550"/>
          <p14:tracePt t="65751" x="4019550" y="4140200"/>
          <p14:tracePt t="65767" x="4019550" y="4133850"/>
          <p14:tracePt t="65775" x="4019550" y="4127500"/>
          <p14:tracePt t="65783" x="4019550" y="4108450"/>
          <p14:tracePt t="65791" x="4013200" y="4102100"/>
          <p14:tracePt t="65807" x="4000500" y="4083050"/>
          <p14:tracePt t="65823" x="3975100" y="4064000"/>
          <p14:tracePt t="65840" x="3968750" y="4038600"/>
          <p14:tracePt t="65857" x="3956050" y="4025900"/>
          <p14:tracePt t="65873" x="3949700" y="4013200"/>
          <p14:tracePt t="65890" x="3937000" y="4006850"/>
          <p14:tracePt t="65907" x="3898900" y="4000500"/>
          <p14:tracePt t="65923" x="3841750" y="3981450"/>
          <p14:tracePt t="65940" x="3803650" y="3975100"/>
          <p14:tracePt t="65957" x="3752850" y="3962400"/>
          <p14:tracePt t="65973" x="3746500" y="3962400"/>
          <p14:tracePt t="65990" x="3740150" y="3949700"/>
          <p14:tracePt t="66007" x="3740150" y="3924300"/>
          <p14:tracePt t="66008" x="3740150" y="3886200"/>
          <p14:tracePt t="66023" x="3803650" y="3771900"/>
          <p14:tracePt t="66040" x="3860800" y="3683000"/>
          <p14:tracePt t="66057" x="3911600" y="3606800"/>
          <p14:tracePt t="66073" x="3949700" y="3562350"/>
          <p14:tracePt t="66090" x="3962400" y="3549650"/>
          <p14:tracePt t="66107" x="3987800" y="3530600"/>
          <p14:tracePt t="66123" x="4006850" y="3524250"/>
          <p14:tracePt t="66140" x="4019550" y="3524250"/>
          <p14:tracePt t="66157" x="4051300" y="3511550"/>
          <p14:tracePt t="66173" x="4070350" y="3505200"/>
          <p14:tracePt t="66190" x="4102100" y="3505200"/>
          <p14:tracePt t="66207" x="4133850" y="3505200"/>
          <p14:tracePt t="66207" x="4152900" y="3486150"/>
          <p14:tracePt t="66223" x="4178300" y="3479800"/>
          <p14:tracePt t="66240" x="4191000" y="3479800"/>
          <p14:tracePt t="66257" x="4216400" y="3467100"/>
          <p14:tracePt t="66273" x="4222750" y="3460750"/>
          <p14:tracePt t="66290" x="4241800" y="3454400"/>
          <p14:tracePt t="66311" x="4248150" y="3435350"/>
          <p14:tracePt t="66336" x="4254500" y="3429000"/>
          <p14:tracePt t="66352" x="4254500" y="3422650"/>
          <p14:tracePt t="66367" x="4248150" y="3416300"/>
          <p14:tracePt t="66383" x="4241800" y="3409950"/>
          <p14:tracePt t="66391" x="4229100" y="3409950"/>
          <p14:tracePt t="66407" x="4222750" y="3409950"/>
          <p14:tracePt t="66424" x="4191000" y="3403600"/>
          <p14:tracePt t="66440" x="4184650" y="3403600"/>
          <p14:tracePt t="66457" x="4171950" y="3403600"/>
          <p14:tracePt t="66474" x="4146550" y="3403600"/>
          <p14:tracePt t="66490" x="4127500" y="3403600"/>
          <p14:tracePt t="66507" x="4114800" y="3403600"/>
          <p14:tracePt t="66656" x="4127500" y="3403600"/>
          <p14:tracePt t="66664" x="4140200" y="3403600"/>
          <p14:tracePt t="66680" x="4146550" y="3403600"/>
          <p14:tracePt t="66690" x="4152900" y="3403600"/>
          <p14:tracePt t="66707" x="4165600" y="3403600"/>
          <p14:tracePt t="66744" x="4184650" y="3390900"/>
          <p14:tracePt t="66776" x="4191000" y="3384550"/>
          <p14:tracePt t="67240" x="4210050" y="3384550"/>
          <p14:tracePt t="67248" x="4216400" y="3397250"/>
          <p14:tracePt t="67258" x="4222750" y="3403600"/>
          <p14:tracePt t="67274" x="4241800" y="3435350"/>
          <p14:tracePt t="67290" x="4279900" y="3473450"/>
          <p14:tracePt t="67307" x="4305300" y="3524250"/>
          <p14:tracePt t="67324" x="4337050" y="3556000"/>
          <p14:tracePt t="67340" x="4368800" y="3594100"/>
          <p14:tracePt t="67357" x="4413250" y="3619500"/>
          <p14:tracePt t="67374" x="4432300" y="3638550"/>
          <p14:tracePt t="67464" x="4438650" y="3638550"/>
          <p14:tracePt t="67472" x="4457700" y="3638550"/>
          <p14:tracePt t="67480" x="4464050" y="3619500"/>
          <p14:tracePt t="67496" x="4489450" y="3581400"/>
          <p14:tracePt t="67507" x="4489450" y="3575050"/>
          <p14:tracePt t="67524" x="4495800" y="3536950"/>
          <p14:tracePt t="67541" x="4495800" y="3517900"/>
          <p14:tracePt t="67557" x="4495800" y="3511550"/>
          <p14:tracePt t="67704" x="4495800" y="3498850"/>
          <p14:tracePt t="67744" x="4489450" y="3498850"/>
          <p14:tracePt t="67784" x="4470400" y="3505200"/>
          <p14:tracePt t="67808" x="4464050" y="3505200"/>
          <p14:tracePt t="67832" x="4457700" y="3505200"/>
          <p14:tracePt t="67944" x="4451350" y="3505200"/>
          <p14:tracePt t="67984" x="4432300" y="3492500"/>
          <p14:tracePt t="69289" x="4425950" y="3492500"/>
          <p14:tracePt t="69296" x="4375150" y="3530600"/>
          <p14:tracePt t="69308" x="4311650" y="3562350"/>
          <p14:tracePt t="69324" x="4159250" y="3670300"/>
          <p14:tracePt t="69341" x="3968750" y="3778250"/>
          <p14:tracePt t="69358" x="3746500" y="3917950"/>
          <p14:tracePt t="69374" x="3524250" y="4038600"/>
          <p14:tracePt t="69391" x="3321050" y="4152900"/>
          <p14:tracePt t="69408" x="3092450" y="4318000"/>
          <p14:tracePt t="69408" x="2997200" y="4387850"/>
          <p14:tracePt t="69424" x="2825750" y="4521200"/>
          <p14:tracePt t="69441" x="2679700" y="4654550"/>
          <p14:tracePt t="69458" x="2565400" y="4762500"/>
          <p14:tracePt t="69474" x="2501900" y="4857750"/>
          <p14:tracePt t="69491" x="2476500" y="4883150"/>
          <p14:tracePt t="69508" x="2476500" y="4889500"/>
          <p14:tracePt t="69524" x="2470150" y="4895850"/>
          <p14:tracePt t="69768" x="2470150" y="4889500"/>
          <p14:tracePt t="69785" x="2476500" y="4889500"/>
          <p14:tracePt t="69801" x="2482850" y="4889500"/>
          <p14:tracePt t="69808" x="2501900" y="4889500"/>
          <p14:tracePt t="69824" x="2546350" y="4876800"/>
          <p14:tracePt t="69841" x="2686050" y="4864100"/>
          <p14:tracePt t="69858" x="2876550" y="4864100"/>
          <p14:tracePt t="69874" x="3086100" y="4864100"/>
          <p14:tracePt t="69891" x="3308350" y="4864100"/>
          <p14:tracePt t="69908" x="3536950" y="4864100"/>
          <p14:tracePt t="69924" x="3676650" y="4864100"/>
          <p14:tracePt t="69941" x="3708400" y="4864100"/>
          <p14:tracePt t="69958" x="3727450" y="4876800"/>
          <p14:tracePt t="70240" x="3746500" y="4876800"/>
          <p14:tracePt t="70248" x="3752850" y="4876800"/>
          <p14:tracePt t="70258" x="3759200" y="4876800"/>
          <p14:tracePt t="70274" x="3810000" y="4870450"/>
          <p14:tracePt t="70291" x="3879850" y="4870450"/>
          <p14:tracePt t="70308" x="3956050" y="4864100"/>
          <p14:tracePt t="70325" x="4038600" y="4851400"/>
          <p14:tracePt t="70341" x="4070350" y="4851400"/>
          <p14:tracePt t="70358" x="4089400" y="4851400"/>
          <p14:tracePt t="70393" x="4095750" y="4851400"/>
          <p14:tracePt t="70425" x="4108450" y="4851400"/>
          <p14:tracePt t="70448" x="4114800" y="4851400"/>
          <p14:tracePt t="70456" x="4127500" y="4845050"/>
          <p14:tracePt t="70464" x="4133850" y="4838700"/>
          <p14:tracePt t="70474" x="4165600" y="4819650"/>
          <p14:tracePt t="70491" x="4210050" y="4806950"/>
          <p14:tracePt t="70508" x="4286250" y="4775200"/>
          <p14:tracePt t="70525" x="4330700" y="4762500"/>
          <p14:tracePt t="70541" x="4362450" y="4756150"/>
          <p14:tracePt t="70600" x="4368800" y="4756150"/>
          <p14:tracePt t="70617" x="4375150" y="4756150"/>
          <p14:tracePt t="70664" x="4387850" y="4756150"/>
          <p14:tracePt t="70680" x="4400550" y="4756150"/>
          <p14:tracePt t="70689" x="4406900" y="4756150"/>
          <p14:tracePt t="70696" x="4413250" y="4756150"/>
          <p14:tracePt t="70708" x="4438650" y="4756150"/>
          <p14:tracePt t="70725" x="4470400" y="4756150"/>
          <p14:tracePt t="70741" x="4540250" y="4756150"/>
          <p14:tracePt t="70758" x="4629150" y="4756150"/>
          <p14:tracePt t="70775" x="4768850" y="4756150"/>
          <p14:tracePt t="70791" x="4946650" y="4756150"/>
          <p14:tracePt t="70808" x="5067300" y="4756150"/>
          <p14:tracePt t="70808" x="5124450" y="4756150"/>
          <p14:tracePt t="70825" x="5168900" y="4756150"/>
          <p14:tracePt t="70841" x="5194300" y="4756150"/>
          <p14:tracePt t="70858" x="5200650" y="4756150"/>
          <p14:tracePt t="70897" x="5207000" y="4756150"/>
          <p14:tracePt t="71249" x="5213350" y="4768850"/>
          <p14:tracePt t="71265" x="5213350" y="4781550"/>
          <p14:tracePt t="71273" x="5213350" y="4787900"/>
          <p14:tracePt t="71289" x="5213350" y="4800600"/>
          <p14:tracePt t="71433" x="5219700" y="4806950"/>
          <p14:tracePt t="71457" x="5226050" y="4806950"/>
          <p14:tracePt t="71497" x="5238750" y="4806950"/>
          <p14:tracePt t="71521" x="5245100" y="4806950"/>
          <p14:tracePt t="71529" x="5257800" y="4806950"/>
          <p14:tracePt t="71541" x="5264150" y="4806950"/>
          <p14:tracePt t="71558" x="5308600" y="4806950"/>
          <p14:tracePt t="71575" x="5353050" y="4806950"/>
          <p14:tracePt t="71591" x="5397500" y="4819650"/>
          <p14:tracePt t="71608" x="5454650" y="4819650"/>
          <p14:tracePt t="71609" x="5480050" y="4819650"/>
          <p14:tracePt t="71625" x="5505450" y="4826000"/>
          <p14:tracePt t="71641" x="5518150" y="4826000"/>
          <p14:tracePt t="71673" x="5530850" y="4826000"/>
          <p14:tracePt t="71689" x="5537200" y="4826000"/>
          <p14:tracePt t="71713" x="5543550" y="4826000"/>
          <p14:tracePt t="71745" x="5556250" y="4826000"/>
          <p14:tracePt t="71753" x="5568950" y="4826000"/>
          <p14:tracePt t="72097" x="5594350" y="4826000"/>
          <p14:tracePt t="72121" x="5600700" y="4806950"/>
          <p14:tracePt t="72137" x="5607050" y="4806950"/>
          <p14:tracePt t="72145" x="5613400" y="4800600"/>
          <p14:tracePt t="72161" x="5632450" y="4794250"/>
          <p14:tracePt t="72169" x="5638800" y="4794250"/>
          <p14:tracePt t="72177" x="5645150" y="4794250"/>
          <p14:tracePt t="72192" x="5670550" y="4775200"/>
          <p14:tracePt t="72208" x="5702300" y="4775200"/>
          <p14:tracePt t="72209" x="5746750" y="4775200"/>
          <p14:tracePt t="72225" x="5822950" y="4775200"/>
          <p14:tracePt t="72242" x="5880100" y="4775200"/>
          <p14:tracePt t="72258" x="5886450" y="4775200"/>
          <p14:tracePt t="72275" x="5892800" y="4775200"/>
          <p14:tracePt t="72465" x="5899150" y="4768850"/>
          <p14:tracePt t="72649" x="5905500" y="4768850"/>
          <p14:tracePt t="72657" x="5930900" y="4768850"/>
          <p14:tracePt t="72675" x="6038850" y="4768850"/>
          <p14:tracePt t="72692" x="6210300" y="4768850"/>
          <p14:tracePt t="72708" x="6369050" y="4768850"/>
          <p14:tracePt t="72725" x="6508750" y="4768850"/>
          <p14:tracePt t="72742" x="6616700" y="4768850"/>
          <p14:tracePt t="72758" x="6692900" y="4768850"/>
          <p14:tracePt t="72775" x="6775450" y="4768850"/>
          <p14:tracePt t="72792" x="6883400" y="4768850"/>
          <p14:tracePt t="72809" x="7092950" y="4768850"/>
          <p14:tracePt t="72825" x="7200900" y="4768850"/>
          <p14:tracePt t="72842" x="7232650" y="4768850"/>
          <p14:tracePt t="72858" x="7251700" y="4768850"/>
          <p14:tracePt t="73033" x="7258050" y="4768850"/>
          <p14:tracePt t="73050" x="7277100" y="4768850"/>
          <p14:tracePt t="73059" x="7283450" y="4768850"/>
          <p14:tracePt t="73075" x="7315200" y="4768850"/>
          <p14:tracePt t="73092" x="7340600" y="4768850"/>
          <p14:tracePt t="73108" x="7378700" y="4768850"/>
          <p14:tracePt t="73125" x="7454900" y="4768850"/>
          <p14:tracePt t="73142" x="7594600" y="4768850"/>
          <p14:tracePt t="73158" x="7854950" y="4768850"/>
          <p14:tracePt t="73175" x="8134350" y="4768850"/>
          <p14:tracePt t="73192" x="8407400" y="4768850"/>
          <p14:tracePt t="73208" x="8667750" y="4768850"/>
          <p14:tracePt t="73209" x="8788400" y="4775200"/>
          <p14:tracePt t="73225" x="8890000" y="4806950"/>
          <p14:tracePt t="73242" x="8902700" y="4806950"/>
          <p14:tracePt t="73265" x="8915400" y="4813300"/>
          <p14:tracePt t="73281" x="8909050" y="4819650"/>
          <p14:tracePt t="73297" x="8902700" y="4826000"/>
          <p14:tracePt t="73313" x="8896350" y="4838700"/>
          <p14:tracePt t="73361" x="8890000" y="4845050"/>
          <p14:tracePt t="73377" x="8883650" y="4845050"/>
          <p14:tracePt t="73457" x="8877300" y="4845050"/>
          <p14:tracePt t="73481" x="8864600" y="4832350"/>
          <p14:tracePt t="73498" x="8864600" y="4826000"/>
          <p14:tracePt t="73505" x="8864600" y="4819650"/>
          <p14:tracePt t="73529" x="8858250" y="4806950"/>
          <p14:tracePt t="73617" x="8845550" y="4806950"/>
          <p14:tracePt t="73625" x="8832850" y="4806950"/>
          <p14:tracePt t="73642" x="8801100" y="4806950"/>
          <p14:tracePt t="73659" x="8750300" y="4806950"/>
          <p14:tracePt t="73675" x="8642350" y="4806950"/>
          <p14:tracePt t="73692" x="8413750" y="4838700"/>
          <p14:tracePt t="73709" x="8134350" y="4864100"/>
          <p14:tracePt t="73725" x="7804150" y="4864100"/>
          <p14:tracePt t="73742" x="7423150" y="4864100"/>
          <p14:tracePt t="73759" x="7035800" y="4864100"/>
          <p14:tracePt t="73775" x="6724650" y="4864100"/>
          <p14:tracePt t="73792" x="6502400" y="4864100"/>
          <p14:tracePt t="73809" x="6292850" y="4864100"/>
          <p14:tracePt t="73809" x="6184900" y="4864100"/>
          <p14:tracePt t="73825" x="6013450" y="4864100"/>
          <p14:tracePt t="73842" x="5854700" y="4864100"/>
          <p14:tracePt t="73859" x="5664200" y="4864100"/>
          <p14:tracePt t="73875" x="5435600" y="4864100"/>
          <p14:tracePt t="73892" x="5162550" y="4864100"/>
          <p14:tracePt t="73909" x="4870450" y="4864100"/>
          <p14:tracePt t="73925" x="4572000" y="4864100"/>
          <p14:tracePt t="73942" x="4248150" y="4864100"/>
          <p14:tracePt t="73959" x="3898900" y="4845050"/>
          <p14:tracePt t="73975" x="3568700" y="4826000"/>
          <p14:tracePt t="73992" x="3276600" y="4813300"/>
          <p14:tracePt t="74009" x="2965450" y="4800600"/>
          <p14:tracePt t="74009" x="2806700" y="4800600"/>
          <p14:tracePt t="74025" x="2514600" y="4800600"/>
          <p14:tracePt t="74042" x="2235200" y="4800600"/>
          <p14:tracePt t="74059" x="1993900" y="4800600"/>
          <p14:tracePt t="74075" x="1771650" y="4800600"/>
          <p14:tracePt t="74092" x="1524000" y="4800600"/>
          <p14:tracePt t="74109" x="1320800" y="4800600"/>
          <p14:tracePt t="74125" x="1174750" y="4800600"/>
          <p14:tracePt t="74142" x="1035050" y="4806950"/>
          <p14:tracePt t="74159" x="965200" y="4826000"/>
          <p14:tracePt t="74175" x="920750" y="4845050"/>
          <p14:tracePt t="74192" x="889000" y="4857750"/>
          <p14:tracePt t="74209" x="863600" y="4870450"/>
          <p14:tracePt t="74209" x="857250" y="4876800"/>
          <p14:tracePt t="74225" x="838200" y="4902200"/>
          <p14:tracePt t="74242" x="831850" y="4946650"/>
          <p14:tracePt t="74259" x="819150" y="5016500"/>
          <p14:tracePt t="74275" x="812800" y="5073650"/>
          <p14:tracePt t="74292" x="793750" y="5149850"/>
          <p14:tracePt t="74309" x="793750" y="5219700"/>
          <p14:tracePt t="74325" x="793750" y="5283200"/>
          <p14:tracePt t="74342" x="800100" y="5327650"/>
          <p14:tracePt t="74359" x="863600" y="5378450"/>
          <p14:tracePt t="74375" x="920750" y="5410200"/>
          <p14:tracePt t="74392" x="977900" y="5429250"/>
          <p14:tracePt t="74409" x="990600" y="5435600"/>
          <p14:tracePt t="74409" x="1009650" y="5435600"/>
          <p14:tracePt t="74425" x="1016000" y="5435600"/>
          <p14:tracePt t="74442" x="1028700" y="5435600"/>
          <p14:tracePt t="74459" x="1054100" y="5429250"/>
          <p14:tracePt t="74475" x="1079500" y="5403850"/>
          <p14:tracePt t="74492" x="1104900" y="5378450"/>
          <p14:tracePt t="74509" x="1136650" y="5353050"/>
          <p14:tracePt t="74525" x="1206500" y="5314950"/>
          <p14:tracePt t="74542" x="1250950" y="5295900"/>
          <p14:tracePt t="74559" x="1320800" y="5264150"/>
          <p14:tracePt t="74576" x="1390650" y="5245100"/>
          <p14:tracePt t="74592" x="1454150" y="5238750"/>
          <p14:tracePt t="74609" x="1543050" y="5207000"/>
          <p14:tracePt t="74609" x="1581150" y="5194300"/>
          <p14:tracePt t="74625" x="1625600" y="5194300"/>
          <p14:tracePt t="74642" x="1670050" y="5187950"/>
          <p14:tracePt t="74659" x="1714500" y="5187950"/>
          <p14:tracePt t="74676" x="1746250" y="5187950"/>
          <p14:tracePt t="74692" x="1790700" y="5187950"/>
          <p14:tracePt t="74709" x="1822450" y="5187950"/>
          <p14:tracePt t="74725" x="1847850" y="5187950"/>
          <p14:tracePt t="74742" x="1879600" y="5187950"/>
          <p14:tracePt t="74759" x="1892300" y="5187950"/>
          <p14:tracePt t="74777" x="1917700" y="5175250"/>
          <p14:tracePt t="74793" x="1930400" y="5168900"/>
          <p14:tracePt t="74809" x="1936750" y="5162550"/>
          <p14:tracePt t="74809" x="1943100" y="5156200"/>
          <p14:tracePt t="74826" x="1949450" y="5130800"/>
          <p14:tracePt t="74842" x="1955800" y="5124450"/>
          <p14:tracePt t="74859" x="1968500" y="5118100"/>
          <p14:tracePt t="74876" x="1974850" y="5099050"/>
          <p14:tracePt t="74892" x="1974850" y="5092700"/>
          <p14:tracePt t="74909" x="1974850" y="5080000"/>
          <p14:tracePt t="74926" x="1974850" y="5041900"/>
          <p14:tracePt t="74942" x="1974850" y="5022850"/>
          <p14:tracePt t="74959" x="1974850" y="4997450"/>
          <p14:tracePt t="74976" x="1974850" y="4972050"/>
          <p14:tracePt t="74992" x="1974850" y="4959350"/>
          <p14:tracePt t="75009" x="1974850" y="4940300"/>
          <p14:tracePt t="75059" x="1981200" y="4933950"/>
          <p14:tracePt t="75129" x="2000250" y="4933950"/>
          <p14:tracePt t="75161" x="2000250" y="4946650"/>
          <p14:tracePt t="75169" x="2000250" y="4959350"/>
          <p14:tracePt t="75177" x="2006600" y="4965700"/>
          <p14:tracePt t="75192" x="2006600" y="4972050"/>
          <p14:tracePt t="75209" x="2012950" y="5003800"/>
          <p14:tracePt t="75209" x="2012950" y="5016500"/>
          <p14:tracePt t="75226" x="2019300" y="5035550"/>
          <p14:tracePt t="75242" x="2038350" y="5060950"/>
          <p14:tracePt t="75259" x="2044700" y="5067300"/>
          <p14:tracePt t="75276" x="2051050" y="5073650"/>
          <p14:tracePt t="75292" x="2057400" y="5086350"/>
          <p14:tracePt t="75313" x="2063750" y="5086350"/>
          <p14:tracePt t="75326" x="2076450" y="5086350"/>
          <p14:tracePt t="75342" x="2082800" y="5086350"/>
          <p14:tracePt t="75359" x="2101850" y="5086350"/>
          <p14:tracePt t="75376" x="2114550" y="5086350"/>
          <p14:tracePt t="75394" x="2120900" y="5086350"/>
          <p14:tracePt t="75425" x="2127250" y="5086350"/>
          <p14:tracePt t="75441" x="2133600" y="5080000"/>
          <p14:tracePt t="75714" x="2139950" y="5073650"/>
          <p14:tracePt t="75722" x="2146300" y="5073650"/>
          <p14:tracePt t="75738" x="2159000" y="5086350"/>
          <p14:tracePt t="75746" x="2165350" y="5092700"/>
          <p14:tracePt t="75759" x="2178050" y="5099050"/>
          <p14:tracePt t="75776" x="2247900" y="5143500"/>
          <p14:tracePt t="75792" x="2349500" y="5175250"/>
          <p14:tracePt t="75809" x="2508250" y="5245100"/>
          <p14:tracePt t="75826" x="2565400" y="5251450"/>
          <p14:tracePt t="75842" x="2622550" y="5264150"/>
          <p14:tracePt t="75859" x="2654300" y="5264150"/>
          <p14:tracePt t="75876" x="2673350" y="5264150"/>
          <p14:tracePt t="75893" x="2692400" y="5270500"/>
          <p14:tracePt t="75909" x="2736850" y="5289550"/>
          <p14:tracePt t="75926" x="2806700" y="5289550"/>
          <p14:tracePt t="75942" x="2851150" y="5289550"/>
          <p14:tracePt t="75959" x="2882900" y="5289550"/>
          <p14:tracePt t="75976" x="2895600" y="5289550"/>
          <p14:tracePt t="76010" x="2908300" y="5289550"/>
          <p14:tracePt t="76018" x="2914650" y="5276850"/>
          <p14:tracePt t="76034" x="2927350" y="5270500"/>
          <p14:tracePt t="76042" x="2927350" y="5264150"/>
          <p14:tracePt t="76059" x="2933700" y="5251450"/>
          <p14:tracePt t="76076" x="2946400" y="5232400"/>
          <p14:tracePt t="76098" x="2952750" y="5232400"/>
          <p14:tracePt t="76109" x="2959100" y="5232400"/>
          <p14:tracePt t="76126" x="2984500" y="5232400"/>
          <p14:tracePt t="76142" x="3041650" y="5232400"/>
          <p14:tracePt t="76159" x="3073400" y="5232400"/>
          <p14:tracePt t="76176" x="3079750" y="5232400"/>
          <p14:tracePt t="76192" x="3098800" y="5232400"/>
          <p14:tracePt t="76275" x="3105150" y="5245100"/>
          <p14:tracePt t="76394" x="3124200" y="5238750"/>
          <p14:tracePt t="76410" x="3136900" y="5232400"/>
          <p14:tracePt t="76426" x="3168650" y="5219700"/>
          <p14:tracePt t="76434" x="3175000" y="5213350"/>
          <p14:tracePt t="76443" x="3200400" y="5207000"/>
          <p14:tracePt t="76459" x="3244850" y="5207000"/>
          <p14:tracePt t="76476" x="3289300" y="5207000"/>
          <p14:tracePt t="76493" x="3321050" y="5207000"/>
          <p14:tracePt t="76509" x="3346450" y="5207000"/>
          <p14:tracePt t="76526" x="3371850" y="5207000"/>
          <p14:tracePt t="76543" x="3378200" y="5207000"/>
          <p14:tracePt t="76559" x="3384550" y="5207000"/>
          <p14:tracePt t="76576" x="3390900" y="5207000"/>
          <p14:tracePt t="76593" x="3422650" y="5207000"/>
          <p14:tracePt t="76609" x="3454400" y="5207000"/>
          <p14:tracePt t="76610" x="3473450" y="5207000"/>
          <p14:tracePt t="76626" x="3505200" y="5207000"/>
          <p14:tracePt t="76643" x="3549650" y="5207000"/>
          <p14:tracePt t="76659" x="3606800" y="5207000"/>
          <p14:tracePt t="76676" x="3676650" y="5207000"/>
          <p14:tracePt t="76693" x="3740150" y="5207000"/>
          <p14:tracePt t="76709" x="3829050" y="5207000"/>
          <p14:tracePt t="76726" x="3924300" y="5207000"/>
          <p14:tracePt t="76743" x="4000500" y="5219700"/>
          <p14:tracePt t="76759" x="4070350" y="5219700"/>
          <p14:tracePt t="76776" x="4083050" y="5226050"/>
          <p14:tracePt t="76793" x="4108450" y="5226050"/>
          <p14:tracePt t="76818" x="4114800" y="5232400"/>
          <p14:tracePt t="77186" x="4114800" y="5226050"/>
          <p14:tracePt t="77202" x="4121150" y="5219700"/>
          <p14:tracePt t="77210" x="4159250" y="5207000"/>
          <p14:tracePt t="77226" x="4241800" y="5194300"/>
          <p14:tracePt t="77243" x="4305300" y="5187950"/>
          <p14:tracePt t="77259" x="4337050" y="5187950"/>
          <p14:tracePt t="77276" x="4356100" y="5187950"/>
          <p14:tracePt t="77626" x="4362450" y="5187950"/>
          <p14:tracePt t="78082" x="4375150" y="5187950"/>
          <p14:tracePt t="78090" x="4387850" y="5187950"/>
          <p14:tracePt t="78098" x="4400550" y="5207000"/>
          <p14:tracePt t="78110" x="4419600" y="5207000"/>
          <p14:tracePt t="78126" x="4445000" y="5213350"/>
          <p14:tracePt t="78143" x="4476750" y="5213350"/>
          <p14:tracePt t="78160" x="4502150" y="5213350"/>
          <p14:tracePt t="78176" x="4546600" y="5213350"/>
          <p14:tracePt t="78193" x="4565650" y="5200650"/>
          <p14:tracePt t="78210" x="4622800" y="5194300"/>
          <p14:tracePt t="78210" x="4654550" y="5194300"/>
          <p14:tracePt t="78226" x="4699000" y="5187950"/>
          <p14:tracePt t="78243" x="4749800" y="5187950"/>
          <p14:tracePt t="78260" x="4832350" y="5187950"/>
          <p14:tracePt t="78276" x="4921250" y="5187950"/>
          <p14:tracePt t="78293" x="5003800" y="5187950"/>
          <p14:tracePt t="78310" x="5067300" y="5187950"/>
          <p14:tracePt t="78326" x="5105400" y="5187950"/>
          <p14:tracePt t="78706" x="5111750" y="5187950"/>
          <p14:tracePt t="78714" x="5118100" y="5187950"/>
          <p14:tracePt t="78727" x="5137150" y="5187950"/>
          <p14:tracePt t="78743" x="5181600" y="5168900"/>
          <p14:tracePt t="78760" x="5327650" y="5130800"/>
          <p14:tracePt t="78776" x="5473700" y="5092700"/>
          <p14:tracePt t="78793" x="5708650" y="5041900"/>
          <p14:tracePt t="78810" x="5854700" y="5016500"/>
          <p14:tracePt t="78810" x="5892800" y="5003800"/>
          <p14:tracePt t="78827" x="5975350" y="4978400"/>
          <p14:tracePt t="78843" x="5994400" y="4978400"/>
          <p14:tracePt t="78899" x="6000750" y="4978400"/>
          <p14:tracePt t="78938" x="6007100" y="4965700"/>
          <p14:tracePt t="79010" x="6007100" y="4940300"/>
          <p14:tracePt t="79018" x="5988050" y="4921250"/>
          <p14:tracePt t="79027" x="5930900" y="4889500"/>
          <p14:tracePt t="79043" x="5810250" y="4819650"/>
          <p14:tracePt t="79060" x="5721350" y="4749800"/>
          <p14:tracePt t="79076" x="5594350" y="4673600"/>
          <p14:tracePt t="79093" x="5530850" y="4603750"/>
          <p14:tracePt t="79110" x="5461000" y="4495800"/>
          <p14:tracePt t="79126" x="5429250" y="4362450"/>
          <p14:tracePt t="79143" x="5391150" y="4229100"/>
          <p14:tracePt t="79160" x="5340350" y="4095750"/>
          <p14:tracePt t="79176" x="5302250" y="4013200"/>
          <p14:tracePt t="79193" x="5289550" y="3943350"/>
          <p14:tracePt t="79210" x="5283200" y="3898900"/>
          <p14:tracePt t="79211" x="5270500" y="3860800"/>
          <p14:tracePt t="79227" x="5264150" y="3854450"/>
          <p14:tracePt t="79243" x="5257800" y="3829050"/>
          <p14:tracePt t="79260" x="5257800" y="3822700"/>
          <p14:tracePt t="79346" x="5251450" y="3816350"/>
          <p14:tracePt t="79394" x="5232400" y="3816350"/>
          <p14:tracePt t="79402" x="5226050" y="3816350"/>
          <p14:tracePt t="79450" x="5226050" y="3822700"/>
          <p14:tracePt t="79483" x="5232400" y="3822700"/>
          <p14:tracePt t="79490" x="5245100" y="3816350"/>
          <p14:tracePt t="79498" x="5257800" y="3816350"/>
          <p14:tracePt t="79510" x="5264150" y="3816350"/>
          <p14:tracePt t="79531" x="5289550" y="3810000"/>
          <p14:tracePt t="79554" x="5308600" y="3810000"/>
          <p14:tracePt t="79571" x="5314950" y="3810000"/>
          <p14:tracePt t="79578" x="5327650" y="3810000"/>
          <p14:tracePt t="80371" x="5340350" y="3797300"/>
          <p14:tracePt t="80427" x="5340350" y="3790950"/>
          <p14:tracePt t="80443" x="5340350" y="3784600"/>
          <p14:tracePt t="80451" x="5340350" y="3778250"/>
          <p14:tracePt t="80523" x="5346700" y="3771900"/>
          <p14:tracePt t="81467" x="5346700" y="3765550"/>
          <p14:tracePt t="81475" x="5346700" y="3752850"/>
          <p14:tracePt t="81483" x="5346700" y="3746500"/>
          <p14:tracePt t="81494" x="5346700" y="3740150"/>
          <p14:tracePt t="81510" x="5346700" y="3714750"/>
          <p14:tracePt t="81527" x="5327650" y="3683000"/>
          <p14:tracePt t="81544" x="5308600" y="3651250"/>
          <p14:tracePt t="81560" x="5295900" y="3619500"/>
          <p14:tracePt t="81577" x="5283200" y="3568700"/>
          <p14:tracePt t="81594" x="5276850" y="3492500"/>
          <p14:tracePt t="81611" x="5257800" y="3422650"/>
          <p14:tracePt t="81627" x="5257800" y="3365500"/>
          <p14:tracePt t="81644" x="5245100" y="3340100"/>
          <p14:tracePt t="81660" x="5245100" y="3308350"/>
          <p14:tracePt t="81677" x="5245100" y="3282950"/>
          <p14:tracePt t="81694" x="5238750" y="3270250"/>
          <p14:tracePt t="81915" x="5238750" y="3263900"/>
          <p14:tracePt t="82219" x="5245100" y="3263900"/>
          <p14:tracePt t="82236" x="5257800" y="32575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3937" r="17917" b="10498"/>
          <a:stretch>
            <a:fillRect/>
          </a:stretch>
        </p:blipFill>
        <p:spPr bwMode="auto">
          <a:xfrm>
            <a:off x="1725613" y="965200"/>
            <a:ext cx="575945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107342" y="116632"/>
            <a:ext cx="3269141" cy="7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Planet Earth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1990725" y="6381750"/>
            <a:ext cx="5330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100000"/>
            </a:pPr>
            <a:r>
              <a:rPr lang="en-CA" altLang="en-US">
                <a:solidFill>
                  <a:srgbClr val="C00000"/>
                </a:solidFill>
              </a:rPr>
              <a:t>Photo by NASA Apollo 17 crew, December 7, 1972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525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15" x="5334000" y="3257550"/>
          <p14:tracePt t="1223" x="5530850" y="3124200"/>
          <p14:tracePt t="1231" x="5803900" y="2990850"/>
          <p14:tracePt t="1242" x="6115050" y="2800350"/>
          <p14:tracePt t="1259" x="6750050" y="2400300"/>
          <p14:tracePt t="1276" x="7080250" y="2209800"/>
          <p14:tracePt t="1293" x="7219950" y="2108200"/>
          <p14:tracePt t="1309" x="7327900" y="2025650"/>
          <p14:tracePt t="1326" x="7505700" y="1892300"/>
          <p14:tracePt t="1343" x="7664450" y="1784350"/>
          <p14:tracePt t="1343" x="7753350" y="1733550"/>
          <p14:tracePt t="1360" x="7912100" y="1657350"/>
          <p14:tracePt t="1376" x="8013700" y="1612900"/>
          <p14:tracePt t="1393" x="8096250" y="1581150"/>
          <p14:tracePt t="1409" x="8216900" y="1517650"/>
          <p14:tracePt t="1426" x="8331200" y="1460500"/>
          <p14:tracePt t="1443" x="8509000" y="1352550"/>
          <p14:tracePt t="1459" x="8610600" y="1295400"/>
          <p14:tracePt t="1476" x="8636000" y="1276350"/>
          <p14:tracePt t="1495" x="8642350" y="1270000"/>
          <p14:tracePt t="1593" x="8642350" y="1263650"/>
          <p14:tracePt t="1615" x="8642350" y="1257300"/>
          <p14:tracePt t="1623" x="8642350" y="1231900"/>
          <p14:tracePt t="1631" x="8642350" y="1212850"/>
          <p14:tracePt t="1643" x="8642350" y="1200150"/>
          <p14:tracePt t="1660" x="8610600" y="1162050"/>
          <p14:tracePt t="1676" x="8604250" y="1117600"/>
          <p14:tracePt t="1693" x="8597900" y="1098550"/>
          <p14:tracePt t="1710" x="8597900" y="1079500"/>
          <p14:tracePt t="1726" x="8591550" y="1073150"/>
          <p14:tracePt t="1743" x="8566150" y="1054100"/>
          <p14:tracePt t="1760" x="8547100" y="1054100"/>
          <p14:tracePt t="1776" x="8540750" y="1054100"/>
          <p14:tracePt t="1799" x="8534400" y="1054100"/>
          <p14:tracePt t="1895" x="8528050" y="1054100"/>
          <p14:tracePt t="1928" x="8509000" y="1054100"/>
          <p14:tracePt t="1967" x="8502650" y="1054100"/>
          <p14:tracePt t="2072" x="8496300" y="1047750"/>
          <p14:tracePt t="2087" x="8489950" y="1047750"/>
          <p14:tracePt t="2095" x="8470900" y="1047750"/>
          <p14:tracePt t="2110" x="8458200" y="1047750"/>
          <p14:tracePt t="2126" x="8420100" y="1047750"/>
          <p14:tracePt t="2143" x="8407400" y="1060450"/>
          <p14:tracePt t="2216" x="8388350" y="1060450"/>
          <p14:tracePt t="2256" x="8382000" y="1060450"/>
          <p14:tracePt t="2264" x="8375650" y="1060450"/>
          <p14:tracePt t="2336" x="8369300" y="1060450"/>
          <p14:tracePt t="2480" x="8350250" y="1060450"/>
          <p14:tracePt t="2600" x="8343900" y="1060450"/>
          <p14:tracePt t="2688" x="8331200" y="1060450"/>
          <p14:tracePt t="2704" x="8299450" y="1066800"/>
          <p14:tracePt t="2760" x="8293100" y="1066800"/>
          <p14:tracePt t="2896" x="8286750" y="1066800"/>
          <p14:tracePt t="2904" x="8286750" y="1060450"/>
          <p14:tracePt t="2920" x="8286750" y="1054100"/>
          <p14:tracePt t="2929" x="8286750" y="1041400"/>
          <p14:tracePt t="2943" x="8286750" y="1028700"/>
          <p14:tracePt t="2960" x="8299450" y="1003300"/>
          <p14:tracePt t="2977" x="8299450" y="977900"/>
          <p14:tracePt t="2994" x="8305800" y="939800"/>
          <p14:tracePt t="3010" x="8305800" y="927100"/>
          <p14:tracePt t="3027" x="8312150" y="920750"/>
          <p14:tracePt t="3043" x="8312150" y="895350"/>
          <p14:tracePt t="3060" x="8312150" y="882650"/>
          <p14:tracePt t="3077" x="8312150" y="863600"/>
          <p14:tracePt t="3208" x="8312150" y="857250"/>
          <p14:tracePt t="3280" x="8312150" y="850900"/>
          <p14:tracePt t="3288" x="8305800" y="850900"/>
          <p14:tracePt t="3296" x="8299450" y="850900"/>
          <p14:tracePt t="3310" x="8274050" y="850900"/>
          <p14:tracePt t="3327" x="8210550" y="914400"/>
          <p14:tracePt t="3343" x="8058150" y="1111250"/>
          <p14:tracePt t="3344" x="8001000" y="1238250"/>
          <p14:tracePt t="3360" x="7842250" y="1511300"/>
          <p14:tracePt t="3377" x="7689850" y="1885950"/>
          <p14:tracePt t="3393" x="7499350" y="2311400"/>
          <p14:tracePt t="3410" x="7340600" y="2692400"/>
          <p14:tracePt t="3427" x="7143750" y="3181350"/>
          <p14:tracePt t="3444" x="6953250" y="3759200"/>
          <p14:tracePt t="3460" x="6788150" y="4260850"/>
          <p14:tracePt t="3477" x="6623050" y="4768850"/>
          <p14:tracePt t="3493" x="6451600" y="5130800"/>
          <p14:tracePt t="3510" x="6305550" y="5435600"/>
          <p14:tracePt t="3527" x="6134100" y="5715000"/>
          <p14:tracePt t="3544" x="5848350" y="6038850"/>
          <p14:tracePt t="3560" x="5715000" y="6242050"/>
          <p14:tracePt t="3577" x="5619750" y="6400800"/>
          <p14:tracePt t="3593" x="5549900" y="6502400"/>
          <p14:tracePt t="3610" x="5511800" y="6559550"/>
          <p14:tracePt t="3627" x="5486400" y="6597650"/>
          <p14:tracePt t="3643" x="5422900" y="6629400"/>
          <p14:tracePt t="3660" x="5378450" y="6648450"/>
          <p14:tracePt t="3677" x="5321300" y="6667500"/>
          <p14:tracePt t="3693" x="5276850" y="6692900"/>
          <p14:tracePt t="3710" x="5226050" y="6711950"/>
          <p14:tracePt t="3727" x="5207000" y="6731000"/>
          <p14:tracePt t="3743" x="5194300" y="6737350"/>
          <p14:tracePt t="3768" x="5187950" y="6737350"/>
          <p14:tracePt t="3824" x="5181600" y="6737350"/>
          <p14:tracePt t="3832" x="5168900" y="6737350"/>
          <p14:tracePt t="3952" x="5194300" y="6737350"/>
          <p14:tracePt t="3960" x="5200650" y="6743700"/>
          <p14:tracePt t="3977" x="5276850" y="6775450"/>
          <p14:tracePt t="3994" x="5416550" y="6832600"/>
          <p14:tracePt t="4010" x="5632450" y="6851650"/>
          <p14:tracePt t="4027" x="5829300" y="6851650"/>
          <p14:tracePt t="4043" x="5949950" y="6851650"/>
          <p14:tracePt t="4060" x="6019800" y="6851650"/>
          <p14:tracePt t="4077" x="6076950" y="6851650"/>
          <p14:tracePt t="4093" x="6089650" y="6851650"/>
          <p14:tracePt t="4110" x="6115050" y="6838950"/>
          <p14:tracePt t="4127" x="6127750" y="6826250"/>
          <p14:tracePt t="4143" x="6159500" y="6819900"/>
          <p14:tracePt t="4160" x="6203950" y="6819900"/>
          <p14:tracePt t="4177" x="6286500" y="6819900"/>
          <p14:tracePt t="4194" x="6330950" y="6819900"/>
          <p14:tracePt t="4210" x="6350000" y="6819900"/>
          <p14:tracePt t="4227" x="6375400" y="6819900"/>
          <p14:tracePt t="4243" x="6381750" y="6819900"/>
          <p14:tracePt t="4260" x="6413500" y="6819900"/>
          <p14:tracePt t="4277" x="6457950" y="6819900"/>
          <p14:tracePt t="4294" x="6515100" y="6819900"/>
          <p14:tracePt t="4310" x="6591300" y="6819900"/>
          <p14:tracePt t="4327" x="6635750" y="6807200"/>
          <p14:tracePt t="4343" x="6692900" y="6800850"/>
          <p14:tracePt t="4344" x="6699250" y="6794500"/>
          <p14:tracePt t="4360" x="6737350" y="6794500"/>
          <p14:tracePt t="4377" x="6788150" y="6794500"/>
          <p14:tracePt t="4394" x="6870700" y="6794500"/>
          <p14:tracePt t="4410" x="6946900" y="6794500"/>
          <p14:tracePt t="4427" x="7016750" y="6794500"/>
          <p14:tracePt t="4444" x="7035800" y="6794500"/>
          <p14:tracePt t="4460" x="7061200" y="6794500"/>
          <p14:tracePt t="4477" x="7073900" y="6794500"/>
          <p14:tracePt t="4494" x="7092950" y="6794500"/>
          <p14:tracePt t="4510" x="7099300" y="6794500"/>
          <p14:tracePt t="4527" x="7131050" y="6794500"/>
          <p14:tracePt t="4544" x="7150100" y="6781800"/>
          <p14:tracePt t="4560" x="7213600" y="6769100"/>
          <p14:tracePt t="4577" x="7245350" y="6750050"/>
          <p14:tracePt t="4594" x="7264400" y="6737350"/>
          <p14:tracePt t="4610" x="7270750" y="6737350"/>
          <p14:tracePt t="4704" x="7264400" y="6731000"/>
          <p14:tracePt t="4712" x="7245350" y="6724650"/>
          <p14:tracePt t="4727" x="7213600" y="6724650"/>
          <p14:tracePt t="4744" x="7143750" y="6699250"/>
          <p14:tracePt t="4744" x="7118350" y="6699250"/>
          <p14:tracePt t="4760" x="7048500" y="6692900"/>
          <p14:tracePt t="4777" x="6985000" y="6680200"/>
          <p14:tracePt t="4794" x="6877050" y="6680200"/>
          <p14:tracePt t="4810" x="6718300" y="6680200"/>
          <p14:tracePt t="4827" x="6578600" y="6680200"/>
          <p14:tracePt t="4844" x="6407150" y="6680200"/>
          <p14:tracePt t="4860" x="6254750" y="6711950"/>
          <p14:tracePt t="4877" x="6115050" y="6724650"/>
          <p14:tracePt t="4894" x="5988050" y="6737350"/>
          <p14:tracePt t="4910" x="5892800" y="6737350"/>
          <p14:tracePt t="4927" x="5791200" y="6737350"/>
          <p14:tracePt t="4944" x="5664200" y="6731000"/>
          <p14:tracePt t="4944" x="5607050" y="6718300"/>
          <p14:tracePt t="4960" x="5492750" y="6699250"/>
          <p14:tracePt t="4977" x="5378450" y="6686550"/>
          <p14:tracePt t="4994" x="5321300" y="6673850"/>
          <p14:tracePt t="5010" x="5270500" y="6673850"/>
          <p14:tracePt t="5027" x="5219700" y="6654800"/>
          <p14:tracePt t="5044" x="5207000" y="6654800"/>
          <p14:tracePt t="5060" x="5162550" y="6661150"/>
          <p14:tracePt t="5077" x="5105400" y="6667500"/>
          <p14:tracePt t="5094" x="5029200" y="6699250"/>
          <p14:tracePt t="5110" x="4984750" y="6711950"/>
          <p14:tracePt t="5127" x="4953000" y="6718300"/>
          <p14:tracePt t="5144" x="4946650" y="6724650"/>
          <p14:tracePt t="5176" x="4946650" y="6731000"/>
          <p14:tracePt t="5200" x="4946650" y="6743700"/>
          <p14:tracePt t="5208" x="4946650" y="6750050"/>
          <p14:tracePt t="5216" x="4953000" y="6756400"/>
          <p14:tracePt t="5227" x="4959350" y="6756400"/>
          <p14:tracePt t="5244" x="4991100" y="6762750"/>
          <p14:tracePt t="5260" x="5029200" y="6762750"/>
          <p14:tracePt t="5277" x="5048250" y="6762750"/>
          <p14:tracePt t="5294" x="5092700" y="6762750"/>
          <p14:tracePt t="5311" x="5162550" y="6762750"/>
          <p14:tracePt t="5327" x="5226050" y="6762750"/>
          <p14:tracePt t="5344" x="5334000" y="6762750"/>
          <p14:tracePt t="5344" x="5391150" y="6737350"/>
          <p14:tracePt t="5360" x="5518150" y="6737350"/>
          <p14:tracePt t="5377" x="5676900" y="6724650"/>
          <p14:tracePt t="5394" x="5822950" y="6699250"/>
          <p14:tracePt t="5410" x="6000750" y="6673850"/>
          <p14:tracePt t="5427" x="6134100" y="6648450"/>
          <p14:tracePt t="5444" x="6248400" y="6616700"/>
          <p14:tracePt t="5461" x="6343650" y="6591300"/>
          <p14:tracePt t="5477" x="6432550" y="6553200"/>
          <p14:tracePt t="5494" x="6451600" y="6534150"/>
          <p14:tracePt t="5510" x="6483350" y="6534150"/>
          <p14:tracePt t="5527" x="6496050" y="6521450"/>
          <p14:tracePt t="5552" x="6508750" y="6521450"/>
          <p14:tracePt t="5560" x="6521450" y="6521450"/>
          <p14:tracePt t="5577" x="6527800" y="6521450"/>
          <p14:tracePt t="5594" x="6565900" y="6527800"/>
          <p14:tracePt t="5610" x="6635750" y="6572250"/>
          <p14:tracePt t="5627" x="6705600" y="6591300"/>
          <p14:tracePt t="5644" x="6800850" y="6610350"/>
          <p14:tracePt t="5661" x="6845300" y="6610350"/>
          <p14:tracePt t="5677" x="6889750" y="6610350"/>
          <p14:tracePt t="5694" x="6896100" y="6610350"/>
          <p14:tracePt t="5792" x="6870700" y="6610350"/>
          <p14:tracePt t="5800" x="6800850" y="6610350"/>
          <p14:tracePt t="5811" x="6711950" y="6629400"/>
          <p14:tracePt t="5827" x="6559550" y="6673850"/>
          <p14:tracePt t="5844" x="6470650" y="6686550"/>
          <p14:tracePt t="5861" x="6400800" y="6692900"/>
          <p14:tracePt t="5877" x="6343650" y="6692900"/>
          <p14:tracePt t="5897" x="6242050" y="6692900"/>
          <p14:tracePt t="5911" x="6197600" y="6692900"/>
          <p14:tracePt t="5927" x="6121400" y="6692900"/>
          <p14:tracePt t="5944" x="6051550" y="6692900"/>
          <p14:tracePt t="5945" x="6000750" y="6692900"/>
          <p14:tracePt t="5960" x="5943600" y="6692900"/>
          <p14:tracePt t="5977" x="5880100" y="6692900"/>
          <p14:tracePt t="5994" x="5867400" y="6692900"/>
          <p14:tracePt t="6011" x="5854700" y="6692900"/>
          <p14:tracePt t="6049" x="5842000" y="6692900"/>
          <p14:tracePt t="6088" x="5835650" y="6705600"/>
          <p14:tracePt t="6096" x="5842000" y="6711950"/>
          <p14:tracePt t="6111" x="5886450" y="6718300"/>
          <p14:tracePt t="6127" x="6045200" y="6718300"/>
          <p14:tracePt t="6129" x="6127750" y="6718300"/>
          <p14:tracePt t="6144" x="6184900" y="6718300"/>
          <p14:tracePt t="6161" x="6292850" y="6705600"/>
          <p14:tracePt t="6177" x="6311900" y="6705600"/>
          <p14:tracePt t="6194" x="6324600" y="6705600"/>
          <p14:tracePt t="6211" x="6330950" y="6705600"/>
          <p14:tracePt t="6227" x="6356350" y="6705600"/>
          <p14:tracePt t="6244" x="6388100" y="6705600"/>
          <p14:tracePt t="6261" x="6413500" y="6705600"/>
          <p14:tracePt t="6277" x="6457950" y="6699250"/>
          <p14:tracePt t="6294" x="6502400" y="6680200"/>
          <p14:tracePt t="6311" x="6527800" y="6680200"/>
          <p14:tracePt t="6327" x="6540500" y="6673850"/>
          <p14:tracePt t="6344" x="6559550" y="6673850"/>
          <p14:tracePt t="6361" x="6597650" y="6673850"/>
          <p14:tracePt t="6377" x="6610350" y="6673850"/>
          <p14:tracePt t="6394" x="6654800" y="6692900"/>
          <p14:tracePt t="6411" x="6724650" y="6724650"/>
          <p14:tracePt t="6428" x="6794500" y="6743700"/>
          <p14:tracePt t="6444" x="6889750" y="6775450"/>
          <p14:tracePt t="6461" x="6972300" y="6775450"/>
          <p14:tracePt t="6477" x="7048500" y="6775450"/>
          <p14:tracePt t="6494" x="7105650" y="6775450"/>
          <p14:tracePt t="6511" x="7112000" y="6769100"/>
          <p14:tracePt t="6527" x="7118350" y="6756400"/>
          <p14:tracePt t="6544" x="7137400" y="6743700"/>
          <p14:tracePt t="6657" x="7143750" y="6743700"/>
          <p14:tracePt t="6673" x="7162800" y="6737350"/>
          <p14:tracePt t="6681" x="7169150" y="6737350"/>
          <p14:tracePt t="6697" x="7175500" y="6737350"/>
          <p14:tracePt t="6711" x="7181850" y="6724650"/>
          <p14:tracePt t="6761" x="7194550" y="6724650"/>
          <p14:tracePt t="6905" x="7207250" y="6724650"/>
          <p14:tracePt t="6913" x="7213600" y="6724650"/>
          <p14:tracePt t="6928" x="7219950" y="6724650"/>
          <p14:tracePt t="6944" x="7245350" y="6724650"/>
          <p14:tracePt t="6945" x="7251700" y="6724650"/>
          <p14:tracePt t="6961" x="7283450" y="6718300"/>
          <p14:tracePt t="6977" x="7308850" y="6699250"/>
          <p14:tracePt t="6994" x="7353300" y="6692900"/>
          <p14:tracePt t="7011" x="7385050" y="6680200"/>
          <p14:tracePt t="7033" x="7391400" y="6673850"/>
          <p14:tracePt t="7044" x="7404100" y="6654800"/>
          <p14:tracePt t="7061" x="7423150" y="6642100"/>
          <p14:tracePt t="7077" x="7435850" y="6616700"/>
          <p14:tracePt t="7094" x="7448550" y="6565900"/>
          <p14:tracePt t="7111" x="7467600" y="6502400"/>
          <p14:tracePt t="7127" x="7473950" y="6457950"/>
          <p14:tracePt t="7144" x="7486650" y="6426200"/>
          <p14:tracePt t="7145" x="7486650" y="6419850"/>
          <p14:tracePt t="7161" x="7486650" y="6400800"/>
          <p14:tracePt t="7185" x="7486650" y="6394450"/>
          <p14:tracePt t="7209" x="7480300" y="6375400"/>
          <p14:tracePt t="7225" x="7473950" y="6375400"/>
          <p14:tracePt t="7233" x="7467600" y="6375400"/>
          <p14:tracePt t="7244" x="7454900" y="6375400"/>
          <p14:tracePt t="7261" x="7416800" y="6369050"/>
          <p14:tracePt t="7277" x="7391400" y="6369050"/>
          <p14:tracePt t="7294" x="7372350" y="6350000"/>
          <p14:tracePt t="7311" x="7346950" y="6350000"/>
          <p14:tracePt t="7328" x="7334250" y="6343650"/>
          <p14:tracePt t="7344" x="7283450" y="6318250"/>
          <p14:tracePt t="7361" x="7226300" y="6311900"/>
          <p14:tracePt t="7378" x="7143750" y="6299200"/>
          <p14:tracePt t="7394" x="7067550" y="6280150"/>
          <p14:tracePt t="7411" x="7010400" y="6261100"/>
          <p14:tracePt t="7428" x="6959600" y="6261100"/>
          <p14:tracePt t="7444" x="6927850" y="6261100"/>
          <p14:tracePt t="7461" x="6915150" y="6261100"/>
          <p14:tracePt t="7478" x="6889750" y="6261100"/>
          <p14:tracePt t="7494" x="6877050" y="6261100"/>
          <p14:tracePt t="7511" x="6845300" y="6261100"/>
          <p14:tracePt t="7528" x="6800850" y="6261100"/>
          <p14:tracePt t="7544" x="6769100" y="6273800"/>
          <p14:tracePt t="7545" x="6750050" y="6280150"/>
          <p14:tracePt t="7561" x="6692900" y="6299200"/>
          <p14:tracePt t="7578" x="6635750" y="6311900"/>
          <p14:tracePt t="7594" x="6578600" y="6330950"/>
          <p14:tracePt t="7611" x="6540500" y="6350000"/>
          <p14:tracePt t="7628" x="6489700" y="6369050"/>
          <p14:tracePt t="7644" x="6464300" y="6381750"/>
          <p14:tracePt t="7661" x="6426200" y="6407150"/>
          <p14:tracePt t="7678" x="6394450" y="6419850"/>
          <p14:tracePt t="7694" x="6350000" y="6457950"/>
          <p14:tracePt t="7711" x="6311900" y="6496050"/>
          <p14:tracePt t="7728" x="6292850" y="6546850"/>
          <p14:tracePt t="7744" x="6292850" y="6578600"/>
          <p14:tracePt t="7745" x="6292850" y="6610350"/>
          <p14:tracePt t="7761" x="6292850" y="6680200"/>
          <p14:tracePt t="7778" x="6330950" y="6775450"/>
          <p14:tracePt t="7794" x="6432550" y="6851650"/>
          <p14:tracePt t="7811" x="6502400" y="6851650"/>
          <p14:tracePt t="7828" x="6565900" y="6851650"/>
          <p14:tracePt t="7844" x="6604000" y="6851650"/>
          <p14:tracePt t="7861" x="6654800" y="6851650"/>
          <p14:tracePt t="7878" x="6692900" y="6851650"/>
          <p14:tracePt t="7894" x="6705600" y="6851650"/>
          <p14:tracePt t="7911" x="6724650" y="6851650"/>
          <p14:tracePt t="7928" x="6737350" y="6851650"/>
          <p14:tracePt t="7944" x="6762750" y="6851650"/>
          <p14:tracePt t="7945" x="6775450" y="6851650"/>
          <p14:tracePt t="7961" x="6858000" y="6851650"/>
          <p14:tracePt t="7978" x="6978650" y="6851650"/>
          <p14:tracePt t="7994" x="7086600" y="6851650"/>
          <p14:tracePt t="8011" x="7175500" y="6851650"/>
          <p14:tracePt t="8028" x="7232650" y="6851650"/>
          <p14:tracePt t="8044" x="7251700" y="6851650"/>
          <p14:tracePt t="8062" x="7277100" y="6851650"/>
          <p14:tracePt t="8078" x="7289800" y="6826250"/>
          <p14:tracePt t="8094" x="7296150" y="6794500"/>
          <p14:tracePt t="8111" x="7315200" y="6756400"/>
          <p14:tracePt t="8128" x="7315200" y="6724650"/>
          <p14:tracePt t="8144" x="7315200" y="6711950"/>
          <p14:tracePt t="8145" x="7327900" y="6692900"/>
          <p14:tracePt t="8161" x="7327900" y="6686550"/>
          <p14:tracePt t="8178" x="7327900" y="6680200"/>
          <p14:tracePt t="8194" x="7327900" y="6661150"/>
          <p14:tracePt t="8211" x="7327900" y="6648450"/>
          <p14:tracePt t="8228" x="7327900" y="6642100"/>
          <p14:tracePt t="8244" x="7327900" y="6623050"/>
          <p14:tracePt t="8261" x="7315200" y="6604000"/>
          <p14:tracePt t="8278" x="7251700" y="6604000"/>
          <p14:tracePt t="8294" x="7105650" y="6604000"/>
          <p14:tracePt t="8311" x="6940550" y="6610350"/>
          <p14:tracePt t="8328" x="6819900" y="6654800"/>
          <p14:tracePt t="8345" x="6737350" y="6680200"/>
          <p14:tracePt t="8361" x="6686550" y="6718300"/>
          <p14:tracePt t="8378" x="6667500" y="6724650"/>
          <p14:tracePt t="8394" x="6629400" y="6756400"/>
          <p14:tracePt t="8411" x="6591300" y="6775450"/>
          <p14:tracePt t="8428" x="6565900" y="6788150"/>
          <p14:tracePt t="8445" x="6540500" y="6788150"/>
          <p14:tracePt t="8461" x="6508750" y="6800850"/>
          <p14:tracePt t="8478" x="6483350" y="6800850"/>
          <p14:tracePt t="8494" x="6445250" y="6800850"/>
          <p14:tracePt t="8511" x="6407150" y="6800850"/>
          <p14:tracePt t="8528" x="6330950" y="6800850"/>
          <p14:tracePt t="8545" x="6140450" y="6794500"/>
          <p14:tracePt t="8561" x="5930900" y="6756400"/>
          <p14:tracePt t="8578" x="5664200" y="6711950"/>
          <p14:tracePt t="8595" x="5403850" y="6686550"/>
          <p14:tracePt t="8611" x="5226050" y="6661150"/>
          <p14:tracePt t="8628" x="5143500" y="6648450"/>
          <p14:tracePt t="8645" x="5092700" y="6642100"/>
          <p14:tracePt t="8661" x="5060950" y="6635750"/>
          <p14:tracePt t="8678" x="5048250" y="6629400"/>
          <p14:tracePt t="8695" x="5022850" y="6610350"/>
          <p14:tracePt t="8711" x="4959350" y="6604000"/>
          <p14:tracePt t="8728" x="4832350" y="6565900"/>
          <p14:tracePt t="8745" x="4622800" y="6534150"/>
          <p14:tracePt t="8745" x="4533900" y="6534150"/>
          <p14:tracePt t="8761" x="4337050" y="6496050"/>
          <p14:tracePt t="8778" x="4178300" y="6470650"/>
          <p14:tracePt t="8795" x="4108450" y="6451600"/>
          <p14:tracePt t="8812" x="4070350" y="6432550"/>
          <p14:tracePt t="8828" x="4044950" y="6419850"/>
          <p14:tracePt t="8845" x="4032250" y="6413500"/>
          <p14:tracePt t="8861" x="4019550" y="6394450"/>
          <p14:tracePt t="8937" x="4032250" y="6394450"/>
          <p14:tracePt t="8954" x="4038600" y="6394450"/>
          <p14:tracePt t="8977" x="4044950" y="6394450"/>
          <p14:tracePt t="9001" x="4044950" y="6400800"/>
          <p14:tracePt t="9009" x="4044950" y="6407150"/>
          <p14:tracePt t="9018" x="4044950" y="6426200"/>
          <p14:tracePt t="9028" x="4044950" y="6438900"/>
          <p14:tracePt t="9045" x="4044950" y="6464300"/>
          <p14:tracePt t="9061" x="4025900" y="6496050"/>
          <p14:tracePt t="9078" x="4013200" y="6521450"/>
          <p14:tracePt t="9095" x="3987800" y="6578600"/>
          <p14:tracePt t="9111" x="3962400" y="6623050"/>
          <p14:tracePt t="9128" x="3917950" y="6673850"/>
          <p14:tracePt t="9145" x="3867150" y="6731000"/>
          <p14:tracePt t="9145" x="3841750" y="6762750"/>
          <p14:tracePt t="9161" x="3816350" y="6788150"/>
          <p14:tracePt t="9178" x="3797300" y="6807200"/>
          <p14:tracePt t="9195" x="3790950" y="6813550"/>
          <p14:tracePt t="9225" x="3784600" y="6813550"/>
          <p14:tracePt t="9241" x="3759200" y="6813550"/>
          <p14:tracePt t="9249" x="3746500" y="6794500"/>
          <p14:tracePt t="9261" x="3740150" y="6775450"/>
          <p14:tracePt t="9278" x="3733800" y="6743700"/>
          <p14:tracePt t="9642" x="3721100" y="6743700"/>
          <p14:tracePt t="9649" x="3708400" y="6743700"/>
          <p14:tracePt t="9662" x="3702050" y="6750050"/>
          <p14:tracePt t="9678" x="3676650" y="6769100"/>
          <p14:tracePt t="9695" x="3644900" y="6794500"/>
          <p14:tracePt t="9711" x="3619500" y="6800850"/>
          <p14:tracePt t="9728" x="3587750" y="6807200"/>
          <p14:tracePt t="9745" x="3562350" y="6819900"/>
          <p14:tracePt t="9745" x="3543300" y="6819900"/>
          <p14:tracePt t="9761" x="3536950" y="6819900"/>
          <p14:tracePt t="9778" x="3511550" y="6819900"/>
          <p14:tracePt t="9795" x="3498850" y="6819900"/>
          <p14:tracePt t="9811" x="3473450" y="6819900"/>
          <p14:tracePt t="9828" x="3460750" y="6819900"/>
          <p14:tracePt t="9845" x="3422650" y="6819900"/>
          <p14:tracePt t="9861" x="3371850" y="6781800"/>
          <p14:tracePt t="9878" x="3340100" y="6769100"/>
          <p14:tracePt t="9895" x="3321050" y="6762750"/>
          <p14:tracePt t="9911" x="3295650" y="6756400"/>
          <p14:tracePt t="9928" x="3282950" y="6756400"/>
          <p14:tracePt t="10017" x="3295650" y="6756400"/>
          <p14:tracePt t="10025" x="3314700" y="6756400"/>
          <p14:tracePt t="10033" x="3340100" y="6756400"/>
          <p14:tracePt t="10049" x="3346450" y="6756400"/>
          <p14:tracePt t="10062" x="3352800" y="6756400"/>
          <p14:tracePt t="10078" x="3371850" y="6756400"/>
          <p14:tracePt t="10095" x="3384550" y="6756400"/>
          <p14:tracePt t="10112" x="3416300" y="6756400"/>
          <p14:tracePt t="10128" x="3460750" y="6756400"/>
          <p14:tracePt t="10145" x="3517900" y="6743700"/>
          <p14:tracePt t="10145" x="3549650" y="6743700"/>
          <p14:tracePt t="10162" x="3606800" y="6737350"/>
          <p14:tracePt t="10178" x="3657600" y="6737350"/>
          <p14:tracePt t="10195" x="3714750" y="6737350"/>
          <p14:tracePt t="10212" x="3759200" y="6737350"/>
          <p14:tracePt t="10228" x="3803650" y="6737350"/>
          <p14:tracePt t="10245" x="3848100" y="6737350"/>
          <p14:tracePt t="10261" x="3911600" y="6737350"/>
          <p14:tracePt t="10278" x="3981450" y="6737350"/>
          <p14:tracePt t="10295" x="4038600" y="6737350"/>
          <p14:tracePt t="10312" x="4102100" y="6737350"/>
          <p14:tracePt t="10328" x="4159250" y="6737350"/>
          <p14:tracePt t="10345" x="4216400" y="6737350"/>
          <p14:tracePt t="10346" x="4241800" y="6737350"/>
          <p14:tracePt t="10362" x="4318000" y="6737350"/>
          <p14:tracePt t="10378" x="4413250" y="6737350"/>
          <p14:tracePt t="10395" x="4514850" y="6737350"/>
          <p14:tracePt t="10412" x="4597400" y="6737350"/>
          <p14:tracePt t="10429" x="4648200" y="6737350"/>
          <p14:tracePt t="10445" x="4705350" y="6737350"/>
          <p14:tracePt t="10462" x="4762500" y="6724650"/>
          <p14:tracePt t="10478" x="4781550" y="6724650"/>
          <p14:tracePt t="10495" x="4794250" y="6724650"/>
          <p14:tracePt t="10512" x="4800600" y="6724650"/>
          <p14:tracePt t="10626" x="4806950" y="6718300"/>
          <p14:tracePt t="10649" x="4806950" y="6711950"/>
          <p14:tracePt t="10930" x="4813300" y="6705600"/>
          <p14:tracePt t="10938" x="4832350" y="6692900"/>
          <p14:tracePt t="10954" x="4851400" y="6686550"/>
          <p14:tracePt t="10962" x="4857750" y="6686550"/>
          <p14:tracePt t="10978" x="4870450" y="6686550"/>
          <p14:tracePt t="10995" x="4876800" y="6686550"/>
          <p14:tracePt t="11012" x="4895850" y="6686550"/>
          <p14:tracePt t="11028" x="4902200" y="6686550"/>
          <p14:tracePt t="12226" x="4895850" y="6686550"/>
          <p14:tracePt t="12250" x="4876800" y="6686550"/>
          <p14:tracePt t="12274" x="4857750" y="6705600"/>
          <p14:tracePt t="12306" x="4851400" y="6711950"/>
          <p14:tracePt t="12898" x="4851400" y="6705600"/>
          <p14:tracePt t="12931" x="4845050" y="6699250"/>
          <p14:tracePt t="13002" x="4845050" y="6680200"/>
          <p14:tracePt t="13010" x="4845050" y="6673850"/>
          <p14:tracePt t="13018" x="4832350" y="6661150"/>
          <p14:tracePt t="13029" x="4819650" y="6648450"/>
          <p14:tracePt t="13046" x="4800600" y="6610350"/>
          <p14:tracePt t="13062" x="4762500" y="6578600"/>
          <p14:tracePt t="13079" x="4749800" y="6565900"/>
          <p14:tracePt t="13096" x="4737100" y="6546850"/>
          <p14:tracePt t="13699" x="4730750" y="6546850"/>
          <p14:tracePt t="13722" x="4705350" y="6553200"/>
          <p14:tracePt t="13746" x="4705350" y="6559550"/>
          <p14:tracePt t="13754" x="4705350" y="6572250"/>
          <p14:tracePt t="13762" x="4692650" y="6578600"/>
          <p14:tracePt t="13779" x="4692650" y="6591300"/>
          <p14:tracePt t="13796" x="4686300" y="6629400"/>
          <p14:tracePt t="13812" x="4679950" y="6673850"/>
          <p14:tracePt t="13829" x="4660900" y="6705600"/>
          <p14:tracePt t="13846" x="4648200" y="6750050"/>
          <p14:tracePt t="13862" x="4641850" y="6788150"/>
          <p14:tracePt t="13879" x="4616450" y="6845300"/>
          <p14:tracePt t="13896" x="4597400" y="6851650"/>
          <p14:tracePt t="13914" x="4591050" y="6851650"/>
          <p14:tracePt t="13962" x="4584700" y="6851650"/>
          <p14:tracePt t="13978" x="4578350" y="6851650"/>
          <p14:tracePt t="14002" x="4565650" y="6838950"/>
          <p14:tracePt t="14010" x="4565650" y="6832600"/>
          <p14:tracePt t="14018" x="4565650" y="6800850"/>
          <p14:tracePt t="14029" x="4565650" y="6781800"/>
          <p14:tracePt t="14046" x="4565650" y="6737350"/>
          <p14:tracePt t="14062" x="4565650" y="6705600"/>
          <p14:tracePt t="14079" x="4565650" y="6673850"/>
          <p14:tracePt t="14096" x="4565650" y="6635750"/>
          <p14:tracePt t="14112" x="4565650" y="6623050"/>
          <p14:tracePt t="14129" x="4572000" y="6591300"/>
          <p14:tracePt t="14202" x="4572000" y="6597650"/>
          <p14:tracePt t="14210" x="4572000" y="6616700"/>
          <p14:tracePt t="14218" x="4572000" y="6623050"/>
          <p14:tracePt t="14234" x="4572000" y="6629400"/>
          <p14:tracePt t="14274" x="4572000" y="6635750"/>
          <p14:tracePt t="14306" x="4572000" y="6654800"/>
          <p14:tracePt t="14314" x="4572000" y="6661150"/>
          <p14:tracePt t="14329" x="4572000" y="6667500"/>
          <p14:tracePt t="14346" x="4572000" y="6673850"/>
          <p14:tracePt t="14363" x="4572000" y="6705600"/>
          <p14:tracePt t="14379" x="4572000" y="6711950"/>
          <p14:tracePt t="14396" x="4572000" y="6731000"/>
          <p14:tracePt t="14755" x="4572000" y="6737350"/>
          <p14:tracePt t="14770" x="4572000" y="6743700"/>
          <p14:tracePt t="15483" x="4578350" y="6750050"/>
          <p14:tracePt t="15499" x="4591050" y="6743700"/>
          <p14:tracePt t="15507" x="4603750" y="6731000"/>
          <p14:tracePt t="15515" x="4610100" y="6724650"/>
          <p14:tracePt t="15531" x="4616450" y="6718300"/>
          <p14:tracePt t="15547" x="4622800" y="6711950"/>
          <p14:tracePt t="15635" x="4629150" y="6705600"/>
          <p14:tracePt t="15643" x="4629150" y="6699250"/>
          <p14:tracePt t="15659" x="4648200" y="6680200"/>
          <p14:tracePt t="15667" x="4648200" y="6673850"/>
          <p14:tracePt t="15683" x="4648200" y="6654800"/>
          <p14:tracePt t="15697" x="4654550" y="6648450"/>
          <p14:tracePt t="15939" x="4648200" y="6648450"/>
          <p14:tracePt t="15947" x="4641850" y="6654800"/>
          <p14:tracePt t="15995" x="4622800" y="6667500"/>
          <p14:tracePt t="16011" x="4616450" y="6673850"/>
          <p14:tracePt t="16035" x="4610100" y="6673850"/>
          <p14:tracePt t="16052" x="4603750" y="6680200"/>
          <p14:tracePt t="16203" x="4591050" y="6686550"/>
          <p14:tracePt t="16227" x="4591050" y="6692900"/>
          <p14:tracePt t="16235" x="4591050" y="6705600"/>
          <p14:tracePt t="16251" x="4597400" y="6711950"/>
          <p14:tracePt t="16267" x="4597400" y="6724650"/>
          <p14:tracePt t="16283" x="4597400" y="6731000"/>
          <p14:tracePt t="16299" x="4603750" y="6743700"/>
          <p14:tracePt t="16315" x="4610100" y="6750050"/>
          <p14:tracePt t="16364" x="4616450" y="6756400"/>
          <p14:tracePt t="16371" x="4622800" y="6756400"/>
          <p14:tracePt t="16380" x="4641850" y="6756400"/>
          <p14:tracePt t="16396" x="4648200" y="6756400"/>
          <p14:tracePt t="16413" x="4654550" y="6756400"/>
          <p14:tracePt t="16430" x="4660900" y="6756400"/>
          <p14:tracePt t="16447" x="4686300" y="6756400"/>
          <p14:tracePt t="16463" x="4692650" y="6756400"/>
          <p14:tracePt t="16480" x="4711700" y="6737350"/>
          <p14:tracePt t="16496" x="4718050" y="6731000"/>
          <p14:tracePt t="16513" x="4724400" y="6724650"/>
          <p14:tracePt t="16530" x="4730750" y="6718300"/>
          <p14:tracePt t="16546" x="4756150" y="6692900"/>
          <p14:tracePt t="17163" x="4762500" y="6686550"/>
          <p14:tracePt t="17579" x="4768850" y="6673850"/>
          <p14:tracePt t="17587" x="4775200" y="6661150"/>
          <p14:tracePt t="17597" x="4787900" y="6642100"/>
          <p14:tracePt t="17613" x="4813300" y="6610350"/>
          <p14:tracePt t="17630" x="4819650" y="6584950"/>
          <p14:tracePt t="17647" x="4819650" y="6572250"/>
          <p14:tracePt t="17663" x="4819650" y="6546850"/>
          <p14:tracePt t="17692" x="4819650" y="6540500"/>
          <p14:tracePt t="17723" x="4819650" y="6534150"/>
          <p14:tracePt t="17755" x="4819650" y="6527800"/>
          <p14:tracePt t="17763" x="4819650" y="6508750"/>
          <p14:tracePt t="17771" x="4819650" y="6502400"/>
          <p14:tracePt t="17780" x="4806950" y="6483350"/>
          <p14:tracePt t="17797" x="4800600" y="6470650"/>
          <p14:tracePt t="17813" x="4800600" y="6457950"/>
          <p14:tracePt t="17830" x="4794250" y="6451600"/>
          <p14:tracePt t="17847" x="4787900" y="6426200"/>
          <p14:tracePt t="17979" x="4781550" y="6419850"/>
          <p14:tracePt t="18027" x="4762500" y="6426200"/>
          <p14:tracePt t="18043" x="4756150" y="6470650"/>
          <p14:tracePt t="18051" x="4756150" y="6477000"/>
          <p14:tracePt t="18063" x="4743450" y="6502400"/>
          <p14:tracePt t="18080" x="4743450" y="6546850"/>
          <p14:tracePt t="18097" x="4724400" y="6572250"/>
          <p14:tracePt t="18113" x="4718050" y="6604000"/>
          <p14:tracePt t="18130" x="4718050" y="6610350"/>
          <p14:tracePt t="18147" x="4718050" y="6629400"/>
          <p14:tracePt t="18163" x="4718050" y="6635750"/>
          <p14:tracePt t="18395" x="4718050" y="6642100"/>
          <p14:tracePt t="18403" x="4711700" y="6680200"/>
          <p14:tracePt t="18414" x="4699000" y="6731000"/>
          <p14:tracePt t="18430" x="4667250" y="6851650"/>
          <p14:tracePt t="18447" x="4616450" y="6851650"/>
          <p14:tracePt t="18463" x="4597400" y="6851650"/>
          <p14:tracePt t="18480" x="4584700" y="6851650"/>
          <p14:tracePt t="18643" x="4584700" y="6832600"/>
          <p14:tracePt t="18659" x="4584700" y="6826250"/>
          <p14:tracePt t="18667" x="4584700" y="6819900"/>
          <p14:tracePt t="18683" x="4584700" y="6813550"/>
          <p14:tracePt t="18699" x="4584700" y="6800850"/>
          <p14:tracePt t="18723" x="4584700" y="6788150"/>
          <p14:tracePt t="18739" x="4584700" y="6781800"/>
          <p14:tracePt t="18756" x="4584700" y="6775450"/>
          <p14:tracePt t="18764" x="4584700" y="6762750"/>
          <p14:tracePt t="18780" x="4584700" y="6743700"/>
          <p14:tracePt t="18797" x="4584700" y="6699250"/>
          <p14:tracePt t="18814" x="4584700" y="6667500"/>
          <p14:tracePt t="18821" x="4584700" y="6654800"/>
          <p14:tracePt t="18830" x="4584700" y="6635750"/>
          <p14:tracePt t="18847" x="4597400" y="6610350"/>
          <p14:tracePt t="18863" x="4603750" y="6604000"/>
          <p14:tracePt t="18880" x="4616450" y="6591300"/>
          <p14:tracePt t="18899" x="4622800" y="6584950"/>
          <p14:tracePt t="18915" x="4641850" y="6572250"/>
          <p14:tracePt t="18939" x="4648200" y="6565900"/>
          <p14:tracePt t="18947" x="4667250" y="6553200"/>
          <p14:tracePt t="18964" x="4699000" y="6521450"/>
          <p14:tracePt t="18980" x="4718050" y="6502400"/>
          <p14:tracePt t="18997" x="4730750" y="6483350"/>
          <p14:tracePt t="19014" x="4730750" y="6477000"/>
          <p14:tracePt t="19030" x="4737100" y="6470650"/>
          <p14:tracePt t="19203" x="4730750" y="6489700"/>
          <p14:tracePt t="19220" x="4724400" y="6496050"/>
          <p14:tracePt t="19235" x="4711700" y="6502400"/>
          <p14:tracePt t="19243" x="4705350" y="6508750"/>
          <p14:tracePt t="19259" x="4705350" y="6534150"/>
          <p14:tracePt t="19268" x="4705350" y="6540500"/>
          <p14:tracePt t="19280" x="4699000" y="6559550"/>
          <p14:tracePt t="19297" x="4692650" y="6565900"/>
          <p14:tracePt t="19314" x="4692650" y="6572250"/>
          <p14:tracePt t="19347" x="4686300" y="6591300"/>
          <p14:tracePt t="19395" x="4686300" y="6597650"/>
          <p14:tracePt t="19404" x="4686300" y="6610350"/>
          <p14:tracePt t="19414" x="4686300" y="6623050"/>
          <p14:tracePt t="19431" x="4686300" y="6629400"/>
          <p14:tracePt t="19447" x="4692650" y="6661150"/>
          <p14:tracePt t="19476" x="4699000" y="6667500"/>
          <p14:tracePt t="19491" x="4705350" y="6673850"/>
          <p14:tracePt t="19564" x="4718050" y="6673850"/>
          <p14:tracePt t="20116" x="4743450" y="6673850"/>
          <p14:tracePt t="20124" x="4781550" y="6673850"/>
          <p14:tracePt t="20132" x="4832350" y="6673850"/>
          <p14:tracePt t="20147" x="4883150" y="6673850"/>
          <p14:tracePt t="20164" x="5016500" y="6673850"/>
          <p14:tracePt t="20180" x="5080000" y="6673850"/>
          <p14:tracePt t="20197" x="5137150" y="6673850"/>
          <p14:tracePt t="20214" x="5194300" y="6661150"/>
          <p14:tracePt t="20231" x="5264150" y="6654800"/>
          <p14:tracePt t="20247" x="5353050" y="6642100"/>
          <p14:tracePt t="20264" x="5467350" y="6629400"/>
          <p14:tracePt t="20281" x="5613400" y="6604000"/>
          <p14:tracePt t="20297" x="5822950" y="6578600"/>
          <p14:tracePt t="20316" x="6127750" y="6527800"/>
          <p14:tracePt t="20331" x="6216650" y="6515100"/>
          <p14:tracePt t="20348" x="6362700" y="6502400"/>
          <p14:tracePt t="20364" x="6419850" y="6502400"/>
          <p14:tracePt t="20381" x="6445250" y="6502400"/>
          <p14:tracePt t="20397" x="6464300" y="6502400"/>
          <p14:tracePt t="20414" x="6489700" y="6502400"/>
          <p14:tracePt t="20431" x="6502400" y="6502400"/>
          <p14:tracePt t="20447" x="6527800" y="6502400"/>
          <p14:tracePt t="20464" x="6572250" y="6502400"/>
          <p14:tracePt t="20480" x="6623050" y="6502400"/>
          <p14:tracePt t="20497" x="6667500" y="6515100"/>
          <p14:tracePt t="20514" x="6711950" y="6521450"/>
          <p14:tracePt t="20531" x="6769100" y="6540500"/>
          <p14:tracePt t="20548" x="6788150" y="6540500"/>
          <p14:tracePt t="20564" x="6794500" y="6546850"/>
          <p14:tracePt t="20581" x="6800850" y="6553200"/>
          <p14:tracePt t="20597" x="6800850" y="6572250"/>
          <p14:tracePt t="20614" x="6800850" y="6578600"/>
          <p14:tracePt t="20631" x="6800850" y="6604000"/>
          <p14:tracePt t="20647" x="6788150" y="6616700"/>
          <p14:tracePt t="20664" x="6756400" y="6654800"/>
          <p14:tracePt t="20681" x="6711950" y="6699250"/>
          <p14:tracePt t="20697" x="6661150" y="6750050"/>
          <p14:tracePt t="20714" x="6635750" y="6781800"/>
          <p14:tracePt t="20731" x="6616700" y="6800850"/>
          <p14:tracePt t="20749" x="6610350" y="6819900"/>
          <p14:tracePt t="20844" x="6623050" y="6813550"/>
          <p14:tracePt t="20852" x="6648450" y="6807200"/>
          <p14:tracePt t="20864" x="6667500" y="6788150"/>
          <p14:tracePt t="20881" x="6692900" y="6775450"/>
          <p14:tracePt t="20897" x="6705600" y="6762750"/>
          <p14:tracePt t="20914" x="6731000" y="6750050"/>
          <p14:tracePt t="20931" x="6743700" y="6750050"/>
          <p14:tracePt t="20947" x="6775450" y="6743700"/>
          <p14:tracePt t="20948" x="6794500" y="6743700"/>
          <p14:tracePt t="20964" x="6819900" y="6743700"/>
          <p14:tracePt t="20981" x="6832600" y="6743700"/>
          <p14:tracePt t="20997" x="6864350" y="6743700"/>
          <p14:tracePt t="21014" x="6870700" y="6731000"/>
          <p14:tracePt t="21031" x="6889750" y="6731000"/>
          <p14:tracePt t="21047" x="6934200" y="6731000"/>
          <p14:tracePt t="21064" x="6978650" y="6731000"/>
          <p14:tracePt t="21081" x="7023100" y="6731000"/>
          <p14:tracePt t="21097" x="7048500" y="6731000"/>
          <p14:tracePt t="21114" x="7073900" y="6731000"/>
          <p14:tracePt t="21131" x="7086600" y="6731000"/>
          <p14:tracePt t="21147" x="7105650" y="6731000"/>
          <p14:tracePt t="21164" x="7112000" y="6737350"/>
          <p14:tracePt t="21196" x="7118350" y="6743700"/>
          <p14:tracePt t="21220" x="7124700" y="6743700"/>
          <p14:tracePt t="21236" x="7150100" y="6743700"/>
          <p14:tracePt t="21244" x="7156450" y="6750050"/>
          <p14:tracePt t="21252" x="7169150" y="6750050"/>
          <p14:tracePt t="21268" x="7194550" y="6750050"/>
          <p14:tracePt t="21281" x="7200900" y="6750050"/>
          <p14:tracePt t="21298" x="7219950" y="6750050"/>
          <p14:tracePt t="21314" x="7239000" y="6750050"/>
          <p14:tracePt t="21331" x="7258050" y="6750050"/>
          <p14:tracePt t="21348" x="7308850" y="6737350"/>
          <p14:tracePt t="21348" x="7321550" y="6731000"/>
          <p14:tracePt t="21364" x="7410450" y="6699250"/>
          <p14:tracePt t="21381" x="7473950" y="6699250"/>
          <p14:tracePt t="21397" x="7518400" y="6686550"/>
          <p14:tracePt t="21414" x="7531100" y="6686550"/>
          <p14:tracePt t="21460" x="7543800" y="6680200"/>
          <p14:tracePt t="21468" x="7550150" y="6673850"/>
          <p14:tracePt t="21476" x="7562850" y="6661150"/>
          <p14:tracePt t="21484" x="7562850" y="6654800"/>
          <p14:tracePt t="21497" x="7562850" y="6648450"/>
          <p14:tracePt t="21514" x="7569200" y="6597650"/>
          <p14:tracePt t="21531" x="7569200" y="6553200"/>
          <p14:tracePt t="21532" x="7569200" y="6515100"/>
          <p14:tracePt t="21548" x="7569200" y="6477000"/>
          <p14:tracePt t="21564" x="7543800" y="6432550"/>
          <p14:tracePt t="21581" x="7499350" y="6394450"/>
          <p14:tracePt t="21598" x="7486650" y="6381750"/>
          <p14:tracePt t="21614" x="7461250" y="6356350"/>
          <p14:tracePt t="21631" x="7423150" y="6330950"/>
          <p14:tracePt t="21647" x="7366000" y="6299200"/>
          <p14:tracePt t="21664" x="7308850" y="6280150"/>
          <p14:tracePt t="21681" x="7239000" y="6273800"/>
          <p14:tracePt t="21698" x="7181850" y="6254750"/>
          <p14:tracePt t="21714" x="7118350" y="6254750"/>
          <p14:tracePt t="21731" x="7048500" y="6254750"/>
          <p14:tracePt t="21748" x="6985000" y="6254750"/>
          <p14:tracePt t="21749" x="6953250" y="6254750"/>
          <p14:tracePt t="21764" x="6908800" y="6254750"/>
          <p14:tracePt t="21781" x="6864350" y="6267450"/>
          <p14:tracePt t="21798" x="6832600" y="6267450"/>
          <p14:tracePt t="21814" x="6800850" y="6273800"/>
          <p14:tracePt t="21831" x="6756400" y="6273800"/>
          <p14:tracePt t="21848" x="6673850" y="6292850"/>
          <p14:tracePt t="21864" x="6604000" y="6305550"/>
          <p14:tracePt t="21881" x="6540500" y="6311900"/>
          <p14:tracePt t="21897" x="6502400" y="6330950"/>
          <p14:tracePt t="21914" x="6477000" y="6356350"/>
          <p14:tracePt t="21931" x="6470650" y="6375400"/>
          <p14:tracePt t="21948" x="6470650" y="6419850"/>
          <p14:tracePt t="21948" x="6470650" y="6432550"/>
          <p14:tracePt t="21964" x="6470650" y="6489700"/>
          <p14:tracePt t="21981" x="6483350" y="6546850"/>
          <p14:tracePt t="21998" x="6489700" y="6604000"/>
          <p14:tracePt t="22015" x="6502400" y="6629400"/>
          <p14:tracePt t="22031" x="6508750" y="6661150"/>
          <p14:tracePt t="22048" x="6534150" y="6705600"/>
          <p14:tracePt t="22064" x="6572250" y="6756400"/>
          <p14:tracePt t="22081" x="6629400" y="6794500"/>
          <p14:tracePt t="22098" x="6686550" y="6813550"/>
          <p14:tracePt t="22114" x="6756400" y="6845300"/>
          <p14:tracePt t="22131" x="6807200" y="6851650"/>
          <p14:tracePt t="22148" x="6826250" y="6851650"/>
          <p14:tracePt t="22148" x="6851650" y="6851650"/>
          <p14:tracePt t="22164" x="6858000" y="6851650"/>
          <p14:tracePt t="22181" x="6870700" y="6851650"/>
          <p14:tracePt t="22228" x="6877050" y="6851650"/>
          <p14:tracePt t="22644" x="6877050" y="6838950"/>
          <p14:tracePt t="22652" x="6858000" y="6838950"/>
          <p14:tracePt t="22665" x="6838950" y="6832600"/>
          <p14:tracePt t="22681" x="6661150" y="6769100"/>
          <p14:tracePt t="22698" x="6356350" y="6680200"/>
          <p14:tracePt t="22714" x="5765800" y="6546850"/>
          <p14:tracePt t="22716" x="5454650" y="6489700"/>
          <p14:tracePt t="22731" x="5137150" y="6388100"/>
          <p14:tracePt t="22748" x="4718050" y="6324600"/>
          <p14:tracePt t="22749" x="4578350" y="6292850"/>
          <p14:tracePt t="22765" x="4425950" y="6248400"/>
          <p14:tracePt t="22781" x="4394200" y="6229350"/>
          <p14:tracePt t="22798" x="4375150" y="6197600"/>
          <p14:tracePt t="22814" x="4368800" y="6140450"/>
          <p14:tracePt t="22831" x="4368800" y="6057900"/>
          <p14:tracePt t="22848" x="4381500" y="5962650"/>
          <p14:tracePt t="22864" x="4457700" y="5797550"/>
          <p14:tracePt t="22881" x="4565650" y="5626100"/>
          <p14:tracePt t="22898" x="4705350" y="5416550"/>
          <p14:tracePt t="22915" x="4800600" y="5226050"/>
          <p14:tracePt t="22931" x="4921250" y="5054600"/>
          <p14:tracePt t="22933" x="4972050" y="4978400"/>
          <p14:tracePt t="22948" x="4997450" y="4883150"/>
          <p14:tracePt t="22949" x="5022850" y="4813300"/>
          <p14:tracePt t="22965" x="5041900" y="4711700"/>
          <p14:tracePt t="22981" x="5054600" y="4603750"/>
          <p14:tracePt t="22998" x="5054600" y="4476750"/>
          <p14:tracePt t="23015" x="5054600" y="4387850"/>
          <p14:tracePt t="23031" x="5016500" y="4286250"/>
          <p14:tracePt t="23048" x="4927600" y="4165600"/>
          <p14:tracePt t="23064" x="4806950" y="4095750"/>
          <p14:tracePt t="23081" x="4737100" y="4064000"/>
          <p14:tracePt t="23098" x="4667250" y="4051300"/>
          <p14:tracePt t="23114" x="4622800" y="4051300"/>
          <p14:tracePt t="23131" x="4597400" y="4051300"/>
          <p14:tracePt t="23148" x="4584700" y="4064000"/>
          <p14:tracePt t="23148" x="4565650" y="4070350"/>
          <p14:tracePt t="23164" x="4540250" y="4095750"/>
          <p14:tracePt t="23181" x="4533900" y="4102100"/>
          <p14:tracePt t="23198" x="4527550" y="4108450"/>
          <p14:tracePt t="23269" x="4521200" y="4108450"/>
          <p14:tracePt t="23332" x="4521200" y="4089400"/>
          <p14:tracePt t="23348" x="4533900" y="4070350"/>
          <p14:tracePt t="23357" x="4540250" y="4064000"/>
          <p14:tracePt t="23365" x="4565650" y="4038600"/>
          <p14:tracePt t="23381" x="4578350" y="4006850"/>
          <p14:tracePt t="23398" x="4591050" y="3987800"/>
          <p14:tracePt t="23415" x="4597400" y="3962400"/>
          <p14:tracePt t="23431" x="4603750" y="3956050"/>
          <p14:tracePt t="23448" x="4603750" y="3943350"/>
          <p14:tracePt t="23465" x="4603750" y="3930650"/>
          <p14:tracePt t="23565" x="4616450" y="3924300"/>
          <p14:tracePt t="23605" x="4622800" y="3924300"/>
          <p14:tracePt t="23612" x="4629150" y="3924300"/>
          <p14:tracePt t="23997" x="4635500" y="3937000"/>
          <p14:tracePt t="24045" x="4635500" y="3943350"/>
          <p14:tracePt t="24053" x="4629150" y="3943350"/>
          <p14:tracePt t="24065" x="4610100" y="3943350"/>
          <p14:tracePt t="24081" x="4584700" y="3949700"/>
          <p14:tracePt t="24098" x="4552950" y="3949700"/>
          <p14:tracePt t="24115" x="4540250" y="3962400"/>
          <p14:tracePt t="24221" x="4540250" y="3956050"/>
          <p14:tracePt t="24229" x="4540250" y="3937000"/>
          <p14:tracePt t="24245" x="4552950" y="3930650"/>
          <p14:tracePt t="24253" x="4559300" y="3930650"/>
          <p14:tracePt t="24265" x="4565650" y="3930650"/>
          <p14:tracePt t="24281" x="4603750" y="3930650"/>
          <p14:tracePt t="24298" x="4635500" y="3930650"/>
          <p14:tracePt t="24315" x="4673600" y="3937000"/>
          <p14:tracePt t="24331" x="4699000" y="3949700"/>
          <p14:tracePt t="24348" x="4730750" y="3975100"/>
          <p14:tracePt t="24349" x="4756150" y="3987800"/>
          <p14:tracePt t="24365" x="4819650" y="4025900"/>
          <p14:tracePt t="24381" x="4876800" y="4064000"/>
          <p14:tracePt t="24398" x="4978400" y="4108450"/>
          <p14:tracePt t="24415" x="5080000" y="4178300"/>
          <p14:tracePt t="24431" x="5187950" y="4210050"/>
          <p14:tracePt t="24448" x="5257800" y="4254500"/>
          <p14:tracePt t="24465" x="5289550" y="4260850"/>
          <p14:tracePt t="24482" x="5308600" y="4279900"/>
          <p14:tracePt t="24661" x="5308600" y="4286250"/>
          <p14:tracePt t="24693" x="5302250" y="4286250"/>
          <p14:tracePt t="24709" x="5295900" y="4286250"/>
          <p14:tracePt t="24741" x="5289550" y="4279900"/>
          <p14:tracePt t="24749" x="5283200" y="4279900"/>
          <p14:tracePt t="24789" x="5270500" y="4273550"/>
          <p14:tracePt t="24813" x="5270500" y="4254500"/>
          <p14:tracePt t="24821" x="5270500" y="4248150"/>
          <p14:tracePt t="24832" x="5276850" y="4235450"/>
          <p14:tracePt t="24848" x="5283200" y="4229100"/>
          <p14:tracePt t="24981" x="5283200" y="4216400"/>
          <p14:tracePt t="24989" x="5270500" y="4191000"/>
          <p14:tracePt t="24999" x="5251450" y="4165600"/>
          <p14:tracePt t="25015" x="5207000" y="4064000"/>
          <p14:tracePt t="25032" x="5200650" y="4019550"/>
          <p14:tracePt t="25173" x="5187950" y="4013200"/>
          <p14:tracePt t="25213" x="5175250" y="4006850"/>
          <p14:tracePt t="25221" x="5168900" y="4000500"/>
          <p14:tracePt t="25237" x="5149850" y="3987800"/>
          <p14:tracePt t="25248" x="5149850" y="3981450"/>
          <p14:tracePt t="25265" x="5149850" y="3956050"/>
          <p14:tracePt t="25282" x="5149850" y="3937000"/>
          <p14:tracePt t="25298" x="5149850" y="3924300"/>
          <p14:tracePt t="25315" x="5168900" y="3898900"/>
          <p14:tracePt t="25332" x="5168900" y="3867150"/>
          <p14:tracePt t="25348" x="5156200" y="3841750"/>
          <p14:tracePt t="25349" x="5149850" y="3822700"/>
          <p14:tracePt t="25365" x="5124450" y="3797300"/>
          <p14:tracePt t="25382" x="5105400" y="3784600"/>
          <p14:tracePt t="25517" x="5118100" y="3784600"/>
          <p14:tracePt t="25525" x="5124450" y="3784600"/>
          <p14:tracePt t="25557" x="5130800" y="3771900"/>
          <p14:tracePt t="25701" x="5130800" y="3765550"/>
          <p14:tracePt t="25709" x="5124450" y="3759200"/>
          <p14:tracePt t="25717" x="5105400" y="3740150"/>
          <p14:tracePt t="25732" x="5060950" y="3695700"/>
          <p14:tracePt t="25748" x="5003800" y="3606800"/>
          <p14:tracePt t="25749" x="4997450" y="3568700"/>
          <p14:tracePt t="25765" x="4965700" y="3511550"/>
          <p14:tracePt t="25782" x="4953000" y="3460750"/>
          <p14:tracePt t="25798" x="4927600" y="3384550"/>
          <p14:tracePt t="25815" x="4914900" y="3359150"/>
          <p14:tracePt t="25832" x="4914900" y="3333750"/>
          <p14:tracePt t="25848" x="4914900" y="3308350"/>
          <p14:tracePt t="25865" x="4914900" y="3276600"/>
          <p14:tracePt t="25882" x="4914900" y="3200400"/>
          <p14:tracePt t="25899" x="4851400" y="3079750"/>
          <p14:tracePt t="25915" x="4756150" y="2984500"/>
          <p14:tracePt t="25932" x="4718050" y="2952750"/>
          <p14:tracePt t="25933" x="4711700" y="2952750"/>
          <p14:tracePt t="26013" x="4705350" y="2946400"/>
          <p14:tracePt t="26389" x="4718050" y="2971800"/>
          <p14:tracePt t="26397" x="4749800" y="3028950"/>
          <p14:tracePt t="26415" x="4768850" y="3067050"/>
          <p14:tracePt t="26432" x="4800600" y="3130550"/>
          <p14:tracePt t="26449" x="4806950" y="3175000"/>
          <p14:tracePt t="26466" x="4806950" y="3219450"/>
          <p14:tracePt t="26482" x="4806950" y="3263900"/>
          <p14:tracePt t="26499" x="4787900" y="3295650"/>
          <p14:tracePt t="26515" x="4749800" y="3352800"/>
          <p14:tracePt t="26532" x="4743450" y="3365500"/>
          <p14:tracePt t="26549" x="4737100" y="3371850"/>
          <p14:tracePt t="26565" x="4718050" y="3390900"/>
          <p14:tracePt t="26717" x="4718050" y="3397250"/>
          <p14:tracePt t="26725" x="4718050" y="3403600"/>
          <p14:tracePt t="26741" x="4718050" y="3416300"/>
          <p14:tracePt t="26757" x="4718050" y="3422650"/>
          <p14:tracePt t="26765" x="4730750" y="3429000"/>
          <p14:tracePt t="26789" x="4730750" y="3441700"/>
          <p14:tracePt t="26805" x="4737100" y="3448050"/>
          <p14:tracePt t="27021" x="4737100" y="3441700"/>
          <p14:tracePt t="27029" x="4737100" y="3429000"/>
          <p14:tracePt t="27037" x="4756150" y="3409950"/>
          <p14:tracePt t="29742" x="4743450" y="3409950"/>
          <p14:tracePt t="29798" x="4730750" y="3409950"/>
          <p14:tracePt t="29878" x="4724400" y="3409950"/>
          <p14:tracePt t="31630" x="4711700" y="3397250"/>
          <p14:tracePt t="31638" x="4705350" y="3359150"/>
          <p14:tracePt t="31650" x="4692650" y="3321050"/>
          <p14:tracePt t="31667" x="4629150" y="3168650"/>
          <p14:tracePt t="31683" x="4584700" y="3048000"/>
          <p14:tracePt t="31700" x="4533900" y="2882900"/>
          <p14:tracePt t="31717" x="4508500" y="2787650"/>
          <p14:tracePt t="31733" x="4508500" y="2724150"/>
          <p14:tracePt t="31735" x="4508500" y="2679700"/>
          <p14:tracePt t="31750" x="4508500" y="2673350"/>
          <p14:tracePt t="31767" x="4508500" y="2641600"/>
          <p14:tracePt t="32767" x="4514850" y="2628900"/>
          <p14:tracePt t="32775" x="4540250" y="2597150"/>
          <p14:tracePt t="32784" x="4559300" y="2578100"/>
          <p14:tracePt t="32800" x="4648200" y="2514600"/>
          <p14:tracePt t="32817" x="4749800" y="2470150"/>
          <p14:tracePt t="32833" x="4883150" y="2419350"/>
          <p14:tracePt t="32850" x="4946650" y="2400300"/>
          <p14:tracePt t="32867" x="4991100" y="2387600"/>
          <p14:tracePt t="32886" x="4997450" y="2368550"/>
          <p14:tracePt t="32903" x="5003800" y="2362200"/>
          <p14:tracePt t="32917" x="5010150" y="2355850"/>
          <p14:tracePt t="32934" x="5022850" y="2349500"/>
          <p14:tracePt t="32950" x="5029200" y="2330450"/>
          <p14:tracePt t="33255" x="5029200" y="2324100"/>
          <p14:tracePt t="33263" x="5029200" y="2311400"/>
          <p14:tracePt t="33279" x="5029200" y="2305050"/>
          <p14:tracePt t="33287" x="5029200" y="2286000"/>
          <p14:tracePt t="33300" x="5029200" y="2266950"/>
          <p14:tracePt t="33317" x="5041900" y="2254250"/>
          <p14:tracePt t="33334" x="5060950" y="2247900"/>
          <p14:tracePt t="33615" x="5067300" y="2241550"/>
          <p14:tracePt t="33631" x="5080000" y="2241550"/>
          <p14:tracePt t="33671" x="5092700" y="2235200"/>
          <p14:tracePt t="33815" x="5099050" y="2222500"/>
          <p14:tracePt t="33871" x="5105400" y="2222500"/>
          <p14:tracePt t="33879" x="5149850" y="2216150"/>
          <p14:tracePt t="33887" x="5257800" y="2216150"/>
          <p14:tracePt t="33900" x="5346700" y="2190750"/>
          <p14:tracePt t="33917" x="5537200" y="2190750"/>
          <p14:tracePt t="33934" x="5683250" y="2165350"/>
          <p14:tracePt t="33950" x="5765800" y="2165350"/>
          <p14:tracePt t="33951" x="5816600" y="2165350"/>
          <p14:tracePt t="33967" x="5892800" y="2165350"/>
          <p14:tracePt t="33984" x="5943600" y="2184400"/>
          <p14:tracePt t="34000" x="5962650" y="2241550"/>
          <p14:tracePt t="34017" x="5969000" y="2311400"/>
          <p14:tracePt t="34034" x="5969000" y="2438400"/>
          <p14:tracePt t="34050" x="5969000" y="2546350"/>
          <p14:tracePt t="34067" x="5969000" y="2635250"/>
          <p14:tracePt t="34084" x="5969000" y="2679700"/>
          <p14:tracePt t="34100" x="5949950" y="2730500"/>
          <p14:tracePt t="34117" x="5930900" y="2749550"/>
          <p14:tracePt t="34134" x="5892800" y="2800350"/>
          <p14:tracePt t="34150" x="5842000" y="2857500"/>
          <p14:tracePt t="34151" x="5835650" y="2876550"/>
          <p14:tracePt t="34167" x="5784850" y="2946400"/>
          <p14:tracePt t="34184" x="5721350" y="3022600"/>
          <p14:tracePt t="34200" x="5670550" y="3086100"/>
          <p14:tracePt t="34217" x="5588000" y="3187700"/>
          <p14:tracePt t="34234" x="5524500" y="3257550"/>
          <p14:tracePt t="34250" x="5454650" y="3378200"/>
          <p14:tracePt t="34267" x="5384800" y="3473450"/>
          <p14:tracePt t="34284" x="5270500" y="3606800"/>
          <p14:tracePt t="34300" x="5207000" y="3683000"/>
          <p14:tracePt t="34317" x="5130800" y="3759200"/>
          <p14:tracePt t="34334" x="5080000" y="3810000"/>
          <p14:tracePt t="34350" x="5073650" y="3816350"/>
          <p14:tracePt t="34367" x="5067300" y="3816350"/>
          <p14:tracePt t="34384" x="5048250" y="3816350"/>
          <p14:tracePt t="34400" x="5035550" y="3816350"/>
          <p14:tracePt t="34417" x="5010150" y="3822700"/>
          <p14:tracePt t="34434" x="4991100" y="3835400"/>
          <p14:tracePt t="34451" x="4978400" y="3841750"/>
          <p14:tracePt t="34467" x="4972050" y="3848100"/>
          <p14:tracePt t="34863" x="4965700" y="3848100"/>
          <p14:tracePt t="35416" x="4965700" y="3841750"/>
          <p14:tracePt t="35431" x="4959350" y="3829050"/>
          <p14:tracePt t="35455" x="4959350" y="3816350"/>
          <p14:tracePt t="35463" x="4953000" y="3810000"/>
          <p14:tracePt t="35479" x="4946650" y="3790950"/>
          <p14:tracePt t="35487" x="4933950" y="3784600"/>
          <p14:tracePt t="35501" x="4927600" y="3765550"/>
          <p14:tracePt t="35517" x="4914900" y="3752850"/>
          <p14:tracePt t="35534" x="4908550" y="3727450"/>
          <p14:tracePt t="35551" x="4889500" y="3708400"/>
          <p14:tracePt t="35751" x="4883150" y="3702050"/>
          <p14:tracePt t="35783" x="4876800" y="3695700"/>
          <p14:tracePt t="35863" x="4876800" y="3689350"/>
          <p14:tracePt t="35871" x="4876800" y="3676650"/>
          <p14:tracePt t="35884" x="4876800" y="3663950"/>
          <p14:tracePt t="35901" x="4870450" y="3638550"/>
          <p14:tracePt t="35917" x="4851400" y="3606800"/>
          <p14:tracePt t="35934" x="4845050" y="3594100"/>
          <p14:tracePt t="35951" x="4832350" y="3575050"/>
          <p14:tracePt t="35951" x="4832350" y="3568700"/>
          <p14:tracePt t="35968" x="4826000" y="3556000"/>
          <p14:tracePt t="36952" x="4826000" y="3543300"/>
          <p14:tracePt t="37144" x="4826000" y="3536950"/>
          <p14:tracePt t="37176" x="4826000" y="3530600"/>
          <p14:tracePt t="37192" x="4845050" y="3511550"/>
          <p14:tracePt t="37216" x="4864100" y="3492500"/>
          <p14:tracePt t="37432" x="4870450" y="3492500"/>
          <p14:tracePt t="37528" x="4870450" y="3498850"/>
          <p14:tracePt t="38024" x="4864100" y="3511550"/>
          <p14:tracePt t="40713" x="4864100" y="3505200"/>
          <p14:tracePt t="40720" x="4864100" y="3498850"/>
          <p14:tracePt t="40735" x="4864100" y="3492500"/>
          <p14:tracePt t="40752" x="4851400" y="3473450"/>
          <p14:tracePt t="40753" x="4851400" y="3467100"/>
          <p14:tracePt t="40769" x="4845050" y="3454400"/>
          <p14:tracePt t="40808" x="4845050" y="3448050"/>
          <p14:tracePt t="40832" x="4838700" y="3429000"/>
          <p14:tracePt t="40848" x="4832350" y="3422650"/>
          <p14:tracePt t="40856" x="4832350" y="3416300"/>
          <p14:tracePt t="40869" x="4813300" y="3390900"/>
          <p14:tracePt t="40885" x="4794250" y="3333750"/>
          <p14:tracePt t="40902" x="4762500" y="3238500"/>
          <p14:tracePt t="40919" x="4762500" y="3155950"/>
          <p14:tracePt t="40935" x="4762500" y="3067050"/>
          <p14:tracePt t="40952" x="4762500" y="2997200"/>
          <p14:tracePt t="40953" x="4762500" y="2971800"/>
          <p14:tracePt t="40969" x="4768850" y="2946400"/>
          <p14:tracePt t="40985" x="4775200" y="2933700"/>
          <p14:tracePt t="41002" x="4787900" y="2927350"/>
          <p14:tracePt t="41019" x="4806950" y="2914650"/>
          <p14:tracePt t="41041" x="4826000" y="2914650"/>
          <p14:tracePt t="41081" x="4832350" y="2914650"/>
          <p14:tracePt t="41089" x="4832350" y="2927350"/>
          <p14:tracePt t="41096" x="4838700" y="2933700"/>
          <p14:tracePt t="41105" x="4838700" y="2940050"/>
          <p14:tracePt t="41119" x="4838700" y="2952750"/>
          <p14:tracePt t="41135" x="4838700" y="2971800"/>
          <p14:tracePt t="41153" x="4838700" y="2990850"/>
          <p14:tracePt t="41169" x="4838700" y="3009900"/>
          <p14:tracePt t="41186" x="4838700" y="3016250"/>
          <p14:tracePt t="41202" x="4832350" y="3041650"/>
          <p14:tracePt t="41219" x="4819650" y="3086100"/>
          <p14:tracePt t="41235" x="4813300" y="3130550"/>
          <p14:tracePt t="41252" x="4813300" y="3187700"/>
          <p14:tracePt t="41269" x="4794250" y="3270250"/>
          <p14:tracePt t="41285" x="4794250" y="3346450"/>
          <p14:tracePt t="41302" x="4781550" y="3429000"/>
          <p14:tracePt t="41319" x="4781550" y="3479800"/>
          <p14:tracePt t="41335" x="4787900" y="3511550"/>
          <p14:tracePt t="41352" x="4787900" y="3517900"/>
          <p14:tracePt t="41441" x="4794250" y="3524250"/>
          <p14:tracePt t="41497" x="4800600" y="3517900"/>
          <p14:tracePt t="41513" x="4800600" y="3505200"/>
          <p14:tracePt t="41520" x="4806950" y="3473450"/>
          <p14:tracePt t="41537" x="4806950" y="3467100"/>
          <p14:tracePt t="41552" x="4826000" y="3429000"/>
          <p14:tracePt t="41569" x="4838700" y="3409950"/>
          <p14:tracePt t="41721" x="4832350" y="3409950"/>
          <p14:tracePt t="42425" x="4832350" y="3422650"/>
          <p14:tracePt t="43546" x="4826000" y="3416300"/>
          <p14:tracePt t="43562" x="4838700" y="3409950"/>
          <p14:tracePt t="43745" x="4838700" y="3422650"/>
          <p14:tracePt t="43753" x="4838700" y="3429000"/>
          <p14:tracePt t="43769" x="4826000" y="3454400"/>
          <p14:tracePt t="43786" x="4813300" y="3467100"/>
          <p14:tracePt t="43803" x="4806950" y="3473450"/>
          <p14:tracePt t="43819" x="4787900" y="3479800"/>
          <p14:tracePt t="44057" x="4781550" y="3479800"/>
          <p14:tracePt t="44810" x="4775200" y="3473450"/>
          <p14:tracePt t="44817" x="4768850" y="3473450"/>
          <p14:tracePt t="44836" x="4737100" y="3473450"/>
          <p14:tracePt t="44853" x="4711700" y="3473450"/>
          <p14:tracePt t="44870" x="4686300" y="3473450"/>
          <p14:tracePt t="45090" x="4679950" y="3467100"/>
          <p14:tracePt t="45210" x="4679950" y="3460750"/>
          <p14:tracePt t="45241" x="4699000" y="3448050"/>
          <p14:tracePt t="45257" x="4705350" y="3448050"/>
          <p14:tracePt t="45298" x="4711700" y="3448050"/>
          <p14:tracePt t="48666" x="4718050" y="3441700"/>
          <p14:tracePt t="48674" x="4718050" y="3435350"/>
          <p14:tracePt t="48687" x="4730750" y="3422650"/>
          <p14:tracePt t="48704" x="4749800" y="3409950"/>
          <p14:tracePt t="48721" x="4768850" y="3397250"/>
          <p14:tracePt t="48746" x="4781550" y="3397250"/>
          <p14:tracePt t="48754" x="4787900" y="3397250"/>
          <p14:tracePt t="48770" x="4800600" y="3397250"/>
          <p14:tracePt t="48794" x="4806950" y="3397250"/>
          <p14:tracePt t="48804" x="4813300" y="3390900"/>
          <p14:tracePt t="48890" x="4819650" y="3390900"/>
          <p14:tracePt t="48914" x="4826000" y="3390900"/>
          <p14:tracePt t="48922" x="4845050" y="3390900"/>
          <p14:tracePt t="48946" x="4845050" y="3397250"/>
          <p14:tracePt t="48954" x="4851400" y="3403600"/>
          <p14:tracePt t="48962" x="4851400" y="3422650"/>
          <p14:tracePt t="48978" x="4851400" y="3429000"/>
          <p14:tracePt t="48994" x="4851400" y="3435350"/>
          <p14:tracePt t="49010" x="4851400" y="3441700"/>
          <p14:tracePt t="49021" x="4851400" y="3460750"/>
          <p14:tracePt t="49037" x="4851400" y="3467100"/>
          <p14:tracePt t="49054" x="4851400" y="3479800"/>
          <p14:tracePt t="49178" x="4851400" y="3486150"/>
          <p14:tracePt t="49194" x="4851400" y="3479800"/>
          <p14:tracePt t="49204" x="4851400" y="3473450"/>
          <p14:tracePt t="49221" x="4832350" y="3454400"/>
          <p14:tracePt t="49242" x="4826000" y="3448050"/>
          <p14:tracePt t="49267" x="4819650" y="3441700"/>
          <p14:tracePt t="49274" x="4813300" y="3435350"/>
          <p14:tracePt t="49291" x="4813300" y="3422650"/>
          <p14:tracePt t="49304" x="4806950" y="3416300"/>
          <p14:tracePt t="49321" x="4794250" y="3403600"/>
          <p14:tracePt t="49337" x="4787900" y="3397250"/>
          <p14:tracePt t="49547" x="4787900" y="3390900"/>
          <p14:tracePt t="50331" x="4800600" y="3390900"/>
          <p14:tracePt t="50340" x="4864100" y="3371850"/>
          <p14:tracePt t="50354" x="5067300" y="3308350"/>
          <p14:tracePt t="50371" x="5264150" y="3251200"/>
          <p14:tracePt t="50387" x="5448300" y="3187700"/>
          <p14:tracePt t="50404" x="5670550" y="3092450"/>
          <p14:tracePt t="50421" x="5772150" y="3048000"/>
          <p14:tracePt t="50438" x="5810250" y="3009900"/>
          <p14:tracePt t="50454" x="5880100" y="2990850"/>
          <p14:tracePt t="50471" x="5930900" y="2959100"/>
          <p14:tracePt t="50487" x="6026150" y="2914650"/>
          <p14:tracePt t="50504" x="6146800" y="2870200"/>
          <p14:tracePt t="50521" x="6242050" y="2838450"/>
          <p14:tracePt t="50538" x="6343650" y="2787650"/>
          <p14:tracePt t="50555" x="6432550" y="2724150"/>
          <p14:tracePt t="50555" x="6470650" y="2711450"/>
          <p14:tracePt t="50571" x="6546850" y="2660650"/>
          <p14:tracePt t="50588" x="6604000" y="2622550"/>
          <p14:tracePt t="50604" x="6642100" y="2590800"/>
          <p14:tracePt t="50621" x="6686550" y="2559050"/>
          <p14:tracePt t="50638" x="6743700" y="2527300"/>
          <p14:tracePt t="50654" x="6813550" y="2489200"/>
          <p14:tracePt t="50671" x="6902450" y="2444750"/>
          <p14:tracePt t="50688" x="6972300" y="2413000"/>
          <p14:tracePt t="50704" x="7048500" y="2362200"/>
          <p14:tracePt t="50721" x="7131050" y="2330450"/>
          <p14:tracePt t="50738" x="7181850" y="2266950"/>
          <p14:tracePt t="50755" x="7378700" y="2171700"/>
          <p14:tracePt t="50771" x="7493000" y="2101850"/>
          <p14:tracePt t="50788" x="7594600" y="2044700"/>
          <p14:tracePt t="50804" x="7715250" y="2000250"/>
          <p14:tracePt t="50821" x="7899400" y="1917700"/>
          <p14:tracePt t="50838" x="8013700" y="1866900"/>
          <p14:tracePt t="50854" x="8102600" y="1835150"/>
          <p14:tracePt t="50871" x="8147050" y="1809750"/>
          <p14:tracePt t="51499" x="8147050" y="1803400"/>
          <p14:tracePt t="51507" x="8147050" y="1784350"/>
          <p14:tracePt t="51521" x="8147050" y="1778000"/>
          <p14:tracePt t="51538" x="8147050" y="1771650"/>
          <p14:tracePt t="51571" x="8134350" y="1752600"/>
          <p14:tracePt t="51651" x="8128000" y="1752600"/>
          <p14:tracePt t="51683" x="8115300" y="1752600"/>
          <p14:tracePt t="51699" x="8089900" y="1758950"/>
          <p14:tracePt t="51715" x="8083550" y="1765300"/>
          <p14:tracePt t="51723" x="8077200" y="1771650"/>
          <p14:tracePt t="51739" x="8070850" y="1771650"/>
          <p14:tracePt t="51747" x="8051800" y="1778000"/>
          <p14:tracePt t="52203" x="8051800" y="1771650"/>
          <p14:tracePt t="52211" x="8051800" y="1765300"/>
          <p14:tracePt t="52221" x="8051800" y="1752600"/>
          <p14:tracePt t="52259" x="8051800" y="1746250"/>
          <p14:tracePt t="52699" x="8051800" y="1765300"/>
          <p14:tracePt t="52707" x="8039100" y="1797050"/>
          <p14:tracePt t="52715" x="8039100" y="1835150"/>
          <p14:tracePt t="52723" x="8020050" y="1892300"/>
          <p14:tracePt t="52738" x="7994650" y="1949450"/>
          <p14:tracePt t="52755" x="7931150" y="2101850"/>
          <p14:tracePt t="52755" x="7918450" y="2171700"/>
          <p14:tracePt t="52771" x="7829550" y="2362200"/>
          <p14:tracePt t="52788" x="7727950" y="2597150"/>
          <p14:tracePt t="52805" x="7607300" y="2921000"/>
          <p14:tracePt t="52821" x="7486650" y="3289300"/>
          <p14:tracePt t="52838" x="7302500" y="3803650"/>
          <p14:tracePt t="52855" x="7124700" y="4286250"/>
          <p14:tracePt t="52871" x="6997700" y="4603750"/>
          <p14:tracePt t="52888" x="6915150" y="4787900"/>
          <p14:tracePt t="52905" x="6870700" y="4889500"/>
          <p14:tracePt t="52921" x="6851650" y="4946650"/>
          <p14:tracePt t="52938" x="6832600" y="4984750"/>
          <p14:tracePt t="52955" x="6800850" y="5016500"/>
          <p14:tracePt t="52971" x="6769100" y="5035550"/>
          <p14:tracePt t="52988" x="6743700" y="5048250"/>
          <p14:tracePt t="53005" x="6724650" y="5054600"/>
          <p14:tracePt t="53021" x="6699250" y="5060950"/>
          <p14:tracePt t="53038" x="6673850" y="5060950"/>
          <p14:tracePt t="53055" x="6642100" y="5060950"/>
          <p14:tracePt t="53071" x="6597650" y="5060950"/>
          <p14:tracePt t="53088" x="6540500" y="5041900"/>
          <p14:tracePt t="53105" x="6445250" y="4946650"/>
          <p14:tracePt t="53121" x="6362700" y="4883150"/>
          <p14:tracePt t="53138" x="6273800" y="4826000"/>
          <p14:tracePt t="53155" x="6165850" y="4756150"/>
          <p14:tracePt t="53155" x="6108700" y="4705350"/>
          <p14:tracePt t="53171" x="6026150" y="4648200"/>
          <p14:tracePt t="53188" x="5981700" y="4622800"/>
          <p14:tracePt t="53205" x="5956300" y="4597400"/>
          <p14:tracePt t="53222" x="5943600" y="4591050"/>
          <p14:tracePt t="53238" x="5930900" y="4578350"/>
          <p14:tracePt t="53403" x="5924550" y="4578350"/>
          <p14:tracePt t="53412" x="5918200" y="4578350"/>
          <p14:tracePt t="53422" x="5911850" y="4578350"/>
          <p14:tracePt t="53443" x="5899150" y="4584700"/>
          <p14:tracePt t="53455" x="5886450" y="4591050"/>
          <p14:tracePt t="53556" x="5886450" y="4597400"/>
          <p14:tracePt t="53564" x="5924550" y="4565650"/>
          <p14:tracePt t="53572" x="5956300" y="4546600"/>
          <p14:tracePt t="53588" x="6057900" y="4451350"/>
          <p14:tracePt t="53605" x="6134100" y="4387850"/>
          <p14:tracePt t="53622" x="6184900" y="4337050"/>
          <p14:tracePt t="53638" x="6210300" y="4311650"/>
          <p14:tracePt t="53655" x="6223000" y="4267200"/>
          <p14:tracePt t="53672" x="6235700" y="4241800"/>
          <p14:tracePt t="53688" x="6235700" y="4210050"/>
          <p14:tracePt t="53705" x="6235700" y="4165600"/>
          <p14:tracePt t="53721" x="6235700" y="4102100"/>
          <p14:tracePt t="53738" x="6235700" y="4019550"/>
          <p14:tracePt t="53755" x="6235700" y="3930650"/>
          <p14:tracePt t="53771" x="6261100" y="3778250"/>
          <p14:tracePt t="53788" x="6267450" y="3721100"/>
          <p14:tracePt t="53805" x="6267450" y="3670300"/>
          <p14:tracePt t="53821" x="6267450" y="3644900"/>
          <p14:tracePt t="53838" x="6267450" y="3613150"/>
          <p14:tracePt t="53868" x="6267450" y="3606800"/>
          <p14:tracePt t="53876" x="6267450" y="3594100"/>
          <p14:tracePt t="53900" x="6248400" y="3581400"/>
          <p14:tracePt t="53916" x="6229350" y="3562350"/>
          <p14:tracePt t="53924" x="6223000" y="3556000"/>
          <p14:tracePt t="53938" x="6210300" y="3543300"/>
          <p14:tracePt t="53955" x="6146800" y="3505200"/>
          <p14:tracePt t="53956" x="6115050" y="3460750"/>
          <p14:tracePt t="53972" x="6032500" y="3416300"/>
          <p14:tracePt t="53988" x="5873750" y="3340100"/>
          <p14:tracePt t="54005" x="5708650" y="3263900"/>
          <p14:tracePt t="54022" x="5543550" y="3238500"/>
          <p14:tracePt t="54038" x="5467350" y="3200400"/>
          <p14:tracePt t="54055" x="5403850" y="3200400"/>
          <p14:tracePt t="54072" x="5334000" y="3200400"/>
          <p14:tracePt t="54088" x="5187950" y="3295650"/>
          <p14:tracePt t="54105" x="4933950" y="3517900"/>
          <p14:tracePt t="54122" x="4521200" y="3860800"/>
          <p14:tracePt t="54138" x="4070350" y="4235450"/>
          <p14:tracePt t="54155" x="3613150" y="4635500"/>
          <p14:tracePt t="54156" x="3441700" y="4800600"/>
          <p14:tracePt t="54172" x="3086100" y="5105400"/>
          <p14:tracePt t="54188" x="2876550" y="5289550"/>
          <p14:tracePt t="54205" x="2749550" y="5416550"/>
          <p14:tracePt t="54222" x="2635250" y="5543550"/>
          <p14:tracePt t="54238" x="2559050" y="5695950"/>
          <p14:tracePt t="54255" x="2495550" y="5861050"/>
          <p14:tracePt t="54272" x="2457450" y="6057900"/>
          <p14:tracePt t="54288" x="2457450" y="6216650"/>
          <p14:tracePt t="54305" x="2457450" y="6375400"/>
          <p14:tracePt t="54322" x="2457450" y="6534150"/>
          <p14:tracePt t="54338" x="2546350" y="6673850"/>
          <p14:tracePt t="54355" x="2628900" y="6769100"/>
          <p14:tracePt t="54356" x="2686050" y="6788150"/>
          <p14:tracePt t="54372" x="2774950" y="6832600"/>
          <p14:tracePt t="54388" x="2851150" y="6851650"/>
          <p14:tracePt t="54405" x="2908300" y="6851650"/>
          <p14:tracePt t="54422" x="3009900" y="6851650"/>
          <p14:tracePt t="54438" x="3206750" y="6851650"/>
          <p14:tracePt t="54455" x="3416300" y="6851650"/>
          <p14:tracePt t="54472" x="3663950" y="6851650"/>
          <p14:tracePt t="54488" x="3873500" y="6851650"/>
          <p14:tracePt t="54505" x="4044950" y="6851650"/>
          <p14:tracePt t="54522" x="4102100" y="6851650"/>
          <p14:tracePt t="54538" x="4146550" y="6845300"/>
          <p14:tracePt t="54555" x="4152900" y="6838950"/>
          <p14:tracePt t="54572" x="4191000" y="6826250"/>
          <p14:tracePt t="54588" x="4235450" y="6794500"/>
          <p14:tracePt t="54605" x="4400550" y="6743700"/>
          <p14:tracePt t="54622" x="4597400" y="6692900"/>
          <p14:tracePt t="54639" x="4813300" y="6648450"/>
          <p14:tracePt t="54655" x="4895850" y="6610350"/>
          <p14:tracePt t="54672" x="4965700" y="6578600"/>
          <p14:tracePt t="54688" x="4991100" y="6559550"/>
          <p14:tracePt t="54705" x="5003800" y="6546850"/>
          <p14:tracePt t="54722" x="5003800" y="6534150"/>
          <p14:tracePt t="54739" x="5003800" y="6508750"/>
          <p14:tracePt t="54755" x="5003800" y="6496050"/>
          <p14:tracePt t="54772" x="5003800" y="6477000"/>
          <p14:tracePt t="54788" x="5003800" y="6470650"/>
          <p14:tracePt t="54805" x="4997450" y="6464300"/>
          <p14:tracePt t="54822" x="4984750" y="6464300"/>
          <p14:tracePt t="54838" x="4972050" y="6464300"/>
          <p14:tracePt t="54855" x="4959350" y="6470650"/>
          <p14:tracePt t="54872" x="4933950" y="6483350"/>
          <p14:tracePt t="54888" x="4895850" y="6508750"/>
          <p14:tracePt t="54905" x="4876800" y="6534150"/>
          <p14:tracePt t="54922" x="4838700" y="6559550"/>
          <p14:tracePt t="54939" x="4787900" y="6597650"/>
          <p14:tracePt t="54956" x="4737100" y="6642100"/>
          <p14:tracePt t="54972" x="4705350" y="6661150"/>
          <p14:tracePt t="54989" x="4667250" y="6680200"/>
          <p14:tracePt t="55005" x="4635500" y="6699250"/>
          <p14:tracePt t="55022" x="4597400" y="6724650"/>
          <p14:tracePt t="55039" x="4578350" y="6737350"/>
          <p14:tracePt t="55055" x="4559300" y="6750050"/>
          <p14:tracePt t="55072" x="4533900" y="6775450"/>
          <p14:tracePt t="55089" x="4527550" y="6788150"/>
          <p14:tracePt t="55372" x="4527550" y="6794500"/>
          <p14:tracePt t="55380" x="4527550" y="6800850"/>
          <p14:tracePt t="55389" x="4527550" y="6807200"/>
          <p14:tracePt t="55405" x="4527550" y="6832600"/>
          <p14:tracePt t="55422" x="4527550" y="6851650"/>
          <p14:tracePt t="55439" x="4552950" y="6851650"/>
          <p14:tracePt t="55456" x="4572000" y="6851650"/>
          <p14:tracePt t="55472" x="4629150" y="6851650"/>
          <p14:tracePt t="55489" x="4718050" y="6851650"/>
          <p14:tracePt t="55505" x="4845050" y="6851650"/>
          <p14:tracePt t="55522" x="4953000" y="6851650"/>
          <p14:tracePt t="55539" x="5041900" y="6851650"/>
          <p14:tracePt t="55556" x="5137150" y="6851650"/>
          <p14:tracePt t="55572" x="5232400" y="6851650"/>
          <p14:tracePt t="55589" x="5314950" y="6851650"/>
          <p14:tracePt t="55605" x="5454650" y="6851650"/>
          <p14:tracePt t="55622" x="5664200" y="6851650"/>
          <p14:tracePt t="55639" x="5937250" y="6851650"/>
          <p14:tracePt t="55655" x="6248400" y="6851650"/>
          <p14:tracePt t="55672" x="6508750" y="6851650"/>
          <p14:tracePt t="55689" x="6750050" y="6851650"/>
          <p14:tracePt t="55705" x="6915150" y="6832600"/>
          <p14:tracePt t="55722" x="7010400" y="6832600"/>
          <p14:tracePt t="55739" x="7016750" y="6826250"/>
          <p14:tracePt t="55756" x="7023100" y="6826250"/>
          <p14:tracePt t="56020" x="7016750" y="6826250"/>
          <p14:tracePt t="56028" x="7010400" y="6826250"/>
          <p14:tracePt t="56039" x="6985000" y="6826250"/>
          <p14:tracePt t="56056" x="6959600" y="6838950"/>
          <p14:tracePt t="56072" x="6915150" y="6838950"/>
          <p14:tracePt t="56089" x="6851650" y="6838950"/>
          <p14:tracePt t="56106" x="6781800" y="6838950"/>
          <p14:tracePt t="56122" x="6724650" y="6838950"/>
          <p14:tracePt t="56139" x="6654800" y="6838950"/>
          <p14:tracePt t="56141" x="6642100" y="6838950"/>
          <p14:tracePt t="56156" x="6584950" y="6838950"/>
          <p14:tracePt t="56172" x="6540500" y="6826250"/>
          <p14:tracePt t="56189" x="6515100" y="6826250"/>
          <p14:tracePt t="56205" x="6508750" y="6819900"/>
          <p14:tracePt t="56284" x="6502400" y="6813550"/>
          <p14:tracePt t="56292" x="6508750" y="6794500"/>
          <p14:tracePt t="56306" x="6540500" y="6794500"/>
          <p14:tracePt t="56322" x="6572250" y="6775450"/>
          <p14:tracePt t="56339" x="6597650" y="6775450"/>
          <p14:tracePt t="56356" x="6610350" y="6769100"/>
          <p14:tracePt t="56372" x="6635750" y="6762750"/>
          <p14:tracePt t="56389" x="6648450" y="6762750"/>
          <p14:tracePt t="56406" x="6673850" y="6762750"/>
          <p14:tracePt t="56422" x="6718300" y="6762750"/>
          <p14:tracePt t="56439" x="6762750" y="6762750"/>
          <p14:tracePt t="56456" x="6819900" y="6762750"/>
          <p14:tracePt t="56472" x="6826250" y="6750050"/>
          <p14:tracePt t="56489" x="6851650" y="6750050"/>
          <p14:tracePt t="56506" x="6858000" y="6750050"/>
          <p14:tracePt t="56524" x="6864350" y="6750050"/>
          <p14:tracePt t="56556" x="6870700" y="6750050"/>
          <p14:tracePt t="56564" x="6877050" y="6750050"/>
          <p14:tracePt t="56572" x="6889750" y="6750050"/>
          <p14:tracePt t="56589" x="6921500" y="6750050"/>
          <p14:tracePt t="56606" x="6940550" y="6737350"/>
          <p14:tracePt t="56622" x="6991350" y="6711950"/>
          <p14:tracePt t="56639" x="7035800" y="6692900"/>
          <p14:tracePt t="56656" x="7118350" y="6648450"/>
          <p14:tracePt t="56672" x="7156450" y="6642100"/>
          <p14:tracePt t="56689" x="7181850" y="6616700"/>
          <p14:tracePt t="56740" x="7200900" y="6616700"/>
          <p14:tracePt t="56772" x="7207250" y="6616700"/>
          <p14:tracePt t="56780" x="7213600" y="6623050"/>
          <p14:tracePt t="56852" x="7219950" y="6629400"/>
          <p14:tracePt t="56876" x="7239000" y="6629400"/>
          <p14:tracePt t="56900" x="7245350" y="6629400"/>
          <p14:tracePt t="56908" x="7251700" y="6635750"/>
          <p14:tracePt t="57036" x="7258050" y="6635750"/>
          <p14:tracePt t="57044" x="7277100" y="6635750"/>
          <p14:tracePt t="57056" x="7283450" y="6635750"/>
          <p14:tracePt t="57072" x="7289800" y="6635750"/>
          <p14:tracePt t="57089" x="7296150" y="6629400"/>
          <p14:tracePt t="57106" x="7296150" y="6616700"/>
          <p14:tracePt t="57122" x="7296150" y="6604000"/>
          <p14:tracePt t="57139" x="7296150" y="6591300"/>
          <p14:tracePt t="57156" x="7296150" y="6584950"/>
          <p14:tracePt t="57476" x="7315200" y="6565900"/>
          <p14:tracePt t="57484" x="7359650" y="6534150"/>
          <p14:tracePt t="57492" x="7372350" y="6515100"/>
          <p14:tracePt t="57506" x="7416800" y="6483350"/>
          <p14:tracePt t="57522" x="7493000" y="6407150"/>
          <p14:tracePt t="57539" x="7556500" y="6343650"/>
          <p14:tracePt t="57556" x="7607300" y="6273800"/>
          <p14:tracePt t="57556" x="7620000" y="6216650"/>
          <p14:tracePt t="57573" x="7651750" y="6146800"/>
          <p14:tracePt t="57589" x="7664450" y="6096000"/>
          <p14:tracePt t="57606" x="7664450" y="6051550"/>
          <p14:tracePt t="57622" x="7664450" y="6038850"/>
          <p14:tracePt t="57639" x="7651750" y="6013450"/>
          <p14:tracePt t="57660" x="7645400" y="6013450"/>
          <p14:tracePt t="57804" x="7639050" y="6007100"/>
          <p14:tracePt t="57820" x="7639050" y="6000750"/>
          <p14:tracePt t="57836" x="7639050" y="5988050"/>
          <p14:tracePt t="57844" x="7645400" y="5975350"/>
          <p14:tracePt t="57856" x="7658100" y="5956300"/>
          <p14:tracePt t="57873" x="7696200" y="5905500"/>
          <p14:tracePt t="57889" x="7727950" y="5848350"/>
          <p14:tracePt t="57906" x="7810500" y="5727700"/>
          <p14:tracePt t="57923" x="7848600" y="5626100"/>
          <p14:tracePt t="57939" x="7880350" y="5480050"/>
          <p14:tracePt t="57956" x="7905750" y="5283200"/>
          <p14:tracePt t="57956" x="7937500" y="5156200"/>
          <p14:tracePt t="57973" x="7937500" y="4902200"/>
          <p14:tracePt t="57989" x="7861300" y="4648200"/>
          <p14:tracePt t="58006" x="7727950" y="4337050"/>
          <p14:tracePt t="58023" x="7518400" y="4038600"/>
          <p14:tracePt t="58039" x="7169150" y="3695700"/>
          <p14:tracePt t="58056" x="6813550" y="3371850"/>
          <p14:tracePt t="58073" x="6489700" y="3124200"/>
          <p14:tracePt t="58089" x="6191250" y="2914650"/>
          <p14:tracePt t="58106" x="5905500" y="2724150"/>
          <p14:tracePt t="58123" x="5695950" y="2571750"/>
          <p14:tracePt t="58139" x="5575300" y="2482850"/>
          <p14:tracePt t="58156" x="5480050" y="2413000"/>
          <p14:tracePt t="58156" x="5448300" y="2381250"/>
          <p14:tracePt t="58173" x="5422900" y="2330450"/>
          <p14:tracePt t="58189" x="5403850" y="2311400"/>
          <p14:tracePt t="58212" x="5403850" y="2305050"/>
          <p14:tracePt t="58276" x="5403850" y="2292350"/>
          <p14:tracePt t="58477" x="5403850" y="2279650"/>
          <p14:tracePt t="58484" x="5403850" y="2273300"/>
          <p14:tracePt t="58501" x="5403850" y="2266950"/>
          <p14:tracePt t="58709" x="5410200" y="2254250"/>
          <p14:tracePt t="58733" x="5429250" y="2266950"/>
          <p14:tracePt t="58741" x="5435600" y="2273300"/>
          <p14:tracePt t="58749" x="5441950" y="2279650"/>
          <p14:tracePt t="58756" x="5454650" y="2286000"/>
          <p14:tracePt t="58773" x="5467350" y="2311400"/>
          <p14:tracePt t="58790" x="5492750" y="2349500"/>
          <p14:tracePt t="58806" x="5537200" y="2419350"/>
          <p14:tracePt t="58823" x="5588000" y="2482850"/>
          <p14:tracePt t="58840" x="5657850" y="2590800"/>
          <p14:tracePt t="58856" x="5727700" y="2698750"/>
          <p14:tracePt t="58873" x="5816600" y="2774950"/>
          <p14:tracePt t="58889" x="5873750" y="2806700"/>
          <p14:tracePt t="58906" x="5924550" y="2813050"/>
          <p14:tracePt t="58923" x="5956300" y="2825750"/>
          <p14:tracePt t="58940" x="5988050" y="2825750"/>
          <p14:tracePt t="58956" x="5994400" y="2825750"/>
          <p14:tracePt t="58973" x="6007100" y="2825750"/>
          <p14:tracePt t="58990" x="6013450" y="2825750"/>
          <p14:tracePt t="59006" x="6019800" y="2806700"/>
          <p14:tracePt t="59023" x="6019800" y="2800350"/>
          <p14:tracePt t="59040" x="6019800" y="2755900"/>
          <p14:tracePt t="59056" x="6019800" y="2711450"/>
          <p14:tracePt t="59073" x="6019800" y="2667000"/>
          <p14:tracePt t="59090" x="5975350" y="2603500"/>
          <p14:tracePt t="59106" x="5873750" y="2546350"/>
          <p14:tracePt t="59123" x="5759450" y="2514600"/>
          <p14:tracePt t="59140" x="5727700" y="2514600"/>
          <p14:tracePt t="59156" x="5695950" y="2514600"/>
          <p14:tracePt t="59173" x="5689600" y="2514600"/>
          <p14:tracePt t="59197" x="5683250" y="2514600"/>
          <p14:tracePt t="59213" x="5670550" y="2520950"/>
          <p14:tracePt t="59245" x="5664200" y="2527300"/>
          <p14:tracePt t="59269" x="5657850" y="2527300"/>
          <p14:tracePt t="59301" x="5651500" y="2533650"/>
          <p14:tracePt t="59317" x="5651500" y="2546350"/>
          <p14:tracePt t="59333" x="5651500" y="2552700"/>
          <p14:tracePt t="59341" x="5651500" y="2559050"/>
          <p14:tracePt t="59357" x="5651500" y="2603500"/>
          <p14:tracePt t="59373" x="5638800" y="2667000"/>
          <p14:tracePt t="59390" x="5638800" y="2736850"/>
          <p14:tracePt t="59406" x="5638800" y="2844800"/>
          <p14:tracePt t="59423" x="5638800" y="3003550"/>
          <p14:tracePt t="59440" x="5638800" y="3143250"/>
          <p14:tracePt t="59457" x="5657850" y="3270250"/>
          <p14:tracePt t="59473" x="5676900" y="3371850"/>
          <p14:tracePt t="59490" x="5715000" y="3454400"/>
          <p14:tracePt t="59506" x="5753100" y="3543300"/>
          <p14:tracePt t="59523" x="5772150" y="3587750"/>
          <p14:tracePt t="59540" x="5772150" y="3619500"/>
          <p14:tracePt t="59557" x="5772150" y="3651250"/>
          <p14:tracePt t="59573" x="5772150" y="3657600"/>
          <p14:tracePt t="59590" x="5772150" y="3663950"/>
          <p14:tracePt t="59629" x="5753100" y="3683000"/>
          <p14:tracePt t="59637" x="5746750" y="3689350"/>
          <p14:tracePt t="59645" x="5734050" y="3689350"/>
          <p14:tracePt t="59656" x="5715000" y="3689350"/>
          <p14:tracePt t="59673" x="5670550" y="3689350"/>
          <p14:tracePt t="59690" x="5613400" y="3683000"/>
          <p14:tracePt t="59706" x="5524500" y="3683000"/>
          <p14:tracePt t="59723" x="5454650" y="3683000"/>
          <p14:tracePt t="59740" x="5391150" y="3683000"/>
          <p14:tracePt t="59756" x="5346700" y="3676650"/>
          <p14:tracePt t="59757" x="5334000" y="3670300"/>
          <p14:tracePt t="59773" x="5314950" y="3651250"/>
          <p14:tracePt t="59790" x="5276850" y="3644900"/>
          <p14:tracePt t="59806" x="5251450" y="3619500"/>
          <p14:tracePt t="59823" x="5213350" y="3530600"/>
          <p14:tracePt t="59840" x="5187950" y="3460750"/>
          <p14:tracePt t="59856" x="5187950" y="3403600"/>
          <p14:tracePt t="59873" x="5187950" y="3359150"/>
          <p14:tracePt t="59890" x="5187950" y="3314700"/>
          <p14:tracePt t="59906" x="5187950" y="3282950"/>
          <p14:tracePt t="59923" x="5187950" y="3270250"/>
          <p14:tracePt t="59940" x="5194300" y="3257550"/>
          <p14:tracePt t="59956" x="5207000" y="3238500"/>
          <p14:tracePt t="59957" x="5207000" y="3232150"/>
          <p14:tracePt t="59973" x="5226050" y="3200400"/>
          <p14:tracePt t="59990" x="5251450" y="3168650"/>
          <p14:tracePt t="60007" x="5264150" y="3143250"/>
          <p14:tracePt t="60023" x="5283200" y="3111500"/>
          <p14:tracePt t="60040" x="5289550" y="3098800"/>
          <p14:tracePt t="60056" x="5289550" y="3086100"/>
          <p14:tracePt t="60073" x="5295900" y="3079750"/>
          <p14:tracePt t="60090" x="5302250" y="3073400"/>
          <p14:tracePt t="60349" x="5314950" y="3060700"/>
          <p14:tracePt t="60357" x="5327650" y="3054350"/>
          <p14:tracePt t="60373" x="5384800" y="3016250"/>
          <p14:tracePt t="60390" x="5473700" y="2959100"/>
          <p14:tracePt t="60406" x="5594350" y="2901950"/>
          <p14:tracePt t="60423" x="5695950" y="2844800"/>
          <p14:tracePt t="60440" x="5759450" y="2800350"/>
          <p14:tracePt t="60457" x="5791200" y="2800350"/>
          <p14:tracePt t="60473" x="5810250" y="2794000"/>
          <p14:tracePt t="60490" x="5829300" y="2787650"/>
          <p14:tracePt t="60509" x="5848350" y="2768600"/>
          <p14:tracePt t="60533" x="5854700" y="2762250"/>
          <p14:tracePt t="60541" x="5873750" y="2749550"/>
          <p14:tracePt t="60556" x="5880100" y="2743200"/>
          <p14:tracePt t="60573" x="5899150" y="2711450"/>
          <p14:tracePt t="60590" x="5905500" y="2679700"/>
          <p14:tracePt t="60607" x="5905500" y="2654300"/>
          <p14:tracePt t="60623" x="5905500" y="2647950"/>
          <p14:tracePt t="60640" x="5905500" y="2641600"/>
          <p14:tracePt t="60685" x="5905500" y="2635250"/>
          <p14:tracePt t="60757" x="5905500" y="2628900"/>
          <p14:tracePt t="60781" x="5899150" y="2628900"/>
          <p14:tracePt t="60821" x="5886450" y="2628900"/>
          <p14:tracePt t="60909" x="5880100" y="2622550"/>
          <p14:tracePt t="60925" x="5880100" y="2609850"/>
          <p14:tracePt t="60933" x="5905500" y="2578100"/>
          <p14:tracePt t="60941" x="5962650" y="2527300"/>
          <p14:tracePt t="60957" x="6076950" y="2457450"/>
          <p14:tracePt t="60973" x="6451600" y="2178050"/>
          <p14:tracePt t="60990" x="6642100" y="2044700"/>
          <p14:tracePt t="61007" x="6699250" y="1968500"/>
          <p14:tracePt t="61023" x="6731000" y="1860550"/>
          <p14:tracePt t="61040" x="6775450" y="1727200"/>
          <p14:tracePt t="61057" x="6845300" y="1555750"/>
          <p14:tracePt t="61073" x="6965950" y="1352550"/>
          <p14:tracePt t="61090" x="7105650" y="1111250"/>
          <p14:tracePt t="61107" x="7200900" y="958850"/>
          <p14:tracePt t="61123" x="7251700" y="806450"/>
          <p14:tracePt t="61140" x="7258050" y="736600"/>
          <p14:tracePt t="61157" x="7258050" y="704850"/>
          <p14:tracePt t="61173" x="7258050" y="692150"/>
          <p14:tracePt t="61646" x="7258050" y="685800"/>
          <p14:tracePt t="61757" x="7270750" y="685800"/>
          <p14:tracePt t="61765" x="7277100" y="685800"/>
          <p14:tracePt t="61774" x="7277100" y="698500"/>
          <p14:tracePt t="61790" x="7277100" y="730250"/>
          <p14:tracePt t="61807" x="7277100" y="742950"/>
          <p14:tracePt t="61823" x="7264400" y="787400"/>
          <p14:tracePt t="61840" x="7245350" y="806450"/>
          <p14:tracePt t="61857" x="7245350" y="819150"/>
          <p14:tracePt t="61901" x="7232650" y="825500"/>
          <p14:tracePt t="61949" x="7226300" y="825500"/>
          <p14:tracePt t="61965" x="7213600" y="825500"/>
          <p14:tracePt t="61974" x="7207250" y="825500"/>
          <p14:tracePt t="62133" x="7194550" y="825500"/>
          <p14:tracePt t="62149" x="7188200" y="831850"/>
          <p14:tracePt t="62173" x="7175500" y="838200"/>
          <p14:tracePt t="62181" x="7169150" y="844550"/>
          <p14:tracePt t="62200" x="7156450" y="869950"/>
          <p14:tracePt t="62213" x="7137400" y="889000"/>
          <p14:tracePt t="62229" x="7118350" y="908050"/>
          <p14:tracePt t="62253" x="7112000" y="927100"/>
          <p14:tracePt t="62261" x="7105650" y="933450"/>
          <p14:tracePt t="62274" x="7105650" y="952500"/>
          <p14:tracePt t="62290" x="7067550" y="996950"/>
          <p14:tracePt t="62307" x="7016750" y="1054100"/>
          <p14:tracePt t="62324" x="6972300" y="1117600"/>
          <p14:tracePt t="62340" x="6921500" y="1206500"/>
          <p14:tracePt t="62357" x="6896100" y="1257300"/>
          <p14:tracePt t="62374" x="6864350" y="1295400"/>
          <p14:tracePt t="62390" x="6845300" y="1327150"/>
          <p14:tracePt t="62407" x="6807200" y="1371600"/>
          <p14:tracePt t="62424" x="6769100" y="1422400"/>
          <p14:tracePt t="62440" x="6705600" y="1511300"/>
          <p14:tracePt t="62457" x="6635750" y="1600200"/>
          <p14:tracePt t="62474" x="6565900" y="1708150"/>
          <p14:tracePt t="62490" x="6508750" y="1797050"/>
          <p14:tracePt t="62507" x="6464300" y="1879600"/>
          <p14:tracePt t="62524" x="6426200" y="1936750"/>
          <p14:tracePt t="62540" x="6381750" y="2006600"/>
          <p14:tracePt t="62557" x="6337300" y="2089150"/>
          <p14:tracePt t="62574" x="6305550" y="2178050"/>
          <p14:tracePt t="62590" x="6267450" y="2235200"/>
          <p14:tracePt t="62607" x="6223000" y="2349500"/>
          <p14:tracePt t="62624" x="6146800" y="2470150"/>
          <p14:tracePt t="62640" x="6076950" y="2590800"/>
          <p14:tracePt t="62657" x="6038850" y="2628900"/>
          <p14:tracePt t="62674" x="6007100" y="2673350"/>
          <p14:tracePt t="62690" x="5988050" y="2692400"/>
          <p14:tracePt t="62707" x="5962650" y="2717800"/>
          <p14:tracePt t="62732" x="5899150" y="2762250"/>
          <p14:tracePt t="62741" x="5867400" y="2813050"/>
          <p14:tracePt t="62757" x="5835650" y="2832100"/>
          <p14:tracePt t="62774" x="5810250" y="2870200"/>
          <p14:tracePt t="62790" x="5772150" y="2908300"/>
          <p14:tracePt t="62807" x="5740400" y="2952750"/>
          <p14:tracePt t="62824" x="5727700" y="2978150"/>
          <p14:tracePt t="62840" x="5715000" y="2984500"/>
          <p14:tracePt t="62857" x="5702300" y="2997200"/>
          <p14:tracePt t="62874" x="5695950" y="3003550"/>
          <p14:tracePt t="62890" x="5689600" y="3009900"/>
          <p14:tracePt t="62907" x="5657850" y="3035300"/>
          <p14:tracePt t="62924" x="5645150" y="3048000"/>
          <p14:tracePt t="62940" x="5613400" y="3086100"/>
          <p14:tracePt t="62942" x="5594350" y="3117850"/>
          <p14:tracePt t="62957" x="5556250" y="3155950"/>
          <p14:tracePt t="62974" x="5524500" y="3219450"/>
          <p14:tracePt t="62990" x="5511800" y="3238500"/>
          <p14:tracePt t="63007" x="5499100" y="3263900"/>
          <p14:tracePt t="63038" x="5499100" y="3282950"/>
          <p14:tracePt t="63070" x="5492750" y="3295650"/>
          <p14:tracePt t="63086" x="5486400" y="3308350"/>
          <p14:tracePt t="63174" x="5486400" y="3314700"/>
          <p14:tracePt t="63246" x="5492750" y="3314700"/>
          <p14:tracePt t="63254" x="5518150" y="3314700"/>
          <p14:tracePt t="63262" x="5524500" y="3314700"/>
          <p14:tracePt t="63310" x="5543550" y="3308350"/>
          <p14:tracePt t="63878" x="5543550" y="3302000"/>
          <p14:tracePt t="63894" x="5543550" y="3295650"/>
          <p14:tracePt t="63902" x="5530850" y="3289300"/>
          <p14:tracePt t="63910" x="5524500" y="3289300"/>
          <p14:tracePt t="63924" x="5511800" y="3282950"/>
          <p14:tracePt t="63941" x="5467350" y="3270250"/>
          <p14:tracePt t="63957" x="5416550" y="3232150"/>
          <p14:tracePt t="63974" x="5372100" y="3206750"/>
          <p14:tracePt t="63991" x="5334000" y="3181350"/>
          <p14:tracePt t="64007" x="5295900" y="3155950"/>
          <p14:tracePt t="64024" x="5289550" y="3143250"/>
          <p14:tracePt t="64041" x="5276850" y="3136900"/>
          <p14:tracePt t="64966" x="5264150" y="3136900"/>
          <p14:tracePt t="64974" x="5251450" y="3136900"/>
          <p14:tracePt t="64991" x="5194300" y="3136900"/>
          <p14:tracePt t="65008" x="5143500" y="3162300"/>
          <p14:tracePt t="65024" x="5105400" y="3175000"/>
          <p14:tracePt t="65041" x="5041900" y="3206750"/>
          <p14:tracePt t="65058" x="4997450" y="3225800"/>
          <p14:tracePt t="65074" x="4978400" y="3232150"/>
          <p14:tracePt t="65091" x="4946650" y="3270250"/>
          <p14:tracePt t="65108" x="4927600" y="3295650"/>
          <p14:tracePt t="65124" x="4921250" y="3333750"/>
          <p14:tracePt t="65141" x="4908550" y="3378200"/>
          <p14:tracePt t="65158" x="4889500" y="3422650"/>
          <p14:tracePt t="65159" x="4889500" y="3441700"/>
          <p14:tracePt t="65174" x="4883150" y="3486150"/>
          <p14:tracePt t="65191" x="4870450" y="3543300"/>
          <p14:tracePt t="65208" x="4870450" y="3568700"/>
          <p14:tracePt t="65224" x="4864100" y="3625850"/>
          <p14:tracePt t="65241" x="4864100" y="3657600"/>
          <p14:tracePt t="65258" x="4864100" y="3695700"/>
          <p14:tracePt t="65274" x="4864100" y="3727450"/>
          <p14:tracePt t="65291" x="4864100" y="3778250"/>
          <p14:tracePt t="65308" x="4902200" y="3822700"/>
          <p14:tracePt t="65324" x="4965700" y="3886200"/>
          <p14:tracePt t="65341" x="5022850" y="3924300"/>
          <p14:tracePt t="65358" x="5118100" y="3943350"/>
          <p14:tracePt t="65358" x="5156200" y="3943350"/>
          <p14:tracePt t="65374" x="5264150" y="3943350"/>
          <p14:tracePt t="65391" x="5422900" y="3943350"/>
          <p14:tracePt t="65408" x="5543550" y="3924300"/>
          <p14:tracePt t="65424" x="5708650" y="3848100"/>
          <p14:tracePt t="65441" x="5861050" y="3784600"/>
          <p14:tracePt t="65458" x="5969000" y="3727450"/>
          <p14:tracePt t="65475" x="6007100" y="3689350"/>
          <p14:tracePt t="65491" x="6013450" y="3683000"/>
          <p14:tracePt t="65508" x="6013450" y="3638550"/>
          <p14:tracePt t="65524" x="5969000" y="3568700"/>
          <p14:tracePt t="65541" x="5848350" y="3473450"/>
          <p14:tracePt t="65558" x="5657850" y="3346450"/>
          <p14:tracePt t="65558" x="5530850" y="3308350"/>
          <p14:tracePt t="65574" x="5257800" y="3181350"/>
          <p14:tracePt t="65591" x="5060950" y="3098800"/>
          <p14:tracePt t="65608" x="4876800" y="3048000"/>
          <p14:tracePt t="65624" x="4762500" y="3009900"/>
          <p14:tracePt t="65641" x="4699000" y="2997200"/>
          <p14:tracePt t="65658" x="4679950" y="2997200"/>
          <p14:tracePt t="65674" x="4673600" y="2997200"/>
          <p14:tracePt t="65782" x="4699000" y="2997200"/>
          <p14:tracePt t="65790" x="4705350" y="2990850"/>
          <p14:tracePt t="65808" x="4711700" y="2984500"/>
          <p14:tracePt t="65824" x="4737100" y="2971800"/>
          <p14:tracePt t="65841" x="4743450" y="2971800"/>
          <p14:tracePt t="65858" x="4749800" y="2971800"/>
          <p14:tracePt t="65875" x="4775200" y="2971800"/>
          <p14:tracePt t="65891" x="4787900" y="2971800"/>
          <p14:tracePt t="65908" x="4800600" y="2971800"/>
          <p14:tracePt t="65924" x="4819650" y="2971800"/>
          <p14:tracePt t="65941" x="4826000" y="2971800"/>
          <p14:tracePt t="65958" x="4838700" y="2971800"/>
          <p14:tracePt t="65958" x="4851400" y="2971800"/>
          <p14:tracePt t="65974" x="4857750" y="2965450"/>
          <p14:tracePt t="66359" x="4864100" y="2965450"/>
          <p14:tracePt t="66398" x="4876800" y="2952750"/>
          <p14:tracePt t="66486" x="4870450" y="2952750"/>
          <p14:tracePt t="66494" x="4864100" y="2946400"/>
          <p14:tracePt t="66510" x="4857750" y="2946400"/>
          <p14:tracePt t="66525" x="4851400" y="2946400"/>
          <p14:tracePt t="66541" x="4832350" y="2946400"/>
          <p14:tracePt t="66983" x="4838700" y="2940050"/>
          <p14:tracePt t="67007" x="4845050" y="2933700"/>
          <p14:tracePt t="67711" x="4832350" y="2940050"/>
          <p14:tracePt t="67719" x="4826000" y="2946400"/>
          <p14:tracePt t="67727" x="4826000" y="2959100"/>
          <p14:tracePt t="67742" x="4826000" y="2965450"/>
          <p14:tracePt t="67758" x="4832350" y="2997200"/>
          <p14:tracePt t="67759" x="4838700" y="3016250"/>
          <p14:tracePt t="67775" x="4864100" y="3060700"/>
          <p14:tracePt t="67791" x="4883150" y="3079750"/>
          <p14:tracePt t="67808" x="4895850" y="3105150"/>
          <p14:tracePt t="67825" x="4908550" y="3117850"/>
          <p14:tracePt t="67903" x="4914900" y="3124200"/>
          <p14:tracePt t="68199" x="4921250" y="3130550"/>
          <p14:tracePt t="69007" x="4933950" y="3130550"/>
          <p14:tracePt t="69015" x="4946650" y="3130550"/>
          <p14:tracePt t="69025" x="4959350" y="3130550"/>
          <p14:tracePt t="69042" x="5029200" y="3162300"/>
          <p14:tracePt t="69058" x="5073650" y="3219450"/>
          <p14:tracePt t="69075" x="5130800" y="3295650"/>
          <p14:tracePt t="69092" x="5187950" y="3365500"/>
          <p14:tracePt t="69109" x="5257800" y="3505200"/>
          <p14:tracePt t="69125" x="5346700" y="3644900"/>
          <p14:tracePt t="69142" x="5429250" y="3829050"/>
          <p14:tracePt t="69159" x="5518150" y="4000500"/>
          <p14:tracePt t="69159" x="5530850" y="4089400"/>
          <p14:tracePt t="69175" x="5556250" y="4235450"/>
          <p14:tracePt t="69192" x="5581650" y="4349750"/>
          <p14:tracePt t="69209" x="5568950" y="4406900"/>
          <p14:tracePt t="69225" x="5537200" y="4464050"/>
          <p14:tracePt t="69242" x="5511800" y="4489450"/>
          <p14:tracePt t="69258" x="5486400" y="4502150"/>
          <p14:tracePt t="69275" x="5467350" y="4521200"/>
          <p14:tracePt t="69292" x="5441950" y="4527550"/>
          <p14:tracePt t="69309" x="5416550" y="4527550"/>
          <p14:tracePt t="69325" x="5384800" y="4527550"/>
          <p14:tracePt t="69342" x="5340350" y="4527550"/>
          <p14:tracePt t="69343" x="5327650" y="4527550"/>
          <p14:tracePt t="69359" x="5283200" y="4502150"/>
          <p14:tracePt t="69375" x="5137150" y="4330700"/>
          <p14:tracePt t="69392" x="5092700" y="4254500"/>
          <p14:tracePt t="69409" x="5073650" y="4216400"/>
          <p14:tracePt t="69425" x="5054600" y="4171950"/>
          <p14:tracePt t="69442" x="5048250" y="4133850"/>
          <p14:tracePt t="69459" x="5048250" y="4095750"/>
          <p14:tracePt t="69475" x="5048250" y="4064000"/>
          <p14:tracePt t="69492" x="5060950" y="4051300"/>
          <p14:tracePt t="69509" x="5099050" y="4000500"/>
          <p14:tracePt t="69525" x="5143500" y="3968750"/>
          <p14:tracePt t="69527" x="5187950" y="3943350"/>
          <p14:tracePt t="69542" x="5232400" y="3911600"/>
          <p14:tracePt t="69559" x="5295900" y="3860800"/>
          <p14:tracePt t="69560" x="5314950" y="3841750"/>
          <p14:tracePt t="69575" x="5340350" y="3816350"/>
          <p14:tracePt t="69592" x="5346700" y="3810000"/>
          <p14:tracePt t="69609" x="5353050" y="3803650"/>
          <p14:tracePt t="69671" x="5340350" y="3803650"/>
          <p14:tracePt t="69679" x="5327650" y="3803650"/>
          <p14:tracePt t="69692" x="5302250" y="3803650"/>
          <p14:tracePt t="69709" x="5251450" y="3803650"/>
          <p14:tracePt t="69725" x="5168900" y="3803650"/>
          <p14:tracePt t="69742" x="5118100" y="3784600"/>
          <p14:tracePt t="69759" x="5080000" y="3765550"/>
          <p14:tracePt t="69759" x="5073650" y="3759200"/>
          <p14:tracePt t="69775" x="5067300" y="3733800"/>
          <p14:tracePt t="69792" x="5067300" y="3708400"/>
          <p14:tracePt t="69809" x="5143500" y="3670300"/>
          <p14:tracePt t="69825" x="5187950" y="3651250"/>
          <p14:tracePt t="69842" x="5207000" y="3651250"/>
          <p14:tracePt t="69859" x="5213350" y="3644900"/>
          <p14:tracePt t="70480" x="5207000" y="3644900"/>
          <p14:tracePt t="70495" x="5187950" y="3644900"/>
          <p14:tracePt t="70511" x="5181600" y="3644900"/>
          <p14:tracePt t="70519" x="5175250" y="3644900"/>
          <p14:tracePt t="70527" x="5168900" y="3644900"/>
          <p14:tracePt t="70542" x="5143500" y="3644900"/>
          <p14:tracePt t="70559" x="5099050" y="3644900"/>
          <p14:tracePt t="70575" x="5016500" y="3644900"/>
          <p14:tracePt t="70592" x="4991100" y="3644900"/>
          <p14:tracePt t="70609" x="4978400" y="3644900"/>
          <p14:tracePt t="70625" x="4965700" y="3644900"/>
          <p14:tracePt t="70695" x="4972050" y="3638550"/>
          <p14:tracePt t="70703" x="4978400" y="3632200"/>
          <p14:tracePt t="70711" x="4991100" y="3613150"/>
          <p14:tracePt t="70726" x="5022850" y="3600450"/>
          <p14:tracePt t="70743" x="5092700" y="3562350"/>
          <p14:tracePt t="70743" x="5124450" y="3556000"/>
          <p14:tracePt t="70759" x="5149850" y="3543300"/>
          <p14:tracePt t="70776" x="5194300" y="3536950"/>
          <p14:tracePt t="70792" x="5200650" y="3524250"/>
          <p14:tracePt t="70855" x="5200650" y="3517900"/>
          <p14:tracePt t="70863" x="5181600" y="3517900"/>
          <p14:tracePt t="70876" x="5130800" y="3517900"/>
          <p14:tracePt t="70892" x="5060950" y="3517900"/>
          <p14:tracePt t="70909" x="4984750" y="3517900"/>
          <p14:tracePt t="70926" x="4914900" y="3517900"/>
          <p14:tracePt t="70942" x="4895850" y="3517900"/>
          <p14:tracePt t="70959" x="4864100" y="3517900"/>
          <p14:tracePt t="71247" x="4857750" y="3517900"/>
          <p14:tracePt t="71263" x="4838700" y="3517900"/>
          <p14:tracePt t="71280" x="4832350" y="3517900"/>
          <p14:tracePt t="71312" x="4826000" y="3517900"/>
          <p14:tracePt t="71344" x="4819650" y="3530600"/>
          <p14:tracePt t="71688" x="4826000" y="3530600"/>
          <p14:tracePt t="71696" x="4832350" y="3530600"/>
          <p14:tracePt t="71712" x="4838700" y="3530600"/>
          <p14:tracePt t="72744" x="4851400" y="3524250"/>
          <p14:tracePt t="72768" x="4851400" y="3517900"/>
          <p14:tracePt t="72776" x="4845050" y="3511550"/>
          <p14:tracePt t="72784" x="4832350" y="3511550"/>
          <p14:tracePt t="72793" x="4826000" y="3505200"/>
          <p14:tracePt t="72809" x="4819650" y="3505200"/>
          <p14:tracePt t="72826" x="4800600" y="3505200"/>
          <p14:tracePt t="72952" x="4794250" y="3505200"/>
          <p14:tracePt t="74064" x="4787900" y="3505200"/>
          <p14:tracePt t="74080" x="4781550" y="3505200"/>
          <p14:tracePt t="74088" x="4775200" y="3505200"/>
          <p14:tracePt t="74096" x="4762500" y="3511550"/>
          <p14:tracePt t="74112" x="4756150" y="3511550"/>
          <p14:tracePt t="74126" x="4749800" y="3517900"/>
          <p14:tracePt t="74144" x="4743450" y="3517900"/>
          <p14:tracePt t="75985" x="4756150" y="3536950"/>
          <p14:tracePt t="75993" x="4756150" y="3543300"/>
          <p14:tracePt t="76010" x="4762500" y="3568700"/>
          <p14:tracePt t="76027" x="4768850" y="3575050"/>
          <p14:tracePt t="76044" x="4800600" y="3575050"/>
          <p14:tracePt t="76060" x="4895850" y="3562350"/>
          <p14:tracePt t="76077" x="4991100" y="3467100"/>
          <p14:tracePt t="76094" x="5048250" y="3365500"/>
          <p14:tracePt t="76110" x="5092700" y="3232150"/>
          <p14:tracePt t="76127" x="5092700" y="3162300"/>
          <p14:tracePt t="76143" x="5124450" y="3092450"/>
          <p14:tracePt t="76145" x="5124450" y="3086100"/>
          <p14:tracePt t="76161" x="5130800" y="3060700"/>
          <p14:tracePt t="76321" x="5143500" y="3054350"/>
          <p14:tracePt t="76337" x="5156200" y="3054350"/>
          <p14:tracePt t="76345" x="5175250" y="3054350"/>
          <p14:tracePt t="76360" x="5200650" y="3054350"/>
          <p14:tracePt t="76377" x="5334000" y="3009900"/>
          <p14:tracePt t="76394" x="5416550" y="2978150"/>
          <p14:tracePt t="76410" x="5556250" y="2927350"/>
          <p14:tracePt t="76427" x="5689600" y="2895600"/>
          <p14:tracePt t="76444" x="5784850" y="2857500"/>
          <p14:tracePt t="76460" x="5848350" y="2819400"/>
          <p14:tracePt t="76477" x="5937250" y="2762250"/>
          <p14:tracePt t="76494" x="5994400" y="2724150"/>
          <p14:tracePt t="76510" x="6038850" y="2686050"/>
          <p14:tracePt t="76527" x="6064250" y="2660650"/>
          <p14:tracePt t="76544" x="6089650" y="2647950"/>
          <p14:tracePt t="76560" x="6115050" y="2622550"/>
          <p14:tracePt t="76561" x="6115050" y="2616200"/>
          <p14:tracePt t="76577" x="6140450" y="2584450"/>
          <p14:tracePt t="76594" x="6172200" y="2559050"/>
          <p14:tracePt t="76610" x="6203950" y="2520950"/>
          <p14:tracePt t="76627" x="6254750" y="2476500"/>
          <p14:tracePt t="76644" x="6299200" y="2425700"/>
          <p14:tracePt t="76660" x="6381750" y="2349500"/>
          <p14:tracePt t="76677" x="6477000" y="2254250"/>
          <p14:tracePt t="76694" x="6553200" y="2190750"/>
          <p14:tracePt t="76711" x="6597650" y="2139950"/>
          <p14:tracePt t="76727" x="6667500" y="2076450"/>
          <p14:tracePt t="76744" x="6699250" y="2038350"/>
          <p14:tracePt t="76760" x="6718300" y="2025650"/>
          <p14:tracePt t="76777" x="6731000" y="2006600"/>
          <p14:tracePt t="76833" x="6743700" y="2000250"/>
          <p14:tracePt t="77217" x="6756400" y="2000250"/>
          <p14:tracePt t="77225" x="6756400" y="1993900"/>
          <p14:tracePt t="77233" x="6762750" y="1974850"/>
          <p14:tracePt t="77244" x="6775450" y="1955800"/>
          <p14:tracePt t="77260" x="6781800" y="1924050"/>
          <p14:tracePt t="77277" x="6807200" y="1898650"/>
          <p14:tracePt t="77294" x="6845300" y="1854200"/>
          <p14:tracePt t="77310" x="6908800" y="1797050"/>
          <p14:tracePt t="77327" x="6953250" y="1752600"/>
          <p14:tracePt t="77344" x="6991350" y="1714500"/>
          <p14:tracePt t="77345" x="6997700" y="1701800"/>
          <p14:tracePt t="77361" x="6997700" y="1676400"/>
          <p14:tracePt t="77377" x="6997700" y="1631950"/>
          <p14:tracePt t="77394" x="6997700" y="1600200"/>
          <p14:tracePt t="77410" x="6997700" y="1568450"/>
          <p14:tracePt t="77427" x="6991350" y="1549400"/>
          <p14:tracePt t="77444" x="6985000" y="1543050"/>
          <p14:tracePt t="77461" x="6972300" y="1530350"/>
          <p14:tracePt t="77477" x="6965950" y="1511300"/>
          <p14:tracePt t="77497" x="6946900" y="1504950"/>
          <p14:tracePt t="77553" x="6940550" y="1504950"/>
          <p14:tracePt t="77577" x="6927850" y="1504950"/>
          <p14:tracePt t="77625" x="6915150" y="1504950"/>
          <p14:tracePt t="77649" x="6908800" y="1504950"/>
          <p14:tracePt t="77657" x="6902450" y="1504950"/>
          <p14:tracePt t="77681" x="6896100" y="1511300"/>
          <p14:tracePt t="77689" x="6889750" y="1517650"/>
          <p14:tracePt t="77697" x="6883400" y="1517650"/>
          <p14:tracePt t="77710" x="6870700" y="1530350"/>
          <p14:tracePt t="77727" x="6864350" y="1536700"/>
          <p14:tracePt t="77745" x="6858000" y="1543050"/>
          <p14:tracePt t="77761" x="6858000" y="1549400"/>
          <p14:tracePt t="78089" x="6851650" y="1555750"/>
          <p14:tracePt t="78777" x="6845300" y="1562100"/>
          <p14:tracePt t="78817" x="6838950" y="1574800"/>
          <p14:tracePt t="78833" x="6826250" y="1581150"/>
          <p14:tracePt t="78849" x="6800850" y="1587500"/>
          <p14:tracePt t="78858" x="6794500" y="1593850"/>
          <p14:tracePt t="78865" x="6788150" y="1600200"/>
          <p14:tracePt t="78877" x="6781800" y="1612900"/>
          <p14:tracePt t="78894" x="6756400" y="1625600"/>
          <p14:tracePt t="78911" x="6731000" y="1651000"/>
          <p14:tracePt t="78928" x="6711950" y="1682750"/>
          <p14:tracePt t="78944" x="6673850" y="1720850"/>
          <p14:tracePt t="78961" x="6623050" y="1765300"/>
          <p14:tracePt t="78961" x="6604000" y="1784350"/>
          <p14:tracePt t="78977" x="6559550" y="1835150"/>
          <p14:tracePt t="78994" x="6483350" y="1898650"/>
          <p14:tracePt t="79011" x="6400800" y="1993900"/>
          <p14:tracePt t="79027" x="6311900" y="2070100"/>
          <p14:tracePt t="79044" x="6235700" y="2152650"/>
          <p14:tracePt t="79061" x="6165850" y="2216150"/>
          <p14:tracePt t="79078" x="6121400" y="2254250"/>
          <p14:tracePt t="79094" x="6102350" y="2266950"/>
          <p14:tracePt t="79111" x="6083300" y="2286000"/>
          <p14:tracePt t="79128" x="6064250" y="2305050"/>
          <p14:tracePt t="79144" x="6019800" y="2330450"/>
          <p14:tracePt t="79161" x="5981700" y="2355850"/>
          <p14:tracePt t="79161" x="5956300" y="2374900"/>
          <p14:tracePt t="79178" x="5905500" y="2419350"/>
          <p14:tracePt t="79194" x="5880100" y="2457450"/>
          <p14:tracePt t="79211" x="5829300" y="2501900"/>
          <p14:tracePt t="79227" x="5803900" y="2533650"/>
          <p14:tracePt t="79244" x="5772150" y="2559050"/>
          <p14:tracePt t="79261" x="5746750" y="2578100"/>
          <p14:tracePt t="79277" x="5740400" y="2578100"/>
          <p14:tracePt t="79294" x="5734050" y="2590800"/>
          <p14:tracePt t="79311" x="5715000" y="2590800"/>
          <p14:tracePt t="79328" x="5695950" y="2603500"/>
          <p14:tracePt t="79344" x="5683250" y="2622550"/>
          <p14:tracePt t="79361" x="5657850" y="2628900"/>
          <p14:tracePt t="79361" x="5651500" y="2647950"/>
          <p14:tracePt t="79378" x="5613400" y="2667000"/>
          <p14:tracePt t="79394" x="5581650" y="2698750"/>
          <p14:tracePt t="79411" x="5518150" y="2762250"/>
          <p14:tracePt t="79428" x="5467350" y="2806700"/>
          <p14:tracePt t="79444" x="5410200" y="2870200"/>
          <p14:tracePt t="79461" x="5321300" y="2959100"/>
          <p14:tracePt t="79478" x="5207000" y="3067050"/>
          <p14:tracePt t="79494" x="5143500" y="3143250"/>
          <p14:tracePt t="79511" x="5092700" y="3219450"/>
          <p14:tracePt t="79528" x="5029200" y="3276600"/>
          <p14:tracePt t="79544" x="4991100" y="3340100"/>
          <p14:tracePt t="79546" x="4984750" y="3346450"/>
          <p14:tracePt t="79561" x="4965700" y="3371850"/>
          <p14:tracePt t="79562" x="4933950" y="3429000"/>
          <p14:tracePt t="79578" x="4895850" y="3473450"/>
          <p14:tracePt t="79594" x="4845050" y="3543300"/>
          <p14:tracePt t="79611" x="4819650" y="3594100"/>
          <p14:tracePt t="79628" x="4762500" y="3676650"/>
          <p14:tracePt t="79644" x="4718050" y="3759200"/>
          <p14:tracePt t="79661" x="4667250" y="3816350"/>
          <p14:tracePt t="79678" x="4660900" y="3835400"/>
          <p14:tracePt t="79694" x="4654550" y="3841750"/>
          <p14:tracePt t="79711" x="4641850" y="3848100"/>
          <p14:tracePt t="79817" x="4635500" y="3867150"/>
          <p14:tracePt t="79826" x="4635500" y="3879850"/>
          <p14:tracePt t="79833" x="4629150" y="3886200"/>
          <p14:tracePt t="79844" x="4629150" y="3898900"/>
          <p14:tracePt t="79861" x="4622800" y="3911600"/>
          <p14:tracePt t="79929" x="4629150" y="3892550"/>
          <p14:tracePt t="79938" x="4648200" y="3873500"/>
          <p14:tracePt t="79946" x="4654550" y="3867150"/>
          <p14:tracePt t="79962" x="4667250" y="3848100"/>
          <p14:tracePt t="79978" x="4679950" y="3841750"/>
          <p14:tracePt t="79994" x="4686300" y="3835400"/>
          <p14:tracePt t="80011" x="4711700" y="3829050"/>
          <p14:tracePt t="80028" x="4756150" y="3810000"/>
          <p14:tracePt t="80044" x="4800600" y="3778250"/>
          <p14:tracePt t="80061" x="4876800" y="3727450"/>
          <p14:tracePt t="80078" x="4921250" y="3689350"/>
          <p14:tracePt t="80094" x="4972050" y="3644900"/>
          <p14:tracePt t="80111" x="4984750" y="3606800"/>
          <p14:tracePt t="80128" x="5003800" y="3575050"/>
          <p14:tracePt t="80144" x="5010150" y="3556000"/>
          <p14:tracePt t="80161" x="5016500" y="3549650"/>
          <p14:tracePt t="80426" x="5016500" y="3524250"/>
          <p14:tracePt t="80434" x="5016500" y="3473450"/>
          <p14:tracePt t="80445" x="5067300" y="3429000"/>
          <p14:tracePt t="80461" x="5194300" y="3314700"/>
          <p14:tracePt t="80478" x="5314950" y="3213100"/>
          <p14:tracePt t="80495" x="5410200" y="3149600"/>
          <p14:tracePt t="80511" x="5492750" y="3079750"/>
          <p14:tracePt t="80528" x="5632450" y="2990850"/>
          <p14:tracePt t="80545" x="5803900" y="2901950"/>
          <p14:tracePt t="80546" x="5930900" y="2844800"/>
          <p14:tracePt t="80561" x="6165850" y="2749550"/>
          <p14:tracePt t="80578" x="6299200" y="2647950"/>
          <p14:tracePt t="80595" x="6419850" y="2571750"/>
          <p14:tracePt t="80611" x="6527800" y="2489200"/>
          <p14:tracePt t="80628" x="6604000" y="2413000"/>
          <p14:tracePt t="80645" x="6648450" y="2374900"/>
          <p14:tracePt t="80661" x="6680200" y="2330450"/>
          <p14:tracePt t="80678" x="6692900" y="2305050"/>
          <p14:tracePt t="80698" x="6692900" y="2286000"/>
          <p14:tracePt t="80730" x="6705600" y="2279650"/>
          <p14:tracePt t="80738" x="6711950" y="2273300"/>
          <p14:tracePt t="80818" x="6699250" y="2273300"/>
          <p14:tracePt t="80826" x="6686550" y="2273300"/>
          <p14:tracePt t="80834" x="6667500" y="2273300"/>
          <p14:tracePt t="80850" x="6629400" y="2273300"/>
          <p14:tracePt t="80861" x="6623050" y="2279650"/>
          <p14:tracePt t="80878" x="6546850" y="2311400"/>
          <p14:tracePt t="80895" x="6464300" y="2343150"/>
          <p14:tracePt t="80911" x="6394450" y="2381250"/>
          <p14:tracePt t="80928" x="6330950" y="2425700"/>
          <p14:tracePt t="80945" x="6286500" y="2444750"/>
          <p14:tracePt t="80961" x="6203950" y="2495550"/>
          <p14:tracePt t="80962" x="6159500" y="2508250"/>
          <p14:tracePt t="80978" x="6115050" y="2533650"/>
          <p14:tracePt t="80995" x="6070600" y="2552700"/>
          <p14:tracePt t="81011" x="6019800" y="2571750"/>
          <p14:tracePt t="81028" x="6000750" y="2578100"/>
          <p14:tracePt t="81045" x="5943600" y="2597150"/>
          <p14:tracePt t="81061" x="5905500" y="2628900"/>
          <p14:tracePt t="81078" x="5867400" y="2660650"/>
          <p14:tracePt t="81095" x="5829300" y="2679700"/>
          <p14:tracePt t="81111" x="5784850" y="2711450"/>
          <p14:tracePt t="81128" x="5746750" y="2736850"/>
          <p14:tracePt t="81145" x="5715000" y="2768600"/>
          <p14:tracePt t="81161" x="5689600" y="2794000"/>
          <p14:tracePt t="81162" x="5664200" y="2813050"/>
          <p14:tracePt t="81178" x="5638800" y="2838450"/>
          <p14:tracePt t="81195" x="5581650" y="2876550"/>
          <p14:tracePt t="81211" x="5530850" y="2914650"/>
          <p14:tracePt t="81228" x="5473700" y="2965450"/>
          <p14:tracePt t="81245" x="5410200" y="3016250"/>
          <p14:tracePt t="81261" x="5359400" y="3060700"/>
          <p14:tracePt t="81278" x="5276850" y="3130550"/>
          <p14:tracePt t="81295" x="5213350" y="3187700"/>
          <p14:tracePt t="81311" x="5156200" y="3225800"/>
          <p14:tracePt t="81328" x="5118100" y="3263900"/>
          <p14:tracePt t="81345" x="5092700" y="3282950"/>
          <p14:tracePt t="81361" x="5073650" y="3302000"/>
          <p14:tracePt t="81362" x="5048250" y="3327400"/>
          <p14:tracePt t="81378" x="5022850" y="3352800"/>
          <p14:tracePt t="81395" x="4978400" y="3390900"/>
          <p14:tracePt t="81411" x="4953000" y="3422650"/>
          <p14:tracePt t="81428" x="4927600" y="3460750"/>
          <p14:tracePt t="81445" x="4908550" y="3473450"/>
          <p14:tracePt t="81462" x="4883150" y="3498850"/>
          <p14:tracePt t="81478" x="4857750" y="3536950"/>
          <p14:tracePt t="81496" x="4832350" y="3568700"/>
          <p14:tracePt t="81511" x="4768850" y="3632200"/>
          <p14:tracePt t="81528" x="4705350" y="3695700"/>
          <p14:tracePt t="81545" x="4641850" y="3784600"/>
          <p14:tracePt t="81562" x="4527550" y="3905250"/>
          <p14:tracePt t="81578" x="4464050" y="3981450"/>
          <p14:tracePt t="81595" x="4375150" y="4064000"/>
          <p14:tracePt t="81611" x="4311650" y="4114800"/>
          <p14:tracePt t="81628" x="4203700" y="4171950"/>
          <p14:tracePt t="81645" x="4114800" y="4222750"/>
          <p14:tracePt t="81661" x="4038600" y="4279900"/>
          <p14:tracePt t="81678" x="3949700" y="4330700"/>
          <p14:tracePt t="81695" x="3905250" y="4375150"/>
          <p14:tracePt t="81711" x="3898900" y="4381500"/>
          <p14:tracePt t="81778" x="3905250" y="4381500"/>
          <p14:tracePt t="81786" x="3943350" y="4375150"/>
          <p14:tracePt t="81795" x="4006850" y="4337050"/>
          <p14:tracePt t="81811" x="4146550" y="4248150"/>
          <p14:tracePt t="81828" x="4406900" y="4057650"/>
          <p14:tracePt t="81845" x="4686300" y="3841750"/>
          <p14:tracePt t="81861" x="5029200" y="3562350"/>
          <p14:tracePt t="81878" x="5334000" y="3225800"/>
          <p14:tracePt t="81895" x="5651500" y="2940050"/>
          <p14:tracePt t="81911" x="5880100" y="2711450"/>
          <p14:tracePt t="81928" x="6032500" y="2533650"/>
          <p14:tracePt t="81945" x="6083300" y="2470150"/>
          <p14:tracePt t="81962" x="6134100" y="2419350"/>
          <p14:tracePt t="81962" x="6146800" y="2413000"/>
          <p14:tracePt t="81978" x="6184900" y="2387600"/>
          <p14:tracePt t="81995" x="6216650" y="2368550"/>
          <p14:tracePt t="82012" x="6267450" y="2330450"/>
          <p14:tracePt t="82028" x="6292850" y="2305050"/>
          <p14:tracePt t="82045" x="6305550" y="2292350"/>
          <p14:tracePt t="82062" x="6311900" y="2286000"/>
          <p14:tracePt t="82082" x="6311900" y="2279650"/>
          <p14:tracePt t="82154" x="6305550" y="2286000"/>
          <p14:tracePt t="82162" x="6286500" y="2305050"/>
          <p14:tracePt t="82178" x="6223000" y="2355850"/>
          <p14:tracePt t="82195" x="6121400" y="2425700"/>
          <p14:tracePt t="82212" x="6013450" y="2495550"/>
          <p14:tracePt t="82228" x="5911850" y="2565400"/>
          <p14:tracePt t="82245" x="5822950" y="2622550"/>
          <p14:tracePt t="82262" x="5689600" y="2717800"/>
          <p14:tracePt t="82278" x="5543550" y="2832100"/>
          <p14:tracePt t="82295" x="5403850" y="2952750"/>
          <p14:tracePt t="82312" x="5245100" y="3098800"/>
          <p14:tracePt t="82328" x="5067300" y="3244850"/>
          <p14:tracePt t="82345" x="4908550" y="3378200"/>
          <p14:tracePt t="82362" x="4730750" y="3530600"/>
          <p14:tracePt t="82362" x="4667250" y="3581400"/>
          <p14:tracePt t="82378" x="4559300" y="3663950"/>
          <p14:tracePt t="82395" x="4470400" y="3746500"/>
          <p14:tracePt t="82412" x="4425950" y="3765550"/>
          <p14:tracePt t="82428" x="4375150" y="3790950"/>
          <p14:tracePt t="82445" x="4349750" y="3810000"/>
          <p14:tracePt t="82462" x="4298950" y="3848100"/>
          <p14:tracePt t="82478" x="4235450" y="3886200"/>
          <p14:tracePt t="82495" x="4191000" y="3930650"/>
          <p14:tracePt t="82512" x="4133850" y="3962400"/>
          <p14:tracePt t="82528" x="4083050" y="4000500"/>
          <p14:tracePt t="82545" x="4044950" y="4025900"/>
          <p14:tracePt t="82562" x="4032250" y="4038600"/>
          <p14:tracePt t="82610" x="4019550" y="4038600"/>
          <p14:tracePt t="82618" x="4019550" y="4025900"/>
          <p14:tracePt t="82628" x="4019550" y="4006850"/>
          <p14:tracePt t="82645" x="4044950" y="3943350"/>
          <p14:tracePt t="82662" x="4121150" y="3867150"/>
          <p14:tracePt t="82678" x="4248150" y="3771900"/>
          <p14:tracePt t="82695" x="4387850" y="3683000"/>
          <p14:tracePt t="82712" x="4559300" y="3562350"/>
          <p14:tracePt t="82728" x="4730750" y="3467100"/>
          <p14:tracePt t="82745" x="4819650" y="3409950"/>
          <p14:tracePt t="82746" x="4864100" y="3378200"/>
          <p14:tracePt t="82762" x="4908550" y="3359150"/>
          <p14:tracePt t="82778" x="5041900" y="3244850"/>
          <p14:tracePt t="82795" x="5149850" y="3175000"/>
          <p14:tracePt t="82812" x="5276850" y="3073400"/>
          <p14:tracePt t="82828" x="5384800" y="3003550"/>
          <p14:tracePt t="82845" x="5454650" y="2965450"/>
          <p14:tracePt t="82862" x="5499100" y="2946400"/>
          <p14:tracePt t="82878" x="5530850" y="2927350"/>
          <p14:tracePt t="82898" x="5537200" y="2914650"/>
          <p14:tracePt t="83090" x="5518150" y="2921000"/>
          <p14:tracePt t="83098" x="5499100" y="2927350"/>
          <p14:tracePt t="83112" x="5473700" y="2946400"/>
          <p14:tracePt t="83128" x="5448300" y="2952750"/>
          <p14:tracePt t="83145" x="5422900" y="2978150"/>
          <p14:tracePt t="83162" x="5378450" y="3016250"/>
          <p14:tracePt t="83162" x="5359400" y="3028950"/>
          <p14:tracePt t="83178" x="5321300" y="3054350"/>
          <p14:tracePt t="83195" x="5264150" y="3092450"/>
          <p14:tracePt t="83212" x="5194300" y="3143250"/>
          <p14:tracePt t="83228" x="5067300" y="3257550"/>
          <p14:tracePt t="83245" x="4940300" y="3359150"/>
          <p14:tracePt t="83262" x="4794250" y="3486150"/>
          <p14:tracePt t="83278" x="4679950" y="3613150"/>
          <p14:tracePt t="83295" x="4616450" y="3689350"/>
          <p14:tracePt t="83312" x="4578350" y="3740150"/>
          <p14:tracePt t="83328" x="4572000" y="3746500"/>
          <p14:tracePt t="83410" x="4572000" y="3740150"/>
          <p14:tracePt t="83426" x="4572000" y="3733800"/>
          <p14:tracePt t="83442" x="4572000" y="3727450"/>
          <p14:tracePt t="83458" x="4578350" y="3714750"/>
          <p14:tracePt t="83546" x="4584700" y="3708400"/>
          <p14:tracePt t="83778" x="4591050" y="3708400"/>
          <p14:tracePt t="83786" x="4610100" y="3695700"/>
          <p14:tracePt t="83795" x="4635500" y="3676650"/>
          <p14:tracePt t="83812" x="4737100" y="3619500"/>
          <p14:tracePt t="83829" x="4921250" y="3517900"/>
          <p14:tracePt t="83845" x="5156200" y="3371850"/>
          <p14:tracePt t="83862" x="5397500" y="3232150"/>
          <p14:tracePt t="83879" x="5600700" y="3124200"/>
          <p14:tracePt t="83895" x="5759450" y="3035300"/>
          <p14:tracePt t="83912" x="5842000" y="2978150"/>
          <p14:tracePt t="83929" x="5899150" y="2959100"/>
          <p14:tracePt t="83945" x="5943600" y="2959100"/>
          <p14:tracePt t="83946" x="5956300" y="2952750"/>
          <p14:tracePt t="84074" x="5949950" y="2952750"/>
          <p14:tracePt t="84083" x="5943600" y="2952750"/>
          <p14:tracePt t="84099" x="5937250" y="2952750"/>
          <p14:tracePt t="84112" x="5911850" y="2959100"/>
          <p14:tracePt t="84129" x="5905500" y="2965450"/>
          <p14:tracePt t="84146" x="5899150" y="2978150"/>
          <p14:tracePt t="84162" x="5861050" y="3060700"/>
          <p14:tracePt t="84179" x="5861050" y="3105150"/>
          <p14:tracePt t="84195" x="5861050" y="3117850"/>
          <p14:tracePt t="84235" x="5861050" y="3124200"/>
          <p14:tracePt t="84242" x="5880100" y="3105150"/>
          <p14:tracePt t="84251" x="5899150" y="3086100"/>
          <p14:tracePt t="84262" x="5937250" y="3041650"/>
          <p14:tracePt t="84279" x="6019800" y="2965450"/>
          <p14:tracePt t="84295" x="6115050" y="2838450"/>
          <p14:tracePt t="84312" x="6248400" y="2698750"/>
          <p14:tracePt t="84329" x="6375400" y="2571750"/>
          <p14:tracePt t="84345" x="6438900" y="2495550"/>
          <p14:tracePt t="84362" x="6464300" y="2457450"/>
          <p14:tracePt t="84363" x="6464300" y="2432050"/>
          <p14:tracePt t="84379" x="6470650" y="2413000"/>
          <p14:tracePt t="84419" x="6464300" y="2393950"/>
          <p14:tracePt t="84434" x="6445250" y="2393950"/>
          <p14:tracePt t="84442" x="6438900" y="2393950"/>
          <p14:tracePt t="84451" x="6419850" y="2393950"/>
          <p14:tracePt t="84462" x="6407150" y="2393950"/>
          <p14:tracePt t="84479" x="6381750" y="2393950"/>
          <p14:tracePt t="84495" x="6362700" y="2393950"/>
          <p14:tracePt t="84512" x="6343650" y="2400300"/>
          <p14:tracePt t="84529" x="6318250" y="2413000"/>
          <p14:tracePt t="84545" x="6311900" y="2419350"/>
          <p14:tracePt t="84562" x="6292850" y="2432050"/>
          <p14:tracePt t="84579" x="6286500" y="2438400"/>
          <p14:tracePt t="84875" x="6280150" y="2444750"/>
          <p14:tracePt t="84891" x="6280150" y="2451100"/>
          <p14:tracePt t="84907" x="6273800" y="2457450"/>
          <p14:tracePt t="84915" x="6261100" y="2470150"/>
          <p14:tracePt t="84929" x="6254750" y="2476500"/>
          <p14:tracePt t="84946" x="6210300" y="2508250"/>
          <p14:tracePt t="84962" x="6096000" y="2584450"/>
          <p14:tracePt t="84979" x="6000750" y="2660650"/>
          <p14:tracePt t="84995" x="5924550" y="2724150"/>
          <p14:tracePt t="85012" x="5861050" y="2781300"/>
          <p14:tracePt t="85029" x="5791200" y="2819400"/>
          <p14:tracePt t="85046" x="5746750" y="2857500"/>
          <p14:tracePt t="85062" x="5689600" y="2876550"/>
          <p14:tracePt t="85079" x="5645150" y="2901950"/>
          <p14:tracePt t="85095" x="5594350" y="2933700"/>
          <p14:tracePt t="85112" x="5562600" y="2959100"/>
          <p14:tracePt t="85129" x="5524500" y="2978150"/>
          <p14:tracePt t="85146" x="5499100" y="2990850"/>
          <p14:tracePt t="85147" x="5492750" y="3003550"/>
          <p14:tracePt t="85162" x="5473700" y="3016250"/>
          <p14:tracePt t="85179" x="5454650" y="3035300"/>
          <p14:tracePt t="85299" x="5448300" y="3041650"/>
          <p14:tracePt t="85323" x="5435600" y="3041650"/>
          <p14:tracePt t="85348" x="5422900" y="3041650"/>
          <p14:tracePt t="85371" x="5416550" y="3041650"/>
          <p14:tracePt t="85515" x="5410200" y="3041650"/>
          <p14:tracePt t="85523" x="5441950" y="2990850"/>
          <p14:tracePt t="85531" x="5480050" y="2914650"/>
          <p14:tracePt t="85546" x="5518150" y="2870200"/>
          <p14:tracePt t="85562" x="5600700" y="2774950"/>
          <p14:tracePt t="85563" x="5619750" y="2749550"/>
          <p14:tracePt t="85579" x="5657850" y="2698750"/>
          <p14:tracePt t="85596" x="5664200" y="2673350"/>
          <p14:tracePt t="85612" x="5689600" y="2654300"/>
          <p14:tracePt t="85629" x="5708650" y="2641600"/>
          <p14:tracePt t="85646" x="5753100" y="2628900"/>
          <p14:tracePt t="85662" x="5778500" y="2609850"/>
          <p14:tracePt t="85679" x="5822950" y="2590800"/>
          <p14:tracePt t="85696" x="5848350" y="2565400"/>
          <p14:tracePt t="85712" x="5880100" y="2546350"/>
          <p14:tracePt t="85729" x="5918200" y="2514600"/>
          <p14:tracePt t="85746" x="5943600" y="2482850"/>
          <p14:tracePt t="85762" x="5956300" y="2463800"/>
          <p14:tracePt t="85763" x="5956300" y="2457450"/>
          <p14:tracePt t="85779" x="5975350" y="2432050"/>
          <p14:tracePt t="85796" x="5988050" y="2413000"/>
          <p14:tracePt t="85812" x="6007100" y="2393950"/>
          <p14:tracePt t="85829" x="6019800" y="2381250"/>
          <p14:tracePt t="85846" x="6026150" y="2368550"/>
          <p14:tracePt t="85862" x="6038850" y="2368550"/>
          <p14:tracePt t="85879" x="6045200" y="2362200"/>
          <p14:tracePt t="86179" x="6032500" y="2362200"/>
          <p14:tracePt t="86187" x="6026150" y="2355850"/>
          <p14:tracePt t="86219" x="6019800" y="2355850"/>
          <p14:tracePt t="86243" x="6007100" y="2355850"/>
          <p14:tracePt t="86379" x="5994400" y="2355850"/>
          <p14:tracePt t="86411" x="5988050" y="2355850"/>
          <p14:tracePt t="86419" x="5981700" y="2355850"/>
          <p14:tracePt t="86491" x="5975350" y="2362200"/>
          <p14:tracePt t="86499" x="5969000" y="2374900"/>
          <p14:tracePt t="86513" x="5962650" y="2374900"/>
          <p14:tracePt t="86529" x="5943600" y="2387600"/>
          <p14:tracePt t="86546" x="5899150" y="2413000"/>
          <p14:tracePt t="86562" x="5873750" y="2432050"/>
          <p14:tracePt t="86579" x="5842000" y="2438400"/>
          <p14:tracePt t="86596" x="5822950" y="2451100"/>
          <p14:tracePt t="86613" x="5810250" y="2463800"/>
          <p14:tracePt t="86629" x="5753100" y="2508250"/>
          <p14:tracePt t="86646" x="5708650" y="2546350"/>
          <p14:tracePt t="86663" x="5645150" y="2584450"/>
          <p14:tracePt t="86680" x="5588000" y="2647950"/>
          <p14:tracePt t="86696" x="5530850" y="2698750"/>
          <p14:tracePt t="86713" x="5480050" y="2736850"/>
          <p14:tracePt t="86729" x="5422900" y="2774950"/>
          <p14:tracePt t="86746" x="5384800" y="2800350"/>
          <p14:tracePt t="86763" x="5334000" y="2838450"/>
          <p14:tracePt t="86763" x="5321300" y="2844800"/>
          <p14:tracePt t="86779" x="5276850" y="2882900"/>
          <p14:tracePt t="86796" x="5251450" y="2895600"/>
          <p14:tracePt t="86812" x="5200650" y="2940050"/>
          <p14:tracePt t="86830" x="5162550" y="2971800"/>
          <p14:tracePt t="86846" x="5099050" y="3028950"/>
          <p14:tracePt t="86863" x="5067300" y="3067050"/>
          <p14:tracePt t="86879" x="5016500" y="3124200"/>
          <p14:tracePt t="86896" x="4991100" y="3149600"/>
          <p14:tracePt t="86913" x="4984750" y="3155950"/>
          <p14:tracePt t="87083" x="4997450" y="3143250"/>
          <p14:tracePt t="87091" x="5041900" y="3117850"/>
          <p14:tracePt t="87099" x="5073650" y="3092450"/>
          <p14:tracePt t="87113" x="5080000" y="3092450"/>
          <p14:tracePt t="87129" x="5111750" y="3054350"/>
          <p14:tracePt t="87146" x="5137150" y="3028950"/>
          <p14:tracePt t="87163" x="5162550" y="3022600"/>
          <p14:tracePt t="87163" x="5187950" y="3003550"/>
          <p14:tracePt t="87179" x="5257800" y="2978150"/>
          <p14:tracePt t="87196" x="5359400" y="2927350"/>
          <p14:tracePt t="87213" x="5473700" y="2895600"/>
          <p14:tracePt t="87229" x="5568950" y="2863850"/>
          <p14:tracePt t="87246" x="5632450" y="2838450"/>
          <p14:tracePt t="87263" x="5645150" y="2838450"/>
          <p14:tracePt t="87283" x="5651500" y="2838450"/>
          <p14:tracePt t="87339" x="5670550" y="2838450"/>
          <p14:tracePt t="87363" x="5683250" y="2838450"/>
          <p14:tracePt t="87371" x="5695950" y="2838450"/>
          <p14:tracePt t="87379" x="5721350" y="2838450"/>
          <p14:tracePt t="87396" x="5791200" y="2800350"/>
          <p14:tracePt t="87413" x="5905500" y="2743200"/>
          <p14:tracePt t="87429" x="6089650" y="2660650"/>
          <p14:tracePt t="87446" x="6292850" y="2578100"/>
          <p14:tracePt t="87463" x="6426200" y="2546350"/>
          <p14:tracePt t="87479" x="6496050" y="2514600"/>
          <p14:tracePt t="87496" x="6527800" y="2508250"/>
          <p14:tracePt t="87513" x="6534150" y="2508250"/>
          <p14:tracePt t="87603" x="6508750" y="2508250"/>
          <p14:tracePt t="87611" x="6502400" y="2508250"/>
          <p14:tracePt t="87630" x="6496050" y="2508250"/>
          <p14:tracePt t="87646" x="6477000" y="2508250"/>
          <p14:tracePt t="87663" x="6470650" y="2514600"/>
          <p14:tracePt t="87827" x="6464300" y="2514600"/>
          <p14:tracePt t="87843" x="6464300" y="2508250"/>
          <p14:tracePt t="87851" x="6464300" y="2495550"/>
          <p14:tracePt t="87863" x="6464300" y="2482850"/>
          <p14:tracePt t="87879" x="6477000" y="2451100"/>
          <p14:tracePt t="87896" x="6483350" y="2425700"/>
          <p14:tracePt t="87913" x="6496050" y="2419350"/>
          <p14:tracePt t="87929" x="6496050" y="2413000"/>
          <p14:tracePt t="87946" x="6496050" y="2393950"/>
          <p14:tracePt t="87963" x="6508750" y="2374900"/>
          <p14:tracePt t="87995" x="6508750" y="2355850"/>
          <p14:tracePt t="88011" x="6508750" y="2349500"/>
          <p14:tracePt t="88019" x="6515100" y="2343150"/>
          <p14:tracePt t="88030" x="6515100" y="2336800"/>
          <p14:tracePt t="88046" x="6534150" y="2298700"/>
          <p14:tracePt t="88063" x="6559550" y="2266950"/>
          <p14:tracePt t="88080" x="6565900" y="2260600"/>
          <p14:tracePt t="88096" x="6584950" y="2216150"/>
          <p14:tracePt t="88113" x="6597650" y="2203450"/>
          <p14:tracePt t="88130" x="6629400" y="2165350"/>
          <p14:tracePt t="88146" x="6642100" y="2159000"/>
          <p14:tracePt t="88163" x="6654800" y="2146300"/>
          <p14:tracePt t="88180" x="6661150" y="2133600"/>
          <p14:tracePt t="88227" x="6673850" y="2139950"/>
          <p14:tracePt t="88235" x="6680200" y="2146300"/>
          <p14:tracePt t="88251" x="6686550" y="2152650"/>
          <p14:tracePt t="88263" x="6692900" y="2159000"/>
          <p14:tracePt t="88280" x="6711950" y="2165350"/>
          <p14:tracePt t="88296" x="6718300" y="2178050"/>
          <p14:tracePt t="88323" x="6724650" y="2178050"/>
          <p14:tracePt t="88339" x="6737350" y="2178050"/>
          <p14:tracePt t="88355" x="6750050" y="2178050"/>
          <p14:tracePt t="88364" x="6756400" y="2178050"/>
          <p14:tracePt t="88380" x="6762750" y="2178050"/>
          <p14:tracePt t="88396" x="6788150" y="2184400"/>
          <p14:tracePt t="88413" x="6794500" y="2190750"/>
          <p14:tracePt t="88430" x="6794500" y="2203450"/>
          <p14:tracePt t="88446" x="6794500" y="2228850"/>
          <p14:tracePt t="88463" x="6788150" y="2260600"/>
          <p14:tracePt t="88480" x="6788150" y="2305050"/>
          <p14:tracePt t="88496" x="6781800" y="2349500"/>
          <p14:tracePt t="88513" x="6781800" y="2381250"/>
          <p14:tracePt t="88530" x="6781800" y="2425700"/>
          <p14:tracePt t="88546" x="6781800" y="2482850"/>
          <p14:tracePt t="88563" x="6781800" y="2540000"/>
          <p14:tracePt t="88563" x="6781800" y="2565400"/>
          <p14:tracePt t="88580" x="6781800" y="2635250"/>
          <p14:tracePt t="88596" x="6775450" y="2679700"/>
          <p14:tracePt t="88613" x="6775450" y="2724150"/>
          <p14:tracePt t="88630" x="6775450" y="2743200"/>
          <p14:tracePt t="88646" x="6775450" y="2755900"/>
          <p14:tracePt t="88663" x="6781800" y="2762250"/>
          <p14:tracePt t="88680" x="6794500" y="2762250"/>
          <p14:tracePt t="88696" x="6813550" y="2762250"/>
          <p14:tracePt t="88713" x="6832600" y="2762250"/>
          <p14:tracePt t="88730" x="6845300" y="2743200"/>
          <p14:tracePt t="88746" x="6864350" y="2717800"/>
          <p14:tracePt t="88788" x="6870700" y="2705100"/>
          <p14:tracePt t="88804" x="6877050" y="2692400"/>
          <p14:tracePt t="88812" x="6889750" y="2660650"/>
          <p14:tracePt t="88820" x="6889750" y="2654300"/>
          <p14:tracePt t="88830" x="6902450" y="2628900"/>
          <p14:tracePt t="88846" x="6902450" y="2584450"/>
          <p14:tracePt t="88863" x="6902450" y="2527300"/>
          <p14:tracePt t="88880" x="6902450" y="2476500"/>
          <p14:tracePt t="88896" x="6864350" y="2425700"/>
          <p14:tracePt t="88913" x="6807200" y="2406650"/>
          <p14:tracePt t="88930" x="6775450" y="2406650"/>
          <p14:tracePt t="88946" x="6731000" y="2406650"/>
          <p14:tracePt t="88963" x="6711950" y="2406650"/>
          <p14:tracePt t="88980" x="6692900" y="2406650"/>
          <p14:tracePt t="88996" x="6661150" y="2432050"/>
          <p14:tracePt t="89013" x="6629400" y="2470150"/>
          <p14:tracePt t="89030" x="6559550" y="2520950"/>
          <p14:tracePt t="89046" x="6464300" y="2616200"/>
          <p14:tracePt t="89063" x="6375400" y="2736850"/>
          <p14:tracePt t="89080" x="6286500" y="2889250"/>
          <p14:tracePt t="89096" x="6242050" y="3009900"/>
          <p14:tracePt t="89113" x="6229350" y="3105150"/>
          <p14:tracePt t="89130" x="6229350" y="3162300"/>
          <p14:tracePt t="89146" x="6242050" y="3194050"/>
          <p14:tracePt t="89163" x="6267450" y="3219450"/>
          <p14:tracePt t="89164" x="6280150" y="3232150"/>
          <p14:tracePt t="89180" x="6318250" y="3251200"/>
          <p14:tracePt t="89196" x="6350000" y="3257550"/>
          <p14:tracePt t="89213" x="6388100" y="3263900"/>
          <p14:tracePt t="89230" x="6426200" y="3282950"/>
          <p14:tracePt t="89246" x="6496050" y="3308350"/>
          <p14:tracePt t="89263" x="6534150" y="3314700"/>
          <p14:tracePt t="89280" x="6553200" y="3314700"/>
          <p14:tracePt t="89296" x="6572250" y="3314700"/>
          <p14:tracePt t="89313" x="6591300" y="3314700"/>
          <p14:tracePt t="89330" x="6604000" y="3314700"/>
          <p14:tracePt t="89347" x="6661150" y="3314700"/>
          <p14:tracePt t="89363" x="6711950" y="3263900"/>
          <p14:tracePt t="89364" x="6769100" y="3219450"/>
          <p14:tracePt t="89380" x="6870700" y="3162300"/>
          <p14:tracePt t="89397" x="6959600" y="3079750"/>
          <p14:tracePt t="89413" x="7010400" y="3022600"/>
          <p14:tracePt t="89430" x="7042150" y="2959100"/>
          <p14:tracePt t="89447" x="7048500" y="2908300"/>
          <p14:tracePt t="89463" x="7048500" y="2851150"/>
          <p14:tracePt t="89480" x="7035800" y="2806700"/>
          <p14:tracePt t="89497" x="7016750" y="2749550"/>
          <p14:tracePt t="89513" x="6991350" y="2686050"/>
          <p14:tracePt t="89530" x="6972300" y="2654300"/>
          <p14:tracePt t="89547" x="6953250" y="2622550"/>
          <p14:tracePt t="89548" x="6946900" y="2603500"/>
          <p14:tracePt t="89563" x="6940550" y="2597150"/>
          <p14:tracePt t="89580" x="6896100" y="2552700"/>
          <p14:tracePt t="89597" x="6889750" y="2520950"/>
          <p14:tracePt t="89613" x="6864350" y="2514600"/>
          <p14:tracePt t="89630" x="6832600" y="2501900"/>
          <p14:tracePt t="89647" x="6813550" y="2501900"/>
          <p14:tracePt t="89663" x="6794500" y="2501900"/>
          <p14:tracePt t="89680" x="6781800" y="2501900"/>
          <p14:tracePt t="89697" x="6775450" y="2501900"/>
          <p14:tracePt t="89713" x="6743700" y="2514600"/>
          <p14:tracePt t="89730" x="6718300" y="2533650"/>
          <p14:tracePt t="89747" x="6680200" y="2578100"/>
          <p14:tracePt t="89763" x="6648450" y="2660650"/>
          <p14:tracePt t="89764" x="6642100" y="2705100"/>
          <p14:tracePt t="89780" x="6629400" y="2813050"/>
          <p14:tracePt t="89797" x="6629400" y="2921000"/>
          <p14:tracePt t="89813" x="6629400" y="3028950"/>
          <p14:tracePt t="89830" x="6629400" y="3149600"/>
          <p14:tracePt t="89847" x="6673850" y="3232150"/>
          <p14:tracePt t="89863" x="6794500" y="3302000"/>
          <p14:tracePt t="89880" x="6959600" y="3340100"/>
          <p14:tracePt t="89897" x="7080250" y="3352800"/>
          <p14:tracePt t="89913" x="7258050" y="3352800"/>
          <p14:tracePt t="89930" x="7385050" y="3352800"/>
          <p14:tracePt t="89947" x="7473950" y="3352800"/>
          <p14:tracePt t="89964" x="7575550" y="3314700"/>
          <p14:tracePt t="89980" x="7607300" y="3289300"/>
          <p14:tracePt t="89997" x="7613650" y="3282950"/>
          <p14:tracePt t="90013" x="7613650" y="3257550"/>
          <p14:tracePt t="90030" x="7626350" y="3213100"/>
          <p14:tracePt t="90047" x="7632700" y="3168650"/>
          <p14:tracePt t="90063" x="7645400" y="3111500"/>
          <p14:tracePt t="90080" x="7639050" y="3067050"/>
          <p14:tracePt t="90097" x="7600950" y="3009900"/>
          <p14:tracePt t="90113" x="7562850" y="2959100"/>
          <p14:tracePt t="90130" x="7512050" y="2908300"/>
          <p14:tracePt t="90147" x="7454900" y="2851150"/>
          <p14:tracePt t="90163" x="7366000" y="2806700"/>
          <p14:tracePt t="90164" x="7315200" y="2781300"/>
          <p14:tracePt t="90180" x="7245350" y="2755900"/>
          <p14:tracePt t="90197" x="7162800" y="2730500"/>
          <p14:tracePt t="90213" x="7112000" y="2705100"/>
          <p14:tracePt t="90230" x="7054850" y="2705100"/>
          <p14:tracePt t="90247" x="7023100" y="2698750"/>
          <p14:tracePt t="90263" x="7010400" y="2698750"/>
          <p14:tracePt t="90280" x="6978650" y="2698750"/>
          <p14:tracePt t="90297" x="6953250" y="2698750"/>
          <p14:tracePt t="90313" x="6927850" y="2711450"/>
          <p14:tracePt t="90330" x="6889750" y="2730500"/>
          <p14:tracePt t="90347" x="6864350" y="2736850"/>
          <p14:tracePt t="90363" x="6838950" y="2762250"/>
          <p14:tracePt t="90365" x="6807200" y="2781300"/>
          <p14:tracePt t="90380" x="6769100" y="2813050"/>
          <p14:tracePt t="90397" x="6737350" y="2857500"/>
          <p14:tracePt t="90413" x="6699250" y="2895600"/>
          <p14:tracePt t="90430" x="6654800" y="2978150"/>
          <p14:tracePt t="90447" x="6623050" y="3054350"/>
          <p14:tracePt t="90464" x="6616700" y="3162300"/>
          <p14:tracePt t="90480" x="6604000" y="3257550"/>
          <p14:tracePt t="90497" x="6604000" y="3327400"/>
          <p14:tracePt t="90513" x="6604000" y="3403600"/>
          <p14:tracePt t="90530" x="6604000" y="3460750"/>
          <p14:tracePt t="90547" x="6648450" y="3517900"/>
          <p14:tracePt t="90564" x="6699250" y="3581400"/>
          <p14:tracePt t="90564" x="6737350" y="3600450"/>
          <p14:tracePt t="90580" x="6788150" y="3632200"/>
          <p14:tracePt t="90597" x="6819900" y="3657600"/>
          <p14:tracePt t="90613" x="6858000" y="3663950"/>
          <p14:tracePt t="90630" x="6915150" y="3683000"/>
          <p14:tracePt t="90647" x="6953250" y="3689350"/>
          <p14:tracePt t="90663" x="7010400" y="3689350"/>
          <p14:tracePt t="90680" x="7086600" y="3689350"/>
          <p14:tracePt t="90697" x="7143750" y="3683000"/>
          <p14:tracePt t="90713" x="7207250" y="3632200"/>
          <p14:tracePt t="90730" x="7270750" y="3575050"/>
          <p14:tracePt t="90747" x="7340600" y="3511550"/>
          <p14:tracePt t="90764" x="7346950" y="3403600"/>
          <p14:tracePt t="90780" x="7346950" y="3295650"/>
          <p14:tracePt t="90797" x="7346950" y="3206750"/>
          <p14:tracePt t="90814" x="7340600" y="3124200"/>
          <p14:tracePt t="90830" x="7334250" y="3041650"/>
          <p14:tracePt t="90847" x="7321550" y="2990850"/>
          <p14:tracePt t="90864" x="7321550" y="2952750"/>
          <p14:tracePt t="90880" x="7302500" y="2895600"/>
          <p14:tracePt t="90897" x="7296150" y="2863850"/>
          <p14:tracePt t="90913" x="7289800" y="2819400"/>
          <p14:tracePt t="90930" x="7277100" y="2774950"/>
          <p14:tracePt t="90947" x="7251700" y="2717800"/>
          <p14:tracePt t="90964" x="7200900" y="2660650"/>
          <p14:tracePt t="90980" x="7162800" y="2622550"/>
          <p14:tracePt t="90997" x="7118350" y="2609850"/>
          <p14:tracePt t="91014" x="7092950" y="2603500"/>
          <p14:tracePt t="91030" x="7054850" y="2603500"/>
          <p14:tracePt t="91047" x="7010400" y="2603500"/>
          <p14:tracePt t="91064" x="6972300" y="2603500"/>
          <p14:tracePt t="91080" x="6921500" y="2609850"/>
          <p14:tracePt t="91097" x="6870700" y="2635250"/>
          <p14:tracePt t="91114" x="6788150" y="2692400"/>
          <p14:tracePt t="91130" x="6737350" y="2736850"/>
          <p14:tracePt t="91147" x="6667500" y="2800350"/>
          <p14:tracePt t="91164" x="6604000" y="2876550"/>
          <p14:tracePt t="91164" x="6591300" y="2914650"/>
          <p14:tracePt t="91180" x="6546850" y="3003550"/>
          <p14:tracePt t="91197" x="6521450" y="3098800"/>
          <p14:tracePt t="91214" x="6521450" y="3206750"/>
          <p14:tracePt t="91230" x="6521450" y="3276600"/>
          <p14:tracePt t="91247" x="6546850" y="3359150"/>
          <p14:tracePt t="91264" x="6597650" y="3422650"/>
          <p14:tracePt t="91280" x="6673850" y="3473450"/>
          <p14:tracePt t="91297" x="6756400" y="3517900"/>
          <p14:tracePt t="91314" x="6813550" y="3536950"/>
          <p14:tracePt t="91330" x="6896100" y="3568700"/>
          <p14:tracePt t="91347" x="6997700" y="3600450"/>
          <p14:tracePt t="91364" x="7067550" y="3632200"/>
          <p14:tracePt t="91364" x="7105650" y="3638550"/>
          <p14:tracePt t="91380" x="7143750" y="3651250"/>
          <p14:tracePt t="91397" x="7162800" y="3651250"/>
          <p14:tracePt t="91414" x="7181850" y="3651250"/>
          <p14:tracePt t="91430" x="7200900" y="3651250"/>
          <p14:tracePt t="91447" x="7239000" y="3632200"/>
          <p14:tracePt t="91464" x="7277100" y="3568700"/>
          <p14:tracePt t="91481" x="7346950" y="3460750"/>
          <p14:tracePt t="91497" x="7404100" y="3359150"/>
          <p14:tracePt t="91514" x="7435850" y="3289300"/>
          <p14:tracePt t="91530" x="7454900" y="3232150"/>
          <p14:tracePt t="91547" x="7454900" y="3168650"/>
          <p14:tracePt t="91564" x="7454900" y="3105150"/>
          <p14:tracePt t="91580" x="7454900" y="3048000"/>
          <p14:tracePt t="91597" x="7416800" y="2990850"/>
          <p14:tracePt t="91614" x="7385050" y="2952750"/>
          <p14:tracePt t="91630" x="7334250" y="2901950"/>
          <p14:tracePt t="91647" x="7283450" y="2863850"/>
          <p14:tracePt t="91664" x="7226300" y="2838450"/>
          <p14:tracePt t="91680" x="7181850" y="2800350"/>
          <p14:tracePt t="91697" x="7143750" y="2774950"/>
          <p14:tracePt t="91714" x="7099300" y="2755900"/>
          <p14:tracePt t="91730" x="7080250" y="2755900"/>
          <p14:tracePt t="91747" x="7048500" y="2736850"/>
          <p14:tracePt t="91764" x="7029450" y="2736850"/>
          <p14:tracePt t="91780" x="7004050" y="2736850"/>
          <p14:tracePt t="91797" x="6959600" y="2736850"/>
          <p14:tracePt t="91814" x="6921500" y="2749550"/>
          <p14:tracePt t="91830" x="6864350" y="2781300"/>
          <p14:tracePt t="91847" x="6794500" y="2832100"/>
          <p14:tracePt t="91864" x="6718300" y="2882900"/>
          <p14:tracePt t="91880" x="6673850" y="2933700"/>
          <p14:tracePt t="91897" x="6635750" y="2971800"/>
          <p14:tracePt t="91914" x="6604000" y="3028950"/>
          <p14:tracePt t="91930" x="6584950" y="3073400"/>
          <p14:tracePt t="91947" x="6578600" y="3117850"/>
          <p14:tracePt t="91964" x="6578600" y="3149600"/>
          <p14:tracePt t="91964" x="6578600" y="3168650"/>
          <p14:tracePt t="91980" x="6578600" y="3225800"/>
          <p14:tracePt t="91997" x="6578600" y="3282950"/>
          <p14:tracePt t="92014" x="6597650" y="3346450"/>
          <p14:tracePt t="92031" x="6648450" y="3409950"/>
          <p14:tracePt t="92047" x="6699250" y="3467100"/>
          <p14:tracePt t="92064" x="6762750" y="3530600"/>
          <p14:tracePt t="92080" x="6813550" y="3575050"/>
          <p14:tracePt t="92097" x="6883400" y="3613150"/>
          <p14:tracePt t="92114" x="6965950" y="3663950"/>
          <p14:tracePt t="92130" x="7048500" y="3683000"/>
          <p14:tracePt t="92147" x="7131050" y="3714750"/>
          <p14:tracePt t="92164" x="7226300" y="3714750"/>
          <p14:tracePt t="92180" x="7270750" y="3714750"/>
          <p14:tracePt t="92197" x="7302500" y="3708400"/>
          <p14:tracePt t="92214" x="7321550" y="3702050"/>
          <p14:tracePt t="92230" x="7372350" y="3663950"/>
          <p14:tracePt t="92247" x="7385050" y="3651250"/>
          <p14:tracePt t="92264" x="7410450" y="3606800"/>
          <p14:tracePt t="92280" x="7423150" y="3568700"/>
          <p14:tracePt t="92297" x="7429500" y="3524250"/>
          <p14:tracePt t="92314" x="7429500" y="3448050"/>
          <p14:tracePt t="92331" x="7429500" y="3390900"/>
          <p14:tracePt t="92347" x="7429500" y="3333750"/>
          <p14:tracePt t="92364" x="7416800" y="3276600"/>
          <p14:tracePt t="92364" x="7410450" y="3225800"/>
          <p14:tracePt t="92381" x="7391400" y="3155950"/>
          <p14:tracePt t="92397" x="7346950" y="3098800"/>
          <p14:tracePt t="92414" x="7315200" y="3067050"/>
          <p14:tracePt t="92431" x="7277100" y="3028950"/>
          <p14:tracePt t="92448" x="7232650" y="2997200"/>
          <p14:tracePt t="92464" x="7188200" y="2990850"/>
          <p14:tracePt t="92481" x="7143750" y="2978150"/>
          <p14:tracePt t="92497" x="7086600" y="2978150"/>
          <p14:tracePt t="92514" x="7042150" y="2978150"/>
          <p14:tracePt t="92531" x="6997700" y="2978150"/>
          <p14:tracePt t="92547" x="6959600" y="2978150"/>
          <p14:tracePt t="92564" x="6927850" y="2978150"/>
          <p14:tracePt t="92581" x="6908800" y="2984500"/>
          <p14:tracePt t="92597" x="6889750" y="2984500"/>
          <p14:tracePt t="92614" x="6864350" y="2997200"/>
          <p14:tracePt t="92631" x="6851650" y="3016250"/>
          <p14:tracePt t="92647" x="6826250" y="3028950"/>
          <p14:tracePt t="92664" x="6794500" y="3060700"/>
          <p14:tracePt t="92681" x="6781800" y="3098800"/>
          <p14:tracePt t="92697" x="6750050" y="3168650"/>
          <p14:tracePt t="92714" x="6731000" y="3238500"/>
          <p14:tracePt t="92731" x="6731000" y="3263900"/>
          <p14:tracePt t="92747" x="6731000" y="3308350"/>
          <p14:tracePt t="92764" x="6731000" y="3333750"/>
          <p14:tracePt t="92781" x="6731000" y="3346450"/>
          <p14:tracePt t="92797" x="6731000" y="3359150"/>
          <p14:tracePt t="92814" x="6731000" y="3371850"/>
          <p14:tracePt t="92831" x="6756400" y="3397250"/>
          <p14:tracePt t="92847" x="6781800" y="3422650"/>
          <p14:tracePt t="92864" x="6826250" y="3454400"/>
          <p14:tracePt t="92881" x="6889750" y="3486150"/>
          <p14:tracePt t="92897" x="6946900" y="3517900"/>
          <p14:tracePt t="92914" x="7029450" y="3562350"/>
          <p14:tracePt t="92931" x="7061200" y="3568700"/>
          <p14:tracePt t="92947" x="7080250" y="3587750"/>
          <p14:tracePt t="92964" x="7092950" y="3594100"/>
          <p14:tracePt t="92988" x="7105650" y="3594100"/>
          <p14:tracePt t="93165" x="7112000" y="3594100"/>
          <p14:tracePt t="93340" x="7105650" y="3587750"/>
          <p14:tracePt t="93453" x="7099300" y="3581400"/>
          <p14:tracePt t="93501" x="7099300" y="3562350"/>
          <p14:tracePt t="93517" x="7099300" y="3556000"/>
          <p14:tracePt t="93533" x="7099300" y="3549650"/>
          <p14:tracePt t="93541" x="7099300" y="3543300"/>
          <p14:tracePt t="93549" x="7099300" y="3524250"/>
          <p14:tracePt t="93564" x="7099300" y="3517900"/>
          <p14:tracePt t="93565" x="7099300" y="3511550"/>
          <p14:tracePt t="93581" x="7099300" y="3486150"/>
          <p14:tracePt t="93597" x="7099300" y="3473450"/>
          <p14:tracePt t="93614" x="7099300" y="3448050"/>
          <p14:tracePt t="93631" x="7099300" y="3441700"/>
          <p14:tracePt t="93648" x="7099300" y="3429000"/>
          <p14:tracePt t="93677" x="7099300" y="3409950"/>
          <p14:tracePt t="93701" x="7099300" y="3403600"/>
          <p14:tracePt t="93725" x="7099300" y="3397250"/>
          <p14:tracePt t="93965" x="7099300" y="3390900"/>
          <p14:tracePt t="93973" x="7099300" y="3371850"/>
          <p14:tracePt t="93989" x="7099300" y="3359150"/>
          <p14:tracePt t="94005" x="7099300" y="3327400"/>
          <p14:tracePt t="94014" x="7099300" y="3314700"/>
          <p14:tracePt t="94031" x="7080250" y="3276600"/>
          <p14:tracePt t="94048" x="7067550" y="3244850"/>
          <p14:tracePt t="94064" x="7061200" y="3225800"/>
          <p14:tracePt t="94081" x="7054850" y="3200400"/>
          <p14:tracePt t="94098" x="7035800" y="3181350"/>
          <p14:tracePt t="94117" x="7029450" y="3175000"/>
          <p14:tracePt t="94134" x="7016750" y="3175000"/>
          <p14:tracePt t="94148" x="6991350" y="3175000"/>
          <p14:tracePt t="94164" x="6985000" y="3175000"/>
          <p14:tracePt t="94165" x="6978650" y="3175000"/>
          <p14:tracePt t="94181" x="6965950" y="3175000"/>
          <p14:tracePt t="94198" x="6953250" y="3175000"/>
          <p14:tracePt t="94214" x="6946900" y="3175000"/>
          <p14:tracePt t="94245" x="6940550" y="3175000"/>
          <p14:tracePt t="94261" x="6934200" y="3175000"/>
          <p14:tracePt t="94269" x="6927850" y="3181350"/>
          <p14:tracePt t="94281" x="6921500" y="3194050"/>
          <p14:tracePt t="94298" x="6908800" y="3200400"/>
          <p14:tracePt t="94314" x="6902450" y="3206750"/>
          <p14:tracePt t="94331" x="6896100" y="3219450"/>
          <p14:tracePt t="94348" x="6877050" y="3244850"/>
          <p14:tracePt t="94365" x="6864350" y="3270250"/>
          <p14:tracePt t="94381" x="6864350" y="3276600"/>
          <p14:tracePt t="94398" x="6864350" y="3302000"/>
          <p14:tracePt t="94829" x="6864350" y="3308350"/>
          <p14:tracePt t="94845" x="6864350" y="3314700"/>
          <p14:tracePt t="94861" x="6858000" y="3340100"/>
          <p14:tracePt t="94885" x="6858000" y="3346450"/>
          <p14:tracePt t="94997" x="6858000" y="3352800"/>
          <p14:tracePt t="95005" x="6858000" y="3371850"/>
          <p14:tracePt t="95015" x="6858000" y="3378200"/>
          <p14:tracePt t="95031" x="6870700" y="3384550"/>
          <p14:tracePt t="95061" x="6883400" y="3384550"/>
          <p14:tracePt t="95069" x="6889750" y="3384550"/>
          <p14:tracePt t="95086" x="6915150" y="3384550"/>
          <p14:tracePt t="95098" x="6921500" y="3378200"/>
          <p14:tracePt t="95115" x="6927850" y="3371850"/>
          <p14:tracePt t="95131" x="6965950" y="3340100"/>
          <p14:tracePt t="95148" x="6972300" y="3333750"/>
          <p14:tracePt t="95165" x="6978650" y="3327400"/>
          <p14:tracePt t="95181" x="6985000" y="3327400"/>
          <p14:tracePt t="95198" x="7004050" y="3321050"/>
          <p14:tracePt t="95215" x="7023100" y="3302000"/>
          <p14:tracePt t="95231" x="7042150" y="3282950"/>
          <p14:tracePt t="95253" x="7048500" y="3282950"/>
          <p14:tracePt t="95265" x="7054850" y="3276600"/>
          <p14:tracePt t="95397" x="7042150" y="3276600"/>
          <p14:tracePt t="95405" x="7029450" y="3276600"/>
          <p14:tracePt t="95415" x="7010400" y="3295650"/>
          <p14:tracePt t="95431" x="6991350" y="3302000"/>
          <p14:tracePt t="95448" x="6972300" y="3314700"/>
          <p14:tracePt t="95685" x="6959600" y="3321050"/>
          <p14:tracePt t="95693" x="6953250" y="3321050"/>
          <p14:tracePt t="95701" x="6946900" y="3327400"/>
          <p14:tracePt t="95715" x="6940550" y="3333750"/>
          <p14:tracePt t="95731" x="6934200" y="3340100"/>
          <p14:tracePt t="95748" x="6927850" y="3346450"/>
          <p14:tracePt t="95765" x="6915150" y="3359150"/>
          <p14:tracePt t="95789" x="6915150" y="3365500"/>
          <p14:tracePt t="95805" x="6915150" y="3371850"/>
          <p14:tracePt t="95815" x="6915150" y="3378200"/>
          <p14:tracePt t="95831" x="6921500" y="3384550"/>
          <p14:tracePt t="95848" x="6921500" y="3416300"/>
          <p14:tracePt t="95865" x="6921500" y="3473450"/>
          <p14:tracePt t="95881" x="6883400" y="3530600"/>
          <p14:tracePt t="95898" x="6750050" y="3632200"/>
          <p14:tracePt t="95915" x="6642100" y="3702050"/>
          <p14:tracePt t="95931" x="6546850" y="3759200"/>
          <p14:tracePt t="95948" x="6451600" y="3829050"/>
          <p14:tracePt t="95965" x="6388100" y="3879850"/>
          <p14:tracePt t="95965" x="6350000" y="3924300"/>
          <p14:tracePt t="95981" x="6324600" y="3943350"/>
          <p14:tracePt t="95998" x="6305550" y="3962400"/>
          <p14:tracePt t="96077" x="6318250" y="3962400"/>
          <p14:tracePt t="96085" x="6375400" y="3943350"/>
          <p14:tracePt t="96098" x="6413500" y="3937000"/>
          <p14:tracePt t="96115" x="6483350" y="3924300"/>
          <p14:tracePt t="96132" x="6515100" y="3924300"/>
          <p14:tracePt t="96157" x="6521450" y="3924300"/>
          <p14:tracePt t="96165" x="6521450" y="3937000"/>
          <p14:tracePt t="96181" x="6489700" y="3962400"/>
          <p14:tracePt t="96198" x="6419850" y="3987800"/>
          <p14:tracePt t="96215" x="6400800" y="4000500"/>
          <p14:tracePt t="96231" x="6318250" y="4006850"/>
          <p14:tracePt t="96248" x="6203950" y="4044950"/>
          <p14:tracePt t="96265" x="6007100" y="4070350"/>
          <p14:tracePt t="96282" x="5657850" y="4140200"/>
          <p14:tracePt t="96298" x="5086350" y="4216400"/>
          <p14:tracePt t="96315" x="4140200" y="4324350"/>
          <p14:tracePt t="96332" x="3232150" y="4394200"/>
          <p14:tracePt t="96349" x="2457450" y="4394200"/>
          <p14:tracePt t="96349" x="2171700" y="4394200"/>
          <p14:tracePt t="96365" x="1733550" y="4394200"/>
          <p14:tracePt t="96382" x="1543050" y="4394200"/>
          <p14:tracePt t="96398" x="1485900" y="4387850"/>
          <p14:tracePt t="96415" x="1460500" y="4375150"/>
          <p14:tracePt t="96432" x="1454150" y="4349750"/>
          <p14:tracePt t="96448" x="1454150" y="4305300"/>
          <p14:tracePt t="96465" x="1479550" y="4210050"/>
          <p14:tracePt t="96482" x="1593850" y="4102100"/>
          <p14:tracePt t="96498" x="1739900" y="3905250"/>
          <p14:tracePt t="96515" x="1873250" y="3746500"/>
          <p14:tracePt t="96532" x="2038350" y="3587750"/>
          <p14:tracePt t="96548" x="2197100" y="3454400"/>
          <p14:tracePt t="96565" x="2387600" y="3333750"/>
          <p14:tracePt t="96565" x="2463800" y="3282950"/>
          <p14:tracePt t="96582" x="2647950" y="3200400"/>
          <p14:tracePt t="96598" x="2781300" y="3175000"/>
          <p14:tracePt t="96615" x="2838450" y="3155950"/>
          <p14:tracePt t="96632" x="2857500" y="3143250"/>
          <p14:tracePt t="96661" x="2863850" y="3143250"/>
          <p14:tracePt t="96685" x="2870200" y="3143250"/>
          <p14:tracePt t="96717" x="2876550" y="3149600"/>
          <p14:tracePt t="96725" x="2882900" y="3162300"/>
          <p14:tracePt t="96733" x="2895600" y="3168650"/>
          <p14:tracePt t="96748" x="2908300" y="3181350"/>
          <p14:tracePt t="96765" x="2952750" y="3200400"/>
          <p14:tracePt t="96765" x="2978150" y="3206750"/>
          <p14:tracePt t="96782" x="3073400" y="3206750"/>
          <p14:tracePt t="96798" x="3162300" y="3206750"/>
          <p14:tracePt t="96815" x="3270250" y="3206750"/>
          <p14:tracePt t="96832" x="3371850" y="3162300"/>
          <p14:tracePt t="96848" x="3530600" y="3054350"/>
          <p14:tracePt t="96865" x="3606800" y="2990850"/>
          <p14:tracePt t="96882" x="3727450" y="2901950"/>
          <p14:tracePt t="96898" x="3886200" y="2787650"/>
          <p14:tracePt t="96915" x="4044950" y="2667000"/>
          <p14:tracePt t="96932" x="4203700" y="2552700"/>
          <p14:tracePt t="96948" x="4286250" y="2457450"/>
          <p14:tracePt t="96965" x="4318000" y="2374900"/>
          <p14:tracePt t="96965" x="4318000" y="2336800"/>
          <p14:tracePt t="96982" x="4318000" y="2292350"/>
          <p14:tracePt t="96998" x="4318000" y="2260600"/>
          <p14:tracePt t="97015" x="4305300" y="2241550"/>
          <p14:tracePt t="97032" x="4292600" y="2228850"/>
          <p14:tracePt t="97048" x="4279900" y="2228850"/>
          <p14:tracePt t="97065" x="4267200" y="2228850"/>
          <p14:tracePt t="97082" x="4260850" y="2228850"/>
          <p14:tracePt t="97098" x="4235450" y="2228850"/>
          <p14:tracePt t="97115" x="4235450" y="2247900"/>
          <p14:tracePt t="97132" x="4229100" y="2292350"/>
          <p14:tracePt t="97148" x="4229100" y="2343150"/>
          <p14:tracePt t="97165" x="4229100" y="2387600"/>
          <p14:tracePt t="97166" x="4241800" y="2419350"/>
          <p14:tracePt t="97182" x="4254500" y="2444750"/>
          <p14:tracePt t="97198" x="4292600" y="2476500"/>
          <p14:tracePt t="97215" x="4356100" y="2482850"/>
          <p14:tracePt t="97232" x="4445000" y="2482850"/>
          <p14:tracePt t="97248" x="4533900" y="2482850"/>
          <p14:tracePt t="97265" x="4629150" y="2457450"/>
          <p14:tracePt t="97282" x="4737100" y="2387600"/>
          <p14:tracePt t="97298" x="4787900" y="2324100"/>
          <p14:tracePt t="97315" x="4806950" y="2266950"/>
          <p14:tracePt t="97332" x="4813300" y="2209800"/>
          <p14:tracePt t="97348" x="4813300" y="2159000"/>
          <p14:tracePt t="97350" x="4813300" y="2108200"/>
          <p14:tracePt t="97365" x="4813300" y="2012950"/>
          <p14:tracePt t="97382" x="4743450" y="1860550"/>
          <p14:tracePt t="97398" x="4616450" y="1733550"/>
          <p14:tracePt t="97415" x="4419600" y="1581150"/>
          <p14:tracePt t="97432" x="4216400" y="1473200"/>
          <p14:tracePt t="97449" x="3962400" y="1390650"/>
          <p14:tracePt t="97465" x="3670300" y="1346200"/>
          <p14:tracePt t="97482" x="3276600" y="1314450"/>
          <p14:tracePt t="97498" x="2914650" y="1314450"/>
          <p14:tracePt t="97515" x="2635250" y="1314450"/>
          <p14:tracePt t="97532" x="2495550" y="1301750"/>
          <p14:tracePt t="97548" x="2438400" y="1301750"/>
          <p14:tracePt t="97566" x="2406650" y="1301750"/>
          <p14:tracePt t="97582" x="2400300" y="1301750"/>
          <p14:tracePt t="97599" x="2393950" y="1314450"/>
          <p14:tracePt t="97702" x="2387600" y="1308100"/>
          <p14:tracePt t="97718" x="2374900" y="1282700"/>
          <p14:tracePt t="97726" x="2355850" y="1257300"/>
          <p14:tracePt t="97734" x="2336800" y="1225550"/>
          <p14:tracePt t="97748" x="2330450" y="1200150"/>
          <p14:tracePt t="97765" x="2222500" y="1079500"/>
          <p14:tracePt t="97782" x="2159000" y="1035050"/>
          <p14:tracePt t="97799" x="2101850" y="1003300"/>
          <p14:tracePt t="97815" x="2057400" y="984250"/>
          <p14:tracePt t="97832" x="2044700" y="984250"/>
          <p14:tracePt t="97849" x="2025650" y="984250"/>
          <p14:tracePt t="97865" x="2000250" y="984250"/>
          <p14:tracePt t="97882" x="1962150" y="1035050"/>
          <p14:tracePt t="97899" x="1917700" y="1136650"/>
          <p14:tracePt t="97915" x="1892300" y="1270000"/>
          <p14:tracePt t="97932" x="1854200" y="1435100"/>
          <p14:tracePt t="97948" x="1841500" y="1517650"/>
          <p14:tracePt t="97965" x="1841500" y="1593850"/>
          <p14:tracePt t="97966" x="1847850" y="1631950"/>
          <p14:tracePt t="97982" x="1866900" y="1695450"/>
          <p14:tracePt t="97999" x="1892300" y="1752600"/>
          <p14:tracePt t="98015" x="1936750" y="1822450"/>
          <p14:tracePt t="98032" x="2012950" y="1924050"/>
          <p14:tracePt t="98049" x="2159000" y="2057400"/>
          <p14:tracePt t="98065" x="2432050" y="2184400"/>
          <p14:tracePt t="98082" x="2736850" y="2317750"/>
          <p14:tracePt t="98099" x="3016250" y="2387600"/>
          <p14:tracePt t="98115" x="3213100" y="2413000"/>
          <p14:tracePt t="98132" x="3295650" y="2413000"/>
          <p14:tracePt t="98149" x="3308350" y="2419350"/>
          <p14:tracePt t="98214" x="3314700" y="2425700"/>
          <p14:tracePt t="98222" x="3308350" y="2444750"/>
          <p14:tracePt t="98232" x="3302000" y="2451100"/>
          <p14:tracePt t="98249" x="3244850" y="2495550"/>
          <p14:tracePt t="98265" x="3194050" y="2546350"/>
          <p14:tracePt t="98282" x="3181350" y="2571750"/>
          <p14:tracePt t="98299" x="3143250" y="2622550"/>
          <p14:tracePt t="98315" x="3105150" y="2673350"/>
          <p14:tracePt t="98332" x="3092450" y="2698750"/>
          <p14:tracePt t="98349" x="3073400" y="2724150"/>
          <p14:tracePt t="98365" x="3073400" y="2743200"/>
          <p14:tracePt t="98366" x="3073400" y="2749550"/>
          <p14:tracePt t="98382" x="3073400" y="2774950"/>
          <p14:tracePt t="98399" x="3073400" y="2781300"/>
          <p14:tracePt t="98415" x="3073400" y="2794000"/>
          <p14:tracePt t="98432" x="3105150" y="2819400"/>
          <p14:tracePt t="98449" x="3155950" y="2838450"/>
          <p14:tracePt t="98466" x="3206750" y="2838450"/>
          <p14:tracePt t="98482" x="3263900" y="2838450"/>
          <p14:tracePt t="98499" x="3333750" y="2838450"/>
          <p14:tracePt t="98515" x="3365500" y="2825750"/>
          <p14:tracePt t="98532" x="3384550" y="2800350"/>
          <p14:tracePt t="98549" x="3390900" y="2794000"/>
          <p14:tracePt t="98566" x="3403600" y="2774950"/>
          <p14:tracePt t="98582" x="3422650" y="2768600"/>
          <p14:tracePt t="98599" x="3429000" y="2755900"/>
          <p14:tracePt t="98615" x="3441700" y="2755900"/>
          <p14:tracePt t="98632" x="3473450" y="2755900"/>
          <p14:tracePt t="98649" x="3505200" y="2755900"/>
          <p14:tracePt t="98665" x="3524250" y="2762250"/>
          <p14:tracePt t="98682" x="3568700" y="2806700"/>
          <p14:tracePt t="98699" x="3594100" y="2863850"/>
          <p14:tracePt t="98715" x="3625850" y="2946400"/>
          <p14:tracePt t="98732" x="3714750" y="3067050"/>
          <p14:tracePt t="98749" x="3784600" y="3155950"/>
          <p14:tracePt t="98766" x="3829050" y="3200400"/>
          <p14:tracePt t="98782" x="3841750" y="3219450"/>
          <p14:tracePt t="98799" x="3848100" y="3219450"/>
          <p14:tracePt t="98815" x="3854450" y="3219450"/>
          <p14:tracePt t="98832" x="3879850" y="3206750"/>
          <p14:tracePt t="98849" x="3879850" y="3194050"/>
          <p14:tracePt t="98865" x="3879850" y="3149600"/>
          <p14:tracePt t="98882" x="4025900" y="3105150"/>
          <p14:tracePt t="98899" x="4127500" y="3105150"/>
          <p14:tracePt t="98915" x="4133850" y="3092450"/>
          <p14:tracePt t="99239" x="4133850" y="3086100"/>
          <p14:tracePt t="99270" x="4133850" y="3079750"/>
          <p14:tracePt t="99286" x="4133850" y="3073400"/>
          <p14:tracePt t="99294" x="4133850" y="3067050"/>
          <p14:tracePt t="99302" x="4127500" y="3060700"/>
          <p14:tracePt t="99326" x="4127500" y="3041650"/>
          <p14:tracePt t="99342" x="4127500" y="3028950"/>
          <p14:tracePt t="99350" x="4127500" y="2997200"/>
          <p14:tracePt t="99366" x="4127500" y="2940050"/>
          <p14:tracePt t="99382" x="4140200" y="2851150"/>
          <p14:tracePt t="99399" x="4229100" y="2711450"/>
          <p14:tracePt t="99415" x="4305300" y="2571750"/>
          <p14:tracePt t="99432" x="4343400" y="2527300"/>
          <p14:tracePt t="99449" x="4362450" y="2489200"/>
          <p14:tracePt t="99466" x="4368800" y="2482850"/>
          <p14:tracePt t="99542" x="4375150" y="2476500"/>
          <p14:tracePt t="99614" x="4381500" y="2482850"/>
          <p14:tracePt t="99622" x="4381500" y="2501900"/>
          <p14:tracePt t="99632" x="4381500" y="2540000"/>
          <p14:tracePt t="99649" x="4381500" y="2603500"/>
          <p14:tracePt t="99666" x="4387850" y="2641600"/>
          <p14:tracePt t="99682" x="4400550" y="2647950"/>
          <p14:tracePt t="99699" x="4406900" y="2647950"/>
          <p14:tracePt t="99718" x="4419600" y="2647950"/>
          <p14:tracePt t="99732" x="4438650" y="2647950"/>
          <p14:tracePt t="99750" x="4489450" y="2622550"/>
          <p14:tracePt t="99766" x="4559300" y="2603500"/>
          <p14:tracePt t="99782" x="4648200" y="2578100"/>
          <p14:tracePt t="99799" x="4826000" y="2565400"/>
          <p14:tracePt t="99816" x="5022850" y="2552700"/>
          <p14:tracePt t="99832" x="5219700" y="2527300"/>
          <p14:tracePt t="99849" x="5283200" y="2508250"/>
          <p14:tracePt t="99866" x="5346700" y="2470150"/>
          <p14:tracePt t="99882" x="5359400" y="2451100"/>
          <p14:tracePt t="99899" x="5365750" y="2419350"/>
          <p14:tracePt t="99916" x="5365750" y="2387600"/>
          <p14:tracePt t="99932" x="5365750" y="2355850"/>
          <p14:tracePt t="99949" x="5365750" y="2336800"/>
          <p14:tracePt t="100030" x="5365750" y="2330450"/>
          <p14:tracePt t="100062" x="5359400" y="2324100"/>
          <p14:tracePt t="100078" x="5353050" y="2324100"/>
          <p14:tracePt t="100198" x="5346700" y="2311400"/>
          <p14:tracePt t="100230" x="5334000" y="2305050"/>
          <p14:tracePt t="100278" x="5327650" y="2298700"/>
          <p14:tracePt t="100294" x="5321300" y="2298700"/>
          <p14:tracePt t="100302" x="5314950" y="2298700"/>
          <p14:tracePt t="100316" x="5295900" y="2298700"/>
          <p14:tracePt t="100332" x="5264150" y="2292350"/>
          <p14:tracePt t="100349" x="5213350" y="2292350"/>
          <p14:tracePt t="100366" x="5162550" y="2279650"/>
          <p14:tracePt t="100367" x="5137150" y="2279650"/>
          <p14:tracePt t="100382" x="5073650" y="2279650"/>
          <p14:tracePt t="100399" x="4991100" y="2279650"/>
          <p14:tracePt t="100416" x="4902200" y="2279650"/>
          <p14:tracePt t="100433" x="4819650" y="2279650"/>
          <p14:tracePt t="100449" x="4718050" y="2279650"/>
          <p14:tracePt t="100466" x="4635500" y="2247900"/>
          <p14:tracePt t="100482" x="4540250" y="2228850"/>
          <p14:tracePt t="100499" x="4445000" y="2190750"/>
          <p14:tracePt t="100516" x="4406900" y="2178050"/>
          <p14:tracePt t="100533" x="4387850" y="2159000"/>
          <p14:tracePt t="100550" x="4375150" y="2152650"/>
          <p14:tracePt t="100566" x="4368800" y="2146300"/>
          <p14:tracePt t="100606" x="4368800" y="2139950"/>
          <p14:tracePt t="100614" x="4394200" y="2120900"/>
          <p14:tracePt t="100622" x="4406900" y="2114550"/>
          <p14:tracePt t="100632" x="4432300" y="2114550"/>
          <p14:tracePt t="100649" x="4476750" y="2095500"/>
          <p14:tracePt t="100666" x="4559300" y="2063750"/>
          <p14:tracePt t="100682" x="4654550" y="2032000"/>
          <p14:tracePt t="100699" x="4718050" y="1981200"/>
          <p14:tracePt t="100716" x="4800600" y="1917700"/>
          <p14:tracePt t="100732" x="4851400" y="1879600"/>
          <p14:tracePt t="100749" x="4889500" y="1841500"/>
          <p14:tracePt t="100750" x="4908550" y="1809750"/>
          <p14:tracePt t="100767" x="4927600" y="1790700"/>
          <p14:tracePt t="100783" x="4946650" y="1758950"/>
          <p14:tracePt t="100799" x="4959350" y="1733550"/>
          <p14:tracePt t="100816" x="4959350" y="1727200"/>
          <p14:tracePt t="101335" x="4959350" y="1720850"/>
          <p14:tracePt t="101375" x="4965700" y="1695450"/>
          <p14:tracePt t="101390" x="4972050" y="1695450"/>
          <p14:tracePt t="101407" x="4978400" y="1695450"/>
          <p14:tracePt t="101439" x="4991100" y="1695450"/>
          <p14:tracePt t="101454" x="5003800" y="1695450"/>
          <p14:tracePt t="101479" x="5010150" y="1695450"/>
          <p14:tracePt t="101663" x="5003800" y="1695450"/>
          <p14:tracePt t="101670" x="4978400" y="1695450"/>
          <p14:tracePt t="101751" x="4984750" y="1689100"/>
          <p14:tracePt t="101759" x="5010150" y="1676400"/>
          <p14:tracePt t="101766" x="5054600" y="1670050"/>
          <p14:tracePt t="101783" x="5187950" y="1612900"/>
          <p14:tracePt t="101799" x="5340350" y="1574800"/>
          <p14:tracePt t="101816" x="5499100" y="1562100"/>
          <p14:tracePt t="101833" x="5600700" y="1517650"/>
          <p14:tracePt t="101849" x="5683250" y="1504950"/>
          <p14:tracePt t="101866" x="5753100" y="1479550"/>
          <p14:tracePt t="101883" x="5797550" y="1466850"/>
          <p14:tracePt t="101899" x="5835650" y="1466850"/>
          <p14:tracePt t="101916" x="5880100" y="1466850"/>
          <p14:tracePt t="101933" x="5949950" y="1460500"/>
          <p14:tracePt t="101949" x="6057900" y="1422400"/>
          <p14:tracePt t="101966" x="6140450" y="1416050"/>
          <p14:tracePt t="101967" x="6146800" y="1416050"/>
          <p14:tracePt t="101983" x="6159500" y="1403350"/>
          <p14:tracePt t="102031" x="6159500" y="1390650"/>
          <p14:tracePt t="102039" x="6159500" y="1384300"/>
          <p14:tracePt t="102049" x="6159500" y="1371600"/>
          <p14:tracePt t="102066" x="6153150" y="1365250"/>
          <p14:tracePt t="102087" x="6146800" y="1358900"/>
          <p14:tracePt t="102119" x="6140450" y="1358900"/>
          <p14:tracePt t="102151" x="6121400" y="1358900"/>
          <p14:tracePt t="102167" x="6115050" y="1358900"/>
          <p14:tracePt t="102175" x="6108700" y="1358900"/>
          <p14:tracePt t="102191" x="6102350" y="1358900"/>
          <p14:tracePt t="102200" x="6083300" y="1358900"/>
          <p14:tracePt t="102216" x="6076950" y="1358900"/>
          <p14:tracePt t="102233" x="6070600" y="1358900"/>
          <p14:tracePt t="102249" x="6038850" y="1358900"/>
          <p14:tracePt t="102266" x="6007100" y="1397000"/>
          <p14:tracePt t="102283" x="5981700" y="1447800"/>
          <p14:tracePt t="102299" x="5975350" y="1492250"/>
          <p14:tracePt t="102316" x="5962650" y="1536700"/>
          <p14:tracePt t="102333" x="5962650" y="1581150"/>
          <p14:tracePt t="102349" x="5962650" y="1625600"/>
          <p14:tracePt t="102366" x="5943600" y="1651000"/>
          <p14:tracePt t="102367" x="5943600" y="1682750"/>
          <p14:tracePt t="102383" x="5930900" y="1701800"/>
          <p14:tracePt t="102400" x="5924550" y="1720850"/>
          <p14:tracePt t="102416" x="5905500" y="1752600"/>
          <p14:tracePt t="102433" x="5899150" y="1758950"/>
          <p14:tracePt t="102450" x="5899150" y="1765300"/>
          <p14:tracePt t="102567" x="5899150" y="1752600"/>
          <p14:tracePt t="102575" x="5899150" y="1739900"/>
          <p14:tracePt t="102583" x="5899150" y="1733550"/>
          <p14:tracePt t="102600" x="5880100" y="1701800"/>
          <p14:tracePt t="102616" x="5873750" y="1689100"/>
          <p14:tracePt t="102633" x="5854700" y="1676400"/>
          <p14:tracePt t="102650" x="5848350" y="1670050"/>
          <p14:tracePt t="102666" x="5848350" y="1663700"/>
          <p14:tracePt t="102683" x="5848350" y="1644650"/>
          <p14:tracePt t="102700" x="5842000" y="1631950"/>
          <p14:tracePt t="102716" x="5822950" y="1600200"/>
          <p14:tracePt t="102733" x="5822950" y="1581150"/>
          <p14:tracePt t="102750" x="5816600" y="1549400"/>
          <p14:tracePt t="102766" x="5816600" y="1536700"/>
          <p14:tracePt t="102767" x="5816600" y="1511300"/>
          <p14:tracePt t="102783" x="5797550" y="1492250"/>
          <p14:tracePt t="102800" x="5784850" y="1479550"/>
          <p14:tracePt t="102816" x="5759450" y="1473200"/>
          <p14:tracePt t="102833" x="5734050" y="1460500"/>
          <p14:tracePt t="102850" x="5715000" y="1460500"/>
          <p14:tracePt t="102866" x="5695950" y="1460500"/>
          <p14:tracePt t="102883" x="5689600" y="1460500"/>
          <p14:tracePt t="102900" x="5676900" y="1460500"/>
          <p14:tracePt t="102959" x="5664200" y="1460500"/>
          <p14:tracePt t="102967" x="5651500" y="1466850"/>
          <p14:tracePt t="102991" x="5632450" y="1473200"/>
          <p14:tracePt t="103000" x="5626100" y="1473200"/>
          <p14:tracePt t="103016" x="5619750" y="1479550"/>
          <p14:tracePt t="103033" x="5600700" y="1498600"/>
          <p14:tracePt t="103050" x="5594350" y="1504950"/>
          <p14:tracePt t="103279" x="5607050" y="1504950"/>
          <p14:tracePt t="103287" x="5613400" y="1504950"/>
          <p14:tracePt t="103300" x="5632450" y="1492250"/>
          <p14:tracePt t="103316" x="5638800" y="1492250"/>
          <p14:tracePt t="103333" x="5670550" y="1485900"/>
          <p14:tracePt t="103350" x="5676900" y="1479550"/>
          <p14:tracePt t="103366" x="5708650" y="1460500"/>
          <p14:tracePt t="103383" x="5715000" y="1454150"/>
          <p14:tracePt t="103711" x="5708650" y="1454150"/>
          <p14:tracePt t="103727" x="5695950" y="1454150"/>
          <p14:tracePt t="103735" x="5664200" y="1454150"/>
          <p14:tracePt t="103750" x="5626100" y="1454150"/>
          <p14:tracePt t="103767" x="5530850" y="1454150"/>
          <p14:tracePt t="103783" x="5461000" y="1454150"/>
          <p14:tracePt t="103800" x="5416550" y="1454150"/>
          <p14:tracePt t="103817" x="5410200" y="1454150"/>
          <p14:tracePt t="103833" x="5403850" y="1454150"/>
          <p14:tracePt t="103855" x="5384800" y="1466850"/>
          <p14:tracePt t="103911" x="5384800" y="1473200"/>
          <p14:tracePt t="103927" x="5378450" y="1498600"/>
          <p14:tracePt t="104063" x="5372100" y="1504950"/>
          <p14:tracePt t="104087" x="5365750" y="1517650"/>
          <p14:tracePt t="104111" x="5365750" y="1530350"/>
          <p14:tracePt t="104127" x="5346700" y="1543050"/>
          <p14:tracePt t="104151" x="5340350" y="1549400"/>
          <p14:tracePt t="104167" x="5334000" y="1562100"/>
          <p14:tracePt t="104175" x="5334000" y="1568450"/>
          <p14:tracePt t="104183" x="5334000" y="1574800"/>
          <p14:tracePt t="104200" x="5321300" y="1600200"/>
          <p14:tracePt t="104217" x="5308600" y="1631950"/>
          <p14:tracePt t="104233" x="5308600" y="1657350"/>
          <p14:tracePt t="104250" x="5302250" y="1676400"/>
          <p14:tracePt t="104267" x="5302250" y="1695450"/>
          <p14:tracePt t="104283" x="5302250" y="1701800"/>
          <p14:tracePt t="104300" x="5289550" y="1727200"/>
          <p14:tracePt t="104317" x="5283200" y="1733550"/>
          <p14:tracePt t="104333" x="5276850" y="1758950"/>
          <p14:tracePt t="104350" x="5264150" y="1784350"/>
          <p14:tracePt t="104367" x="5251450" y="1828800"/>
          <p14:tracePt t="104367" x="5245100" y="1854200"/>
          <p14:tracePt t="104383" x="5219700" y="1898650"/>
          <p14:tracePt t="104400" x="5207000" y="1936750"/>
          <p14:tracePt t="104417" x="5194300" y="1968500"/>
          <p14:tracePt t="104433" x="5168900" y="2006600"/>
          <p14:tracePt t="104450" x="5156200" y="2025650"/>
          <p14:tracePt t="104467" x="5143500" y="2044700"/>
          <p14:tracePt t="104484" x="5137150" y="2051050"/>
          <p14:tracePt t="104503" x="5124450" y="2051050"/>
          <p14:tracePt t="104517" x="5111750" y="2057400"/>
          <p14:tracePt t="104535" x="5105400" y="2057400"/>
          <p14:tracePt t="104550" x="5086350" y="2063750"/>
          <p14:tracePt t="104575" x="5080000" y="2076450"/>
          <p14:tracePt t="104607" x="5060950" y="2082800"/>
          <p14:tracePt t="104615" x="5054600" y="2089150"/>
          <p14:tracePt t="104631" x="5048250" y="2095500"/>
          <p14:tracePt t="104647" x="5035550" y="2095500"/>
          <p14:tracePt t="104655" x="5016500" y="2108200"/>
          <p14:tracePt t="104667" x="5010150" y="2114550"/>
          <p14:tracePt t="104687" x="4997450" y="2120900"/>
          <p14:tracePt t="104711" x="4984750" y="2139950"/>
          <p14:tracePt t="104727" x="4972050" y="2152650"/>
          <p14:tracePt t="104735" x="4965700" y="2165350"/>
          <p14:tracePt t="104750" x="4953000" y="2165350"/>
          <p14:tracePt t="104767" x="4927600" y="2178050"/>
          <p14:tracePt t="104783" x="4889500" y="2216150"/>
          <p14:tracePt t="104800" x="4883150" y="2222500"/>
          <p14:tracePt t="104817" x="4857750" y="2247900"/>
          <p14:tracePt t="104833" x="4851400" y="2260600"/>
          <p14:tracePt t="104850" x="4851400" y="2286000"/>
          <p14:tracePt t="104867" x="4845050" y="2311400"/>
          <p14:tracePt t="104883" x="4845050" y="2324100"/>
          <p14:tracePt t="104900" x="4845050" y="2355850"/>
          <p14:tracePt t="104917" x="4832350" y="2387600"/>
          <p14:tracePt t="104934" x="4832350" y="2413000"/>
          <p14:tracePt t="104950" x="4813300" y="2470150"/>
          <p14:tracePt t="104967" x="4813300" y="2527300"/>
          <p14:tracePt t="104983" x="4813300" y="2571750"/>
          <p14:tracePt t="105000" x="4813300" y="2603500"/>
          <p14:tracePt t="105017" x="4813300" y="2628900"/>
          <p14:tracePt t="105034" x="4813300" y="2654300"/>
          <p14:tracePt t="105050" x="4813300" y="2660650"/>
          <p14:tracePt t="105067" x="4813300" y="2686050"/>
          <p14:tracePt t="105084" x="4813300" y="2692400"/>
          <p14:tracePt t="105127" x="4813300" y="2698750"/>
          <p14:tracePt t="105143" x="4813300" y="2705100"/>
          <p14:tracePt t="105151" x="4813300" y="2724150"/>
          <p14:tracePt t="105159" x="4813300" y="2730500"/>
          <p14:tracePt t="105168" x="4813300" y="2736850"/>
          <p14:tracePt t="105191" x="4813300" y="2743200"/>
          <p14:tracePt t="105200" x="4806950" y="2768600"/>
          <p14:tracePt t="105231" x="4800600" y="2774950"/>
          <p14:tracePt t="105247" x="4787900" y="2794000"/>
          <p14:tracePt t="105255" x="4787900" y="2800350"/>
          <p14:tracePt t="105267" x="4775200" y="2819400"/>
          <p14:tracePt t="105284" x="4768850" y="2825750"/>
          <p14:tracePt t="105300" x="4749800" y="2844800"/>
          <p14:tracePt t="105317" x="4724400" y="2882900"/>
          <p14:tracePt t="105334" x="4705350" y="2914650"/>
          <p14:tracePt t="105350" x="4679950" y="2978150"/>
          <p14:tracePt t="105367" x="4629150" y="3054350"/>
          <p14:tracePt t="105384" x="4603750" y="3111500"/>
          <p14:tracePt t="105400" x="4572000" y="3168650"/>
          <p14:tracePt t="105417" x="4565650" y="3213100"/>
          <p14:tracePt t="105434" x="4546600" y="3238500"/>
          <p14:tracePt t="105450" x="4533900" y="3263900"/>
          <p14:tracePt t="105467" x="4533900" y="3276600"/>
          <p14:tracePt t="105484" x="4527550" y="3289300"/>
          <p14:tracePt t="105500" x="4527550" y="3295650"/>
          <p14:tracePt t="105517" x="4527550" y="3308350"/>
          <p14:tracePt t="105534" x="4521200" y="3314700"/>
          <p14:tracePt t="105550" x="4495800" y="3346450"/>
          <p14:tracePt t="105567" x="4489450" y="3378200"/>
          <p14:tracePt t="105584" x="4489450" y="3390900"/>
          <p14:tracePt t="105600" x="4489450" y="3416300"/>
          <p14:tracePt t="105618" x="4476750" y="3435350"/>
          <p14:tracePt t="105634" x="4476750" y="3460750"/>
          <p14:tracePt t="105650" x="4470400" y="3473450"/>
          <p14:tracePt t="105687" x="4464050" y="3486150"/>
          <p14:tracePt t="105711" x="4464050" y="3492500"/>
          <p14:tracePt t="105775" x="4464050" y="3498850"/>
          <p14:tracePt t="105791" x="4457700" y="3505200"/>
          <p14:tracePt t="105807" x="4457700" y="3511550"/>
          <p14:tracePt t="105817" x="4451350" y="3517900"/>
          <p14:tracePt t="105834" x="4451350" y="3543300"/>
          <p14:tracePt t="105850" x="4438650" y="3587750"/>
          <p14:tracePt t="105867" x="4438650" y="3606800"/>
          <p14:tracePt t="105884" x="4438650" y="3625850"/>
          <p14:tracePt t="105900" x="4438650" y="3644900"/>
          <p14:tracePt t="105917" x="4438650" y="3657600"/>
          <p14:tracePt t="105934" x="4438650" y="3663950"/>
          <p14:tracePt t="105950" x="4438650" y="3670300"/>
          <p14:tracePt t="105967" x="4438650" y="3683000"/>
          <p14:tracePt t="105984" x="4457700" y="3714750"/>
          <p14:tracePt t="106000" x="4464050" y="3733800"/>
          <p14:tracePt t="106017" x="4483100" y="3765550"/>
          <p14:tracePt t="106034" x="4521200" y="3829050"/>
          <p14:tracePt t="106050" x="4559300" y="3873500"/>
          <p14:tracePt t="106067" x="4572000" y="3905250"/>
          <p14:tracePt t="106084" x="4622800" y="3962400"/>
          <p14:tracePt t="106100" x="4660900" y="4013200"/>
          <p14:tracePt t="106117" x="4699000" y="4070350"/>
          <p14:tracePt t="106134" x="4724400" y="4152900"/>
          <p14:tracePt t="106151" x="4762500" y="4222750"/>
          <p14:tracePt t="106167" x="4794250" y="4305300"/>
          <p14:tracePt t="106168" x="4800600" y="4337050"/>
          <p14:tracePt t="106184" x="4826000" y="4413250"/>
          <p14:tracePt t="106201" x="4851400" y="4476750"/>
          <p14:tracePt t="106217" x="4895850" y="4546600"/>
          <p14:tracePt t="106234" x="4914900" y="4616450"/>
          <p14:tracePt t="106250" x="4953000" y="4673600"/>
          <p14:tracePt t="106267" x="4984750" y="4724400"/>
          <p14:tracePt t="106284" x="5016500" y="4756150"/>
          <p14:tracePt t="106300" x="5041900" y="4781550"/>
          <p14:tracePt t="106317" x="5067300" y="4800600"/>
          <p14:tracePt t="106334" x="5111750" y="4800600"/>
          <p14:tracePt t="106350" x="5156200" y="4800600"/>
          <p14:tracePt t="106367" x="5219700" y="4800600"/>
          <p14:tracePt t="106367" x="5276850" y="4800600"/>
          <p14:tracePt t="106384" x="5435600" y="4800600"/>
          <p14:tracePt t="106401" x="5581650" y="4768850"/>
          <p14:tracePt t="106417" x="5695950" y="4737100"/>
          <p14:tracePt t="106434" x="5816600" y="4673600"/>
          <p14:tracePt t="106450" x="5899150" y="4616450"/>
          <p14:tracePt t="106467" x="5969000" y="4578350"/>
          <p14:tracePt t="106484" x="6032500" y="4527550"/>
          <p14:tracePt t="106500" x="6057900" y="4502150"/>
          <p14:tracePt t="106517" x="6102350" y="4457700"/>
          <p14:tracePt t="106534" x="6121400" y="4432300"/>
          <p14:tracePt t="106550" x="6146800" y="4387850"/>
          <p14:tracePt t="106567" x="6191250" y="4330700"/>
          <p14:tracePt t="106568" x="6210300" y="4298950"/>
          <p14:tracePt t="106584" x="6318250" y="4133850"/>
          <p14:tracePt t="106601" x="6419850" y="3981450"/>
          <p14:tracePt t="106617" x="6623050" y="3765550"/>
          <p14:tracePt t="106634" x="6743700" y="3581400"/>
          <p14:tracePt t="106650" x="6832600" y="3422650"/>
          <p14:tracePt t="106667" x="6877050" y="3289300"/>
          <p14:tracePt t="106684" x="6908800" y="3206750"/>
          <p14:tracePt t="106701" x="6921500" y="3149600"/>
          <p14:tracePt t="106717" x="6921500" y="3073400"/>
          <p14:tracePt t="106734" x="6921500" y="3003550"/>
          <p14:tracePt t="106751" x="6921500" y="2914650"/>
          <p14:tracePt t="106767" x="6896100" y="2774950"/>
          <p14:tracePt t="106768" x="6870700" y="2698750"/>
          <p14:tracePt t="106784" x="6788150" y="2527300"/>
          <p14:tracePt t="106801" x="6731000" y="2393950"/>
          <p14:tracePt t="106817" x="6705600" y="2298700"/>
          <p14:tracePt t="106834" x="6692900" y="2203450"/>
          <p14:tracePt t="106851" x="6673850" y="2108200"/>
          <p14:tracePt t="106867" x="6661150" y="2051050"/>
          <p14:tracePt t="106884" x="6654800" y="2006600"/>
          <p14:tracePt t="106901" x="6648450" y="1987550"/>
          <p14:tracePt t="106917" x="6610350" y="1955800"/>
          <p14:tracePt t="106934" x="6565900" y="1917700"/>
          <p14:tracePt t="106951" x="6464300" y="1873250"/>
          <p14:tracePt t="106968" x="6343650" y="1797050"/>
          <p14:tracePt t="106984" x="6210300" y="1746250"/>
          <p14:tracePt t="107001" x="6134100" y="1733550"/>
          <p14:tracePt t="107017" x="6038850" y="1733550"/>
          <p14:tracePt t="107034" x="5981700" y="1733550"/>
          <p14:tracePt t="107051" x="5899150" y="1758950"/>
          <p14:tracePt t="107067" x="5810250" y="1816100"/>
          <p14:tracePt t="107084" x="5708650" y="1873250"/>
          <p14:tracePt t="107101" x="5638800" y="1911350"/>
          <p14:tracePt t="107117" x="5568950" y="1968500"/>
          <p14:tracePt t="107134" x="5492750" y="2019300"/>
          <p14:tracePt t="107151" x="5416550" y="2070100"/>
          <p14:tracePt t="107167" x="5346700" y="2120900"/>
          <p14:tracePt t="107168" x="5340350" y="2127250"/>
          <p14:tracePt t="107184" x="5283200" y="2178050"/>
          <p14:tracePt t="107201" x="5257800" y="2209800"/>
          <p14:tracePt t="107217" x="5219700" y="2273300"/>
          <p14:tracePt t="107234" x="5187950" y="2317750"/>
          <p14:tracePt t="107251" x="5149850" y="2400300"/>
          <p14:tracePt t="107267" x="5118100" y="2470150"/>
          <p14:tracePt t="107284" x="5086350" y="2552700"/>
          <p14:tracePt t="107301" x="5041900" y="2641600"/>
          <p14:tracePt t="107318" x="4997450" y="2743200"/>
          <p14:tracePt t="107334" x="4927600" y="2844800"/>
          <p14:tracePt t="107351" x="4857750" y="2952750"/>
          <p14:tracePt t="107352" x="4826000" y="2984500"/>
          <p14:tracePt t="107367" x="4800600" y="3041650"/>
          <p14:tracePt t="107384" x="4724400" y="3175000"/>
          <p14:tracePt t="107401" x="4692650" y="3244850"/>
          <p14:tracePt t="107417" x="4648200" y="3340100"/>
          <p14:tracePt t="107434" x="4603750" y="3441700"/>
          <p14:tracePt t="107451" x="4584700" y="3498850"/>
          <p14:tracePt t="107468" x="4559300" y="3543300"/>
          <p14:tracePt t="107484" x="4540250" y="3587750"/>
          <p14:tracePt t="107501" x="4527550" y="3600450"/>
          <p14:tracePt t="107517" x="4521200" y="3606800"/>
          <p14:tracePt t="107568" x="4508500" y="3606800"/>
          <p14:tracePt t="107584" x="4508500" y="3594100"/>
          <p14:tracePt t="107592" x="4502150" y="3587750"/>
          <p14:tracePt t="107601" x="4502150" y="3581400"/>
          <p14:tracePt t="107618" x="4483100" y="3536950"/>
          <p14:tracePt t="107640" x="4476750" y="3517900"/>
          <p14:tracePt t="107651" x="4476750" y="3511550"/>
          <p14:tracePt t="107667" x="4476750" y="3492500"/>
          <p14:tracePt t="107684" x="4470400" y="3479800"/>
          <p14:tracePt t="107701" x="4470400" y="3473450"/>
          <p14:tracePt t="107717" x="4464050" y="3460750"/>
          <p14:tracePt t="107734" x="4438650" y="3441700"/>
          <p14:tracePt t="107751" x="4438650" y="3422650"/>
          <p14:tracePt t="107768" x="4425950" y="3384550"/>
          <p14:tracePt t="107784" x="4425950" y="3378200"/>
          <p14:tracePt t="107801" x="4425950" y="3352800"/>
          <p14:tracePt t="107817" x="4419600" y="3327400"/>
          <p14:tracePt t="108168" x="4438650" y="3327400"/>
          <p14:tracePt t="108176" x="4476750" y="3327400"/>
          <p14:tracePt t="108184" x="4508500" y="3327400"/>
          <p14:tracePt t="108201" x="4552950" y="3321050"/>
          <p14:tracePt t="108218" x="4610100" y="3282950"/>
          <p14:tracePt t="108234" x="4641850" y="3251200"/>
          <p14:tracePt t="108251" x="4648200" y="3206750"/>
          <p14:tracePt t="108268" x="4654550" y="3168650"/>
          <p14:tracePt t="108284" x="4654550" y="3149600"/>
          <p14:tracePt t="108301" x="4654550" y="3117850"/>
          <p14:tracePt t="108318" x="4654550" y="3079750"/>
          <p14:tracePt t="108334" x="4654550" y="3041650"/>
          <p14:tracePt t="108351" x="4654550" y="3022600"/>
          <p14:tracePt t="108352" x="4654550" y="3009900"/>
          <p14:tracePt t="108368" x="4648200" y="2990850"/>
          <p14:tracePt t="108384" x="4635500" y="2990850"/>
          <p14:tracePt t="108401" x="4629150" y="2984500"/>
          <p14:tracePt t="108424" x="4610100" y="2984500"/>
          <p14:tracePt t="108448" x="4603750" y="2984500"/>
          <p14:tracePt t="108480" x="4597400" y="2984500"/>
          <p14:tracePt t="108496" x="4578350" y="2997200"/>
          <p14:tracePt t="108504" x="4572000" y="3003550"/>
          <p14:tracePt t="108512" x="4565650" y="3003550"/>
          <p14:tracePt t="108520" x="4559300" y="3009900"/>
          <p14:tracePt t="108534" x="4533900" y="3022600"/>
          <p14:tracePt t="108551" x="4483100" y="3060700"/>
          <p14:tracePt t="108568" x="4438650" y="3092450"/>
          <p14:tracePt t="108584" x="4432300" y="3098800"/>
          <p14:tracePt t="108601" x="4425950" y="3105150"/>
          <p14:tracePt t="108768" x="4445000" y="3092450"/>
          <p14:tracePt t="108776" x="4464050" y="3079750"/>
          <p14:tracePt t="108785" x="4470400" y="3073400"/>
          <p14:tracePt t="108801" x="4476750" y="3067050"/>
          <p14:tracePt t="108818" x="4483100" y="3060700"/>
          <p14:tracePt t="108904" x="4483100" y="3067050"/>
          <p14:tracePt t="108912" x="4476750" y="3073400"/>
          <p14:tracePt t="108928" x="4470400" y="3079750"/>
          <p14:tracePt t="108952" x="4457700" y="3098800"/>
          <p14:tracePt t="108968" x="4457700" y="3124200"/>
          <p14:tracePt t="108976" x="4457700" y="3136900"/>
          <p14:tracePt t="108984" x="4457700" y="3162300"/>
          <p14:tracePt t="109001" x="4457700" y="3181350"/>
          <p14:tracePt t="109018" x="4457700" y="3206750"/>
          <p14:tracePt t="109034" x="4457700" y="3213100"/>
          <p14:tracePt t="109128" x="4457700" y="3219450"/>
          <p14:tracePt t="109152" x="4476750" y="3219450"/>
          <p14:tracePt t="109176" x="4483100" y="3213100"/>
          <p14:tracePt t="109232" x="4489450" y="3206750"/>
          <p14:tracePt t="109264" x="4489450" y="3194050"/>
          <p14:tracePt t="109304" x="4489450" y="3181350"/>
          <p14:tracePt t="109320" x="4502150" y="3175000"/>
          <p14:tracePt t="109736" x="4508500" y="3175000"/>
          <p14:tracePt t="109744" x="4514850" y="3181350"/>
          <p14:tracePt t="109752" x="4521200" y="3181350"/>
          <p14:tracePt t="109768" x="4552950" y="3200400"/>
          <p14:tracePt t="109785" x="4591050" y="3225800"/>
          <p14:tracePt t="109801" x="4616450" y="3251200"/>
          <p14:tracePt t="109818" x="4641850" y="3270250"/>
          <p14:tracePt t="109835" x="4686300" y="3295650"/>
          <p14:tracePt t="109851" x="4711700" y="3308350"/>
          <p14:tracePt t="109868" x="4756150" y="3340100"/>
          <p14:tracePt t="109885" x="4794250" y="3365500"/>
          <p14:tracePt t="109901" x="4838700" y="3397250"/>
          <p14:tracePt t="109918" x="4921250" y="3416300"/>
          <p14:tracePt t="109935" x="4959350" y="3441700"/>
          <p14:tracePt t="109951" x="5016500" y="3479800"/>
          <p14:tracePt t="109968" x="5067300" y="3511550"/>
          <p14:tracePt t="109969" x="5118100" y="3543300"/>
          <p14:tracePt t="109985" x="5194300" y="3606800"/>
          <p14:tracePt t="110001" x="5283200" y="3663950"/>
          <p14:tracePt t="110018" x="5403850" y="3733800"/>
          <p14:tracePt t="110035" x="5492750" y="3790950"/>
          <p14:tracePt t="110051" x="5575300" y="3822700"/>
          <p14:tracePt t="110068" x="5657850" y="3841750"/>
          <p14:tracePt t="110085" x="5715000" y="3873500"/>
          <p14:tracePt t="110101" x="5797550" y="3911600"/>
          <p14:tracePt t="110118" x="5899150" y="3962400"/>
          <p14:tracePt t="110135" x="6032500" y="4006850"/>
          <p14:tracePt t="110151" x="6172200" y="4070350"/>
          <p14:tracePt t="110168" x="6337300" y="4178300"/>
          <p14:tracePt t="110185" x="6394450" y="4216400"/>
          <p14:tracePt t="110201" x="6457950" y="4248150"/>
          <p14:tracePt t="110218" x="6489700" y="4273550"/>
          <p14:tracePt t="110235" x="6508750" y="4279900"/>
          <p14:tracePt t="110251" x="6540500" y="4305300"/>
          <p14:tracePt t="110268" x="6572250" y="4318000"/>
          <p14:tracePt t="110285" x="6604000" y="4343400"/>
          <p14:tracePt t="110301" x="6654800" y="4362450"/>
          <p14:tracePt t="110318" x="6711950" y="4394200"/>
          <p14:tracePt t="110335" x="6769100" y="4413250"/>
          <p14:tracePt t="110351" x="6851650" y="4451350"/>
          <p14:tracePt t="110368" x="6934200" y="4495800"/>
          <p14:tracePt t="110369" x="6965950" y="4508500"/>
          <p14:tracePt t="110385" x="7023100" y="4527550"/>
          <p14:tracePt t="110401" x="7048500" y="4540250"/>
          <p14:tracePt t="110418" x="7054850" y="4546600"/>
          <p14:tracePt t="110435" x="7067550" y="4552950"/>
          <p14:tracePt t="110451" x="7092950" y="4565650"/>
          <p14:tracePt t="110468" x="7099300" y="4578350"/>
          <p14:tracePt t="110485" x="7118350" y="4591050"/>
          <p14:tracePt t="110501" x="7131050" y="4616450"/>
          <p14:tracePt t="110518" x="7137400" y="4622800"/>
          <p14:tracePt t="110535" x="7156450" y="4641850"/>
          <p14:tracePt t="110551" x="7156450" y="4648200"/>
          <p14:tracePt t="110568" x="7162800" y="4654550"/>
          <p14:tracePt t="110865" x="7150100" y="4660900"/>
          <p14:tracePt t="111465" x="7143750" y="4660900"/>
          <p14:tracePt t="112033" x="7137400" y="4660900"/>
          <p14:tracePt t="112049" x="7131050" y="4660900"/>
          <p14:tracePt t="112065" x="7124700" y="4660900"/>
          <p14:tracePt t="112081" x="7105650" y="4660900"/>
          <p14:tracePt t="112113" x="7099300" y="4660900"/>
          <p14:tracePt t="112129" x="7092950" y="4660900"/>
          <p14:tracePt t="112145" x="7086600" y="4660900"/>
          <p14:tracePt t="112161" x="7067550" y="4660900"/>
          <p14:tracePt t="112169" x="7054850" y="4660900"/>
          <p14:tracePt t="112177" x="7042150" y="4660900"/>
          <p14:tracePt t="112185" x="7029450" y="4660900"/>
          <p14:tracePt t="112202" x="7004050" y="4660900"/>
          <p14:tracePt t="112219" x="6959600" y="4660900"/>
          <p14:tracePt t="112235" x="6940550" y="4648200"/>
          <p14:tracePt t="112252" x="6921500" y="4648200"/>
          <p14:tracePt t="112269" x="6896100" y="4635500"/>
          <p14:tracePt t="112285" x="6883400" y="4635500"/>
          <p14:tracePt t="112302" x="6845300" y="4629150"/>
          <p14:tracePt t="112319" x="6819900" y="4629150"/>
          <p14:tracePt t="112335" x="6775450" y="4610100"/>
          <p14:tracePt t="112352" x="6731000" y="4603750"/>
          <p14:tracePt t="112369" x="6642100" y="4578350"/>
          <p14:tracePt t="112385" x="6610350" y="4578350"/>
          <p14:tracePt t="112402" x="6572250" y="4565650"/>
          <p14:tracePt t="112441" x="6565900" y="4552950"/>
          <p14:tracePt t="112465" x="6540500" y="4546600"/>
          <p14:tracePt t="112481" x="6534150" y="4540250"/>
          <p14:tracePt t="112489" x="6521450" y="4533900"/>
          <p14:tracePt t="112497" x="6508750" y="4521200"/>
          <p14:tracePt t="112505" x="6483350" y="4508500"/>
          <p14:tracePt t="112518" x="6457950" y="4508500"/>
          <p14:tracePt t="112535" x="6388100" y="4476750"/>
          <p14:tracePt t="112552" x="6324600" y="4445000"/>
          <p14:tracePt t="112569" x="6261100" y="4425950"/>
          <p14:tracePt t="112569" x="6216650" y="4419600"/>
          <p14:tracePt t="112585" x="6159500" y="4400550"/>
          <p14:tracePt t="112602" x="6102350" y="4368800"/>
          <p14:tracePt t="112619" x="6032500" y="4330700"/>
          <p14:tracePt t="112635" x="5969000" y="4267200"/>
          <p14:tracePt t="112652" x="5886450" y="4171950"/>
          <p14:tracePt t="112669" x="5772150" y="4044950"/>
          <p14:tracePt t="112685" x="5645150" y="3905250"/>
          <p14:tracePt t="112702" x="5505450" y="3803650"/>
          <p14:tracePt t="112719" x="5378450" y="3702050"/>
          <p14:tracePt t="112735" x="5270500" y="3619500"/>
          <p14:tracePt t="112752" x="5162550" y="3536950"/>
          <p14:tracePt t="112769" x="5073650" y="3479800"/>
          <p14:tracePt t="112769" x="5048250" y="3460750"/>
          <p14:tracePt t="112785" x="4972050" y="3397250"/>
          <p14:tracePt t="112802" x="4902200" y="3359150"/>
          <p14:tracePt t="112819" x="4845050" y="3308350"/>
          <p14:tracePt t="112835" x="4794250" y="3270250"/>
          <p14:tracePt t="112852" x="4724400" y="3219450"/>
          <p14:tracePt t="112869" x="4686300" y="3200400"/>
          <p14:tracePt t="112885" x="4660900" y="3175000"/>
          <p14:tracePt t="112902" x="4635500" y="3162300"/>
          <p14:tracePt t="112919" x="4622800" y="3143250"/>
          <p14:tracePt t="112935" x="4616450" y="3136900"/>
          <p14:tracePt t="113833" x="4616450" y="3143250"/>
          <p14:tracePt t="113841" x="4616450" y="3155950"/>
          <p14:tracePt t="113858" x="4616450" y="3168650"/>
          <p14:tracePt t="113905" x="4616450" y="3175000"/>
          <p14:tracePt t="114322" x="4616450" y="3181350"/>
          <p14:tracePt t="114330" x="4622800" y="3181350"/>
          <p14:tracePt t="114337" x="4641850" y="3194050"/>
          <p14:tracePt t="114352" x="4660900" y="3200400"/>
          <p14:tracePt t="114369" x="4711700" y="3238500"/>
          <p14:tracePt t="114386" x="4775200" y="3289300"/>
          <p14:tracePt t="114402" x="4857750" y="3340100"/>
          <p14:tracePt t="114419" x="4921250" y="3390900"/>
          <p14:tracePt t="114436" x="5035550" y="3460750"/>
          <p14:tracePt t="114452" x="5207000" y="3536950"/>
          <p14:tracePt t="114469" x="5403850" y="3606800"/>
          <p14:tracePt t="114486" x="5594350" y="3683000"/>
          <p14:tracePt t="114502" x="5810250" y="3765550"/>
          <p14:tracePt t="114519" x="5994400" y="3848100"/>
          <p14:tracePt t="114536" x="6134100" y="3905250"/>
          <p14:tracePt t="114552" x="6203950" y="3924300"/>
          <p14:tracePt t="114569" x="6235700" y="3956050"/>
          <p14:tracePt t="114570" x="6242050" y="3962400"/>
          <p14:tracePt t="114586" x="6254750" y="3968750"/>
          <p14:tracePt t="114602" x="6267450" y="3987800"/>
          <p14:tracePt t="114619" x="6280150" y="4000500"/>
          <p14:tracePt t="114636" x="6299200" y="4044950"/>
          <p14:tracePt t="114652" x="6337300" y="4089400"/>
          <p14:tracePt t="114669" x="6400800" y="4140200"/>
          <p14:tracePt t="114686" x="6489700" y="4210050"/>
          <p14:tracePt t="114702" x="6565900" y="4273550"/>
          <p14:tracePt t="114719" x="6648450" y="4324350"/>
          <p14:tracePt t="114736" x="6737350" y="4381500"/>
          <p14:tracePt t="114752" x="6781800" y="4406900"/>
          <p14:tracePt t="114769" x="6788150" y="4406900"/>
          <p14:tracePt t="114866" x="6800850" y="4419600"/>
          <p14:tracePt t="114882" x="6800850" y="4425950"/>
          <p14:tracePt t="114889" x="6800850" y="4432300"/>
          <p14:tracePt t="114902" x="6800850" y="4438650"/>
          <p14:tracePt t="114919" x="6813550" y="4464050"/>
          <p14:tracePt t="114936" x="6832600" y="4476750"/>
          <p14:tracePt t="114953" x="6838950" y="4489450"/>
          <p14:tracePt t="114969" x="6851650" y="4502150"/>
          <p14:tracePt t="114986" x="6858000" y="4508500"/>
          <p14:tracePt t="115002" x="6864350" y="4514850"/>
          <p14:tracePt t="115019" x="6877050" y="4521200"/>
          <p14:tracePt t="115036" x="6883400" y="4533900"/>
          <p14:tracePt t="115052" x="6896100" y="4546600"/>
          <p14:tracePt t="115069" x="6915150" y="4572000"/>
          <p14:tracePt t="115086" x="6921500" y="4591050"/>
          <p14:tracePt t="115103" x="6940550" y="4603750"/>
          <p14:tracePt t="115119" x="6946900" y="4616450"/>
          <p14:tracePt t="115458" x="6959600" y="4629150"/>
          <p14:tracePt t="115466" x="6972300" y="4635500"/>
          <p14:tracePt t="115474" x="6985000" y="4648200"/>
          <p14:tracePt t="115490" x="6997700" y="4667250"/>
          <p14:tracePt t="115506" x="7023100" y="4686300"/>
          <p14:tracePt t="115522" x="7035800" y="4705350"/>
          <p14:tracePt t="115536" x="7035800" y="4711700"/>
          <p14:tracePt t="115553" x="7042150" y="4718050"/>
          <p14:tracePt t="115569" x="7042150" y="4737100"/>
          <p14:tracePt t="115586" x="7042150" y="4749800"/>
          <p14:tracePt t="115603" x="7042150" y="4756150"/>
          <p14:tracePt t="115619" x="7042150" y="4781550"/>
          <p14:tracePt t="115636" x="7042150" y="4787900"/>
          <p14:tracePt t="115738" x="7035800" y="4787900"/>
          <p14:tracePt t="116450" x="7023100" y="4787900"/>
          <p14:tracePt t="116498" x="7010400" y="4787900"/>
          <p14:tracePt t="116578" x="7004050" y="4787900"/>
          <p14:tracePt t="116650" x="6991350" y="4787900"/>
          <p14:tracePt t="117402" x="6985000" y="4787900"/>
          <p14:tracePt t="117410" x="6959600" y="4787900"/>
          <p14:tracePt t="117420" x="6934200" y="4775200"/>
          <p14:tracePt t="117436" x="6788150" y="4730750"/>
          <p14:tracePt t="117453" x="6559550" y="4686300"/>
          <p14:tracePt t="117470" x="6324600" y="4603750"/>
          <p14:tracePt t="117486" x="6178550" y="4565650"/>
          <p14:tracePt t="117503" x="6108700" y="4540250"/>
          <p14:tracePt t="117520" x="6096000" y="4527550"/>
          <p14:tracePt t="117536" x="6083300" y="4521200"/>
          <p14:tracePt t="117553" x="6051550" y="4476750"/>
          <p14:tracePt t="117570" x="6007100" y="4413250"/>
          <p14:tracePt t="117570" x="5956300" y="4349750"/>
          <p14:tracePt t="117586" x="5842000" y="4222750"/>
          <p14:tracePt t="117603" x="5651500" y="4070350"/>
          <p14:tracePt t="117620" x="5492750" y="3968750"/>
          <p14:tracePt t="117637" x="5353050" y="3867150"/>
          <p14:tracePt t="117653" x="5245100" y="3778250"/>
          <p14:tracePt t="117670" x="5168900" y="3689350"/>
          <p14:tracePt t="117686" x="5092700" y="3625850"/>
          <p14:tracePt t="117703" x="4984750" y="3543300"/>
          <p14:tracePt t="117720" x="4889500" y="3460750"/>
          <p14:tracePt t="117736" x="4781550" y="3365500"/>
          <p14:tracePt t="117753" x="4673600" y="3270250"/>
          <p14:tracePt t="117770" x="4603750" y="3181350"/>
          <p14:tracePt t="117770" x="4572000" y="3149600"/>
          <p14:tracePt t="117786" x="4540250" y="3060700"/>
          <p14:tracePt t="117803" x="4508500" y="2990850"/>
          <p14:tracePt t="117820" x="4508500" y="2959100"/>
          <p14:tracePt t="117837" x="4508500" y="2921000"/>
          <p14:tracePt t="117853" x="4514850" y="2901950"/>
          <p14:tracePt t="117870" x="4521200" y="2882900"/>
          <p14:tracePt t="118026" x="4521200" y="2889250"/>
          <p14:tracePt t="118106" x="4514850" y="2895600"/>
          <p14:tracePt t="118122" x="4495800" y="2914650"/>
          <p14:tracePt t="118130" x="4489450" y="2914650"/>
          <p14:tracePt t="118226" x="4508500" y="2901950"/>
          <p14:tracePt t="118234" x="4552950" y="2857500"/>
          <p14:tracePt t="118242" x="4584700" y="2813050"/>
          <p14:tracePt t="118253" x="4603750" y="2787650"/>
          <p14:tracePt t="118270" x="4660900" y="2698750"/>
          <p14:tracePt t="118287" x="4692650" y="2597150"/>
          <p14:tracePt t="118303" x="4692650" y="2495550"/>
          <p14:tracePt t="118320" x="4692650" y="2349500"/>
          <p14:tracePt t="118337" x="4660900" y="2171700"/>
          <p14:tracePt t="118353" x="4622800" y="2057400"/>
          <p14:tracePt t="118370" x="4591050" y="1917700"/>
          <p14:tracePt t="118387" x="4572000" y="1847850"/>
          <p14:tracePt t="118403" x="4552950" y="1803400"/>
          <p14:tracePt t="118420" x="4552950" y="1720850"/>
          <p14:tracePt t="118437" x="4546600" y="1708150"/>
          <p14:tracePt t="118453" x="4533900" y="1682750"/>
          <p14:tracePt t="118470" x="4521200" y="1663700"/>
          <p14:tracePt t="118491" x="4521200" y="1644650"/>
          <p14:tracePt t="118618" x="4527550" y="1644650"/>
          <p14:tracePt t="118642" x="4540250" y="1651000"/>
          <p14:tracePt t="118658" x="4546600" y="1663700"/>
          <p14:tracePt t="118666" x="4565650" y="1670050"/>
          <p14:tracePt t="118674" x="4572000" y="1676400"/>
          <p14:tracePt t="118687" x="4610100" y="1695450"/>
          <p14:tracePt t="118703" x="4641850" y="1720850"/>
          <p14:tracePt t="118720" x="4673600" y="1739900"/>
          <p14:tracePt t="118737" x="4699000" y="1765300"/>
          <p14:tracePt t="118753" x="4699000" y="1771650"/>
          <p14:tracePt t="118770" x="4699000" y="1803400"/>
          <p14:tracePt t="118787" x="4699000" y="1809750"/>
          <p14:tracePt t="118803" x="4692650" y="1835150"/>
          <p14:tracePt t="118898" x="4705350" y="1835150"/>
          <p14:tracePt t="118906" x="4711700" y="1835150"/>
          <p14:tracePt t="118920" x="4737100" y="1828800"/>
          <p14:tracePt t="118937" x="4749800" y="1828800"/>
          <p14:tracePt t="118953" x="4768850" y="1816100"/>
          <p14:tracePt t="118970" x="4794250" y="1790700"/>
          <p14:tracePt t="118987" x="4819650" y="1784350"/>
          <p14:tracePt t="119003" x="4832350" y="1784350"/>
          <p14:tracePt t="119020" x="4857750" y="1778000"/>
          <p14:tracePt t="119037" x="4864100" y="1778000"/>
          <p14:tracePt t="119058" x="4870450" y="1778000"/>
          <p14:tracePt t="119115" x="4883150" y="1778000"/>
          <p14:tracePt t="119123" x="4883150" y="1784350"/>
          <p14:tracePt t="119137" x="4876800" y="1790700"/>
          <p14:tracePt t="119153" x="4857750" y="1809750"/>
          <p14:tracePt t="119170" x="4832350" y="1841500"/>
          <p14:tracePt t="119187" x="4794250" y="1879600"/>
          <p14:tracePt t="119203" x="4768850" y="1911350"/>
          <p14:tracePt t="119220" x="4718050" y="1974850"/>
          <p14:tracePt t="119237" x="4667250" y="2044700"/>
          <p14:tracePt t="119253" x="4616450" y="2108200"/>
          <p14:tracePt t="119270" x="4565650" y="2171700"/>
          <p14:tracePt t="119287" x="4546600" y="2216150"/>
          <p14:tracePt t="119303" x="4527550" y="2235200"/>
          <p14:tracePt t="119320" x="4521200" y="2254250"/>
          <p14:tracePt t="119337" x="4521200" y="2266950"/>
          <p14:tracePt t="119353" x="4521200" y="2273300"/>
          <p14:tracePt t="119370" x="4521200" y="2305050"/>
          <p14:tracePt t="119387" x="4521200" y="2311400"/>
          <p14:tracePt t="119403" x="4521200" y="2317750"/>
          <p14:tracePt t="119420" x="4527550" y="2336800"/>
          <p14:tracePt t="119437" x="4533900" y="2343150"/>
          <p14:tracePt t="119466" x="4546600" y="2349500"/>
          <p14:tracePt t="119499" x="4552950" y="2355850"/>
          <p14:tracePt t="119507" x="4559300" y="2355850"/>
          <p14:tracePt t="119531" x="4565650" y="2368550"/>
          <p14:tracePt t="119539" x="4572000" y="2374900"/>
          <p14:tracePt t="119547" x="4578350" y="2387600"/>
          <p14:tracePt t="119554" x="4578350" y="2393950"/>
          <p14:tracePt t="119570" x="4578350" y="2432050"/>
          <p14:tracePt t="119587" x="4578350" y="2470150"/>
          <p14:tracePt t="119603" x="4578350" y="2495550"/>
          <p14:tracePt t="119620" x="4597400" y="2514600"/>
          <p14:tracePt t="119637" x="4610100" y="2527300"/>
          <p14:tracePt t="119654" x="4610100" y="2533650"/>
          <p14:tracePt t="119670" x="4616450" y="2552700"/>
          <p14:tracePt t="119687" x="4622800" y="2565400"/>
          <p14:tracePt t="119704" x="4622800" y="2590800"/>
          <p14:tracePt t="119720" x="4622800" y="2616200"/>
          <p14:tracePt t="119737" x="4622800" y="2673350"/>
          <p14:tracePt t="119754" x="4622800" y="2730500"/>
          <p14:tracePt t="119770" x="4622800" y="2813050"/>
          <p14:tracePt t="119787" x="4622800" y="2844800"/>
          <p14:tracePt t="119804" x="4622800" y="2870200"/>
          <p14:tracePt t="119820" x="4622800" y="2882900"/>
          <p14:tracePt t="119837" x="4622800" y="2895600"/>
          <p14:tracePt t="119854" x="4629150" y="2895600"/>
          <p14:tracePt t="119891" x="4635500" y="2889250"/>
          <p14:tracePt t="119907" x="4641850" y="2882900"/>
          <p14:tracePt t="119923" x="4654550" y="2870200"/>
          <p14:tracePt t="119931" x="4654550" y="2863850"/>
          <p14:tracePt t="119939" x="4660900" y="2844800"/>
          <p14:tracePt t="119954" x="4679950" y="2800350"/>
          <p14:tracePt t="119970" x="4699000" y="2762250"/>
          <p14:tracePt t="119971" x="4699000" y="2755900"/>
          <p14:tracePt t="119987" x="4705350" y="2717800"/>
          <p14:tracePt t="120004" x="4724400" y="2673350"/>
          <p14:tracePt t="120020" x="4724400" y="2641600"/>
          <p14:tracePt t="120037" x="4730750" y="2597150"/>
          <p14:tracePt t="120054" x="4730750" y="2565400"/>
          <p14:tracePt t="120070" x="4730750" y="2546350"/>
          <p14:tracePt t="120087" x="4730750" y="2514600"/>
          <p14:tracePt t="120104" x="4730750" y="2501900"/>
          <p14:tracePt t="120120" x="4730750" y="2476500"/>
          <p14:tracePt t="120137" x="4730750" y="2463800"/>
          <p14:tracePt t="120154" x="4730750" y="2432050"/>
          <p14:tracePt t="120171" x="4730750" y="2387600"/>
          <p14:tracePt t="120187" x="4749800" y="2343150"/>
          <p14:tracePt t="120204" x="4787900" y="2305050"/>
          <p14:tracePt t="120220" x="4826000" y="2292350"/>
          <p14:tracePt t="120237" x="4857750" y="2254250"/>
          <p14:tracePt t="120254" x="4870450" y="2241550"/>
          <p14:tracePt t="120270" x="4914900" y="2203450"/>
          <p14:tracePt t="120287" x="4965700" y="2165350"/>
          <p14:tracePt t="120304" x="5022850" y="2108200"/>
          <p14:tracePt t="120320" x="5073650" y="2057400"/>
          <p14:tracePt t="120337" x="5162550" y="1968500"/>
          <p14:tracePt t="120354" x="5207000" y="1943100"/>
          <p14:tracePt t="120370" x="5245100" y="1911350"/>
          <p14:tracePt t="120371" x="5251450" y="1905000"/>
          <p14:tracePt t="120395" x="5257800" y="1898650"/>
          <p14:tracePt t="120419" x="5270500" y="1892300"/>
          <p14:tracePt t="120435" x="5283200" y="1873250"/>
          <p14:tracePt t="120459" x="5289550" y="1866900"/>
          <p14:tracePt t="120467" x="5302250" y="1841500"/>
          <p14:tracePt t="120475" x="5308600" y="1835150"/>
          <p14:tracePt t="120487" x="5314950" y="1816100"/>
          <p14:tracePt t="120504" x="5334000" y="1797050"/>
          <p14:tracePt t="120520" x="5340350" y="1771650"/>
          <p14:tracePt t="120537" x="5340350" y="1765300"/>
          <p14:tracePt t="120554" x="5340350" y="1758950"/>
          <p14:tracePt t="120963" x="5340350" y="1765300"/>
          <p14:tracePt t="120971" x="5346700" y="1771650"/>
          <p14:tracePt t="120987" x="5346700" y="1803400"/>
          <p14:tracePt t="121004" x="5346700" y="1860550"/>
          <p14:tracePt t="121021" x="5346700" y="1905000"/>
          <p14:tracePt t="121037" x="5346700" y="1974850"/>
          <p14:tracePt t="121054" x="5346700" y="2025650"/>
          <p14:tracePt t="121070" x="5346700" y="2044700"/>
          <p14:tracePt t="121087" x="5346700" y="2070100"/>
          <p14:tracePt t="121104" x="5346700" y="2076450"/>
          <p14:tracePt t="121121" x="5346700" y="2082800"/>
          <p14:tracePt t="121243" x="5346700" y="2063750"/>
          <p14:tracePt t="121251" x="5346700" y="2025650"/>
          <p14:tracePt t="121259" x="5346700" y="2006600"/>
          <p14:tracePt t="121271" x="5346700" y="1981200"/>
          <p14:tracePt t="121287" x="5353050" y="1955800"/>
          <p14:tracePt t="121304" x="5359400" y="1943100"/>
          <p14:tracePt t="121321" x="5359400" y="1930400"/>
          <p14:tracePt t="121337" x="5372100" y="1885950"/>
          <p14:tracePt t="121354" x="5372100" y="1854200"/>
          <p14:tracePt t="121371" x="5372100" y="1816100"/>
          <p14:tracePt t="121371" x="5372100" y="1809750"/>
          <p14:tracePt t="121387" x="5372100" y="1784350"/>
          <p14:tracePt t="121404" x="5372100" y="1778000"/>
          <p14:tracePt t="121421" x="5372100" y="1765300"/>
          <p14:tracePt t="121523" x="5372100" y="1746250"/>
          <p14:tracePt t="121547" x="5359400" y="1739900"/>
          <p14:tracePt t="121579" x="5359400" y="1733550"/>
          <p14:tracePt t="121603" x="5353050" y="1727200"/>
          <p14:tracePt t="121627" x="5346700" y="1720850"/>
          <p14:tracePt t="121675" x="5340350" y="1720850"/>
          <p14:tracePt t="121707" x="5334000" y="1720850"/>
          <p14:tracePt t="121715" x="5327650" y="1720850"/>
          <p14:tracePt t="121739" x="5308600" y="1720850"/>
          <p14:tracePt t="121747" x="5289550" y="1720850"/>
          <p14:tracePt t="121755" x="5283200" y="1720850"/>
          <p14:tracePt t="121771" x="5264150" y="1739900"/>
          <p14:tracePt t="121787" x="5245100" y="1752600"/>
          <p14:tracePt t="121804" x="5238750" y="1758950"/>
          <p14:tracePt t="121821" x="5213350" y="1784350"/>
          <p14:tracePt t="121837" x="5200650" y="1797050"/>
          <p14:tracePt t="121931" x="5200650" y="1790700"/>
          <p14:tracePt t="121947" x="5200650" y="1784350"/>
          <p14:tracePt t="121987" x="5200650" y="1771650"/>
          <p14:tracePt t="122011" x="5213350" y="1758950"/>
          <p14:tracePt t="122027" x="5219700" y="1752600"/>
          <p14:tracePt t="122035" x="5226050" y="1739900"/>
          <p14:tracePt t="122051" x="5232400" y="1733550"/>
          <p14:tracePt t="122067" x="5251450" y="1720850"/>
          <p14:tracePt t="122083" x="5257800" y="1701800"/>
          <p14:tracePt t="122107" x="5257800" y="1695450"/>
          <p14:tracePt t="122355" x="5257800" y="1701800"/>
          <p14:tracePt t="122363" x="5257800" y="1708150"/>
          <p14:tracePt t="122371" x="5251450" y="1727200"/>
          <p14:tracePt t="122388" x="5238750" y="1739900"/>
          <p14:tracePt t="122404" x="5226050" y="1784350"/>
          <p14:tracePt t="122421" x="5219700" y="1790700"/>
          <p14:tracePt t="122437" x="5207000" y="1809750"/>
          <p14:tracePt t="122455" x="5194300" y="1835150"/>
          <p14:tracePt t="122471" x="5175250" y="1847850"/>
          <p14:tracePt t="122488" x="5162550" y="1873250"/>
          <p14:tracePt t="122504" x="5143500" y="1898650"/>
          <p14:tracePt t="122521" x="5118100" y="1930400"/>
          <p14:tracePt t="122537" x="5092700" y="1955800"/>
          <p14:tracePt t="122554" x="5086350" y="1993900"/>
          <p14:tracePt t="122571" x="5067300" y="2012950"/>
          <p14:tracePt t="122571" x="5048250" y="2044700"/>
          <p14:tracePt t="122587" x="5035550" y="2070100"/>
          <p14:tracePt t="122604" x="5010150" y="2101850"/>
          <p14:tracePt t="122621" x="4997450" y="2114550"/>
          <p14:tracePt t="122637" x="4972050" y="2139950"/>
          <p14:tracePt t="122654" x="4946650" y="2165350"/>
          <p14:tracePt t="122671" x="4940300" y="2171700"/>
          <p14:tracePt t="122688" x="4914900" y="2197100"/>
          <p14:tracePt t="122704" x="4889500" y="2203450"/>
          <p14:tracePt t="122721" x="4883150" y="2209800"/>
          <p14:tracePt t="122738" x="4864100" y="2228850"/>
          <p14:tracePt t="122754" x="4857750" y="2235200"/>
          <p14:tracePt t="122771" x="4826000" y="2241550"/>
          <p14:tracePt t="122788" x="4800600" y="2266950"/>
          <p14:tracePt t="122804" x="4787900" y="2286000"/>
          <p14:tracePt t="122821" x="4762500" y="2298700"/>
          <p14:tracePt t="122838" x="4749800" y="2311400"/>
          <p14:tracePt t="122854" x="4730750" y="2336800"/>
          <p14:tracePt t="122871" x="4718050" y="2362200"/>
          <p14:tracePt t="122888" x="4718050" y="2387600"/>
          <p14:tracePt t="122904" x="4711700" y="2406650"/>
          <p14:tracePt t="122921" x="4711700" y="2438400"/>
          <p14:tracePt t="122938" x="4711700" y="2476500"/>
          <p14:tracePt t="122954" x="4692650" y="2520950"/>
          <p14:tracePt t="122956" x="4692650" y="2552700"/>
          <p14:tracePt t="122971" x="4692650" y="2609850"/>
          <p14:tracePt t="122988" x="4692650" y="2654300"/>
          <p14:tracePt t="123004" x="4711700" y="2711450"/>
          <p14:tracePt t="123021" x="4743450" y="2743200"/>
          <p14:tracePt t="123038" x="4743450" y="2762250"/>
          <p14:tracePt t="123054" x="4756150" y="2794000"/>
          <p14:tracePt t="123071" x="4756150" y="2825750"/>
          <p14:tracePt t="123088" x="4756150" y="2870200"/>
          <p14:tracePt t="123104" x="4756150" y="2914650"/>
          <p14:tracePt t="123121" x="4775200" y="2959100"/>
          <p14:tracePt t="123138" x="4775200" y="2997200"/>
          <p14:tracePt t="123154" x="4775200" y="3016250"/>
          <p14:tracePt t="123171" x="4775200" y="3035300"/>
          <p14:tracePt t="123188" x="4775200" y="3041650"/>
          <p14:tracePt t="123204" x="4775200" y="3048000"/>
          <p14:tracePt t="123221" x="4775200" y="3054350"/>
          <p14:tracePt t="123238" x="4775200" y="3079750"/>
          <p14:tracePt t="123254" x="4756150" y="3111500"/>
          <p14:tracePt t="123271" x="4737100" y="3143250"/>
          <p14:tracePt t="123288" x="4711700" y="3181350"/>
          <p14:tracePt t="123304" x="4679950" y="3219450"/>
          <p14:tracePt t="123321" x="4654550" y="3244850"/>
          <p14:tracePt t="123338" x="4629150" y="3263900"/>
          <p14:tracePt t="123354" x="4610100" y="3276600"/>
          <p14:tracePt t="123371" x="4591050" y="3282950"/>
          <p14:tracePt t="123372" x="4572000" y="3302000"/>
          <p14:tracePt t="123388" x="4546600" y="3308350"/>
          <p14:tracePt t="123404" x="4527550" y="3321050"/>
          <p14:tracePt t="123421" x="4514850" y="3327400"/>
          <p14:tracePt t="123438" x="4489450" y="3340100"/>
          <p14:tracePt t="123455" x="4476750" y="3359150"/>
          <p14:tracePt t="123471" x="4470400" y="3359150"/>
          <p14:tracePt t="123488" x="4445000" y="3365500"/>
          <p14:tracePt t="123504" x="4432300" y="3378200"/>
          <p14:tracePt t="123521" x="4419600" y="3390900"/>
          <p14:tracePt t="123538" x="4387850" y="3422650"/>
          <p14:tracePt t="123554" x="4356100" y="3467100"/>
          <p14:tracePt t="123571" x="4349750" y="3524250"/>
          <p14:tracePt t="123572" x="4343400" y="3549650"/>
          <p14:tracePt t="123588" x="4330700" y="3606800"/>
          <p14:tracePt t="123604" x="4330700" y="3676650"/>
          <p14:tracePt t="123621" x="4330700" y="3765550"/>
          <p14:tracePt t="123638" x="4337050" y="3860800"/>
          <p14:tracePt t="123655" x="4381500" y="3962400"/>
          <p14:tracePt t="123671" x="4425950" y="4076700"/>
          <p14:tracePt t="123688" x="4470400" y="4165600"/>
          <p14:tracePt t="123704" x="4489450" y="4210050"/>
          <p14:tracePt t="123721" x="4495800" y="4248150"/>
          <p14:tracePt t="123738" x="4514850" y="4273550"/>
          <p14:tracePt t="123754" x="4527550" y="4292600"/>
          <p14:tracePt t="123876" x="4527550" y="4298950"/>
          <p14:tracePt t="123892" x="4514850" y="4292600"/>
          <p14:tracePt t="123899" x="4508500" y="4273550"/>
          <p14:tracePt t="123908" x="4502150" y="4267200"/>
          <p14:tracePt t="123924" x="4483100" y="4260850"/>
          <p14:tracePt t="123938" x="4470400" y="4248150"/>
          <p14:tracePt t="123954" x="4432300" y="4241800"/>
          <p14:tracePt t="123972" x="4362450" y="4203700"/>
          <p14:tracePt t="123988" x="4337050" y="4191000"/>
          <p14:tracePt t="124005" x="4292600" y="4159250"/>
          <p14:tracePt t="124021" x="4279900" y="4127500"/>
          <p14:tracePt t="124038" x="4260850" y="4083050"/>
          <p14:tracePt t="124055" x="4254500" y="4038600"/>
          <p14:tracePt t="124071" x="4235450" y="3981450"/>
          <p14:tracePt t="124088" x="4203700" y="3917950"/>
          <p14:tracePt t="124105" x="4184650" y="3860800"/>
          <p14:tracePt t="124121" x="4159250" y="3829050"/>
          <p14:tracePt t="124138" x="4133850" y="3784600"/>
          <p14:tracePt t="124155" x="4108450" y="3733800"/>
          <p14:tracePt t="124156" x="4108450" y="3727450"/>
          <p14:tracePt t="124171" x="4108450" y="3663950"/>
          <p14:tracePt t="124188" x="4108450" y="3600450"/>
          <p14:tracePt t="124205" x="4108450" y="3492500"/>
          <p14:tracePt t="124221" x="4127500" y="3378200"/>
          <p14:tracePt t="124238" x="4146550" y="3270250"/>
          <p14:tracePt t="124255" x="4184650" y="3149600"/>
          <p14:tracePt t="124271" x="4191000" y="3073400"/>
          <p14:tracePt t="124288" x="4203700" y="3016250"/>
          <p14:tracePt t="124305" x="4222750" y="2959100"/>
          <p14:tracePt t="124321" x="4222750" y="2921000"/>
          <p14:tracePt t="124338" x="4222750" y="2889250"/>
          <p14:tracePt t="124355" x="4222750" y="2876550"/>
          <p14:tracePt t="124371" x="4222750" y="2870200"/>
          <p14:tracePt t="124412" x="4222750" y="2844800"/>
          <p14:tracePt t="124740" x="4229100" y="2851150"/>
          <p14:tracePt t="124748" x="4229100" y="2870200"/>
          <p14:tracePt t="124756" x="4235450" y="2876550"/>
          <p14:tracePt t="124771" x="4235450" y="2882900"/>
          <p14:tracePt t="124772" x="4235450" y="2889250"/>
          <p14:tracePt t="124788" x="4248150" y="2914650"/>
          <p14:tracePt t="124805" x="4260850" y="2940050"/>
          <p14:tracePt t="124821" x="4267200" y="2946400"/>
          <p14:tracePt t="124892" x="4267200" y="2952750"/>
          <p14:tracePt t="124908" x="4267200" y="2959100"/>
          <p14:tracePt t="124964" x="4279900" y="2971800"/>
          <p14:tracePt t="124988" x="4286250" y="2978150"/>
          <p14:tracePt t="125012" x="4286250" y="2984500"/>
          <p14:tracePt t="125052" x="4292600" y="2990850"/>
          <p14:tracePt t="125436" x="4298950" y="2997200"/>
          <p14:tracePt t="125452" x="4305300" y="3003550"/>
          <p14:tracePt t="125460" x="4311650" y="3022600"/>
          <p14:tracePt t="125472" x="4311650" y="3028950"/>
          <p14:tracePt t="125488" x="4311650" y="3060700"/>
          <p14:tracePt t="125505" x="4330700" y="3098800"/>
          <p14:tracePt t="125522" x="4349750" y="3143250"/>
          <p14:tracePt t="125539" x="4362450" y="3181350"/>
          <p14:tracePt t="125555" x="4368800" y="3244850"/>
          <p14:tracePt t="125572" x="4387850" y="3295650"/>
          <p14:tracePt t="125588" x="4394200" y="3308350"/>
          <p14:tracePt t="125605" x="4394200" y="3321050"/>
          <p14:tracePt t="125636" x="4394200" y="3333750"/>
          <p14:tracePt t="125676" x="4387850" y="3340100"/>
          <p14:tracePt t="125700" x="4387850" y="3346450"/>
          <p14:tracePt t="125708" x="4375150" y="3371850"/>
          <p14:tracePt t="125740" x="4368800" y="3378200"/>
          <p14:tracePt t="125748" x="4368800" y="3384550"/>
          <p14:tracePt t="125764" x="4356100" y="3403600"/>
          <p14:tracePt t="125916" x="4356100" y="3409950"/>
          <p14:tracePt t="125932" x="4362450" y="3409950"/>
          <p14:tracePt t="125940" x="4387850" y="3409950"/>
          <p14:tracePt t="125956" x="4394200" y="3409950"/>
          <p14:tracePt t="125972" x="4438650" y="3397250"/>
          <p14:tracePt t="125988" x="4495800" y="3371850"/>
          <p14:tracePt t="126005" x="4521200" y="3371850"/>
          <p14:tracePt t="126076" x="4521200" y="3359150"/>
          <p14:tracePt t="126084" x="4508500" y="3359150"/>
          <p14:tracePt t="126092" x="4483100" y="3359150"/>
          <p14:tracePt t="126105" x="4432300" y="3352800"/>
          <p14:tracePt t="126122" x="4349750" y="3327400"/>
          <p14:tracePt t="126138" x="4229100" y="3282950"/>
          <p14:tracePt t="126155" x="4095750" y="3232150"/>
          <p14:tracePt t="126172" x="3911600" y="3111500"/>
          <p14:tracePt t="126188" x="3784600" y="3009900"/>
          <p14:tracePt t="126205" x="3683000" y="2940050"/>
          <p14:tracePt t="126222" x="3644900" y="2889250"/>
          <p14:tracePt t="126238" x="3638550" y="2863850"/>
          <p14:tracePt t="126255" x="3638550" y="2857500"/>
          <p14:tracePt t="126272" x="3638550" y="2851150"/>
          <p14:tracePt t="126288" x="3651250" y="2825750"/>
          <p14:tracePt t="126305" x="3663950" y="2813050"/>
          <p14:tracePt t="126322" x="3708400" y="2813050"/>
          <p14:tracePt t="126338" x="3752850" y="2794000"/>
          <p14:tracePt t="126355" x="3810000" y="2762250"/>
          <p14:tracePt t="126356" x="3829050" y="2762250"/>
          <p14:tracePt t="126372" x="3867150" y="2743200"/>
          <p14:tracePt t="126388" x="3892550" y="2711450"/>
          <p14:tracePt t="126405" x="3917950" y="2698750"/>
          <p14:tracePt t="126422" x="3943350" y="2673350"/>
          <p14:tracePt t="126439" x="3962400" y="2660650"/>
          <p14:tracePt t="126455" x="3968750" y="2641600"/>
          <p14:tracePt t="126472" x="3975100" y="2609850"/>
          <p14:tracePt t="126489" x="3975100" y="2584450"/>
          <p14:tracePt t="126505" x="3975100" y="2540000"/>
          <p14:tracePt t="126522" x="3975100" y="2520950"/>
          <p14:tracePt t="126538" x="3975100" y="2508250"/>
          <p14:tracePt t="126555" x="3975100" y="2501900"/>
          <p14:tracePt t="126572" x="3975100" y="2489200"/>
          <p14:tracePt t="126788" x="3981450" y="2489200"/>
          <p14:tracePt t="126796" x="3987800" y="2489200"/>
          <p14:tracePt t="126812" x="4006850" y="2495550"/>
          <p14:tracePt t="126836" x="4013200" y="2501900"/>
          <p14:tracePt t="126844" x="4019550" y="2514600"/>
          <p14:tracePt t="126860" x="4032250" y="2527300"/>
          <p14:tracePt t="126872" x="4038600" y="2546350"/>
          <p14:tracePt t="126889" x="4057650" y="2571750"/>
          <p14:tracePt t="126905" x="4070350" y="2603500"/>
          <p14:tracePt t="126922" x="4076700" y="2609850"/>
          <p14:tracePt t="126939" x="4095750" y="2628900"/>
          <p14:tracePt t="127124" x="4102100" y="2635250"/>
          <p14:tracePt t="127133" x="4108450" y="2641600"/>
          <p14:tracePt t="127140" x="4121150" y="2647950"/>
          <p14:tracePt t="127155" x="4152900" y="2660650"/>
          <p14:tracePt t="127172" x="4184650" y="2692400"/>
          <p14:tracePt t="127189" x="4203700" y="2705100"/>
          <p14:tracePt t="127205" x="4210050" y="2711450"/>
          <p14:tracePt t="127222" x="4216400" y="2730500"/>
          <p14:tracePt t="127301" x="4222750" y="2736850"/>
          <p14:tracePt t="127341" x="4222750" y="2743200"/>
          <p14:tracePt t="127357" x="4241800" y="2762250"/>
          <p14:tracePt t="127380" x="4241800" y="2768600"/>
          <p14:tracePt t="127388" x="4248150" y="2794000"/>
          <p14:tracePt t="127405" x="4254500" y="2800350"/>
          <p14:tracePt t="127412" x="4254500" y="2806700"/>
          <p14:tracePt t="127422" x="4267200" y="2825750"/>
          <p14:tracePt t="127439" x="4279900" y="2838450"/>
          <p14:tracePt t="127456" x="4286250" y="2844800"/>
          <p14:tracePt t="127472" x="4292600" y="2857500"/>
          <p14:tracePt t="127489" x="4311650" y="2870200"/>
          <p14:tracePt t="127505" x="4337050" y="2889250"/>
          <p14:tracePt t="127522" x="4343400" y="2901950"/>
          <p14:tracePt t="127539" x="4356100" y="2914650"/>
          <p14:tracePt t="127555" x="4381500" y="2952750"/>
          <p14:tracePt t="127557" x="4413250" y="2971800"/>
          <p14:tracePt t="127573" x="4457700" y="3016250"/>
          <p14:tracePt t="127589" x="4565650" y="3092450"/>
          <p14:tracePt t="127605" x="4673600" y="3181350"/>
          <p14:tracePt t="127622" x="4762500" y="3263900"/>
          <p14:tracePt t="127639" x="4838700" y="3340100"/>
          <p14:tracePt t="127655" x="4876800" y="3378200"/>
          <p14:tracePt t="127672" x="4895850" y="3397250"/>
          <p14:tracePt t="127689" x="4902200" y="3403600"/>
          <p14:tracePt t="128077" x="4902200" y="3416300"/>
          <p14:tracePt t="128093" x="4902200" y="3435350"/>
          <p14:tracePt t="128100" x="4902200" y="3441700"/>
          <p14:tracePt t="128109" x="4902200" y="3460750"/>
          <p14:tracePt t="128122" x="4902200" y="3473450"/>
          <p14:tracePt t="128139" x="4908550" y="3498850"/>
          <p14:tracePt t="128156" x="4908550" y="3524250"/>
          <p14:tracePt t="128172" x="4940300" y="3568700"/>
          <p14:tracePt t="128189" x="4946650" y="3581400"/>
          <p14:tracePt t="128205" x="4946650" y="3594100"/>
          <p14:tracePt t="128222" x="4953000" y="3600450"/>
          <p14:tracePt t="128589" x="4953000" y="3625850"/>
          <p14:tracePt t="128605" x="4953000" y="3632200"/>
          <p14:tracePt t="128613" x="4953000" y="3638550"/>
          <p14:tracePt t="128622" x="4953000" y="3663950"/>
          <p14:tracePt t="128639" x="4953000" y="3689350"/>
          <p14:tracePt t="128656" x="4953000" y="3752850"/>
          <p14:tracePt t="128672" x="4953000" y="3822700"/>
          <p14:tracePt t="128689" x="4953000" y="3867150"/>
          <p14:tracePt t="128706" x="4997450" y="3937000"/>
          <p14:tracePt t="128981" x="5003800" y="3911600"/>
          <p14:tracePt t="128989" x="5003800" y="3835400"/>
          <p14:tracePt t="129006" x="5003800" y="3689350"/>
          <p14:tracePt t="129022" x="4965700" y="3556000"/>
          <p14:tracePt t="129039" x="4927600" y="3479800"/>
          <p14:tracePt t="129056" x="4921250" y="3448050"/>
          <p14:tracePt t="129072" x="4902200" y="3429000"/>
          <p14:tracePt t="129117" x="4895850" y="3429000"/>
          <p14:tracePt t="129125" x="4889500" y="3422650"/>
          <p14:tracePt t="129165" x="4889500" y="3416300"/>
          <p14:tracePt t="129189" x="4889500" y="3409950"/>
          <p14:tracePt t="129197" x="4889500" y="3403600"/>
          <p14:tracePt t="129206" x="4895850" y="3397250"/>
          <p14:tracePt t="129237" x="4914900" y="3384550"/>
          <p14:tracePt t="129269" x="4921250" y="3378200"/>
          <p14:tracePt t="129421" x="4908550" y="3378200"/>
          <p14:tracePt t="129429" x="4902200" y="3378200"/>
          <p14:tracePt t="129439" x="4889500" y="3390900"/>
          <p14:tracePt t="129456" x="4870450" y="3397250"/>
          <p14:tracePt t="129533" x="4864100" y="3403600"/>
          <p14:tracePt t="129557" x="4857750" y="3403600"/>
          <p14:tracePt t="129669" x="4845050" y="3403600"/>
          <p14:tracePt t="129685" x="4838700" y="3403600"/>
          <p14:tracePt t="129701" x="4832350" y="3403600"/>
          <p14:tracePt t="129717" x="4806950" y="3403600"/>
          <p14:tracePt t="129725" x="4800600" y="3397250"/>
          <p14:tracePt t="129829" x="4794250" y="3390900"/>
          <p14:tracePt t="130733" x="4794250" y="3384550"/>
          <p14:tracePt t="130741" x="4787900" y="3371850"/>
          <p14:tracePt t="130765" x="4781550" y="3365500"/>
          <p14:tracePt t="130781" x="4762500" y="3359150"/>
          <p14:tracePt t="130861" x="4756150" y="3352800"/>
          <p14:tracePt t="130885" x="4756150" y="3346450"/>
          <p14:tracePt t="131117" x="4756150" y="3333750"/>
          <p14:tracePt t="131133" x="4768850" y="3333750"/>
          <p14:tracePt t="131149" x="4781550" y="3333750"/>
          <p14:tracePt t="131157" x="4806950" y="3333750"/>
          <p14:tracePt t="131173" x="4838700" y="3333750"/>
          <p14:tracePt t="131190" x="4895850" y="3327400"/>
          <p14:tracePt t="131206" x="4908550" y="3327400"/>
          <p14:tracePt t="131223" x="4921250" y="3321050"/>
          <p14:tracePt t="131270" x="4927600" y="3321050"/>
          <p14:tracePt t="131277" x="4940300" y="3321050"/>
          <p14:tracePt t="131290" x="4959350" y="3321050"/>
          <p14:tracePt t="131306" x="4984750" y="3308350"/>
          <p14:tracePt t="131323" x="5022850" y="3302000"/>
          <p14:tracePt t="131381" x="5029200" y="3295650"/>
          <p14:tracePt t="131397" x="5048250" y="3295650"/>
          <p14:tracePt t="131406" x="5054600" y="3295650"/>
          <p14:tracePt t="131423" x="5067300" y="3302000"/>
          <p14:tracePt t="131440" x="5105400" y="3340100"/>
          <p14:tracePt t="131456" x="5124450" y="3371850"/>
          <p14:tracePt t="131473" x="5137150" y="3390900"/>
          <p14:tracePt t="131490" x="5143500" y="3397250"/>
          <p14:tracePt t="131506" x="5149850" y="3403600"/>
          <p14:tracePt t="131742" x="5168900" y="3409950"/>
          <p14:tracePt t="131749" x="5187950" y="3409950"/>
          <p14:tracePt t="131757" x="5213350" y="3409950"/>
          <p14:tracePt t="131773" x="5219700" y="3409950"/>
          <p14:tracePt t="131773" x="5226050" y="3409950"/>
          <p14:tracePt t="131790" x="5232400" y="3409950"/>
          <p14:tracePt t="131886" x="5245100" y="3422650"/>
          <p14:tracePt t="131925" x="5238750" y="3429000"/>
          <p14:tracePt t="131933" x="5232400" y="3435350"/>
          <p14:tracePt t="131941" x="5219700" y="3441700"/>
          <p14:tracePt t="131956" x="5200650" y="3460750"/>
          <p14:tracePt t="131973" x="5124450" y="3498850"/>
          <p14:tracePt t="131990" x="5086350" y="3498850"/>
          <p14:tracePt t="132006" x="5041900" y="3511550"/>
          <p14:tracePt t="132023" x="4997450" y="3511550"/>
          <p14:tracePt t="132040" x="4940300" y="3511550"/>
          <p14:tracePt t="132057" x="4851400" y="3511550"/>
          <p14:tracePt t="132073" x="4737100" y="3492500"/>
          <p14:tracePt t="132090" x="4591050" y="3441700"/>
          <p14:tracePt t="132106" x="4476750" y="3422650"/>
          <p14:tracePt t="132123" x="4362450" y="3371850"/>
          <p14:tracePt t="132140" x="4241800" y="3314700"/>
          <p14:tracePt t="132156" x="4070350" y="3244850"/>
          <p14:tracePt t="132173" x="3937000" y="3181350"/>
          <p14:tracePt t="132173" x="3879850" y="3175000"/>
          <p14:tracePt t="132190" x="3790950" y="3130550"/>
          <p14:tracePt t="132206" x="3746500" y="3079750"/>
          <p14:tracePt t="132223" x="3714750" y="3048000"/>
          <p14:tracePt t="132240" x="3708400" y="2990850"/>
          <p14:tracePt t="132256" x="3689350" y="2940050"/>
          <p14:tracePt t="132273" x="3689350" y="2889250"/>
          <p14:tracePt t="132290" x="3689350" y="2819400"/>
          <p14:tracePt t="132307" x="3689350" y="2762250"/>
          <p14:tracePt t="132323" x="3708400" y="2705100"/>
          <p14:tracePt t="132340" x="3746500" y="2660650"/>
          <p14:tracePt t="132357" x="3790950" y="2603500"/>
          <p14:tracePt t="132373" x="3854450" y="2520950"/>
          <p14:tracePt t="132390" x="3930650" y="2457450"/>
          <p14:tracePt t="132406" x="4006850" y="2393950"/>
          <p14:tracePt t="132423" x="4057650" y="2355850"/>
          <p14:tracePt t="132441" x="4095750" y="2317750"/>
          <p14:tracePt t="132457" x="4102100" y="2311400"/>
          <p14:tracePt t="132473" x="4108450" y="2305050"/>
          <p14:tracePt t="132490" x="4114800" y="2298700"/>
          <p14:tracePt t="132894" x="4121150" y="2298700"/>
          <p14:tracePt t="132902" x="4140200" y="2298700"/>
          <p14:tracePt t="132910" x="4165600" y="2298700"/>
          <p14:tracePt t="132923" x="4184650" y="2298700"/>
          <p14:tracePt t="132940" x="4241800" y="2266950"/>
          <p14:tracePt t="132957" x="4273550" y="2247900"/>
          <p14:tracePt t="132973" x="4292600" y="2216150"/>
          <p14:tracePt t="132990" x="4298950" y="2209800"/>
          <p14:tracePt t="133014" x="4305300" y="2197100"/>
          <p14:tracePt t="133038" x="4305300" y="2190750"/>
          <p14:tracePt t="133046" x="4305300" y="2184400"/>
          <p14:tracePt t="133070" x="4305300" y="2178050"/>
          <p14:tracePt t="133086" x="4305300" y="2171700"/>
          <p14:tracePt t="133094" x="4298950" y="2152650"/>
          <p14:tracePt t="133134" x="4292600" y="2152650"/>
          <p14:tracePt t="133142" x="4286250" y="2152650"/>
          <p14:tracePt t="133158" x="4273550" y="2152650"/>
          <p14:tracePt t="133166" x="4267200" y="2152650"/>
          <p14:tracePt t="133174" x="4260850" y="2165350"/>
          <p14:tracePt t="133190" x="4254500" y="2165350"/>
          <p14:tracePt t="133207" x="4229100" y="2178050"/>
          <p14:tracePt t="133223" x="4222750" y="2184400"/>
          <p14:tracePt t="133243" x="4216400" y="2190750"/>
          <p14:tracePt t="133257" x="4203700" y="2197100"/>
          <p14:tracePt t="133273" x="4191000" y="2197100"/>
          <p14:tracePt t="133374" x="4184650" y="2197100"/>
          <p14:tracePt t="133430" x="4184650" y="2190750"/>
          <p14:tracePt t="133455" x="4197350" y="2184400"/>
          <p14:tracePt t="133590" x="4197350" y="2178050"/>
          <p14:tracePt t="133598" x="4197350" y="2159000"/>
          <p14:tracePt t="133607" x="4197350" y="2152650"/>
          <p14:tracePt t="133623" x="4197350" y="2146300"/>
          <p14:tracePt t="133640" x="4191000" y="2127250"/>
          <p14:tracePt t="133790" x="4184650" y="2120900"/>
          <p14:tracePt t="134494" x="4178300" y="2114550"/>
          <p14:tracePt t="134566" x="4159250" y="2108200"/>
          <p14:tracePt t="134590" x="4152900" y="2108200"/>
          <p14:tracePt t="134598" x="4146550" y="2101850"/>
          <p14:tracePt t="134654" x="4140200" y="2089150"/>
          <p14:tracePt t="135582" x="4140200" y="2082800"/>
          <p14:tracePt t="135630" x="4140200" y="2076450"/>
          <p14:tracePt t="135655" x="4140200" y="2070100"/>
          <p14:tracePt t="135678" x="4146550" y="2063750"/>
          <p14:tracePt t="135710" x="4165600" y="2057400"/>
          <p14:tracePt t="135822" x="4165600" y="2044700"/>
          <p14:tracePt t="135830" x="4165600" y="2038350"/>
          <p14:tracePt t="135846" x="4165600" y="2032000"/>
          <p14:tracePt t="136399" x="4171950" y="2025650"/>
          <p14:tracePt t="136407" x="4191000" y="2019300"/>
          <p14:tracePt t="136424" x="4235450" y="1987550"/>
          <p14:tracePt t="136441" x="4337050" y="1917700"/>
          <p14:tracePt t="136458" x="4514850" y="1771650"/>
          <p14:tracePt t="136474" x="4737100" y="1619250"/>
          <p14:tracePt t="136491" x="4895850" y="1498600"/>
          <p14:tracePt t="136507" x="4946650" y="1447800"/>
          <p14:tracePt t="136524" x="4965700" y="1435100"/>
          <p14:tracePt t="136599" x="4946650" y="1435100"/>
          <p14:tracePt t="136615" x="4940300" y="1441450"/>
          <p14:tracePt t="136631" x="4921250" y="1441450"/>
          <p14:tracePt t="136641" x="4908550" y="1447800"/>
          <p14:tracePt t="136657" x="4895850" y="1447800"/>
          <p14:tracePt t="136674" x="4864100" y="1466850"/>
          <p14:tracePt t="136691" x="4857750" y="1473200"/>
          <p14:tracePt t="136707" x="4838700" y="1479550"/>
          <p14:tracePt t="136724" x="4832350" y="1498600"/>
          <p14:tracePt t="136741" x="4832350" y="1504950"/>
          <p14:tracePt t="136757" x="4832350" y="1511300"/>
          <p14:tracePt t="136774" x="4832350" y="1517650"/>
          <p14:tracePt t="136935" x="4832350" y="1524000"/>
          <p14:tracePt t="136959" x="4845050" y="1524000"/>
          <p14:tracePt t="136975" x="4857750" y="1524000"/>
          <p14:tracePt t="136983" x="4864100" y="1524000"/>
          <p14:tracePt t="136999" x="4883150" y="1511300"/>
          <p14:tracePt t="137015" x="4889500" y="1498600"/>
          <p14:tracePt t="137175" x="4889500" y="1504950"/>
          <p14:tracePt t="137183" x="4889500" y="1511300"/>
          <p14:tracePt t="137191" x="4876800" y="1543050"/>
          <p14:tracePt t="137208" x="4832350" y="1574800"/>
          <p14:tracePt t="137224" x="4756150" y="1625600"/>
          <p14:tracePt t="137241" x="4635500" y="1708150"/>
          <p14:tracePt t="137258" x="4527550" y="1790700"/>
          <p14:tracePt t="137274" x="4438650" y="1860550"/>
          <p14:tracePt t="137291" x="4375150" y="1911350"/>
          <p14:tracePt t="137308" x="4330700" y="1962150"/>
          <p14:tracePt t="137324" x="4298950" y="1987550"/>
          <p14:tracePt t="137341" x="4292600" y="1993900"/>
          <p14:tracePt t="137431" x="4305300" y="1993900"/>
          <p14:tracePt t="137439" x="4311650" y="1993900"/>
          <p14:tracePt t="137447" x="4318000" y="1987550"/>
          <p14:tracePt t="137458" x="4318000" y="1981200"/>
          <p14:tracePt t="137475" x="4324350" y="1955800"/>
          <p14:tracePt t="137491" x="4337050" y="1924050"/>
          <p14:tracePt t="137508" x="4349750" y="1898650"/>
          <p14:tracePt t="137524" x="4356100" y="1892300"/>
          <p14:tracePt t="137541" x="4368800" y="1860550"/>
          <p14:tracePt t="137558" x="4375150" y="1847850"/>
          <p14:tracePt t="137575" x="4406900" y="1816100"/>
          <p14:tracePt t="137591" x="4413250" y="1809750"/>
          <p14:tracePt t="137608" x="4432300" y="1797050"/>
          <p14:tracePt t="137624" x="4445000" y="1778000"/>
          <p14:tracePt t="137641" x="4451350" y="1771650"/>
          <p14:tracePt t="137658" x="4470400" y="1765300"/>
          <p14:tracePt t="137674" x="4476750" y="1765300"/>
          <p14:tracePt t="137691" x="4483100" y="1765300"/>
          <p14:tracePt t="137708" x="4514850" y="1758950"/>
          <p14:tracePt t="137724" x="4521200" y="1746250"/>
          <p14:tracePt t="137741" x="4540250" y="1746250"/>
          <p14:tracePt t="137758" x="4546600" y="1746250"/>
          <p14:tracePt t="137774" x="4552950" y="1746250"/>
          <p14:tracePt t="137983" x="4552950" y="1739900"/>
          <p14:tracePt t="137991" x="4552950" y="1714500"/>
          <p14:tracePt t="138008" x="4610100" y="1631950"/>
          <p14:tracePt t="138025" x="4686300" y="1530350"/>
          <p14:tracePt t="138041" x="4749800" y="1466850"/>
          <p14:tracePt t="138058" x="4794250" y="1428750"/>
          <p14:tracePt t="138074" x="4857750" y="1390650"/>
          <p14:tracePt t="138091" x="4870450" y="1384300"/>
          <p14:tracePt t="138108" x="4883150" y="1384300"/>
          <p14:tracePt t="138183" x="4870450" y="1397000"/>
          <p14:tracePt t="138191" x="4864100" y="1403350"/>
          <p14:tracePt t="138208" x="4845050" y="1409700"/>
          <p14:tracePt t="138224" x="4806950" y="1428750"/>
          <p14:tracePt t="138241" x="4787900" y="1441450"/>
          <p14:tracePt t="138258" x="4775200" y="1447800"/>
          <p14:tracePt t="138274" x="4762500" y="1454150"/>
          <p14:tracePt t="138487" x="4781550" y="1435100"/>
          <p14:tracePt t="138503" x="4787900" y="1428750"/>
          <p14:tracePt t="138511" x="4794250" y="1422400"/>
          <p14:tracePt t="138525" x="4800600" y="1416050"/>
          <p14:tracePt t="138541" x="4826000" y="1390650"/>
          <p14:tracePt t="138558" x="4838700" y="1377950"/>
          <p14:tracePt t="138575" x="4864100" y="1346200"/>
          <p14:tracePt t="138591" x="4902200" y="1320800"/>
          <p14:tracePt t="138608" x="4940300" y="1301750"/>
          <p14:tracePt t="138625" x="4997450" y="1276350"/>
          <p14:tracePt t="138641" x="5054600" y="1244600"/>
          <p14:tracePt t="138658" x="5124450" y="1212850"/>
          <p14:tracePt t="138675" x="5149850" y="1206500"/>
          <p14:tracePt t="138691" x="5168900" y="1206500"/>
          <p14:tracePt t="138751" x="5175250" y="1206500"/>
          <p14:tracePt t="138831" x="5168900" y="1212850"/>
          <p14:tracePt t="138847" x="5149850" y="1212850"/>
          <p14:tracePt t="138863" x="5143500" y="1212850"/>
          <p14:tracePt t="138895" x="5137150" y="1212850"/>
          <p14:tracePt t="138903" x="5130800" y="1212850"/>
          <p14:tracePt t="138919" x="5124450" y="1212850"/>
          <p14:tracePt t="138935" x="5111750" y="1212850"/>
          <p14:tracePt t="139023" x="5105400" y="1206500"/>
          <p14:tracePt t="139439" x="5105400" y="1193800"/>
          <p14:tracePt t="139448" x="5118100" y="1193800"/>
          <p14:tracePt t="139458" x="5143500" y="1193800"/>
          <p14:tracePt t="139475" x="5194300" y="1193800"/>
          <p14:tracePt t="139492" x="5289550" y="1193800"/>
          <p14:tracePt t="139508" x="5410200" y="1193800"/>
          <p14:tracePt t="139525" x="5594350" y="1155700"/>
          <p14:tracePt t="139542" x="5740400" y="1123950"/>
          <p14:tracePt t="139558" x="5873750" y="1085850"/>
          <p14:tracePt t="139559" x="5911850" y="1073150"/>
          <p14:tracePt t="139575" x="5981700" y="1047750"/>
          <p14:tracePt t="139591" x="5994400" y="1047750"/>
          <p14:tracePt t="139671" x="5988050" y="1054100"/>
          <p14:tracePt t="139687" x="5981700" y="1060450"/>
          <p14:tracePt t="139695" x="5943600" y="1079500"/>
          <p14:tracePt t="139783" x="5937250" y="1079500"/>
          <p14:tracePt t="139887" x="5930900" y="1085850"/>
          <p14:tracePt t="139911" x="5930900" y="1092200"/>
          <p14:tracePt t="139919" x="5930900" y="1111250"/>
          <p14:tracePt t="139927" x="5930900" y="1130300"/>
          <p14:tracePt t="139942" x="5937250" y="1143000"/>
          <p14:tracePt t="139958" x="5956300" y="1200150"/>
          <p14:tracePt t="139975" x="6007100" y="1263650"/>
          <p14:tracePt t="139975" x="6007100" y="1276350"/>
          <p14:tracePt t="139992" x="6076950" y="1377950"/>
          <p14:tracePt t="140008" x="6146800" y="1485900"/>
          <p14:tracePt t="140025" x="6280150" y="1631950"/>
          <p14:tracePt t="140042" x="6419850" y="1771650"/>
          <p14:tracePt t="140058" x="6578600" y="1905000"/>
          <p14:tracePt t="140075" x="6737350" y="1993900"/>
          <p14:tracePt t="140092" x="6883400" y="2032000"/>
          <p14:tracePt t="140108" x="6934200" y="2044700"/>
          <p14:tracePt t="140191" x="6927850" y="2044700"/>
          <p14:tracePt t="140207" x="6902450" y="2044700"/>
          <p14:tracePt t="140215" x="6896100" y="2044700"/>
          <p14:tracePt t="140225" x="6889750" y="2044700"/>
          <p14:tracePt t="140242" x="6858000" y="2044700"/>
          <p14:tracePt t="140258" x="6826250" y="2044700"/>
          <p14:tracePt t="140275" x="6781800" y="2044700"/>
          <p14:tracePt t="140292" x="6756400" y="2044700"/>
          <p14:tracePt t="140308" x="6724650" y="2044700"/>
          <p14:tracePt t="140325" x="6692900" y="2019300"/>
          <p14:tracePt t="140342" x="6673850" y="2000250"/>
          <p14:tracePt t="140358" x="6642100" y="1968500"/>
          <p14:tracePt t="140375" x="6591300" y="1841500"/>
          <p14:tracePt t="140392" x="6565900" y="1676400"/>
          <p14:tracePt t="140408" x="6565900" y="1543050"/>
          <p14:tracePt t="140425" x="6565900" y="1403350"/>
          <p14:tracePt t="140442" x="6565900" y="1295400"/>
          <p14:tracePt t="140458" x="6616700" y="1193800"/>
          <p14:tracePt t="140475" x="6654800" y="1130300"/>
          <p14:tracePt t="140492" x="6661150" y="1123950"/>
          <p14:tracePt t="140508" x="6686550" y="1098550"/>
          <p14:tracePt t="140527" x="6692900" y="1098550"/>
          <p14:tracePt t="140543" x="6705600" y="1098550"/>
          <p14:tracePt t="140576" x="6711950" y="1098550"/>
          <p14:tracePt t="140584" x="6711950" y="1104900"/>
          <p14:tracePt t="140592" x="6705600" y="1130300"/>
          <p14:tracePt t="140608" x="6686550" y="1155700"/>
          <p14:tracePt t="140625" x="6673850" y="1174750"/>
          <p14:tracePt t="140642" x="6667500" y="1187450"/>
          <p14:tracePt t="140658" x="6642100" y="1225550"/>
          <p14:tracePt t="140675" x="6642100" y="1231900"/>
          <p14:tracePt t="140692" x="6623050" y="1257300"/>
          <p14:tracePt t="140708" x="6610350" y="1289050"/>
          <p14:tracePt t="140726" x="6604000" y="1301750"/>
          <p14:tracePt t="140742" x="6591300" y="1333500"/>
          <p14:tracePt t="140758" x="6591300" y="1352550"/>
          <p14:tracePt t="140775" x="6584950" y="1384300"/>
          <p14:tracePt t="140792" x="6584950" y="1397000"/>
          <p14:tracePt t="140848" x="6584950" y="1409700"/>
          <p14:tracePt t="140968" x="6591300" y="1384300"/>
          <p14:tracePt t="140991" x="6604000" y="1377950"/>
          <p14:tracePt t="141008" x="6610350" y="1371600"/>
          <p14:tracePt t="141200" x="6604000" y="1384300"/>
          <p14:tracePt t="141248" x="6604000" y="1397000"/>
          <p14:tracePt t="142136" x="6604000" y="1403350"/>
          <p14:tracePt t="142144" x="6604000" y="1409700"/>
          <p14:tracePt t="142184" x="6604000" y="1416050"/>
          <p14:tracePt t="142216" x="6597650" y="1422400"/>
          <p14:tracePt t="142729" x="6591300" y="1422400"/>
          <p14:tracePt t="145889" x="6591300" y="1416050"/>
          <p14:tracePt t="145953" x="6584950" y="1409700"/>
          <p14:tracePt t="146033" x="6584950" y="1403350"/>
          <p14:tracePt t="146041" x="6584950" y="1390650"/>
          <p14:tracePt t="146049" x="6584950" y="1384300"/>
          <p14:tracePt t="146065" x="6584950" y="1377950"/>
          <p14:tracePt t="146313" x="6584950" y="1371600"/>
          <p14:tracePt t="146353" x="6584950" y="1352550"/>
          <p14:tracePt t="146401" x="6584950" y="1346200"/>
          <p14:tracePt t="146689" x="6578600" y="1339850"/>
          <p14:tracePt t="146737" x="6572250" y="1339850"/>
          <p14:tracePt t="146777" x="6559550" y="1339850"/>
          <p14:tracePt t="146801" x="6553200" y="1346200"/>
          <p14:tracePt t="146841" x="6546850" y="1358900"/>
          <p14:tracePt t="146857" x="6540500" y="1358900"/>
          <p14:tracePt t="146986" x="6534150" y="1358900"/>
          <p14:tracePt t="147441" x="6527800" y="1365250"/>
          <p14:tracePt t="147449" x="6508750" y="1371600"/>
          <p14:tracePt t="147460" x="6502400" y="1377950"/>
          <p14:tracePt t="147477" x="6489700" y="1384300"/>
          <p14:tracePt t="147493" x="6477000" y="1397000"/>
          <p14:tracePt t="147513" x="6451600" y="1397000"/>
          <p14:tracePt t="147529" x="6438900" y="1403350"/>
          <p14:tracePt t="148625" x="6426200" y="1403350"/>
          <p14:tracePt t="148644" x="6426200" y="1397000"/>
          <p14:tracePt t="148660" x="6451600" y="1371600"/>
          <p14:tracePt t="148677" x="6521450" y="1352550"/>
          <p14:tracePt t="148694" x="6559550" y="1327150"/>
          <p14:tracePt t="148710" x="6623050" y="1320800"/>
          <p14:tracePt t="148727" x="6654800" y="1314450"/>
          <p14:tracePt t="148744" x="6680200" y="1314450"/>
          <p14:tracePt t="148760" x="6699250" y="1301750"/>
          <p14:tracePt t="148777" x="6718300" y="1295400"/>
          <p14:tracePt t="148794" x="6743700" y="1289050"/>
          <p14:tracePt t="148811" x="6750050" y="1289050"/>
          <p14:tracePt t="148827" x="6756400" y="1282700"/>
          <p14:tracePt t="148844" x="6769100" y="1270000"/>
          <p14:tracePt t="148860" x="6788150" y="1250950"/>
          <p14:tracePt t="148877" x="6800850" y="1244600"/>
          <p14:tracePt t="148894" x="6813550" y="1238250"/>
          <p14:tracePt t="148913" x="6826250" y="1231900"/>
          <p14:tracePt t="148953" x="6845300" y="1212850"/>
          <p14:tracePt t="148993" x="6851650" y="1206500"/>
          <p14:tracePt t="149090" x="6889750" y="1193800"/>
          <p14:tracePt t="149169" x="6896100" y="1193800"/>
          <p14:tracePt t="149193" x="6915150" y="1187450"/>
          <p14:tracePt t="149225" x="6921500" y="1187450"/>
          <p14:tracePt t="149250" x="6927850" y="1187450"/>
          <p14:tracePt t="149258" x="6934200" y="1187450"/>
          <p14:tracePt t="149306" x="6953250" y="11874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1857375"/>
            <a:ext cx="2160587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520700" y="4724400"/>
            <a:ext cx="4016375" cy="255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John Lightfoot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(1602 –1675) was an English churchman, rabbinical scholar, Vice-Chancellor of the University of Cambridge and Master of St.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Catharines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College</a:t>
            </a:r>
          </a:p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</a:t>
            </a:r>
            <a:r>
              <a:rPr lang="en-US" altLang="en-US" sz="2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3929BCE</a:t>
            </a:r>
            <a:endParaRPr lang="en-US" altLang="en-US" sz="2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SzPct val="100000"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buSzPct val="100000"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857375"/>
            <a:ext cx="216058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4506913" y="4779963"/>
            <a:ext cx="42926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James Ussher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(1581–1656) was Church of Ireland Archbishop of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Armagh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Primate of all Ireland between 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1625–1656</a:t>
            </a:r>
          </a:p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000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26 </a:t>
            </a:r>
            <a:r>
              <a:rPr lang="en-US" altLang="en-US" sz="2000" dirty="0">
                <a:solidFill>
                  <a:srgbClr val="C00000"/>
                </a:solidFill>
                <a:latin typeface="Times New Roman" panose="02020603050405020304" pitchFamily="18" charset="0"/>
              </a:rPr>
              <a:t>October 4004 BCE at 9AM.</a:t>
            </a: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81784" y="204788"/>
            <a:ext cx="8855030" cy="14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When did Earth form?</a:t>
            </a:r>
          </a:p>
          <a:p>
            <a:pPr algn="ctr" eaLnBrk="1" hangingPunct="1">
              <a:buSzPct val="100000"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Religious doctrine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! Euro-Christian?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0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352" x="6908800" y="1187450"/>
          <p14:tracePt t="1360" x="6800850" y="1162050"/>
          <p14:tracePt t="1368" x="6705600" y="1149350"/>
          <p14:tracePt t="1381" x="6635750" y="1136650"/>
          <p14:tracePt t="1398" x="6584950" y="1098550"/>
          <p14:tracePt t="1472" x="6578600" y="1092200"/>
          <p14:tracePt t="1528" x="6572250" y="1092200"/>
          <p14:tracePt t="1536" x="6559550" y="1092200"/>
          <p14:tracePt t="1548" x="6527800" y="1092200"/>
          <p14:tracePt t="1564" x="6407150" y="1104900"/>
          <p14:tracePt t="1581" x="6229350" y="1130300"/>
          <p14:tracePt t="1598" x="6032500" y="1174750"/>
          <p14:tracePt t="1615" x="5854700" y="1212850"/>
          <p14:tracePt t="1615" x="5759450" y="1250950"/>
          <p14:tracePt t="1631" x="5632450" y="1276350"/>
          <p14:tracePt t="1648" x="5581650" y="1295400"/>
          <p14:tracePt t="1664" x="5543550" y="1295400"/>
          <p14:tracePt t="1681" x="5448300" y="1295400"/>
          <p14:tracePt t="1698" x="5245100" y="1295400"/>
          <p14:tracePt t="1715" x="4914900" y="1270000"/>
          <p14:tracePt t="1731" x="4514850" y="1212850"/>
          <p14:tracePt t="1748" x="4114800" y="1149350"/>
          <p14:tracePt t="1765" x="3752850" y="1111250"/>
          <p14:tracePt t="1781" x="3454400" y="1066800"/>
          <p14:tracePt t="1798" x="3276600" y="1054100"/>
          <p14:tracePt t="1815" x="3232150" y="1054100"/>
          <p14:tracePt t="1832" x="3219450" y="1041400"/>
          <p14:tracePt t="1848" x="3232150" y="1003300"/>
          <p14:tracePt t="1865" x="3333750" y="958850"/>
          <p14:tracePt t="1881" x="3403600" y="920750"/>
          <p14:tracePt t="1898" x="3416300" y="920750"/>
          <p14:tracePt t="1915" x="3441700" y="920750"/>
          <p14:tracePt t="1931" x="3486150" y="920750"/>
          <p14:tracePt t="1948" x="3543300" y="920750"/>
          <p14:tracePt t="1964" x="3575050" y="946150"/>
          <p14:tracePt t="2304" x="3581400" y="920750"/>
          <p14:tracePt t="2320" x="3587750" y="914400"/>
          <p14:tracePt t="2336" x="3600450" y="908050"/>
          <p14:tracePt t="2344" x="3613150" y="901700"/>
          <p14:tracePt t="2360" x="3632200" y="882650"/>
          <p14:tracePt t="2368" x="3638550" y="876300"/>
          <p14:tracePt t="2384" x="3644900" y="869950"/>
          <p14:tracePt t="2408" x="3657600" y="869950"/>
          <p14:tracePt t="2600" x="3663950" y="857250"/>
          <p14:tracePt t="2608" x="3670300" y="850900"/>
          <p14:tracePt t="2616" x="3676650" y="844550"/>
          <p14:tracePt t="2632" x="3689350" y="831850"/>
          <p14:tracePt t="2648" x="3708400" y="825500"/>
          <p14:tracePt t="2665" x="3714750" y="812800"/>
          <p14:tracePt t="2720" x="3721100" y="806450"/>
          <p14:tracePt t="2768" x="3733800" y="806450"/>
          <p14:tracePt t="2968" x="3740150" y="806450"/>
          <p14:tracePt t="2976" x="3746500" y="806450"/>
          <p14:tracePt t="2984" x="3771900" y="806450"/>
          <p14:tracePt t="2998" x="3810000" y="800100"/>
          <p14:tracePt t="3015" x="3937000" y="800100"/>
          <p14:tracePt t="3032" x="4184650" y="774700"/>
          <p14:tracePt t="3048" x="4381500" y="736600"/>
          <p14:tracePt t="3065" x="4527550" y="723900"/>
          <p14:tracePt t="3082" x="4629150" y="711200"/>
          <p14:tracePt t="3098" x="4826000" y="711200"/>
          <p14:tracePt t="3115" x="5118100" y="666750"/>
          <p14:tracePt t="3132" x="5715000" y="571500"/>
          <p14:tracePt t="3148" x="6426200" y="469900"/>
          <p14:tracePt t="3165" x="7378700" y="336550"/>
          <p14:tracePt t="3182" x="8369300" y="196850"/>
          <p14:tracePt t="3198" x="8902700" y="133350"/>
          <p14:tracePt t="3215" x="9029700" y="133350"/>
          <p14:tracePt t="3232" x="9042400" y="133350"/>
          <p14:tracePt t="3256" x="9029700" y="133350"/>
          <p14:tracePt t="3265" x="8966200" y="133350"/>
          <p14:tracePt t="3282" x="8851900" y="152400"/>
          <p14:tracePt t="3298" x="8807450" y="152400"/>
          <p14:tracePt t="3315" x="8782050" y="152400"/>
          <p14:tracePt t="3332" x="8775700" y="152400"/>
          <p14:tracePt t="3348" x="8763000" y="158750"/>
          <p14:tracePt t="3384" x="8743950" y="158750"/>
          <p14:tracePt t="3448" x="8737600" y="158750"/>
          <p14:tracePt t="3473" x="8731250" y="158750"/>
          <p14:tracePt t="3488" x="8724900" y="158750"/>
          <p14:tracePt t="3504" x="8705850" y="165100"/>
          <p14:tracePt t="3512" x="8680450" y="184150"/>
          <p14:tracePt t="3520" x="8661400" y="196850"/>
          <p14:tracePt t="3532" x="8642350" y="203200"/>
          <p14:tracePt t="3548" x="8509000" y="273050"/>
          <p14:tracePt t="3565" x="8293100" y="374650"/>
          <p14:tracePt t="3582" x="8039100" y="482600"/>
          <p14:tracePt t="3598" x="7766050" y="596900"/>
          <p14:tracePt t="3615" x="7531100" y="711200"/>
          <p14:tracePt t="3632" x="7340600" y="825500"/>
          <p14:tracePt t="3648" x="7289800" y="850900"/>
          <p14:tracePt t="3665" x="7283450" y="863600"/>
          <p14:tracePt t="3704" x="7277100" y="863600"/>
          <p14:tracePt t="3712" x="7270750" y="857250"/>
          <p14:tracePt t="3720" x="7270750" y="850900"/>
          <p14:tracePt t="3736" x="7270750" y="844550"/>
          <p14:tracePt t="3748" x="7270750" y="838200"/>
          <p14:tracePt t="3765" x="7258050" y="812800"/>
          <p14:tracePt t="3782" x="7251700" y="800100"/>
          <p14:tracePt t="3799" x="7251700" y="781050"/>
          <p14:tracePt t="3815" x="7245350" y="774700"/>
          <p14:tracePt t="3832" x="7245350" y="768350"/>
          <p14:tracePt t="3848" x="7245350" y="762000"/>
          <p14:tracePt t="4345" x="7245350" y="755650"/>
          <p14:tracePt t="4352" x="7264400" y="755650"/>
          <p14:tracePt t="4365" x="7270750" y="755650"/>
          <p14:tracePt t="4382" x="7308850" y="755650"/>
          <p14:tracePt t="4399" x="7346950" y="755650"/>
          <p14:tracePt t="4415" x="7378700" y="755650"/>
          <p14:tracePt t="4432" x="7397750" y="774700"/>
          <p14:tracePt t="4432" x="7404100" y="774700"/>
          <p14:tracePt t="4448" x="7429500" y="774700"/>
          <p14:tracePt t="4465" x="7435850" y="781050"/>
          <p14:tracePt t="4496" x="7442200" y="781050"/>
          <p14:tracePt t="5193" x="7454900" y="781050"/>
          <p14:tracePt t="5201" x="7467600" y="781050"/>
          <p14:tracePt t="5215" x="7473950" y="787400"/>
          <p14:tracePt t="5232" x="7512050" y="787400"/>
          <p14:tracePt t="5249" x="7537450" y="787400"/>
          <p14:tracePt t="5265" x="7550150" y="787400"/>
          <p14:tracePt t="5320" x="7556500" y="793750"/>
          <p14:tracePt t="5328" x="7556500" y="800100"/>
          <p14:tracePt t="5344" x="7556500" y="812800"/>
          <p14:tracePt t="5352" x="7556500" y="819150"/>
          <p14:tracePt t="5529" x="7550150" y="819150"/>
          <p14:tracePt t="5601" x="7543800" y="819150"/>
          <p14:tracePt t="5897" x="7537450" y="806450"/>
          <p14:tracePt t="5969" x="7524750" y="800100"/>
          <p14:tracePt t="6498" x="7512050" y="800100"/>
          <p14:tracePt t="6505" x="7505700" y="800100"/>
          <p14:tracePt t="6516" x="7467600" y="800100"/>
          <p14:tracePt t="6533" x="7346950" y="889000"/>
          <p14:tracePt t="6549" x="7194550" y="984250"/>
          <p14:tracePt t="6566" x="7035800" y="1073150"/>
          <p14:tracePt t="6582" x="6927850" y="1168400"/>
          <p14:tracePt t="6599" x="6750050" y="1289050"/>
          <p14:tracePt t="6616" x="6483350" y="1435100"/>
          <p14:tracePt t="6632" x="6178550" y="1581150"/>
          <p14:tracePt t="6633" x="6064250" y="1638300"/>
          <p14:tracePt t="6649" x="5721350" y="1784350"/>
          <p14:tracePt t="6666" x="5264150" y="1981200"/>
          <p14:tracePt t="6682" x="4743450" y="2184400"/>
          <p14:tracePt t="6699" x="4343400" y="2311400"/>
          <p14:tracePt t="6716" x="4076700" y="2381250"/>
          <p14:tracePt t="6732" x="3968750" y="2393950"/>
          <p14:tracePt t="6749" x="3911600" y="2393950"/>
          <p14:tracePt t="6766" x="3879850" y="2393950"/>
          <p14:tracePt t="6782" x="3860800" y="2393950"/>
          <p14:tracePt t="6799" x="3854450" y="2387600"/>
          <p14:tracePt t="6816" x="3841750" y="2368550"/>
          <p14:tracePt t="6832" x="3841750" y="2349500"/>
          <p14:tracePt t="6833" x="3841750" y="2343150"/>
          <p14:tracePt t="6849" x="3841750" y="2311400"/>
          <p14:tracePt t="6866" x="3854450" y="2254250"/>
          <p14:tracePt t="6882" x="3924300" y="2159000"/>
          <p14:tracePt t="6899" x="4032250" y="2051050"/>
          <p14:tracePt t="6916" x="4140200" y="1949450"/>
          <p14:tracePt t="6933" x="4235450" y="1885950"/>
          <p14:tracePt t="6949" x="4273550" y="1847850"/>
          <p14:tracePt t="6966" x="4279900" y="1841500"/>
          <p14:tracePt t="6982" x="4292600" y="1828800"/>
          <p14:tracePt t="6999" x="4298950" y="1828800"/>
          <p14:tracePt t="7016" x="4305300" y="1822450"/>
          <p14:tracePt t="7032" x="4343400" y="1803400"/>
          <p14:tracePt t="7049" x="4375150" y="1797050"/>
          <p14:tracePt t="7066" x="4419600" y="1790700"/>
          <p14:tracePt t="7082" x="4476750" y="1771650"/>
          <p14:tracePt t="7099" x="4502150" y="1771650"/>
          <p14:tracePt t="7116" x="4514850" y="1771650"/>
          <p14:tracePt t="7201" x="4514850" y="1790700"/>
          <p14:tracePt t="7217" x="4495800" y="1797050"/>
          <p14:tracePt t="7225" x="4489450" y="1816100"/>
          <p14:tracePt t="7297" x="4470400" y="1816100"/>
          <p14:tracePt t="7305" x="4464050" y="1822450"/>
          <p14:tracePt t="8361" x="4457700" y="1822450"/>
          <p14:tracePt t="8377" x="4445000" y="1822450"/>
          <p14:tracePt t="8409" x="4432300" y="1822450"/>
          <p14:tracePt t="8426" x="4425950" y="1822450"/>
          <p14:tracePt t="8441" x="4406900" y="1822450"/>
          <p14:tracePt t="8457" x="4400550" y="1803400"/>
          <p14:tracePt t="8466" x="4387850" y="1784350"/>
          <p14:tracePt t="8483" x="4375150" y="1771650"/>
          <p14:tracePt t="8499" x="4375150" y="1739900"/>
          <p14:tracePt t="8516" x="4356100" y="1695450"/>
          <p14:tracePt t="8533" x="4337050" y="1657350"/>
          <p14:tracePt t="8549" x="4318000" y="1625600"/>
          <p14:tracePt t="8566" x="4311650" y="1581150"/>
          <p14:tracePt t="8583" x="4311650" y="1549400"/>
          <p14:tracePt t="8599" x="4311650" y="1517650"/>
          <p14:tracePt t="8616" x="4311650" y="1479550"/>
          <p14:tracePt t="8633" x="4286250" y="1454150"/>
          <p14:tracePt t="8633" x="4279900" y="1447800"/>
          <p14:tracePt t="8649" x="4254500" y="1422400"/>
          <p14:tracePt t="8666" x="4241800" y="1422400"/>
          <p14:tracePt t="8683" x="4222750" y="1422400"/>
          <p14:tracePt t="8700" x="4216400" y="1422400"/>
          <p14:tracePt t="8716" x="4210050" y="1428750"/>
          <p14:tracePt t="8753" x="4203700" y="1435100"/>
          <p14:tracePt t="8777" x="4203700" y="1441450"/>
          <p14:tracePt t="8785" x="4203700" y="1454150"/>
          <p14:tracePt t="8793" x="4203700" y="1473200"/>
          <p14:tracePt t="8801" x="4203700" y="1479550"/>
          <p14:tracePt t="8816" x="4203700" y="1498600"/>
          <p14:tracePt t="8833" x="4203700" y="1536700"/>
          <p14:tracePt t="8849" x="4203700" y="1543050"/>
          <p14:tracePt t="8866" x="4203700" y="1549400"/>
          <p14:tracePt t="9314" x="4203700" y="1555750"/>
          <p14:tracePt t="9321" x="4203700" y="1574800"/>
          <p14:tracePt t="9338" x="4203700" y="1581150"/>
          <p14:tracePt t="9350" x="4203700" y="1587500"/>
          <p14:tracePt t="9366" x="4203700" y="1593850"/>
          <p14:tracePt t="9383" x="4203700" y="1619250"/>
          <p14:tracePt t="9400" x="4203700" y="1631950"/>
          <p14:tracePt t="9416" x="4203700" y="1657350"/>
          <p14:tracePt t="9417" x="4203700" y="1670050"/>
          <p14:tracePt t="9433" x="4203700" y="1695450"/>
          <p14:tracePt t="9450" x="4203700" y="1714500"/>
          <p14:tracePt t="9466" x="4203700" y="1733550"/>
          <p14:tracePt t="9483" x="4203700" y="1739900"/>
          <p14:tracePt t="9500" x="4203700" y="1752600"/>
          <p14:tracePt t="9516" x="4210050" y="1784350"/>
          <p14:tracePt t="9533" x="4229100" y="1790700"/>
          <p14:tracePt t="9550" x="4235450" y="1803400"/>
          <p14:tracePt t="9566" x="4254500" y="1809750"/>
          <p14:tracePt t="9583" x="4260850" y="1816100"/>
          <p14:tracePt t="9674" x="4267200" y="1816100"/>
          <p14:tracePt t="9882" x="4273550" y="1816100"/>
          <p14:tracePt t="9897" x="4273550" y="1822450"/>
          <p14:tracePt t="9913" x="4286250" y="1841500"/>
          <p14:tracePt t="9978" x="4292600" y="1841500"/>
          <p14:tracePt t="9985" x="4298950" y="1841500"/>
          <p14:tracePt t="10000" x="4305300" y="1841500"/>
          <p14:tracePt t="10016" x="4349750" y="1841500"/>
          <p14:tracePt t="10033" x="4495800" y="1841500"/>
          <p14:tracePt t="10050" x="4641850" y="1822450"/>
          <p14:tracePt t="10066" x="4800600" y="1797050"/>
          <p14:tracePt t="10083" x="5029200" y="1771650"/>
          <p14:tracePt t="10100" x="5264150" y="1714500"/>
          <p14:tracePt t="10116" x="5410200" y="1663700"/>
          <p14:tracePt t="10133" x="5575300" y="1638300"/>
          <p14:tracePt t="10150" x="5803900" y="1600200"/>
          <p14:tracePt t="10167" x="6108700" y="1530350"/>
          <p14:tracePt t="10183" x="6667500" y="1492250"/>
          <p14:tracePt t="10200" x="7378700" y="1390650"/>
          <p14:tracePt t="10216" x="7969250" y="1333500"/>
          <p14:tracePt t="10233" x="8451850" y="1320800"/>
          <p14:tracePt t="10250" x="8578850" y="1320800"/>
          <p14:tracePt t="10266" x="8591550" y="1320800"/>
          <p14:tracePt t="10338" x="8597900" y="1320800"/>
          <p14:tracePt t="10353" x="8597900" y="1327150"/>
          <p14:tracePt t="10377" x="8591550" y="1327150"/>
          <p14:tracePt t="10386" x="8578850" y="1333500"/>
          <p14:tracePt t="10402" x="8566150" y="1333500"/>
          <p14:tracePt t="10418" x="8553450" y="1346200"/>
          <p14:tracePt t="10458" x="8534400" y="1346200"/>
          <p14:tracePt t="10466" x="8528050" y="1352550"/>
          <p14:tracePt t="10538" x="8509000" y="1371600"/>
          <p14:tracePt t="10546" x="8496300" y="1377950"/>
          <p14:tracePt t="10554" x="8439150" y="1422400"/>
          <p14:tracePt t="10567" x="8375650" y="1447800"/>
          <p14:tracePt t="10583" x="8121650" y="1574800"/>
          <p14:tracePt t="10600" x="7747000" y="1733550"/>
          <p14:tracePt t="10617" x="7207250" y="1898650"/>
          <p14:tracePt t="10633" x="6623050" y="2070100"/>
          <p14:tracePt t="10650" x="6375400" y="2139950"/>
          <p14:tracePt t="10667" x="6305550" y="2139950"/>
          <p14:tracePt t="10683" x="6267450" y="2139950"/>
          <p14:tracePt t="10700" x="6261100" y="2139950"/>
          <p14:tracePt t="10717" x="6254750" y="2139950"/>
          <p14:tracePt t="10733" x="6235700" y="2133600"/>
          <p14:tracePt t="10750" x="6235700" y="2120900"/>
          <p14:tracePt t="10767" x="6242050" y="2089150"/>
          <p14:tracePt t="10783" x="6242050" y="2082800"/>
          <p14:tracePt t="10800" x="6248400" y="2057400"/>
          <p14:tracePt t="10817" x="6248400" y="2051050"/>
          <p14:tracePt t="10833" x="6248400" y="2044700"/>
          <p14:tracePt t="10858" x="6248400" y="2032000"/>
          <p14:tracePt t="10882" x="6248400" y="2019300"/>
          <p14:tracePt t="10890" x="6229350" y="2012950"/>
          <p14:tracePt t="10900" x="6223000" y="2012950"/>
          <p14:tracePt t="10917" x="6178550" y="2006600"/>
          <p14:tracePt t="10934" x="6134100" y="1993900"/>
          <p14:tracePt t="10950" x="6089650" y="1968500"/>
          <p14:tracePt t="10967" x="6007100" y="1955800"/>
          <p14:tracePt t="10983" x="5892800" y="1911350"/>
          <p14:tracePt t="11000" x="5784850" y="1911350"/>
          <p14:tracePt t="11017" x="5676900" y="1898650"/>
          <p14:tracePt t="11033" x="5530850" y="1898650"/>
          <p14:tracePt t="11050" x="5473700" y="1898650"/>
          <p14:tracePt t="11067" x="5467350" y="1898650"/>
          <p14:tracePt t="11106" x="5461000" y="1892300"/>
          <p14:tracePt t="11130" x="5461000" y="1873250"/>
          <p14:tracePt t="11138" x="5480050" y="1841500"/>
          <p14:tracePt t="11146" x="5594350" y="1803400"/>
          <p14:tracePt t="11154" x="5702300" y="1778000"/>
          <p14:tracePt t="11167" x="5861050" y="1720850"/>
          <p14:tracePt t="11183" x="6191250" y="1631950"/>
          <p14:tracePt t="11200" x="6457950" y="1562100"/>
          <p14:tracePt t="11217" x="6565900" y="1524000"/>
          <p14:tracePt t="11233" x="6578600" y="1517650"/>
          <p14:tracePt t="11282" x="6591300" y="1517650"/>
          <p14:tracePt t="11306" x="6616700" y="1517650"/>
          <p14:tracePt t="11314" x="6623050" y="1524000"/>
          <p14:tracePt t="11322" x="6629400" y="1524000"/>
          <p14:tracePt t="11333" x="6654800" y="1536700"/>
          <p14:tracePt t="11350" x="6680200" y="1536700"/>
          <p14:tracePt t="11367" x="6756400" y="1536700"/>
          <p14:tracePt t="11383" x="6845300" y="1536700"/>
          <p14:tracePt t="11400" x="6972300" y="1536700"/>
          <p14:tracePt t="11417" x="7099300" y="1536700"/>
          <p14:tracePt t="11434" x="7391400" y="1536700"/>
          <p14:tracePt t="11450" x="7581900" y="1536700"/>
          <p14:tracePt t="11467" x="7810500" y="1536700"/>
          <p14:tracePt t="11483" x="7924800" y="1530350"/>
          <p14:tracePt t="11500" x="7962900" y="1530350"/>
          <p14:tracePt t="11570" x="7969250" y="1530350"/>
          <p14:tracePt t="11578" x="7969250" y="1543050"/>
          <p14:tracePt t="11586" x="7975600" y="1568450"/>
          <p14:tracePt t="11600" x="7975600" y="1581150"/>
          <p14:tracePt t="11617" x="7975600" y="1619250"/>
          <p14:tracePt t="11634" x="7975600" y="1657350"/>
          <p14:tracePt t="11650" x="7975600" y="1682750"/>
          <p14:tracePt t="11667" x="7975600" y="1689100"/>
          <p14:tracePt t="11684" x="7975600" y="1695450"/>
          <p14:tracePt t="11700" x="7975600" y="1701800"/>
          <p14:tracePt t="11717" x="7975600" y="1727200"/>
          <p14:tracePt t="11734" x="7975600" y="1739900"/>
          <p14:tracePt t="11750" x="7975600" y="1765300"/>
          <p14:tracePt t="11767" x="7975600" y="1797050"/>
          <p14:tracePt t="11784" x="7975600" y="1816100"/>
          <p14:tracePt t="11800" x="8001000" y="1847850"/>
          <p14:tracePt t="11817" x="8007350" y="1847850"/>
          <p14:tracePt t="11834" x="8026400" y="1847850"/>
          <p14:tracePt t="11850" x="8039100" y="1847850"/>
          <p14:tracePt t="11867" x="8070850" y="1841500"/>
          <p14:tracePt t="11884" x="8083550" y="1835150"/>
          <p14:tracePt t="11900" x="8089900" y="1828800"/>
          <p14:tracePt t="11917" x="8121650" y="1809750"/>
          <p14:tracePt t="11934" x="8140700" y="1797050"/>
          <p14:tracePt t="11950" x="8147050" y="1797050"/>
          <p14:tracePt t="11967" x="8153400" y="1797050"/>
          <p14:tracePt t="11984" x="8159750" y="1790700"/>
          <p14:tracePt t="12034" x="8166100" y="1778000"/>
          <p14:tracePt t="12050" x="8166100" y="1771650"/>
          <p14:tracePt t="12058" x="8166100" y="1765300"/>
          <p14:tracePt t="12090" x="8166100" y="1758950"/>
          <p14:tracePt t="12106" x="8166100" y="1752600"/>
          <p14:tracePt t="12114" x="8159750" y="1746250"/>
          <p14:tracePt t="12138" x="8159750" y="1733550"/>
          <p14:tracePt t="12154" x="8153400" y="1727200"/>
          <p14:tracePt t="12290" x="8147050" y="1739900"/>
          <p14:tracePt t="12298" x="8147050" y="1765300"/>
          <p14:tracePt t="12306" x="8147050" y="1771650"/>
          <p14:tracePt t="12317" x="8147050" y="1778000"/>
          <p14:tracePt t="12334" x="8147050" y="1784350"/>
          <p14:tracePt t="12350" x="8147050" y="1809750"/>
          <p14:tracePt t="12367" x="8147050" y="1816100"/>
          <p14:tracePt t="12384" x="8147050" y="1822450"/>
          <p14:tracePt t="12514" x="8147050" y="1847850"/>
          <p14:tracePt t="12530" x="8147050" y="1854200"/>
          <p14:tracePt t="12538" x="8147050" y="1860550"/>
          <p14:tracePt t="12550" x="8147050" y="1879600"/>
          <p14:tracePt t="12567" x="8147050" y="1898650"/>
          <p14:tracePt t="12584" x="8147050" y="1924050"/>
          <p14:tracePt t="12601" x="8147050" y="1936750"/>
          <p14:tracePt t="12617" x="8147050" y="1962150"/>
          <p14:tracePt t="12634" x="8147050" y="1981200"/>
          <p14:tracePt t="12650" x="8147050" y="1987550"/>
          <p14:tracePt t="12667" x="8147050" y="1993900"/>
          <p14:tracePt t="12698" x="8147050" y="2000250"/>
          <p14:tracePt t="12794" x="8147050" y="2006600"/>
          <p14:tracePt t="13002" x="8147050" y="2000250"/>
          <p14:tracePt t="13026" x="8147050" y="1981200"/>
          <p14:tracePt t="13202" x="8147050" y="1987550"/>
          <p14:tracePt t="13218" x="8140700" y="2000250"/>
          <p14:tracePt t="13242" x="8128000" y="2006600"/>
          <p14:tracePt t="13266" x="8121650" y="2019300"/>
          <p14:tracePt t="13346" x="8115300" y="2019300"/>
          <p14:tracePt t="13362" x="8108950" y="2019300"/>
          <p14:tracePt t="13370" x="8083550" y="2006600"/>
          <p14:tracePt t="13384" x="8051800" y="1974850"/>
          <p14:tracePt t="13401" x="7943850" y="1873250"/>
          <p14:tracePt t="13417" x="7842250" y="1752600"/>
          <p14:tracePt t="13434" x="7772400" y="1631950"/>
          <p14:tracePt t="13451" x="7759700" y="1606550"/>
          <p14:tracePt t="13467" x="7747000" y="1574800"/>
          <p14:tracePt t="13484" x="7734300" y="1562100"/>
          <p14:tracePt t="13501" x="7721600" y="1543050"/>
          <p14:tracePt t="13517" x="7702550" y="1524000"/>
          <p14:tracePt t="13534" x="7670800" y="1511300"/>
          <p14:tracePt t="13551" x="7613650" y="1504950"/>
          <p14:tracePt t="13567" x="7493000" y="1504950"/>
          <p14:tracePt t="13584" x="7321550" y="1504950"/>
          <p14:tracePt t="13601" x="7124700" y="1504950"/>
          <p14:tracePt t="13617" x="6896100" y="1536700"/>
          <p14:tracePt t="13634" x="6489700" y="1651000"/>
          <p14:tracePt t="13651" x="6299200" y="1746250"/>
          <p14:tracePt t="13667" x="6083300" y="1841500"/>
          <p14:tracePt t="13684" x="5880100" y="1924050"/>
          <p14:tracePt t="13701" x="5657850" y="2032000"/>
          <p14:tracePt t="13717" x="5416550" y="2159000"/>
          <p14:tracePt t="13734" x="5213350" y="2298700"/>
          <p14:tracePt t="13751" x="5003800" y="2451100"/>
          <p14:tracePt t="13767" x="4813300" y="2584450"/>
          <p14:tracePt t="13784" x="4699000" y="2698750"/>
          <p14:tracePt t="13801" x="4660900" y="2768600"/>
          <p14:tracePt t="13817" x="4660900" y="2800350"/>
          <p14:tracePt t="13834" x="4660900" y="2813050"/>
          <p14:tracePt t="13835" x="4660900" y="2832100"/>
          <p14:tracePt t="13851" x="4660900" y="2851150"/>
          <p14:tracePt t="13867" x="4686300" y="2863850"/>
          <p14:tracePt t="13898" x="4692650" y="2863850"/>
          <p14:tracePt t="13978" x="4673600" y="2863850"/>
          <p14:tracePt t="13986" x="4667250" y="2857500"/>
          <p14:tracePt t="14001" x="4660900" y="2857500"/>
          <p14:tracePt t="14017" x="4622800" y="2832100"/>
          <p14:tracePt t="14034" x="4610100" y="2819400"/>
          <p14:tracePt t="14051" x="4572000" y="2787650"/>
          <p14:tracePt t="14067" x="4572000" y="2762250"/>
          <p14:tracePt t="14084" x="4559300" y="2736850"/>
          <p14:tracePt t="14101" x="4540250" y="2711450"/>
          <p14:tracePt t="14117" x="4527550" y="2698750"/>
          <p14:tracePt t="14134" x="4489450" y="2660650"/>
          <p14:tracePt t="14151" x="4464050" y="2603500"/>
          <p14:tracePt t="14167" x="4419600" y="2520950"/>
          <p14:tracePt t="14184" x="4362450" y="2419350"/>
          <p14:tracePt t="14201" x="4311650" y="2286000"/>
          <p14:tracePt t="14217" x="4273550" y="2209800"/>
          <p14:tracePt t="14234" x="4260850" y="2127250"/>
          <p14:tracePt t="14251" x="4254500" y="2095500"/>
          <p14:tracePt t="14267" x="4254500" y="2082800"/>
          <p14:tracePt t="14284" x="4254500" y="2063750"/>
          <p14:tracePt t="14371" x="4241800" y="2057400"/>
          <p14:tracePt t="14386" x="4229100" y="2057400"/>
          <p14:tracePt t="14394" x="4197350" y="2057400"/>
          <p14:tracePt t="14403" x="4191000" y="2063750"/>
          <p14:tracePt t="14418" x="4178300" y="2082800"/>
          <p14:tracePt t="14434" x="4140200" y="2120900"/>
          <p14:tracePt t="14451" x="4127500" y="2146300"/>
          <p14:tracePt t="14467" x="4127500" y="2159000"/>
          <p14:tracePt t="14515" x="4127500" y="2165350"/>
          <p14:tracePt t="14523" x="4133850" y="2165350"/>
          <p14:tracePt t="14546" x="4140200" y="2165350"/>
          <p14:tracePt t="14554" x="4152900" y="2165350"/>
          <p14:tracePt t="14568" x="4159250" y="2165350"/>
          <p14:tracePt t="14590" x="4191000" y="2146300"/>
          <p14:tracePt t="14601" x="4197350" y="2139950"/>
          <p14:tracePt t="14618" x="4241800" y="2120900"/>
          <p14:tracePt t="14634" x="4387850" y="2032000"/>
          <p14:tracePt t="14651" x="4457700" y="1981200"/>
          <p14:tracePt t="14668" x="4495800" y="1949450"/>
          <p14:tracePt t="14691" x="4495800" y="1943100"/>
          <p14:tracePt t="14701" x="4495800" y="1930400"/>
          <p14:tracePt t="14718" x="4495800" y="1917700"/>
          <p14:tracePt t="14734" x="4483100" y="1905000"/>
          <p14:tracePt t="14751" x="4464050" y="1905000"/>
          <p14:tracePt t="14768" x="4451350" y="1905000"/>
          <p14:tracePt t="14835" x="4438650" y="1911350"/>
          <p14:tracePt t="14851" x="4406900" y="1930400"/>
          <p14:tracePt t="14859" x="4400550" y="1936750"/>
          <p14:tracePt t="14868" x="4394200" y="1949450"/>
          <p14:tracePt t="14884" x="4368800" y="1981200"/>
          <p14:tracePt t="14901" x="4362450" y="1993900"/>
          <p14:tracePt t="14918" x="4356100" y="2019300"/>
          <p14:tracePt t="14939" x="4356100" y="2025650"/>
          <p14:tracePt t="14995" x="4356100" y="2032000"/>
          <p14:tracePt t="15011" x="4356100" y="2038350"/>
          <p14:tracePt t="15027" x="4356100" y="2057400"/>
          <p14:tracePt t="15035" x="4356100" y="2063750"/>
          <p14:tracePt t="15051" x="4362450" y="2076450"/>
          <p14:tracePt t="15068" x="4375150" y="2082800"/>
          <p14:tracePt t="15084" x="4400550" y="2108200"/>
          <p14:tracePt t="15101" x="4419600" y="2120900"/>
          <p14:tracePt t="15123" x="4425950" y="2127250"/>
          <p14:tracePt t="15134" x="4425950" y="2133600"/>
          <p14:tracePt t="15151" x="4425950" y="2139950"/>
          <p14:tracePt t="15168" x="4425950" y="2171700"/>
          <p14:tracePt t="15184" x="4425950" y="2190750"/>
          <p14:tracePt t="15201" x="4425950" y="2197100"/>
          <p14:tracePt t="15355" x="4425950" y="2203450"/>
          <p14:tracePt t="15364" x="4419600" y="2216150"/>
          <p14:tracePt t="15371" x="4413250" y="2216150"/>
          <p14:tracePt t="15384" x="4400550" y="2216150"/>
          <p14:tracePt t="15401" x="4394200" y="2228850"/>
          <p14:tracePt t="15418" x="4381500" y="2228850"/>
          <p14:tracePt t="15435" x="4375150" y="2228850"/>
          <p14:tracePt t="15459" x="4362450" y="2228850"/>
          <p14:tracePt t="15612" x="4356100" y="2235200"/>
          <p14:tracePt t="15803" x="4356100" y="2222500"/>
          <p14:tracePt t="16411" x="4356100" y="2228850"/>
          <p14:tracePt t="16427" x="4356100" y="2254250"/>
          <p14:tracePt t="16435" x="4356100" y="2260600"/>
          <p14:tracePt t="16451" x="4343400" y="2362200"/>
          <p14:tracePt t="16468" x="4241800" y="2546350"/>
          <p14:tracePt t="16485" x="4083050" y="2806700"/>
          <p14:tracePt t="16501" x="3930650" y="3143250"/>
          <p14:tracePt t="16518" x="3708400" y="3549650"/>
          <p14:tracePt t="16535" x="3562350" y="3867150"/>
          <p14:tracePt t="16551" x="3460750" y="4152900"/>
          <p14:tracePt t="16568" x="3409950" y="4356100"/>
          <p14:tracePt t="16585" x="3397250" y="4464050"/>
          <p14:tracePt t="16601" x="3384550" y="4559300"/>
          <p14:tracePt t="16618" x="3340100" y="4673600"/>
          <p14:tracePt t="16635" x="3289300" y="4787900"/>
          <p14:tracePt t="16651" x="3257550" y="4857750"/>
          <p14:tracePt t="16668" x="3238500" y="4895850"/>
          <p14:tracePt t="16685" x="3232150" y="4902200"/>
          <p14:tracePt t="16707" x="3225800" y="4908550"/>
          <p14:tracePt t="16718" x="3219450" y="4908550"/>
          <p14:tracePt t="16735" x="3187700" y="4908550"/>
          <p14:tracePt t="16751" x="3105150" y="4908550"/>
          <p14:tracePt t="16768" x="2940050" y="4908550"/>
          <p14:tracePt t="16785" x="2628900" y="4921250"/>
          <p14:tracePt t="16801" x="2279650" y="4965700"/>
          <p14:tracePt t="16818" x="1924050" y="5029200"/>
          <p14:tracePt t="16835" x="1574800" y="5054600"/>
          <p14:tracePt t="16851" x="1504950" y="5054600"/>
          <p14:tracePt t="16868" x="1479550" y="5054600"/>
          <p14:tracePt t="16885" x="1460500" y="5054600"/>
          <p14:tracePt t="16901" x="1441450" y="5035550"/>
          <p14:tracePt t="16995" x="1441450" y="5029200"/>
          <p14:tracePt t="17003" x="1460500" y="5029200"/>
          <p14:tracePt t="17018" x="1485900" y="5041900"/>
          <p14:tracePt t="17035" x="1625600" y="5099050"/>
          <p14:tracePt t="17051" x="1765300" y="5156200"/>
          <p14:tracePt t="17068" x="1898650" y="5207000"/>
          <p14:tracePt t="17085" x="1993900" y="5257800"/>
          <p14:tracePt t="17101" x="2076450" y="5289550"/>
          <p14:tracePt t="17118" x="2197100" y="5353050"/>
          <p14:tracePt t="17135" x="2355850" y="5441950"/>
          <p14:tracePt t="17151" x="2527300" y="5537200"/>
          <p14:tracePt t="17168" x="2730500" y="5657850"/>
          <p14:tracePt t="17185" x="3016250" y="5759450"/>
          <p14:tracePt t="17201" x="3251200" y="5854700"/>
          <p14:tracePt t="17218" x="3365500" y="5911850"/>
          <p14:tracePt t="17235" x="3397250" y="5956300"/>
          <p14:tracePt t="17251" x="3397250" y="5969000"/>
          <p14:tracePt t="17268" x="3397250" y="5988050"/>
          <p14:tracePt t="17285" x="3397250" y="6007100"/>
          <p14:tracePt t="17395" x="3390900" y="6000750"/>
          <p14:tracePt t="17403" x="3352800" y="5994400"/>
          <p14:tracePt t="17418" x="3314700" y="5988050"/>
          <p14:tracePt t="17435" x="3244850" y="5924550"/>
          <p14:tracePt t="17451" x="3206750" y="5892800"/>
          <p14:tracePt t="17468" x="3187700" y="5822950"/>
          <p14:tracePt t="17485" x="3175000" y="5784850"/>
          <p14:tracePt t="17502" x="3143250" y="5753100"/>
          <p14:tracePt t="17518" x="3136900" y="5727700"/>
          <p14:tracePt t="17535" x="3117850" y="5689600"/>
          <p14:tracePt t="17551" x="3111500" y="5676900"/>
          <p14:tracePt t="17571" x="3105150" y="5676900"/>
          <p14:tracePt t="17585" x="3086100" y="5676900"/>
          <p14:tracePt t="17602" x="3060700" y="5689600"/>
          <p14:tracePt t="17618" x="3035300" y="5740400"/>
          <p14:tracePt t="17635" x="3022600" y="5772150"/>
          <p14:tracePt t="17651" x="3016250" y="5778500"/>
          <p14:tracePt t="17668" x="3003550" y="5803900"/>
          <p14:tracePt t="17691" x="2997200" y="5803900"/>
          <p14:tracePt t="17715" x="2990850" y="5803900"/>
          <p14:tracePt t="17731" x="2978150" y="5803900"/>
          <p14:tracePt t="17739" x="2959100" y="5803900"/>
          <p14:tracePt t="17751" x="2952750" y="5803900"/>
          <p14:tracePt t="17768" x="2946400" y="5803900"/>
          <p14:tracePt t="17795" x="2927350" y="5803900"/>
          <p14:tracePt t="17811" x="2921000" y="5803900"/>
          <p14:tracePt t="17851" x="2921000" y="5797550"/>
          <p14:tracePt t="17859" x="2927350" y="5784850"/>
          <p14:tracePt t="17868" x="2946400" y="5772150"/>
          <p14:tracePt t="17885" x="3003550" y="5740400"/>
          <p14:tracePt t="17902" x="3060700" y="5695950"/>
          <p14:tracePt t="17918" x="3244850" y="5562600"/>
          <p14:tracePt t="17935" x="3517900" y="5372100"/>
          <p14:tracePt t="17952" x="3708400" y="5219700"/>
          <p14:tracePt t="17968" x="3848100" y="5105400"/>
          <p14:tracePt t="17985" x="3924300" y="5029200"/>
          <p14:tracePt t="18002" x="3943350" y="5003800"/>
          <p14:tracePt t="18018" x="3943350" y="4997450"/>
          <p14:tracePt t="18075" x="3930650" y="4984750"/>
          <p14:tracePt t="18083" x="3911600" y="4991100"/>
          <p14:tracePt t="18091" x="3873500" y="5010150"/>
          <p14:tracePt t="18102" x="3829050" y="5041900"/>
          <p14:tracePt t="18118" x="3721100" y="5105400"/>
          <p14:tracePt t="18135" x="3613150" y="5187950"/>
          <p14:tracePt t="18152" x="3543300" y="5207000"/>
          <p14:tracePt t="18168" x="3473450" y="5251450"/>
          <p14:tracePt t="18185" x="3422650" y="5276850"/>
          <p14:tracePt t="18202" x="3365500" y="5327650"/>
          <p14:tracePt t="18218" x="3308350" y="5397500"/>
          <p14:tracePt t="18235" x="3270250" y="5499100"/>
          <p14:tracePt t="18252" x="3263900" y="5543550"/>
          <p14:tracePt t="18268" x="3263900" y="5562600"/>
          <p14:tracePt t="18291" x="3263900" y="5575300"/>
          <p14:tracePt t="18302" x="3270250" y="5575300"/>
          <p14:tracePt t="18318" x="3327400" y="5575300"/>
          <p14:tracePt t="18335" x="3416300" y="5575300"/>
          <p14:tracePt t="18352" x="3556000" y="5575300"/>
          <p14:tracePt t="18368" x="3746500" y="5556250"/>
          <p14:tracePt t="18385" x="4013200" y="5537200"/>
          <p14:tracePt t="18402" x="4254500" y="5537200"/>
          <p14:tracePt t="18418" x="4464050" y="5537200"/>
          <p14:tracePt t="18420" x="4514850" y="5537200"/>
          <p14:tracePt t="18435" x="4559300" y="5537200"/>
          <p14:tracePt t="18508" x="4546600" y="5537200"/>
          <p14:tracePt t="18515" x="4521200" y="5537200"/>
          <p14:tracePt t="18523" x="4483100" y="5537200"/>
          <p14:tracePt t="18535" x="4438650" y="5518150"/>
          <p14:tracePt t="18552" x="4387850" y="5511800"/>
          <p14:tracePt t="18568" x="4260850" y="5486400"/>
          <p14:tracePt t="18585" x="4095750" y="5435600"/>
          <p14:tracePt t="18602" x="3943350" y="5359400"/>
          <p14:tracePt t="18618" x="3841750" y="5314950"/>
          <p14:tracePt t="18635" x="3708400" y="5251450"/>
          <p14:tracePt t="18652" x="3657600" y="5213350"/>
          <p14:tracePt t="18669" x="3619500" y="5175250"/>
          <p14:tracePt t="18685" x="3600450" y="5118100"/>
          <p14:tracePt t="18702" x="3600450" y="5048250"/>
          <p14:tracePt t="18718" x="3600450" y="4984750"/>
          <p14:tracePt t="18738" x="3600450" y="4940300"/>
          <p14:tracePt t="18752" x="3600450" y="4902200"/>
          <p14:tracePt t="18769" x="3613150" y="4883150"/>
          <p14:tracePt t="18785" x="3619500" y="4876800"/>
          <p14:tracePt t="18802" x="3625850" y="4864100"/>
          <p14:tracePt t="18867" x="3606800" y="4864100"/>
          <p14:tracePt t="18876" x="3581400" y="4870450"/>
          <p14:tracePt t="18885" x="3562350" y="4876800"/>
          <p14:tracePt t="18902" x="3486150" y="4889500"/>
          <p14:tracePt t="18930" x="3397250" y="4908550"/>
          <p14:tracePt t="18935" x="3378200" y="4908550"/>
          <p14:tracePt t="18952" x="3333750" y="4921250"/>
          <p14:tracePt t="18972" x="3314700" y="4927600"/>
          <p14:tracePt t="18988" x="3308350" y="4933950"/>
          <p14:tracePt t="19003" x="3302000" y="4953000"/>
          <p14:tracePt t="19019" x="3282950" y="4972050"/>
          <p14:tracePt t="19035" x="3206750" y="5060950"/>
          <p14:tracePt t="19052" x="3168650" y="5124450"/>
          <p14:tracePt t="19069" x="3130550" y="5194300"/>
          <p14:tracePt t="19085" x="3117850" y="5207000"/>
          <p14:tracePt t="19164" x="3124200" y="5213350"/>
          <p14:tracePt t="19180" x="3130550" y="5213350"/>
          <p14:tracePt t="19196" x="3136900" y="5213350"/>
          <p14:tracePt t="19204" x="3143250" y="5213350"/>
          <p14:tracePt t="19219" x="3149600" y="5213350"/>
          <p14:tracePt t="19236" x="3168650" y="5213350"/>
          <p14:tracePt t="19252" x="3187700" y="5207000"/>
          <p14:tracePt t="19269" x="3225800" y="5168900"/>
          <p14:tracePt t="19285" x="3257550" y="5111750"/>
          <p14:tracePt t="19302" x="3282950" y="5086350"/>
          <p14:tracePt t="19319" x="3308350" y="5048250"/>
          <p14:tracePt t="19335" x="3314700" y="5041900"/>
          <p14:tracePt t="19352" x="3321050" y="5035550"/>
          <p14:tracePt t="19428" x="3314700" y="5035550"/>
          <p14:tracePt t="19436" x="3308350" y="5035550"/>
          <p14:tracePt t="19452" x="3289300" y="5041900"/>
          <p14:tracePt t="19469" x="3282950" y="5054600"/>
          <p14:tracePt t="19485" x="3276600" y="5067300"/>
          <p14:tracePt t="19502" x="3270250" y="5073650"/>
          <p14:tracePt t="19708" x="3270250" y="5060950"/>
          <p14:tracePt t="19724" x="3270250" y="5048250"/>
          <p14:tracePt t="19740" x="3276600" y="5041900"/>
          <p14:tracePt t="19748" x="3282950" y="5035550"/>
          <p14:tracePt t="19764" x="3289300" y="5022850"/>
          <p14:tracePt t="19780" x="3302000" y="5016500"/>
          <p14:tracePt t="19796" x="3308350" y="5010150"/>
          <p14:tracePt t="19981" x="3314700" y="5010150"/>
          <p14:tracePt t="20004" x="3321050" y="5010150"/>
          <p14:tracePt t="20012" x="3340100" y="5010150"/>
          <p14:tracePt t="20036" x="3346450" y="5010150"/>
          <p14:tracePt t="20052" x="3352800" y="5010150"/>
          <p14:tracePt t="20068" x="3359150" y="5010150"/>
          <p14:tracePt t="20084" x="3397250" y="5022850"/>
          <p14:tracePt t="20100" x="3422650" y="5029200"/>
          <p14:tracePt t="20108" x="3441700" y="5029200"/>
          <p14:tracePt t="20119" x="3467100" y="5029200"/>
          <p14:tracePt t="20135" x="3492500" y="5029200"/>
          <p14:tracePt t="20152" x="3517900" y="5029200"/>
          <p14:tracePt t="20172" x="3524250" y="5029200"/>
          <p14:tracePt t="20868" x="3505200" y="5041900"/>
          <p14:tracePt t="20884" x="3486150" y="5048250"/>
          <p14:tracePt t="20892" x="3467100" y="5067300"/>
          <p14:tracePt t="20908" x="3460750" y="5073650"/>
          <p14:tracePt t="20920" x="3454400" y="5080000"/>
          <p14:tracePt t="20936" x="3454400" y="5105400"/>
          <p14:tracePt t="20953" x="3454400" y="5111750"/>
          <p14:tracePt t="20969" x="3454400" y="5118100"/>
          <p14:tracePt t="20988" x="3454400" y="5124450"/>
          <p14:tracePt t="21002" x="3460750" y="5124450"/>
          <p14:tracePt t="21019" x="3479800" y="5124450"/>
          <p14:tracePt t="21036" x="3486150" y="5124450"/>
          <p14:tracePt t="21052" x="3511550" y="5124450"/>
          <p14:tracePt t="21069" x="3543300" y="5124450"/>
          <p14:tracePt t="21086" x="3556000" y="5124450"/>
          <p14:tracePt t="21102" x="3587750" y="5124450"/>
          <p14:tracePt t="21119" x="3619500" y="5124450"/>
          <p14:tracePt t="21136" x="3625850" y="5124450"/>
          <p14:tracePt t="21152" x="3644900" y="5124450"/>
          <p14:tracePt t="21169" x="3657600" y="5124450"/>
          <p14:tracePt t="21252" x="3657600" y="5137150"/>
          <p14:tracePt t="21260" x="3657600" y="5143500"/>
          <p14:tracePt t="21269" x="3651250" y="5149850"/>
          <p14:tracePt t="21286" x="3632200" y="5156200"/>
          <p14:tracePt t="21302" x="3625850" y="5162550"/>
          <p14:tracePt t="21348" x="3619500" y="5168900"/>
          <p14:tracePt t="21372" x="3613150" y="5181600"/>
          <p14:tracePt t="21396" x="3613150" y="5187950"/>
          <p14:tracePt t="21412" x="3613150" y="5213350"/>
          <p14:tracePt t="21420" x="3613150" y="5219700"/>
          <p14:tracePt t="21436" x="3613150" y="5270500"/>
          <p14:tracePt t="21452" x="3613150" y="5353050"/>
          <p14:tracePt t="21469" x="3708400" y="5511800"/>
          <p14:tracePt t="21486" x="3854450" y="5657850"/>
          <p14:tracePt t="21503" x="4051300" y="5791200"/>
          <p14:tracePt t="21519" x="4197350" y="5854700"/>
          <p14:tracePt t="21536" x="4292600" y="5892800"/>
          <p14:tracePt t="21552" x="4311650" y="5905500"/>
          <p14:tracePt t="21687" x="4298950" y="5892800"/>
          <p14:tracePt t="21692" x="4286250" y="5886450"/>
          <p14:tracePt t="21703" x="4267200" y="5886450"/>
          <p14:tracePt t="21719" x="4235450" y="5867400"/>
          <p14:tracePt t="21736" x="4210050" y="5848350"/>
          <p14:tracePt t="21753" x="4171950" y="5835650"/>
          <p14:tracePt t="21769" x="4165600" y="5829300"/>
          <p14:tracePt t="21786" x="4159250" y="5822950"/>
          <p14:tracePt t="21803" x="4152900" y="5803900"/>
          <p14:tracePt t="21819" x="4133850" y="5772150"/>
          <p14:tracePt t="21836" x="4133850" y="5740400"/>
          <p14:tracePt t="21852" x="4133850" y="5727700"/>
          <p14:tracePt t="21869" x="4133850" y="5702300"/>
          <p14:tracePt t="21917" x="4114800" y="5702300"/>
          <p14:tracePt t="21924" x="4108450" y="5715000"/>
          <p14:tracePt t="21936" x="4089400" y="5740400"/>
          <p14:tracePt t="21953" x="4057650" y="5816600"/>
          <p14:tracePt t="21969" x="4013200" y="5899150"/>
          <p14:tracePt t="21986" x="3987800" y="5937250"/>
          <p14:tracePt t="22003" x="3981450" y="5949950"/>
          <p14:tracePt t="22019" x="3975100" y="5956300"/>
          <p14:tracePt t="22036" x="3956050" y="5981700"/>
          <p14:tracePt t="22053" x="3949700" y="5988050"/>
          <p14:tracePt t="22069" x="3937000" y="6000750"/>
          <p14:tracePt t="22086" x="3930650" y="6013450"/>
          <p14:tracePt t="22103" x="3905250" y="6032500"/>
          <p14:tracePt t="22124" x="3898900" y="6045200"/>
          <p14:tracePt t="22180" x="3892550" y="6051550"/>
          <p14:tracePt t="22188" x="3879850" y="6057900"/>
          <p14:tracePt t="22196" x="3873500" y="6064250"/>
          <p14:tracePt t="22220" x="3860800" y="6070600"/>
          <p14:tracePt t="22244" x="3841750" y="6070600"/>
          <p14:tracePt t="22260" x="3835400" y="6070600"/>
          <p14:tracePt t="22268" x="3829050" y="6070600"/>
          <p14:tracePt t="22276" x="3803650" y="6070600"/>
          <p14:tracePt t="22286" x="3771900" y="6070600"/>
          <p14:tracePt t="22303" x="3708400" y="6070600"/>
          <p14:tracePt t="22319" x="3638550" y="6070600"/>
          <p14:tracePt t="22336" x="3587750" y="6070600"/>
          <p14:tracePt t="22353" x="3562350" y="6070600"/>
          <p14:tracePt t="22369" x="3517900" y="6070600"/>
          <p14:tracePt t="22386" x="3498850" y="6057900"/>
          <p14:tracePt t="22403" x="3486150" y="6057900"/>
          <p14:tracePt t="22419" x="3473450" y="6057900"/>
          <p14:tracePt t="22436" x="3467100" y="6057900"/>
          <p14:tracePt t="22453" x="3460750" y="6057900"/>
          <p14:tracePt t="22469" x="3435350" y="6057900"/>
          <p14:tracePt t="22486" x="3403600" y="6102350"/>
          <p14:tracePt t="22503" x="3384550" y="6134100"/>
          <p14:tracePt t="22519" x="3378200" y="6153150"/>
          <p14:tracePt t="22536" x="3378200" y="6172200"/>
          <p14:tracePt t="22553" x="3371850" y="6178550"/>
          <p14:tracePt t="22605" x="3371850" y="6184900"/>
          <p14:tracePt t="22612" x="3371850" y="6197600"/>
          <p14:tracePt t="22620" x="3371850" y="6210300"/>
          <p14:tracePt t="22636" x="3371850" y="6216650"/>
          <p14:tracePt t="22653" x="3371850" y="6223000"/>
          <p14:tracePt t="22941" x="3371850" y="6216650"/>
          <p14:tracePt t="22956" x="3378200" y="6216650"/>
          <p14:tracePt t="22989" x="3384550" y="6216650"/>
          <p14:tracePt t="23093" x="3397250" y="6216650"/>
          <p14:tracePt t="23117" x="3403600" y="6235700"/>
          <p14:tracePt t="23189" x="3390900" y="6254750"/>
          <p14:tracePt t="23197" x="3384550" y="6261100"/>
          <p14:tracePt t="23205" x="3371850" y="6273800"/>
          <p14:tracePt t="23219" x="3365500" y="6292850"/>
          <p14:tracePt t="23236" x="3333750" y="6369050"/>
          <p14:tracePt t="23253" x="3314700" y="6438900"/>
          <p14:tracePt t="23269" x="3295650" y="6483350"/>
          <p14:tracePt t="23286" x="3295650" y="6489700"/>
          <p14:tracePt t="23303" x="3295650" y="6502400"/>
          <p14:tracePt t="23320" x="3295650" y="6508750"/>
          <p14:tracePt t="23525" x="3295650" y="6496050"/>
          <p14:tracePt t="23541" x="3295650" y="6489700"/>
          <p14:tracePt t="23549" x="3295650" y="6483350"/>
          <p14:tracePt t="23565" x="3295650" y="6470650"/>
          <p14:tracePt t="23589" x="3295650" y="6457950"/>
          <p14:tracePt t="23909" x="3295650" y="6432550"/>
          <p14:tracePt t="23917" x="3295650" y="6419850"/>
          <p14:tracePt t="23925" x="3308350" y="6413500"/>
          <p14:tracePt t="23937" x="3308350" y="6407150"/>
          <p14:tracePt t="23953" x="3314700" y="6369050"/>
          <p14:tracePt t="23970" x="3327400" y="6337300"/>
          <p14:tracePt t="23986" x="3327400" y="6324600"/>
          <p14:tracePt t="24003" x="3340100" y="6286500"/>
          <p14:tracePt t="24020" x="3340100" y="6261100"/>
          <p14:tracePt t="24037" x="3352800" y="6216650"/>
          <p14:tracePt t="24053" x="3352800" y="6203950"/>
          <p14:tracePt t="24070" x="3352800" y="6178550"/>
          <p14:tracePt t="24086" x="3352800" y="6172200"/>
          <p14:tracePt t="24103" x="3352800" y="6165850"/>
          <p14:tracePt t="24120" x="3352800" y="6159500"/>
          <p14:tracePt t="24136" x="3352800" y="6140450"/>
          <p14:tracePt t="24157" x="3352800" y="6127750"/>
          <p14:tracePt t="24229" x="3346450" y="6121400"/>
          <p14:tracePt t="24405" x="3340100" y="6121400"/>
          <p14:tracePt t="24437" x="3340100" y="6127750"/>
          <p14:tracePt t="24445" x="3327400" y="6134100"/>
          <p14:tracePt t="24461" x="3321050" y="6140450"/>
          <p14:tracePt t="24477" x="3314700" y="6146800"/>
          <p14:tracePt t="24487" x="3308350" y="6146800"/>
          <p14:tracePt t="24503" x="3289300" y="6165850"/>
          <p14:tracePt t="24520" x="3282950" y="6172200"/>
          <p14:tracePt t="24536" x="3270250" y="6178550"/>
          <p14:tracePt t="24553" x="3232150" y="6197600"/>
          <p14:tracePt t="24570" x="3206750" y="6223000"/>
          <p14:tracePt t="24586" x="3168650" y="6261100"/>
          <p14:tracePt t="24603" x="3155950" y="6273800"/>
          <p14:tracePt t="24620" x="3130550" y="6299200"/>
          <p14:tracePt t="24636" x="3124200" y="6305550"/>
          <p14:tracePt t="24806" x="3124200" y="6299200"/>
          <p14:tracePt t="24813" x="3124200" y="6292850"/>
          <p14:tracePt t="24821" x="3124200" y="6280150"/>
          <p14:tracePt t="24837" x="3124200" y="6267450"/>
          <p14:tracePt t="24853" x="3124200" y="6261100"/>
          <p14:tracePt t="25253" x="3117850" y="6242050"/>
          <p14:tracePt t="25269" x="3117850" y="6229350"/>
          <p14:tracePt t="25277" x="3117850" y="6210300"/>
          <p14:tracePt t="25287" x="3117850" y="6203950"/>
          <p14:tracePt t="25303" x="3117850" y="6172200"/>
          <p14:tracePt t="25320" x="3105150" y="6140450"/>
          <p14:tracePt t="25337" x="3105150" y="6102350"/>
          <p14:tracePt t="25353" x="3092450" y="6070600"/>
          <p14:tracePt t="25370" x="3092450" y="6057900"/>
          <p14:tracePt t="25387" x="3092450" y="6045200"/>
          <p14:tracePt t="25403" x="3079750" y="6007100"/>
          <p14:tracePt t="25420" x="3073400" y="5969000"/>
          <p14:tracePt t="25437" x="3060700" y="5886450"/>
          <p14:tracePt t="25453" x="3035300" y="5822950"/>
          <p14:tracePt t="25470" x="3022600" y="5765800"/>
          <p14:tracePt t="25487" x="3022600" y="5702300"/>
          <p14:tracePt t="25503" x="3016250" y="5645150"/>
          <p14:tracePt t="25520" x="3016250" y="5600700"/>
          <p14:tracePt t="25537" x="2997200" y="5556250"/>
          <p14:tracePt t="25553" x="2990850" y="5524500"/>
          <p14:tracePt t="25570" x="2990850" y="5499100"/>
          <p14:tracePt t="25587" x="2990850" y="5467350"/>
          <p14:tracePt t="25604" x="2978150" y="5429250"/>
          <p14:tracePt t="25620" x="2978150" y="5397500"/>
          <p14:tracePt t="25637" x="2971800" y="5378450"/>
          <p14:tracePt t="25653" x="2971800" y="5359400"/>
          <p14:tracePt t="25670" x="2971800" y="5353050"/>
          <p14:tracePt t="25687" x="2971800" y="5340350"/>
          <p14:tracePt t="25703" x="2965450" y="5308600"/>
          <p14:tracePt t="25720" x="2959100" y="5283200"/>
          <p14:tracePt t="25737" x="2959100" y="5257800"/>
          <p14:tracePt t="25753" x="2959100" y="5226050"/>
          <p14:tracePt t="25770" x="2959100" y="5194300"/>
          <p14:tracePt t="25787" x="2959100" y="5181600"/>
          <p14:tracePt t="25803" x="2959100" y="5149850"/>
          <p14:tracePt t="25820" x="2959100" y="5111750"/>
          <p14:tracePt t="25837" x="2952750" y="5073650"/>
          <p14:tracePt t="25853" x="2940050" y="5060950"/>
          <p14:tracePt t="25870" x="2940050" y="5016500"/>
          <p14:tracePt t="25887" x="2940050" y="4984750"/>
          <p14:tracePt t="25903" x="2933700" y="4940300"/>
          <p14:tracePt t="25920" x="2933700" y="4908550"/>
          <p14:tracePt t="25937" x="2933700" y="4864100"/>
          <p14:tracePt t="25954" x="2933700" y="4819650"/>
          <p14:tracePt t="25970" x="2933700" y="4787900"/>
          <p14:tracePt t="25987" x="2933700" y="4762500"/>
          <p14:tracePt t="26003" x="2933700" y="4737100"/>
          <p14:tracePt t="26020" x="2914650" y="4705350"/>
          <p14:tracePt t="26461" x="2914650" y="4699000"/>
          <p14:tracePt t="26477" x="2927350" y="4699000"/>
          <p14:tracePt t="26509" x="2933700" y="4705350"/>
          <p14:tracePt t="26541" x="2940050" y="4705350"/>
          <p14:tracePt t="26549" x="2946400" y="4711700"/>
          <p14:tracePt t="28854" x="2946400" y="4730750"/>
          <p14:tracePt t="28862" x="2946400" y="4737100"/>
          <p14:tracePt t="28878" x="2946400" y="4743450"/>
          <p14:tracePt t="28888" x="2946400" y="4768850"/>
          <p14:tracePt t="28905" x="2946400" y="4787900"/>
          <p14:tracePt t="28921" x="2933700" y="4819650"/>
          <p14:tracePt t="28938" x="2901950" y="4902200"/>
          <p14:tracePt t="28954" x="2901950" y="4972050"/>
          <p14:tracePt t="28971" x="2901950" y="5048250"/>
          <p14:tracePt t="28988" x="2901950" y="5118100"/>
          <p14:tracePt t="29004" x="2901950" y="5175250"/>
          <p14:tracePt t="29021" x="2901950" y="5207000"/>
          <p14:tracePt t="29038" x="2901950" y="5245100"/>
          <p14:tracePt t="29054" x="2901950" y="5270500"/>
          <p14:tracePt t="29071" x="2901950" y="5289550"/>
          <p14:tracePt t="29088" x="2901950" y="5327650"/>
          <p14:tracePt t="29104" x="2901950" y="5359400"/>
          <p14:tracePt t="29121" x="2901950" y="5391150"/>
          <p14:tracePt t="29138" x="2901950" y="5397500"/>
          <p14:tracePt t="29155" x="2901950" y="5410200"/>
          <p14:tracePt t="29171" x="2901950" y="5429250"/>
          <p14:tracePt t="29198" x="2901950" y="5435600"/>
          <p14:tracePt t="29214" x="2901950" y="5441950"/>
          <p14:tracePt t="29222" x="2895600" y="5461000"/>
          <p14:tracePt t="29238" x="2895600" y="5473700"/>
          <p14:tracePt t="29254" x="2889250" y="5499100"/>
          <p14:tracePt t="29271" x="2889250" y="5511800"/>
          <p14:tracePt t="29288" x="2889250" y="5524500"/>
          <p14:tracePt t="29304" x="2889250" y="5549900"/>
          <p14:tracePt t="29321" x="2882900" y="5568950"/>
          <p14:tracePt t="29338" x="2857500" y="5613400"/>
          <p14:tracePt t="29354" x="2851150" y="5638800"/>
          <p14:tracePt t="29371" x="2838450" y="5695950"/>
          <p14:tracePt t="29388" x="2806700" y="5791200"/>
          <p14:tracePt t="29404" x="2800350" y="5886450"/>
          <p14:tracePt t="29421" x="2774950" y="5969000"/>
          <p14:tracePt t="29424" x="2774950" y="6007100"/>
          <p14:tracePt t="29438" x="2774950" y="6051550"/>
          <p14:tracePt t="29454" x="2774950" y="6076950"/>
          <p14:tracePt t="29471" x="2774950" y="6083300"/>
          <p14:tracePt t="29488" x="2774950" y="6089650"/>
          <p14:tracePt t="29510" x="2774950" y="6096000"/>
          <p14:tracePt t="29521" x="2774950" y="6121400"/>
          <p14:tracePt t="29538" x="2774950" y="6153150"/>
          <p14:tracePt t="29554" x="2774950" y="6178550"/>
          <p14:tracePt t="29571" x="2774950" y="6203950"/>
          <p14:tracePt t="29588" x="2774950" y="6210300"/>
          <p14:tracePt t="29990" x="2774950" y="6197600"/>
          <p14:tracePt t="29998" x="2794000" y="6172200"/>
          <p14:tracePt t="30006" x="2813050" y="6153150"/>
          <p14:tracePt t="30021" x="2844800" y="6146800"/>
          <p14:tracePt t="30038" x="2933700" y="6083300"/>
          <p14:tracePt t="30054" x="2959100" y="6070600"/>
          <p14:tracePt t="30071" x="2978150" y="6057900"/>
          <p14:tracePt t="30088" x="3003550" y="6051550"/>
          <p14:tracePt t="30104" x="3022600" y="6045200"/>
          <p14:tracePt t="30121" x="3041650" y="6026150"/>
          <p14:tracePt t="30138" x="3060700" y="6019800"/>
          <p14:tracePt t="30155" x="3067050" y="6019800"/>
          <p14:tracePt t="30198" x="3073400" y="6019800"/>
          <p14:tracePt t="30254" x="3079750" y="6019800"/>
          <p14:tracePt t="30262" x="3073400" y="6032500"/>
          <p14:tracePt t="30278" x="3060700" y="6051550"/>
          <p14:tracePt t="30288" x="3054350" y="6057900"/>
          <p14:tracePt t="30304" x="3048000" y="6096000"/>
          <p14:tracePt t="30321" x="3028950" y="6121400"/>
          <p14:tracePt t="30338" x="3009900" y="6159500"/>
          <p14:tracePt t="30355" x="3003550" y="6184900"/>
          <p14:tracePt t="30371" x="2984500" y="6197600"/>
          <p14:tracePt t="30388" x="2965450" y="6242050"/>
          <p14:tracePt t="30405" x="2959100" y="6248400"/>
          <p14:tracePt t="30422" x="2952750" y="6254750"/>
          <p14:tracePt t="30446" x="2946400" y="6267450"/>
          <p14:tracePt t="30478" x="2933700" y="6273800"/>
          <p14:tracePt t="30582" x="2940050" y="6273800"/>
          <p14:tracePt t="30590" x="2940050" y="6261100"/>
          <p14:tracePt t="30605" x="2940050" y="6248400"/>
          <p14:tracePt t="30621" x="2940050" y="6235700"/>
          <p14:tracePt t="30622" x="2940050" y="6210300"/>
          <p14:tracePt t="30638" x="2946400" y="6191250"/>
          <p14:tracePt t="30655" x="2946400" y="6146800"/>
          <p14:tracePt t="30671" x="2946400" y="6102350"/>
          <p14:tracePt t="30688" x="2959100" y="6057900"/>
          <p14:tracePt t="30705" x="2959100" y="6013450"/>
          <p14:tracePt t="30721" x="2959100" y="5962650"/>
          <p14:tracePt t="30738" x="2959100" y="5924550"/>
          <p14:tracePt t="30755" x="2959100" y="5880100"/>
          <p14:tracePt t="30771" x="2959100" y="5861050"/>
          <p14:tracePt t="30788" x="2952750" y="5822950"/>
          <p14:tracePt t="30805" x="2914650" y="5797550"/>
          <p14:tracePt t="30821" x="2882900" y="5784850"/>
          <p14:tracePt t="30838" x="2794000" y="5759450"/>
          <p14:tracePt t="30838" x="2736850" y="5740400"/>
          <p14:tracePt t="30855" x="2540000" y="5715000"/>
          <p14:tracePt t="30871" x="2343150" y="5689600"/>
          <p14:tracePt t="30888" x="2184400" y="5664200"/>
          <p14:tracePt t="30905" x="2032000" y="5626100"/>
          <p14:tracePt t="30921" x="1917700" y="5594350"/>
          <p14:tracePt t="30938" x="1803400" y="5568950"/>
          <p14:tracePt t="30955" x="1682750" y="5511800"/>
          <p14:tracePt t="30971" x="1549400" y="5448300"/>
          <p14:tracePt t="30988" x="1416050" y="5397500"/>
          <p14:tracePt t="31005" x="1282700" y="5340350"/>
          <p14:tracePt t="31021" x="1168400" y="5314950"/>
          <p14:tracePt t="31038" x="1092200" y="5308600"/>
          <p14:tracePt t="31055" x="1054100" y="5283200"/>
          <p14:tracePt t="31215" x="1047750" y="5276850"/>
          <p14:tracePt t="31230" x="1047750" y="5270500"/>
          <p14:tracePt t="31238" x="1035050" y="5251450"/>
          <p14:tracePt t="31255" x="1035050" y="5245100"/>
          <p14:tracePt t="31271" x="1035050" y="5232400"/>
          <p14:tracePt t="31288" x="1035050" y="5213350"/>
          <p14:tracePt t="31305" x="1035050" y="5207000"/>
          <p14:tracePt t="31321" x="1035050" y="5194300"/>
          <p14:tracePt t="31338" x="1073150" y="5168900"/>
          <p14:tracePt t="31355" x="1117600" y="5149850"/>
          <p14:tracePt t="31371" x="1149350" y="5137150"/>
          <p14:tracePt t="31388" x="1155700" y="5137150"/>
          <p14:tracePt t="31414" x="1162050" y="5137150"/>
          <p14:tracePt t="31422" x="1174750" y="5137150"/>
          <p14:tracePt t="31438" x="1212850" y="5137150"/>
          <p14:tracePt t="31455" x="1276350" y="5137150"/>
          <p14:tracePt t="31471" x="1384300" y="5137150"/>
          <p14:tracePt t="31488" x="1504950" y="5137150"/>
          <p14:tracePt t="31505" x="1612900" y="5137150"/>
          <p14:tracePt t="31521" x="1701800" y="5137150"/>
          <p14:tracePt t="31538" x="1746250" y="5137150"/>
          <p14:tracePt t="31555" x="1803400" y="5118100"/>
          <p14:tracePt t="31571" x="1860550" y="5111750"/>
          <p14:tracePt t="31589" x="1905000" y="5092700"/>
          <p14:tracePt t="31623" x="1911350" y="5092700"/>
          <p14:tracePt t="31630" x="1924050" y="5092700"/>
          <p14:tracePt t="31655" x="1930400" y="5092700"/>
          <p14:tracePt t="31671" x="1936750" y="5092700"/>
          <p14:tracePt t="31679" x="1943100" y="5080000"/>
          <p14:tracePt t="31719" x="1949450" y="5073650"/>
          <p14:tracePt t="32367" x="1949450" y="5086350"/>
          <p14:tracePt t="32375" x="1949450" y="5124450"/>
          <p14:tracePt t="32388" x="1949450" y="5187950"/>
          <p14:tracePt t="32405" x="1981200" y="5353050"/>
          <p14:tracePt t="32422" x="2019300" y="5530850"/>
          <p14:tracePt t="32438" x="2127250" y="5727700"/>
          <p14:tracePt t="32455" x="2165350" y="5765800"/>
          <p14:tracePt t="32472" x="2184400" y="5810250"/>
          <p14:tracePt t="32488" x="2209800" y="5835650"/>
          <p14:tracePt t="32505" x="2266950" y="5880100"/>
          <p14:tracePt t="32522" x="2349500" y="5994400"/>
          <p14:tracePt t="32538" x="2463800" y="6115050"/>
          <p14:tracePt t="32555" x="2597150" y="6292850"/>
          <p14:tracePt t="32572" x="2774950" y="6457950"/>
          <p14:tracePt t="32588" x="2914650" y="6572250"/>
          <p14:tracePt t="32605" x="3009900" y="6667500"/>
          <p14:tracePt t="32622" x="3048000" y="6718300"/>
          <p14:tracePt t="32638" x="3067050" y="6731000"/>
          <p14:tracePt t="32655" x="3073400" y="6743700"/>
          <p14:tracePt t="32679" x="3079750" y="6750050"/>
          <p14:tracePt t="32688" x="3092450" y="6756400"/>
          <p14:tracePt t="32705" x="3111500" y="6788150"/>
          <p14:tracePt t="32722" x="3124200" y="6838950"/>
          <p14:tracePt t="32738" x="3149600" y="6851650"/>
          <p14:tracePt t="32815" x="3136900" y="6851650"/>
          <p14:tracePt t="32831" x="3130550" y="6851650"/>
          <p14:tracePt t="32839" x="3117850" y="6851650"/>
          <p14:tracePt t="32855" x="3092450" y="6851650"/>
          <p14:tracePt t="32872" x="3060700" y="6851650"/>
          <p14:tracePt t="32889" x="2984500" y="6851650"/>
          <p14:tracePt t="32905" x="2876550" y="6851650"/>
          <p14:tracePt t="32922" x="2743200" y="6819900"/>
          <p14:tracePt t="32939" x="2609850" y="6762750"/>
          <p14:tracePt t="32955" x="2476500" y="6699250"/>
          <p14:tracePt t="32972" x="2387600" y="6667500"/>
          <p14:tracePt t="32988" x="2292350" y="6635750"/>
          <p14:tracePt t="33005" x="2228850" y="6610350"/>
          <p14:tracePt t="33022" x="2171700" y="6584950"/>
          <p14:tracePt t="33039" x="2076450" y="6565900"/>
          <p14:tracePt t="33055" x="2019300" y="6540500"/>
          <p14:tracePt t="33072" x="1949450" y="6521450"/>
          <p14:tracePt t="33089" x="1905000" y="6515100"/>
          <p14:tracePt t="33105" x="1873250" y="6502400"/>
          <p14:tracePt t="33122" x="1860550" y="6489700"/>
          <p14:tracePt t="33139" x="1854200" y="6483350"/>
          <p14:tracePt t="33295" x="1873250" y="6477000"/>
          <p14:tracePt t="33327" x="1885950" y="6464300"/>
          <p14:tracePt t="33343" x="1898650" y="6457950"/>
          <p14:tracePt t="33391" x="1905000" y="6457950"/>
          <p14:tracePt t="33399" x="1917700" y="6457950"/>
          <p14:tracePt t="33407" x="1924050" y="6457950"/>
          <p14:tracePt t="33422" x="1936750" y="6457950"/>
          <p14:tracePt t="33439" x="1981200" y="6457950"/>
          <p14:tracePt t="33455" x="2019300" y="6451600"/>
          <p14:tracePt t="33472" x="2051050" y="6451600"/>
          <p14:tracePt t="33489" x="2063750" y="6451600"/>
          <p14:tracePt t="33505" x="2082800" y="6451600"/>
          <p14:tracePt t="33522" x="2108200" y="6451600"/>
          <p14:tracePt t="33539" x="2127250" y="6451600"/>
          <p14:tracePt t="33555" x="2139950" y="6451600"/>
          <p14:tracePt t="33572" x="2159000" y="6451600"/>
          <p14:tracePt t="33589" x="2165350" y="6451600"/>
          <p14:tracePt t="33605" x="2184400" y="6451600"/>
          <p14:tracePt t="33622" x="2216150" y="6438900"/>
          <p14:tracePt t="33639" x="2286000" y="6438900"/>
          <p14:tracePt t="33655" x="2355850" y="6426200"/>
          <p14:tracePt t="33672" x="2400300" y="6426200"/>
          <p14:tracePt t="33689" x="2463800" y="6413500"/>
          <p14:tracePt t="33705" x="2495550" y="6413500"/>
          <p14:tracePt t="33722" x="2514600" y="6400800"/>
          <p14:tracePt t="33739" x="2533650" y="6400800"/>
          <p14:tracePt t="33755" x="2540000" y="6400800"/>
          <p14:tracePt t="33772" x="2565400" y="6400800"/>
          <p14:tracePt t="33789" x="2578100" y="6400800"/>
          <p14:tracePt t="33805" x="2603500" y="6400800"/>
          <p14:tracePt t="33822" x="2616200" y="6400800"/>
          <p14:tracePt t="33839" x="2641600" y="6400800"/>
          <p14:tracePt t="33855" x="2660650" y="6407150"/>
          <p14:tracePt t="33872" x="2679700" y="6407150"/>
          <p14:tracePt t="33889" x="2698750" y="6413500"/>
          <p14:tracePt t="33905" x="2743200" y="6413500"/>
          <p14:tracePt t="33922" x="2787650" y="6413500"/>
          <p14:tracePt t="33939" x="2832100" y="6413500"/>
          <p14:tracePt t="33955" x="2857500" y="6413500"/>
          <p14:tracePt t="33972" x="2863850" y="6413500"/>
          <p14:tracePt t="33989" x="2870200" y="6413500"/>
          <p14:tracePt t="34005" x="2895600" y="6419850"/>
          <p14:tracePt t="34022" x="2901950" y="6426200"/>
          <p14:tracePt t="34039" x="2914650" y="6445250"/>
          <p14:tracePt t="34055" x="2933700" y="6457950"/>
          <p14:tracePt t="34072" x="2940050" y="6464300"/>
          <p14:tracePt t="34089" x="2952750" y="6483350"/>
          <p14:tracePt t="34111" x="2965450" y="6489700"/>
          <p14:tracePt t="34122" x="2971800" y="6496050"/>
          <p14:tracePt t="34139" x="2984500" y="6508750"/>
          <p14:tracePt t="34156" x="3009900" y="6527800"/>
          <p14:tracePt t="34172" x="3028950" y="6534150"/>
          <p14:tracePt t="34189" x="3041650" y="6534150"/>
          <p14:tracePt t="34207" x="3054350" y="6553200"/>
          <p14:tracePt t="34223" x="3054350" y="6559550"/>
          <p14:tracePt t="34255" x="3054350" y="6565900"/>
          <p14:tracePt t="34287" x="3054350" y="6572250"/>
          <p14:tracePt t="34295" x="3048000" y="6584950"/>
          <p14:tracePt t="34319" x="3035300" y="6597650"/>
          <p14:tracePt t="34351" x="3028950" y="6604000"/>
          <p14:tracePt t="34367" x="3016250" y="6616700"/>
          <p14:tracePt t="34383" x="3003550" y="6623050"/>
          <p14:tracePt t="34399" x="2984500" y="6642100"/>
          <p14:tracePt t="34407" x="2978150" y="6642100"/>
          <p14:tracePt t="34423" x="2971800" y="6642100"/>
          <p14:tracePt t="34439" x="2965450" y="6642100"/>
          <p14:tracePt t="34455" x="2946400" y="6642100"/>
          <p14:tracePt t="34463" x="2940050" y="6642100"/>
          <p14:tracePt t="34472" x="2921000" y="6642100"/>
          <p14:tracePt t="34489" x="2901950" y="6642100"/>
          <p14:tracePt t="34505" x="2857500" y="6635750"/>
          <p14:tracePt t="34522" x="2806700" y="6629400"/>
          <p14:tracePt t="34539" x="2736850" y="6597650"/>
          <p14:tracePt t="34556" x="2673350" y="6591300"/>
          <p14:tracePt t="34572" x="2578100" y="6578600"/>
          <p14:tracePt t="34589" x="2482850" y="6565900"/>
          <p14:tracePt t="34605" x="2387600" y="6546850"/>
          <p14:tracePt t="34622" x="2279650" y="6534150"/>
          <p14:tracePt t="34623" x="2222500" y="6534150"/>
          <p14:tracePt t="34639" x="2127250" y="6527800"/>
          <p14:tracePt t="34655" x="2063750" y="6527800"/>
          <p14:tracePt t="34672" x="2006600" y="6515100"/>
          <p14:tracePt t="34689" x="1968500" y="6515100"/>
          <p14:tracePt t="34705" x="1943100" y="6508750"/>
          <p14:tracePt t="34722" x="1936750" y="6502400"/>
          <p14:tracePt t="34887" x="1949450" y="6502400"/>
          <p14:tracePt t="34895" x="1955800" y="6502400"/>
          <p14:tracePt t="34967" x="1955800" y="6508750"/>
          <p14:tracePt t="34983" x="1962150" y="6534150"/>
          <p14:tracePt t="34999" x="1968500" y="6540500"/>
          <p14:tracePt t="35007" x="1974850" y="6546850"/>
          <p14:tracePt t="35024" x="1987550" y="6565900"/>
          <p14:tracePt t="35039" x="1993900" y="6584950"/>
          <p14:tracePt t="35056" x="2006600" y="6604000"/>
          <p14:tracePt t="35072" x="2012950" y="6623050"/>
          <p14:tracePt t="35089" x="2025650" y="6642100"/>
          <p14:tracePt t="35106" x="2044700" y="6661150"/>
          <p14:tracePt t="35122" x="2063750" y="6673850"/>
          <p14:tracePt t="35139" x="2089150" y="6680200"/>
          <p14:tracePt t="35156" x="2114550" y="6680200"/>
          <p14:tracePt t="35172" x="2146300" y="6680200"/>
          <p14:tracePt t="35189" x="2171700" y="6680200"/>
          <p14:tracePt t="35206" x="2216150" y="6680200"/>
          <p14:tracePt t="35222" x="2266950" y="6680200"/>
          <p14:tracePt t="35240" x="2432050" y="6680200"/>
          <p14:tracePt t="35256" x="2540000" y="6680200"/>
          <p14:tracePt t="35272" x="2660650" y="6680200"/>
          <p14:tracePt t="35289" x="2755900" y="6680200"/>
          <p14:tracePt t="35306" x="2819400" y="6680200"/>
          <p14:tracePt t="35322" x="2895600" y="6680200"/>
          <p14:tracePt t="35339" x="3022600" y="6673850"/>
          <p14:tracePt t="35356" x="3130550" y="6673850"/>
          <p14:tracePt t="35372" x="3232150" y="6673850"/>
          <p14:tracePt t="35389" x="3340100" y="6673850"/>
          <p14:tracePt t="35406" x="3448050" y="6673850"/>
          <p14:tracePt t="35422" x="3505200" y="6673850"/>
          <p14:tracePt t="35439" x="3524250" y="6667500"/>
          <p14:tracePt t="35463" x="3524250" y="6661150"/>
          <p14:tracePt t="35480" x="3524250" y="6648450"/>
          <p14:tracePt t="35489" x="3524250" y="6642100"/>
          <p14:tracePt t="35506" x="3505200" y="6610350"/>
          <p14:tracePt t="35522" x="3492500" y="6591300"/>
          <p14:tracePt t="35539" x="3479800" y="6578600"/>
          <p14:tracePt t="35556" x="3467100" y="6565900"/>
          <p14:tracePt t="35572" x="3448050" y="6540500"/>
          <p14:tracePt t="35589" x="3429000" y="6527800"/>
          <p14:tracePt t="35606" x="3403600" y="6483350"/>
          <p14:tracePt t="35622" x="3371850" y="6451600"/>
          <p14:tracePt t="35639" x="3282950" y="6381750"/>
          <p14:tracePt t="35656" x="3194050" y="6324600"/>
          <p14:tracePt t="35672" x="3124200" y="6292850"/>
          <p14:tracePt t="35689" x="3079750" y="6273800"/>
          <p14:tracePt t="35706" x="3009900" y="6248400"/>
          <p14:tracePt t="35722" x="2952750" y="6229350"/>
          <p14:tracePt t="35739" x="2908300" y="6216650"/>
          <p14:tracePt t="35756" x="2870200" y="6197600"/>
          <p14:tracePt t="35772" x="2825750" y="6191250"/>
          <p14:tracePt t="35789" x="2787650" y="6184900"/>
          <p14:tracePt t="35806" x="2749550" y="6165850"/>
          <p14:tracePt t="35822" x="2711450" y="6165850"/>
          <p14:tracePt t="35823" x="2698750" y="6159500"/>
          <p14:tracePt t="35839" x="2667000" y="6159500"/>
          <p14:tracePt t="35856" x="2628900" y="6159500"/>
          <p14:tracePt t="35872" x="2584450" y="6159500"/>
          <p14:tracePt t="35889" x="2520950" y="6159500"/>
          <p14:tracePt t="35906" x="2463800" y="6159500"/>
          <p14:tracePt t="35922" x="2400300" y="6159500"/>
          <p14:tracePt t="35939" x="2343150" y="6159500"/>
          <p14:tracePt t="35956" x="2286000" y="6159500"/>
          <p14:tracePt t="35972" x="2241550" y="6159500"/>
          <p14:tracePt t="35989" x="2209800" y="6159500"/>
          <p14:tracePt t="36006" x="2165350" y="6159500"/>
          <p14:tracePt t="36022" x="2133600" y="6159500"/>
          <p14:tracePt t="36039" x="2089150" y="6159500"/>
          <p14:tracePt t="36056" x="2076450" y="6159500"/>
          <p14:tracePt t="36072" x="2019300" y="6159500"/>
          <p14:tracePt t="36089" x="1974850" y="6159500"/>
          <p14:tracePt t="36106" x="1905000" y="6178550"/>
          <p14:tracePt t="36123" x="1860550" y="6191250"/>
          <p14:tracePt t="36139" x="1797050" y="6229350"/>
          <p14:tracePt t="36156" x="1784350" y="6235700"/>
          <p14:tracePt t="36173" x="1733550" y="6261100"/>
          <p14:tracePt t="36189" x="1714500" y="6280150"/>
          <p14:tracePt t="36206" x="1682750" y="6305550"/>
          <p14:tracePt t="36223" x="1676400" y="6305550"/>
          <p14:tracePt t="36239" x="1657350" y="6318250"/>
          <p14:tracePt t="36256" x="1638300" y="6343650"/>
          <p14:tracePt t="36273" x="1638300" y="6350000"/>
          <p14:tracePt t="36289" x="1638300" y="6381750"/>
          <p14:tracePt t="36306" x="1638300" y="6413500"/>
          <p14:tracePt t="36323" x="1638300" y="6438900"/>
          <p14:tracePt t="36339" x="1638300" y="6457950"/>
          <p14:tracePt t="36356" x="1644650" y="6496050"/>
          <p14:tracePt t="36373" x="1682750" y="6540500"/>
          <p14:tracePt t="36389" x="1695450" y="6553200"/>
          <p14:tracePt t="36406" x="1752600" y="6591300"/>
          <p14:tracePt t="36423" x="1809750" y="6610350"/>
          <p14:tracePt t="36440" x="1898650" y="6642100"/>
          <p14:tracePt t="36456" x="1943100" y="6648450"/>
          <p14:tracePt t="36473" x="2000250" y="6661150"/>
          <p14:tracePt t="36489" x="2051050" y="6661150"/>
          <p14:tracePt t="36506" x="2108200" y="6661150"/>
          <p14:tracePt t="36523" x="2184400" y="6661150"/>
          <p14:tracePt t="36539" x="2254250" y="6661150"/>
          <p14:tracePt t="36556" x="2355850" y="6661150"/>
          <p14:tracePt t="36573" x="2470150" y="6654800"/>
          <p14:tracePt t="36589" x="2565400" y="6629400"/>
          <p14:tracePt t="36606" x="2609850" y="6623050"/>
          <p14:tracePt t="36623" x="2654300" y="6623050"/>
          <p14:tracePt t="36639" x="2705100" y="6616700"/>
          <p14:tracePt t="36656" x="2743200" y="6616700"/>
          <p14:tracePt t="36673" x="2787650" y="6604000"/>
          <p14:tracePt t="36689" x="2844800" y="6584950"/>
          <p14:tracePt t="36706" x="2901950" y="6584950"/>
          <p14:tracePt t="36723" x="2946400" y="6578600"/>
          <p14:tracePt t="36739" x="3003550" y="6559550"/>
          <p14:tracePt t="36756" x="3073400" y="6559550"/>
          <p14:tracePt t="36773" x="3111500" y="6540500"/>
          <p14:tracePt t="36789" x="3143250" y="6521450"/>
          <p14:tracePt t="36806" x="3175000" y="6515100"/>
          <p14:tracePt t="36823" x="3187700" y="6515100"/>
          <p14:tracePt t="36824" x="3206750" y="6496050"/>
          <p14:tracePt t="36840" x="3219450" y="6483350"/>
          <p14:tracePt t="36856" x="3225800" y="6477000"/>
          <p14:tracePt t="36873" x="3238500" y="6470650"/>
          <p14:tracePt t="36889" x="3238500" y="6445250"/>
          <p14:tracePt t="36906" x="3238500" y="6432550"/>
          <p14:tracePt t="36923" x="3238500" y="6413500"/>
          <p14:tracePt t="36940" x="3238500" y="6394450"/>
          <p14:tracePt t="36956" x="3238500" y="6375400"/>
          <p14:tracePt t="36973" x="3219450" y="6343650"/>
          <p14:tracePt t="36989" x="3181350" y="6305550"/>
          <p14:tracePt t="37006" x="3155950" y="6273800"/>
          <p14:tracePt t="37023" x="3111500" y="6235700"/>
          <p14:tracePt t="37040" x="3041650" y="6191250"/>
          <p14:tracePt t="37056" x="3009900" y="6159500"/>
          <p14:tracePt t="37073" x="2984500" y="6146800"/>
          <p14:tracePt t="37089" x="2940050" y="6134100"/>
          <p14:tracePt t="37106" x="2895600" y="6127750"/>
          <p14:tracePt t="37123" x="2851150" y="6108700"/>
          <p14:tracePt t="37139" x="2800350" y="6102350"/>
          <p14:tracePt t="37156" x="2749550" y="6089650"/>
          <p14:tracePt t="37173" x="2692400" y="6089650"/>
          <p14:tracePt t="37189" x="2635250" y="6070600"/>
          <p14:tracePt t="37206" x="2578100" y="6070600"/>
          <p14:tracePt t="37223" x="2520950" y="6070600"/>
          <p14:tracePt t="37224" x="2482850" y="6070600"/>
          <p14:tracePt t="37240" x="2438400" y="6070600"/>
          <p14:tracePt t="37256" x="2374900" y="6070600"/>
          <p14:tracePt t="37273" x="2305050" y="6070600"/>
          <p14:tracePt t="37289" x="2247900" y="6070600"/>
          <p14:tracePt t="37306" x="2171700" y="6070600"/>
          <p14:tracePt t="37323" x="2108200" y="6070600"/>
          <p14:tracePt t="37339" x="2012950" y="6070600"/>
          <p14:tracePt t="37356" x="1936750" y="6070600"/>
          <p14:tracePt t="37373" x="1866900" y="6076950"/>
          <p14:tracePt t="37389" x="1803400" y="6083300"/>
          <p14:tracePt t="37406" x="1733550" y="6115050"/>
          <p14:tracePt t="37423" x="1676400" y="6134100"/>
          <p14:tracePt t="37440" x="1587500" y="6172200"/>
          <p14:tracePt t="37456" x="1543050" y="6191250"/>
          <p14:tracePt t="37473" x="1504950" y="6216650"/>
          <p14:tracePt t="37490" x="1492250" y="6223000"/>
          <p14:tracePt t="37506" x="1473200" y="6242050"/>
          <p14:tracePt t="37523" x="1466850" y="6248400"/>
          <p14:tracePt t="37539" x="1454150" y="6261100"/>
          <p14:tracePt t="37556" x="1447800" y="6267450"/>
          <p14:tracePt t="37573" x="1447800" y="6292850"/>
          <p14:tracePt t="37590" x="1447800" y="6324600"/>
          <p14:tracePt t="37606" x="1447800" y="6356350"/>
          <p14:tracePt t="37623" x="1447800" y="6400800"/>
          <p14:tracePt t="37640" x="1479550" y="6464300"/>
          <p14:tracePt t="37656" x="1504950" y="6502400"/>
          <p14:tracePt t="37673" x="1536700" y="6527800"/>
          <p14:tracePt t="37690" x="1587500" y="6553200"/>
          <p14:tracePt t="37706" x="1631950" y="6565900"/>
          <p14:tracePt t="37723" x="1676400" y="6572250"/>
          <p14:tracePt t="37740" x="1708150" y="6591300"/>
          <p14:tracePt t="37756" x="1733550" y="6604000"/>
          <p14:tracePt t="37773" x="1752600" y="6604000"/>
          <p14:tracePt t="37790" x="1778000" y="6610350"/>
          <p14:tracePt t="37806" x="1816100" y="6610350"/>
          <p14:tracePt t="37823" x="1898650" y="6623050"/>
          <p14:tracePt t="37840" x="1993900" y="6623050"/>
          <p14:tracePt t="37856" x="2057400" y="6623050"/>
          <p14:tracePt t="37873" x="2101850" y="6623050"/>
          <p14:tracePt t="37890" x="2146300" y="6623050"/>
          <p14:tracePt t="37906" x="2216150" y="6623050"/>
          <p14:tracePt t="37923" x="2260600" y="6642100"/>
          <p14:tracePt t="37940" x="2317750" y="6642100"/>
          <p14:tracePt t="37957" x="2387600" y="6642100"/>
          <p14:tracePt t="37973" x="2463800" y="6642100"/>
          <p14:tracePt t="37989" x="2590800" y="6642100"/>
          <p14:tracePt t="38006" x="2768600" y="6629400"/>
          <p14:tracePt t="38023" x="2914650" y="6610350"/>
          <p14:tracePt t="38040" x="3009900" y="6584950"/>
          <p14:tracePt t="38056" x="3028950" y="6584950"/>
          <p14:tracePt t="38073" x="3048000" y="6584950"/>
          <p14:tracePt t="38090" x="3060700" y="6578600"/>
          <p14:tracePt t="38106" x="3067050" y="6578600"/>
          <p14:tracePt t="38123" x="3079750" y="6578600"/>
          <p14:tracePt t="38140" x="3092450" y="6565900"/>
          <p14:tracePt t="38156" x="3111500" y="6559550"/>
          <p14:tracePt t="38173" x="3124200" y="6546850"/>
          <p14:tracePt t="38190" x="3130550" y="6540500"/>
          <p14:tracePt t="38206" x="3168650" y="6502400"/>
          <p14:tracePt t="38232" x="3168650" y="6496050"/>
          <p14:tracePt t="38240" x="3168650" y="6489700"/>
          <p14:tracePt t="38256" x="3168650" y="6464300"/>
          <p14:tracePt t="38273" x="3168650" y="6457950"/>
          <p14:tracePt t="38290" x="3155950" y="6426200"/>
          <p14:tracePt t="38306" x="3143250" y="6413500"/>
          <p14:tracePt t="38323" x="3117850" y="6388100"/>
          <p14:tracePt t="38340" x="3105150" y="6375400"/>
          <p14:tracePt t="38356" x="3079750" y="6350000"/>
          <p14:tracePt t="38373" x="3073400" y="6343650"/>
          <p14:tracePt t="38390" x="3048000" y="6330950"/>
          <p14:tracePt t="38406" x="3022600" y="6318250"/>
          <p14:tracePt t="38423" x="3003550" y="6299200"/>
          <p14:tracePt t="38440" x="2965450" y="6280150"/>
          <p14:tracePt t="38456" x="2927350" y="6267450"/>
          <p14:tracePt t="38473" x="2895600" y="6248400"/>
          <p14:tracePt t="38490" x="2882900" y="6248400"/>
          <p14:tracePt t="38506" x="2876550" y="6248400"/>
          <p14:tracePt t="38552" x="2863850" y="6248400"/>
          <p14:tracePt t="38560" x="2851150" y="6248400"/>
          <p14:tracePt t="38576" x="2832100" y="6248400"/>
          <p14:tracePt t="38592" x="2806700" y="6248400"/>
          <p14:tracePt t="38600" x="2787650" y="6235700"/>
          <p14:tracePt t="38608" x="2781300" y="6235700"/>
          <p14:tracePt t="38623" x="2755900" y="6235700"/>
          <p14:tracePt t="38640" x="2724150" y="6235700"/>
          <p14:tracePt t="38640" x="2717800" y="6235700"/>
          <p14:tracePt t="38656" x="2686050" y="6235700"/>
          <p14:tracePt t="38673" x="2667000" y="6235700"/>
          <p14:tracePt t="38690" x="2647950" y="6235700"/>
          <p14:tracePt t="38706" x="2622550" y="6235700"/>
          <p14:tracePt t="38723" x="2559050" y="6235700"/>
          <p14:tracePt t="38740" x="2501900" y="6242050"/>
          <p14:tracePt t="38757" x="2438400" y="6261100"/>
          <p14:tracePt t="38773" x="2381250" y="6261100"/>
          <p14:tracePt t="38790" x="2311400" y="6273800"/>
          <p14:tracePt t="38806" x="2247900" y="6273800"/>
          <p14:tracePt t="38823" x="2178050" y="6273800"/>
          <p14:tracePt t="38840" x="2095500" y="6273800"/>
          <p14:tracePt t="38856" x="2025650" y="6280150"/>
          <p14:tracePt t="38873" x="1981200" y="6286500"/>
          <p14:tracePt t="38890" x="1936750" y="6305550"/>
          <p14:tracePt t="38906" x="1905000" y="6318250"/>
          <p14:tracePt t="38923" x="1879600" y="6324600"/>
          <p14:tracePt t="38940" x="1854200" y="6330950"/>
          <p14:tracePt t="38957" x="1841500" y="6330950"/>
          <p14:tracePt t="38973" x="1822450" y="6350000"/>
          <p14:tracePt t="38992" x="1816100" y="6350000"/>
          <p14:tracePt t="39006" x="1809750" y="6356350"/>
          <p14:tracePt t="39023" x="1803400" y="6362700"/>
          <p14:tracePt t="39040" x="1797050" y="6369050"/>
          <p14:tracePt t="39040" x="1784350" y="6369050"/>
          <p14:tracePt t="39056" x="1765300" y="6394450"/>
          <p14:tracePt t="39073" x="1765300" y="6400800"/>
          <p14:tracePt t="39090" x="1765300" y="6419850"/>
          <p14:tracePt t="39107" x="1765300" y="6426200"/>
          <p14:tracePt t="39123" x="1765300" y="6432550"/>
          <p14:tracePt t="39140" x="1765300" y="6451600"/>
          <p14:tracePt t="39157" x="1765300" y="6464300"/>
          <p14:tracePt t="39173" x="1765300" y="6477000"/>
          <p14:tracePt t="39190" x="1765300" y="6496050"/>
          <p14:tracePt t="39207" x="1771650" y="6527800"/>
          <p14:tracePt t="39223" x="1784350" y="6559550"/>
          <p14:tracePt t="39240" x="1822450" y="6616700"/>
          <p14:tracePt t="39257" x="1847850" y="6654800"/>
          <p14:tracePt t="39273" x="1892300" y="6699250"/>
          <p14:tracePt t="39290" x="1930400" y="6724650"/>
          <p14:tracePt t="39307" x="1949450" y="6737350"/>
          <p14:tracePt t="39329" x="1962150" y="6737350"/>
          <p14:tracePt t="39376" x="1968500" y="6737350"/>
          <p14:tracePt t="39401" x="1981200" y="6737350"/>
          <p14:tracePt t="39416" x="2000250" y="6737350"/>
          <p14:tracePt t="39424" x="2006600" y="6737350"/>
          <p14:tracePt t="39440" x="2032000" y="6737350"/>
          <p14:tracePt t="39457" x="2063750" y="6731000"/>
          <p14:tracePt t="39473" x="2108200" y="6731000"/>
          <p14:tracePt t="39490" x="2152650" y="6731000"/>
          <p14:tracePt t="39507" x="2209800" y="6731000"/>
          <p14:tracePt t="39523" x="2260600" y="6731000"/>
          <p14:tracePt t="39540" x="2317750" y="6724650"/>
          <p14:tracePt t="39557" x="2400300" y="6711950"/>
          <p14:tracePt t="39573" x="2463800" y="6686550"/>
          <p14:tracePt t="39590" x="2514600" y="6673850"/>
          <p14:tracePt t="39607" x="2559050" y="6654800"/>
          <p14:tracePt t="39623" x="2603500" y="6635750"/>
          <p14:tracePt t="39624" x="2635250" y="6629400"/>
          <p14:tracePt t="39641" x="2647950" y="6623050"/>
          <p14:tracePt t="39657" x="2679700" y="6610350"/>
          <p14:tracePt t="39673" x="2711450" y="6597650"/>
          <p14:tracePt t="39690" x="2717800" y="6591300"/>
          <p14:tracePt t="39707" x="2755900" y="6591300"/>
          <p14:tracePt t="39723" x="2787650" y="6578600"/>
          <p14:tracePt t="39740" x="2832100" y="6572250"/>
          <p14:tracePt t="39757" x="2857500" y="6553200"/>
          <p14:tracePt t="39773" x="2882900" y="6546850"/>
          <p14:tracePt t="39790" x="2901950" y="6534150"/>
          <p14:tracePt t="39807" x="2921000" y="6534150"/>
          <p14:tracePt t="39823" x="2927350" y="6527800"/>
          <p14:tracePt t="39840" x="2933700" y="6527800"/>
          <p14:tracePt t="39857" x="2940050" y="6521450"/>
          <p14:tracePt t="39873" x="2946400" y="6515100"/>
          <p14:tracePt t="39896" x="2959100" y="6508750"/>
          <p14:tracePt t="39929" x="2965450" y="6502400"/>
          <p14:tracePt t="39960" x="2971800" y="6489700"/>
          <p14:tracePt t="39992" x="2971800" y="6483350"/>
          <p14:tracePt t="40017" x="2971800" y="6477000"/>
          <p14:tracePt t="40048" x="2971800" y="6470650"/>
          <p14:tracePt t="40064" x="2971800" y="6464300"/>
          <p14:tracePt t="40080" x="2965450" y="6457950"/>
          <p14:tracePt t="40113" x="2952750" y="6457950"/>
          <p14:tracePt t="40120" x="2946400" y="6457950"/>
          <p14:tracePt t="40136" x="2933700" y="6438900"/>
          <p14:tracePt t="40152" x="2927350" y="6438900"/>
          <p14:tracePt t="40160" x="2914650" y="6438900"/>
          <p14:tracePt t="40173" x="2908300" y="6432550"/>
          <p14:tracePt t="40193" x="2895600" y="6432550"/>
          <p14:tracePt t="40489" x="2863850" y="6432550"/>
          <p14:tracePt t="40513" x="2838450" y="6445250"/>
          <p14:tracePt t="40537" x="2819400" y="6445250"/>
          <p14:tracePt t="40545" x="2800350" y="6445250"/>
          <p14:tracePt t="40553" x="2787650" y="6445250"/>
          <p14:tracePt t="40561" x="2749550" y="6445250"/>
          <p14:tracePt t="40574" x="2717800" y="6438900"/>
          <p14:tracePt t="40590" x="2654300" y="6432550"/>
          <p14:tracePt t="40607" x="2603500" y="6419850"/>
          <p14:tracePt t="40624" x="2540000" y="6400800"/>
          <p14:tracePt t="40641" x="2451100" y="6394450"/>
          <p14:tracePt t="40657" x="2400300" y="6394450"/>
          <p14:tracePt t="40674" x="2362200" y="6394450"/>
          <p14:tracePt t="40690" x="2311400" y="6394450"/>
          <p14:tracePt t="40707" x="2279650" y="6394450"/>
          <p14:tracePt t="40724" x="2235200" y="6407150"/>
          <p14:tracePt t="40740" x="2197100" y="6413500"/>
          <p14:tracePt t="40757" x="2165350" y="6413500"/>
          <p14:tracePt t="40774" x="2120900" y="6413500"/>
          <p14:tracePt t="40790" x="2095500" y="6432550"/>
          <p14:tracePt t="40807" x="2076450" y="6432550"/>
          <p14:tracePt t="40824" x="2057400" y="6432550"/>
          <p14:tracePt t="40840" x="2051050" y="6438900"/>
          <p14:tracePt t="41041" x="2063750" y="6438900"/>
          <p14:tracePt t="41049" x="2076450" y="6438900"/>
          <p14:tracePt t="41057" x="2108200" y="6438900"/>
          <p14:tracePt t="41074" x="2159000" y="6445250"/>
          <p14:tracePt t="41090" x="2216150" y="6464300"/>
          <p14:tracePt t="41107" x="2254250" y="6483350"/>
          <p14:tracePt t="41124" x="2260600" y="6483350"/>
          <p14:tracePt t="41140" x="2266950" y="6489700"/>
          <p14:tracePt t="41157" x="2292350" y="6489700"/>
          <p14:tracePt t="41174" x="2305050" y="6489700"/>
          <p14:tracePt t="41190" x="2330450" y="6489700"/>
          <p14:tracePt t="41207" x="2343150" y="6489700"/>
          <p14:tracePt t="41224" x="2368550" y="6489700"/>
          <p14:tracePt t="41241" x="2432050" y="6477000"/>
          <p14:tracePt t="41257" x="2463800" y="6464300"/>
          <p14:tracePt t="41274" x="2489200" y="6464300"/>
          <p14:tracePt t="41290" x="2495550" y="6464300"/>
          <p14:tracePt t="41307" x="2501900" y="6464300"/>
          <p14:tracePt t="41324" x="2508250" y="6464300"/>
          <p14:tracePt t="41340" x="2527300" y="6464300"/>
          <p14:tracePt t="41357" x="2546350" y="6464300"/>
          <p14:tracePt t="41374" x="2590800" y="6464300"/>
          <p14:tracePt t="41390" x="2660650" y="6464300"/>
          <p14:tracePt t="41407" x="2673350" y="6464300"/>
          <p14:tracePt t="41424" x="2705100" y="6464300"/>
          <p14:tracePt t="41440" x="2711450" y="6464300"/>
          <p14:tracePt t="41457" x="2724150" y="6464300"/>
          <p14:tracePt t="41474" x="2743200" y="6464300"/>
          <p14:tracePt t="41491" x="2749550" y="6464300"/>
          <p14:tracePt t="41507" x="2774950" y="6464300"/>
          <p14:tracePt t="41524" x="2787650" y="6464300"/>
          <p14:tracePt t="41540" x="2794000" y="6464300"/>
          <p14:tracePt t="41585" x="2819400" y="6477000"/>
          <p14:tracePt t="41641" x="2819400" y="6483350"/>
          <p14:tracePt t="41649" x="2819400" y="6508750"/>
          <p14:tracePt t="41657" x="2813050" y="6508750"/>
          <p14:tracePt t="41674" x="2768600" y="6508750"/>
          <p14:tracePt t="41690" x="2724150" y="6515100"/>
          <p14:tracePt t="41707" x="2692400" y="6515100"/>
          <p14:tracePt t="41724" x="2647950" y="6515100"/>
          <p14:tracePt t="41740" x="2590800" y="6527800"/>
          <p14:tracePt t="41757" x="2559050" y="6534150"/>
          <p14:tracePt t="41774" x="2514600" y="6534150"/>
          <p14:tracePt t="41790" x="2489200" y="6553200"/>
          <p14:tracePt t="41807" x="2476500" y="6559550"/>
          <p14:tracePt t="41824" x="2451100" y="6559550"/>
          <p14:tracePt t="41841" x="2444750" y="6559550"/>
          <p14:tracePt t="41857" x="2432050" y="6559550"/>
          <p14:tracePt t="41874" x="2393950" y="6559550"/>
          <p14:tracePt t="41891" x="2362200" y="6559550"/>
          <p14:tracePt t="41907" x="2349500" y="6553200"/>
          <p14:tracePt t="41937" x="2330450" y="6553200"/>
          <p14:tracePt t="42081" x="2324100" y="6553200"/>
          <p14:tracePt t="42185" x="2324100" y="6546850"/>
          <p14:tracePt t="42489" x="2330450" y="6540500"/>
          <p14:tracePt t="42497" x="2343150" y="6521450"/>
          <p14:tracePt t="42521" x="2349500" y="6515100"/>
          <p14:tracePt t="42545" x="2355850" y="6508750"/>
          <p14:tracePt t="42577" x="2362200" y="6496050"/>
          <p14:tracePt t="42593" x="2368550" y="6496050"/>
          <p14:tracePt t="42641" x="2387600" y="6496050"/>
          <p14:tracePt t="42689" x="2393950" y="6496050"/>
          <p14:tracePt t="42761" x="2413000" y="6483350"/>
          <p14:tracePt t="43425" x="2451100" y="6470650"/>
          <p14:tracePt t="43433" x="2501900" y="6470650"/>
          <p14:tracePt t="43441" x="2540000" y="6470650"/>
          <p14:tracePt t="43458" x="2609850" y="6477000"/>
          <p14:tracePt t="43474" x="2692400" y="6496050"/>
          <p14:tracePt t="43491" x="2768600" y="6508750"/>
          <p14:tracePt t="43508" x="2806700" y="6527800"/>
          <p14:tracePt t="43524" x="2832100" y="6534150"/>
          <p14:tracePt t="43541" x="2838450" y="6534150"/>
          <p14:tracePt t="43641" x="2825750" y="6534150"/>
          <p14:tracePt t="43650" x="2806700" y="6521450"/>
          <p14:tracePt t="43658" x="2768600" y="6515100"/>
          <p14:tracePt t="43674" x="2698750" y="6483350"/>
          <p14:tracePt t="43691" x="2628900" y="6464300"/>
          <p14:tracePt t="43707" x="2571750" y="6457950"/>
          <p14:tracePt t="43724" x="2540000" y="6457950"/>
          <p14:tracePt t="43741" x="2495550" y="6457950"/>
          <p14:tracePt t="43758" x="2463800" y="6457950"/>
          <p14:tracePt t="43774" x="2413000" y="6457950"/>
          <p14:tracePt t="43791" x="2330450" y="6457950"/>
          <p14:tracePt t="43808" x="2266950" y="6457950"/>
          <p14:tracePt t="43824" x="2209800" y="6457950"/>
          <p14:tracePt t="43841" x="2127250" y="6457950"/>
          <p14:tracePt t="43858" x="2101850" y="6457950"/>
          <p14:tracePt t="43874" x="2095500" y="6457950"/>
          <p14:tracePt t="43891" x="2089150" y="6457950"/>
          <p14:tracePt t="43978" x="2082800" y="6457950"/>
          <p14:tracePt t="44001" x="2063750" y="6457950"/>
          <p14:tracePt t="44009" x="2044700" y="6457950"/>
          <p14:tracePt t="44017" x="2025650" y="6477000"/>
          <p14:tracePt t="44025" x="2019300" y="6477000"/>
          <p14:tracePt t="44041" x="2000250" y="6483350"/>
          <p14:tracePt t="44058" x="1943100" y="6489700"/>
          <p14:tracePt t="44074" x="1911350" y="6502400"/>
          <p14:tracePt t="44091" x="1866900" y="6508750"/>
          <p14:tracePt t="44108" x="1854200" y="6515100"/>
          <p14:tracePt t="44124" x="1847850" y="6515100"/>
          <p14:tracePt t="44145" x="1841500" y="6515100"/>
          <p14:tracePt t="44225" x="1828800" y="6521450"/>
          <p14:tracePt t="44249" x="1828800" y="6527800"/>
          <p14:tracePt t="44257" x="1847850" y="6559550"/>
          <p14:tracePt t="44265" x="1879600" y="6565900"/>
          <p14:tracePt t="44274" x="1905000" y="6565900"/>
          <p14:tracePt t="44291" x="1924050" y="6572250"/>
          <p14:tracePt t="44308" x="1930400" y="6572250"/>
          <p14:tracePt t="44402" x="1936750" y="6572250"/>
          <p14:tracePt t="44714" x="1943100" y="6572250"/>
          <p14:tracePt t="44722" x="1962150" y="6572250"/>
          <p14:tracePt t="44729" x="1974850" y="6572250"/>
          <p14:tracePt t="44741" x="2006600" y="6559550"/>
          <p14:tracePt t="44758" x="2051050" y="6540500"/>
          <p14:tracePt t="44774" x="2120900" y="6502400"/>
          <p14:tracePt t="44791" x="2159000" y="6489700"/>
          <p14:tracePt t="44808" x="2178050" y="6483350"/>
          <p14:tracePt t="44962" x="2171700" y="6483350"/>
          <p14:tracePt t="44970" x="2159000" y="6483350"/>
          <p14:tracePt t="44978" x="2139950" y="6496050"/>
          <p14:tracePt t="44991" x="2120900" y="6515100"/>
          <p14:tracePt t="45008" x="2095500" y="6527800"/>
          <p14:tracePt t="45025" x="2076450" y="6534150"/>
          <p14:tracePt t="45041" x="2063750" y="6546850"/>
          <p14:tracePt t="45154" x="2070100" y="6546850"/>
          <p14:tracePt t="45162" x="2095500" y="6546850"/>
          <p14:tracePt t="45175" x="2120900" y="6534150"/>
          <p14:tracePt t="45191" x="2190750" y="6477000"/>
          <p14:tracePt t="45208" x="2241550" y="6438900"/>
          <p14:tracePt t="45225" x="2247900" y="6419850"/>
          <p14:tracePt t="45241" x="2266950" y="6394450"/>
          <p14:tracePt t="45330" x="2254250" y="6400800"/>
          <p14:tracePt t="45338" x="2247900" y="6413500"/>
          <p14:tracePt t="45346" x="2228850" y="6419850"/>
          <p14:tracePt t="45358" x="2222500" y="6426200"/>
          <p14:tracePt t="45375" x="2197100" y="6451600"/>
          <p14:tracePt t="45391" x="2184400" y="6464300"/>
          <p14:tracePt t="45408" x="2146300" y="6508750"/>
          <p14:tracePt t="45425" x="2127250" y="6546850"/>
          <p14:tracePt t="45442" x="2127250" y="6572250"/>
          <p14:tracePt t="45458" x="2127250" y="6578600"/>
          <p14:tracePt t="45658" x="2127250" y="6572250"/>
          <p14:tracePt t="45666" x="2127250" y="6559550"/>
          <p14:tracePt t="45690" x="2127250" y="6546850"/>
          <p14:tracePt t="45706" x="2120900" y="6540500"/>
          <p14:tracePt t="45842" x="2120900" y="6534150"/>
          <p14:tracePt t="45882" x="2127250" y="6534150"/>
          <p14:tracePt t="45906" x="2139950" y="6534150"/>
          <p14:tracePt t="45914" x="2146300" y="6540500"/>
          <p14:tracePt t="45925" x="2146300" y="6546850"/>
          <p14:tracePt t="45941" x="2146300" y="6578600"/>
          <p14:tracePt t="45958" x="2146300" y="6623050"/>
          <p14:tracePt t="45975" x="2146300" y="6654800"/>
          <p14:tracePt t="45991" x="2146300" y="6667500"/>
          <p14:tracePt t="46008" x="2152650" y="6692900"/>
          <p14:tracePt t="46130" x="2152650" y="6686550"/>
          <p14:tracePt t="46154" x="2152650" y="6667500"/>
          <p14:tracePt t="46195" x="2152650" y="6661150"/>
          <p14:tracePt t="46218" x="2159000" y="6642100"/>
          <p14:tracePt t="46242" x="2159000" y="6629400"/>
          <p14:tracePt t="46250" x="2159000" y="6623050"/>
          <p14:tracePt t="46258" x="2159000" y="6604000"/>
          <p14:tracePt t="46275" x="2159000" y="6572250"/>
          <p14:tracePt t="46292" x="2159000" y="6546850"/>
          <p14:tracePt t="46308" x="2159000" y="6521450"/>
          <p14:tracePt t="46325" x="2159000" y="6508750"/>
          <p14:tracePt t="46341" x="2159000" y="6502400"/>
          <p14:tracePt t="46490" x="2159000" y="6508750"/>
          <p14:tracePt t="46498" x="2159000" y="6527800"/>
          <p14:tracePt t="46508" x="2139950" y="6540500"/>
          <p14:tracePt t="46642" x="2165350" y="6540500"/>
          <p14:tracePt t="46650" x="2184400" y="6534150"/>
          <p14:tracePt t="46658" x="2190750" y="6527800"/>
          <p14:tracePt t="46675" x="2228850" y="6515100"/>
          <p14:tracePt t="46692" x="2247900" y="6496050"/>
          <p14:tracePt t="46708" x="2254250" y="6489700"/>
          <p14:tracePt t="46725" x="2260600" y="6483350"/>
          <p14:tracePt t="46842" x="2260600" y="6489700"/>
          <p14:tracePt t="46858" x="2260600" y="6496050"/>
          <p14:tracePt t="46874" x="2254250" y="6508750"/>
          <p14:tracePt t="47098" x="2254250" y="6515100"/>
          <p14:tracePt t="47106" x="2279650" y="6515100"/>
          <p14:tracePt t="47114" x="2330450" y="6515100"/>
          <p14:tracePt t="47125" x="2381250" y="6515100"/>
          <p14:tracePt t="47142" x="2559050" y="6515100"/>
          <p14:tracePt t="47158" x="2698750" y="6515100"/>
          <p14:tracePt t="47175" x="2800350" y="6515100"/>
          <p14:tracePt t="47192" x="2863850" y="6515100"/>
          <p14:tracePt t="47208" x="2870200" y="6515100"/>
          <p14:tracePt t="47225" x="2876550" y="6515100"/>
          <p14:tracePt t="47642" x="2889250" y="6515100"/>
          <p14:tracePt t="47650" x="2895600" y="6502400"/>
          <p14:tracePt t="47659" x="2908300" y="6489700"/>
          <p14:tracePt t="47675" x="2927350" y="6477000"/>
          <p14:tracePt t="47692" x="2952750" y="6470650"/>
          <p14:tracePt t="47709" x="2959100" y="6470650"/>
          <p14:tracePt t="47725" x="2971800" y="6470650"/>
          <p14:tracePt t="47742" x="2978150" y="6470650"/>
          <p14:tracePt t="47758" x="2990850" y="6470650"/>
          <p14:tracePt t="47775" x="2997200" y="6470650"/>
          <p14:tracePt t="47792" x="3022600" y="6470650"/>
          <p14:tracePt t="47808" x="3028950" y="6470650"/>
          <p14:tracePt t="47825" x="3035300" y="6470650"/>
          <p14:tracePt t="48539" x="3028950" y="6470650"/>
          <p14:tracePt t="48546" x="3022600" y="6470650"/>
          <p14:tracePt t="48559" x="3003550" y="6470650"/>
          <p14:tracePt t="48575" x="2959100" y="6470650"/>
          <p14:tracePt t="48592" x="2901950" y="6470650"/>
          <p14:tracePt t="48609" x="2870200" y="6470650"/>
          <p14:tracePt t="48625" x="2851150" y="6470650"/>
          <p14:tracePt t="48642" x="2819400" y="6470650"/>
          <p14:tracePt t="48659" x="2813050" y="6470650"/>
          <p14:tracePt t="48675" x="2794000" y="6470650"/>
          <p14:tracePt t="49107" x="2813050" y="6470650"/>
          <p14:tracePt t="49115" x="2838450" y="6470650"/>
          <p14:tracePt t="49126" x="2876550" y="6470650"/>
          <p14:tracePt t="49142" x="2971800" y="6470650"/>
          <p14:tracePt t="49159" x="3028950" y="6438900"/>
          <p14:tracePt t="49176" x="3067050" y="6432550"/>
          <p14:tracePt t="49192" x="3073400" y="6432550"/>
          <p14:tracePt t="49211" x="3079750" y="6432550"/>
          <p14:tracePt t="50835" x="3079750" y="6426200"/>
          <p14:tracePt t="51116" x="3073400" y="6426200"/>
          <p14:tracePt t="51147" x="3067050" y="6426200"/>
          <p14:tracePt t="51468" x="3060700" y="6426200"/>
          <p14:tracePt t="52363" x="3054350" y="6413500"/>
          <p14:tracePt t="52371" x="3073400" y="6400800"/>
          <p14:tracePt t="52379" x="3155950" y="6375400"/>
          <p14:tracePt t="52393" x="3263900" y="6337300"/>
          <p14:tracePt t="52410" x="3530600" y="6267450"/>
          <p14:tracePt t="52426" x="4006850" y="6146800"/>
          <p14:tracePt t="52443" x="5949950" y="5562600"/>
          <p14:tracePt t="52460" x="7385050" y="5168900"/>
          <p14:tracePt t="52476" x="8451850" y="4832350"/>
          <p14:tracePt t="52493" x="8769350" y="4705350"/>
          <p14:tracePt t="52510" x="8794750" y="4679950"/>
          <p14:tracePt t="52526" x="8801100" y="4667250"/>
          <p14:tracePt t="52555" x="8801100" y="4660900"/>
          <p14:tracePt t="52571" x="8794750" y="4660900"/>
          <p14:tracePt t="52603" x="8769350" y="4660900"/>
          <p14:tracePt t="52611" x="8763000" y="4660900"/>
          <p14:tracePt t="52619" x="8756650" y="4660900"/>
          <p14:tracePt t="52627" x="8737600" y="4660900"/>
          <p14:tracePt t="52644" x="8712200" y="4660900"/>
          <p14:tracePt t="52660" x="8674100" y="4686300"/>
          <p14:tracePt t="52676" x="8629650" y="4692650"/>
          <p14:tracePt t="52693" x="8623300" y="4692650"/>
          <p14:tracePt t="52710" x="8578850" y="4705350"/>
          <p14:tracePt t="52726" x="8559800" y="4705350"/>
          <p14:tracePt t="52743" x="8534400" y="4711700"/>
          <p14:tracePt t="52760" x="8464550" y="4730750"/>
          <p14:tracePt t="52776" x="8382000" y="4762500"/>
          <p14:tracePt t="52793" x="8197850" y="4819650"/>
          <p14:tracePt t="52810" x="7994650" y="4883150"/>
          <p14:tracePt t="52827" x="7797800" y="4933950"/>
          <p14:tracePt t="52843" x="7473950" y="5003800"/>
          <p14:tracePt t="52860" x="7264400" y="5029200"/>
          <p14:tracePt t="52876" x="7061200" y="5080000"/>
          <p14:tracePt t="52893" x="6864350" y="5124450"/>
          <p14:tracePt t="52910" x="6756400" y="5137150"/>
          <p14:tracePt t="52927" x="6680200" y="5143500"/>
          <p14:tracePt t="52943" x="6629400" y="5156200"/>
          <p14:tracePt t="52960" x="6578600" y="5156200"/>
          <p14:tracePt t="52976" x="6508750" y="5156200"/>
          <p14:tracePt t="52993" x="6464300" y="5156200"/>
          <p14:tracePt t="53010" x="6394450" y="5156200"/>
          <p14:tracePt t="53026" x="6330950" y="5156200"/>
          <p14:tracePt t="53043" x="6197600" y="5149850"/>
          <p14:tracePt t="53060" x="6115050" y="5130800"/>
          <p14:tracePt t="53076" x="6019800" y="5118100"/>
          <p14:tracePt t="53093" x="5956300" y="5105400"/>
          <p14:tracePt t="53110" x="5905500" y="5092700"/>
          <p14:tracePt t="53126" x="5886450" y="5073650"/>
          <p14:tracePt t="53143" x="5880100" y="5054600"/>
          <p14:tracePt t="53160" x="5880100" y="5029200"/>
          <p14:tracePt t="53177" x="5880100" y="4997450"/>
          <p14:tracePt t="53193" x="5880100" y="4953000"/>
          <p14:tracePt t="53210" x="5880100" y="4946650"/>
          <p14:tracePt t="53226" x="5880100" y="4927600"/>
          <p14:tracePt t="53756" x="5899150" y="4921250"/>
          <p14:tracePt t="53764" x="5918200" y="4902200"/>
          <p14:tracePt t="53779" x="5930900" y="4895850"/>
          <p14:tracePt t="53793" x="5962650" y="4883150"/>
          <p14:tracePt t="53810" x="6000750" y="4864100"/>
          <p14:tracePt t="53827" x="6064250" y="4857750"/>
          <p14:tracePt t="53844" x="6178550" y="4857750"/>
          <p14:tracePt t="53860" x="6330950" y="4857750"/>
          <p14:tracePt t="53877" x="6521450" y="4857750"/>
          <p14:tracePt t="53893" x="6731000" y="4857750"/>
          <p14:tracePt t="53910" x="6921500" y="4857750"/>
          <p14:tracePt t="53927" x="7010400" y="4857750"/>
          <p14:tracePt t="53944" x="7035800" y="4857750"/>
          <p14:tracePt t="53960" x="7042150" y="4864100"/>
          <p14:tracePt t="53977" x="7054850" y="4870450"/>
          <p14:tracePt t="54028" x="7054850" y="4889500"/>
          <p14:tracePt t="54052" x="7054850" y="4902200"/>
          <p14:tracePt t="54060" x="7042150" y="4921250"/>
          <p14:tracePt t="54077" x="6934200" y="5003800"/>
          <p14:tracePt t="54093" x="6775450" y="5124450"/>
          <p14:tracePt t="54110" x="6565900" y="5308600"/>
          <p14:tracePt t="54127" x="6381750" y="5499100"/>
          <p14:tracePt t="54143" x="6216650" y="5708650"/>
          <p14:tracePt t="54160" x="6083300" y="5854700"/>
          <p14:tracePt t="54177" x="6000750" y="5962650"/>
          <p14:tracePt t="54193" x="5956300" y="6013450"/>
          <p14:tracePt t="54210" x="5930900" y="6045200"/>
          <p14:tracePt t="54227" x="5905500" y="6070600"/>
          <p14:tracePt t="54244" x="5886450" y="6096000"/>
          <p14:tracePt t="54260" x="5867400" y="6108700"/>
          <p14:tracePt t="54277" x="5854700" y="6127750"/>
          <p14:tracePt t="54293" x="5829300" y="6140450"/>
          <p14:tracePt t="54310" x="5803900" y="6165850"/>
          <p14:tracePt t="54327" x="5772150" y="6184900"/>
          <p14:tracePt t="54343" x="5727700" y="6191250"/>
          <p14:tracePt t="54360" x="5689600" y="6216650"/>
          <p14:tracePt t="54377" x="5645150" y="6223000"/>
          <p14:tracePt t="54393" x="5632450" y="6229350"/>
          <p14:tracePt t="54410" x="5626100" y="6229350"/>
          <p14:tracePt t="54444" x="5619750" y="6229350"/>
          <p14:tracePt t="54460" x="5613400" y="6229350"/>
          <p14:tracePt t="54468" x="5600700" y="6229350"/>
          <p14:tracePt t="54477" x="5594350" y="6223000"/>
          <p14:tracePt t="54494" x="5581650" y="6216650"/>
          <p14:tracePt t="54510" x="5568950" y="6216650"/>
          <p14:tracePt t="54527" x="5530850" y="6216650"/>
          <p14:tracePt t="54543" x="5499100" y="6216650"/>
          <p14:tracePt t="54560" x="5454650" y="6216650"/>
          <p14:tracePt t="54577" x="5391150" y="6216650"/>
          <p14:tracePt t="54593" x="5308600" y="6235700"/>
          <p14:tracePt t="54610" x="5219700" y="6248400"/>
          <p14:tracePt t="54627" x="5086350" y="6286500"/>
          <p14:tracePt t="54644" x="4927600" y="6337300"/>
          <p14:tracePt t="54660" x="4870450" y="6350000"/>
          <p14:tracePt t="54677" x="4826000" y="6362700"/>
          <p14:tracePt t="54693" x="4800600" y="6375400"/>
          <p14:tracePt t="54764" x="4794250" y="6375400"/>
          <p14:tracePt t="54876" x="4787900" y="6375400"/>
          <p14:tracePt t="54884" x="4787900" y="6369050"/>
          <p14:tracePt t="54894" x="4794250" y="6362700"/>
          <p14:tracePt t="54910" x="4813300" y="6343650"/>
          <p14:tracePt t="54927" x="4826000" y="6337300"/>
          <p14:tracePt t="54948" x="4832350" y="6337300"/>
          <p14:tracePt t="54960" x="4851400" y="6337300"/>
          <p14:tracePt t="54977" x="4864100" y="6337300"/>
          <p14:tracePt t="54993" x="4895850" y="6337300"/>
          <p14:tracePt t="55010" x="4965700" y="6337300"/>
          <p14:tracePt t="55027" x="5086350" y="6337300"/>
          <p14:tracePt t="55044" x="5321300" y="6356350"/>
          <p14:tracePt t="55060" x="5448300" y="6394450"/>
          <p14:tracePt t="55077" x="5537200" y="6438900"/>
          <p14:tracePt t="55094" x="5626100" y="6483350"/>
          <p14:tracePt t="55110" x="5651500" y="6489700"/>
          <p14:tracePt t="55127" x="5670550" y="6489700"/>
          <p14:tracePt t="55164" x="5676900" y="6489700"/>
          <p14:tracePt t="55188" x="5689600" y="6489700"/>
          <p14:tracePt t="55228" x="5702300" y="6489700"/>
          <p14:tracePt t="55244" x="5708650" y="6489700"/>
          <p14:tracePt t="55252" x="5715000" y="6489700"/>
          <p14:tracePt t="55260" x="5727700" y="6489700"/>
          <p14:tracePt t="55277" x="5740400" y="6489700"/>
          <p14:tracePt t="55294" x="5753100" y="6489700"/>
          <p14:tracePt t="55310" x="5778500" y="6489700"/>
          <p14:tracePt t="55327" x="5797550" y="6470650"/>
          <p14:tracePt t="55344" x="5842000" y="6470650"/>
          <p14:tracePt t="55360" x="5918200" y="6457950"/>
          <p14:tracePt t="55377" x="6026150" y="6451600"/>
          <p14:tracePt t="55394" x="6140450" y="6438900"/>
          <p14:tracePt t="55410" x="6254750" y="6407150"/>
          <p14:tracePt t="55427" x="6324600" y="6394450"/>
          <p14:tracePt t="55444" x="6394450" y="6388100"/>
          <p14:tracePt t="55460" x="6400800" y="6388100"/>
          <p14:tracePt t="55477" x="6419850" y="6388100"/>
          <p14:tracePt t="55494" x="6457950" y="6388100"/>
          <p14:tracePt t="55510" x="6527800" y="6388100"/>
          <p14:tracePt t="55527" x="6629400" y="6388100"/>
          <p14:tracePt t="55544" x="6756400" y="6388100"/>
          <p14:tracePt t="55560" x="6902450" y="6388100"/>
          <p14:tracePt t="55577" x="7080250" y="6432550"/>
          <p14:tracePt t="55594" x="7239000" y="6432550"/>
          <p14:tracePt t="55610" x="7346950" y="6432550"/>
          <p14:tracePt t="55627" x="7404100" y="6432550"/>
          <p14:tracePt t="55644" x="7429500" y="6432550"/>
          <p14:tracePt t="55660" x="7442200" y="6432550"/>
          <p14:tracePt t="55677" x="7448550" y="6432550"/>
          <p14:tracePt t="55694" x="7480300" y="6426200"/>
          <p14:tracePt t="55724" x="7486650" y="6426200"/>
          <p14:tracePt t="55740" x="7499350" y="6426200"/>
          <p14:tracePt t="55748" x="7524750" y="6426200"/>
          <p14:tracePt t="55760" x="7550150" y="6419850"/>
          <p14:tracePt t="55777" x="7575550" y="6419850"/>
          <p14:tracePt t="55794" x="7620000" y="6407150"/>
          <p14:tracePt t="55810" x="7670800" y="6407150"/>
          <p14:tracePt t="55827" x="7753350" y="6407150"/>
          <p14:tracePt t="55844" x="7854950" y="6407150"/>
          <p14:tracePt t="55860" x="7912100" y="6400800"/>
          <p14:tracePt t="55877" x="7981950" y="6369050"/>
          <p14:tracePt t="55894" x="8007350" y="6362700"/>
          <p14:tracePt t="55910" x="8026400" y="6362700"/>
          <p14:tracePt t="56276" x="8020050" y="6362700"/>
          <p14:tracePt t="56284" x="8007350" y="6362700"/>
          <p14:tracePt t="56294" x="8001000" y="6350000"/>
          <p14:tracePt t="56311" x="7994650" y="6350000"/>
          <p14:tracePt t="56327" x="7981950" y="6343650"/>
          <p14:tracePt t="56348" x="7981950" y="6337300"/>
          <p14:tracePt t="56372" x="7981950" y="6330950"/>
          <p14:tracePt t="56380" x="7981950" y="6324600"/>
          <p14:tracePt t="56396" x="7981950" y="6305550"/>
          <p14:tracePt t="56411" x="7988300" y="6299200"/>
          <p14:tracePt t="56427" x="7994650" y="6292850"/>
          <p14:tracePt t="56444" x="7994650" y="6267450"/>
          <p14:tracePt t="56461" x="7994650" y="6254750"/>
          <p14:tracePt t="56477" x="7994650" y="6229350"/>
          <p14:tracePt t="56494" x="7994650" y="6216650"/>
          <p14:tracePt t="56511" x="7994650" y="6210300"/>
          <p14:tracePt t="56527" x="7994650" y="6191250"/>
          <p14:tracePt t="56544" x="7994650" y="6178550"/>
          <p14:tracePt t="56561" x="7994650" y="6172200"/>
          <p14:tracePt t="56577" x="7988300" y="6134100"/>
          <p14:tracePt t="56594" x="7943850" y="6115050"/>
          <p14:tracePt t="56611" x="7861300" y="6096000"/>
          <p14:tracePt t="56627" x="7778750" y="6076950"/>
          <p14:tracePt t="56644" x="7677150" y="6064250"/>
          <p14:tracePt t="56661" x="7556500" y="6064250"/>
          <p14:tracePt t="56677" x="7416800" y="6064250"/>
          <p14:tracePt t="56694" x="7226300" y="6064250"/>
          <p14:tracePt t="56711" x="7029450" y="6064250"/>
          <p14:tracePt t="56727" x="6819900" y="6064250"/>
          <p14:tracePt t="56744" x="6648450" y="6064250"/>
          <p14:tracePt t="56761" x="6470650" y="6064250"/>
          <p14:tracePt t="56777" x="6343650" y="6045200"/>
          <p14:tracePt t="56794" x="6248400" y="6045200"/>
          <p14:tracePt t="56811" x="6184900" y="6045200"/>
          <p14:tracePt t="56827" x="6140450" y="6045200"/>
          <p14:tracePt t="56844" x="6070600" y="6045200"/>
          <p14:tracePt t="56861" x="6032500" y="6045200"/>
          <p14:tracePt t="56877" x="5988050" y="6045200"/>
          <p14:tracePt t="56894" x="5943600" y="6045200"/>
          <p14:tracePt t="56911" x="5899150" y="6045200"/>
          <p14:tracePt t="56927" x="5848350" y="6045200"/>
          <p14:tracePt t="56944" x="5765800" y="6045200"/>
          <p14:tracePt t="56961" x="5734050" y="6045200"/>
          <p14:tracePt t="56977" x="5645150" y="6045200"/>
          <p14:tracePt t="56994" x="5568950" y="6045200"/>
          <p14:tracePt t="57011" x="5486400" y="6045200"/>
          <p14:tracePt t="57027" x="5422900" y="6045200"/>
          <p14:tracePt t="57028" x="5403850" y="6045200"/>
          <p14:tracePt t="57044" x="5372100" y="6045200"/>
          <p14:tracePt t="57061" x="5359400" y="6045200"/>
          <p14:tracePt t="57077" x="5353050" y="6045200"/>
          <p14:tracePt t="57116" x="5340350" y="6045200"/>
          <p14:tracePt t="57132" x="5321300" y="6045200"/>
          <p14:tracePt t="57149" x="5295900" y="6045200"/>
          <p14:tracePt t="57156" x="5276850" y="6045200"/>
          <p14:tracePt t="57164" x="5251450" y="6045200"/>
          <p14:tracePt t="57177" x="5245100" y="6045200"/>
          <p14:tracePt t="57194" x="5187950" y="6045200"/>
          <p14:tracePt t="57211" x="5156200" y="6057900"/>
          <p14:tracePt t="57227" x="5137150" y="6083300"/>
          <p14:tracePt t="57229" x="5118100" y="6089650"/>
          <p14:tracePt t="57244" x="5092700" y="6096000"/>
          <p14:tracePt t="57261" x="5067300" y="6102350"/>
          <p14:tracePt t="57277" x="5054600" y="6102350"/>
          <p14:tracePt t="57294" x="5022850" y="6102350"/>
          <p14:tracePt t="57311" x="4978400" y="6102350"/>
          <p14:tracePt t="57327" x="4921250" y="6102350"/>
          <p14:tracePt t="57344" x="4845050" y="6102350"/>
          <p14:tracePt t="57361" x="4749800" y="6102350"/>
          <p14:tracePt t="57377" x="4667250" y="6102350"/>
          <p14:tracePt t="57394" x="4591050" y="6102350"/>
          <p14:tracePt t="57411" x="4546600" y="6102350"/>
          <p14:tracePt t="57427" x="4502150" y="6076950"/>
          <p14:tracePt t="57429" x="4483100" y="6064250"/>
          <p14:tracePt t="57444" x="4425950" y="6026150"/>
          <p14:tracePt t="57461" x="4368800" y="6013450"/>
          <p14:tracePt t="57477" x="4324350" y="6007100"/>
          <p14:tracePt t="57494" x="4267200" y="6007100"/>
          <p14:tracePt t="57511" x="4210050" y="6007100"/>
          <p14:tracePt t="57528" x="4152900" y="6007100"/>
          <p14:tracePt t="57544" x="4108450" y="6007100"/>
          <p14:tracePt t="57561" x="4019550" y="6007100"/>
          <p14:tracePt t="57577" x="3829050" y="6070600"/>
          <p14:tracePt t="57594" x="3600450" y="6140450"/>
          <p14:tracePt t="57611" x="3295650" y="6210300"/>
          <p14:tracePt t="57627" x="3054350" y="6254750"/>
          <p14:tracePt t="57644" x="2787650" y="6267450"/>
          <p14:tracePt t="57661" x="2679700" y="6267450"/>
          <p14:tracePt t="57678" x="2578100" y="6229350"/>
          <p14:tracePt t="57694" x="2457450" y="6165850"/>
          <p14:tracePt t="57711" x="2381250" y="6102350"/>
          <p14:tracePt t="57727" x="2305050" y="6038850"/>
          <p14:tracePt t="57744" x="2286000" y="5975350"/>
          <p14:tracePt t="57761" x="2266950" y="5911850"/>
          <p14:tracePt t="57777" x="2260600" y="5899150"/>
          <p14:tracePt t="57794" x="2260600" y="5892800"/>
          <p14:tracePt t="57965" x="2254250" y="5886450"/>
          <p14:tracePt t="57997" x="2254250" y="5861050"/>
          <p14:tracePt t="58005" x="2254250" y="5854700"/>
          <p14:tracePt t="58013" x="2254250" y="5835650"/>
          <p14:tracePt t="58028" x="2260600" y="5810250"/>
          <p14:tracePt t="58044" x="2286000" y="5753100"/>
          <p14:tracePt t="58061" x="2311400" y="5721350"/>
          <p14:tracePt t="58078" x="2330450" y="5670550"/>
          <p14:tracePt t="58094" x="2368550" y="5626100"/>
          <p14:tracePt t="58111" x="2400300" y="5594350"/>
          <p14:tracePt t="58128" x="2463800" y="5530850"/>
          <p14:tracePt t="58144" x="2552700" y="5454650"/>
          <p14:tracePt t="58162" x="2679700" y="5340350"/>
          <p14:tracePt t="58178" x="2774950" y="5270500"/>
          <p14:tracePt t="58194" x="2806700" y="5238750"/>
          <p14:tracePt t="58211" x="2813050" y="5226050"/>
          <p14:tracePt t="58301" x="2800350" y="5226050"/>
          <p14:tracePt t="58309" x="2794000" y="5232400"/>
          <p14:tracePt t="58325" x="2794000" y="5245100"/>
          <p14:tracePt t="58333" x="2794000" y="5251450"/>
          <p14:tracePt t="58344" x="2794000" y="5264150"/>
          <p14:tracePt t="58361" x="2774950" y="5314950"/>
          <p14:tracePt t="58378" x="2755900" y="5397500"/>
          <p14:tracePt t="58394" x="2724150" y="5467350"/>
          <p14:tracePt t="58411" x="2705100" y="5524500"/>
          <p14:tracePt t="58428" x="2698750" y="5537200"/>
          <p14:tracePt t="58429" x="2698750" y="5543550"/>
          <p14:tracePt t="58444" x="2698750" y="5562600"/>
          <p14:tracePt t="58493" x="2717800" y="5549900"/>
          <p14:tracePt t="58509" x="2724150" y="5543550"/>
          <p14:tracePt t="58517" x="2743200" y="5530850"/>
          <p14:tracePt t="58528" x="2749550" y="5518150"/>
          <p14:tracePt t="58544" x="2755900" y="5505450"/>
          <p14:tracePt t="58561" x="2781300" y="5473700"/>
          <p14:tracePt t="58578" x="2800350" y="5461000"/>
          <p14:tracePt t="58594" x="2813050" y="5429250"/>
          <p14:tracePt t="58611" x="2832100" y="5391150"/>
          <p14:tracePt t="58628" x="2851150" y="5334000"/>
          <p14:tracePt t="58645" x="2870200" y="5270500"/>
          <p14:tracePt t="58661" x="2870200" y="5264150"/>
          <p14:tracePt t="58678" x="2876550" y="5257800"/>
          <p14:tracePt t="58949" x="2870200" y="5264150"/>
          <p14:tracePt t="58973" x="2863850" y="5276850"/>
          <p14:tracePt t="59261" x="2857500" y="5283200"/>
          <p14:tracePt t="59269" x="2844800" y="5283200"/>
          <p14:tracePt t="59285" x="2838450" y="5289550"/>
          <p14:tracePt t="59295" x="2832100" y="5295900"/>
          <p14:tracePt t="59573" x="2825750" y="5295900"/>
          <p14:tracePt t="59821" x="2819400" y="5276850"/>
          <p14:tracePt t="59829" x="2819400" y="5251450"/>
          <p14:tracePt t="59845" x="2844800" y="5156200"/>
          <p14:tracePt t="59861" x="2901950" y="5016500"/>
          <p14:tracePt t="59878" x="2927350" y="4921250"/>
          <p14:tracePt t="59895" x="2959100" y="4819650"/>
          <p14:tracePt t="59911" x="2959100" y="4756150"/>
          <p14:tracePt t="59928" x="2959100" y="4673600"/>
          <p14:tracePt t="59945" x="2959100" y="4622800"/>
          <p14:tracePt t="59962" x="2946400" y="4578350"/>
          <p14:tracePt t="59978" x="2946400" y="4546600"/>
          <p14:tracePt t="59995" x="2940050" y="4521200"/>
          <p14:tracePt t="60011" x="2940050" y="4457700"/>
          <p14:tracePt t="60028" x="2940050" y="4387850"/>
          <p14:tracePt t="60045" x="2940050" y="4279900"/>
          <p14:tracePt t="60061" x="2940050" y="4203700"/>
          <p14:tracePt t="60078" x="2940050" y="4159250"/>
          <p14:tracePt t="60095" x="2940050" y="4146550"/>
          <p14:tracePt t="60111" x="2940050" y="4127500"/>
          <p14:tracePt t="60128" x="2933700" y="4121150"/>
          <p14:tracePt t="60145" x="2927350" y="4114800"/>
          <p14:tracePt t="60161" x="2908300" y="4089400"/>
          <p14:tracePt t="60178" x="2882900" y="4076700"/>
          <p14:tracePt t="60195" x="2863850" y="4051300"/>
          <p14:tracePt t="60211" x="2844800" y="4025900"/>
          <p14:tracePt t="60228" x="2806700" y="3994150"/>
          <p14:tracePt t="60245" x="2730500" y="3949700"/>
          <p14:tracePt t="60261" x="2705100" y="3924300"/>
          <p14:tracePt t="60278" x="2667000" y="3886200"/>
          <p14:tracePt t="60295" x="2654300" y="3879850"/>
          <p14:tracePt t="60311" x="2635250" y="3860800"/>
          <p14:tracePt t="60328" x="2609850" y="3841750"/>
          <p14:tracePt t="60345" x="2603500" y="3841750"/>
          <p14:tracePt t="60362" x="2584450" y="3841750"/>
          <p14:tracePt t="60378" x="2559050" y="3835400"/>
          <p14:tracePt t="60397" x="2546350" y="3835400"/>
          <p14:tracePt t="60411" x="2540000" y="3835400"/>
          <p14:tracePt t="60428" x="2514600" y="3816350"/>
          <p14:tracePt t="60445" x="2495550" y="3816350"/>
          <p14:tracePt t="60461" x="2489200" y="3816350"/>
          <p14:tracePt t="60485" x="2482850" y="3810000"/>
          <p14:tracePt t="60501" x="2476500" y="3803650"/>
          <p14:tracePt t="60511" x="2476500" y="3790950"/>
          <p14:tracePt t="60528" x="2476500" y="3733800"/>
          <p14:tracePt t="60545" x="2476500" y="3676650"/>
          <p14:tracePt t="60561" x="2482850" y="3587750"/>
          <p14:tracePt t="60578" x="2527300" y="3505200"/>
          <p14:tracePt t="60595" x="2533650" y="3460750"/>
          <p14:tracePt t="60611" x="2552700" y="3429000"/>
          <p14:tracePt t="60628" x="2559050" y="3384550"/>
          <p14:tracePt t="60645" x="2571750" y="3314700"/>
          <p14:tracePt t="60661" x="2578100" y="3263900"/>
          <p14:tracePt t="60678" x="2578100" y="3213100"/>
          <p14:tracePt t="60695" x="2578100" y="3181350"/>
          <p14:tracePt t="60712" x="2578100" y="3155950"/>
          <p14:tracePt t="60728" x="2578100" y="3130550"/>
          <p14:tracePt t="60745" x="2578100" y="3124200"/>
          <p14:tracePt t="60762" x="2578100" y="3117850"/>
          <p14:tracePt t="60778" x="2578100" y="3111500"/>
          <p14:tracePt t="60795" x="2578100" y="3098800"/>
          <p14:tracePt t="60812" x="2571750" y="3092450"/>
          <p14:tracePt t="60828" x="2565400" y="3092450"/>
          <p14:tracePt t="60846" x="2533650" y="3092450"/>
          <p14:tracePt t="60862" x="2508250" y="3092450"/>
          <p14:tracePt t="60878" x="2476500" y="3092450"/>
          <p14:tracePt t="60895" x="2444750" y="3092450"/>
          <p14:tracePt t="60912" x="2432050" y="3092450"/>
          <p14:tracePt t="60928" x="2406650" y="3092450"/>
          <p14:tracePt t="60945" x="2387600" y="3092450"/>
          <p14:tracePt t="60962" x="2368550" y="3092450"/>
          <p14:tracePt t="60978" x="2362200" y="3092450"/>
          <p14:tracePt t="60995" x="2349500" y="3092450"/>
          <p14:tracePt t="61012" x="2336800" y="3092450"/>
          <p14:tracePt t="61069" x="2330450" y="3092450"/>
          <p14:tracePt t="61117" x="2330450" y="3079750"/>
          <p14:tracePt t="61125" x="2330450" y="3073400"/>
          <p14:tracePt t="61133" x="2355850" y="3048000"/>
          <p14:tracePt t="61145" x="2362200" y="3035300"/>
          <p14:tracePt t="61162" x="2406650" y="2990850"/>
          <p14:tracePt t="61178" x="2425700" y="2965450"/>
          <p14:tracePt t="61195" x="2470150" y="2908300"/>
          <p14:tracePt t="61212" x="2514600" y="2825750"/>
          <p14:tracePt t="61228" x="2546350" y="2755900"/>
          <p14:tracePt t="61245" x="2571750" y="2717800"/>
          <p14:tracePt t="61245" x="2571750" y="2711450"/>
          <p14:tracePt t="61262" x="2571750" y="2705100"/>
          <p14:tracePt t="61350" x="2571750" y="2698750"/>
          <p14:tracePt t="63110" x="2590800" y="2698750"/>
          <p14:tracePt t="63150" x="2597150" y="2698750"/>
          <p14:tracePt t="63158" x="2597150" y="2705100"/>
          <p14:tracePt t="63166" x="2597150" y="2711450"/>
          <p14:tracePt t="63179" x="2597150" y="2730500"/>
          <p14:tracePt t="63195" x="2597150" y="2749550"/>
          <p14:tracePt t="63212" x="2597150" y="2768600"/>
          <p14:tracePt t="63974" x="2597150" y="2774950"/>
          <p14:tracePt t="64110" x="2590800" y="2774950"/>
          <p14:tracePt t="65943" x="2578100" y="2774950"/>
          <p14:tracePt t="66743" x="2578100" y="2781300"/>
          <p14:tracePt t="66751" x="2578100" y="2787650"/>
          <p14:tracePt t="66763" x="2578100" y="2806700"/>
          <p14:tracePt t="66780" x="2578100" y="2851150"/>
          <p14:tracePt t="66796" x="2578100" y="2914650"/>
          <p14:tracePt t="66813" x="2597150" y="2984500"/>
          <p14:tracePt t="66830" x="2603500" y="3016250"/>
          <p14:tracePt t="66846" x="2609850" y="3067050"/>
          <p14:tracePt t="66863" x="2609850" y="3111500"/>
          <p14:tracePt t="66880" x="2622550" y="3200400"/>
          <p14:tracePt t="66896" x="2660650" y="3365500"/>
          <p14:tracePt t="66913" x="2686050" y="3581400"/>
          <p14:tracePt t="66930" x="2736850" y="3797300"/>
          <p14:tracePt t="66947" x="2819400" y="3994150"/>
          <p14:tracePt t="66963" x="2870200" y="4114800"/>
          <p14:tracePt t="66980" x="2889250" y="4171950"/>
          <p14:tracePt t="66996" x="2901950" y="4191000"/>
          <p14:tracePt t="67071" x="2901950" y="4197350"/>
          <p14:tracePt t="67079" x="2914650" y="4203700"/>
          <p14:tracePt t="67096" x="2927350" y="4222750"/>
          <p14:tracePt t="67113" x="2946400" y="4248150"/>
          <p14:tracePt t="67130" x="2971800" y="4273550"/>
          <p14:tracePt t="67146" x="2984500" y="4286250"/>
          <p14:tracePt t="67163" x="2997200" y="4305300"/>
          <p14:tracePt t="67180" x="3009900" y="4311650"/>
          <p14:tracePt t="67196" x="3028950" y="4324350"/>
          <p14:tracePt t="67213" x="3041650" y="4343400"/>
          <p14:tracePt t="67230" x="3041650" y="4368800"/>
          <p14:tracePt t="67247" x="3067050" y="4413250"/>
          <p14:tracePt t="67263" x="3067050" y="4425950"/>
          <p14:tracePt t="67280" x="3067050" y="4457700"/>
          <p14:tracePt t="67296" x="3067050" y="4464050"/>
          <p14:tracePt t="67313" x="3067050" y="4483100"/>
          <p14:tracePt t="67330" x="3067050" y="4489450"/>
          <p14:tracePt t="67346" x="3067050" y="4495800"/>
          <p14:tracePt t="67363" x="3067050" y="4502150"/>
          <p14:tracePt t="67380" x="3067050" y="4527550"/>
          <p14:tracePt t="67396" x="3067050" y="4533900"/>
          <p14:tracePt t="67567" x="3060700" y="4533900"/>
          <p14:tracePt t="67599" x="3060700" y="4540250"/>
          <p14:tracePt t="67607" x="3060700" y="4578350"/>
          <p14:tracePt t="67615" x="3060700" y="4629150"/>
          <p14:tracePt t="67630" x="3060700" y="4705350"/>
          <p14:tracePt t="67647" x="3060700" y="4946650"/>
          <p14:tracePt t="67663" x="3060700" y="5137150"/>
          <p14:tracePt t="67680" x="3048000" y="5334000"/>
          <p14:tracePt t="67696" x="3048000" y="5556250"/>
          <p14:tracePt t="67713" x="3048000" y="5765800"/>
          <p14:tracePt t="67730" x="3048000" y="5943600"/>
          <p14:tracePt t="67746" x="3048000" y="6051550"/>
          <p14:tracePt t="67763" x="3048000" y="6115050"/>
          <p14:tracePt t="67780" x="3028950" y="6140450"/>
          <p14:tracePt t="67797" x="3028950" y="6153150"/>
          <p14:tracePt t="67847" x="3028950" y="6159500"/>
          <p14:tracePt t="67855" x="3028950" y="6165850"/>
          <p14:tracePt t="67863" x="3028950" y="6191250"/>
          <p14:tracePt t="67880" x="3016250" y="6229350"/>
          <p14:tracePt t="67897" x="3016250" y="6254750"/>
          <p14:tracePt t="67913" x="3016250" y="6280150"/>
          <p14:tracePt t="67930" x="3016250" y="6305550"/>
          <p14:tracePt t="67946" x="3009900" y="6311900"/>
          <p14:tracePt t="67967" x="3009900" y="6318250"/>
          <p14:tracePt t="68088" x="3009900" y="6343650"/>
          <p14:tracePt t="68095" x="3009900" y="6350000"/>
          <p14:tracePt t="68113" x="3009900" y="6381750"/>
          <p14:tracePt t="68130" x="3009900" y="6407150"/>
          <p14:tracePt t="68147" x="3009900" y="6426200"/>
          <p14:tracePt t="68163" x="3009900" y="6432550"/>
          <p14:tracePt t="68247" x="3009900" y="6438900"/>
          <p14:tracePt t="68263" x="3009900" y="6445250"/>
          <p14:tracePt t="68280" x="3009900" y="6464300"/>
          <p14:tracePt t="68287" x="3003550" y="6470650"/>
          <p14:tracePt t="68799" x="2997200" y="6477000"/>
          <p14:tracePt t="68815" x="2990850" y="6477000"/>
          <p14:tracePt t="68840" x="2978150" y="6477000"/>
          <p14:tracePt t="68847" x="2971800" y="6477000"/>
          <p14:tracePt t="68855" x="2959100" y="6477000"/>
          <p14:tracePt t="68871" x="2940050" y="6483350"/>
          <p14:tracePt t="68880" x="2933700" y="6483350"/>
          <p14:tracePt t="68897" x="2901950" y="6496050"/>
          <p14:tracePt t="68914" x="2857500" y="6502400"/>
          <p14:tracePt t="68930" x="2851150" y="6508750"/>
          <p14:tracePt t="68947" x="2832100" y="6508750"/>
          <p14:tracePt t="68964" x="2825750" y="6508750"/>
          <p14:tracePt t="68980" x="2813050" y="6508750"/>
          <p14:tracePt t="68997" x="2794000" y="6508750"/>
          <p14:tracePt t="69013" x="2781300" y="6508750"/>
          <p14:tracePt t="69030" x="2774950" y="6508750"/>
          <p14:tracePt t="69047" x="2755900" y="6508750"/>
          <p14:tracePt t="69063" x="2749550" y="6508750"/>
          <p14:tracePt t="69087" x="2743200" y="6508750"/>
          <p14:tracePt t="69239" x="2736850" y="6508750"/>
          <p14:tracePt t="69247" x="2717800" y="6508750"/>
          <p14:tracePt t="69263" x="2698750" y="6521450"/>
          <p14:tracePt t="69280" x="2667000" y="6521450"/>
          <p14:tracePt t="69297" x="2654300" y="6527800"/>
          <p14:tracePt t="69313" x="2635250" y="6527800"/>
          <p14:tracePt t="69330" x="2628900" y="6527800"/>
          <p14:tracePt t="69351" x="2622550" y="6527800"/>
          <p14:tracePt t="69375" x="2616200" y="6527800"/>
          <p14:tracePt t="69447" x="2597150" y="6534150"/>
          <p14:tracePt t="69464" x="2590800" y="6534150"/>
          <p14:tracePt t="69471" x="2584450" y="6540500"/>
          <p14:tracePt t="69535" x="2571750" y="6546850"/>
          <p14:tracePt t="69751" x="2578100" y="6546850"/>
          <p14:tracePt t="69759" x="2584450" y="6559550"/>
          <p14:tracePt t="69776" x="2590800" y="6559550"/>
          <p14:tracePt t="69783" x="2597150" y="6565900"/>
          <p14:tracePt t="69797" x="2616200" y="6565900"/>
          <p14:tracePt t="69814" x="2667000" y="6565900"/>
          <p14:tracePt t="69830" x="2762250" y="6565900"/>
          <p14:tracePt t="69847" x="2927350" y="6546850"/>
          <p14:tracePt t="69864" x="3028950" y="6527800"/>
          <p14:tracePt t="69880" x="3054350" y="6527800"/>
          <p14:tracePt t="69897" x="3060700" y="6527800"/>
          <p14:tracePt t="70104" x="3067050" y="6515100"/>
          <p14:tracePt t="70224" x="3054350" y="6515100"/>
          <p14:tracePt t="70247" x="3048000" y="6515100"/>
          <p14:tracePt t="70263" x="3041650" y="6515100"/>
          <p14:tracePt t="70279" x="3035300" y="6515100"/>
          <p14:tracePt t="70295" x="3022600" y="6515100"/>
          <p14:tracePt t="70304" x="3009900" y="6515100"/>
          <p14:tracePt t="70320" x="3003550" y="6515100"/>
          <p14:tracePt t="70330" x="2997200" y="6515100"/>
          <p14:tracePt t="70348" x="2971800" y="6515100"/>
          <p14:tracePt t="70364" x="2959100" y="6515100"/>
          <p14:tracePt t="70381" x="2933700" y="6515100"/>
          <p14:tracePt t="70397" x="2921000" y="6515100"/>
          <p14:tracePt t="70414" x="2889250" y="6515100"/>
          <p14:tracePt t="70431" x="2863850" y="6515100"/>
          <p14:tracePt t="70447" x="2825750" y="6515100"/>
          <p14:tracePt t="70464" x="2800350" y="6515100"/>
          <p14:tracePt t="70487" x="2787650" y="6515100"/>
          <p14:tracePt t="70952" x="2800350" y="6515100"/>
          <p14:tracePt t="70960" x="2806700" y="6508750"/>
          <p14:tracePt t="70968" x="2819400" y="6502400"/>
          <p14:tracePt t="71016" x="2825750" y="6502400"/>
          <p14:tracePt t="71048" x="2838450" y="6502400"/>
          <p14:tracePt t="71064" x="2857500" y="6502400"/>
          <p14:tracePt t="71649" x="2863850" y="6502400"/>
          <p14:tracePt t="71656" x="2882900" y="6502400"/>
          <p14:tracePt t="71672" x="2889250" y="6502400"/>
          <p14:tracePt t="71681" x="2901950" y="6502400"/>
          <p14:tracePt t="71697" x="2921000" y="6502400"/>
          <p14:tracePt t="71714" x="2927350" y="6502400"/>
          <p14:tracePt t="71731" x="2946400" y="6496050"/>
          <p14:tracePt t="71747" x="2959100" y="6496050"/>
          <p14:tracePt t="71764" x="2965450" y="6496050"/>
          <p14:tracePt t="71781" x="2978150" y="6489700"/>
          <p14:tracePt t="75161" x="2971800" y="6483350"/>
          <p14:tracePt t="75176" x="2971800" y="6470650"/>
          <p14:tracePt t="75193" x="2971800" y="6464300"/>
          <p14:tracePt t="75201" x="2965450" y="6457950"/>
          <p14:tracePt t="75217" x="2965450" y="6451600"/>
          <p14:tracePt t="75232" x="2959100" y="6432550"/>
          <p14:tracePt t="75249" x="2959100" y="6362700"/>
          <p14:tracePt t="75265" x="2927350" y="6261100"/>
          <p14:tracePt t="75281" x="2857500" y="6076950"/>
          <p14:tracePt t="75298" x="2781300" y="5880100"/>
          <p14:tracePt t="75315" x="2711450" y="5645150"/>
          <p14:tracePt t="75332" x="2647950" y="5461000"/>
          <p14:tracePt t="75348" x="2609850" y="5314950"/>
          <p14:tracePt t="75365" x="2584450" y="5207000"/>
          <p14:tracePt t="75382" x="2584450" y="5130800"/>
          <p14:tracePt t="75398" x="2584450" y="5022850"/>
          <p14:tracePt t="75415" x="2584450" y="4851400"/>
          <p14:tracePt t="75432" x="2584450" y="4660900"/>
          <p14:tracePt t="75448" x="2590800" y="4394200"/>
          <p14:tracePt t="75465" x="2590800" y="4222750"/>
          <p14:tracePt t="75482" x="2590800" y="4076700"/>
          <p14:tracePt t="75498" x="2590800" y="3937000"/>
          <p14:tracePt t="75515" x="2590800" y="3797300"/>
          <p14:tracePt t="75532" x="2603500" y="3619500"/>
          <p14:tracePt t="75548" x="2603500" y="3479800"/>
          <p14:tracePt t="75565" x="2654300" y="3314700"/>
          <p14:tracePt t="75582" x="2686050" y="3194050"/>
          <p14:tracePt t="75598" x="2730500" y="3105150"/>
          <p14:tracePt t="75615" x="2736850" y="3060700"/>
          <p14:tracePt t="75632" x="2736850" y="3041650"/>
          <p14:tracePt t="75649" x="2736850" y="2997200"/>
          <p14:tracePt t="75665" x="2755900" y="2984500"/>
          <p14:tracePt t="75682" x="2762250" y="2940050"/>
          <p14:tracePt t="75698" x="2774950" y="2889250"/>
          <p14:tracePt t="75716" x="2774950" y="2825750"/>
          <p14:tracePt t="75733" x="2781300" y="2781300"/>
          <p14:tracePt t="75748" x="2781300" y="2755900"/>
          <p14:tracePt t="75765" x="2781300" y="2724150"/>
          <p14:tracePt t="75782" x="2781300" y="2692400"/>
          <p14:tracePt t="75798" x="2781300" y="2686050"/>
          <p14:tracePt t="75945" x="2781300" y="2673350"/>
          <p14:tracePt t="75961" x="2768600" y="2679700"/>
          <p14:tracePt t="75977" x="2768600" y="2686050"/>
          <p14:tracePt t="75985" x="2755900" y="2692400"/>
          <p14:tracePt t="77249" x="2755900" y="2673350"/>
          <p14:tracePt t="77257" x="2755900" y="2647950"/>
          <p14:tracePt t="77265" x="2755900" y="2628900"/>
          <p14:tracePt t="77282" x="2755900" y="2584450"/>
          <p14:tracePt t="77299" x="2755900" y="2565400"/>
          <p14:tracePt t="77315" x="2743200" y="2540000"/>
          <p14:tracePt t="77332" x="2743200" y="2533650"/>
          <p14:tracePt t="78121" x="2774950" y="2584450"/>
          <p14:tracePt t="78129" x="2787650" y="2635250"/>
          <p14:tracePt t="78137" x="2787650" y="2743200"/>
          <p14:tracePt t="78149" x="2794000" y="2813050"/>
          <p14:tracePt t="78166" x="2794000" y="2959100"/>
          <p14:tracePt t="78182" x="2794000" y="3098800"/>
          <p14:tracePt t="78199" x="2794000" y="3187700"/>
          <p14:tracePt t="78216" x="2794000" y="3270250"/>
          <p14:tracePt t="78232" x="2819400" y="3397250"/>
          <p14:tracePt t="78249" x="2844800" y="3613150"/>
          <p14:tracePt t="78266" x="2901950" y="3797300"/>
          <p14:tracePt t="78282" x="2914650" y="3937000"/>
          <p14:tracePt t="78299" x="2927350" y="4095750"/>
          <p14:tracePt t="78316" x="2927350" y="4191000"/>
          <p14:tracePt t="78332" x="2927350" y="4248150"/>
          <p14:tracePt t="78349" x="2927350" y="4279900"/>
          <p14:tracePt t="78366" x="2952750" y="4337050"/>
          <p14:tracePt t="78382" x="2952750" y="4394200"/>
          <p14:tracePt t="78399" x="2965450" y="4483100"/>
          <p14:tracePt t="78416" x="2990850" y="4610100"/>
          <p14:tracePt t="78432" x="3022600" y="4743450"/>
          <p14:tracePt t="78449" x="3073400" y="4978400"/>
          <p14:tracePt t="78466" x="3098800" y="5143500"/>
          <p14:tracePt t="78482" x="3124200" y="5251450"/>
          <p14:tracePt t="78499" x="3136900" y="5365750"/>
          <p14:tracePt t="78516" x="3155950" y="5448300"/>
          <p14:tracePt t="78532" x="3162300" y="5537200"/>
          <p14:tracePt t="78549" x="3194050" y="5594350"/>
          <p14:tracePt t="78566" x="3206750" y="5664200"/>
          <p14:tracePt t="78582" x="3225800" y="5708650"/>
          <p14:tracePt t="78599" x="3232150" y="5765800"/>
          <p14:tracePt t="78616" x="3244850" y="5810250"/>
          <p14:tracePt t="78632" x="3244850" y="5854700"/>
          <p14:tracePt t="78649" x="3244850" y="5918200"/>
          <p14:tracePt t="78666" x="3244850" y="5962650"/>
          <p14:tracePt t="78682" x="3244850" y="5994400"/>
          <p14:tracePt t="78699" x="3244850" y="6026150"/>
          <p14:tracePt t="78716" x="3244850" y="6070600"/>
          <p14:tracePt t="78732" x="3244850" y="6089650"/>
          <p14:tracePt t="78749" x="3232150" y="6121400"/>
          <p14:tracePt t="78766" x="3232150" y="6146800"/>
          <p14:tracePt t="78782" x="3232150" y="6153150"/>
          <p14:tracePt t="78799" x="3219450" y="6178550"/>
          <p14:tracePt t="78816" x="3219450" y="6184900"/>
          <p14:tracePt t="78832" x="3213100" y="6197600"/>
          <p14:tracePt t="78849" x="3213100" y="6210300"/>
          <p14:tracePt t="78866" x="3213100" y="6223000"/>
          <p14:tracePt t="78882" x="3206750" y="6235700"/>
          <p14:tracePt t="78899" x="3200400" y="6254750"/>
          <p14:tracePt t="78916" x="3194050" y="6261100"/>
          <p14:tracePt t="78932" x="3181350" y="6267450"/>
          <p14:tracePt t="78950" x="3175000" y="6273800"/>
          <p14:tracePt t="78966" x="3162300" y="6292850"/>
          <p14:tracePt t="78982" x="3136900" y="6292850"/>
          <p14:tracePt t="78999" x="3098800" y="6318250"/>
          <p14:tracePt t="79016" x="3041650" y="6337300"/>
          <p14:tracePt t="79032" x="2997200" y="6356350"/>
          <p14:tracePt t="79049" x="2851150" y="6369050"/>
          <p14:tracePt t="79066" x="2781300" y="6381750"/>
          <p14:tracePt t="79083" x="2705100" y="6388100"/>
          <p14:tracePt t="79099" x="2622550" y="6413500"/>
          <p14:tracePt t="79116" x="2552700" y="6419850"/>
          <p14:tracePt t="79132" x="2495550" y="6432550"/>
          <p14:tracePt t="79149" x="2400300" y="6464300"/>
          <p14:tracePt t="79166" x="2343150" y="6483350"/>
          <p14:tracePt t="79183" x="2241550" y="6527800"/>
          <p14:tracePt t="79199" x="2127250" y="6565900"/>
          <p14:tracePt t="79216" x="2025650" y="6597650"/>
          <p14:tracePt t="79232" x="1974850" y="6604000"/>
          <p14:tracePt t="79249" x="1885950" y="6635750"/>
          <p14:tracePt t="79266" x="1873250" y="6642100"/>
          <p14:tracePt t="79283" x="1854200" y="6642100"/>
          <p14:tracePt t="79299" x="1841500" y="6642100"/>
          <p14:tracePt t="79316" x="1835150" y="6642100"/>
          <p14:tracePt t="79333" x="1816100" y="6642100"/>
          <p14:tracePt t="79349" x="1803400" y="6642100"/>
          <p14:tracePt t="79466" x="1809750" y="6642100"/>
          <p14:tracePt t="79474" x="1847850" y="6642100"/>
          <p14:tracePt t="79483" x="1866900" y="6642100"/>
          <p14:tracePt t="79499" x="1898650" y="6642100"/>
          <p14:tracePt t="79516" x="1924050" y="6642100"/>
          <p14:tracePt t="79533" x="1936750" y="6642100"/>
          <p14:tracePt t="79549" x="1968500" y="6642100"/>
          <p14:tracePt t="79566" x="2012950" y="6642100"/>
          <p14:tracePt t="79583" x="2108200" y="6629400"/>
          <p14:tracePt t="79599" x="2178050" y="6616700"/>
          <p14:tracePt t="79616" x="2228850" y="6616700"/>
          <p14:tracePt t="79633" x="2254250" y="6616700"/>
          <p14:tracePt t="79649" x="2273300" y="6616700"/>
          <p14:tracePt t="79674" x="2286000" y="6616700"/>
          <p14:tracePt t="79706" x="2292350" y="6616700"/>
          <p14:tracePt t="79714" x="2298700" y="6616700"/>
          <p14:tracePt t="79721" x="2311400" y="6616700"/>
          <p14:tracePt t="79733" x="2324100" y="6616700"/>
          <p14:tracePt t="79749" x="2336800" y="6616700"/>
          <p14:tracePt t="79766" x="2381250" y="6616700"/>
          <p14:tracePt t="79783" x="2406650" y="6616700"/>
          <p14:tracePt t="79799" x="2451100" y="6616700"/>
          <p14:tracePt t="79816" x="2495550" y="6616700"/>
          <p14:tracePt t="79833" x="2546350" y="6616700"/>
          <p14:tracePt t="79849" x="2679700" y="6623050"/>
          <p14:tracePt t="79866" x="2774950" y="6629400"/>
          <p14:tracePt t="79883" x="2940050" y="6654800"/>
          <p14:tracePt t="79900" x="3067050" y="6680200"/>
          <p14:tracePt t="79916" x="3143250" y="6692900"/>
          <p14:tracePt t="79933" x="3187700" y="6692900"/>
          <p14:tracePt t="79949" x="3206750" y="6692900"/>
          <p14:tracePt t="79966" x="3213100" y="6692900"/>
          <p14:tracePt t="80074" x="3219450" y="6686550"/>
          <p14:tracePt t="80106" x="3219450" y="6680200"/>
          <p14:tracePt t="80122" x="3219450" y="6673850"/>
          <p14:tracePt t="80130" x="3219450" y="6654800"/>
          <p14:tracePt t="80138" x="3200400" y="6642100"/>
          <p14:tracePt t="80149" x="3194050" y="6629400"/>
          <p14:tracePt t="80166" x="3143250" y="6597650"/>
          <p14:tracePt t="80183" x="3117850" y="6559550"/>
          <p14:tracePt t="80199" x="3041650" y="6496050"/>
          <p14:tracePt t="80216" x="2997200" y="6457950"/>
          <p14:tracePt t="80233" x="2959100" y="6432550"/>
          <p14:tracePt t="80250" x="2882900" y="6375400"/>
          <p14:tracePt t="80266" x="2838450" y="6343650"/>
          <p14:tracePt t="80283" x="2800350" y="6337300"/>
          <p14:tracePt t="80299" x="2768600" y="6318250"/>
          <p14:tracePt t="80316" x="2736850" y="6311900"/>
          <p14:tracePt t="80333" x="2724150" y="6305550"/>
          <p14:tracePt t="80349" x="2679700" y="6305550"/>
          <p14:tracePt t="80366" x="2647950" y="6305550"/>
          <p14:tracePt t="80383" x="2590800" y="6305550"/>
          <p14:tracePt t="80399" x="2501900" y="6305550"/>
          <p14:tracePt t="80416" x="2387600" y="6267450"/>
          <p14:tracePt t="80433" x="2330450" y="6267450"/>
          <p14:tracePt t="80450" x="2209800" y="6248400"/>
          <p14:tracePt t="80466" x="2184400" y="6248400"/>
          <p14:tracePt t="80483" x="2114550" y="6235700"/>
          <p14:tracePt t="80500" x="2063750" y="6235700"/>
          <p14:tracePt t="80516" x="1993900" y="6235700"/>
          <p14:tracePt t="80533" x="1949450" y="6235700"/>
          <p14:tracePt t="80549" x="1905000" y="6235700"/>
          <p14:tracePt t="80566" x="1822450" y="6216650"/>
          <p14:tracePt t="80583" x="1778000" y="6216650"/>
          <p14:tracePt t="80599" x="1733550" y="6210300"/>
          <p14:tracePt t="80616" x="1689100" y="6210300"/>
          <p14:tracePt t="80633" x="1657350" y="6210300"/>
          <p14:tracePt t="80634" x="1651000" y="6210300"/>
          <p14:tracePt t="80653" x="1619250" y="6210300"/>
          <p14:tracePt t="80666" x="1600200" y="6210300"/>
          <p14:tracePt t="80683" x="1568450" y="6210300"/>
          <p14:tracePt t="80699" x="1562100" y="6216650"/>
          <p14:tracePt t="80716" x="1555750" y="6223000"/>
          <p14:tracePt t="80733" x="1549400" y="6242050"/>
          <p14:tracePt t="80749" x="1549400" y="6248400"/>
          <p14:tracePt t="80766" x="1549400" y="6254750"/>
          <p14:tracePt t="80783" x="1549400" y="6273800"/>
          <p14:tracePt t="80800" x="1549400" y="6299200"/>
          <p14:tracePt t="80816" x="1549400" y="6350000"/>
          <p14:tracePt t="80833" x="1549400" y="6407150"/>
          <p14:tracePt t="80850" x="1587500" y="6483350"/>
          <p14:tracePt t="80866" x="1638300" y="6559550"/>
          <p14:tracePt t="80883" x="1695450" y="6610350"/>
          <p14:tracePt t="80900" x="1739900" y="6635750"/>
          <p14:tracePt t="80916" x="1771650" y="6661150"/>
          <p14:tracePt t="80933" x="1797050" y="6673850"/>
          <p14:tracePt t="80950" x="1809750" y="6673850"/>
          <p14:tracePt t="80966" x="1828800" y="6680200"/>
          <p14:tracePt t="80983" x="1841500" y="6680200"/>
          <p14:tracePt t="81000" x="1854200" y="6680200"/>
          <p14:tracePt t="81016" x="1898650" y="6680200"/>
          <p14:tracePt t="81033" x="1962150" y="6680200"/>
          <p14:tracePt t="81049" x="2019300" y="6680200"/>
          <p14:tracePt t="81050" x="2038350" y="6680200"/>
          <p14:tracePt t="81066" x="2082800" y="6680200"/>
          <p14:tracePt t="81083" x="2127250" y="6680200"/>
          <p14:tracePt t="81100" x="2159000" y="6680200"/>
          <p14:tracePt t="81116" x="2190750" y="6680200"/>
          <p14:tracePt t="81133" x="2235200" y="6667500"/>
          <p14:tracePt t="81150" x="2279650" y="6661150"/>
          <p14:tracePt t="81166" x="2343150" y="6642100"/>
          <p14:tracePt t="81183" x="2432050" y="6642100"/>
          <p14:tracePt t="81200" x="2501900" y="6616700"/>
          <p14:tracePt t="81216" x="2584450" y="6610350"/>
          <p14:tracePt t="81233" x="2628900" y="6597650"/>
          <p14:tracePt t="81250" x="2692400" y="6591300"/>
          <p14:tracePt t="81266" x="2711450" y="6591300"/>
          <p14:tracePt t="81283" x="2800350" y="6591300"/>
          <p14:tracePt t="81300" x="2921000" y="6591300"/>
          <p14:tracePt t="81316" x="3073400" y="6591300"/>
          <p14:tracePt t="81333" x="3175000" y="6591300"/>
          <p14:tracePt t="81350" x="3270250" y="6565900"/>
          <p14:tracePt t="81366" x="3295650" y="6559550"/>
          <p14:tracePt t="81383" x="3308350" y="6553200"/>
          <p14:tracePt t="81400" x="3314700" y="6546850"/>
          <p14:tracePt t="81416" x="3321050" y="6534150"/>
          <p14:tracePt t="81433" x="3340100" y="6515100"/>
          <p14:tracePt t="81450" x="3340100" y="6496050"/>
          <p14:tracePt t="81466" x="3340100" y="6483350"/>
          <p14:tracePt t="81483" x="3340100" y="6457950"/>
          <p14:tracePt t="81500" x="3340100" y="6432550"/>
          <p14:tracePt t="81516" x="3333750" y="6400800"/>
          <p14:tracePt t="81533" x="3321050" y="6362700"/>
          <p14:tracePt t="81550" x="3282950" y="6311900"/>
          <p14:tracePt t="81566" x="3251200" y="6273800"/>
          <p14:tracePt t="81583" x="3232150" y="6261100"/>
          <p14:tracePt t="81600" x="3200400" y="6229350"/>
          <p14:tracePt t="81616" x="3168650" y="6216650"/>
          <p14:tracePt t="81633" x="3130550" y="6210300"/>
          <p14:tracePt t="81637" x="3124200" y="6210300"/>
          <p14:tracePt t="81650" x="3086100" y="6210300"/>
          <p14:tracePt t="81666" x="3041650" y="6210300"/>
          <p14:tracePt t="81683" x="2959100" y="6210300"/>
          <p14:tracePt t="81700" x="2882900" y="6210300"/>
          <p14:tracePt t="81716" x="2794000" y="6210300"/>
          <p14:tracePt t="81733" x="2711450" y="6210300"/>
          <p14:tracePt t="81750" x="2647950" y="6210300"/>
          <p14:tracePt t="81766" x="2571750" y="6210300"/>
          <p14:tracePt t="81783" x="2463800" y="6210300"/>
          <p14:tracePt t="81800" x="2355850" y="6210300"/>
          <p14:tracePt t="81816" x="2216150" y="6210300"/>
          <p14:tracePt t="81833" x="2108200" y="6210300"/>
          <p14:tracePt t="81850" x="1962150" y="6210300"/>
          <p14:tracePt t="81866" x="1898650" y="6235700"/>
          <p14:tracePt t="81883" x="1854200" y="6235700"/>
          <p14:tracePt t="81900" x="1784350" y="6242050"/>
          <p14:tracePt t="81916" x="1727200" y="6242050"/>
          <p14:tracePt t="81933" x="1670050" y="6261100"/>
          <p14:tracePt t="81950" x="1612900" y="6261100"/>
          <p14:tracePt t="81967" x="1543050" y="6292850"/>
          <p14:tracePt t="81983" x="1485900" y="6311900"/>
          <p14:tracePt t="82000" x="1460500" y="6324600"/>
          <p14:tracePt t="82016" x="1441450" y="6337300"/>
          <p14:tracePt t="82034" x="1422400" y="6343650"/>
          <p14:tracePt t="82074" x="1422400" y="6356350"/>
          <p14:tracePt t="82082" x="1422400" y="6375400"/>
          <p14:tracePt t="82090" x="1422400" y="6400800"/>
          <p14:tracePt t="82100" x="1422400" y="6419850"/>
          <p14:tracePt t="82116" x="1422400" y="6489700"/>
          <p14:tracePt t="82133" x="1466850" y="6584950"/>
          <p14:tracePt t="82150" x="1574800" y="6699250"/>
          <p14:tracePt t="82166" x="1695450" y="6756400"/>
          <p14:tracePt t="82183" x="1816100" y="6819900"/>
          <p14:tracePt t="82200" x="1860550" y="6826250"/>
          <p14:tracePt t="82217" x="1905000" y="6826250"/>
          <p14:tracePt t="82233" x="1917700" y="6826250"/>
          <p14:tracePt t="82250" x="1943100" y="6826250"/>
          <p14:tracePt t="82266" x="1974850" y="6826250"/>
          <p14:tracePt t="82283" x="2006600" y="6826250"/>
          <p14:tracePt t="82300" x="2051050" y="6813550"/>
          <p14:tracePt t="82317" x="2127250" y="6794500"/>
          <p14:tracePt t="82333" x="2171700" y="6788150"/>
          <p14:tracePt t="82350" x="2222500" y="6756400"/>
          <p14:tracePt t="82366" x="2254250" y="6737350"/>
          <p14:tracePt t="82383" x="2292350" y="6718300"/>
          <p14:tracePt t="82400" x="2317750" y="6718300"/>
          <p14:tracePt t="82417" x="2336800" y="6711950"/>
          <p14:tracePt t="82433" x="2362200" y="6711950"/>
          <p14:tracePt t="82450" x="2432050" y="6711950"/>
          <p14:tracePt t="82467" x="2470150" y="6711950"/>
          <p14:tracePt t="82483" x="2482850" y="6711950"/>
          <p14:tracePt t="82674" x="2489200" y="6705600"/>
          <p14:tracePt t="82730" x="2489200" y="6699250"/>
          <p14:tracePt t="82803" x="2470150" y="6680200"/>
          <p14:tracePt t="82818" x="2463800" y="6673850"/>
          <p14:tracePt t="82834" x="2457450" y="6667500"/>
          <p14:tracePt t="82866" x="2457450" y="6648450"/>
          <p14:tracePt t="82882" x="2457450" y="6642100"/>
          <p14:tracePt t="82914" x="2457450" y="6635750"/>
          <p14:tracePt t="83339" x="2470150" y="6629400"/>
          <p14:tracePt t="83346" x="2482850" y="6629400"/>
          <p14:tracePt t="83355" x="2489200" y="6629400"/>
          <p14:tracePt t="83367" x="2514600" y="6629400"/>
          <p14:tracePt t="83384" x="2546350" y="6623050"/>
          <p14:tracePt t="83400" x="2571750" y="6604000"/>
          <p14:tracePt t="83417" x="2628900" y="6597650"/>
          <p14:tracePt t="83433" x="2749550" y="6597650"/>
          <p14:tracePt t="83450" x="3041650" y="6604000"/>
          <p14:tracePt t="83467" x="3308350" y="6629400"/>
          <p14:tracePt t="83483" x="3486150" y="6667500"/>
          <p14:tracePt t="83500" x="3530600" y="6667500"/>
          <p14:tracePt t="83859" x="3536950" y="6673850"/>
          <p14:tracePt t="83867" x="3536950" y="6686550"/>
          <p14:tracePt t="83884" x="3536950" y="6705600"/>
          <p14:tracePt t="83900" x="3530600" y="6711950"/>
          <p14:tracePt t="83917" x="3524250" y="6724650"/>
          <p14:tracePt t="83947" x="3505200" y="6724650"/>
          <p14:tracePt t="83955" x="3498850" y="6724650"/>
          <p14:tracePt t="83967" x="3492500" y="6724650"/>
          <p14:tracePt t="83984" x="3441700" y="6718300"/>
          <p14:tracePt t="84000" x="3390900" y="6699250"/>
          <p14:tracePt t="84017" x="3333750" y="6680200"/>
          <p14:tracePt t="84034" x="3276600" y="6654800"/>
          <p14:tracePt t="84035" x="3251200" y="6654800"/>
          <p14:tracePt t="84050" x="3213100" y="6642100"/>
          <p14:tracePt t="84067" x="3206750" y="6642100"/>
          <p14:tracePt t="84099" x="3187700" y="6642100"/>
          <p14:tracePt t="84115" x="3181350" y="6642100"/>
          <p14:tracePt t="84131" x="3168650" y="6635750"/>
          <p14:tracePt t="84147" x="3162300" y="6635750"/>
          <p14:tracePt t="84155" x="3149600" y="6635750"/>
          <p14:tracePt t="84167" x="3136900" y="6629400"/>
          <p14:tracePt t="84184" x="3130550" y="6616700"/>
          <p14:tracePt t="84211" x="3124200" y="6610350"/>
          <p14:tracePt t="84227" x="3111500" y="6604000"/>
          <p14:tracePt t="84235" x="3105150" y="6597650"/>
          <p14:tracePt t="84251" x="3092450" y="6578600"/>
          <p14:tracePt t="84275" x="3079750" y="6572250"/>
          <p14:tracePt t="84299" x="3073400" y="6565900"/>
          <p14:tracePt t="84307" x="3067050" y="6559550"/>
          <p14:tracePt t="84795" x="3060700" y="6559550"/>
          <p14:tracePt t="84803" x="3054350" y="6553200"/>
          <p14:tracePt t="84817" x="3054350" y="6546850"/>
          <p14:tracePt t="84834" x="3048000" y="6527800"/>
          <p14:tracePt t="84851" x="3022600" y="6445250"/>
          <p14:tracePt t="84867" x="3022600" y="6419850"/>
          <p14:tracePt t="84884" x="3003550" y="6394450"/>
          <p14:tracePt t="84900" x="2984500" y="6350000"/>
          <p14:tracePt t="84917" x="2971800" y="6330950"/>
          <p14:tracePt t="84934" x="2965450" y="6318250"/>
          <p14:tracePt t="84951" x="2940050" y="6318250"/>
          <p14:tracePt t="84967" x="2927350" y="6318250"/>
          <p14:tracePt t="84984" x="2908300" y="6318250"/>
          <p14:tracePt t="85131" x="2901950" y="6318250"/>
          <p14:tracePt t="85195" x="2908300" y="6318250"/>
          <p14:tracePt t="85203" x="2933700" y="6318250"/>
          <p14:tracePt t="85217" x="2940050" y="6305550"/>
          <p14:tracePt t="85234" x="2952750" y="6292850"/>
          <p14:tracePt t="85251" x="2965450" y="6267450"/>
          <p14:tracePt t="85267" x="2971800" y="6254750"/>
          <p14:tracePt t="85284" x="2978150" y="6248400"/>
          <p14:tracePt t="85307" x="2978150" y="6242050"/>
          <p14:tracePt t="85317" x="2978150" y="6229350"/>
          <p14:tracePt t="85334" x="2978150" y="6216650"/>
          <p14:tracePt t="85351" x="2978150" y="6210300"/>
          <p14:tracePt t="85499" x="2990850" y="6210300"/>
          <p14:tracePt t="85515" x="2990850" y="6216650"/>
          <p14:tracePt t="85523" x="2997200" y="6242050"/>
          <p14:tracePt t="85539" x="2997200" y="6248400"/>
          <p14:tracePt t="85551" x="3003550" y="6267450"/>
          <p14:tracePt t="85567" x="3022600" y="6280150"/>
          <p14:tracePt t="85584" x="3022600" y="6286500"/>
          <p14:tracePt t="85601" x="3035300" y="6311900"/>
          <p14:tracePt t="85617" x="3041650" y="6324600"/>
          <p14:tracePt t="85634" x="3054350" y="6343650"/>
          <p14:tracePt t="85651" x="3067050" y="6362700"/>
          <p14:tracePt t="85667" x="3067050" y="6388100"/>
          <p14:tracePt t="85684" x="3073400" y="6400800"/>
          <p14:tracePt t="85701" x="3073400" y="6407150"/>
          <p14:tracePt t="85717" x="3073400" y="6426200"/>
          <p14:tracePt t="85739" x="3079750" y="6432550"/>
          <p14:tracePt t="86155" x="3060700" y="6432550"/>
          <p14:tracePt t="86179" x="3054350" y="6438900"/>
          <p14:tracePt t="86243" x="3048000" y="6438900"/>
          <p14:tracePt t="86259" x="3041650" y="6438900"/>
          <p14:tracePt t="86268" x="3022600" y="6445250"/>
          <p14:tracePt t="86284" x="3009900" y="6445250"/>
          <p14:tracePt t="86301" x="2978150" y="6445250"/>
          <p14:tracePt t="86317" x="2959100" y="6445250"/>
          <p14:tracePt t="86334" x="2933700" y="6457950"/>
          <p14:tracePt t="86351" x="2901950" y="6457950"/>
          <p14:tracePt t="86367" x="2870200" y="6477000"/>
          <p14:tracePt t="86384" x="2844800" y="6477000"/>
          <p14:tracePt t="86401" x="2819400" y="6477000"/>
          <p14:tracePt t="86418" x="2800350" y="6477000"/>
          <p14:tracePt t="86434" x="2768600" y="6477000"/>
          <p14:tracePt t="86451" x="2692400" y="6483350"/>
          <p14:tracePt t="86468" x="2635250" y="6496050"/>
          <p14:tracePt t="86484" x="2590800" y="6502400"/>
          <p14:tracePt t="86501" x="2527300" y="6521450"/>
          <p14:tracePt t="86518" x="2489200" y="6521450"/>
          <p14:tracePt t="86535" x="2438400" y="6534150"/>
          <p14:tracePt t="86551" x="2400300" y="6534150"/>
          <p14:tracePt t="86567" x="2368550" y="6534150"/>
          <p14:tracePt t="86584" x="2336800" y="6534150"/>
          <p14:tracePt t="86601" x="2292350" y="6534150"/>
          <p14:tracePt t="86617" x="2247900" y="6534150"/>
          <p14:tracePt t="86634" x="2216150" y="6540500"/>
          <p14:tracePt t="86651" x="2184400" y="6540500"/>
          <p14:tracePt t="86667" x="2159000" y="6546850"/>
          <p14:tracePt t="86684" x="2146300" y="6553200"/>
          <p14:tracePt t="86701" x="2139950" y="6565900"/>
          <p14:tracePt t="86835" x="2133600" y="6565900"/>
          <p14:tracePt t="87173" x="2159000" y="6559550"/>
          <p14:tracePt t="87179" x="2216150" y="6534150"/>
          <p14:tracePt t="87187" x="2292350" y="6515100"/>
          <p14:tracePt t="87201" x="2368550" y="6502400"/>
          <p14:tracePt t="87218" x="2476500" y="6470650"/>
          <p14:tracePt t="87234" x="2508250" y="6451600"/>
          <p14:tracePt t="87251" x="2520950" y="6451600"/>
          <p14:tracePt t="87268" x="2527300" y="6451600"/>
          <p14:tracePt t="87284" x="2540000" y="6451600"/>
          <p14:tracePt t="87301" x="2546350" y="6451600"/>
          <p14:tracePt t="87323" x="2552700" y="6457950"/>
          <p14:tracePt t="87339" x="2565400" y="6457950"/>
          <p14:tracePt t="87351" x="2571750" y="6464300"/>
          <p14:tracePt t="87368" x="2590800" y="6464300"/>
          <p14:tracePt t="87384" x="2673350" y="6470650"/>
          <p14:tracePt t="87401" x="2794000" y="6470650"/>
          <p14:tracePt t="87418" x="3086100" y="6470650"/>
          <p14:tracePt t="87434" x="3467100" y="6470650"/>
          <p14:tracePt t="87435" x="3695700" y="6464300"/>
          <p14:tracePt t="87453" x="3854450" y="6438900"/>
          <p14:tracePt t="87468" x="3873500" y="6426200"/>
          <p14:tracePt t="87547" x="3867150" y="6426200"/>
          <p14:tracePt t="87555" x="3829050" y="6432550"/>
          <p14:tracePt t="87568" x="3803650" y="6438900"/>
          <p14:tracePt t="87584" x="3733800" y="6451600"/>
          <p14:tracePt t="87601" x="3644900" y="6451600"/>
          <p14:tracePt t="87618" x="3575050" y="6451600"/>
          <p14:tracePt t="87634" x="3505200" y="6451600"/>
          <p14:tracePt t="87651" x="3403600" y="6451600"/>
          <p14:tracePt t="87668" x="3346450" y="6451600"/>
          <p14:tracePt t="87684" x="3302000" y="6438900"/>
          <p14:tracePt t="87701" x="3257550" y="6426200"/>
          <p14:tracePt t="87718" x="3238500" y="6419850"/>
          <p14:tracePt t="87734" x="3232150" y="6407150"/>
          <p14:tracePt t="87751" x="3219450" y="6394450"/>
          <p14:tracePt t="87768" x="3213100" y="6381750"/>
          <p14:tracePt t="87784" x="3213100" y="6369050"/>
          <p14:tracePt t="87801" x="3200400" y="6362700"/>
          <p14:tracePt t="87820" x="3187700" y="6362700"/>
          <p14:tracePt t="87834" x="3168650" y="6350000"/>
          <p14:tracePt t="87851" x="3073400" y="6343650"/>
          <p14:tracePt t="87868" x="2901950" y="6343650"/>
          <p14:tracePt t="87884" x="2692400" y="6343650"/>
          <p14:tracePt t="87901" x="2482850" y="6343650"/>
          <p14:tracePt t="87918" x="2324100" y="6343650"/>
          <p14:tracePt t="87934" x="2273300" y="6343650"/>
          <p14:tracePt t="87951" x="2222500" y="6343650"/>
          <p14:tracePt t="87968" x="2190750" y="6362700"/>
          <p14:tracePt t="87985" x="2133600" y="6400800"/>
          <p14:tracePt t="88001" x="2095500" y="6438900"/>
          <p14:tracePt t="88018" x="2063750" y="6483350"/>
          <p14:tracePt t="88034" x="2051050" y="6508750"/>
          <p14:tracePt t="88051" x="2044700" y="6515100"/>
          <p14:tracePt t="88348" x="2051050" y="6515100"/>
          <p14:tracePt t="88364" x="2057400" y="6515100"/>
          <p14:tracePt t="88372" x="2095500" y="6496050"/>
          <p14:tracePt t="88385" x="2101850" y="6496050"/>
          <p14:tracePt t="88401" x="2133600" y="6483350"/>
          <p14:tracePt t="88418" x="2203450" y="6457950"/>
          <p14:tracePt t="88435" x="2241550" y="6451600"/>
          <p14:tracePt t="88436" x="2279650" y="6445250"/>
          <p14:tracePt t="88451" x="2362200" y="6432550"/>
          <p14:tracePt t="88468" x="2463800" y="6432550"/>
          <p14:tracePt t="88485" x="2546350" y="6432550"/>
          <p14:tracePt t="88501" x="2635250" y="6432550"/>
          <p14:tracePt t="88518" x="2673350" y="6432550"/>
          <p14:tracePt t="88535" x="2711450" y="6432550"/>
          <p14:tracePt t="88551" x="2743200" y="6432550"/>
          <p14:tracePt t="88568" x="2768600" y="6432550"/>
          <p14:tracePt t="88585" x="2794000" y="6432550"/>
          <p14:tracePt t="88601" x="2851150" y="6432550"/>
          <p14:tracePt t="88618" x="2933700" y="6432550"/>
          <p14:tracePt t="88635" x="3035300" y="6432550"/>
          <p14:tracePt t="88652" x="3302000" y="6432550"/>
          <p14:tracePt t="88668" x="3575050" y="6432550"/>
          <p14:tracePt t="88685" x="3867150" y="6432550"/>
          <p14:tracePt t="88701" x="4044950" y="6432550"/>
          <p14:tracePt t="88718" x="4089400" y="6432550"/>
          <p14:tracePt t="88756" x="4089400" y="6438900"/>
          <p14:tracePt t="88780" x="4089400" y="6451600"/>
          <p14:tracePt t="88788" x="4089400" y="6457950"/>
          <p14:tracePt t="88804" x="4083050" y="6464300"/>
          <p14:tracePt t="88812" x="4070350" y="6483350"/>
          <p14:tracePt t="88828" x="4057650" y="6483350"/>
          <p14:tracePt t="88836" x="4051300" y="6483350"/>
          <p14:tracePt t="88851" x="4006850" y="6496050"/>
          <p14:tracePt t="88868" x="3987800" y="6496050"/>
          <p14:tracePt t="88885" x="3956050" y="6508750"/>
          <p14:tracePt t="88901" x="3943350" y="6508750"/>
          <p14:tracePt t="88918" x="3924300" y="6521450"/>
          <p14:tracePt t="88935" x="3917950" y="6521450"/>
          <p14:tracePt t="88952" x="3911600" y="6521450"/>
          <p14:tracePt t="88969" x="3898900" y="6534150"/>
          <p14:tracePt t="88985" x="3879850" y="6534150"/>
          <p14:tracePt t="89001" x="3867150" y="6534150"/>
          <p14:tracePt t="89018" x="3835400" y="6534150"/>
          <p14:tracePt t="89035" x="3803650" y="6527800"/>
          <p14:tracePt t="89052" x="3759200" y="6496050"/>
          <p14:tracePt t="89068" x="3740150" y="6477000"/>
          <p14:tracePt t="89085" x="3733800" y="6451600"/>
          <p14:tracePt t="89101" x="3714750" y="6419850"/>
          <p14:tracePt t="89118" x="3714750" y="6394450"/>
          <p14:tracePt t="89135" x="3708400" y="6369050"/>
          <p14:tracePt t="89151" x="3708400" y="6362700"/>
          <p14:tracePt t="89168" x="3702050" y="6356350"/>
          <p14:tracePt t="89185" x="3676650" y="6330950"/>
          <p14:tracePt t="89201" x="3670300" y="6324600"/>
          <p14:tracePt t="89218" x="3657600" y="6318250"/>
          <p14:tracePt t="89252" x="3651250" y="6311900"/>
          <p14:tracePt t="89388" x="3651250" y="6318250"/>
          <p14:tracePt t="89404" x="3651250" y="6324600"/>
          <p14:tracePt t="89436" x="3651250" y="6330950"/>
          <p14:tracePt t="89444" x="3663950" y="6337300"/>
          <p14:tracePt t="89468" x="3670300" y="6337300"/>
          <p14:tracePt t="89484" x="3676650" y="6337300"/>
          <p14:tracePt t="89516" x="3683000" y="6337300"/>
          <p14:tracePt t="89724" x="3689350" y="6350000"/>
          <p14:tracePt t="89740" x="3695700" y="6356350"/>
          <p14:tracePt t="89748" x="3708400" y="6362700"/>
          <p14:tracePt t="89764" x="3721100" y="6369050"/>
          <p14:tracePt t="89772" x="3740150" y="6369050"/>
          <p14:tracePt t="89785" x="3765550" y="6369050"/>
          <p14:tracePt t="89802" x="3860800" y="6381750"/>
          <p14:tracePt t="89818" x="4083050" y="6381750"/>
          <p14:tracePt t="89835" x="4451350" y="6381750"/>
          <p14:tracePt t="89852" x="5689600" y="6381750"/>
          <p14:tracePt t="89868" x="6883400" y="6381750"/>
          <p14:tracePt t="89886" x="8293100" y="6381750"/>
          <p14:tracePt t="90148" x="9112250" y="6254750"/>
          <p14:tracePt t="90156" x="8966200" y="6280150"/>
          <p14:tracePt t="90169" x="8826500" y="6299200"/>
          <p14:tracePt t="90185" x="8515350" y="6356350"/>
          <p14:tracePt t="90202" x="8185150" y="6381750"/>
          <p14:tracePt t="90218" x="7905750" y="6438900"/>
          <p14:tracePt t="90235" x="7639050" y="6464300"/>
          <p14:tracePt t="90236" x="7537450" y="6464300"/>
          <p14:tracePt t="90252" x="7270750" y="6508750"/>
          <p14:tracePt t="90268" x="7048500" y="6508750"/>
          <p14:tracePt t="90285" x="6838950" y="6508750"/>
          <p14:tracePt t="90302" x="6648450" y="6508750"/>
          <p14:tracePt t="90318" x="6451600" y="6502400"/>
          <p14:tracePt t="90335" x="6203950" y="6445250"/>
          <p14:tracePt t="90352" x="5880100" y="6343650"/>
          <p14:tracePt t="90368" x="5524500" y="6248400"/>
          <p14:tracePt t="90385" x="5238750" y="6121400"/>
          <p14:tracePt t="90402" x="5029200" y="5969000"/>
          <p14:tracePt t="90418" x="4876800" y="5803900"/>
          <p14:tracePt t="90435" x="4756150" y="5581650"/>
          <p14:tracePt t="90437" x="4711700" y="5454650"/>
          <p14:tracePt t="90452" x="4629150" y="5207000"/>
          <p14:tracePt t="90468" x="4603750" y="4940300"/>
          <p14:tracePt t="90485" x="4603750" y="4679950"/>
          <p14:tracePt t="90502" x="4572000" y="4489450"/>
          <p14:tracePt t="90519" x="4540250" y="4356100"/>
          <p14:tracePt t="90535" x="4495800" y="4254500"/>
          <p14:tracePt t="90552" x="4432300" y="4191000"/>
          <p14:tracePt t="90568" x="4368800" y="4140200"/>
          <p14:tracePt t="90585" x="4286250" y="4108450"/>
          <p14:tracePt t="90602" x="4216400" y="4089400"/>
          <p14:tracePt t="90618" x="4171950" y="4083050"/>
          <p14:tracePt t="90635" x="4121150" y="4083050"/>
          <p14:tracePt t="90652" x="4057650" y="4076700"/>
          <p14:tracePt t="90668" x="3994150" y="4076700"/>
          <p14:tracePt t="90685" x="3937000" y="4076700"/>
          <p14:tracePt t="90702" x="3905250" y="4076700"/>
          <p14:tracePt t="90718" x="3886200" y="4076700"/>
          <p14:tracePt t="90735" x="3879850" y="4076700"/>
          <p14:tracePt t="90852" x="3867150" y="4076700"/>
          <p14:tracePt t="90876" x="3854450" y="4057650"/>
          <p14:tracePt t="90884" x="3854450" y="4051300"/>
          <p14:tracePt t="90892" x="3854450" y="4025900"/>
          <p14:tracePt t="90902" x="3854450" y="4019550"/>
          <p14:tracePt t="90918" x="3867150" y="3981450"/>
          <p14:tracePt t="90935" x="3873500" y="3962400"/>
          <p14:tracePt t="90952" x="3911600" y="3898900"/>
          <p14:tracePt t="90968" x="3956050" y="3829050"/>
          <p14:tracePt t="90985" x="4019550" y="3695700"/>
          <p14:tracePt t="91002" x="4038600" y="3613150"/>
          <p14:tracePt t="91018" x="4070350" y="3524250"/>
          <p14:tracePt t="91035" x="4089400" y="3429000"/>
          <p14:tracePt t="91052" x="4121150" y="3346450"/>
          <p14:tracePt t="91069" x="4121150" y="3327400"/>
          <p14:tracePt t="91085" x="4121150" y="3295650"/>
          <p14:tracePt t="91102" x="4127500" y="3263900"/>
          <p14:tracePt t="91118" x="4140200" y="3206750"/>
          <p14:tracePt t="91135" x="4140200" y="3168650"/>
          <p14:tracePt t="91152" x="4140200" y="3117850"/>
          <p14:tracePt t="91169" x="4159250" y="3073400"/>
          <p14:tracePt t="91185" x="4159250" y="3028950"/>
          <p14:tracePt t="91202" x="4159250" y="3003550"/>
          <p14:tracePt t="91218" x="4159250" y="2997200"/>
          <p14:tracePt t="91235" x="4159250" y="2990850"/>
          <p14:tracePt t="91480" x="4171950" y="2984500"/>
          <p14:tracePt t="91484" x="4203700" y="2984500"/>
          <p14:tracePt t="91502" x="4337050" y="2984500"/>
          <p14:tracePt t="91519" x="4533900" y="2971800"/>
          <p14:tracePt t="91535" x="4578350" y="2971800"/>
          <p14:tracePt t="91552" x="4603750" y="2959100"/>
          <p14:tracePt t="91580" x="4603750" y="2952750"/>
          <p14:tracePt t="91596" x="4603750" y="2946400"/>
          <p14:tracePt t="91604" x="4591050" y="2946400"/>
          <p14:tracePt t="91619" x="4578350" y="2946400"/>
          <p14:tracePt t="91635" x="4552950" y="2959100"/>
          <p14:tracePt t="91652" x="4533900" y="2965450"/>
          <p14:tracePt t="91684" x="4527550" y="2965450"/>
          <p14:tracePt t="91732" x="4521200" y="2965450"/>
          <p14:tracePt t="91756" x="4514850" y="2965450"/>
          <p14:tracePt t="91997" x="4508500" y="2971800"/>
          <p14:tracePt t="92140" x="4508500" y="2978150"/>
          <p14:tracePt t="92213" x="4508500" y="2990850"/>
          <p14:tracePt t="92228" x="4514850" y="2990850"/>
          <p14:tracePt t="92244" x="4521200" y="2990850"/>
          <p14:tracePt t="92253" x="4527550" y="2990850"/>
          <p14:tracePt t="92269" x="4533900" y="2990850"/>
          <p14:tracePt t="93093" x="4521200" y="3016250"/>
          <p14:tracePt t="93101" x="4521200" y="3041650"/>
          <p14:tracePt t="93119" x="4521200" y="3213100"/>
          <p14:tracePt t="93136" x="4521200" y="3403600"/>
          <p14:tracePt t="93152" x="4597400" y="3619500"/>
          <p14:tracePt t="93169" x="4686300" y="3790950"/>
          <p14:tracePt t="93186" x="4819650" y="3949700"/>
          <p14:tracePt t="93202" x="4914900" y="4044950"/>
          <p14:tracePt t="93219" x="4991100" y="4127500"/>
          <p14:tracePt t="93236" x="5118100" y="4210050"/>
          <p14:tracePt t="93253" x="5334000" y="4451350"/>
          <p14:tracePt t="93269" x="5594350" y="4699000"/>
          <p14:tracePt t="93286" x="5949950" y="4972050"/>
          <p14:tracePt t="93303" x="6534150" y="5314950"/>
          <p14:tracePt t="93319" x="7023100" y="5511800"/>
          <p14:tracePt t="93336" x="7423150" y="5638800"/>
          <p14:tracePt t="93352" x="7556500" y="5664200"/>
          <p14:tracePt t="93369" x="7562850" y="5664200"/>
          <p14:tracePt t="93397" x="7569200" y="5657850"/>
          <p14:tracePt t="93421" x="7569200" y="5651500"/>
          <p14:tracePt t="93445" x="7575550" y="5645150"/>
          <p14:tracePt t="93477" x="7575550" y="5638800"/>
          <p14:tracePt t="93493" x="7575550" y="5632450"/>
          <p14:tracePt t="93509" x="7575550" y="5613400"/>
          <p14:tracePt t="93517" x="7562850" y="5594350"/>
          <p14:tracePt t="93525" x="7556500" y="5588000"/>
          <p14:tracePt t="93541" x="7550150" y="5588000"/>
          <p14:tracePt t="93552" x="7543800" y="5581650"/>
          <p14:tracePt t="93569" x="7512050" y="5575300"/>
          <p14:tracePt t="93586" x="7499350" y="5568950"/>
          <p14:tracePt t="93602" x="7467600" y="5568950"/>
          <p14:tracePt t="93619" x="7423150" y="5556250"/>
          <p14:tracePt t="93636" x="7334250" y="5543550"/>
          <p14:tracePt t="93653" x="7219950" y="5537200"/>
          <p14:tracePt t="93669" x="7112000" y="5511800"/>
          <p14:tracePt t="93686" x="6985000" y="5505450"/>
          <p14:tracePt t="93703" x="6858000" y="5480050"/>
          <p14:tracePt t="93719" x="6680200" y="5454650"/>
          <p14:tracePt t="93736" x="6489700" y="5454650"/>
          <p14:tracePt t="93752" x="6299200" y="5454650"/>
          <p14:tracePt t="93769" x="6089650" y="5454650"/>
          <p14:tracePt t="93786" x="5880100" y="5454650"/>
          <p14:tracePt t="93803" x="5638800" y="5454650"/>
          <p14:tracePt t="93819" x="5359400" y="5454650"/>
          <p14:tracePt t="93836" x="5035550" y="5454650"/>
          <p14:tracePt t="93853" x="4699000" y="5416550"/>
          <p14:tracePt t="93869" x="4565650" y="5391150"/>
          <p14:tracePt t="93886" x="4546600" y="5391150"/>
          <p14:tracePt t="93903" x="4540250" y="5391150"/>
          <p14:tracePt t="93919" x="4527550" y="5391150"/>
          <p14:tracePt t="93973" x="4546600" y="5391150"/>
          <p14:tracePt t="93981" x="4578350" y="5391150"/>
          <p14:tracePt t="93989" x="4591050" y="5391150"/>
          <p14:tracePt t="94003" x="4610100" y="5391150"/>
          <p14:tracePt t="94019" x="4622800" y="5391150"/>
          <p14:tracePt t="94036" x="4648200" y="5397500"/>
          <p14:tracePt t="94053" x="4718050" y="5441950"/>
          <p14:tracePt t="94069" x="4826000" y="5511800"/>
          <p14:tracePt t="94086" x="4953000" y="5626100"/>
          <p14:tracePt t="94103" x="5099050" y="5772150"/>
          <p14:tracePt t="94119" x="5200650" y="5943600"/>
          <p14:tracePt t="94136" x="5238750" y="6076950"/>
          <p14:tracePt t="94153" x="5238750" y="6184900"/>
          <p14:tracePt t="94169" x="5238750" y="6273800"/>
          <p14:tracePt t="94186" x="5213350" y="6343650"/>
          <p14:tracePt t="94203" x="5200650" y="6388100"/>
          <p14:tracePt t="94219" x="5181600" y="6426200"/>
          <p14:tracePt t="94236" x="5162550" y="6438900"/>
          <p14:tracePt t="94253" x="5162550" y="6445250"/>
          <p14:tracePt t="94269" x="5156200" y="6464300"/>
          <p14:tracePt t="94286" x="5149850" y="6483350"/>
          <p14:tracePt t="94303" x="5137150" y="6521450"/>
          <p14:tracePt t="94319" x="5105400" y="6572250"/>
          <p14:tracePt t="94337" x="5080000" y="6604000"/>
          <p14:tracePt t="94353" x="5073650" y="6642100"/>
          <p14:tracePt t="94369" x="5073650" y="6654800"/>
          <p14:tracePt t="94386" x="5073650" y="6661150"/>
          <p14:tracePt t="94429" x="5092700" y="6667500"/>
          <p14:tracePt t="94437" x="5130800" y="6667500"/>
          <p14:tracePt t="94445" x="5168900" y="6667500"/>
          <p14:tracePt t="94453" x="5187950" y="6667500"/>
          <p14:tracePt t="94469" x="5238750" y="6667500"/>
          <p14:tracePt t="94486" x="5308600" y="6667500"/>
          <p14:tracePt t="94503" x="5372100" y="6667500"/>
          <p14:tracePt t="94519" x="5467350" y="6667500"/>
          <p14:tracePt t="94536" x="5588000" y="6667500"/>
          <p14:tracePt t="94552" x="5715000" y="6667500"/>
          <p14:tracePt t="94569" x="5873750" y="6667500"/>
          <p14:tracePt t="94586" x="5937250" y="6667500"/>
          <p14:tracePt t="94603" x="6007100" y="6654800"/>
          <p14:tracePt t="94619" x="6013450" y="6654800"/>
          <p14:tracePt t="94669" x="6019800" y="6661150"/>
          <p14:tracePt t="94693" x="6026150" y="6667500"/>
          <p14:tracePt t="94781" x="6045200" y="6667500"/>
          <p14:tracePt t="94789" x="6051550" y="6667500"/>
          <p14:tracePt t="94803" x="6070600" y="6667500"/>
          <p14:tracePt t="94819" x="6146800" y="6667500"/>
          <p14:tracePt t="94836" x="6267450" y="6667500"/>
          <p14:tracePt t="94837" x="6337300" y="6667500"/>
          <p14:tracePt t="94853" x="6515100" y="6623050"/>
          <p14:tracePt t="94869" x="6635750" y="6584950"/>
          <p14:tracePt t="94886" x="6680200" y="6578600"/>
          <p14:tracePt t="94903" x="6705600" y="6565900"/>
          <p14:tracePt t="94919" x="6711950" y="6565900"/>
          <p14:tracePt t="94941" x="6718300" y="6565900"/>
          <p14:tracePt t="94973" x="6724650" y="6565900"/>
          <p14:tracePt t="94989" x="6743700" y="6559550"/>
          <p14:tracePt t="94997" x="6750050" y="6559550"/>
          <p14:tracePt t="95013" x="6769100" y="6540500"/>
          <p14:tracePt t="95101" x="6762750" y="6521450"/>
          <p14:tracePt t="95117" x="6750050" y="6521450"/>
          <p14:tracePt t="95125" x="6737350" y="6521450"/>
          <p14:tracePt t="95136" x="6711950" y="6521450"/>
          <p14:tracePt t="95153" x="6667500" y="6515100"/>
          <p14:tracePt t="95169" x="6616700" y="6515100"/>
          <p14:tracePt t="95186" x="6572250" y="6489700"/>
          <p14:tracePt t="95203" x="6534150" y="6477000"/>
          <p14:tracePt t="95220" x="6489700" y="6451600"/>
          <p14:tracePt t="95236" x="6483350" y="6445250"/>
          <p14:tracePt t="95253" x="6451600" y="6419850"/>
          <p14:tracePt t="95269" x="6445250" y="6407150"/>
          <p14:tracePt t="95286" x="6445250" y="6394450"/>
          <p14:tracePt t="95303" x="6445250" y="6375400"/>
          <p14:tracePt t="95320" x="6445250" y="6356350"/>
          <p14:tracePt t="95341" x="6445250" y="6343650"/>
          <p14:tracePt t="95353" x="6445250" y="6337300"/>
          <p14:tracePt t="95397" x="6451600" y="6337300"/>
          <p14:tracePt t="95405" x="6457950" y="6337300"/>
          <p14:tracePt t="95429" x="6483350" y="6337300"/>
          <p14:tracePt t="95437" x="6489700" y="6337300"/>
          <p14:tracePt t="95453" x="6508750" y="6343650"/>
          <p14:tracePt t="95461" x="6515100" y="6343650"/>
          <p14:tracePt t="95470" x="6540500" y="6356350"/>
          <p14:tracePt t="95486" x="6584950" y="6375400"/>
          <p14:tracePt t="95504" x="6654800" y="6375400"/>
          <p14:tracePt t="95520" x="6699250" y="6381750"/>
          <p14:tracePt t="95536" x="6743700" y="6381750"/>
          <p14:tracePt t="95553" x="6769100" y="6381750"/>
          <p14:tracePt t="95570" x="6794500" y="6394450"/>
          <p14:tracePt t="95586" x="6807200" y="6394450"/>
          <p14:tracePt t="95603" x="6826250" y="6394450"/>
          <p14:tracePt t="95620" x="6838950" y="6394450"/>
          <p14:tracePt t="95636" x="6864350" y="6394450"/>
          <p14:tracePt t="95653" x="6921500" y="6394450"/>
          <p14:tracePt t="95670" x="6972300" y="6394450"/>
          <p14:tracePt t="95686" x="7054850" y="6394450"/>
          <p14:tracePt t="95703" x="7118350" y="6394450"/>
          <p14:tracePt t="95720" x="7200900" y="6369050"/>
          <p14:tracePt t="95736" x="7277100" y="6343650"/>
          <p14:tracePt t="95753" x="7340600" y="6343650"/>
          <p14:tracePt t="95770" x="7359650" y="6343650"/>
          <p14:tracePt t="95786" x="7378700" y="6343650"/>
          <p14:tracePt t="95803" x="7404100" y="6343650"/>
          <p14:tracePt t="95820" x="7442200" y="6337300"/>
          <p14:tracePt t="95836" x="7467600" y="6330950"/>
          <p14:tracePt t="95853" x="7537450" y="6318250"/>
          <p14:tracePt t="95870" x="7632700" y="6311900"/>
          <p14:tracePt t="95886" x="7740650" y="6299200"/>
          <p14:tracePt t="95903" x="7797800" y="6299200"/>
          <p14:tracePt t="95920" x="7842250" y="6299200"/>
          <p14:tracePt t="95936" x="7854950" y="6299200"/>
          <p14:tracePt t="95953" x="7861300" y="6299200"/>
          <p14:tracePt t="95971" x="7874000" y="6292850"/>
          <p14:tracePt t="95986" x="7880350" y="6280150"/>
          <p14:tracePt t="96003" x="7918450" y="6273800"/>
          <p14:tracePt t="96020" x="7962900" y="6273800"/>
          <p14:tracePt t="96036" x="8032750" y="6261100"/>
          <p14:tracePt t="96054" x="8210550" y="6229350"/>
          <p14:tracePt t="96070" x="8407400" y="6216650"/>
          <p14:tracePt t="96086" x="8597900" y="6191250"/>
          <p14:tracePt t="96103" x="8705850" y="6165850"/>
          <p14:tracePt t="96120" x="8724900" y="6165850"/>
          <p14:tracePt t="96309" x="8718550" y="6165850"/>
          <p14:tracePt t="96317" x="8712200" y="6165850"/>
          <p14:tracePt t="96325" x="8686800" y="6165850"/>
          <p14:tracePt t="96336" x="8667750" y="6165850"/>
          <p14:tracePt t="96353" x="8636000" y="6165850"/>
          <p14:tracePt t="96370" x="8591550" y="6165850"/>
          <p14:tracePt t="96386" x="8528050" y="6165850"/>
          <p14:tracePt t="96403" x="8432800" y="6165850"/>
          <p14:tracePt t="96420" x="8331200" y="6165850"/>
          <p14:tracePt t="96436" x="8204200" y="6165850"/>
          <p14:tracePt t="96453" x="7994650" y="6165850"/>
          <p14:tracePt t="96470" x="7848600" y="6165850"/>
          <p14:tracePt t="96486" x="7721600" y="6184900"/>
          <p14:tracePt t="96504" x="7626350" y="6197600"/>
          <p14:tracePt t="96520" x="7575550" y="6216650"/>
          <p14:tracePt t="96536" x="7550150" y="6216650"/>
          <p14:tracePt t="96553" x="7543800" y="6216650"/>
          <p14:tracePt t="96570" x="7505700" y="6223000"/>
          <p14:tracePt t="96587" x="7499350" y="6229350"/>
          <p14:tracePt t="96603" x="7486650" y="6235700"/>
          <p14:tracePt t="96620" x="7448550" y="6261100"/>
          <p14:tracePt t="96637" x="7404100" y="6299200"/>
          <p14:tracePt t="96653" x="7340600" y="6324600"/>
          <p14:tracePt t="96670" x="7283450" y="6343650"/>
          <p14:tracePt t="96686" x="7207250" y="6362700"/>
          <p14:tracePt t="96704" x="7137400" y="6362700"/>
          <p14:tracePt t="96720" x="7067550" y="6375400"/>
          <p14:tracePt t="96737" x="7004050" y="6394450"/>
          <p14:tracePt t="96753" x="6946900" y="6394450"/>
          <p14:tracePt t="96770" x="6902450" y="6407150"/>
          <p14:tracePt t="96786" x="6858000" y="6407150"/>
          <p14:tracePt t="96803" x="6813550" y="6407150"/>
          <p14:tracePt t="96820" x="6743700" y="6407150"/>
          <p14:tracePt t="96837" x="6635750" y="6407150"/>
          <p14:tracePt t="96853" x="6343650" y="6407150"/>
          <p14:tracePt t="96870" x="6064250" y="6407150"/>
          <p14:tracePt t="96887" x="5842000" y="6407150"/>
          <p14:tracePt t="96903" x="5645150" y="6407150"/>
          <p14:tracePt t="96920" x="5505450" y="6413500"/>
          <p14:tracePt t="96937" x="5422900" y="6426200"/>
          <p14:tracePt t="96954" x="5353050" y="6457950"/>
          <p14:tracePt t="96970" x="5308600" y="6464300"/>
          <p14:tracePt t="96987" x="5295900" y="6470650"/>
          <p14:tracePt t="97003" x="5251450" y="6489700"/>
          <p14:tracePt t="97020" x="5226050" y="6489700"/>
          <p14:tracePt t="97037" x="5213350" y="6496050"/>
          <p14:tracePt t="97053" x="5162550" y="6508750"/>
          <p14:tracePt t="97070" x="5130800" y="6508750"/>
          <p14:tracePt t="97087" x="5092700" y="6515100"/>
          <p14:tracePt t="97103" x="5086350" y="6515100"/>
          <p14:tracePt t="97120" x="5073650" y="6521450"/>
          <p14:tracePt t="97198" x="5073650" y="6515100"/>
          <p14:tracePt t="97206" x="5080000" y="6502400"/>
          <p14:tracePt t="97220" x="5086350" y="6502400"/>
          <p14:tracePt t="97237" x="5105400" y="6489700"/>
          <p14:tracePt t="97254" x="5175250" y="6477000"/>
          <p14:tracePt t="97270" x="5270500" y="6451600"/>
          <p14:tracePt t="97287" x="5378450" y="6438900"/>
          <p14:tracePt t="97303" x="5461000" y="6432550"/>
          <p14:tracePt t="97320" x="5505450" y="6413500"/>
          <p14:tracePt t="97337" x="5518150" y="6400800"/>
          <p14:tracePt t="97406" x="5505450" y="6400800"/>
          <p14:tracePt t="97414" x="5499100" y="6400800"/>
          <p14:tracePt t="97422" x="5492750" y="6394450"/>
          <p14:tracePt t="97437" x="5473700" y="6394450"/>
          <p14:tracePt t="97453" x="5422900" y="6388100"/>
          <p14:tracePt t="97470" x="5410200" y="6388100"/>
          <p14:tracePt t="97487" x="5378450" y="6388100"/>
          <p14:tracePt t="97504" x="5365750" y="6381750"/>
          <p14:tracePt t="97520" x="5340350" y="6381750"/>
          <p14:tracePt t="97537" x="5308600" y="6381750"/>
          <p14:tracePt t="97553" x="5283200" y="6362700"/>
          <p14:tracePt t="97570" x="5264150" y="6362700"/>
          <p14:tracePt t="97587" x="5251450" y="6362700"/>
          <p14:tracePt t="97603" x="5245100" y="6362700"/>
          <p14:tracePt t="97620" x="5226050" y="6362700"/>
          <p14:tracePt t="97637" x="5219700" y="6356350"/>
          <p14:tracePt t="97654" x="5213350" y="6356350"/>
          <p14:tracePt t="97670" x="5207000" y="6356350"/>
          <p14:tracePt t="97687" x="5181600" y="6350000"/>
          <p14:tracePt t="97822" x="5194300" y="6350000"/>
          <p14:tracePt t="97830" x="5219700" y="6350000"/>
          <p14:tracePt t="97838" x="5270500" y="6350000"/>
          <p14:tracePt t="97854" x="5378450" y="6350000"/>
          <p14:tracePt t="97870" x="5486400" y="6350000"/>
          <p14:tracePt t="97887" x="5562600" y="6350000"/>
          <p14:tracePt t="97903" x="5645150" y="6350000"/>
          <p14:tracePt t="97920" x="5734050" y="6350000"/>
          <p14:tracePt t="97937" x="5797550" y="6350000"/>
          <p14:tracePt t="97954" x="5892800" y="6350000"/>
          <p14:tracePt t="97970" x="5981700" y="6350000"/>
          <p14:tracePt t="97987" x="6102350" y="6350000"/>
          <p14:tracePt t="98003" x="6229350" y="6350000"/>
          <p14:tracePt t="98020" x="6324600" y="6350000"/>
          <p14:tracePt t="98037" x="6350000" y="6350000"/>
          <p14:tracePt t="98053" x="6356350" y="6350000"/>
          <p14:tracePt t="98126" x="6350000" y="6350000"/>
          <p14:tracePt t="98134" x="6318250" y="6350000"/>
          <p14:tracePt t="98142" x="6299200" y="6362700"/>
          <p14:tracePt t="98153" x="6261100" y="6369050"/>
          <p14:tracePt t="98170" x="6165850" y="6394450"/>
          <p14:tracePt t="98187" x="6032500" y="6426200"/>
          <p14:tracePt t="98204" x="5937250" y="6451600"/>
          <p14:tracePt t="98220" x="5816600" y="6477000"/>
          <p14:tracePt t="98237" x="5695950" y="6508750"/>
          <p14:tracePt t="98254" x="5486400" y="6508750"/>
          <p14:tracePt t="98270" x="5403850" y="6508750"/>
          <p14:tracePt t="98287" x="5314950" y="6508750"/>
          <p14:tracePt t="98304" x="5238750" y="6508750"/>
          <p14:tracePt t="98320" x="5168900" y="6502400"/>
          <p14:tracePt t="98337" x="5111750" y="6483350"/>
          <p14:tracePt t="98353" x="5073650" y="6477000"/>
          <p14:tracePt t="98370" x="5054600" y="6477000"/>
          <p14:tracePt t="98387" x="5035550" y="6464300"/>
          <p14:tracePt t="98446" x="5029200" y="6464300"/>
          <p14:tracePt t="98454" x="5010150" y="6464300"/>
          <p14:tracePt t="98462" x="5003800" y="6464300"/>
          <p14:tracePt t="98470" x="4991100" y="6464300"/>
          <p14:tracePt t="98487" x="4953000" y="6457950"/>
          <p14:tracePt t="98504" x="4927600" y="6457950"/>
          <p14:tracePt t="98520" x="4908550" y="6457950"/>
          <p14:tracePt t="98537" x="4876800" y="6451600"/>
          <p14:tracePt t="98554" x="4864100" y="6445250"/>
          <p14:tracePt t="98570" x="4851400" y="6445250"/>
          <p14:tracePt t="98654" x="4914900" y="6419850"/>
          <p14:tracePt t="98662" x="4972050" y="6407150"/>
          <p14:tracePt t="98670" x="5054600" y="6407150"/>
          <p14:tracePt t="98687" x="5187950" y="6375400"/>
          <p14:tracePt t="98704" x="5232400" y="6375400"/>
          <p14:tracePt t="98720" x="5251450" y="6375400"/>
          <p14:tracePt t="98737" x="5276850" y="6375400"/>
          <p14:tracePt t="98754" x="5295900" y="6388100"/>
          <p14:tracePt t="98770" x="5334000" y="6394450"/>
          <p14:tracePt t="98787" x="5372100" y="6400800"/>
          <p14:tracePt t="98804" x="5429250" y="6426200"/>
          <p14:tracePt t="98820" x="5511800" y="6432550"/>
          <p14:tracePt t="98837" x="5568950" y="6445250"/>
          <p14:tracePt t="98854" x="5727700" y="6464300"/>
          <p14:tracePt t="98870" x="5842000" y="6489700"/>
          <p14:tracePt t="98887" x="6019800" y="6502400"/>
          <p14:tracePt t="98904" x="6216650" y="6540500"/>
          <p14:tracePt t="98920" x="6432550" y="6565900"/>
          <p14:tracePt t="98937" x="6604000" y="6578600"/>
          <p14:tracePt t="98954" x="6737350" y="6616700"/>
          <p14:tracePt t="98971" x="6819900" y="6616700"/>
          <p14:tracePt t="98987" x="6845300" y="6616700"/>
          <p14:tracePt t="99004" x="6864350" y="6616700"/>
          <p14:tracePt t="99022" x="6883400" y="6616700"/>
          <p14:tracePt t="99038" x="6908800" y="6604000"/>
          <p14:tracePt t="99054" x="6915150" y="6597650"/>
          <p14:tracePt t="99070" x="6972300" y="6591300"/>
          <p14:tracePt t="99087" x="7054850" y="6559550"/>
          <p14:tracePt t="99104" x="7181850" y="6546850"/>
          <p14:tracePt t="99120" x="7391400" y="6546850"/>
          <p14:tracePt t="99138" x="7620000" y="6502400"/>
          <p14:tracePt t="99154" x="7727950" y="6489700"/>
          <p14:tracePt t="99170" x="7772400" y="6489700"/>
          <p14:tracePt t="99187" x="7785100" y="6489700"/>
          <p14:tracePt t="99230" x="7791450" y="6483350"/>
          <p14:tracePt t="99382" x="7804150" y="6477000"/>
          <p14:tracePt t="99398" x="7810500" y="6477000"/>
          <p14:tracePt t="99422" x="7829550" y="6457950"/>
          <p14:tracePt t="99446" x="7835900" y="6451600"/>
          <p14:tracePt t="99454" x="7854950" y="6451600"/>
          <p14:tracePt t="99462" x="7861300" y="6445250"/>
          <p14:tracePt t="99471" x="7874000" y="6438900"/>
          <p14:tracePt t="99487" x="7905750" y="6419850"/>
          <p14:tracePt t="99504" x="7918450" y="6413500"/>
          <p14:tracePt t="99521" x="7937500" y="6400800"/>
          <p14:tracePt t="99550" x="7943850" y="6400800"/>
          <p14:tracePt t="99694" x="7937500" y="6400800"/>
          <p14:tracePt t="99702" x="7918450" y="6400800"/>
          <p14:tracePt t="99710" x="7912100" y="6400800"/>
          <p14:tracePt t="99721" x="7905750" y="6400800"/>
          <p14:tracePt t="99737" x="7880350" y="6400800"/>
          <p14:tracePt t="99754" x="7861300" y="6400800"/>
          <p14:tracePt t="99771" x="7791450" y="6400800"/>
          <p14:tracePt t="99787" x="7727950" y="6400800"/>
          <p14:tracePt t="99804" x="7600950" y="6400800"/>
          <p14:tracePt t="99821" x="7442200" y="6400800"/>
          <p14:tracePt t="99837" x="7200900" y="6400800"/>
          <p14:tracePt t="99854" x="6788150" y="6407150"/>
          <p14:tracePt t="99871" x="6559550" y="6426200"/>
          <p14:tracePt t="99887" x="6330950" y="6426200"/>
          <p14:tracePt t="99904" x="6159500" y="6426200"/>
          <p14:tracePt t="99921" x="6000750" y="6419850"/>
          <p14:tracePt t="99937" x="5854700" y="6394450"/>
          <p14:tracePt t="99954" x="5676900" y="6369050"/>
          <p14:tracePt t="99971" x="5543550" y="6343650"/>
          <p14:tracePt t="99987" x="5467350" y="6330950"/>
          <p14:tracePt t="100004" x="5429250" y="6318250"/>
          <p14:tracePt t="100021" x="5403850" y="6318250"/>
          <p14:tracePt t="100037" x="5397500" y="6318250"/>
          <p14:tracePt t="100054" x="5384800" y="6318250"/>
          <p14:tracePt t="100071" x="5378450" y="6318250"/>
          <p14:tracePt t="100087" x="5365750" y="6318250"/>
          <p14:tracePt t="100104" x="5359400" y="6318250"/>
          <p14:tracePt t="100121" x="5346700" y="6318250"/>
          <p14:tracePt t="100158" x="5340350" y="6318250"/>
          <p14:tracePt t="100246" x="5327650" y="6318250"/>
          <p14:tracePt t="100318" x="5334000" y="6305550"/>
          <p14:tracePt t="100326" x="5359400" y="6299200"/>
          <p14:tracePt t="100337" x="5372100" y="6299200"/>
          <p14:tracePt t="100354" x="5397500" y="6292850"/>
          <p14:tracePt t="100371" x="5403850" y="6292850"/>
          <p14:tracePt t="100390" x="5410200" y="6292850"/>
          <p14:tracePt t="100575" x="5410200" y="6286500"/>
          <p14:tracePt t="100582" x="5410200" y="6273800"/>
          <p14:tracePt t="100591" x="5410200" y="6261100"/>
          <p14:tracePt t="100604" x="5435600" y="6216650"/>
          <p14:tracePt t="100621" x="5467350" y="6184900"/>
          <p14:tracePt t="100637" x="5511800" y="6146800"/>
          <p14:tracePt t="100654" x="5568950" y="6089650"/>
          <p14:tracePt t="100671" x="5575300" y="6083300"/>
          <p14:tracePt t="100694" x="5581650" y="6076950"/>
          <p14:tracePt t="100718" x="5594350" y="6076950"/>
          <p14:tracePt t="100782" x="5600700" y="6076950"/>
          <p14:tracePt t="100790" x="5600700" y="6096000"/>
          <p14:tracePt t="100804" x="5588000" y="6102350"/>
          <p14:tracePt t="100821" x="5581650" y="6127750"/>
          <p14:tracePt t="100838" x="5581650" y="6134100"/>
          <p14:tracePt t="100854" x="5556250" y="6159500"/>
          <p14:tracePt t="100935" x="5556250" y="6165850"/>
          <p14:tracePt t="100942" x="5556250" y="6172200"/>
          <p14:tracePt t="100954" x="5556250" y="6178550"/>
          <p14:tracePt t="100971" x="5556250" y="6197600"/>
          <p14:tracePt t="100988" x="5568950" y="6216650"/>
          <p14:tracePt t="101004" x="5594350" y="6235700"/>
          <p14:tracePt t="101021" x="5600700" y="6254750"/>
          <p14:tracePt t="101215" x="5588000" y="6261100"/>
          <p14:tracePt t="101239" x="5581650" y="6267450"/>
          <p14:tracePt t="101351" x="5568950" y="6267450"/>
          <p14:tracePt t="101375" x="5556250" y="6267450"/>
          <p14:tracePt t="101399" x="5549900" y="6267450"/>
          <p14:tracePt t="101543" x="5543550" y="6267450"/>
          <p14:tracePt t="102031" x="5537200" y="6261100"/>
          <p14:tracePt t="102039" x="5537200" y="6254750"/>
          <p14:tracePt t="102095" x="5530850" y="6248400"/>
          <p14:tracePt t="102119" x="5524500" y="6248400"/>
          <p14:tracePt t="102127" x="5518150" y="6248400"/>
          <p14:tracePt t="102138" x="5505450" y="6254750"/>
          <p14:tracePt t="102223" x="5480050" y="6261100"/>
          <p14:tracePt t="102247" x="5473700" y="6267450"/>
          <p14:tracePt t="102287" x="5467350" y="6280150"/>
          <p14:tracePt t="102295" x="5461000" y="6286500"/>
          <p14:tracePt t="102311" x="5441950" y="6292850"/>
          <p14:tracePt t="102439" x="5435600" y="6299200"/>
          <p14:tracePt t="102887" x="5441950" y="6299200"/>
          <p14:tracePt t="102895" x="5454650" y="6299200"/>
          <p14:tracePt t="102905" x="5480050" y="6299200"/>
          <p14:tracePt t="102921" x="5486400" y="6292850"/>
          <p14:tracePt t="102943" x="5511800" y="6280150"/>
          <p14:tracePt t="102967" x="5518150" y="6280150"/>
          <p14:tracePt t="102975" x="5537200" y="6273800"/>
          <p14:tracePt t="102991" x="5549900" y="6273800"/>
          <p14:tracePt t="103005" x="5568950" y="6267450"/>
          <p14:tracePt t="103021" x="5575300" y="6267450"/>
          <p14:tracePt t="103038" x="5607050" y="6254750"/>
          <p14:tracePt t="103039" x="5619750" y="6248400"/>
          <p14:tracePt t="103055" x="5626100" y="6242050"/>
          <p14:tracePt t="103071" x="5638800" y="6235700"/>
          <p14:tracePt t="103103" x="5645150" y="6229350"/>
          <p14:tracePt t="103127" x="5657850" y="6229350"/>
          <p14:tracePt t="103151" x="5664200" y="6216650"/>
          <p14:tracePt t="103367" x="5664200" y="6210300"/>
          <p14:tracePt t="103375" x="5664200" y="6203950"/>
          <p14:tracePt t="103407" x="5651500" y="6203950"/>
          <p14:tracePt t="103503" x="5645150" y="6197600"/>
          <p14:tracePt t="105088" x="5638800" y="6191250"/>
          <p14:tracePt t="105095" x="5638800" y="6184900"/>
          <p14:tracePt t="105105" x="5657850" y="6165850"/>
          <p14:tracePt t="105122" x="5791200" y="6115050"/>
          <p14:tracePt t="105138" x="5892800" y="6096000"/>
          <p14:tracePt t="105155" x="5937250" y="6083300"/>
          <p14:tracePt t="105172" x="5956300" y="6083300"/>
          <p14:tracePt t="105188" x="5962650" y="6076950"/>
          <p14:tracePt t="105272" x="5956300" y="6057900"/>
          <p14:tracePt t="105304" x="5949950" y="6051550"/>
          <p14:tracePt t="105327" x="5943600" y="6045200"/>
          <p14:tracePt t="105336" x="5943600" y="6038850"/>
          <p14:tracePt t="105344" x="5937250" y="6032500"/>
          <p14:tracePt t="105355" x="5930900" y="6032500"/>
          <p14:tracePt t="105372" x="5924550" y="6026150"/>
          <p14:tracePt t="105389" x="5911850" y="6026150"/>
          <p14:tracePt t="105405" x="5899150" y="6026150"/>
          <p14:tracePt t="105422" x="5892800" y="6026150"/>
          <p14:tracePt t="105439" x="5873750" y="6013450"/>
          <p14:tracePt t="105456" x="5861050" y="6013450"/>
          <p14:tracePt t="105504" x="5848350" y="6013450"/>
          <p14:tracePt t="105512" x="5842000" y="6007100"/>
          <p14:tracePt t="105536" x="5829300" y="6000750"/>
          <p14:tracePt t="105544" x="5829300" y="5994400"/>
          <p14:tracePt t="105559" x="5822950" y="5988050"/>
          <p14:tracePt t="105592" x="5810250" y="5975350"/>
          <p14:tracePt t="105656" x="5810250" y="5962650"/>
          <p14:tracePt t="105664" x="5810250" y="5956300"/>
          <p14:tracePt t="105672" x="5810250" y="5949950"/>
          <p14:tracePt t="105689" x="5816600" y="5937250"/>
          <p14:tracePt t="105705" x="5829300" y="5905500"/>
          <p14:tracePt t="105722" x="5829300" y="5899150"/>
          <p14:tracePt t="105739" x="5829300" y="5873750"/>
          <p14:tracePt t="105755" x="5848350" y="5861050"/>
          <p14:tracePt t="105772" x="5854700" y="5842000"/>
          <p14:tracePt t="105789" x="5867400" y="5816600"/>
          <p14:tracePt t="105805" x="5867400" y="5791200"/>
          <p14:tracePt t="105822" x="5867400" y="5746750"/>
          <p14:tracePt t="105839" x="5867400" y="5702300"/>
          <p14:tracePt t="105856" x="5867400" y="5613400"/>
          <p14:tracePt t="105872" x="5867400" y="5505450"/>
          <p14:tracePt t="105889" x="5867400" y="5410200"/>
          <p14:tracePt t="105905" x="5867400" y="5289550"/>
          <p14:tracePt t="105922" x="5867400" y="5200650"/>
          <p14:tracePt t="105939" x="5867400" y="5073650"/>
          <p14:tracePt t="105956" x="5867400" y="4984750"/>
          <p14:tracePt t="105972" x="5867400" y="4914900"/>
          <p14:tracePt t="105989" x="5867400" y="4864100"/>
          <p14:tracePt t="106005" x="5867400" y="4781550"/>
          <p14:tracePt t="106022" x="5829300" y="4737100"/>
          <p14:tracePt t="106039" x="5791200" y="4686300"/>
          <p14:tracePt t="106040" x="5772150" y="4673600"/>
          <p14:tracePt t="106056" x="5727700" y="4610100"/>
          <p14:tracePt t="106072" x="5695950" y="4578350"/>
          <p14:tracePt t="106089" x="5657850" y="4527550"/>
          <p14:tracePt t="106105" x="5638800" y="4483100"/>
          <p14:tracePt t="106122" x="5632450" y="4400550"/>
          <p14:tracePt t="106139" x="5632450" y="4337050"/>
          <p14:tracePt t="106155" x="5613400" y="4254500"/>
          <p14:tracePt t="106172" x="5600700" y="4197350"/>
          <p14:tracePt t="106189" x="5594350" y="4171950"/>
          <p14:tracePt t="106205" x="5581650" y="4146550"/>
          <p14:tracePt t="106222" x="5562600" y="4108450"/>
          <p14:tracePt t="106240" x="5556250" y="4076700"/>
          <p14:tracePt t="106256" x="5556250" y="4057650"/>
          <p14:tracePt t="106272" x="5556250" y="3987800"/>
          <p14:tracePt t="106289" x="5556250" y="3924300"/>
          <p14:tracePt t="106305" x="5556250" y="3829050"/>
          <p14:tracePt t="106322" x="5575300" y="3759200"/>
          <p14:tracePt t="106339" x="5575300" y="3683000"/>
          <p14:tracePt t="106355" x="5588000" y="3613150"/>
          <p14:tracePt t="106372" x="5607050" y="3575050"/>
          <p14:tracePt t="106389" x="5607050" y="3530600"/>
          <p14:tracePt t="106405" x="5613400" y="3505200"/>
          <p14:tracePt t="106422" x="5626100" y="3479800"/>
          <p14:tracePt t="106439" x="5626100" y="3454400"/>
          <p14:tracePt t="106456" x="5632450" y="3422650"/>
          <p14:tracePt t="106472" x="5632450" y="3416300"/>
          <p14:tracePt t="106489" x="5632450" y="3403600"/>
          <p14:tracePt t="106506" x="5632450" y="3384550"/>
          <p14:tracePt t="106584" x="5632450" y="3378200"/>
          <p14:tracePt t="106600" x="5632450" y="3371850"/>
          <p14:tracePt t="106608" x="5613400" y="3352800"/>
          <p14:tracePt t="106622" x="5607050" y="3352800"/>
          <p14:tracePt t="106639" x="5575300" y="3333750"/>
          <p14:tracePt t="106656" x="5524500" y="3314700"/>
          <p14:tracePt t="106672" x="5473700" y="3263900"/>
          <p14:tracePt t="106689" x="5454650" y="3238500"/>
          <p14:tracePt t="106706" x="5416550" y="3206750"/>
          <p14:tracePt t="106722" x="5391150" y="3187700"/>
          <p14:tracePt t="106739" x="5372100" y="3181350"/>
          <p14:tracePt t="106756" x="5346700" y="3162300"/>
          <p14:tracePt t="106772" x="5340350" y="3155950"/>
          <p14:tracePt t="106808" x="5327650" y="3155950"/>
          <p14:tracePt t="106920" x="5334000" y="3155950"/>
          <p14:tracePt t="106928" x="5346700" y="3155950"/>
          <p14:tracePt t="106939" x="5353050" y="3155950"/>
          <p14:tracePt t="106956" x="5365750" y="3168650"/>
          <p14:tracePt t="107384" x="5372100" y="3168650"/>
          <p14:tracePt t="107408" x="5384800" y="3168650"/>
          <p14:tracePt t="107424" x="5391150" y="3155950"/>
          <p14:tracePt t="107592" x="5397500" y="3149600"/>
          <p14:tracePt t="107616" x="5397500" y="3124200"/>
          <p14:tracePt t="107632" x="5397500" y="3117850"/>
          <p14:tracePt t="107641" x="5397500" y="3111500"/>
          <p14:tracePt t="107648" x="5397500" y="3092450"/>
          <p14:tracePt t="107656" x="5397500" y="3086100"/>
          <p14:tracePt t="107673" x="5397500" y="3073400"/>
          <p14:tracePt t="107689" x="5397500" y="3048000"/>
          <p14:tracePt t="107706" x="5397500" y="3041650"/>
          <p14:tracePt t="107722" x="5397500" y="3028950"/>
          <p14:tracePt t="107739" x="5397500" y="3016250"/>
          <p14:tracePt t="107756" x="5403850" y="3003550"/>
          <p14:tracePt t="107776" x="5403850" y="2997200"/>
          <p14:tracePt t="107789" x="5403850" y="2984500"/>
          <p14:tracePt t="107808" x="5410200" y="2978150"/>
          <p14:tracePt t="107824" x="5410200" y="2965450"/>
          <p14:tracePt t="107960" x="5429250" y="29527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7|54.6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3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8439</TotalTime>
  <Words>994</Words>
  <Application>Microsoft Office PowerPoint</Application>
  <PresentationFormat>On-screen Show (4:3)</PresentationFormat>
  <Paragraphs>125</Paragraphs>
  <Slides>18</Slides>
  <Notes>17</Notes>
  <HiddenSlides>1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alm</dc:creator>
  <cp:lastModifiedBy>olivia</cp:lastModifiedBy>
  <cp:revision>314</cp:revision>
  <cp:lastPrinted>1601-01-01T00:00:00Z</cp:lastPrinted>
  <dcterms:created xsi:type="dcterms:W3CDTF">2007-11-02T14:45:21Z</dcterms:created>
  <dcterms:modified xsi:type="dcterms:W3CDTF">2022-08-19T15:00:32Z</dcterms:modified>
</cp:coreProperties>
</file>