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8" r:id="rId3"/>
    <p:sldId id="257" r:id="rId4"/>
    <p:sldId id="289" r:id="rId5"/>
    <p:sldId id="288" r:id="rId6"/>
    <p:sldId id="290" r:id="rId7"/>
    <p:sldId id="259" r:id="rId8"/>
    <p:sldId id="260" r:id="rId9"/>
    <p:sldId id="291" r:id="rId10"/>
    <p:sldId id="263" r:id="rId11"/>
    <p:sldId id="261" r:id="rId12"/>
    <p:sldId id="262" r:id="rId13"/>
    <p:sldId id="292" r:id="rId14"/>
    <p:sldId id="264" r:id="rId15"/>
    <p:sldId id="268" r:id="rId16"/>
    <p:sldId id="265" r:id="rId17"/>
    <p:sldId id="293" r:id="rId18"/>
    <p:sldId id="294" r:id="rId19"/>
    <p:sldId id="266" r:id="rId20"/>
    <p:sldId id="270" r:id="rId21"/>
    <p:sldId id="280" r:id="rId22"/>
    <p:sldId id="279" r:id="rId23"/>
    <p:sldId id="281" r:id="rId24"/>
    <p:sldId id="272" r:id="rId25"/>
    <p:sldId id="282" r:id="rId26"/>
    <p:sldId id="273" r:id="rId27"/>
    <p:sldId id="283" r:id="rId28"/>
    <p:sldId id="274" r:id="rId29"/>
    <p:sldId id="284" r:id="rId30"/>
    <p:sldId id="277" r:id="rId31"/>
    <p:sldId id="276" r:id="rId32"/>
    <p:sldId id="287" r:id="rId33"/>
    <p:sldId id="286" r:id="rId34"/>
    <p:sldId id="28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661"/>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4660"/>
  </p:normalViewPr>
  <p:slideViewPr>
    <p:cSldViewPr snapToGrid="0">
      <p:cViewPr varScale="1">
        <p:scale>
          <a:sx n="82" d="100"/>
          <a:sy n="82" d="100"/>
        </p:scale>
        <p:origin x="9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2471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0198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3621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4606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92233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37073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81230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6903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52574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0595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2220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31717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00519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33885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9549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4207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3503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97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4050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6437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0669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9781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34138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03/01/2021</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267494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kay2-F8uXPo" TargetMode="External"/><Relationship Id="rId3" Type="http://schemas.openxmlformats.org/officeDocument/2006/relationships/slideLayout" Target="../slideLayouts/slideLayout6.xml"/><Relationship Id="rId7" Type="http://schemas.openxmlformats.org/officeDocument/2006/relationships/hyperlink" Target="https://www.youtube.com/watch?v=aqt7s0J10f8"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eso.org/public/teles-instr/alma/" TargetMode="External"/><Relationship Id="rId5" Type="http://schemas.openxmlformats.org/officeDocument/2006/relationships/hyperlink" Target="https://www.youtube.com/watch?v=L2d7joOgVLg" TargetMode="External"/><Relationship Id="rId4" Type="http://schemas.openxmlformats.org/officeDocument/2006/relationships/hyperlink" Target="https://jwst.nasa.gov/" TargetMode="Externa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hubblesite.org/newscenter/archive/releases/2004/20/image/a/"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hyperlink" Target="http://hubblesite.org/newscenter/archive/releases/2004/20/image/a/"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hyperlink" Target="http://exoplanets.org/" TargetMode="External"/><Relationship Id="rId4" Type="http://schemas.openxmlformats.org/officeDocument/2006/relationships/hyperlink" Target="http://www.theglobeandmail.com/technology/science/lost-world-how-canada-missed-its-moment-of-glory/article4290133/?page=a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hyperlink" Target="https://doi.org/10.1093/mnras/stv221" TargetMode="Externa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9.m4a"/><Relationship Id="rId7" Type="http://schemas.openxmlformats.org/officeDocument/2006/relationships/hyperlink" Target="http://space-facts.com/" TargetMode="External"/><Relationship Id="rId2" Type="http://schemas.microsoft.com/office/2007/relationships/media" Target="../media/media29.m4a"/><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package" Target="../embeddings/Microsoft_Excel_Worksheet1.xlsx"/><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hyperlink" Target="http://janus.astro.umd.edu/javadir/orbits/ssv.html"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www.youtube.com/watch?v=aeeJKmyRfw4" TargetMode="External"/><Relationship Id="rId5" Type="http://schemas.openxmlformats.org/officeDocument/2006/relationships/hyperlink" Target="https://apod.nasa.gov/apod/ap110802.html" TargetMode="External"/><Relationship Id="rId4" Type="http://schemas.openxmlformats.org/officeDocument/2006/relationships/hyperlink" Target="http://www.thelivingmoon.com/43ancients/04images/Ceres/Ceres_Earth_Moon_Comparison.png"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1.png"/><Relationship Id="rId2" Type="http://schemas.microsoft.com/office/2007/relationships/media" Target="../media/media33.m4a"/><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s://en.wikipedia.org/wiki/Formation_and_evolution_of_the_Solar_System"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hyperlink" Target="http://www.britastro.org/vss/whatstar.html"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r>
              <a:rPr lang="en-CA" sz="1800" smtClean="0"/>
              <a:t>Week </a:t>
            </a:r>
            <a:r>
              <a:rPr lang="en-CA" sz="1800" dirty="0" smtClean="0"/>
              <a:t>4</a:t>
            </a:r>
          </a:p>
          <a:p>
            <a:endParaRPr lang="en-CA" sz="1800" dirty="0"/>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0869512"/>
      </p:ext>
    </p:extLst>
  </p:cSld>
  <p:clrMapOvr>
    <a:masterClrMapping/>
  </p:clrMapOvr>
  <mc:AlternateContent xmlns:mc="http://schemas.openxmlformats.org/markup-compatibility/2006" xmlns:p14="http://schemas.microsoft.com/office/powerpoint/2010/main">
    <mc:Choice Requires="p14">
      <p:transition spd="slow" p14:dur="2000" advTm="6187"/>
    </mc:Choice>
    <mc:Fallback xmlns="">
      <p:transition spd="slow" advTm="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A video diversion</a:t>
            </a:r>
            <a:endParaRPr lang="en-CA" sz="4800" b="1" dirty="0">
              <a:latin typeface="+mn-lt"/>
            </a:endParaRPr>
          </a:p>
        </p:txBody>
      </p:sp>
      <p:sp>
        <p:nvSpPr>
          <p:cNvPr id="6" name="Rectangle 5"/>
          <p:cNvSpPr/>
          <p:nvPr/>
        </p:nvSpPr>
        <p:spPr>
          <a:xfrm>
            <a:off x="2201739" y="1897102"/>
            <a:ext cx="5090015" cy="646331"/>
          </a:xfrm>
          <a:prstGeom prst="rect">
            <a:avLst/>
          </a:prstGeom>
        </p:spPr>
        <p:txBody>
          <a:bodyPr wrap="square">
            <a:spAutoFit/>
          </a:bodyPr>
          <a:lstStyle/>
          <a:p>
            <a:r>
              <a:rPr lang="en-CA" dirty="0" smtClean="0">
                <a:solidFill>
                  <a:srgbClr val="FF0000"/>
                </a:solidFill>
                <a:hlinkClick r:id="rId4"/>
              </a:rPr>
              <a:t>James Webb Infrared Telescope: </a:t>
            </a:r>
            <a:endParaRPr lang="en-CA" dirty="0" smtClean="0">
              <a:solidFill>
                <a:srgbClr val="FF0000"/>
              </a:solidFill>
            </a:endParaRPr>
          </a:p>
          <a:p>
            <a:r>
              <a:rPr lang="en-CA" dirty="0" smtClean="0">
                <a:solidFill>
                  <a:srgbClr val="FF0000"/>
                </a:solidFill>
                <a:hlinkClick r:id="rId5"/>
              </a:rPr>
              <a:t>https://www.youtube.com/watch?v=L2d7joOgVLg</a:t>
            </a:r>
            <a:endParaRPr lang="en-CA" dirty="0">
              <a:solidFill>
                <a:srgbClr val="FF0000"/>
              </a:solidFill>
            </a:endParaRPr>
          </a:p>
        </p:txBody>
      </p:sp>
      <p:sp>
        <p:nvSpPr>
          <p:cNvPr id="8" name="Rectangle 7"/>
          <p:cNvSpPr/>
          <p:nvPr/>
        </p:nvSpPr>
        <p:spPr>
          <a:xfrm>
            <a:off x="2201739" y="3245884"/>
            <a:ext cx="4855553" cy="646331"/>
          </a:xfrm>
          <a:prstGeom prst="rect">
            <a:avLst/>
          </a:prstGeom>
        </p:spPr>
        <p:txBody>
          <a:bodyPr wrap="square">
            <a:spAutoFit/>
          </a:bodyPr>
          <a:lstStyle/>
          <a:p>
            <a:r>
              <a:rPr lang="en-CA" dirty="0" smtClean="0">
                <a:solidFill>
                  <a:srgbClr val="FF0000"/>
                </a:solidFill>
                <a:hlinkClick r:id="rId6"/>
              </a:rPr>
              <a:t>ALMA imaging: </a:t>
            </a:r>
            <a:endParaRPr lang="en-CA" dirty="0" smtClean="0">
              <a:solidFill>
                <a:srgbClr val="FF0000"/>
              </a:solidFill>
            </a:endParaRPr>
          </a:p>
          <a:p>
            <a:r>
              <a:rPr lang="en-CA" dirty="0" smtClean="0">
                <a:solidFill>
                  <a:srgbClr val="FF0000"/>
                </a:solidFill>
                <a:hlinkClick r:id="rId7"/>
              </a:rPr>
              <a:t>https://www.youtube.com/watch?v=aqt7s0J10f8</a:t>
            </a:r>
            <a:endParaRPr lang="en-CA" dirty="0">
              <a:solidFill>
                <a:srgbClr val="FF0000"/>
              </a:solidFill>
            </a:endParaRPr>
          </a:p>
        </p:txBody>
      </p:sp>
      <p:sp>
        <p:nvSpPr>
          <p:cNvPr id="9" name="Rectangle 8"/>
          <p:cNvSpPr/>
          <p:nvPr/>
        </p:nvSpPr>
        <p:spPr>
          <a:xfrm>
            <a:off x="2201738" y="4594666"/>
            <a:ext cx="4855553" cy="646331"/>
          </a:xfrm>
          <a:prstGeom prst="rect">
            <a:avLst/>
          </a:prstGeom>
        </p:spPr>
        <p:txBody>
          <a:bodyPr wrap="square">
            <a:spAutoFit/>
          </a:bodyPr>
          <a:lstStyle/>
          <a:p>
            <a:r>
              <a:rPr lang="en-CA" dirty="0" smtClean="0">
                <a:solidFill>
                  <a:srgbClr val="FF0000"/>
                </a:solidFill>
              </a:rPr>
              <a:t>National Geographic: Birth of the Solar System: </a:t>
            </a:r>
            <a:r>
              <a:rPr lang="en-CA" dirty="0" smtClean="0">
                <a:solidFill>
                  <a:srgbClr val="FF0000"/>
                </a:solidFill>
                <a:hlinkClick r:id="rId8"/>
              </a:rPr>
              <a:t>https://www.youtube.com/watch?v=kay2-F8uXPo</a:t>
            </a:r>
            <a:endParaRPr lang="en-CA"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1992600"/>
      </p:ext>
    </p:extLst>
  </p:cSld>
  <p:clrMapOvr>
    <a:masterClrMapping/>
  </p:clrMapOvr>
  <mc:AlternateContent xmlns:mc="http://schemas.openxmlformats.org/markup-compatibility/2006" xmlns:p14="http://schemas.microsoft.com/office/powerpoint/2010/main">
    <mc:Choice Requires="p14">
      <p:transition spd="slow" p14:dur="2000" advTm="37193"/>
    </mc:Choice>
    <mc:Fallback xmlns="">
      <p:transition spd="slow" advTm="3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36" x="5886450" y="5695950"/>
          <p14:tracePt t="824" x="5886450" y="5689600"/>
          <p14:tracePt t="1256" x="5886450" y="5683250"/>
          <p14:tracePt t="1265" x="5842000" y="5683250"/>
          <p14:tracePt t="1272" x="5784850" y="5683250"/>
          <p14:tracePt t="1286" x="5734050" y="5683250"/>
          <p14:tracePt t="1303" x="5556250" y="5683250"/>
          <p14:tracePt t="1319" x="5283200" y="5683250"/>
          <p14:tracePt t="1336" x="4806950" y="5594350"/>
          <p14:tracePt t="1353" x="4362450" y="5461000"/>
          <p14:tracePt t="1369" x="3765550" y="5308600"/>
          <p14:tracePt t="1386" x="3168650" y="5149850"/>
          <p14:tracePt t="1403" x="2876550" y="5137150"/>
          <p14:tracePt t="1419" x="2616200" y="5124450"/>
          <p14:tracePt t="1436" x="2514600" y="5080000"/>
          <p14:tracePt t="1453" x="2419350" y="4959350"/>
          <p14:tracePt t="1469" x="2349500" y="4679950"/>
          <p14:tracePt t="1486" x="2317750" y="4349750"/>
          <p14:tracePt t="1503" x="2317750" y="3987800"/>
          <p14:tracePt t="1520" x="2432050" y="3435350"/>
          <p14:tracePt t="1536" x="2571750" y="3060700"/>
          <p14:tracePt t="1553" x="2724150" y="2692400"/>
          <p14:tracePt t="1569" x="2965450" y="2279650"/>
          <p14:tracePt t="1586" x="3276600" y="1847850"/>
          <p14:tracePt t="1603" x="3638550" y="1371600"/>
          <p14:tracePt t="1619" x="4152900" y="850900"/>
          <p14:tracePt t="1636" x="4546600" y="571500"/>
          <p14:tracePt t="1653" x="4787900" y="419100"/>
          <p14:tracePt t="1669" x="4940300" y="355600"/>
          <p14:tracePt t="1686" x="4965700" y="349250"/>
          <p14:tracePt t="1712" x="4972050" y="349250"/>
          <p14:tracePt t="1720" x="4972050" y="355600"/>
          <p14:tracePt t="1736" x="4972050" y="431800"/>
          <p14:tracePt t="1753" x="4997450" y="514350"/>
          <p14:tracePt t="1769" x="4997450" y="622300"/>
          <p14:tracePt t="1786" x="4997450" y="736600"/>
          <p14:tracePt t="1803" x="4997450" y="889000"/>
          <p14:tracePt t="1819" x="4991100" y="1016000"/>
          <p14:tracePt t="1836" x="4978400" y="1143000"/>
          <p14:tracePt t="1853" x="4965700" y="1282700"/>
          <p14:tracePt t="1870" x="4965700" y="1409700"/>
          <p14:tracePt t="1886" x="4965700" y="1504950"/>
          <p14:tracePt t="1903" x="5016500" y="1612900"/>
          <p14:tracePt t="1919" x="5092700" y="1733550"/>
          <p14:tracePt t="1936" x="5213350" y="1905000"/>
          <p14:tracePt t="1953" x="5321300" y="2032000"/>
          <p14:tracePt t="1969" x="5448300" y="2127250"/>
          <p14:tracePt t="1986" x="5556250" y="2203450"/>
          <p14:tracePt t="2003" x="5670550" y="2247900"/>
          <p14:tracePt t="2019" x="5721350" y="2254250"/>
          <p14:tracePt t="2036" x="5753100" y="2254250"/>
          <p14:tracePt t="2053" x="5759450" y="2266950"/>
          <p14:tracePt t="2069" x="5772150" y="2273300"/>
          <p14:tracePt t="2086" x="5784850" y="2279650"/>
          <p14:tracePt t="2103" x="5797550" y="2286000"/>
          <p14:tracePt t="2119" x="5816600" y="2305050"/>
          <p14:tracePt t="2136" x="5816600" y="2368550"/>
          <p14:tracePt t="2153" x="5816600" y="2489200"/>
          <p14:tracePt t="2169" x="5810250" y="2698750"/>
          <p14:tracePt t="2186" x="5765800" y="2946400"/>
          <p14:tracePt t="2203" x="5708650" y="3257550"/>
          <p14:tracePt t="2219" x="5670550" y="3505200"/>
          <p14:tracePt t="2236" x="5626100" y="3740150"/>
          <p14:tracePt t="2253" x="5600700" y="3917950"/>
          <p14:tracePt t="2270" x="5581650" y="4000500"/>
          <p14:tracePt t="2286" x="5581650" y="4019550"/>
          <p14:tracePt t="2329" x="5588000" y="4006850"/>
          <p14:tracePt t="2336" x="5588000" y="3956050"/>
          <p14:tracePt t="2344" x="5588000" y="3898900"/>
          <p14:tracePt t="2353" x="5588000" y="3848100"/>
          <p14:tracePt t="2370" x="5632450" y="3727450"/>
          <p14:tracePt t="2387" x="5695950" y="3594100"/>
          <p14:tracePt t="2403" x="5778500" y="3467100"/>
          <p14:tracePt t="2420" x="5899150" y="3295650"/>
          <p14:tracePt t="2436" x="6013450" y="3187700"/>
          <p14:tracePt t="2453" x="6115050" y="3041650"/>
          <p14:tracePt t="2470" x="6178550" y="2965450"/>
          <p14:tracePt t="2486" x="6210300" y="2940050"/>
          <p14:tracePt t="2503" x="6216650" y="2914650"/>
          <p14:tracePt t="2520" x="6235700" y="2914650"/>
          <p14:tracePt t="2537" x="6299200" y="2940050"/>
          <p14:tracePt t="2553" x="6381750" y="2971800"/>
          <p14:tracePt t="2570" x="6515100" y="3035300"/>
          <p14:tracePt t="2586" x="6521450" y="3035300"/>
          <p14:tracePt t="2609" x="6546850" y="3035300"/>
          <p14:tracePt t="2620" x="6642100" y="3035300"/>
          <p14:tracePt t="2636" x="6819900" y="3035300"/>
          <p14:tracePt t="2653" x="6991350" y="3035300"/>
          <p14:tracePt t="2670" x="7029450" y="2978150"/>
          <p14:tracePt t="2686" x="7048500" y="2921000"/>
          <p14:tracePt t="2703" x="7048500" y="2876550"/>
          <p14:tracePt t="2720" x="7016750" y="2838450"/>
          <p14:tracePt t="2736" x="6972300" y="2787650"/>
          <p14:tracePt t="2753" x="6965950" y="2774950"/>
          <p14:tracePt t="3033" x="6953250" y="2781300"/>
          <p14:tracePt t="3048" x="6946900" y="2787650"/>
          <p14:tracePt t="3065" x="6934200" y="2794000"/>
          <p14:tracePt t="3073" x="6915150" y="2794000"/>
          <p14:tracePt t="3086" x="6896100" y="2813050"/>
          <p14:tracePt t="3103" x="6838950" y="2825750"/>
          <p14:tracePt t="3120" x="6750050" y="2825750"/>
          <p14:tracePt t="3137" x="6477000" y="2825750"/>
          <p14:tracePt t="3153" x="6165850" y="2838450"/>
          <p14:tracePt t="3170" x="5613400" y="2908300"/>
          <p14:tracePt t="3186" x="4940300" y="3009900"/>
          <p14:tracePt t="3203" x="4229100" y="3111500"/>
          <p14:tracePt t="3220" x="3721100" y="3200400"/>
          <p14:tracePt t="3236" x="3333750" y="3263900"/>
          <p14:tracePt t="3253" x="3054350" y="3289300"/>
          <p14:tracePt t="3270" x="2870200" y="3327400"/>
          <p14:tracePt t="3286" x="2800350" y="3346450"/>
          <p14:tracePt t="3303" x="2768600" y="3352800"/>
          <p14:tracePt t="3321" x="2673350" y="3352800"/>
          <p14:tracePt t="3337" x="2565400" y="3352800"/>
          <p14:tracePt t="3353" x="2355850" y="3346450"/>
          <p14:tracePt t="3370" x="2108200" y="3308350"/>
          <p14:tracePt t="3386" x="1860550" y="3276600"/>
          <p14:tracePt t="3403" x="1682750" y="3238500"/>
          <p14:tracePt t="3420" x="1555750" y="3225800"/>
          <p14:tracePt t="3436" x="1473200" y="3219450"/>
          <p14:tracePt t="3453" x="1422400" y="3194050"/>
          <p14:tracePt t="3470" x="1403350" y="3187700"/>
          <p14:tracePt t="3497" x="1397000" y="3187700"/>
          <p14:tracePt t="3513" x="1377950" y="3181350"/>
          <p14:tracePt t="3697" x="1397000" y="3168650"/>
          <p14:tracePt t="3705" x="1485900" y="3124200"/>
          <p14:tracePt t="3720" x="1504950" y="3092450"/>
          <p14:tracePt t="3737" x="1625600" y="2971800"/>
          <p14:tracePt t="3753" x="1828800" y="2901950"/>
          <p14:tracePt t="3770" x="1993900" y="2851150"/>
          <p14:tracePt t="3787" x="2076450" y="2832100"/>
          <p14:tracePt t="3803" x="2108200" y="2832100"/>
          <p14:tracePt t="3820" x="2114550" y="2819400"/>
          <p14:tracePt t="3837" x="2152650" y="2800350"/>
          <p14:tracePt t="3865" x="2159000" y="2800350"/>
          <p14:tracePt t="3873" x="2178050" y="2800350"/>
          <p14:tracePt t="3887" x="2190750" y="2806700"/>
          <p14:tracePt t="3903" x="2235200" y="2813050"/>
          <p14:tracePt t="3920" x="2279650" y="2813050"/>
          <p14:tracePt t="3937" x="2508250" y="2838450"/>
          <p14:tracePt t="3953" x="2736850" y="2863850"/>
          <p14:tracePt t="3970" x="2965450" y="2863850"/>
          <p14:tracePt t="3987" x="3187700" y="2863850"/>
          <p14:tracePt t="4003" x="3378200" y="2863850"/>
          <p14:tracePt t="4020" x="3587750" y="2863850"/>
          <p14:tracePt t="4037" x="3778250" y="2863850"/>
          <p14:tracePt t="4054" x="3924300" y="2863850"/>
          <p14:tracePt t="4070" x="4013200" y="2863850"/>
          <p14:tracePt t="4087" x="4102100" y="2863850"/>
          <p14:tracePt t="4103" x="4216400" y="2851150"/>
          <p14:tracePt t="4120" x="4330700" y="2825750"/>
          <p14:tracePt t="4137" x="4508500" y="2730500"/>
          <p14:tracePt t="4154" x="4622800" y="2711450"/>
          <p14:tracePt t="4170" x="4724400" y="2673350"/>
          <p14:tracePt t="4187" x="4826000" y="2667000"/>
          <p14:tracePt t="4203" x="4889500" y="2667000"/>
          <p14:tracePt t="4220" x="4997450" y="2667000"/>
          <p14:tracePt t="4237" x="5156200" y="2667000"/>
          <p14:tracePt t="4253" x="5353050" y="2698750"/>
          <p14:tracePt t="4270" x="5518150" y="2749550"/>
          <p14:tracePt t="4287" x="5683250" y="2787650"/>
          <p14:tracePt t="4303" x="5861050" y="2838450"/>
          <p14:tracePt t="4320" x="6045200" y="2895600"/>
          <p14:tracePt t="4321" x="6140450" y="2921000"/>
          <p14:tracePt t="4337" x="6337300" y="2971800"/>
          <p14:tracePt t="4354" x="6553200" y="3028950"/>
          <p14:tracePt t="4370" x="6750050" y="3054350"/>
          <p14:tracePt t="4387" x="6921500" y="3054350"/>
          <p14:tracePt t="4403" x="7080250" y="3054350"/>
          <p14:tracePt t="4420" x="7188200" y="3054350"/>
          <p14:tracePt t="4437" x="7245350" y="3054350"/>
          <p14:tracePt t="4453" x="7258050" y="3054350"/>
          <p14:tracePt t="4470" x="7270750" y="3054350"/>
          <p14:tracePt t="4487" x="7283450" y="3054350"/>
          <p14:tracePt t="4503" x="7289800" y="3028950"/>
          <p14:tracePt t="4520" x="7289800" y="2971800"/>
          <p14:tracePt t="4537" x="7289800" y="2781300"/>
          <p14:tracePt t="4554" x="7289800" y="2603500"/>
          <p14:tracePt t="4570" x="7289800" y="2432050"/>
          <p14:tracePt t="4587" x="7289800" y="2254250"/>
          <p14:tracePt t="4604" x="7289800" y="2133600"/>
          <p14:tracePt t="4620" x="7270750" y="2032000"/>
          <p14:tracePt t="4637" x="7251700" y="1987550"/>
          <p14:tracePt t="4653" x="7226300" y="1962150"/>
          <p14:tracePt t="4670" x="7213600" y="1949450"/>
          <p14:tracePt t="4687" x="7162800" y="1936750"/>
          <p14:tracePt t="4704" x="7054850" y="1936750"/>
          <p14:tracePt t="4720" x="6832600" y="1936750"/>
          <p14:tracePt t="4737" x="6381750" y="1936750"/>
          <p14:tracePt t="4753" x="6051550" y="1974850"/>
          <p14:tracePt t="4770" x="5734050" y="2032000"/>
          <p14:tracePt t="4787" x="5473700" y="2044700"/>
          <p14:tracePt t="4803" x="5226050" y="2076450"/>
          <p14:tracePt t="4820" x="5073650" y="2076450"/>
          <p14:tracePt t="4837" x="4978400" y="2076450"/>
          <p14:tracePt t="4853" x="4876800" y="2076450"/>
          <p14:tracePt t="4870" x="4718050" y="2076450"/>
          <p14:tracePt t="4887" x="4540250" y="2101850"/>
          <p14:tracePt t="4903" x="4362450" y="2127250"/>
          <p14:tracePt t="4920" x="4178300" y="2165350"/>
          <p14:tracePt t="4937" x="3943350" y="2190750"/>
          <p14:tracePt t="4953" x="3790950" y="2190750"/>
          <p14:tracePt t="4970" x="3663950" y="2190750"/>
          <p14:tracePt t="4987" x="3524250" y="2190750"/>
          <p14:tracePt t="5003" x="3333750" y="2190750"/>
          <p14:tracePt t="5020" x="3105150" y="2190750"/>
          <p14:tracePt t="5037" x="2895600" y="2190750"/>
          <p14:tracePt t="5053" x="2724150" y="2190750"/>
          <p14:tracePt t="5071" x="2616200" y="2190750"/>
          <p14:tracePt t="5087" x="2571750" y="2190750"/>
          <p14:tracePt t="5103" x="2552700" y="2190750"/>
          <p14:tracePt t="5120" x="2546350" y="2197100"/>
          <p14:tracePt t="5137" x="2508250" y="2228850"/>
          <p14:tracePt t="5153" x="2470150" y="2266950"/>
          <p14:tracePt t="5170" x="2432050" y="2324100"/>
          <p14:tracePt t="5187" x="2413000" y="2393950"/>
          <p14:tracePt t="5203" x="2381250" y="2476500"/>
          <p14:tracePt t="5220" x="2374900" y="2520950"/>
          <p14:tracePt t="5237" x="2362200" y="2590800"/>
          <p14:tracePt t="5253" x="2362200" y="2609850"/>
          <p14:tracePt t="5270" x="2362200" y="2635250"/>
          <p14:tracePt t="5287" x="2362200" y="2654300"/>
          <p14:tracePt t="5303" x="2362200" y="2667000"/>
          <p14:tracePt t="5321" x="2362200" y="2673350"/>
          <p14:tracePt t="5338" x="2362200" y="2679700"/>
          <p14:tracePt t="5354" x="2387600" y="2679700"/>
          <p14:tracePt t="5370" x="2451100" y="2679700"/>
          <p14:tracePt t="5387" x="2508250" y="2679700"/>
          <p14:tracePt t="5404" x="2565400" y="2679700"/>
          <p14:tracePt t="5420" x="2622550" y="2679700"/>
          <p14:tracePt t="5437" x="2698750" y="2679700"/>
          <p14:tracePt t="5454" x="2755900" y="2679700"/>
          <p14:tracePt t="5470" x="2857500" y="2679700"/>
          <p14:tracePt t="5487" x="2984500" y="2679700"/>
          <p14:tracePt t="5504" x="3155950" y="2679700"/>
          <p14:tracePt t="5520" x="3403600" y="2698750"/>
          <p14:tracePt t="5521" x="3543300" y="2711450"/>
          <p14:tracePt t="5537" x="3854450" y="2768600"/>
          <p14:tracePt t="5554" x="4203700" y="2813050"/>
          <p14:tracePt t="5570" x="4483100" y="2851150"/>
          <p14:tracePt t="5587" x="4699000" y="2895600"/>
          <p14:tracePt t="5604" x="4857750" y="2895600"/>
          <p14:tracePt t="5620" x="4933950" y="2895600"/>
          <p14:tracePt t="5637" x="5029200" y="2901950"/>
          <p14:tracePt t="5654" x="5124450" y="2901950"/>
          <p14:tracePt t="5670" x="5251450" y="2882900"/>
          <p14:tracePt t="5687" x="5378450" y="2876550"/>
          <p14:tracePt t="5704" x="5556250" y="2851150"/>
          <p14:tracePt t="5720" x="5734050" y="2806700"/>
          <p14:tracePt t="5737" x="6000750" y="2781300"/>
          <p14:tracePt t="5754" x="6184900" y="2743200"/>
          <p14:tracePt t="5770" x="6362700" y="2730500"/>
          <p14:tracePt t="5787" x="6483350" y="2730500"/>
          <p14:tracePt t="5804" x="6623050" y="2730500"/>
          <p14:tracePt t="5821" x="6731000" y="2730500"/>
          <p14:tracePt t="5837" x="6870700" y="2730500"/>
          <p14:tracePt t="5854" x="6997700" y="2730500"/>
          <p14:tracePt t="5870" x="7124700" y="2730500"/>
          <p14:tracePt t="5887" x="7245350" y="2730500"/>
          <p14:tracePt t="5904" x="7315200" y="2730500"/>
          <p14:tracePt t="5920" x="7327900" y="2730500"/>
          <p14:tracePt t="5937" x="7346950" y="2724150"/>
          <p14:tracePt t="5978" x="7346950" y="2717800"/>
          <p14:tracePt t="5985" x="7346950" y="2698750"/>
          <p14:tracePt t="5993" x="7346950" y="2692400"/>
          <p14:tracePt t="6004" x="7346950" y="2667000"/>
          <p14:tracePt t="6021" x="7346950" y="2622550"/>
          <p14:tracePt t="6037" x="7315200" y="2546350"/>
          <p14:tracePt t="6054" x="7251700" y="2463800"/>
          <p14:tracePt t="6070" x="7156450" y="2368550"/>
          <p14:tracePt t="6087" x="6997700" y="2266950"/>
          <p14:tracePt t="6104" x="6794500" y="2171700"/>
          <p14:tracePt t="6120" x="6515100" y="2101850"/>
          <p14:tracePt t="6137" x="6026150" y="2038350"/>
          <p14:tracePt t="6154" x="5746750" y="2038350"/>
          <p14:tracePt t="6170" x="5486400" y="2038350"/>
          <p14:tracePt t="6187" x="5276850" y="2089150"/>
          <p14:tracePt t="6204" x="5105400" y="2139950"/>
          <p14:tracePt t="6220" x="4997450" y="2165350"/>
          <p14:tracePt t="6237" x="4914900" y="2190750"/>
          <p14:tracePt t="6254" x="4845050" y="2203450"/>
          <p14:tracePt t="6271" x="4775200" y="2209800"/>
          <p14:tracePt t="6287" x="4699000" y="2209800"/>
          <p14:tracePt t="6304" x="4616450" y="2241550"/>
          <p14:tracePt t="6320" x="4457700" y="2254250"/>
          <p14:tracePt t="6322" x="4387850" y="2254250"/>
          <p14:tracePt t="6337" x="4191000" y="2292350"/>
          <p14:tracePt t="6354" x="3975100" y="2317750"/>
          <p14:tracePt t="6370" x="3746500" y="2362200"/>
          <p14:tracePt t="6387" x="3549650" y="2387600"/>
          <p14:tracePt t="6404" x="3390900" y="2400300"/>
          <p14:tracePt t="6421" x="3244850" y="2438400"/>
          <p14:tracePt t="6437" x="3130550" y="2444750"/>
          <p14:tracePt t="6454" x="3067050" y="2457450"/>
          <p14:tracePt t="6470" x="2997200" y="2476500"/>
          <p14:tracePt t="6487" x="2927350" y="2476500"/>
          <p14:tracePt t="6504" x="2863850" y="2489200"/>
          <p14:tracePt t="6521" x="2768600" y="2495550"/>
          <p14:tracePt t="6521" x="2717800" y="2508250"/>
          <p14:tracePt t="6537" x="2603500" y="2533650"/>
          <p14:tracePt t="6554" x="2546350" y="2540000"/>
          <p14:tracePt t="6570" x="2482850" y="2540000"/>
          <p14:tracePt t="6587" x="2432050" y="2559050"/>
          <p14:tracePt t="6604" x="2400300" y="2578100"/>
          <p14:tracePt t="6621" x="2374900" y="2597150"/>
          <p14:tracePt t="6637" x="2349500" y="2628900"/>
          <p14:tracePt t="6654" x="2324100" y="2667000"/>
          <p14:tracePt t="6671" x="2324100" y="2692400"/>
          <p14:tracePt t="6687" x="2324100" y="2724150"/>
          <p14:tracePt t="6704" x="2324100" y="2768600"/>
          <p14:tracePt t="6721" x="2324100" y="2800350"/>
          <p14:tracePt t="6737" x="2349500" y="2838450"/>
          <p14:tracePt t="6754" x="2381250" y="2857500"/>
          <p14:tracePt t="6771" x="2425700" y="2857500"/>
          <p14:tracePt t="6787" x="2533650" y="2870200"/>
          <p14:tracePt t="6804" x="2641600" y="2876550"/>
          <p14:tracePt t="6821" x="2832100" y="2876550"/>
          <p14:tracePt t="6837" x="3092450" y="2876550"/>
          <p14:tracePt t="6854" x="3403600" y="2876550"/>
          <p14:tracePt t="6871" x="3733800" y="2876550"/>
          <p14:tracePt t="6887" x="3956050" y="2876550"/>
          <p14:tracePt t="6904" x="4197350" y="2876550"/>
          <p14:tracePt t="6921" x="4375150" y="2876550"/>
          <p14:tracePt t="6937" x="4584700" y="2876550"/>
          <p14:tracePt t="6954" x="4724400" y="2876550"/>
          <p14:tracePt t="6971" x="4832350" y="2876550"/>
          <p14:tracePt t="6987" x="4959350" y="2876550"/>
          <p14:tracePt t="7004" x="5080000" y="2876550"/>
          <p14:tracePt t="7021" x="5226050" y="2876550"/>
          <p14:tracePt t="7037" x="5365750" y="2876550"/>
          <p14:tracePt t="7054" x="5473700" y="2876550"/>
          <p14:tracePt t="7071" x="5600700" y="2870200"/>
          <p14:tracePt t="7087" x="5727700" y="2863850"/>
          <p14:tracePt t="7104" x="5867400" y="2863850"/>
          <p14:tracePt t="7121" x="5994400" y="2851150"/>
          <p14:tracePt t="7137" x="6159500" y="2851150"/>
          <p14:tracePt t="7154" x="6248400" y="2851150"/>
          <p14:tracePt t="7171" x="6330950" y="2851150"/>
          <p14:tracePt t="7187" x="6394450" y="2851150"/>
          <p14:tracePt t="7204" x="6477000" y="2851150"/>
          <p14:tracePt t="7221" x="6553200" y="2851150"/>
          <p14:tracePt t="7238" x="6654800" y="2851150"/>
          <p14:tracePt t="7255" x="6762750" y="2851150"/>
          <p14:tracePt t="7271" x="6902450" y="2851150"/>
          <p14:tracePt t="7287" x="7067550" y="2825750"/>
          <p14:tracePt t="7304" x="7213600" y="2800350"/>
          <p14:tracePt t="7321" x="7321550" y="2787650"/>
          <p14:tracePt t="7337" x="7473950" y="2743200"/>
          <p14:tracePt t="7354" x="7518400" y="2717800"/>
          <p14:tracePt t="7371" x="7531100" y="2711450"/>
          <p14:tracePt t="7387" x="7537450" y="2705100"/>
          <p14:tracePt t="7404" x="7537450" y="2679700"/>
          <p14:tracePt t="7421" x="7537450" y="2635250"/>
          <p14:tracePt t="7437" x="7537450" y="2590800"/>
          <p14:tracePt t="7454" x="7537450" y="2540000"/>
          <p14:tracePt t="7471" x="7537450" y="2482850"/>
          <p14:tracePt t="7487" x="7531100" y="2406650"/>
          <p14:tracePt t="7504" x="7486650" y="2343150"/>
          <p14:tracePt t="7522" x="7448550" y="2241550"/>
          <p14:tracePt t="7538" x="7435850" y="2197100"/>
          <p14:tracePt t="7554" x="7416800" y="2165350"/>
          <p14:tracePt t="7571" x="7410450" y="2133600"/>
          <p14:tracePt t="7587" x="7404100" y="2120900"/>
          <p14:tracePt t="7604" x="7378700" y="2095500"/>
          <p14:tracePt t="7621" x="7372350" y="2082800"/>
          <p14:tracePt t="7637" x="7366000" y="2076450"/>
          <p14:tracePt t="7654" x="7353300" y="2051050"/>
          <p14:tracePt t="7671" x="7346950" y="2044700"/>
          <p14:tracePt t="7687" x="7334250" y="2038350"/>
          <p14:tracePt t="7704" x="7327900" y="2038350"/>
          <p14:tracePt t="7721" x="7321550" y="2025650"/>
          <p14:tracePt t="7737" x="7308850" y="2025650"/>
          <p14:tracePt t="9394" x="7308850" y="2044700"/>
          <p14:tracePt t="9402" x="7308850" y="2051050"/>
          <p14:tracePt t="9410" x="7308850" y="2063750"/>
          <p14:tracePt t="9421" x="7308850" y="2076450"/>
          <p14:tracePt t="9438" x="7302500" y="2101850"/>
          <p14:tracePt t="9454" x="7302500" y="2114550"/>
          <p14:tracePt t="9472" x="7302500" y="2127250"/>
          <p14:tracePt t="9488" x="7302500" y="2133600"/>
          <p14:tracePt t="9506" x="7302500" y="2139950"/>
          <p14:tracePt t="9522" x="7302500" y="2152650"/>
          <p14:tracePt t="9538" x="7302500" y="2165350"/>
          <p14:tracePt t="9555" x="7302500" y="2171700"/>
          <p14:tracePt t="9571" x="7302500" y="2178050"/>
          <p14:tracePt t="9602" x="7302500" y="2190750"/>
          <p14:tracePt t="11467" x="7302500" y="2203450"/>
          <p14:tracePt t="11723" x="7302500" y="2209800"/>
          <p14:tracePt t="11747" x="7302500" y="2216150"/>
          <p14:tracePt t="11755" x="7302500" y="2228850"/>
          <p14:tracePt t="11770" x="7315200" y="2247900"/>
          <p14:tracePt t="11779" x="7315200" y="2254250"/>
          <p14:tracePt t="11788" x="7315200" y="2279650"/>
          <p14:tracePt t="11805" x="7321550" y="2311400"/>
          <p14:tracePt t="11822" x="7321550" y="2336800"/>
          <p14:tracePt t="11838" x="7321550" y="2381250"/>
          <p14:tracePt t="11856" x="7321550" y="2425700"/>
          <p14:tracePt t="11872" x="7321550" y="2463800"/>
          <p14:tracePt t="11889" x="7321550" y="2514600"/>
          <p14:tracePt t="11905" x="7321550" y="2546350"/>
          <p14:tracePt t="11922" x="7321550" y="2597150"/>
          <p14:tracePt t="11938" x="7321550" y="2660650"/>
          <p14:tracePt t="11955" x="7321550" y="2686050"/>
          <p14:tracePt t="11972" x="7321550" y="2717800"/>
          <p14:tracePt t="11988" x="7321550" y="2724150"/>
          <p14:tracePt t="12005" x="7321550" y="2743200"/>
          <p14:tracePt t="12022" x="7321550" y="2755900"/>
          <p14:tracePt t="12038" x="7321550" y="2774950"/>
          <p14:tracePt t="12055" x="7321550" y="2781300"/>
          <p14:tracePt t="12072" x="7321550" y="2800350"/>
          <p14:tracePt t="12088" x="7321550" y="2813050"/>
          <p14:tracePt t="12105" x="7321550" y="2819400"/>
          <p14:tracePt t="12122" x="7321550" y="2838450"/>
          <p14:tracePt t="12138" x="7321550" y="2851150"/>
          <p14:tracePt t="12155" x="7321550" y="2857500"/>
          <p14:tracePt t="12187" x="7321550" y="2870200"/>
          <p14:tracePt t="12219" x="7321550" y="2876550"/>
          <p14:tracePt t="12347" x="7321550" y="2889250"/>
          <p14:tracePt t="12363" x="7321550" y="2908300"/>
          <p14:tracePt t="12372" x="7321550" y="2914650"/>
          <p14:tracePt t="12388" x="7321550" y="2940050"/>
          <p14:tracePt t="12405" x="7340600" y="2997200"/>
          <p14:tracePt t="12422" x="7340600" y="3035300"/>
          <p14:tracePt t="12439" x="7353300" y="3092450"/>
          <p14:tracePt t="12455" x="7353300" y="3162300"/>
          <p14:tracePt t="12472" x="7353300" y="3206750"/>
          <p14:tracePt t="12489" x="7359650" y="3251200"/>
          <p14:tracePt t="12505" x="7359650" y="3295650"/>
          <p14:tracePt t="12522" x="7372350" y="3321050"/>
          <p14:tracePt t="12539" x="7372350" y="3397250"/>
          <p14:tracePt t="12555" x="7372350" y="3441700"/>
          <p14:tracePt t="12572" x="7391400" y="3498850"/>
          <p14:tracePt t="12589" x="7397750" y="3536950"/>
          <p14:tracePt t="12606" x="7397750" y="3568700"/>
          <p14:tracePt t="12622" x="7397750" y="3581400"/>
          <p14:tracePt t="12639" x="7397750" y="3600450"/>
          <p14:tracePt t="12655" x="7397750" y="3606800"/>
          <p14:tracePt t="12939" x="7397750" y="3613150"/>
          <p14:tracePt t="12947" x="7404100" y="3619500"/>
          <p14:tracePt t="12971" x="7404100" y="3638550"/>
          <p14:tracePt t="13011" x="7404100" y="3644900"/>
          <p14:tracePt t="13019" x="7391400" y="3644900"/>
          <p14:tracePt t="13027" x="7372350" y="3638550"/>
          <p14:tracePt t="13039" x="7334250" y="3568700"/>
          <p14:tracePt t="13055" x="7308850" y="3448050"/>
          <p14:tracePt t="13075" x="7308850" y="3429000"/>
          <p14:tracePt t="13089" x="7308850" y="3422650"/>
          <p14:tracePt t="13105" x="7308850" y="3390900"/>
          <p14:tracePt t="13123" x="7308850" y="3282950"/>
          <p14:tracePt t="13139" x="7213600" y="3187700"/>
          <p14:tracePt t="13155" x="7073900" y="3124200"/>
          <p14:tracePt t="13172" x="6826250" y="3054350"/>
          <p14:tracePt t="13189" x="6527800" y="3016250"/>
          <p14:tracePt t="13205" x="6267450" y="2984500"/>
          <p14:tracePt t="13222" x="6032500" y="2946400"/>
          <p14:tracePt t="13239" x="5803900" y="2921000"/>
          <p14:tracePt t="13255" x="5594350" y="2876550"/>
          <p14:tracePt t="13272" x="5314950" y="2863850"/>
          <p14:tracePt t="13289" x="5016500" y="2851150"/>
          <p14:tracePt t="13305" x="4641850" y="2851150"/>
          <p14:tracePt t="13323" x="4241800" y="2851150"/>
          <p14:tracePt t="13323" x="4051300" y="2851150"/>
          <p14:tracePt t="13339" x="3708400" y="2851150"/>
          <p14:tracePt t="13355" x="3340100" y="2806700"/>
          <p14:tracePt t="13373" x="2971800" y="2762250"/>
          <p14:tracePt t="13389" x="2705100" y="2679700"/>
          <p14:tracePt t="13405" x="2552700" y="2628900"/>
          <p14:tracePt t="13422" x="2489200" y="2584450"/>
          <p14:tracePt t="13439" x="2438400" y="2533650"/>
          <p14:tracePt t="13455" x="2406650" y="2501900"/>
          <p14:tracePt t="13472" x="2400300" y="2463800"/>
          <p14:tracePt t="13489" x="2381250" y="2444750"/>
          <p14:tracePt t="13505" x="2381250" y="2419350"/>
          <p14:tracePt t="13522" x="2381250" y="2381250"/>
          <p14:tracePt t="13539" x="2387600" y="2343150"/>
          <p14:tracePt t="13555" x="2400300" y="2298700"/>
          <p14:tracePt t="13572" x="2444750" y="2241550"/>
          <p14:tracePt t="13589" x="2470150" y="2178050"/>
          <p14:tracePt t="13605" x="2482850" y="2133600"/>
          <p14:tracePt t="13622" x="2489200" y="2101850"/>
          <p14:tracePt t="13639" x="2495550" y="2076450"/>
          <p14:tracePt t="13656" x="2495550" y="2070100"/>
          <p14:tracePt t="13672" x="2508250" y="2051050"/>
          <p14:tracePt t="13691" x="2514600" y="2051050"/>
          <p14:tracePt t="13715" x="2520950" y="2057400"/>
          <p14:tracePt t="13723" x="2527300" y="2063750"/>
          <p14:tracePt t="13739" x="2527300" y="2076450"/>
          <p14:tracePt t="13755" x="2527300" y="2101850"/>
          <p14:tracePt t="13772" x="2533650" y="2114550"/>
          <p14:tracePt t="13789" x="2552700" y="2139950"/>
          <p14:tracePt t="13805" x="2559050" y="2159000"/>
          <p14:tracePt t="13822" x="2578100" y="2171700"/>
          <p14:tracePt t="13839" x="2590800" y="2184400"/>
          <p14:tracePt t="13856" x="2597150" y="2197100"/>
          <p14:tracePt t="13872" x="2628900" y="2197100"/>
          <p14:tracePt t="13889" x="2692400" y="2197100"/>
          <p14:tracePt t="13906" x="2781300" y="2197100"/>
          <p14:tracePt t="13922" x="2889250" y="2197100"/>
          <p14:tracePt t="13923" x="2940050" y="2197100"/>
          <p14:tracePt t="13939" x="3022600" y="2197100"/>
          <p14:tracePt t="13956" x="3067050" y="2197100"/>
          <p14:tracePt t="13972" x="3079750" y="2197100"/>
          <p14:tracePt t="14011" x="3098800" y="2190750"/>
          <p14:tracePt t="14091" x="3105150" y="2184400"/>
          <p14:tracePt t="14827" x="3105150" y="2197100"/>
          <p14:tracePt t="14852" x="3105150" y="2203450"/>
          <p14:tracePt t="14875" x="3105150" y="2216150"/>
          <p14:tracePt t="14891" x="3105150" y="2222500"/>
          <p14:tracePt t="14899" x="3111500" y="2241550"/>
          <p14:tracePt t="14907" x="3117850" y="2247900"/>
          <p14:tracePt t="14922" x="3117850" y="2254250"/>
          <p14:tracePt t="14939" x="3162300" y="2286000"/>
          <p14:tracePt t="14956" x="3181350" y="2305050"/>
          <p14:tracePt t="14972" x="3200400" y="2311400"/>
          <p14:tracePt t="14989" x="3206750" y="2317750"/>
          <p14:tracePt t="15006" x="3225800" y="2324100"/>
          <p14:tracePt t="15164" x="3232150" y="2324100"/>
          <p14:tracePt t="15404" x="3232150" y="2336800"/>
          <p14:tracePt t="15411" x="3232150" y="2387600"/>
          <p14:tracePt t="15423" x="3232150" y="2438400"/>
          <p14:tracePt t="15439" x="3251200" y="2552700"/>
          <p14:tracePt t="15456" x="3302000" y="2673350"/>
          <p14:tracePt t="15473" x="3359150" y="2787650"/>
          <p14:tracePt t="15489" x="3409950" y="2908300"/>
          <p14:tracePt t="15506" x="3441700" y="3003550"/>
          <p14:tracePt t="15523" x="3467100" y="3092450"/>
          <p14:tracePt t="15524" x="3473450" y="3130550"/>
          <p14:tracePt t="15539" x="3492500" y="3200400"/>
          <p14:tracePt t="15557" x="3524250" y="3302000"/>
          <p14:tracePt t="15573" x="3575050" y="3403600"/>
          <p14:tracePt t="15589" x="3594100" y="3479800"/>
          <p14:tracePt t="15606" x="3625850" y="3581400"/>
          <p14:tracePt t="15623" x="3644900" y="3657600"/>
          <p14:tracePt t="15639" x="3663950" y="3740150"/>
          <p14:tracePt t="15656" x="3683000" y="3797300"/>
          <p14:tracePt t="15673" x="3695700" y="3835400"/>
          <p14:tracePt t="15689" x="3695700" y="3848100"/>
          <p14:tracePt t="15706" x="3695700" y="3854450"/>
          <p14:tracePt t="15884" x="3695700" y="3848100"/>
          <p14:tracePt t="15900" x="3702050" y="3841750"/>
          <p14:tracePt t="15932" x="3702050" y="3822700"/>
          <p14:tracePt t="15940" x="3702050" y="3816350"/>
          <p14:tracePt t="15948" x="3702050" y="3810000"/>
          <p14:tracePt t="15956" x="3702050" y="3803650"/>
          <p14:tracePt t="15973" x="3714750" y="3765550"/>
          <p14:tracePt t="15989" x="3727450" y="3740150"/>
          <p14:tracePt t="16006" x="3733800" y="3721100"/>
          <p14:tracePt t="16023" x="3733800" y="3702050"/>
          <p14:tracePt t="16039" x="3740150" y="3689350"/>
          <p14:tracePt t="16212" x="3740150" y="3708400"/>
          <p14:tracePt t="16220" x="3740150" y="3746500"/>
          <p14:tracePt t="16228" x="3765550" y="3816350"/>
          <p14:tracePt t="16240" x="3771900" y="3873500"/>
          <p14:tracePt t="16257" x="3784600" y="4013200"/>
          <p14:tracePt t="16273" x="3835400" y="4165600"/>
          <p14:tracePt t="16289" x="3860800" y="4260850"/>
          <p14:tracePt t="16306" x="3905250" y="4362450"/>
          <p14:tracePt t="16323" x="3937000" y="4445000"/>
          <p14:tracePt t="16340" x="3956050" y="4533900"/>
          <p14:tracePt t="16356" x="3975100" y="4629150"/>
          <p14:tracePt t="16373" x="3994150" y="4660900"/>
          <p14:tracePt t="16389" x="4000500" y="4705350"/>
          <p14:tracePt t="16406" x="4013200" y="4749800"/>
          <p14:tracePt t="16423" x="4032250" y="4781550"/>
          <p14:tracePt t="16439" x="4051300" y="4838700"/>
          <p14:tracePt t="16456" x="4051300" y="4857750"/>
          <p14:tracePt t="16473" x="4057650" y="4895850"/>
          <p14:tracePt t="16490" x="4076700" y="4933950"/>
          <p14:tracePt t="16506" x="4083050" y="4978400"/>
          <p14:tracePt t="16523" x="4095750" y="4997450"/>
          <p14:tracePt t="16540" x="4095750" y="5029200"/>
          <p14:tracePt t="16556" x="4095750" y="5035550"/>
          <p14:tracePt t="16573" x="4095750" y="5054600"/>
          <p14:tracePt t="17100" x="4102100" y="5073650"/>
          <p14:tracePt t="17132" x="4102100" y="5080000"/>
          <p14:tracePt t="17156" x="4102100" y="5092700"/>
          <p14:tracePt t="18228" x="4102100" y="5099050"/>
          <p14:tracePt t="18245" x="4102100" y="5111750"/>
          <p14:tracePt t="18276" x="4121150" y="5124450"/>
          <p14:tracePt t="18668" x="4121150" y="5130800"/>
          <p14:tracePt t="18764" x="4121150" y="5143500"/>
          <p14:tracePt t="19236" x="4114800" y="5124450"/>
          <p14:tracePt t="19244" x="4095750" y="5105400"/>
          <p14:tracePt t="19257" x="4057650" y="5073650"/>
          <p14:tracePt t="19273" x="3867150" y="4965700"/>
          <p14:tracePt t="19290" x="3581400" y="4832350"/>
          <p14:tracePt t="19307" x="3232150" y="4699000"/>
          <p14:tracePt t="19323" x="2787650" y="4527550"/>
          <p14:tracePt t="19340" x="2203450" y="4298950"/>
          <p14:tracePt t="19357" x="1917700" y="4165600"/>
          <p14:tracePt t="19373" x="1733550" y="4089400"/>
          <p14:tracePt t="19390" x="1651000" y="4032250"/>
          <p14:tracePt t="19407" x="1600200" y="3994150"/>
          <p14:tracePt t="19424" x="1593850" y="3962400"/>
          <p14:tracePt t="19440" x="1574800" y="3943350"/>
          <p14:tracePt t="19457" x="1574800" y="3924300"/>
          <p14:tracePt t="19473" x="1574800" y="3892550"/>
          <p14:tracePt t="19490" x="1574800" y="3867150"/>
          <p14:tracePt t="19507" x="1574800" y="3810000"/>
          <p14:tracePt t="19523" x="1593850" y="3784600"/>
          <p14:tracePt t="19540" x="1638300" y="3714750"/>
          <p14:tracePt t="19557" x="1676400" y="3676650"/>
          <p14:tracePt t="19574" x="1701800" y="3638550"/>
          <p14:tracePt t="19590" x="1727200" y="3606800"/>
          <p14:tracePt t="19607" x="1752600" y="3568700"/>
          <p14:tracePt t="19623" x="1765300" y="3536950"/>
          <p14:tracePt t="19640" x="1771650" y="3511550"/>
          <p14:tracePt t="19657" x="1784350" y="3498850"/>
          <p14:tracePt t="19674" x="1784350" y="3492500"/>
          <p14:tracePt t="19700" x="1784350" y="3486150"/>
          <p14:tracePt t="19708" x="1790700" y="3473450"/>
          <p14:tracePt t="19748" x="1803400" y="3467100"/>
          <p14:tracePt t="19788" x="1816100" y="3467100"/>
          <p14:tracePt t="19804" x="1822450" y="3467100"/>
          <p14:tracePt t="19812" x="1828800" y="3467100"/>
          <p14:tracePt t="19824" x="1854200" y="3473450"/>
          <p14:tracePt t="19840" x="1892300" y="3505200"/>
          <p14:tracePt t="19857" x="1981200" y="3549650"/>
          <p14:tracePt t="19874" x="2197100" y="3619500"/>
          <p14:tracePt t="19890" x="2425700" y="3676650"/>
          <p14:tracePt t="19907" x="2673350" y="3689350"/>
          <p14:tracePt t="19924" x="2813050" y="3689350"/>
          <p14:tracePt t="19924" x="2838450" y="3689350"/>
          <p14:tracePt t="19940" x="2870200" y="3689350"/>
          <p14:tracePt t="19972" x="2876550" y="3689350"/>
          <p14:tracePt t="20005" x="2876550" y="3676650"/>
          <p14:tracePt t="20036" x="2876550" y="3670300"/>
          <p14:tracePt t="20060" x="2876550" y="3657600"/>
          <p14:tracePt t="20077" x="2876550" y="3651250"/>
          <p14:tracePt t="20085" x="2876550" y="3638550"/>
          <p14:tracePt t="20092" x="2876550" y="3632200"/>
          <p14:tracePt t="20107" x="2863850" y="3619500"/>
          <p14:tracePt t="20124" x="2863850" y="3613150"/>
          <p14:tracePt t="20140" x="2851150" y="3594100"/>
          <p14:tracePt t="20157" x="2844800" y="3594100"/>
          <p14:tracePt t="20174" x="2832100" y="3587750"/>
          <p14:tracePt t="20190" x="2794000" y="3568700"/>
          <p14:tracePt t="20207" x="2730500" y="3568700"/>
          <p14:tracePt t="20224" x="2635250" y="3568700"/>
          <p14:tracePt t="20240" x="2533650" y="3568700"/>
          <p14:tracePt t="20257" x="2438400" y="3562350"/>
          <p14:tracePt t="20274" x="2381250" y="3562350"/>
          <p14:tracePt t="20290" x="2324100" y="3549650"/>
          <p14:tracePt t="20307" x="2279650" y="3543300"/>
          <p14:tracePt t="20324" x="2247900" y="3543300"/>
          <p14:tracePt t="20340" x="2241550" y="3543300"/>
          <p14:tracePt t="20357" x="2222500" y="3543300"/>
          <p14:tracePt t="20589" x="2216150" y="3536950"/>
          <p14:tracePt t="20597" x="2216150" y="3524250"/>
          <p14:tracePt t="20607" x="2228850" y="3517900"/>
          <p14:tracePt t="20624" x="2260600" y="3517900"/>
          <p14:tracePt t="20640" x="2305050" y="3517900"/>
          <p14:tracePt t="20657" x="2324100" y="3517900"/>
          <p14:tracePt t="20674" x="2368550" y="3517900"/>
          <p14:tracePt t="20691" x="2393950" y="3517900"/>
          <p14:tracePt t="20707" x="2470150" y="3517900"/>
          <p14:tracePt t="20724" x="2514600" y="3524250"/>
          <p14:tracePt t="20740" x="2597150" y="3543300"/>
          <p14:tracePt t="20757" x="2616200" y="3549650"/>
          <p14:tracePt t="20774" x="2635250" y="3549650"/>
          <p14:tracePt t="20790" x="2654300" y="3556000"/>
          <p14:tracePt t="20837" x="2660650" y="3562350"/>
          <p14:tracePt t="20949" x="2667000" y="3575050"/>
          <p14:tracePt t="20989" x="2667000" y="3581400"/>
          <p14:tracePt t="20997" x="2667000" y="3587750"/>
          <p14:tracePt t="21007" x="2660650" y="3587750"/>
          <p14:tracePt t="21024" x="2654300" y="3587750"/>
          <p14:tracePt t="21041" x="2641600" y="3587750"/>
          <p14:tracePt t="21057" x="2603500" y="3587750"/>
          <p14:tracePt t="21074" x="2571750" y="3587750"/>
          <p14:tracePt t="21091" x="2559050" y="3587750"/>
          <p14:tracePt t="21107" x="2533650" y="3587750"/>
          <p14:tracePt t="21124" x="2527300" y="3587750"/>
          <p14:tracePt t="21181" x="2520950" y="3581400"/>
          <p14:tracePt t="21205" x="2520950" y="3568700"/>
          <p14:tracePt t="21213" x="2520950" y="3562350"/>
          <p14:tracePt t="21224" x="2520950" y="3556000"/>
          <p14:tracePt t="21241" x="2546350" y="3549650"/>
          <p14:tracePt t="21257" x="2565400" y="3530600"/>
          <p14:tracePt t="21293" x="2571750" y="3530600"/>
          <p14:tracePt t="21309" x="2578100" y="3530600"/>
          <p14:tracePt t="21325" x="2584450" y="3530600"/>
          <p14:tracePt t="21333" x="2603500" y="3530600"/>
          <p14:tracePt t="21349" x="2622550" y="3530600"/>
          <p14:tracePt t="21365" x="2628900" y="3536950"/>
          <p14:tracePt t="21381" x="2635250" y="3556000"/>
          <p14:tracePt t="21397" x="2641600" y="3575050"/>
          <p14:tracePt t="21407" x="2654300" y="3581400"/>
          <p14:tracePt t="21469" x="2654300" y="3594100"/>
          <p14:tracePt t="21485" x="2654300" y="3606800"/>
          <p14:tracePt t="21501" x="2654300" y="3613150"/>
          <p14:tracePt t="21525" x="2647950" y="3625850"/>
          <p14:tracePt t="21533" x="2647950" y="3632200"/>
          <p14:tracePt t="21597" x="2647950" y="3644900"/>
          <p14:tracePt t="21621" x="2660650" y="3651250"/>
          <p14:tracePt t="21629" x="2686050" y="3651250"/>
          <p14:tracePt t="21641" x="2717800" y="3651250"/>
          <p14:tracePt t="21657" x="2825750" y="3670300"/>
          <p14:tracePt t="21674" x="2908300" y="3702050"/>
          <p14:tracePt t="21691" x="2978150" y="3714750"/>
          <p14:tracePt t="21707" x="3054350" y="3727450"/>
          <p14:tracePt t="21724" x="3098800" y="3727450"/>
          <p14:tracePt t="21741" x="3149600" y="3740150"/>
          <p14:tracePt t="21757" x="3175000" y="3740150"/>
          <p14:tracePt t="21774" x="3200400" y="3740150"/>
          <p14:tracePt t="21791" x="3263900" y="3740150"/>
          <p14:tracePt t="21807" x="3340100" y="3740150"/>
          <p14:tracePt t="21824" x="3448050" y="3733800"/>
          <p14:tracePt t="21841" x="3594100" y="3733800"/>
          <p14:tracePt t="21857" x="3702050" y="3727450"/>
          <p14:tracePt t="21874" x="3746500" y="3727450"/>
          <p14:tracePt t="21891" x="3771900" y="3727450"/>
          <p14:tracePt t="21907" x="3790950" y="3727450"/>
          <p14:tracePt t="21924" x="3803650" y="3727450"/>
          <p14:tracePt t="21941" x="3822700" y="3727450"/>
          <p14:tracePt t="21957" x="3841750" y="3727450"/>
          <p14:tracePt t="21974" x="3848100" y="3733800"/>
          <p14:tracePt t="21991" x="3867150" y="3733800"/>
          <p14:tracePt t="22007" x="3892550" y="3746500"/>
          <p14:tracePt t="22024" x="3956050" y="3746500"/>
          <p14:tracePt t="22041" x="4057650" y="3746500"/>
          <p14:tracePt t="22057" x="4165600" y="3746500"/>
          <p14:tracePt t="22074" x="4273550" y="3746500"/>
          <p14:tracePt t="22091" x="4381500" y="3746500"/>
          <p14:tracePt t="22107" x="4445000" y="3746500"/>
          <p14:tracePt t="22124" x="4489450" y="3746500"/>
          <p14:tracePt t="22141" x="4533900" y="3746500"/>
          <p14:tracePt t="22157" x="4559300" y="3746500"/>
          <p14:tracePt t="22174" x="4565650" y="3746500"/>
          <p14:tracePt t="22191" x="4572000" y="3746500"/>
          <p14:tracePt t="22207" x="4578350" y="3746500"/>
          <p14:tracePt t="22413" x="4552950" y="3746500"/>
          <p14:tracePt t="22421" x="4502150" y="3746500"/>
          <p14:tracePt t="22429" x="4394200" y="3721100"/>
          <p14:tracePt t="22441" x="4305300" y="3721100"/>
          <p14:tracePt t="22458" x="4044950" y="3695700"/>
          <p14:tracePt t="22474" x="3714750" y="3638550"/>
          <p14:tracePt t="22491" x="3416300" y="3594100"/>
          <p14:tracePt t="22508" x="3200400" y="3568700"/>
          <p14:tracePt t="22524" x="3073400" y="3530600"/>
          <p14:tracePt t="22541" x="3035300" y="3524250"/>
          <p14:tracePt t="22558" x="3016250" y="3517900"/>
          <p14:tracePt t="22574" x="3003550" y="3505200"/>
          <p14:tracePt t="22597" x="2984500" y="3492500"/>
          <p14:tracePt t="22621" x="2971800" y="3479800"/>
          <p14:tracePt t="22629" x="2952750" y="3479800"/>
          <p14:tracePt t="22641" x="2933700" y="3473450"/>
          <p14:tracePt t="22658" x="2901950" y="3473450"/>
          <p14:tracePt t="22674" x="2857500" y="3473450"/>
          <p14:tracePt t="22691" x="2762250" y="3460750"/>
          <p14:tracePt t="22708" x="2635250" y="3429000"/>
          <p14:tracePt t="22724" x="2457450" y="3429000"/>
          <p14:tracePt t="22741" x="2279650" y="3429000"/>
          <p14:tracePt t="22758" x="2184400" y="3429000"/>
          <p14:tracePt t="22774" x="2152650" y="3429000"/>
          <p14:tracePt t="22791" x="2146300" y="3429000"/>
          <p14:tracePt t="22966" x="2197100" y="3460750"/>
          <p14:tracePt t="22982" x="2203450" y="3460750"/>
          <p14:tracePt t="22991" x="2235200" y="3479800"/>
          <p14:tracePt t="23008" x="2279650" y="3479800"/>
          <p14:tracePt t="23024" x="2349500" y="3479800"/>
          <p14:tracePt t="23041" x="2438400" y="3479800"/>
          <p14:tracePt t="23058" x="2514600" y="3479800"/>
          <p14:tracePt t="23074" x="2540000" y="3479800"/>
          <p14:tracePt t="23091" x="2559050" y="3479800"/>
          <p14:tracePt t="23108" x="2565400" y="3479800"/>
          <p14:tracePt t="23165" x="2571750" y="3486150"/>
          <p14:tracePt t="23189" x="2571750" y="3492500"/>
          <p14:tracePt t="23197" x="2565400" y="3492500"/>
          <p14:tracePt t="23207" x="2552700" y="3492500"/>
          <p14:tracePt t="23224" x="2540000" y="3498850"/>
          <p14:tracePt t="23241" x="2533650" y="3498850"/>
          <p14:tracePt t="23258" x="2527300" y="3498850"/>
          <p14:tracePt t="23274" x="2514600" y="3498850"/>
          <p14:tracePt t="23291" x="2501900" y="3498850"/>
          <p14:tracePt t="23381" x="2527300" y="3498850"/>
          <p14:tracePt t="23389" x="2546350" y="3498850"/>
          <p14:tracePt t="23397" x="2584450" y="3498850"/>
          <p14:tracePt t="23408" x="2622550" y="3498850"/>
          <p14:tracePt t="23424" x="2679700" y="3517900"/>
          <p14:tracePt t="23441" x="2711450" y="3517900"/>
          <p14:tracePt t="23458" x="2724150" y="3517900"/>
          <p14:tracePt t="23474" x="2755900" y="3524250"/>
          <p14:tracePt t="23491" x="2806700" y="3536950"/>
          <p14:tracePt t="23508" x="2857500" y="3536950"/>
          <p14:tracePt t="23524" x="2940050" y="3543300"/>
          <p14:tracePt t="23541" x="3041650" y="3543300"/>
          <p14:tracePt t="23558" x="3149600" y="3543300"/>
          <p14:tracePt t="23575" x="3244850" y="3543300"/>
          <p14:tracePt t="23591" x="3295650" y="3543300"/>
          <p14:tracePt t="23608" x="3346450" y="3562350"/>
          <p14:tracePt t="23625" x="3365500" y="3568700"/>
          <p14:tracePt t="23641" x="3378200" y="3575050"/>
          <p14:tracePt t="23658" x="3390900" y="3587750"/>
          <p14:tracePt t="23878" x="3448050" y="3606800"/>
          <p14:tracePt t="23886" x="3517900" y="3606800"/>
          <p14:tracePt t="23893" x="3613150" y="3619500"/>
          <p14:tracePt t="23908" x="3746500" y="3619500"/>
          <p14:tracePt t="23925" x="4038600" y="3619500"/>
          <p14:tracePt t="23941" x="4438650" y="3619500"/>
          <p14:tracePt t="23958" x="4533900" y="3625850"/>
          <p14:tracePt t="23975" x="4540250" y="3625850"/>
          <p14:tracePt t="23991" x="4546600" y="3638550"/>
          <p14:tracePt t="24246" x="4546600" y="3644900"/>
          <p14:tracePt t="24262" x="4546600" y="3651250"/>
          <p14:tracePt t="24269" x="4546600" y="3657600"/>
          <p14:tracePt t="24285" x="4565650" y="3663950"/>
          <p14:tracePt t="24294" x="4572000" y="3670300"/>
          <p14:tracePt t="24308" x="4584700" y="3670300"/>
          <p14:tracePt t="24325" x="4622800" y="3670300"/>
          <p14:tracePt t="24341" x="4724400" y="3670300"/>
          <p14:tracePt t="24358" x="4813300" y="3670300"/>
          <p14:tracePt t="24375" x="4921250" y="3670300"/>
          <p14:tracePt t="24391" x="5048250" y="3670300"/>
          <p14:tracePt t="24408" x="5181600" y="3632200"/>
          <p14:tracePt t="24425" x="5251450" y="3625850"/>
          <p14:tracePt t="24441" x="5257800" y="3625850"/>
          <p14:tracePt t="24458" x="5264150" y="3625850"/>
          <p14:tracePt t="24475" x="5270500" y="3613150"/>
          <p14:tracePt t="24491" x="5276850" y="3613150"/>
          <p14:tracePt t="24508" x="5283200" y="3600450"/>
          <p14:tracePt t="24525" x="5302250" y="3568700"/>
          <p14:tracePt t="24541" x="5302250" y="3562350"/>
          <p14:tracePt t="24958" x="5308600" y="3568700"/>
          <p14:tracePt t="25006" x="5308600" y="3587750"/>
          <p14:tracePt t="25070" x="5308600" y="3594100"/>
          <p14:tracePt t="25078" x="5308600" y="3600450"/>
          <p14:tracePt t="25094" x="5302250" y="3600450"/>
          <p14:tracePt t="25109" x="5295900" y="3600450"/>
          <p14:tracePt t="25125" x="5251450" y="3619500"/>
          <p14:tracePt t="25141" x="5156200" y="3644900"/>
          <p14:tracePt t="25158" x="5022850" y="3695700"/>
          <p14:tracePt t="25175" x="4743450" y="3733800"/>
          <p14:tracePt t="25191" x="4337050" y="3797300"/>
          <p14:tracePt t="25208" x="3708400" y="3860800"/>
          <p14:tracePt t="25225" x="3022600" y="3898900"/>
          <p14:tracePt t="25242" x="2559050" y="3898900"/>
          <p14:tracePt t="25258" x="2266950" y="3898900"/>
          <p14:tracePt t="25276" x="2152650" y="3898900"/>
          <p14:tracePt t="25292" x="2133600" y="3898900"/>
          <p14:tracePt t="25502" x="2133600" y="3886200"/>
          <p14:tracePt t="25510" x="2139950" y="3886200"/>
          <p14:tracePt t="25526" x="2146300" y="3886200"/>
          <p14:tracePt t="25526" x="2165350" y="3886200"/>
          <p14:tracePt t="25542" x="2228850" y="3886200"/>
          <p14:tracePt t="25558" x="2311400" y="3886200"/>
          <p14:tracePt t="25575" x="2457450" y="3886200"/>
          <p14:tracePt t="25592" x="2654300" y="3873500"/>
          <p14:tracePt t="25608" x="2882900" y="3860800"/>
          <p14:tracePt t="25625" x="3111500" y="3822700"/>
          <p14:tracePt t="25642" x="3321050" y="3822700"/>
          <p14:tracePt t="25658" x="3479800" y="3822700"/>
          <p14:tracePt t="25675" x="3638550" y="3822700"/>
          <p14:tracePt t="25692" x="3797300" y="3822700"/>
          <p14:tracePt t="25708" x="3898900" y="3822700"/>
          <p14:tracePt t="25725" x="3981450" y="3822700"/>
          <p14:tracePt t="25726" x="4019550" y="3822700"/>
          <p14:tracePt t="25742" x="4108450" y="3822700"/>
          <p14:tracePt t="25759" x="4178300" y="3810000"/>
          <p14:tracePt t="25775" x="4267200" y="3803650"/>
          <p14:tracePt t="25792" x="4362450" y="3790950"/>
          <p14:tracePt t="25809" x="4495800" y="3759200"/>
          <p14:tracePt t="25825" x="4622800" y="3746500"/>
          <p14:tracePt t="25842" x="4762500" y="3733800"/>
          <p14:tracePt t="25858" x="4876800" y="3708400"/>
          <p14:tracePt t="25875" x="4959350" y="3689350"/>
          <p14:tracePt t="25892" x="5029200" y="3689350"/>
          <p14:tracePt t="25908" x="5054600" y="3689350"/>
          <p14:tracePt t="25925" x="5067300" y="3689350"/>
          <p14:tracePt t="26054" x="5067300" y="3695700"/>
          <p14:tracePt t="26062" x="5022850" y="3708400"/>
          <p14:tracePt t="26075" x="4972050" y="3721100"/>
          <p14:tracePt t="26092" x="4806950" y="3759200"/>
          <p14:tracePt t="26108" x="4597400" y="3771900"/>
          <p14:tracePt t="26125" x="4413250" y="3797300"/>
          <p14:tracePt t="26142" x="4235450" y="3822700"/>
          <p14:tracePt t="26158" x="4191000" y="3822700"/>
          <p14:tracePt t="26175" x="4146550" y="3822700"/>
          <p14:tracePt t="26192" x="4114800" y="3822700"/>
          <p14:tracePt t="26208" x="4089400" y="3810000"/>
          <p14:tracePt t="26225" x="4064000" y="3803650"/>
          <p14:tracePt t="26242" x="4038600" y="3797300"/>
          <p14:tracePt t="26334" x="4038600" y="3790950"/>
          <p14:tracePt t="26342" x="4064000" y="3790950"/>
          <p14:tracePt t="26358" x="4203700" y="3790950"/>
          <p14:tracePt t="26375" x="4413250" y="3765550"/>
          <p14:tracePt t="26392" x="4629150" y="3721100"/>
          <p14:tracePt t="26408" x="4889500" y="3695700"/>
          <p14:tracePt t="26425" x="5137150" y="3651250"/>
          <p14:tracePt t="26442" x="5416550" y="3625850"/>
          <p14:tracePt t="26458" x="5683250" y="3581400"/>
          <p14:tracePt t="26475" x="5962650" y="3543300"/>
          <p14:tracePt t="26492" x="6210300" y="3498850"/>
          <p14:tracePt t="26509" x="6438900" y="3441700"/>
          <p14:tracePt t="26525" x="6623050" y="3378200"/>
          <p14:tracePt t="26542" x="6800850" y="3308350"/>
          <p14:tracePt t="26558" x="6858000" y="3276600"/>
          <p14:tracePt t="26575" x="6896100" y="3238500"/>
          <p14:tracePt t="26592" x="6915150" y="3213100"/>
          <p14:tracePt t="26608" x="6927850" y="3181350"/>
          <p14:tracePt t="26625" x="6927850" y="3168650"/>
          <p14:tracePt t="26642" x="6927850" y="3149600"/>
          <p14:tracePt t="26658" x="6927850" y="3143250"/>
          <p14:tracePt t="26675" x="6927850" y="3136900"/>
          <p14:tracePt t="26692" x="6927850" y="3130550"/>
          <p14:tracePt t="26709" x="6927850" y="3111500"/>
          <p14:tracePt t="26743" x="6927850" y="3105150"/>
          <p14:tracePt t="26750" x="6927850" y="3098800"/>
          <p14:tracePt t="26782" x="6927850" y="3092450"/>
          <p14:tracePt t="26790" x="6927850" y="3073400"/>
          <p14:tracePt t="26806" x="6934200" y="3067050"/>
          <p14:tracePt t="26822" x="6940550" y="3067050"/>
          <p14:tracePt t="26846" x="6946900" y="3067050"/>
          <p14:tracePt t="26878" x="6953250" y="3067050"/>
          <p14:tracePt t="26894" x="6953250" y="3073400"/>
          <p14:tracePt t="26910" x="6953250" y="3092450"/>
          <p14:tracePt t="26926" x="6953250" y="3098800"/>
          <p14:tracePt t="26934" x="6953250" y="3105150"/>
          <p14:tracePt t="26966" x="6953250" y="3111500"/>
          <p14:tracePt t="27462" x="6953250" y="3124200"/>
          <p14:tracePt t="27478" x="6946900" y="3130550"/>
          <p14:tracePt t="27486" x="6940550" y="3136900"/>
          <p14:tracePt t="27502" x="6934200" y="3143250"/>
          <p14:tracePt t="27518" x="6915150" y="3143250"/>
          <p14:tracePt t="27526" x="6896100" y="3143250"/>
          <p14:tracePt t="27542" x="6851650" y="3155950"/>
          <p14:tracePt t="27559" x="6807200" y="3155950"/>
          <p14:tracePt t="27575" x="6775450" y="3155950"/>
          <p14:tracePt t="27592" x="6769100" y="3155950"/>
          <p14:tracePt t="27614" x="6750050" y="3149600"/>
          <p14:tracePt t="27625" x="6750050" y="3143250"/>
          <p14:tracePt t="27642" x="6750050" y="3130550"/>
          <p14:tracePt t="27659" x="6750050" y="3086100"/>
          <p14:tracePt t="27675" x="6750050" y="3067050"/>
          <p14:tracePt t="27692" x="6794500" y="3016250"/>
          <p14:tracePt t="27709" x="6832600" y="2990850"/>
          <p14:tracePt t="27726" x="6915150" y="2959100"/>
          <p14:tracePt t="27742" x="6946900" y="2946400"/>
          <p14:tracePt t="27759" x="6965950" y="2946400"/>
          <p14:tracePt t="27775" x="6978650" y="2946400"/>
          <p14:tracePt t="27798" x="6985000" y="2946400"/>
          <p14:tracePt t="27862" x="6991350" y="2946400"/>
          <p14:tracePt t="27878" x="6991350" y="2965450"/>
          <p14:tracePt t="27910" x="6985000" y="2971800"/>
          <p14:tracePt t="28103" x="6978650" y="2971800"/>
          <p14:tracePt t="28166" x="6978650" y="2965450"/>
          <p14:tracePt t="28214" x="6978650" y="2959100"/>
          <p14:tracePt t="28238" x="6978650" y="2940050"/>
          <p14:tracePt t="28246" x="6978650" y="2933700"/>
          <p14:tracePt t="28254" x="6978650" y="2927350"/>
          <p14:tracePt t="28262" x="6985000" y="2921000"/>
          <p14:tracePt t="28278" x="6991350" y="2908300"/>
          <p14:tracePt t="34280" x="6997700" y="2901950"/>
          <p14:tracePt t="34440" x="7010400" y="2895600"/>
          <p14:tracePt t="34448" x="7042150" y="2895600"/>
          <p14:tracePt t="34460" x="7124700" y="2895600"/>
          <p14:tracePt t="34477" x="7213600" y="29083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The Pleiades:  </a:t>
            </a:r>
            <a:br>
              <a:rPr lang="en-CA" sz="4800" b="1" dirty="0" smtClean="0">
                <a:latin typeface="+mn-lt"/>
              </a:rPr>
            </a:br>
            <a:r>
              <a:rPr lang="en-CA" sz="4800" b="1" dirty="0" smtClean="0">
                <a:latin typeface="+mn-lt"/>
              </a:rPr>
              <a:t> a cluster of young stars</a:t>
            </a:r>
            <a:endParaRPr lang="en-CA" sz="4800" b="1" dirty="0">
              <a:latin typeface="+mn-lt"/>
            </a:endParaRPr>
          </a:p>
        </p:txBody>
      </p:sp>
      <p:pic>
        <p:nvPicPr>
          <p:cNvPr id="3" name="Picture 2"/>
          <p:cNvPicPr>
            <a:picLocks noChangeAspect="1"/>
          </p:cNvPicPr>
          <p:nvPr/>
        </p:nvPicPr>
        <p:blipFill>
          <a:blip r:embed="rId4"/>
          <a:stretch>
            <a:fillRect/>
          </a:stretch>
        </p:blipFill>
        <p:spPr>
          <a:xfrm>
            <a:off x="1711568" y="1760822"/>
            <a:ext cx="5990899" cy="4320000"/>
          </a:xfrm>
          <a:prstGeom prst="rect">
            <a:avLst/>
          </a:prstGeom>
        </p:spPr>
      </p:pic>
      <p:sp>
        <p:nvSpPr>
          <p:cNvPr id="4" name="Rectangle 3"/>
          <p:cNvSpPr/>
          <p:nvPr/>
        </p:nvSpPr>
        <p:spPr>
          <a:xfrm>
            <a:off x="1348153" y="6211669"/>
            <a:ext cx="6869725" cy="646331"/>
          </a:xfrm>
          <a:prstGeom prst="rect">
            <a:avLst/>
          </a:prstGeom>
        </p:spPr>
        <p:txBody>
          <a:bodyPr wrap="square">
            <a:spAutoFit/>
          </a:bodyPr>
          <a:lstStyle/>
          <a:p>
            <a:r>
              <a:rPr lang="en-CA" dirty="0" smtClean="0">
                <a:solidFill>
                  <a:srgbClr val="FF0000"/>
                </a:solidFill>
              </a:rPr>
              <a:t>The Pleiades, an open cluster of young bright stars.</a:t>
            </a:r>
          </a:p>
          <a:p>
            <a:r>
              <a:rPr lang="en-CA" dirty="0" smtClean="0">
                <a:hlinkClick r:id="rId5"/>
              </a:rPr>
              <a:t>http://hubblesite.org/newscenter/archive/releases/2004/20/image/a/</a:t>
            </a:r>
            <a:endParaRPr lang="en-CA"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0685199"/>
      </p:ext>
    </p:extLst>
  </p:cSld>
  <p:clrMapOvr>
    <a:masterClrMapping/>
  </p:clrMapOvr>
  <mc:AlternateContent xmlns:mc="http://schemas.openxmlformats.org/markup-compatibility/2006" xmlns:p14="http://schemas.microsoft.com/office/powerpoint/2010/main">
    <mc:Choice Requires="p14">
      <p:transition spd="slow" p14:dur="2000" advTm="68832"/>
    </mc:Choice>
    <mc:Fallback xmlns="">
      <p:transition spd="slow" advTm="6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560" x="7194550" y="2908300"/>
          <p14:tracePt t="1568" x="7137400" y="2921000"/>
          <p14:tracePt t="1585" x="7131050" y="2921000"/>
          <p14:tracePt t="1616" x="7112000" y="2921000"/>
          <p14:tracePt t="1632" x="7105650" y="2921000"/>
          <p14:tracePt t="1640" x="7099300" y="2921000"/>
          <p14:tracePt t="1652" x="7092950" y="2921000"/>
          <p14:tracePt t="1668" x="7086600" y="2895600"/>
          <p14:tracePt t="1685" x="7086600" y="2863850"/>
          <p14:tracePt t="1702" x="7086600" y="2806700"/>
          <p14:tracePt t="1718" x="7086600" y="2743200"/>
          <p14:tracePt t="1735" x="7086600" y="2673350"/>
          <p14:tracePt t="1752" x="7137400" y="2501900"/>
          <p14:tracePt t="1768" x="7169150" y="2368550"/>
          <p14:tracePt t="1785" x="7169150" y="2317750"/>
          <p14:tracePt t="1802" x="7169150" y="2247900"/>
          <p14:tracePt t="1818" x="7169150" y="2184400"/>
          <p14:tracePt t="1835" x="7181850" y="2089150"/>
          <p14:tracePt t="1852" x="7245350" y="1924050"/>
          <p14:tracePt t="1868" x="7372350" y="1714500"/>
          <p14:tracePt t="1885" x="7505700" y="1543050"/>
          <p14:tracePt t="1902" x="7607300" y="1403350"/>
          <p14:tracePt t="1918" x="7677150" y="1295400"/>
          <p14:tracePt t="1935" x="7696200" y="1276350"/>
          <p14:tracePt t="1952" x="7696200" y="1270000"/>
          <p14:tracePt t="2032" x="7702550" y="1276350"/>
          <p14:tracePt t="2208" x="7721600" y="1276350"/>
          <p14:tracePt t="2216" x="7734300" y="1276350"/>
          <p14:tracePt t="2224" x="7753350" y="1263650"/>
          <p14:tracePt t="2235" x="7772400" y="1244600"/>
          <p14:tracePt t="2252" x="7791450" y="1212850"/>
          <p14:tracePt t="2268" x="7816850" y="1155700"/>
          <p14:tracePt t="2286" x="7829550" y="1073150"/>
          <p14:tracePt t="2302" x="7829550" y="1009650"/>
          <p14:tracePt t="2318" x="7829550" y="920750"/>
          <p14:tracePt t="2335" x="7829550" y="850900"/>
          <p14:tracePt t="2352" x="7804150" y="774700"/>
          <p14:tracePt t="2368" x="7740650" y="749300"/>
          <p14:tracePt t="2385" x="7658100" y="749300"/>
          <p14:tracePt t="2402" x="7550150" y="749300"/>
          <p14:tracePt t="2418" x="7410450" y="749300"/>
          <p14:tracePt t="2435" x="7251700" y="755650"/>
          <p14:tracePt t="2452" x="7016750" y="793750"/>
          <p14:tracePt t="2469" x="6826250" y="819150"/>
          <p14:tracePt t="2485" x="6572250" y="876300"/>
          <p14:tracePt t="2502" x="6305550" y="946150"/>
          <p14:tracePt t="2519" x="6038850" y="1060450"/>
          <p14:tracePt t="2535" x="5886450" y="1123950"/>
          <p14:tracePt t="2536" x="5848350" y="1130300"/>
          <p14:tracePt t="2552" x="5740400" y="1187450"/>
          <p14:tracePt t="2568" x="5638800" y="1238250"/>
          <p14:tracePt t="2585" x="5556250" y="1257300"/>
          <p14:tracePt t="2602" x="5492750" y="1270000"/>
          <p14:tracePt t="2618" x="5410200" y="1289050"/>
          <p14:tracePt t="2635" x="5302250" y="1301750"/>
          <p14:tracePt t="2652" x="5194300" y="1301750"/>
          <p14:tracePt t="2669" x="5016500" y="1301750"/>
          <p14:tracePt t="2685" x="4756150" y="1301750"/>
          <p14:tracePt t="2702" x="4394200" y="1301750"/>
          <p14:tracePt t="2719" x="3962400" y="1301750"/>
          <p14:tracePt t="2735" x="3359150" y="1301750"/>
          <p14:tracePt t="2736" x="3073400" y="1301750"/>
          <p14:tracePt t="2752" x="2635250" y="1314450"/>
          <p14:tracePt t="2769" x="2292350" y="1333500"/>
          <p14:tracePt t="2785" x="1993900" y="1390650"/>
          <p14:tracePt t="2802" x="1733550" y="1390650"/>
          <p14:tracePt t="2819" x="1504950" y="1441450"/>
          <p14:tracePt t="2835" x="1339850" y="1454150"/>
          <p14:tracePt t="2852" x="1276350" y="1466850"/>
          <p14:tracePt t="2869" x="1238250" y="1466850"/>
          <p14:tracePt t="2885" x="1231900" y="1473200"/>
          <p14:tracePt t="2960" x="1231900" y="1479550"/>
          <p14:tracePt t="2969" x="1238250" y="1479550"/>
          <p14:tracePt t="2986" x="1295400" y="1479550"/>
          <p14:tracePt t="3002" x="1339850" y="1479550"/>
          <p14:tracePt t="3019" x="1428750" y="1473200"/>
          <p14:tracePt t="3035" x="1543050" y="1454150"/>
          <p14:tracePt t="3052" x="1720850" y="1416050"/>
          <p14:tracePt t="3069" x="1936750" y="1358900"/>
          <p14:tracePt t="3085" x="2203450" y="1333500"/>
          <p14:tracePt t="3102" x="2514600" y="1276350"/>
          <p14:tracePt t="3119" x="2870200" y="1200150"/>
          <p14:tracePt t="3135" x="3200400" y="1174750"/>
          <p14:tracePt t="3152" x="3486150" y="1104900"/>
          <p14:tracePt t="3169" x="3651250" y="1054100"/>
          <p14:tracePt t="3186" x="3740150" y="1009650"/>
          <p14:tracePt t="3203" x="3835400" y="990600"/>
          <p14:tracePt t="3219" x="3892550" y="971550"/>
          <p14:tracePt t="3235" x="3975100" y="958850"/>
          <p14:tracePt t="3252" x="4044950" y="958850"/>
          <p14:tracePt t="3269" x="4146550" y="946150"/>
          <p14:tracePt t="3285" x="4311650" y="933450"/>
          <p14:tracePt t="3302" x="4457700" y="908050"/>
          <p14:tracePt t="3319" x="4629150" y="908050"/>
          <p14:tracePt t="3335" x="4787900" y="908050"/>
          <p14:tracePt t="3352" x="4984750" y="908050"/>
          <p14:tracePt t="3369" x="5105400" y="908050"/>
          <p14:tracePt t="3385" x="5283200" y="908050"/>
          <p14:tracePt t="3402" x="5403850" y="908050"/>
          <p14:tracePt t="3419" x="5549900" y="908050"/>
          <p14:tracePt t="3435" x="5600700" y="908050"/>
          <p14:tracePt t="3452" x="5664200" y="914400"/>
          <p14:tracePt t="3469" x="5708650" y="920750"/>
          <p14:tracePt t="3485" x="5746750" y="946150"/>
          <p14:tracePt t="3502" x="5772150" y="965200"/>
          <p14:tracePt t="3519" x="5842000" y="1003300"/>
          <p14:tracePt t="3535" x="5892800" y="1016000"/>
          <p14:tracePt t="3552" x="5988050" y="1047750"/>
          <p14:tracePt t="3569" x="6045200" y="1066800"/>
          <p14:tracePt t="3585" x="6089650" y="1073150"/>
          <p14:tracePt t="3602" x="6165850" y="1104900"/>
          <p14:tracePt t="3619" x="6223000" y="1111250"/>
          <p14:tracePt t="3635" x="6280150" y="1130300"/>
          <p14:tracePt t="3652" x="6324600" y="1162050"/>
          <p14:tracePt t="3669" x="6356350" y="1168400"/>
          <p14:tracePt t="3686" x="6394450" y="1200150"/>
          <p14:tracePt t="3702" x="6407150" y="1206500"/>
          <p14:tracePt t="3719" x="6426200" y="1212850"/>
          <p14:tracePt t="3736" x="6438900" y="1238250"/>
          <p14:tracePt t="3736" x="6445250" y="1244600"/>
          <p14:tracePt t="3752" x="6464300" y="1257300"/>
          <p14:tracePt t="3769" x="6489700" y="1289050"/>
          <p14:tracePt t="3785" x="6508750" y="1346200"/>
          <p14:tracePt t="3802" x="6540500" y="1409700"/>
          <p14:tracePt t="3819" x="6578600" y="1498600"/>
          <p14:tracePt t="3835" x="6610350" y="1581150"/>
          <p14:tracePt t="3853" x="6667500" y="1670050"/>
          <p14:tracePt t="3869" x="6718300" y="1739900"/>
          <p14:tracePt t="3885" x="6781800" y="1816100"/>
          <p14:tracePt t="3902" x="6832600" y="1866900"/>
          <p14:tracePt t="3919" x="6877050" y="1905000"/>
          <p14:tracePt t="3935" x="6915150" y="1930400"/>
          <p14:tracePt t="3952" x="6978650" y="1949450"/>
          <p14:tracePt t="3969" x="7042150" y="1949450"/>
          <p14:tracePt t="3985" x="7137400" y="1949450"/>
          <p14:tracePt t="4002" x="7258050" y="1949450"/>
          <p14:tracePt t="4019" x="7416800" y="1949450"/>
          <p14:tracePt t="4035" x="7607300" y="1949450"/>
          <p14:tracePt t="4052" x="7810500" y="1905000"/>
          <p14:tracePt t="4069" x="7937500" y="1866900"/>
          <p14:tracePt t="4085" x="8020050" y="1860550"/>
          <p14:tracePt t="4102" x="8064500" y="1860550"/>
          <p14:tracePt t="4119" x="8077200" y="1860550"/>
          <p14:tracePt t="4208" x="8083550" y="1866900"/>
          <p14:tracePt t="4217" x="8083550" y="1905000"/>
          <p14:tracePt t="4224" x="8083550" y="1974850"/>
          <p14:tracePt t="4236" x="8096250" y="2044700"/>
          <p14:tracePt t="4252" x="8140700" y="2228850"/>
          <p14:tracePt t="4269" x="8166100" y="2438400"/>
          <p14:tracePt t="4285" x="8216900" y="2673350"/>
          <p14:tracePt t="4302" x="8286750" y="2901950"/>
          <p14:tracePt t="4319" x="8362950" y="3041650"/>
          <p14:tracePt t="4336" x="8445500" y="3213100"/>
          <p14:tracePt t="4352" x="8502650" y="3302000"/>
          <p14:tracePt t="4369" x="8515350" y="3321050"/>
          <p14:tracePt t="4386" x="8553450" y="3371850"/>
          <p14:tracePt t="4402" x="8572500" y="3397250"/>
          <p14:tracePt t="4419" x="8597900" y="3422650"/>
          <p14:tracePt t="4436" x="8610600" y="3448050"/>
          <p14:tracePt t="4452" x="8636000" y="3492500"/>
          <p14:tracePt t="4469" x="8655050" y="3530600"/>
          <p14:tracePt t="4486" x="8661400" y="3562350"/>
          <p14:tracePt t="4502" x="8693150" y="3606800"/>
          <p14:tracePt t="4519" x="8699500" y="3632200"/>
          <p14:tracePt t="4536" x="8705850" y="3676650"/>
          <p14:tracePt t="4552" x="8724900" y="3708400"/>
          <p14:tracePt t="4569" x="8743950" y="3759200"/>
          <p14:tracePt t="4586" x="8743950" y="3765550"/>
          <p14:tracePt t="4602" x="8743950" y="3790950"/>
          <p14:tracePt t="4619" x="8750300" y="3810000"/>
          <p14:tracePt t="4636" x="8750300" y="3829050"/>
          <p14:tracePt t="4652" x="8750300" y="3835400"/>
          <p14:tracePt t="4669" x="8750300" y="3841750"/>
          <p14:tracePt t="4688" x="8750300" y="3854450"/>
          <p14:tracePt t="5633" x="8750300" y="3867150"/>
          <p14:tracePt t="5641" x="8750300" y="3873500"/>
          <p14:tracePt t="5653" x="8750300" y="3879850"/>
          <p14:tracePt t="5670" x="8750300" y="3898900"/>
          <p14:tracePt t="5686" x="8750300" y="3917950"/>
          <p14:tracePt t="5703" x="8750300" y="3949700"/>
          <p14:tracePt t="5719" x="8750300" y="4006850"/>
          <p14:tracePt t="5736" x="8750300" y="4095750"/>
          <p14:tracePt t="5753" x="8750300" y="4241800"/>
          <p14:tracePt t="5769" x="8769350" y="4311650"/>
          <p14:tracePt t="5786" x="8788400" y="4375150"/>
          <p14:tracePt t="5802" x="8794750" y="4400550"/>
          <p14:tracePt t="5819" x="8826500" y="4438650"/>
          <p14:tracePt t="5836" x="8826500" y="4445000"/>
          <p14:tracePt t="5852" x="8832850" y="4464050"/>
          <p14:tracePt t="5889" x="8832850" y="4476750"/>
          <p14:tracePt t="5897" x="8820150" y="4489450"/>
          <p14:tracePt t="5905" x="8801100" y="4502150"/>
          <p14:tracePt t="5919" x="8782050" y="4508500"/>
          <p14:tracePt t="5936" x="8699500" y="4540250"/>
          <p14:tracePt t="5953" x="8470900" y="4578350"/>
          <p14:tracePt t="5969" x="8293100" y="4591050"/>
          <p14:tracePt t="5986" x="8147050" y="4603750"/>
          <p14:tracePt t="6003" x="8058150" y="4603750"/>
          <p14:tracePt t="6019" x="8001000" y="4603750"/>
          <p14:tracePt t="6036" x="7962900" y="4603750"/>
          <p14:tracePt t="6053" x="7943850" y="4603750"/>
          <p14:tracePt t="6069" x="7924800" y="4603750"/>
          <p14:tracePt t="6086" x="7912100" y="4616450"/>
          <p14:tracePt t="6103" x="7899400" y="4616450"/>
          <p14:tracePt t="6120" x="7886700" y="4629150"/>
          <p14:tracePt t="6136" x="7880350" y="4635500"/>
          <p14:tracePt t="6185" x="7886700" y="4635500"/>
          <p14:tracePt t="6193" x="7905750" y="4635500"/>
          <p14:tracePt t="6203" x="7918450" y="4622800"/>
          <p14:tracePt t="6219" x="7937500" y="4616450"/>
          <p14:tracePt t="6236" x="7943850" y="4603750"/>
          <p14:tracePt t="6253" x="7956550" y="4597400"/>
          <p14:tracePt t="6269" x="7956550" y="4584700"/>
          <p14:tracePt t="6286" x="7956550" y="4552950"/>
          <p14:tracePt t="6303" x="7956550" y="4495800"/>
          <p14:tracePt t="6320" x="7899400" y="4394200"/>
          <p14:tracePt t="6336" x="7816850" y="4286250"/>
          <p14:tracePt t="6353" x="7600950" y="4044950"/>
          <p14:tracePt t="6370" x="7499350" y="3905250"/>
          <p14:tracePt t="6386" x="7372350" y="3746500"/>
          <p14:tracePt t="6403" x="7251700" y="3600450"/>
          <p14:tracePt t="6419" x="7137400" y="3448050"/>
          <p14:tracePt t="6436" x="7023100" y="3333750"/>
          <p14:tracePt t="6453" x="6896100" y="3206750"/>
          <p14:tracePt t="6469" x="6756400" y="3117850"/>
          <p14:tracePt t="6486" x="6553200" y="3009900"/>
          <p14:tracePt t="6503" x="6318250" y="2914650"/>
          <p14:tracePt t="6520" x="6083300" y="2844800"/>
          <p14:tracePt t="6536" x="5867400" y="2813050"/>
          <p14:tracePt t="6553" x="5607050" y="2800350"/>
          <p14:tracePt t="6569" x="5467350" y="2800350"/>
          <p14:tracePt t="6586" x="5359400" y="2800350"/>
          <p14:tracePt t="6603" x="5245100" y="2832100"/>
          <p14:tracePt t="6619" x="5111750" y="2882900"/>
          <p14:tracePt t="6636" x="4946650" y="2933700"/>
          <p14:tracePt t="6653" x="4762500" y="2971800"/>
          <p14:tracePt t="6670" x="4476750" y="3098800"/>
          <p14:tracePt t="6686" x="4159250" y="3187700"/>
          <p14:tracePt t="6703" x="3854450" y="3302000"/>
          <p14:tracePt t="6719" x="3587750" y="3403600"/>
          <p14:tracePt t="6736" x="3397250" y="3511550"/>
          <p14:tracePt t="6753" x="3276600" y="3575050"/>
          <p14:tracePt t="6769" x="3219450" y="3632200"/>
          <p14:tracePt t="6786" x="3206750" y="3689350"/>
          <p14:tracePt t="6803" x="3200400" y="3771900"/>
          <p14:tracePt t="6820" x="3200400" y="3848100"/>
          <p14:tracePt t="6836" x="3200400" y="3937000"/>
          <p14:tracePt t="6853" x="3200400" y="3994150"/>
          <p14:tracePt t="6869" x="3213100" y="4089400"/>
          <p14:tracePt t="6887" x="3232150" y="4159250"/>
          <p14:tracePt t="6903" x="3302000" y="4267200"/>
          <p14:tracePt t="6919" x="3359150" y="4368800"/>
          <p14:tracePt t="6936" x="3460750" y="4495800"/>
          <p14:tracePt t="6953" x="3613150" y="4711700"/>
          <p14:tracePt t="6970" x="3759200" y="4870450"/>
          <p14:tracePt t="6986" x="3905250" y="5003800"/>
          <p14:tracePt t="7003" x="4013200" y="5099050"/>
          <p14:tracePt t="7020" x="4133850" y="5175250"/>
          <p14:tracePt t="7036" x="4203700" y="5207000"/>
          <p14:tracePt t="7053" x="4260850" y="5213350"/>
          <p14:tracePt t="7069" x="4292600" y="5213350"/>
          <p14:tracePt t="7086" x="4349750" y="5213350"/>
          <p14:tracePt t="7103" x="4394200" y="5213350"/>
          <p14:tracePt t="7120" x="4470400" y="5213350"/>
          <p14:tracePt t="7136" x="4597400" y="5213350"/>
          <p14:tracePt t="7153" x="4978400" y="5213350"/>
          <p14:tracePt t="7170" x="5270500" y="5213350"/>
          <p14:tracePt t="7186" x="5594350" y="5213350"/>
          <p14:tracePt t="7203" x="5905500" y="5213350"/>
          <p14:tracePt t="7219" x="6184900" y="5213350"/>
          <p14:tracePt t="7236" x="6394450" y="5213350"/>
          <p14:tracePt t="7253" x="6521450" y="5181600"/>
          <p14:tracePt t="7269" x="6610350" y="5143500"/>
          <p14:tracePt t="7286" x="6680200" y="5092700"/>
          <p14:tracePt t="7303" x="6743700" y="5029200"/>
          <p14:tracePt t="7320" x="6838950" y="4933950"/>
          <p14:tracePt t="7336" x="6896100" y="4883150"/>
          <p14:tracePt t="7354" x="6991350" y="4800600"/>
          <p14:tracePt t="7370" x="7067550" y="4711700"/>
          <p14:tracePt t="7387" x="7124700" y="4641850"/>
          <p14:tracePt t="7403" x="7175500" y="4552950"/>
          <p14:tracePt t="7420" x="7251700" y="4432300"/>
          <p14:tracePt t="7436" x="7296150" y="4330700"/>
          <p14:tracePt t="7453" x="7340600" y="4241800"/>
          <p14:tracePt t="7470" x="7346950" y="4165600"/>
          <p14:tracePt t="7486" x="7372350" y="4102100"/>
          <p14:tracePt t="7503" x="7372350" y="4025900"/>
          <p14:tracePt t="7520" x="7346950" y="3930650"/>
          <p14:tracePt t="7536" x="7289800" y="3841750"/>
          <p14:tracePt t="7537" x="7258050" y="3771900"/>
          <p14:tracePt t="7553" x="7175500" y="3676650"/>
          <p14:tracePt t="7570" x="7061200" y="3536950"/>
          <p14:tracePt t="7586" x="6934200" y="3435350"/>
          <p14:tracePt t="7603" x="6762750" y="3327400"/>
          <p14:tracePt t="7620" x="6604000" y="3225800"/>
          <p14:tracePt t="7636" x="6400800" y="3143250"/>
          <p14:tracePt t="7653" x="6165850" y="3060700"/>
          <p14:tracePt t="7670" x="5918200" y="2990850"/>
          <p14:tracePt t="7686" x="5651500" y="2952750"/>
          <p14:tracePt t="7703" x="5359400" y="2921000"/>
          <p14:tracePt t="7720" x="5080000" y="2921000"/>
          <p14:tracePt t="7736" x="4838700" y="2921000"/>
          <p14:tracePt t="7753" x="4489450" y="2921000"/>
          <p14:tracePt t="7770" x="4318000" y="2921000"/>
          <p14:tracePt t="7786" x="4159250" y="2921000"/>
          <p14:tracePt t="7803" x="3994150" y="2952750"/>
          <p14:tracePt t="7820" x="3816350" y="2990850"/>
          <p14:tracePt t="7836" x="3613150" y="3086100"/>
          <p14:tracePt t="7854" x="3390900" y="3200400"/>
          <p14:tracePt t="7870" x="3168650" y="3340100"/>
          <p14:tracePt t="7886" x="2959100" y="3505200"/>
          <p14:tracePt t="7903" x="2762250" y="3670300"/>
          <p14:tracePt t="7920" x="2597150" y="3867150"/>
          <p14:tracePt t="7936" x="2476500" y="4051300"/>
          <p14:tracePt t="7953" x="2355850" y="4298950"/>
          <p14:tracePt t="7970" x="2336800" y="4394200"/>
          <p14:tracePt t="7986" x="2336800" y="4489450"/>
          <p14:tracePt t="8003" x="2336800" y="4597400"/>
          <p14:tracePt t="8020" x="2362200" y="4686300"/>
          <p14:tracePt t="8036" x="2413000" y="4762500"/>
          <p14:tracePt t="8053" x="2508250" y="4845050"/>
          <p14:tracePt t="8070" x="2660650" y="4902200"/>
          <p14:tracePt t="8087" x="2895600" y="4972050"/>
          <p14:tracePt t="8103" x="3155950" y="5003800"/>
          <p14:tracePt t="8120" x="3486150" y="5073650"/>
          <p14:tracePt t="8137" x="3765550" y="5118100"/>
          <p14:tracePt t="8138" x="3905250" y="5130800"/>
          <p14:tracePt t="8153" x="4121150" y="5156200"/>
          <p14:tracePt t="8170" x="4318000" y="5194300"/>
          <p14:tracePt t="8187" x="4514850" y="5207000"/>
          <p14:tracePt t="8203" x="4692650" y="5251450"/>
          <p14:tracePt t="8220" x="4851400" y="5257800"/>
          <p14:tracePt t="8236" x="5048250" y="5276850"/>
          <p14:tracePt t="8253" x="5289550" y="5276850"/>
          <p14:tracePt t="8270" x="5562600" y="5276850"/>
          <p14:tracePt t="8286" x="5829300" y="5226050"/>
          <p14:tracePt t="8303" x="6134100" y="5137150"/>
          <p14:tracePt t="8320" x="6400800" y="5041900"/>
          <p14:tracePt t="8337" x="6648450" y="4972050"/>
          <p14:tracePt t="8338" x="6775450" y="4940300"/>
          <p14:tracePt t="8353" x="6991350" y="4857750"/>
          <p14:tracePt t="8370" x="7264400" y="4730750"/>
          <p14:tracePt t="8387" x="7499350" y="4622800"/>
          <p14:tracePt t="8403" x="7759700" y="4464050"/>
          <p14:tracePt t="8420" x="7969250" y="4292600"/>
          <p14:tracePt t="8437" x="8064500" y="4127500"/>
          <p14:tracePt t="8453" x="8115300" y="3943350"/>
          <p14:tracePt t="8470" x="8115300" y="3803650"/>
          <p14:tracePt t="8487" x="8115300" y="3676650"/>
          <p14:tracePt t="8503" x="8070850" y="3543300"/>
          <p14:tracePt t="8520" x="8013700" y="3454400"/>
          <p14:tracePt t="8537" x="7905750" y="3333750"/>
          <p14:tracePt t="8537" x="7861300" y="3302000"/>
          <p14:tracePt t="8553" x="7727950" y="3225800"/>
          <p14:tracePt t="8570" x="7473950" y="3155950"/>
          <p14:tracePt t="8587" x="7105650" y="3124200"/>
          <p14:tracePt t="8603" x="6470650" y="3048000"/>
          <p14:tracePt t="8620" x="5715000" y="3028950"/>
          <p14:tracePt t="8636" x="4959350" y="2984500"/>
          <p14:tracePt t="8653" x="4425950" y="2984500"/>
          <p14:tracePt t="8670" x="4102100" y="2984500"/>
          <p14:tracePt t="8687" x="3886200" y="2971800"/>
          <p14:tracePt t="8703" x="3784600" y="2971800"/>
          <p14:tracePt t="8720" x="3714750" y="2984500"/>
          <p14:tracePt t="8737" x="3632200" y="3028950"/>
          <p14:tracePt t="8753" x="3448050" y="3238500"/>
          <p14:tracePt t="8770" x="3346450" y="3378200"/>
          <p14:tracePt t="8787" x="3257550" y="3530600"/>
          <p14:tracePt t="8804" x="3219450" y="3644900"/>
          <p14:tracePt t="8820" x="3175000" y="3765550"/>
          <p14:tracePt t="8837" x="3136900" y="3879850"/>
          <p14:tracePt t="8853" x="3130550" y="3987800"/>
          <p14:tracePt t="8870" x="3130550" y="4108450"/>
          <p14:tracePt t="8887" x="3130550" y="4235450"/>
          <p14:tracePt t="8903" x="3130550" y="4406900"/>
          <p14:tracePt t="8920" x="3143250" y="4552950"/>
          <p14:tracePt t="8937" x="3213100" y="4737100"/>
          <p14:tracePt t="8953" x="3371850" y="4991100"/>
          <p14:tracePt t="8970" x="3517900" y="5137150"/>
          <p14:tracePt t="8987" x="3651250" y="5213350"/>
          <p14:tracePt t="9003" x="3835400" y="5276850"/>
          <p14:tracePt t="9020" x="4032250" y="5314950"/>
          <p14:tracePt t="9037" x="4260850" y="5314950"/>
          <p14:tracePt t="9054" x="4470400" y="5314950"/>
          <p14:tracePt t="9070" x="4711700" y="5346700"/>
          <p14:tracePt t="9087" x="4927600" y="5384800"/>
          <p14:tracePt t="9103" x="5143500" y="5410200"/>
          <p14:tracePt t="9120" x="5384800" y="5454650"/>
          <p14:tracePt t="9137" x="5613400" y="5467350"/>
          <p14:tracePt t="9153" x="5930900" y="5467350"/>
          <p14:tracePt t="9170" x="6102350" y="5467350"/>
          <p14:tracePt t="9187" x="6210300" y="5461000"/>
          <p14:tracePt t="9203" x="6311900" y="5429250"/>
          <p14:tracePt t="9220" x="6400800" y="5384800"/>
          <p14:tracePt t="9237" x="6483350" y="5327650"/>
          <p14:tracePt t="9253" x="6604000" y="5270500"/>
          <p14:tracePt t="9270" x="6724650" y="5207000"/>
          <p14:tracePt t="9287" x="6870700" y="5156200"/>
          <p14:tracePt t="9303" x="7061200" y="5080000"/>
          <p14:tracePt t="9320" x="7245350" y="4997450"/>
          <p14:tracePt t="9337" x="7378700" y="4933950"/>
          <p14:tracePt t="9338" x="7454900" y="4895850"/>
          <p14:tracePt t="9354" x="7613650" y="4819650"/>
          <p14:tracePt t="9370" x="7715250" y="4762500"/>
          <p14:tracePt t="9387" x="7823200" y="4692650"/>
          <p14:tracePt t="9403" x="7880350" y="4641850"/>
          <p14:tracePt t="9420" x="7943850" y="4508500"/>
          <p14:tracePt t="9437" x="7962900" y="4432300"/>
          <p14:tracePt t="9453" x="7975600" y="4324350"/>
          <p14:tracePt t="9470" x="7975600" y="4203700"/>
          <p14:tracePt t="9487" x="7975600" y="4108450"/>
          <p14:tracePt t="9503" x="7956550" y="4013200"/>
          <p14:tracePt t="9520" x="7905750" y="3924300"/>
          <p14:tracePt t="9538" x="7835900" y="3835400"/>
          <p14:tracePt t="9554" x="7778750" y="3790950"/>
          <p14:tracePt t="9570" x="7658100" y="3727450"/>
          <p14:tracePt t="9587" x="7486650" y="3663950"/>
          <p14:tracePt t="9604" x="7289800" y="3594100"/>
          <p14:tracePt t="9620" x="7042150" y="3543300"/>
          <p14:tracePt t="9637" x="6819900" y="3473450"/>
          <p14:tracePt t="9653" x="6623050" y="3403600"/>
          <p14:tracePt t="9670" x="6438900" y="3352800"/>
          <p14:tracePt t="9687" x="6292850" y="3314700"/>
          <p14:tracePt t="9704" x="6140450" y="3270250"/>
          <p14:tracePt t="9720" x="6026150" y="3219450"/>
          <p14:tracePt t="9737" x="5937250" y="3200400"/>
          <p14:tracePt t="9754" x="5816600" y="3168650"/>
          <p14:tracePt t="9770" x="5759450" y="3162300"/>
          <p14:tracePt t="9787" x="5702300" y="3162300"/>
          <p14:tracePt t="9804" x="5626100" y="3162300"/>
          <p14:tracePt t="9820" x="5556250" y="3162300"/>
          <p14:tracePt t="9837" x="5422900" y="3162300"/>
          <p14:tracePt t="9854" x="5257800" y="3206750"/>
          <p14:tracePt t="9870" x="5073650" y="3270250"/>
          <p14:tracePt t="9887" x="4870450" y="3327400"/>
          <p14:tracePt t="9903" x="4654550" y="3390900"/>
          <p14:tracePt t="9920" x="4470400" y="3441700"/>
          <p14:tracePt t="9937" x="4254500" y="3498850"/>
          <p14:tracePt t="9954" x="4000500" y="3587750"/>
          <p14:tracePt t="9970" x="3860800" y="3663950"/>
          <p14:tracePt t="9987" x="3740150" y="3721100"/>
          <p14:tracePt t="10004" x="3619500" y="3784600"/>
          <p14:tracePt t="10020" x="3517900" y="3841750"/>
          <p14:tracePt t="10037" x="3390900" y="3943350"/>
          <p14:tracePt t="10054" x="3340100" y="4000500"/>
          <p14:tracePt t="10070" x="3295650" y="4064000"/>
          <p14:tracePt t="10088" x="3238500" y="4152900"/>
          <p14:tracePt t="10104" x="3194050" y="4235450"/>
          <p14:tracePt t="10120" x="3162300" y="4318000"/>
          <p14:tracePt t="10137" x="3130550" y="4432300"/>
          <p14:tracePt t="10154" x="3130550" y="4610100"/>
          <p14:tracePt t="10170" x="3130550" y="4756150"/>
          <p14:tracePt t="10187" x="3136900" y="4914900"/>
          <p14:tracePt t="10204" x="3168650" y="5010150"/>
          <p14:tracePt t="10220" x="3232150" y="5149850"/>
          <p14:tracePt t="10237" x="3314700" y="5257800"/>
          <p14:tracePt t="10254" x="3365500" y="5302250"/>
          <p14:tracePt t="10271" x="3422650" y="5321300"/>
          <p14:tracePt t="10287" x="3517900" y="5359400"/>
          <p14:tracePt t="10304" x="3695700" y="5365750"/>
          <p14:tracePt t="10321" x="3905250" y="5365750"/>
          <p14:tracePt t="10337" x="4184650" y="5365750"/>
          <p14:tracePt t="10338" x="4324350" y="5365750"/>
          <p14:tracePt t="10354" x="4629150" y="5365750"/>
          <p14:tracePt t="10370" x="4908550" y="5365750"/>
          <p14:tracePt t="10387" x="5149850" y="5365750"/>
          <p14:tracePt t="10404" x="5327650" y="5365750"/>
          <p14:tracePt t="10420" x="5454650" y="5353050"/>
          <p14:tracePt t="10437" x="5524500" y="5334000"/>
          <p14:tracePt t="10454" x="5619750" y="5302250"/>
          <p14:tracePt t="10470" x="5689600" y="5289550"/>
          <p14:tracePt t="10487" x="5753100" y="5283200"/>
          <p14:tracePt t="10504" x="5835650" y="5270500"/>
          <p14:tracePt t="10521" x="5905500" y="5251450"/>
          <p14:tracePt t="10522" x="5943600" y="5238750"/>
          <p14:tracePt t="10537" x="5981700" y="5238750"/>
          <p14:tracePt t="10554" x="6064250" y="5232400"/>
          <p14:tracePt t="10570" x="6108700" y="5219700"/>
          <p14:tracePt t="10587" x="6134100" y="5219700"/>
          <p14:tracePt t="10604" x="6153150" y="5207000"/>
          <p14:tracePt t="10620" x="6178550" y="5194300"/>
          <p14:tracePt t="10650" x="6184900" y="5194300"/>
          <p14:tracePt t="10674" x="6197600" y="5187950"/>
          <p14:tracePt t="10682" x="6210300" y="5187950"/>
          <p14:tracePt t="10698" x="6216650" y="5181600"/>
          <p14:tracePt t="10706" x="6235700" y="5175250"/>
          <p14:tracePt t="10720" x="6242050" y="5162550"/>
          <p14:tracePt t="10737" x="6254750" y="5156200"/>
          <p14:tracePt t="10738" x="6273800" y="5149850"/>
          <p14:tracePt t="10754" x="6292850" y="5143500"/>
          <p14:tracePt t="10770" x="6305550" y="5130800"/>
          <p14:tracePt t="10787" x="6311900" y="5124450"/>
          <p14:tracePt t="10804" x="6324600" y="5118100"/>
          <p14:tracePt t="10882" x="6337300" y="5118100"/>
          <p14:tracePt t="10914" x="6337300" y="5130800"/>
          <p14:tracePt t="10922" x="6311900" y="5156200"/>
          <p14:tracePt t="10930" x="6280150" y="5187950"/>
          <p14:tracePt t="10938" x="6235700" y="5232400"/>
          <p14:tracePt t="10954" x="6127750" y="5321300"/>
          <p14:tracePt t="10970" x="5988050" y="5422900"/>
          <p14:tracePt t="10987" x="5797550" y="5518150"/>
          <p14:tracePt t="11004" x="5600700" y="5581650"/>
          <p14:tracePt t="11020" x="5410200" y="5676900"/>
          <p14:tracePt t="11037" x="5276850" y="5715000"/>
          <p14:tracePt t="11054" x="5207000" y="5734050"/>
          <p14:tracePt t="11071" x="5175250" y="5734050"/>
          <p14:tracePt t="11087" x="5168900" y="5734050"/>
          <p14:tracePt t="11104" x="5156200" y="5740400"/>
          <p14:tracePt t="11138" x="5143500" y="5740400"/>
          <p14:tracePt t="11162" x="5137150" y="5740400"/>
          <p14:tracePt t="11178" x="5130800" y="5740400"/>
          <p14:tracePt t="11194" x="5124450" y="5740400"/>
          <p14:tracePt t="11202" x="5099050" y="5740400"/>
          <p14:tracePt t="11210" x="5086350" y="5734050"/>
          <p14:tracePt t="11221" x="5073650" y="5721350"/>
          <p14:tracePt t="11237" x="5022850" y="5695950"/>
          <p14:tracePt t="11254" x="4946650" y="5607050"/>
          <p14:tracePt t="11271" x="4895850" y="5505450"/>
          <p14:tracePt t="11287" x="4870450" y="5429250"/>
          <p14:tracePt t="11304" x="4864100" y="5359400"/>
          <p14:tracePt t="11321" x="4864100" y="5289550"/>
          <p14:tracePt t="11338" x="4864100" y="5238750"/>
          <p14:tracePt t="11339" x="4864100" y="5207000"/>
          <p14:tracePt t="11354" x="4895850" y="5149850"/>
          <p14:tracePt t="11371" x="4914900" y="5118100"/>
          <p14:tracePt t="11387" x="4953000" y="5067300"/>
          <p14:tracePt t="11404" x="4965700" y="5029200"/>
          <p14:tracePt t="11421" x="4997450" y="4984750"/>
          <p14:tracePt t="11437" x="5016500" y="4940300"/>
          <p14:tracePt t="11454" x="5035550" y="4902200"/>
          <p14:tracePt t="11471" x="5041900" y="4857750"/>
          <p14:tracePt t="11487" x="5041900" y="4826000"/>
          <p14:tracePt t="11505" x="5041900" y="4781550"/>
          <p14:tracePt t="11521" x="5041900" y="4737100"/>
          <p14:tracePt t="11537" x="5041900" y="4679950"/>
          <p14:tracePt t="11538" x="5041900" y="4654550"/>
          <p14:tracePt t="11554" x="5041900" y="4610100"/>
          <p14:tracePt t="11571" x="5022850" y="4540250"/>
          <p14:tracePt t="11587" x="5010150" y="4495800"/>
          <p14:tracePt t="11604" x="4978400" y="4438650"/>
          <p14:tracePt t="11621" x="4927600" y="4349750"/>
          <p14:tracePt t="11637" x="4864100" y="4286250"/>
          <p14:tracePt t="11654" x="4762500" y="4229100"/>
          <p14:tracePt t="11671" x="4610100" y="4178300"/>
          <p14:tracePt t="11687" x="4464050" y="4159250"/>
          <p14:tracePt t="11704" x="4273550" y="4146550"/>
          <p14:tracePt t="11721" x="4140200" y="4108450"/>
          <p14:tracePt t="11722" x="4083050" y="4108450"/>
          <p14:tracePt t="11737" x="4044950" y="4095750"/>
          <p14:tracePt t="11755" x="4000500" y="4089400"/>
          <p14:tracePt t="11771" x="3981450" y="4089400"/>
          <p14:tracePt t="11788" x="3956050" y="4070350"/>
          <p14:tracePt t="11804" x="3937000" y="4064000"/>
          <p14:tracePt t="11821" x="3911600" y="4051300"/>
          <p14:tracePt t="11842" x="3905250" y="4044950"/>
          <p14:tracePt t="11882" x="3905250" y="4032250"/>
          <p14:tracePt t="11890" x="3930650" y="3987800"/>
          <p14:tracePt t="11898" x="3987800" y="3937000"/>
          <p14:tracePt t="11906" x="4114800" y="3879850"/>
          <p14:tracePt t="11921" x="4260850" y="3810000"/>
          <p14:tracePt t="11937" x="4654550" y="3670300"/>
          <p14:tracePt t="11954" x="5486400" y="3460750"/>
          <p14:tracePt t="11971" x="5988050" y="3390900"/>
          <p14:tracePt t="11987" x="6356350" y="3333750"/>
          <p14:tracePt t="12004" x="6724650" y="3308350"/>
          <p14:tracePt t="12021" x="7118350" y="3263900"/>
          <p14:tracePt t="12038" x="7505700" y="3219450"/>
          <p14:tracePt t="12054" x="7975600" y="3168650"/>
          <p14:tracePt t="12071" x="8407400" y="3105150"/>
          <p14:tracePt t="12087" x="8655050" y="3060700"/>
          <p14:tracePt t="12104" x="8750300" y="3041650"/>
          <p14:tracePt t="12121" x="8769350" y="3035300"/>
          <p14:tracePt t="12137" x="8794750" y="3022600"/>
          <p14:tracePt t="12210" x="8782050" y="3022600"/>
          <p14:tracePt t="12218" x="8763000" y="3022600"/>
          <p14:tracePt t="12226" x="8743950" y="3035300"/>
          <p14:tracePt t="12238" x="8737600" y="3048000"/>
          <p14:tracePt t="12254" x="8712200" y="3060700"/>
          <p14:tracePt t="12271" x="8674100" y="3098800"/>
          <p14:tracePt t="12287" x="8636000" y="3149600"/>
          <p14:tracePt t="12304" x="8610600" y="3194050"/>
          <p14:tracePt t="12321" x="8597900" y="3213100"/>
          <p14:tracePt t="12338" x="8591550" y="3232150"/>
          <p14:tracePt t="12354" x="8591550" y="3251200"/>
          <p14:tracePt t="12371" x="8591550" y="3257550"/>
          <p14:tracePt t="12394" x="8591550" y="3263900"/>
          <p14:tracePt t="12410" x="8591550" y="3270250"/>
          <p14:tracePt t="12426" x="8591550" y="3289300"/>
          <p14:tracePt t="12459" x="8610600" y="3308350"/>
          <p14:tracePt t="12474" x="8616950" y="3314700"/>
          <p14:tracePt t="12498" x="8616950" y="3333750"/>
          <p14:tracePt t="12515" x="8616950" y="3340100"/>
          <p14:tracePt t="12554" x="8616950" y="3346450"/>
          <p14:tracePt t="12586" x="8616950" y="3352800"/>
          <p14:tracePt t="12602" x="8604250" y="3352800"/>
          <p14:tracePt t="12611" x="8585200" y="3352800"/>
          <p14:tracePt t="12621" x="8572500" y="3352800"/>
          <p14:tracePt t="12637" x="8521700" y="3321050"/>
          <p14:tracePt t="12654" x="8496300" y="3295650"/>
          <p14:tracePt t="12671" x="8470900" y="3270250"/>
          <p14:tracePt t="12688" x="8445500" y="3238500"/>
          <p14:tracePt t="12705" x="8407400" y="3181350"/>
          <p14:tracePt t="12721" x="8331200" y="3098800"/>
          <p14:tracePt t="12738" x="8255000" y="3048000"/>
          <p14:tracePt t="12754" x="8089900" y="2959100"/>
          <p14:tracePt t="12771" x="7937500" y="2895600"/>
          <p14:tracePt t="12787" x="7740650" y="2825750"/>
          <p14:tracePt t="12804" x="7575550" y="2787650"/>
          <p14:tracePt t="12821" x="7461250" y="2768600"/>
          <p14:tracePt t="12838" x="7359650" y="2711450"/>
          <p14:tracePt t="12854" x="7232650" y="2597150"/>
          <p14:tracePt t="12871" x="7073900" y="2444750"/>
          <p14:tracePt t="12888" x="6864350" y="2279650"/>
          <p14:tracePt t="12904" x="6680200" y="2101850"/>
          <p14:tracePt t="12921" x="6521450" y="1936750"/>
          <p14:tracePt t="12938" x="6375400" y="1809750"/>
          <p14:tracePt t="12954" x="6229350" y="1695450"/>
          <p14:tracePt t="12971" x="6159500" y="1644650"/>
          <p14:tracePt t="12988" x="6051550" y="1574800"/>
          <p14:tracePt t="13004" x="5962650" y="1517650"/>
          <p14:tracePt t="13021" x="5861050" y="1473200"/>
          <p14:tracePt t="13038" x="5778500" y="1441450"/>
          <p14:tracePt t="13054" x="5708650" y="1416050"/>
          <p14:tracePt t="13071" x="5651500" y="1409700"/>
          <p14:tracePt t="13088" x="5575300" y="1409700"/>
          <p14:tracePt t="13104" x="5499100" y="1409700"/>
          <p14:tracePt t="13121" x="5416550" y="1409700"/>
          <p14:tracePt t="13138" x="5340350" y="1409700"/>
          <p14:tracePt t="13154" x="5194300" y="1397000"/>
          <p14:tracePt t="13171" x="5086350" y="1384300"/>
          <p14:tracePt t="13188" x="4921250" y="1346200"/>
          <p14:tracePt t="13205" x="4743450" y="1333500"/>
          <p14:tracePt t="13221" x="4559300" y="1295400"/>
          <p14:tracePt t="13238" x="4381500" y="1270000"/>
          <p14:tracePt t="13254" x="4298950" y="1263650"/>
          <p14:tracePt t="13271" x="4229100" y="1219200"/>
          <p14:tracePt t="13288" x="4203700" y="1212850"/>
          <p14:tracePt t="13304" x="4178300" y="1187450"/>
          <p14:tracePt t="13321" x="4159250" y="1174750"/>
          <p14:tracePt t="13338" x="4140200" y="1155700"/>
          <p14:tracePt t="13354" x="4127500" y="1143000"/>
          <p14:tracePt t="13371" x="4108450" y="1117600"/>
          <p14:tracePt t="13395" x="4102100" y="1098550"/>
          <p14:tracePt t="13411" x="4083050" y="1079500"/>
          <p14:tracePt t="13426" x="4076700" y="1073150"/>
          <p14:tracePt t="13438" x="4070350" y="1066800"/>
          <p14:tracePt t="13454" x="4057650" y="1060450"/>
          <p14:tracePt t="13472" x="4038600" y="1035050"/>
          <p14:tracePt t="13488" x="4025900" y="1028700"/>
          <p14:tracePt t="13505" x="4019550" y="1022350"/>
          <p14:tracePt t="13587" x="4038600" y="1028700"/>
          <p14:tracePt t="13595" x="4057650" y="1028700"/>
          <p14:tracePt t="13604" x="4108450" y="1041400"/>
          <p14:tracePt t="13621" x="4254500" y="1054100"/>
          <p14:tracePt t="13638" x="4394200" y="1054100"/>
          <p14:tracePt t="13654" x="4552950" y="1054100"/>
          <p14:tracePt t="13671" x="4692650" y="1054100"/>
          <p14:tracePt t="13688" x="4819650" y="1054100"/>
          <p14:tracePt t="13704" x="4978400" y="1054100"/>
          <p14:tracePt t="13721" x="5124450" y="1035050"/>
          <p14:tracePt t="13738" x="5232400" y="1016000"/>
          <p14:tracePt t="13754" x="5391150" y="965200"/>
          <p14:tracePt t="13771" x="5448300" y="946150"/>
          <p14:tracePt t="13788" x="5530850" y="927100"/>
          <p14:tracePt t="13804" x="5588000" y="901700"/>
          <p14:tracePt t="13821" x="5645150" y="895350"/>
          <p14:tracePt t="13838" x="5715000" y="876300"/>
          <p14:tracePt t="13854" x="5759450" y="876300"/>
          <p14:tracePt t="13871" x="5810250" y="876300"/>
          <p14:tracePt t="13888" x="5842000" y="876300"/>
          <p14:tracePt t="13904" x="5892800" y="863600"/>
          <p14:tracePt t="13921" x="5943600" y="863600"/>
          <p14:tracePt t="13938" x="5988050" y="857250"/>
          <p14:tracePt t="13938" x="6007100" y="844550"/>
          <p14:tracePt t="13955" x="6076950" y="844550"/>
          <p14:tracePt t="13972" x="6121400" y="825500"/>
          <p14:tracePt t="13988" x="6146800" y="819150"/>
          <p14:tracePt t="14005" x="6172200" y="819150"/>
          <p14:tracePt t="14021" x="6184900" y="819150"/>
          <p14:tracePt t="14038" x="6216650" y="819150"/>
          <p14:tracePt t="14054" x="6242050" y="819150"/>
          <p14:tracePt t="14071" x="6254750" y="819150"/>
          <p14:tracePt t="14088" x="6286500" y="819150"/>
          <p14:tracePt t="14105" x="6292850" y="819150"/>
          <p14:tracePt t="14121" x="6299200" y="812800"/>
          <p14:tracePt t="15323" x="6305550" y="812800"/>
          <p14:tracePt t="15347" x="6305550" y="819150"/>
          <p14:tracePt t="15371" x="6305550" y="831850"/>
          <p14:tracePt t="15611" x="6305550" y="838200"/>
          <p14:tracePt t="15619" x="6305550" y="863600"/>
          <p14:tracePt t="15635" x="6299200" y="869950"/>
          <p14:tracePt t="15651" x="6299200" y="895350"/>
          <p14:tracePt t="15659" x="6286500" y="914400"/>
          <p14:tracePt t="15672" x="6286500" y="939800"/>
          <p14:tracePt t="15689" x="6286500" y="1022350"/>
          <p14:tracePt t="15705" x="6286500" y="1212850"/>
          <p14:tracePt t="15722" x="6388100" y="1517650"/>
          <p14:tracePt t="15738" x="6572250" y="1892300"/>
          <p14:tracePt t="15755" x="6807200" y="2292350"/>
          <p14:tracePt t="15771" x="6959600" y="2533650"/>
          <p14:tracePt t="15788" x="7073900" y="2774950"/>
          <p14:tracePt t="15805" x="7169150" y="3022600"/>
          <p14:tracePt t="15821" x="7239000" y="3289300"/>
          <p14:tracePt t="15838" x="7327900" y="3575050"/>
          <p14:tracePt t="15855" x="7404100" y="3797300"/>
          <p14:tracePt t="15872" x="7473950" y="4044950"/>
          <p14:tracePt t="15889" x="7531100" y="4279900"/>
          <p14:tracePt t="15905" x="7543800" y="4470400"/>
          <p14:tracePt t="15922" x="7543800" y="4629150"/>
          <p14:tracePt t="15939" x="7556500" y="4857750"/>
          <p14:tracePt t="15955" x="7556500" y="5003800"/>
          <p14:tracePt t="15972" x="7556500" y="5175250"/>
          <p14:tracePt t="15988" x="7556500" y="5365750"/>
          <p14:tracePt t="16005" x="7512050" y="5518150"/>
          <p14:tracePt t="16021" x="7448550" y="5683250"/>
          <p14:tracePt t="16038" x="7404100" y="5784850"/>
          <p14:tracePt t="16055" x="7346950" y="5873750"/>
          <p14:tracePt t="16072" x="7315200" y="5911850"/>
          <p14:tracePt t="16088" x="7264400" y="5930900"/>
          <p14:tracePt t="16105" x="7194550" y="5949950"/>
          <p14:tracePt t="16122" x="7105650" y="5949950"/>
          <p14:tracePt t="16139" x="6915150" y="5949950"/>
          <p14:tracePt t="16139" x="6794500" y="5949950"/>
          <p14:tracePt t="16155" x="6546850" y="5949950"/>
          <p14:tracePt t="16172" x="6305550" y="5949950"/>
          <p14:tracePt t="16188" x="6076950" y="5943600"/>
          <p14:tracePt t="16205" x="5848350" y="5873750"/>
          <p14:tracePt t="16222" x="5695950" y="5822950"/>
          <p14:tracePt t="16238" x="5556250" y="5753100"/>
          <p14:tracePt t="16255" x="5467350" y="5683250"/>
          <p14:tracePt t="16272" x="5346700" y="5619750"/>
          <p14:tracePt t="16288" x="5226050" y="5537200"/>
          <p14:tracePt t="16305" x="5099050" y="5448300"/>
          <p14:tracePt t="16322" x="4914900" y="5353050"/>
          <p14:tracePt t="16338" x="4679950" y="5257800"/>
          <p14:tracePt t="16355" x="4235450" y="5099050"/>
          <p14:tracePt t="16372" x="3937000" y="5029200"/>
          <p14:tracePt t="16389" x="3721100" y="5003800"/>
          <p14:tracePt t="16405" x="3575050" y="4972050"/>
          <p14:tracePt t="16422" x="3479800" y="4953000"/>
          <p14:tracePt t="16438" x="3416300" y="4946650"/>
          <p14:tracePt t="16455" x="3346450" y="4914900"/>
          <p14:tracePt t="16472" x="3263900" y="4895850"/>
          <p14:tracePt t="16488" x="3105150" y="4857750"/>
          <p14:tracePt t="16505" x="2927350" y="4832350"/>
          <p14:tracePt t="16522" x="2762250" y="4806950"/>
          <p14:tracePt t="16539" x="2571750" y="4781550"/>
          <p14:tracePt t="16539" x="2482850" y="4768850"/>
          <p14:tracePt t="16555" x="2317750" y="4730750"/>
          <p14:tracePt t="16572" x="2203450" y="4718050"/>
          <p14:tracePt t="16588" x="2139950" y="4711700"/>
          <p14:tracePt t="16605" x="2101850" y="4679950"/>
          <p14:tracePt t="16622" x="2063750" y="4660900"/>
          <p14:tracePt t="16639" x="2057400" y="4654550"/>
          <p14:tracePt t="16655" x="2057400" y="4648200"/>
          <p14:tracePt t="16672" x="2044700" y="4629150"/>
          <p14:tracePt t="16688" x="2044700" y="4616450"/>
          <p14:tracePt t="16705" x="2051050" y="4591050"/>
          <p14:tracePt t="16722" x="2089150" y="4546600"/>
          <p14:tracePt t="16738" x="2190750" y="4502150"/>
          <p14:tracePt t="16755" x="2330450" y="4445000"/>
          <p14:tracePt t="16772" x="2400300" y="4425950"/>
          <p14:tracePt t="16788" x="2425700" y="4406900"/>
          <p14:tracePt t="16805" x="2438400" y="4406900"/>
          <p14:tracePt t="16822" x="2470150" y="4406900"/>
          <p14:tracePt t="16838" x="2495550" y="4406900"/>
          <p14:tracePt t="16856" x="2552700" y="4413250"/>
          <p14:tracePt t="16872" x="2616200" y="4419600"/>
          <p14:tracePt t="16888" x="2743200" y="4432300"/>
          <p14:tracePt t="16906" x="2908300" y="4457700"/>
          <p14:tracePt t="16922" x="3048000" y="4470400"/>
          <p14:tracePt t="16938" x="3213100" y="4451350"/>
          <p14:tracePt t="16955" x="3359150" y="4394200"/>
          <p14:tracePt t="16972" x="3403600" y="4375150"/>
          <p14:tracePt t="16988" x="3454400" y="4349750"/>
          <p14:tracePt t="17005" x="3511550" y="4311650"/>
          <p14:tracePt t="17022" x="3568700" y="4260850"/>
          <p14:tracePt t="17038" x="3663950" y="4210050"/>
          <p14:tracePt t="17055" x="3778250" y="4152900"/>
          <p14:tracePt t="17072" x="3886200" y="4070350"/>
          <p14:tracePt t="17089" x="4019550" y="4006850"/>
          <p14:tracePt t="17106" x="4140200" y="3949700"/>
          <p14:tracePt t="17122" x="4229100" y="3905250"/>
          <p14:tracePt t="17138" x="4273550" y="3905250"/>
          <p14:tracePt t="17155" x="4298950" y="3905250"/>
          <p14:tracePt t="17172" x="4311650" y="3905250"/>
          <p14:tracePt t="17189" x="4337050" y="3905250"/>
          <p14:tracePt t="17205" x="4356100" y="3905250"/>
          <p14:tracePt t="17222" x="4381500" y="3917950"/>
          <p14:tracePt t="17239" x="4406900" y="3943350"/>
          <p14:tracePt t="17255" x="4457700" y="3994150"/>
          <p14:tracePt t="17272" x="4502150" y="4038600"/>
          <p14:tracePt t="17289" x="4552950" y="4108450"/>
          <p14:tracePt t="17305" x="4610100" y="4191000"/>
          <p14:tracePt t="17322" x="4673600" y="4267200"/>
          <p14:tracePt t="17339" x="4768850" y="4356100"/>
          <p14:tracePt t="17339" x="4794250" y="4387850"/>
          <p14:tracePt t="17355" x="4876800" y="4457700"/>
          <p14:tracePt t="17372" x="4914900" y="4495800"/>
          <p14:tracePt t="17389" x="4959350" y="4521200"/>
          <p14:tracePt t="17405" x="4972050" y="4533900"/>
          <p14:tracePt t="17422" x="5010150" y="4584700"/>
          <p14:tracePt t="17439" x="5022850" y="4616450"/>
          <p14:tracePt t="17455" x="5067300" y="4705350"/>
          <p14:tracePt t="17472" x="5099050" y="4775200"/>
          <p14:tracePt t="17489" x="5130800" y="4870450"/>
          <p14:tracePt t="17505" x="5175250" y="4972050"/>
          <p14:tracePt t="17522" x="5219700" y="5060950"/>
          <p14:tracePt t="17539" x="5245100" y="5118100"/>
          <p14:tracePt t="17539" x="5257800" y="5143500"/>
          <p14:tracePt t="17555" x="5270500" y="5168900"/>
          <p14:tracePt t="17572" x="5270500" y="5175250"/>
          <p14:tracePt t="17660" x="5276850" y="5175250"/>
          <p14:tracePt t="17675" x="5276850" y="5168900"/>
          <p14:tracePt t="17684" x="5276850" y="5149850"/>
          <p14:tracePt t="17692" x="5295900" y="5130800"/>
          <p14:tracePt t="17707" x="5295900" y="5124450"/>
          <p14:tracePt t="17722" x="5308600" y="5111750"/>
          <p14:tracePt t="17739" x="5308600" y="5099050"/>
          <p14:tracePt t="17756" x="5308600" y="5092700"/>
          <p14:tracePt t="17780" x="5314950" y="5086350"/>
          <p14:tracePt t="17844" x="5314950" y="5073650"/>
          <p14:tracePt t="17852" x="5321300" y="5060950"/>
          <p14:tracePt t="17860" x="5321300" y="5048250"/>
          <p14:tracePt t="17872" x="5321300" y="5029200"/>
          <p14:tracePt t="17889" x="5334000" y="5003800"/>
          <p14:tracePt t="17905" x="5334000" y="4965700"/>
          <p14:tracePt t="17922" x="5334000" y="4895850"/>
          <p14:tracePt t="17939" x="5334000" y="4876800"/>
          <p14:tracePt t="17956" x="5334000" y="4832350"/>
          <p14:tracePt t="17972" x="5334000" y="4819650"/>
          <p14:tracePt t="17989" x="5334000" y="4806950"/>
          <p14:tracePt t="18005" x="5334000" y="4800600"/>
          <p14:tracePt t="18108" x="5346700" y="4794250"/>
          <p14:tracePt t="18140" x="5353050" y="4800600"/>
          <p14:tracePt t="18164" x="5359400" y="4813300"/>
          <p14:tracePt t="18180" x="5365750" y="4819650"/>
          <p14:tracePt t="18227" x="5372100" y="4819650"/>
          <p14:tracePt t="18236" x="5378450" y="4819650"/>
          <p14:tracePt t="18252" x="5391150" y="4826000"/>
          <p14:tracePt t="18260" x="5403850" y="4826000"/>
          <p14:tracePt t="18272" x="5422900" y="4845050"/>
          <p14:tracePt t="18289" x="5454650" y="4845050"/>
          <p14:tracePt t="18305" x="5543550" y="4845050"/>
          <p14:tracePt t="18322" x="5689600" y="4813300"/>
          <p14:tracePt t="18340" x="6013450" y="4705350"/>
          <p14:tracePt t="18355" x="6216650" y="4654550"/>
          <p14:tracePt t="18372" x="6362700" y="4616450"/>
          <p14:tracePt t="18389" x="6540500" y="4559300"/>
          <p14:tracePt t="18405" x="6680200" y="4502150"/>
          <p14:tracePt t="18422" x="6800850" y="4438650"/>
          <p14:tracePt t="18439" x="6889750" y="4381500"/>
          <p14:tracePt t="18455" x="6946900" y="4349750"/>
          <p14:tracePt t="18472" x="6965950" y="4337050"/>
          <p14:tracePt t="18489" x="6978650" y="4330700"/>
          <p14:tracePt t="18506" x="7004050" y="4311650"/>
          <p14:tracePt t="18522" x="7004050" y="4305300"/>
          <p14:tracePt t="18539" x="7016750" y="4292600"/>
          <p14:tracePt t="18540" x="7029450" y="4286250"/>
          <p14:tracePt t="18556" x="7035800" y="4273550"/>
          <p14:tracePt t="18572" x="7035800" y="4267200"/>
          <p14:tracePt t="18589" x="7035800" y="4260850"/>
          <p14:tracePt t="18606" x="7042150" y="4254500"/>
          <p14:tracePt t="18796" x="7023100" y="4254500"/>
          <p14:tracePt t="18812" x="7016750" y="4260850"/>
          <p14:tracePt t="18820" x="7010400" y="4273550"/>
          <p14:tracePt t="18828" x="6997700" y="4279900"/>
          <p14:tracePt t="18839" x="6985000" y="4292600"/>
          <p14:tracePt t="18856" x="6965950" y="4311650"/>
          <p14:tracePt t="18876" x="6959600" y="4318000"/>
          <p14:tracePt t="18889" x="6953250" y="4318000"/>
          <p14:tracePt t="18924" x="6940550" y="4318000"/>
          <p14:tracePt t="18940" x="6927850" y="4318000"/>
          <p14:tracePt t="18956" x="6921500" y="4311650"/>
          <p14:tracePt t="18964" x="6908800" y="4311650"/>
          <p14:tracePt t="18972" x="6902450" y="4305300"/>
          <p14:tracePt t="18989" x="6883400" y="4279900"/>
          <p14:tracePt t="19006" x="6864350" y="4260850"/>
          <p14:tracePt t="19022" x="6851650" y="4254500"/>
          <p14:tracePt t="19040" x="6851650" y="4248150"/>
          <p14:tracePt t="19060" x="6851650" y="4241800"/>
          <p14:tracePt t="19076" x="6851650" y="4229100"/>
          <p14:tracePt t="19089" x="6858000" y="4222750"/>
          <p14:tracePt t="19106" x="6864350" y="4216400"/>
          <p14:tracePt t="19124" x="6877050" y="4210050"/>
          <p14:tracePt t="19476" x="6870700" y="4210050"/>
          <p14:tracePt t="19484" x="6864350" y="4210050"/>
          <p14:tracePt t="19500" x="6858000" y="4216400"/>
          <p14:tracePt t="19508" x="6851650" y="4216400"/>
          <p14:tracePt t="19523" x="6832600" y="4216400"/>
          <p14:tracePt t="19539" x="6807200" y="4216400"/>
          <p14:tracePt t="19540" x="6769100" y="4235450"/>
          <p14:tracePt t="19556" x="6737350" y="4235450"/>
          <p14:tracePt t="19572" x="6635750" y="4273550"/>
          <p14:tracePt t="19590" x="6521450" y="4318000"/>
          <p14:tracePt t="19606" x="6343650" y="4451350"/>
          <p14:tracePt t="19622" x="6153150" y="4603750"/>
          <p14:tracePt t="19639" x="5994400" y="4749800"/>
          <p14:tracePt t="19656" x="5848350" y="4864100"/>
          <p14:tracePt t="19672" x="5753100" y="4959350"/>
          <p14:tracePt t="19689" x="5695950" y="5022850"/>
          <p14:tracePt t="19706" x="5670550" y="5029200"/>
          <p14:tracePt t="19722" x="5651500" y="5048250"/>
          <p14:tracePt t="19748" x="5645150" y="5048250"/>
          <p14:tracePt t="19772" x="5638800" y="5048250"/>
          <p14:tracePt t="19788" x="5619750" y="5048250"/>
          <p14:tracePt t="19796" x="5613400" y="5016500"/>
          <p14:tracePt t="19807" x="5594350" y="4997450"/>
          <p14:tracePt t="19823" x="5562600" y="4940300"/>
          <p14:tracePt t="19840" x="5530850" y="4857750"/>
          <p14:tracePt t="19856" x="5505450" y="4787900"/>
          <p14:tracePt t="19873" x="5480050" y="4749800"/>
          <p14:tracePt t="19889" x="5448300" y="4699000"/>
          <p14:tracePt t="19906" x="5429250" y="4660900"/>
          <p14:tracePt t="19922" x="5391150" y="4616450"/>
          <p14:tracePt t="19939" x="5353050" y="4578350"/>
          <p14:tracePt t="19956" x="5257800" y="4508500"/>
          <p14:tracePt t="19972" x="5156200" y="4464050"/>
          <p14:tracePt t="19989" x="5041900" y="4438650"/>
          <p14:tracePt t="20006" x="4927600" y="4413250"/>
          <p14:tracePt t="20023" x="4781550" y="4394200"/>
          <p14:tracePt t="20040" x="4572000" y="4375150"/>
          <p14:tracePt t="20056" x="4305300" y="4324350"/>
          <p14:tracePt t="20073" x="4044950" y="4279900"/>
          <p14:tracePt t="20090" x="3778250" y="4254500"/>
          <p14:tracePt t="20106" x="3530600" y="4210050"/>
          <p14:tracePt t="20123" x="3321050" y="4184650"/>
          <p14:tracePt t="20139" x="3092450" y="4184650"/>
          <p14:tracePt t="20156" x="2851150" y="4184650"/>
          <p14:tracePt t="20173" x="2743200" y="4184650"/>
          <p14:tracePt t="20189" x="2673350" y="4184650"/>
          <p14:tracePt t="20206" x="2533650" y="4216400"/>
          <p14:tracePt t="20222" x="2438400" y="4248150"/>
          <p14:tracePt t="20239" x="2355850" y="4279900"/>
          <p14:tracePt t="20256" x="2305050" y="4286250"/>
          <p14:tracePt t="20273" x="2273300" y="4286250"/>
          <p14:tracePt t="20289" x="2241550" y="4286250"/>
          <p14:tracePt t="20307" x="2222500" y="4286250"/>
          <p14:tracePt t="20323" x="2197100" y="4286250"/>
          <p14:tracePt t="20339" x="2171700" y="4260850"/>
          <p14:tracePt t="20340" x="2165350" y="4260850"/>
          <p14:tracePt t="20356" x="2146300" y="4241800"/>
          <p14:tracePt t="20373" x="2146300" y="4235450"/>
          <p14:tracePt t="20389" x="2146300" y="4222750"/>
          <p14:tracePt t="20406" x="2171700" y="4197350"/>
          <p14:tracePt t="20423" x="2228850" y="4171950"/>
          <p14:tracePt t="20439" x="2298700" y="4140200"/>
          <p14:tracePt t="20456" x="2381250" y="4108450"/>
          <p14:tracePt t="20473" x="2444750" y="4076700"/>
          <p14:tracePt t="20489" x="2552700" y="4032250"/>
          <p14:tracePt t="20506" x="2705100" y="3994150"/>
          <p14:tracePt t="20523" x="2971800" y="3924300"/>
          <p14:tracePt t="20539" x="3263900" y="3924300"/>
          <p14:tracePt t="20540" x="3435350" y="3898900"/>
          <p14:tracePt t="20556" x="3714750" y="3898900"/>
          <p14:tracePt t="20573" x="3905250" y="3898900"/>
          <p14:tracePt t="20589" x="3962400" y="3898900"/>
          <p14:tracePt t="20606" x="3994150" y="3898900"/>
          <p14:tracePt t="20623" x="4000500" y="3898900"/>
          <p14:tracePt t="20639" x="4019550" y="3898900"/>
          <p14:tracePt t="20676" x="4032250" y="3898900"/>
          <p14:tracePt t="20700" x="4044950" y="3898900"/>
          <p14:tracePt t="20708" x="4051300" y="3898900"/>
          <p14:tracePt t="20732" x="4057650" y="3898900"/>
          <p14:tracePt t="20748" x="4070350" y="3898900"/>
          <p14:tracePt t="20764" x="4083050" y="3898900"/>
          <p14:tracePt t="20781" x="4095750" y="3905250"/>
          <p14:tracePt t="20789" x="4102100" y="3917950"/>
          <p14:tracePt t="20804" x="4108450" y="3917950"/>
          <p14:tracePt t="20820" x="4121150" y="3924300"/>
          <p14:tracePt t="20828" x="4121150" y="3930650"/>
          <p14:tracePt t="20839" x="4127500" y="3943350"/>
          <p14:tracePt t="20856" x="4127500" y="3968750"/>
          <p14:tracePt t="20873" x="4127500" y="3987800"/>
          <p14:tracePt t="20889" x="4114800" y="4000500"/>
          <p14:tracePt t="20906" x="4102100" y="4013200"/>
          <p14:tracePt t="20923" x="4095750" y="4025900"/>
          <p14:tracePt t="20939" x="4083050" y="4038600"/>
          <p14:tracePt t="20956" x="4064000" y="4057650"/>
          <p14:tracePt t="20973" x="4051300" y="4070350"/>
          <p14:tracePt t="20989" x="4044950" y="4076700"/>
          <p14:tracePt t="21007" x="4044950" y="4083050"/>
          <p14:tracePt t="21108" x="4044950" y="4089400"/>
          <p14:tracePt t="21117" x="4051300" y="4089400"/>
          <p14:tracePt t="21124" x="4057650" y="4083050"/>
          <p14:tracePt t="21139" x="4076700" y="4076700"/>
          <p14:tracePt t="21156" x="4102100" y="4051300"/>
          <p14:tracePt t="21173" x="4127500" y="4044950"/>
          <p14:tracePt t="21189" x="4197350" y="4000500"/>
          <p14:tracePt t="21206" x="4381500" y="3911600"/>
          <p14:tracePt t="21223" x="4673600" y="3778250"/>
          <p14:tracePt t="21239" x="4972050" y="3651250"/>
          <p14:tracePt t="21256" x="5194300" y="3536950"/>
          <p14:tracePt t="21273" x="5372100" y="3403600"/>
          <p14:tracePt t="21289" x="5480050" y="3308350"/>
          <p14:tracePt t="21306" x="5530850" y="3232150"/>
          <p14:tracePt t="21323" x="5562600" y="3200400"/>
          <p14:tracePt t="21339" x="5575300" y="3162300"/>
          <p14:tracePt t="21356" x="5581650" y="3136900"/>
          <p14:tracePt t="21373" x="5581650" y="3130550"/>
          <p14:tracePt t="21436" x="5581650" y="3124200"/>
          <p14:tracePt t="21444" x="5594350" y="3105150"/>
          <p14:tracePt t="21456" x="5594350" y="3098800"/>
          <p14:tracePt t="21473" x="5619750" y="3067050"/>
          <p14:tracePt t="21490" x="5638800" y="3028950"/>
          <p14:tracePt t="21507" x="5651500" y="2997200"/>
          <p14:tracePt t="21523" x="5670550" y="2978150"/>
          <p14:tracePt t="21540" x="5676900" y="2959100"/>
          <p14:tracePt t="21628" x="5670550" y="2959100"/>
          <p14:tracePt t="21644" x="5657850" y="2959100"/>
          <p14:tracePt t="21660" x="5651500" y="2965450"/>
          <p14:tracePt t="21765" x="5651500" y="2971800"/>
          <p14:tracePt t="21845" x="5651500" y="2978150"/>
          <p14:tracePt t="21853" x="5670550" y="2978150"/>
          <p14:tracePt t="21860" x="5708650" y="2965450"/>
          <p14:tracePt t="21873" x="5727700" y="2946400"/>
          <p14:tracePt t="21890" x="5803900" y="2895600"/>
          <p14:tracePt t="21906" x="5905500" y="2825750"/>
          <p14:tracePt t="21923" x="6000750" y="2774950"/>
          <p14:tracePt t="21940" x="6083300" y="2717800"/>
          <p14:tracePt t="21956" x="6223000" y="2660650"/>
          <p14:tracePt t="21973" x="6292850" y="2635250"/>
          <p14:tracePt t="21990" x="6337300" y="2622550"/>
          <p14:tracePt t="22006" x="6356350" y="2622550"/>
          <p14:tracePt t="22023" x="6362700" y="2616200"/>
          <p14:tracePt t="22189" x="6369050" y="2609850"/>
          <p14:tracePt t="22197" x="6394450" y="2590800"/>
          <p14:tracePt t="22206" x="6400800" y="2584450"/>
          <p14:tracePt t="22223" x="6407150" y="2578100"/>
          <p14:tracePt t="22240" x="6413500" y="2571750"/>
          <p14:tracePt t="22256" x="6426200" y="2559050"/>
          <p14:tracePt t="22309" x="6426200" y="2571750"/>
          <p14:tracePt t="22317" x="6426200" y="2597150"/>
          <p14:tracePt t="22325" x="6426200" y="2654300"/>
          <p14:tracePt t="22340" x="6426200" y="2755900"/>
          <p14:tracePt t="22356" x="6426200" y="3117850"/>
          <p14:tracePt t="22373" x="6438900" y="3416300"/>
          <p14:tracePt t="22390" x="6464300" y="3695700"/>
          <p14:tracePt t="22406" x="6521450" y="3943350"/>
          <p14:tracePt t="22423" x="6604000" y="4146550"/>
          <p14:tracePt t="22440" x="6635750" y="4273550"/>
          <p14:tracePt t="22457" x="6661150" y="4375150"/>
          <p14:tracePt t="22473" x="6692900" y="4419600"/>
          <p14:tracePt t="22490" x="6692900" y="4432300"/>
          <p14:tracePt t="22507" x="6699250" y="4457700"/>
          <p14:tracePt t="22525" x="6705600" y="4464050"/>
          <p14:tracePt t="22541" x="6705600" y="4470400"/>
          <p14:tracePt t="22556" x="6711950" y="4495800"/>
          <p14:tracePt t="22573" x="6731000" y="4514850"/>
          <p14:tracePt t="22590" x="6731000" y="4527550"/>
          <p14:tracePt t="22606" x="6743700" y="4552950"/>
          <p14:tracePt t="22623" x="6756400" y="4591050"/>
          <p14:tracePt t="22640" x="6775450" y="4622800"/>
          <p14:tracePt t="22656" x="6788150" y="4654550"/>
          <p14:tracePt t="22673" x="6807200" y="4679950"/>
          <p14:tracePt t="22690" x="6819900" y="4705350"/>
          <p14:tracePt t="22706" x="6832600" y="4724400"/>
          <p14:tracePt t="22813" x="6832600" y="4737100"/>
          <p14:tracePt t="22837" x="6826250" y="4756150"/>
          <p14:tracePt t="22845" x="6807200" y="4762500"/>
          <p14:tracePt t="22853" x="6800850" y="4762500"/>
          <p14:tracePt t="22861" x="6775450" y="4775200"/>
          <p14:tracePt t="22873" x="6743700" y="4800600"/>
          <p14:tracePt t="22890" x="6661150" y="4857750"/>
          <p14:tracePt t="22906" x="6534150" y="4946650"/>
          <p14:tracePt t="22923" x="6394450" y="5060950"/>
          <p14:tracePt t="22940" x="6203950" y="5181600"/>
          <p14:tracePt t="22957" x="5899150" y="5391150"/>
          <p14:tracePt t="22973" x="5727700" y="5486400"/>
          <p14:tracePt t="22990" x="5594350" y="5543550"/>
          <p14:tracePt t="23007" x="5524500" y="5575300"/>
          <p14:tracePt t="23023" x="5480050" y="5588000"/>
          <p14:tracePt t="23040" x="5454650" y="5588000"/>
          <p14:tracePt t="23057" x="5448300" y="5588000"/>
          <p14:tracePt t="23073" x="5441950" y="5588000"/>
          <p14:tracePt t="23205" x="5441950" y="5568950"/>
          <p14:tracePt t="23213" x="5448300" y="5562600"/>
          <p14:tracePt t="23229" x="5454650" y="5556250"/>
          <p14:tracePt t="23240" x="5473700" y="5537200"/>
          <p14:tracePt t="23257" x="5486400" y="5524500"/>
          <p14:tracePt t="23274" x="5492750" y="5518150"/>
          <p14:tracePt t="23290" x="5511800" y="5499100"/>
          <p14:tracePt t="23309" x="5511800" y="5492750"/>
          <p14:tracePt t="23333" x="5511800" y="5486400"/>
          <p14:tracePt t="23357" x="5511800" y="5467350"/>
          <p14:tracePt t="23365" x="5511800" y="5461000"/>
          <p14:tracePt t="23373" x="5511800" y="5454650"/>
          <p14:tracePt t="23390" x="5511800" y="5422900"/>
          <p14:tracePt t="23407" x="5492750" y="5391150"/>
          <p14:tracePt t="23423" x="5441950" y="5327650"/>
          <p14:tracePt t="23440" x="5403850" y="5302250"/>
          <p14:tracePt t="23457" x="5346700" y="5251450"/>
          <p14:tracePt t="23473" x="5276850" y="5213350"/>
          <p14:tracePt t="23490" x="5175250" y="5156200"/>
          <p14:tracePt t="23507" x="5054600" y="5099050"/>
          <p14:tracePt t="23523" x="4940300" y="5048250"/>
          <p14:tracePt t="23540" x="4800600" y="4972050"/>
          <p14:tracePt t="23557" x="4508500" y="4851400"/>
          <p14:tracePt t="23573" x="4324350" y="4800600"/>
          <p14:tracePt t="23590" x="4222750" y="4762500"/>
          <p14:tracePt t="23607" x="4133850" y="4718050"/>
          <p14:tracePt t="23623" x="4114800" y="4705350"/>
          <p14:tracePt t="23640" x="4114800" y="4699000"/>
          <p14:tracePt t="23669" x="4114800" y="4686300"/>
          <p14:tracePt t="23693" x="4121150" y="4673600"/>
          <p14:tracePt t="23701" x="4191000" y="4648200"/>
          <p14:tracePt t="23709" x="4279900" y="4635500"/>
          <p14:tracePt t="23723" x="4381500" y="4635500"/>
          <p14:tracePt t="23741" x="4610100" y="4635500"/>
          <p14:tracePt t="23741" x="4711700" y="4635500"/>
          <p14:tracePt t="23757" x="4908550" y="4635500"/>
          <p14:tracePt t="23773" x="5080000" y="4635500"/>
          <p14:tracePt t="23790" x="5187950" y="4635500"/>
          <p14:tracePt t="23807" x="5226050" y="4641850"/>
          <p14:tracePt t="23823" x="5232400" y="4641850"/>
          <p14:tracePt t="23840" x="5238750" y="4648200"/>
          <p14:tracePt t="23857" x="5245100" y="4648200"/>
          <p14:tracePt t="23902" x="5251450" y="4648200"/>
          <p14:tracePt t="23933" x="5264150" y="4654550"/>
          <p14:tracePt t="23949" x="5270500" y="4660900"/>
          <p14:tracePt t="23957" x="5276850" y="4679950"/>
          <p14:tracePt t="23973" x="5276850" y="4718050"/>
          <p14:tracePt t="23990" x="5264150" y="4768850"/>
          <p14:tracePt t="24007" x="5257800" y="4819650"/>
          <p14:tracePt t="24023" x="5257800" y="4864100"/>
          <p14:tracePt t="24040" x="5257800" y="4908550"/>
          <p14:tracePt t="24057" x="5257800" y="4946650"/>
          <p14:tracePt t="24073" x="5257800" y="4972050"/>
          <p14:tracePt t="24101" x="5264150" y="4972050"/>
          <p14:tracePt t="24445" x="5283200" y="4965700"/>
          <p14:tracePt t="24453" x="5321300" y="4933950"/>
          <p14:tracePt t="24461" x="5372100" y="4889500"/>
          <p14:tracePt t="24474" x="5448300" y="4851400"/>
          <p14:tracePt t="24491" x="5619750" y="4718050"/>
          <p14:tracePt t="24507" x="5797550" y="4565650"/>
          <p14:tracePt t="24524" x="5930900" y="4406900"/>
          <p14:tracePt t="24540" x="6007100" y="4235450"/>
          <p14:tracePt t="24557" x="6134100" y="4051300"/>
          <p14:tracePt t="24574" x="6184900" y="3987800"/>
          <p14:tracePt t="24590" x="6235700" y="3930650"/>
          <p14:tracePt t="24607" x="6324600" y="3873500"/>
          <p14:tracePt t="24624" x="6337300" y="3860800"/>
          <p14:tracePt t="24640" x="6369050" y="3841750"/>
          <p14:tracePt t="24657" x="6381750" y="3835400"/>
          <p14:tracePt t="24677" x="6394450" y="3835400"/>
          <p14:tracePt t="24691" x="6400800" y="3835400"/>
          <p14:tracePt t="24707" x="6407150" y="3835400"/>
          <p14:tracePt t="24724" x="6432550" y="3835400"/>
          <p14:tracePt t="24740" x="6438900" y="3835400"/>
          <p14:tracePt t="24757" x="6445250" y="3835400"/>
          <p14:tracePt t="24774" x="6457950" y="3835400"/>
          <p14:tracePt t="24790" x="6470650" y="3835400"/>
          <p14:tracePt t="24807" x="6489700" y="3835400"/>
          <p14:tracePt t="24830" x="6496050" y="3848100"/>
          <p14:tracePt t="24990" x="6496050" y="3854450"/>
          <p14:tracePt t="24997" x="6477000" y="3854450"/>
          <p14:tracePt t="25007" x="6470650" y="3854450"/>
          <p14:tracePt t="25024" x="6445250" y="3829050"/>
          <p14:tracePt t="25040" x="6407150" y="3765550"/>
          <p14:tracePt t="25057" x="6369050" y="3683000"/>
          <p14:tracePt t="25074" x="6324600" y="3581400"/>
          <p14:tracePt t="25090" x="6305550" y="3524250"/>
          <p14:tracePt t="25107" x="6273800" y="3467100"/>
          <p14:tracePt t="25124" x="6229350" y="3365500"/>
          <p14:tracePt t="25140" x="6216650" y="3289300"/>
          <p14:tracePt t="25158" x="6178550" y="3187700"/>
          <p14:tracePt t="25174" x="6172200" y="3130550"/>
          <p14:tracePt t="25190" x="6140450" y="3073400"/>
          <p14:tracePt t="25207" x="6115050" y="3028950"/>
          <p14:tracePt t="25224" x="6089650" y="2990850"/>
          <p14:tracePt t="25240" x="6070600" y="2946400"/>
          <p14:tracePt t="25257" x="6045200" y="2921000"/>
          <p14:tracePt t="25274" x="6026150" y="2895600"/>
          <p14:tracePt t="25290" x="6019800" y="2895600"/>
          <p14:tracePt t="25307" x="6013450" y="2889250"/>
          <p14:tracePt t="25324" x="6007100" y="2889250"/>
          <p14:tracePt t="25340" x="5994400" y="2889250"/>
          <p14:tracePt t="25357" x="5975350" y="2889250"/>
          <p14:tracePt t="25374" x="5949950" y="2908300"/>
          <p14:tracePt t="25390" x="5918200" y="2940050"/>
          <p14:tracePt t="25407" x="5867400" y="2990850"/>
          <p14:tracePt t="25424" x="5822950" y="3048000"/>
          <p14:tracePt t="25441" x="5759450" y="3111500"/>
          <p14:tracePt t="25457" x="5708650" y="3149600"/>
          <p14:tracePt t="25474" x="5664200" y="3187700"/>
          <p14:tracePt t="25490" x="5607050" y="3213100"/>
          <p14:tracePt t="25507" x="5537200" y="3257550"/>
          <p14:tracePt t="25524" x="5416550" y="3302000"/>
          <p14:tracePt t="25541" x="5264150" y="3365500"/>
          <p14:tracePt t="25557" x="5105400" y="3422650"/>
          <p14:tracePt t="25574" x="5003800" y="3467100"/>
          <p14:tracePt t="25590" x="4889500" y="3505200"/>
          <p14:tracePt t="25607" x="4768850" y="3562350"/>
          <p14:tracePt t="25624" x="4667250" y="3619500"/>
          <p14:tracePt t="25641" x="4533900" y="3683000"/>
          <p14:tracePt t="25657" x="4400550" y="3727450"/>
          <p14:tracePt t="25674" x="4267200" y="3765550"/>
          <p14:tracePt t="25691" x="4171950" y="3778250"/>
          <p14:tracePt t="25707" x="4025900" y="3803650"/>
          <p14:tracePt t="25724" x="3943350" y="3835400"/>
          <p14:tracePt t="25740" x="3873500" y="3841750"/>
          <p14:tracePt t="25757" x="3835400" y="3867150"/>
          <p14:tracePt t="25774" x="3810000" y="3892550"/>
          <p14:tracePt t="25790" x="3784600" y="3911600"/>
          <p14:tracePt t="25807" x="3771900" y="3924300"/>
          <p14:tracePt t="25824" x="3765550" y="3937000"/>
          <p14:tracePt t="25841" x="3740150" y="3962400"/>
          <p14:tracePt t="25857" x="3727450" y="4000500"/>
          <p14:tracePt t="25874" x="3727450" y="4025900"/>
          <p14:tracePt t="25891" x="3727450" y="4070350"/>
          <p14:tracePt t="25907" x="3727450" y="4108450"/>
          <p14:tracePt t="25924" x="3727450" y="4133850"/>
          <p14:tracePt t="25941" x="3727450" y="4159250"/>
          <p14:tracePt t="25942" x="3727450" y="4165600"/>
          <p14:tracePt t="25957" x="3727450" y="4191000"/>
          <p14:tracePt t="25974" x="3727450" y="4203700"/>
          <p14:tracePt t="25991" x="3740150" y="4222750"/>
          <p14:tracePt t="26007" x="3746500" y="4229100"/>
          <p14:tracePt t="26024" x="3752850" y="4235450"/>
          <p14:tracePt t="26041" x="3759200" y="4241800"/>
          <p14:tracePt t="26057" x="3778250" y="4241800"/>
          <p14:tracePt t="26074" x="3784600" y="4235450"/>
          <p14:tracePt t="26091" x="3797300" y="4210050"/>
          <p14:tracePt t="26107" x="3816350" y="4184650"/>
          <p14:tracePt t="26125" x="3822700" y="4165600"/>
          <p14:tracePt t="26142" x="3822700" y="4152900"/>
          <p14:tracePt t="26157" x="3816350" y="4121150"/>
          <p14:tracePt t="26174" x="3752850" y="4095750"/>
          <p14:tracePt t="26191" x="3644900" y="4089400"/>
          <p14:tracePt t="26207" x="3505200" y="4089400"/>
          <p14:tracePt t="26224" x="3314700" y="4089400"/>
          <p14:tracePt t="26241" x="3098800" y="4165600"/>
          <p14:tracePt t="26257" x="2914650" y="4216400"/>
          <p14:tracePt t="26274" x="2781300" y="4248150"/>
          <p14:tracePt t="26291" x="2686050" y="4273550"/>
          <p14:tracePt t="26307" x="2616200" y="4305300"/>
          <p14:tracePt t="26324" x="2533650" y="4311650"/>
          <p14:tracePt t="26341" x="2470150" y="4311650"/>
          <p14:tracePt t="26358" x="2336800" y="4330700"/>
          <p14:tracePt t="26374" x="2266950" y="4330700"/>
          <p14:tracePt t="26391" x="2222500" y="4330700"/>
          <p14:tracePt t="26407" x="2184400" y="4330700"/>
          <p14:tracePt t="26425" x="2171700" y="4330700"/>
          <p14:tracePt t="26446" x="2159000" y="4330700"/>
          <p14:tracePt t="26558" x="2152650" y="4343400"/>
          <p14:tracePt t="26742" x="2152650" y="4337050"/>
          <p14:tracePt t="26750" x="2178050" y="4311650"/>
          <p14:tracePt t="26758" x="2235200" y="4305300"/>
          <p14:tracePt t="26774" x="2470150" y="4216400"/>
          <p14:tracePt t="26791" x="3048000" y="4051300"/>
          <p14:tracePt t="26807" x="4064000" y="3797300"/>
          <p14:tracePt t="26824" x="5156200" y="3479800"/>
          <p14:tracePt t="26841" x="6242050" y="3219450"/>
          <p14:tracePt t="26858" x="6965950" y="3073400"/>
          <p14:tracePt t="26874" x="7264400" y="3028950"/>
          <p14:tracePt t="26891" x="7340600" y="3016250"/>
          <p14:tracePt t="26907" x="7353300" y="3016250"/>
          <p14:tracePt t="26974" x="7366000" y="3016250"/>
          <p14:tracePt t="26990" x="7366000" y="3028950"/>
          <p14:tracePt t="26998" x="7366000" y="3035300"/>
          <p14:tracePt t="27007" x="7366000" y="3041650"/>
          <p14:tracePt t="27024" x="7340600" y="3086100"/>
          <p14:tracePt t="27041" x="7334250" y="3111500"/>
          <p14:tracePt t="27057" x="7334250" y="3143250"/>
          <p14:tracePt t="27074" x="7334250" y="3155950"/>
          <p14:tracePt t="27092" x="7334250" y="3181350"/>
          <p14:tracePt t="27108" x="7353300" y="3206750"/>
          <p14:tracePt t="27125" x="7423150" y="3206750"/>
          <p14:tracePt t="27141" x="7537450" y="3206750"/>
          <p14:tracePt t="27142" x="7607300" y="3206750"/>
          <p14:tracePt t="27158" x="7753350" y="3206750"/>
          <p14:tracePt t="27174" x="7861300" y="3187700"/>
          <p14:tracePt t="27191" x="7905750" y="3181350"/>
          <p14:tracePt t="27207" x="7931150" y="3181350"/>
          <p14:tracePt t="27224" x="7956550" y="3181350"/>
          <p14:tracePt t="27246" x="7962900" y="3187700"/>
          <p14:tracePt t="27262" x="7962900" y="3194050"/>
          <p14:tracePt t="27274" x="7962900" y="3213100"/>
          <p14:tracePt t="27291" x="7950200" y="3238500"/>
          <p14:tracePt t="27307" x="7931150" y="3257550"/>
          <p14:tracePt t="27324" x="7918450" y="3276600"/>
          <p14:tracePt t="27542" x="7918450" y="3289300"/>
          <p14:tracePt t="27566" x="7924800" y="3295650"/>
          <p14:tracePt t="27574" x="7956550" y="3295650"/>
          <p14:tracePt t="27582" x="8001000" y="3276600"/>
          <p14:tracePt t="27591" x="8096250" y="3206750"/>
          <p14:tracePt t="27608" x="8331200" y="3092450"/>
          <p14:tracePt t="27625" x="8623300" y="2965450"/>
          <p14:tracePt t="27641" x="8909050" y="2851150"/>
          <p14:tracePt t="27658" x="9112250" y="2755900"/>
          <p14:tracePt t="27998" x="9137650" y="2794000"/>
          <p14:tracePt t="28006" x="9131300" y="2800350"/>
          <p14:tracePt t="28014" x="9118600" y="2819400"/>
          <p14:tracePt t="28024" x="9105900" y="2825750"/>
          <p14:tracePt t="28041" x="9036050" y="2889250"/>
          <p14:tracePt t="28058" x="8991600" y="2921000"/>
          <p14:tracePt t="28074" x="8928100" y="2984500"/>
          <p14:tracePt t="28091" x="8883650" y="3022600"/>
          <p14:tracePt t="28108" x="8858250" y="3035300"/>
          <p14:tracePt t="28124" x="8832850" y="3060700"/>
          <p14:tracePt t="28141" x="8807450" y="3079750"/>
          <p14:tracePt t="28158" x="8756650" y="3117850"/>
          <p14:tracePt t="28174" x="8750300" y="3124200"/>
          <p14:tracePt t="28191" x="8712200" y="3149600"/>
          <p14:tracePt t="28208" x="8661400" y="3187700"/>
          <p14:tracePt t="28224" x="8623300" y="3200400"/>
          <p14:tracePt t="28241" x="8578850" y="3232150"/>
          <p14:tracePt t="28258" x="8553450" y="3238500"/>
          <p14:tracePt t="28279" x="8547100" y="3238500"/>
          <p14:tracePt t="28318" x="8540750" y="3238500"/>
          <p14:tracePt t="28350" x="8534400" y="3238500"/>
          <p14:tracePt t="28366" x="8521700" y="3219450"/>
          <p14:tracePt t="28382" x="8521700" y="3194050"/>
          <p14:tracePt t="28391" x="8521700" y="3187700"/>
          <p14:tracePt t="28408" x="8521700" y="3155950"/>
          <p14:tracePt t="28424" x="8521700" y="3143250"/>
          <p14:tracePt t="29174" x="8521700" y="3149600"/>
          <p14:tracePt t="29182" x="8509000" y="3162300"/>
          <p14:tracePt t="29199" x="8509000" y="3168650"/>
          <p14:tracePt t="29208" x="8509000" y="3181350"/>
          <p14:tracePt t="29225" x="8509000" y="3187700"/>
          <p14:tracePt t="30095" x="8509000" y="3194050"/>
          <p14:tracePt t="30103" x="8496300" y="3200400"/>
          <p14:tracePt t="30118" x="8489950" y="3206750"/>
          <p14:tracePt t="30126" x="8489950" y="3213100"/>
          <p14:tracePt t="30142" x="8483600" y="3225800"/>
          <p14:tracePt t="30167" x="8464550" y="3238500"/>
          <p14:tracePt t="30175" x="8458200" y="3257550"/>
          <p14:tracePt t="32711" x="8451850" y="3257550"/>
          <p14:tracePt t="32735" x="8445500" y="3263900"/>
          <p14:tracePt t="32751" x="8439150" y="3263900"/>
          <p14:tracePt t="35576" x="8426450" y="3263900"/>
          <p14:tracePt t="35592" x="8413750" y="3263900"/>
          <p14:tracePt t="35608" x="8394700" y="3263900"/>
          <p14:tracePt t="35616" x="8388350" y="3270250"/>
          <p14:tracePt t="35626" x="8382000" y="3270250"/>
          <p14:tracePt t="35644" x="8305800" y="3270250"/>
          <p14:tracePt t="35660" x="8089900" y="3238500"/>
          <p14:tracePt t="35676" x="7658100" y="3054350"/>
          <p14:tracePt t="35693" x="7315200" y="2933700"/>
          <p14:tracePt t="35709" x="7016750" y="2832100"/>
          <p14:tracePt t="35726" x="6686550" y="2698750"/>
          <p14:tracePt t="35743" x="6381750" y="2552700"/>
          <p14:tracePt t="35760" x="5994400" y="2324100"/>
          <p14:tracePt t="35776" x="5791200" y="2216150"/>
          <p14:tracePt t="35793" x="5588000" y="2120900"/>
          <p14:tracePt t="35809" x="5429250" y="2032000"/>
          <p14:tracePt t="35826" x="5251450" y="1993900"/>
          <p14:tracePt t="35843" x="5099050" y="1943100"/>
          <p14:tracePt t="35859" x="5035550" y="1879600"/>
          <p14:tracePt t="35876" x="4997450" y="1797050"/>
          <p14:tracePt t="35893" x="4927600" y="1593850"/>
          <p14:tracePt t="35910" x="4889500" y="1416050"/>
          <p14:tracePt t="35927" x="4876800" y="1219200"/>
          <p14:tracePt t="35943" x="4876800" y="1123950"/>
          <p14:tracePt t="35960" x="4876800" y="1104900"/>
          <p14:tracePt t="36032" x="4870450" y="1098550"/>
          <p14:tracePt t="36064" x="4870450" y="1104900"/>
          <p14:tracePt t="36072" x="4864100" y="1111250"/>
          <p14:tracePt t="36136" x="4851400" y="1111250"/>
          <p14:tracePt t="36152" x="4845050" y="1111250"/>
          <p14:tracePt t="36160" x="4819650" y="1111250"/>
          <p14:tracePt t="36177" x="4781550" y="1079500"/>
          <p14:tracePt t="36193" x="4730750" y="1009650"/>
          <p14:tracePt t="36210" x="4679950" y="920750"/>
          <p14:tracePt t="36226" x="4610100" y="831850"/>
          <p14:tracePt t="36243" x="4552950" y="768350"/>
          <p14:tracePt t="36260" x="4502150" y="723900"/>
          <p14:tracePt t="36276" x="4470400" y="704850"/>
          <p14:tracePt t="36293" x="4445000" y="704850"/>
          <p14:tracePt t="36309" x="4419600" y="704850"/>
          <p14:tracePt t="36326" x="4406900" y="704850"/>
          <p14:tracePt t="36343" x="4387850" y="711200"/>
          <p14:tracePt t="36360" x="4375150" y="736600"/>
          <p14:tracePt t="36376" x="4375150" y="742950"/>
          <p14:tracePt t="36409" x="4375150" y="749300"/>
          <p14:tracePt t="36416" x="4381500" y="749300"/>
          <p14:tracePt t="36426" x="4406900" y="749300"/>
          <p14:tracePt t="36443" x="4464050" y="749300"/>
          <p14:tracePt t="36460" x="4495800" y="736600"/>
          <p14:tracePt t="36476" x="4514850" y="736600"/>
          <p14:tracePt t="36493" x="4540250" y="742950"/>
          <p14:tracePt t="36510" x="4552950" y="755650"/>
          <p14:tracePt t="36526" x="4578350" y="774700"/>
          <p14:tracePt t="36543" x="4622800" y="774700"/>
          <p14:tracePt t="36560" x="4756150" y="774700"/>
          <p14:tracePt t="36576" x="4914900" y="774700"/>
          <p14:tracePt t="36593" x="5111750" y="742950"/>
          <p14:tracePt t="36610" x="5327650" y="685800"/>
          <p14:tracePt t="36627" x="5524500" y="647700"/>
          <p14:tracePt t="36643" x="5651500" y="635000"/>
          <p14:tracePt t="36660" x="5689600" y="622300"/>
          <p14:tracePt t="36676" x="5708650" y="622300"/>
          <p14:tracePt t="36704" x="5715000" y="622300"/>
          <p14:tracePt t="36736" x="5721350" y="622300"/>
          <p14:tracePt t="36760" x="5734050" y="622300"/>
          <p14:tracePt t="36792" x="5746750" y="622300"/>
          <p14:tracePt t="36824" x="5765800" y="628650"/>
          <p14:tracePt t="36864" x="5765800" y="635000"/>
          <p14:tracePt t="36880" x="5765800" y="641350"/>
          <p14:tracePt t="36888" x="5765800" y="647700"/>
          <p14:tracePt t="36904" x="5765800" y="666750"/>
          <p14:tracePt t="36912" x="5772150" y="673100"/>
          <p14:tracePt t="36928" x="5772150" y="679450"/>
          <p14:tracePt t="36943" x="5778500" y="685800"/>
          <p14:tracePt t="36960" x="5842000" y="685800"/>
          <p14:tracePt t="36976" x="5981700" y="685800"/>
          <p14:tracePt t="36993" x="6223000" y="685800"/>
          <p14:tracePt t="37010" x="6584950" y="685800"/>
          <p14:tracePt t="37026" x="6896100" y="685800"/>
          <p14:tracePt t="37043" x="7137400" y="685800"/>
          <p14:tracePt t="37060" x="7219950" y="698500"/>
          <p14:tracePt t="37076" x="7239000" y="704850"/>
          <p14:tracePt t="37093" x="7245350" y="711200"/>
          <p14:tracePt t="37110" x="7251700" y="717550"/>
          <p14:tracePt t="37208" x="7251700" y="723900"/>
          <p14:tracePt t="37224" x="7251700" y="749300"/>
          <p14:tracePt t="37232" x="7239000" y="749300"/>
          <p14:tracePt t="37243" x="7232650" y="762000"/>
          <p14:tracePt t="37260" x="7219950" y="774700"/>
          <p14:tracePt t="37277" x="7194550" y="800100"/>
          <p14:tracePt t="37293" x="7188200" y="825500"/>
          <p14:tracePt t="37310" x="7175500" y="876300"/>
          <p14:tracePt t="37327" x="7175500" y="933450"/>
          <p14:tracePt t="37344" x="7175500" y="1009650"/>
          <p14:tracePt t="37344" x="7175500" y="1041400"/>
          <p14:tracePt t="37360" x="7207250" y="1187450"/>
          <p14:tracePt t="37376" x="7315200" y="1358900"/>
          <p14:tracePt t="37393" x="7575550" y="1587500"/>
          <p14:tracePt t="37410" x="7874000" y="1797050"/>
          <p14:tracePt t="37427" x="8147050" y="2000250"/>
          <p14:tracePt t="37443" x="8375650" y="2197100"/>
          <p14:tracePt t="37460" x="8515350" y="2387600"/>
          <p14:tracePt t="37476" x="8636000" y="2565400"/>
          <p14:tracePt t="37493" x="8718550" y="2800350"/>
          <p14:tracePt t="37510" x="8788400" y="3048000"/>
          <p14:tracePt t="37527" x="8858250" y="3333750"/>
          <p14:tracePt t="37543" x="8883650" y="3575050"/>
          <p14:tracePt t="37544" x="8883650" y="3663950"/>
          <p14:tracePt t="37560" x="8883650" y="3822700"/>
          <p14:tracePt t="37577" x="8883650" y="3930650"/>
          <p14:tracePt t="37594" x="8883650" y="4000500"/>
          <p14:tracePt t="37610" x="8883650" y="4019550"/>
          <p14:tracePt t="37627" x="8883650" y="4025900"/>
          <p14:tracePt t="37760" x="8883650" y="4013200"/>
          <p14:tracePt t="37768" x="8883650" y="3981450"/>
          <p14:tracePt t="37777" x="8851900" y="3943350"/>
          <p14:tracePt t="37793" x="8782050" y="3740150"/>
          <p14:tracePt t="37810" x="8718550" y="3644900"/>
          <p14:tracePt t="37827" x="8737600" y="3613150"/>
          <p14:tracePt t="37843" x="8763000" y="3606800"/>
          <p14:tracePt t="37860" x="8794750" y="3600450"/>
          <p14:tracePt t="37877" x="8839200" y="3587750"/>
          <p14:tracePt t="37893" x="8902700" y="3562350"/>
          <p14:tracePt t="37910" x="8959850" y="3543300"/>
          <p14:tracePt t="37927" x="8991600" y="3524250"/>
          <p14:tracePt t="37943" x="8997950" y="3517900"/>
          <p14:tracePt t="38345" x="8991600" y="3517900"/>
          <p14:tracePt t="38432" x="8985250" y="3517900"/>
          <p14:tracePt t="38464" x="8959850" y="3505200"/>
          <p14:tracePt t="38504" x="8947150" y="3505200"/>
          <p14:tracePt t="38512" x="8940800" y="3498850"/>
          <p14:tracePt t="38520" x="8934450" y="3492500"/>
          <p14:tracePt t="38528" x="8928100" y="3467100"/>
          <p14:tracePt t="38544" x="8921750" y="3460750"/>
          <p14:tracePt t="38561" x="8902700" y="3409950"/>
          <p14:tracePt t="38577" x="8896350" y="3384550"/>
          <p14:tracePt t="38594" x="8858250" y="3340100"/>
          <p14:tracePt t="38610" x="8832850" y="3308350"/>
          <p14:tracePt t="38627" x="8813800" y="3270250"/>
          <p14:tracePt t="38643" x="8788400" y="3238500"/>
          <p14:tracePt t="38660" x="8769350" y="3213100"/>
          <p14:tracePt t="38677" x="8763000" y="3181350"/>
          <p14:tracePt t="38694" x="8750300" y="3162300"/>
          <p14:tracePt t="38710" x="8743950" y="3149600"/>
          <p14:tracePt t="38727" x="8731250" y="3130550"/>
          <p14:tracePt t="38744" x="8724900" y="3105150"/>
          <p14:tracePt t="38760" x="8718550" y="3105150"/>
          <p14:tracePt t="38777" x="8705850" y="3098800"/>
          <p14:tracePt t="38808" x="8699500" y="3098800"/>
          <p14:tracePt t="38816" x="8693150" y="3098800"/>
          <p14:tracePt t="38832" x="8667750" y="3098800"/>
          <p14:tracePt t="38844" x="8661400" y="3098800"/>
          <p14:tracePt t="38860" x="8629650" y="3098800"/>
          <p14:tracePt t="38877" x="8559800" y="3117850"/>
          <p14:tracePt t="38893" x="8458200" y="3162300"/>
          <p14:tracePt t="38910" x="8324850" y="3238500"/>
          <p14:tracePt t="38927" x="8172450" y="3314700"/>
          <p14:tracePt t="38944" x="7874000" y="3448050"/>
          <p14:tracePt t="38960" x="7162800" y="3727450"/>
          <p14:tracePt t="38977" x="6356350" y="3917950"/>
          <p14:tracePt t="38994" x="5467350" y="4076700"/>
          <p14:tracePt t="39010" x="4794250" y="4159250"/>
          <p14:tracePt t="39027" x="4292600" y="4248150"/>
          <p14:tracePt t="39044" x="4025900" y="4273550"/>
          <p14:tracePt t="39060" x="3898900" y="4286250"/>
          <p14:tracePt t="39077" x="3879850" y="4286250"/>
          <p14:tracePt t="39094" x="3867150" y="4286250"/>
          <p14:tracePt t="39112" x="3848100" y="4286250"/>
          <p14:tracePt t="39127" x="3848100" y="4279900"/>
          <p14:tracePt t="39144" x="3848100" y="4254500"/>
          <p14:tracePt t="39160" x="3911600" y="4146550"/>
          <p14:tracePt t="39177" x="4057650" y="4032250"/>
          <p14:tracePt t="39194" x="4260850" y="3892550"/>
          <p14:tracePt t="39210" x="4483100" y="3765550"/>
          <p14:tracePt t="39227" x="4673600" y="3676650"/>
          <p14:tracePt t="39244" x="4730750" y="3625850"/>
          <p14:tracePt t="39260" x="4749800" y="3600450"/>
          <p14:tracePt t="39277" x="4775200" y="3575050"/>
          <p14:tracePt t="39294" x="4787900" y="3562350"/>
          <p14:tracePt t="39311" x="4800600" y="3543300"/>
          <p14:tracePt t="39327" x="4838700" y="3511550"/>
          <p14:tracePt t="39344" x="4851400" y="3486150"/>
          <p14:tracePt t="39344" x="4883150" y="3467100"/>
          <p14:tracePt t="39360" x="4940300" y="3416300"/>
          <p14:tracePt t="39377" x="5016500" y="3340100"/>
          <p14:tracePt t="39394" x="5124450" y="3257550"/>
          <p14:tracePt t="39410" x="5251450" y="3155950"/>
          <p14:tracePt t="39427" x="5372100" y="3073400"/>
          <p14:tracePt t="39444" x="5524500" y="2997200"/>
          <p14:tracePt t="39460" x="5664200" y="2946400"/>
          <p14:tracePt t="39477" x="5797550" y="2895600"/>
          <p14:tracePt t="39494" x="5886450" y="2889250"/>
          <p14:tracePt t="39510" x="5981700" y="2889250"/>
          <p14:tracePt t="39527" x="6045200" y="2889250"/>
          <p14:tracePt t="39544" x="6121400" y="2889250"/>
          <p14:tracePt t="39545" x="6178550" y="2889250"/>
          <p14:tracePt t="39561" x="6299200" y="2889250"/>
          <p14:tracePt t="39577" x="6426200" y="2889250"/>
          <p14:tracePt t="39594" x="6470650" y="2889250"/>
          <p14:tracePt t="39649" x="6483350" y="2889250"/>
          <p14:tracePt t="39705" x="6483350" y="2895600"/>
          <p14:tracePt t="39713" x="6477000" y="2895600"/>
          <p14:tracePt t="39727" x="6464300" y="2908300"/>
          <p14:tracePt t="39744" x="6432550" y="2914650"/>
          <p14:tracePt t="39760" x="6343650" y="2952750"/>
          <p14:tracePt t="39777" x="6273800" y="2990850"/>
          <p14:tracePt t="39794" x="6210300" y="3028950"/>
          <p14:tracePt t="39810" x="6178550" y="3060700"/>
          <p14:tracePt t="39827" x="6153150" y="3086100"/>
          <p14:tracePt t="39844" x="6127750" y="3098800"/>
          <p14:tracePt t="39860" x="6083300" y="3136900"/>
          <p14:tracePt t="39877" x="6032500" y="3175000"/>
          <p14:tracePt t="39894" x="5956300" y="3270250"/>
          <p14:tracePt t="39910" x="5861050" y="3365500"/>
          <p14:tracePt t="39927" x="5746750" y="3473450"/>
          <p14:tracePt t="39944" x="5632450" y="3619500"/>
          <p14:tracePt t="39960" x="5454650" y="3810000"/>
          <p14:tracePt t="39977" x="5365750" y="3879850"/>
          <p14:tracePt t="39994" x="5251450" y="3975100"/>
          <p14:tracePt t="40010" x="5194300" y="4006850"/>
          <p14:tracePt t="40027" x="5137150" y="4051300"/>
          <p14:tracePt t="40044" x="5060950" y="4127500"/>
          <p14:tracePt t="40061" x="5022850" y="4165600"/>
          <p14:tracePt t="40077" x="4978400" y="4222750"/>
          <p14:tracePt t="40094" x="4927600" y="4273550"/>
          <p14:tracePt t="40111" x="4845050" y="4324350"/>
          <p14:tracePt t="40127" x="4794250" y="4343400"/>
          <p14:tracePt t="40144" x="4749800" y="4356100"/>
          <p14:tracePt t="40146" x="4724400" y="4368800"/>
          <p14:tracePt t="40161" x="4686300" y="4381500"/>
          <p14:tracePt t="40177" x="4667250" y="4381500"/>
          <p14:tracePt t="40225" x="4648200" y="4381500"/>
          <p14:tracePt t="40241" x="4641850" y="4381500"/>
          <p14:tracePt t="40273" x="4635500" y="4368800"/>
          <p14:tracePt t="40289" x="4629150" y="4362450"/>
          <p14:tracePt t="40305" x="4610100" y="4356100"/>
          <p14:tracePt t="40321" x="4603750" y="4349750"/>
          <p14:tracePt t="40329" x="4597400" y="4343400"/>
          <p14:tracePt t="40345" x="4591050" y="4330700"/>
          <p14:tracePt t="40361" x="4572000" y="4330700"/>
          <p14:tracePt t="40378" x="4546600" y="4330700"/>
          <p14:tracePt t="40394" x="4483100" y="4330700"/>
          <p14:tracePt t="40411" x="4425950" y="4337050"/>
          <p14:tracePt t="40427" x="4356100" y="4356100"/>
          <p14:tracePt t="40444" x="4279900" y="4368800"/>
          <p14:tracePt t="40461" x="4216400" y="4381500"/>
          <p14:tracePt t="40477" x="4184650" y="4381500"/>
          <p14:tracePt t="40494" x="4178300" y="4381500"/>
          <p14:tracePt t="40511" x="4159250" y="4381500"/>
          <p14:tracePt t="40528" x="4146550" y="4368800"/>
          <p14:tracePt t="40544" x="4140200" y="4362450"/>
          <p14:tracePt t="40561" x="4140200" y="4318000"/>
          <p14:tracePt t="40577" x="4140200" y="4311650"/>
          <p14:tracePt t="40594" x="4140200" y="4305300"/>
          <p14:tracePt t="40673" x="4140200" y="4292600"/>
          <p14:tracePt t="40922" x="4133850" y="4286250"/>
          <p14:tracePt t="41609" x="4133850" y="4298950"/>
          <p14:tracePt t="41617" x="4133850" y="4324350"/>
          <p14:tracePt t="41628" x="4133850" y="4375150"/>
          <p14:tracePt t="41644" x="4146550" y="4483100"/>
          <p14:tracePt t="41661" x="4178300" y="4552950"/>
          <p14:tracePt t="41677" x="4210050" y="4610100"/>
          <p14:tracePt t="41694" x="4222750" y="4648200"/>
          <p14:tracePt t="41711" x="4241800" y="4667250"/>
          <p14:tracePt t="41728" x="4260850" y="4699000"/>
          <p14:tracePt t="41744" x="4298950" y="4743450"/>
          <p14:tracePt t="41761" x="4375150" y="4826000"/>
          <p14:tracePt t="41778" x="4438650" y="4876800"/>
          <p14:tracePt t="41795" x="4508500" y="4927600"/>
          <p14:tracePt t="41811" x="4622800" y="4984750"/>
          <p14:tracePt t="41828" x="4699000" y="5029200"/>
          <p14:tracePt t="41844" x="4756150" y="5054600"/>
          <p14:tracePt t="41861" x="4813300" y="5073650"/>
          <p14:tracePt t="41878" x="4845050" y="5080000"/>
          <p14:tracePt t="41894" x="4883150" y="5099050"/>
          <p14:tracePt t="41911" x="4908550" y="5111750"/>
          <p14:tracePt t="41928" x="4921250" y="5111750"/>
          <p14:tracePt t="41944" x="4927600" y="5111750"/>
          <p14:tracePt t="41961" x="4933950" y="5111750"/>
          <p14:tracePt t="41978" x="4946650" y="5111750"/>
          <p14:tracePt t="41994" x="4959350" y="5111750"/>
          <p14:tracePt t="42011" x="4965700" y="5111750"/>
          <p14:tracePt t="42028" x="4991100" y="5099050"/>
          <p14:tracePt t="42044" x="5016500" y="5067300"/>
          <p14:tracePt t="42061" x="5054600" y="5003800"/>
          <p14:tracePt t="42078" x="5086350" y="4946650"/>
          <p14:tracePt t="42094" x="5105400" y="4921250"/>
          <p14:tracePt t="42111" x="5118100" y="4908550"/>
          <p14:tracePt t="42137" x="5118100" y="4889500"/>
          <p14:tracePt t="42201" x="5118100" y="4883150"/>
          <p14:tracePt t="42225" x="5118100" y="4876800"/>
          <p14:tracePt t="42233" x="5118100" y="4870450"/>
          <p14:tracePt t="42249" x="5118100" y="4851400"/>
          <p14:tracePt t="42265" x="5118100" y="4845050"/>
          <p14:tracePt t="42281" x="5118100" y="4838700"/>
          <p14:tracePt t="42369" x="5137150" y="4826000"/>
          <p14:tracePt t="42377" x="5143500" y="4826000"/>
          <p14:tracePt t="42394" x="5175250" y="4826000"/>
          <p14:tracePt t="42411" x="5232400" y="4826000"/>
          <p14:tracePt t="42428" x="5295900" y="4826000"/>
          <p14:tracePt t="42445" x="5365750" y="4826000"/>
          <p14:tracePt t="42461" x="5391150" y="4826000"/>
          <p14:tracePt t="42478" x="5429250" y="4826000"/>
          <p14:tracePt t="42495" x="5461000" y="4826000"/>
          <p14:tracePt t="42511" x="5492750" y="4826000"/>
          <p14:tracePt t="42528" x="5530850" y="4826000"/>
          <p14:tracePt t="42545" x="5581650" y="4826000"/>
          <p14:tracePt t="42545" x="5632450" y="4826000"/>
          <p14:tracePt t="42561" x="5848350" y="4864100"/>
          <p14:tracePt t="42578" x="6140450" y="4864100"/>
          <p14:tracePt t="42594" x="6489700" y="4864100"/>
          <p14:tracePt t="42611" x="6731000" y="4864100"/>
          <p14:tracePt t="42628" x="6838950" y="4857750"/>
          <p14:tracePt t="42644" x="6858000" y="4851400"/>
          <p14:tracePt t="42661" x="6864350" y="4845050"/>
          <p14:tracePt t="42678" x="6883400" y="4845050"/>
          <p14:tracePt t="42694" x="6889750" y="4826000"/>
          <p14:tracePt t="42711" x="6896100" y="4813300"/>
          <p14:tracePt t="42728" x="6902450" y="4781550"/>
          <p14:tracePt t="42744" x="6902450" y="4737100"/>
          <p14:tracePt t="42761" x="6934200" y="4622800"/>
          <p14:tracePt t="42778" x="6946900" y="4565650"/>
          <p14:tracePt t="42795" x="6953250" y="4476750"/>
          <p14:tracePt t="42811" x="6953250" y="4400550"/>
          <p14:tracePt t="42828" x="6953250" y="4330700"/>
          <p14:tracePt t="42844" x="6953250" y="4292600"/>
          <p14:tracePt t="42861" x="6953250" y="4260850"/>
          <p14:tracePt t="42878" x="6953250" y="4254500"/>
          <p14:tracePt t="42905" x="6953250" y="4248150"/>
          <p14:tracePt t="42914" x="6953250" y="4241800"/>
          <p14:tracePt t="42946" x="6953250" y="4229100"/>
          <p14:tracePt t="42953" x="6946900" y="4222750"/>
          <p14:tracePt t="42969" x="6940550" y="4216400"/>
          <p14:tracePt t="42993" x="6934200" y="4216400"/>
          <p14:tracePt t="43001" x="6915150" y="4216400"/>
          <p14:tracePt t="43017" x="6908800" y="4210050"/>
          <p14:tracePt t="43028" x="6902450" y="4203700"/>
          <p14:tracePt t="43045" x="6883400" y="4197350"/>
          <p14:tracePt t="43061" x="6858000" y="4178300"/>
          <p14:tracePt t="43078" x="6845300" y="4165600"/>
          <p14:tracePt t="43095" x="6813550" y="4127500"/>
          <p14:tracePt t="43111" x="6794500" y="4114800"/>
          <p14:tracePt t="43128" x="6781800" y="4095750"/>
          <p14:tracePt t="43145" x="6775450" y="4089400"/>
          <p14:tracePt t="43169" x="6762750" y="4083050"/>
          <p14:tracePt t="43242" x="6756400" y="4076700"/>
          <p14:tracePt t="43258" x="6750050" y="4076700"/>
          <p14:tracePt t="43281" x="6743700" y="4076700"/>
          <p14:tracePt t="43305" x="6737350" y="4076700"/>
          <p14:tracePt t="43313" x="6718300" y="4076700"/>
          <p14:tracePt t="43321" x="6711950" y="4076700"/>
          <p14:tracePt t="43329" x="6705600" y="4076700"/>
          <p14:tracePt t="43345" x="6680200" y="4057650"/>
          <p14:tracePt t="43361" x="6623050" y="4006850"/>
          <p14:tracePt t="43378" x="6578600" y="3956050"/>
          <p14:tracePt t="43395" x="6546850" y="3892550"/>
          <p14:tracePt t="43411" x="6515100" y="3803650"/>
          <p14:tracePt t="43428" x="6489700" y="3689350"/>
          <p14:tracePt t="43445" x="6457950" y="3556000"/>
          <p14:tracePt t="43462" x="6432550" y="3441700"/>
          <p14:tracePt t="43478" x="6388100" y="3308350"/>
          <p14:tracePt t="43495" x="6375400" y="3238500"/>
          <p14:tracePt t="43511" x="6337300" y="3181350"/>
          <p14:tracePt t="43528" x="6305550" y="3124200"/>
          <p14:tracePt t="43545" x="6299200" y="3105150"/>
          <p14:tracePt t="43561" x="6286500" y="3092450"/>
          <p14:tracePt t="43578" x="6267450" y="3092450"/>
          <p14:tracePt t="43595" x="6248400" y="3092450"/>
          <p14:tracePt t="43611" x="6216650" y="3092450"/>
          <p14:tracePt t="43628" x="6121400" y="3092450"/>
          <p14:tracePt t="43645" x="6070600" y="3092450"/>
          <p14:tracePt t="43661" x="5975350" y="3098800"/>
          <p14:tracePt t="43679" x="5867400" y="3098800"/>
          <p14:tracePt t="43695" x="5778500" y="3098800"/>
          <p14:tracePt t="43711" x="5721350" y="3098800"/>
          <p14:tracePt t="43729" x="5676900" y="3098800"/>
          <p14:tracePt t="43745" x="5657850" y="3092450"/>
          <p14:tracePt t="43761" x="5651500" y="3086100"/>
          <p14:tracePt t="43914" x="5645150" y="3086100"/>
          <p14:tracePt t="43922" x="5632450" y="3086100"/>
          <p14:tracePt t="43930" x="5619750" y="3086100"/>
          <p14:tracePt t="43945" x="5562600" y="3105150"/>
          <p14:tracePt t="43962" x="5346700" y="3257550"/>
          <p14:tracePt t="43978" x="5118100" y="3409950"/>
          <p14:tracePt t="43995" x="4927600" y="3549650"/>
          <p14:tracePt t="44011" x="4768850" y="3663950"/>
          <p14:tracePt t="44028" x="4667250" y="3733800"/>
          <p14:tracePt t="44045" x="4610100" y="3778250"/>
          <p14:tracePt t="44061" x="4533900" y="3829050"/>
          <p14:tracePt t="44078" x="4470400" y="3860800"/>
          <p14:tracePt t="44095" x="4438650" y="3886200"/>
          <p14:tracePt t="44111" x="4413250" y="3905250"/>
          <p14:tracePt t="44128" x="4387850" y="3917950"/>
          <p14:tracePt t="44145" x="4362450" y="3943350"/>
          <p14:tracePt t="44162" x="4343400" y="3981450"/>
          <p14:tracePt t="44178" x="4324350" y="4025900"/>
          <p14:tracePt t="44195" x="4286250" y="4076700"/>
          <p14:tracePt t="44212" x="4248150" y="4121150"/>
          <p14:tracePt t="44228" x="4229100" y="4159250"/>
          <p14:tracePt t="44245" x="4210050" y="4184650"/>
          <p14:tracePt t="44261" x="4203700" y="4191000"/>
          <p14:tracePt t="44410" x="4197350" y="4191000"/>
          <p14:tracePt t="44418" x="4171950" y="4191000"/>
          <p14:tracePt t="44429" x="4165600" y="4191000"/>
          <p14:tracePt t="44445" x="4089400" y="4210050"/>
          <p14:tracePt t="44462" x="4032250" y="4222750"/>
          <p14:tracePt t="44478" x="3968750" y="4222750"/>
          <p14:tracePt t="44495" x="3886200" y="4222750"/>
          <p14:tracePt t="44512" x="3797300" y="4222750"/>
          <p14:tracePt t="44528" x="3676650" y="4222750"/>
          <p14:tracePt t="44545" x="3486150" y="4222750"/>
          <p14:tracePt t="44562" x="3124200" y="4222750"/>
          <p14:tracePt t="44578" x="2863850" y="4235450"/>
          <p14:tracePt t="44595" x="2616200" y="4248150"/>
          <p14:tracePt t="44612" x="2387600" y="4292600"/>
          <p14:tracePt t="44628" x="2178050" y="4318000"/>
          <p14:tracePt t="44645" x="2012950" y="4343400"/>
          <p14:tracePt t="44662" x="1955800" y="4356100"/>
          <p14:tracePt t="44678" x="1924050" y="4356100"/>
          <p14:tracePt t="44695" x="1911350" y="4356100"/>
          <p14:tracePt t="44712" x="1905000" y="4356100"/>
          <p14:tracePt t="44930" x="1924050" y="4362450"/>
          <p14:tracePt t="44938" x="1981200" y="4375150"/>
          <p14:tracePt t="44946" x="2089150" y="4400550"/>
          <p14:tracePt t="44962" x="2330450" y="4413250"/>
          <p14:tracePt t="44978" x="2590800" y="4413250"/>
          <p14:tracePt t="44995" x="2762250" y="4413250"/>
          <p14:tracePt t="45012" x="2921000" y="4413250"/>
          <p14:tracePt t="45028" x="3086100" y="4381500"/>
          <p14:tracePt t="45045" x="3270250" y="4330700"/>
          <p14:tracePt t="45062" x="3454400" y="4260850"/>
          <p14:tracePt t="45078" x="3670300" y="4210050"/>
          <p14:tracePt t="45095" x="3905250" y="4140200"/>
          <p14:tracePt t="45112" x="4152900" y="4070350"/>
          <p14:tracePt t="45128" x="4356100" y="4006850"/>
          <p14:tracePt t="45146" x="4552950" y="3968750"/>
          <p14:tracePt t="45162" x="4597400" y="3968750"/>
          <p14:tracePt t="45178" x="4629150" y="3968750"/>
          <p14:tracePt t="45195" x="4635500" y="3968750"/>
          <p14:tracePt t="45212" x="4641850" y="3968750"/>
          <p14:tracePt t="45258" x="4648200" y="3968750"/>
          <p14:tracePt t="45282" x="4660900" y="3981450"/>
          <p14:tracePt t="45306" x="4667250" y="3994150"/>
          <p14:tracePt t="45346" x="4667250" y="4000500"/>
          <p14:tracePt t="45362" x="4667250" y="4013200"/>
          <p14:tracePt t="45370" x="4667250" y="4019550"/>
          <p14:tracePt t="45378" x="4667250" y="4032250"/>
          <p14:tracePt t="45395" x="4667250" y="4038600"/>
          <p14:tracePt t="45412" x="4667250" y="4051300"/>
          <p14:tracePt t="45482" x="4667250" y="4057650"/>
          <p14:tracePt t="45514" x="4629150" y="4057650"/>
          <p14:tracePt t="45522" x="4629150" y="4051300"/>
          <p14:tracePt t="45530" x="4622800" y="4025900"/>
          <p14:tracePt t="45545" x="4610100" y="3987800"/>
          <p14:tracePt t="45562" x="4559300" y="3898900"/>
          <p14:tracePt t="45578" x="4533900" y="3841750"/>
          <p14:tracePt t="45595" x="4514850" y="3790950"/>
          <p14:tracePt t="45612" x="4476750" y="3746500"/>
          <p14:tracePt t="45629" x="4425950" y="3695700"/>
          <p14:tracePt t="45646" x="4394200" y="3670300"/>
          <p14:tracePt t="45662" x="4343400" y="3638550"/>
          <p14:tracePt t="45679" x="4286250" y="3619500"/>
          <p14:tracePt t="45695" x="4254500" y="3619500"/>
          <p14:tracePt t="45712" x="4210050" y="3619500"/>
          <p14:tracePt t="45728" x="4165600" y="3619500"/>
          <p14:tracePt t="45745" x="4095750" y="3638550"/>
          <p14:tracePt t="45762" x="4006850" y="3708400"/>
          <p14:tracePt t="45778" x="3943350" y="3771900"/>
          <p14:tracePt t="45795" x="3879850" y="3841750"/>
          <p14:tracePt t="45812" x="3784600" y="3937000"/>
          <p14:tracePt t="45828" x="3746500" y="3981450"/>
          <p14:tracePt t="45845" x="3721100" y="4038600"/>
          <p14:tracePt t="45862" x="3695700" y="4076700"/>
          <p14:tracePt t="45879" x="3683000" y="4108450"/>
          <p14:tracePt t="45895" x="3683000" y="4140200"/>
          <p14:tracePt t="45913" x="3683000" y="4184650"/>
          <p14:tracePt t="45929" x="3683000" y="4216400"/>
          <p14:tracePt t="45945" x="3683000" y="4241800"/>
          <p14:tracePt t="45962" x="3759200" y="4337050"/>
          <p14:tracePt t="45978" x="3873500" y="4387850"/>
          <p14:tracePt t="45995" x="4089400" y="4438650"/>
          <p14:tracePt t="46012" x="4349750" y="4438650"/>
          <p14:tracePt t="46029" x="4591050" y="4438650"/>
          <p14:tracePt t="46045" x="4749800" y="4438650"/>
          <p14:tracePt t="46062" x="4845050" y="4438650"/>
          <p14:tracePt t="46078" x="4889500" y="4438650"/>
          <p14:tracePt t="46095" x="4933950" y="4432300"/>
          <p14:tracePt t="46112" x="4946650" y="4406900"/>
          <p14:tracePt t="46129" x="4946650" y="4375150"/>
          <p14:tracePt t="46146" x="4965700" y="4330700"/>
          <p14:tracePt t="46147" x="4965700" y="4311650"/>
          <p14:tracePt t="46162" x="4965700" y="4273550"/>
          <p14:tracePt t="46179" x="4965700" y="4241800"/>
          <p14:tracePt t="46195" x="4965700" y="4216400"/>
          <p14:tracePt t="46212" x="4965700" y="4178300"/>
          <p14:tracePt t="46229" x="4965700" y="4146550"/>
          <p14:tracePt t="46245" x="4940300" y="4127500"/>
          <p14:tracePt t="46262" x="4902200" y="4095750"/>
          <p14:tracePt t="46279" x="4876800" y="4083050"/>
          <p14:tracePt t="46295" x="4832350" y="4057650"/>
          <p14:tracePt t="46312" x="4775200" y="4038600"/>
          <p14:tracePt t="46329" x="4718050" y="4006850"/>
          <p14:tracePt t="46345" x="4686300" y="4000500"/>
          <p14:tracePt t="46362" x="4597400" y="3987800"/>
          <p14:tracePt t="46379" x="4546600" y="3987800"/>
          <p14:tracePt t="46395" x="4502150" y="3987800"/>
          <p14:tracePt t="46412" x="4464050" y="3987800"/>
          <p14:tracePt t="46429" x="4425950" y="3987800"/>
          <p14:tracePt t="46445" x="4381500" y="3987800"/>
          <p14:tracePt t="46462" x="4330700" y="4032250"/>
          <p14:tracePt t="46479" x="4286250" y="4070350"/>
          <p14:tracePt t="46495" x="4235450" y="4108450"/>
          <p14:tracePt t="46512" x="4203700" y="4140200"/>
          <p14:tracePt t="46529" x="4184650" y="4178300"/>
          <p14:tracePt t="46545" x="4178300" y="4197350"/>
          <p14:tracePt t="46546" x="4178300" y="4222750"/>
          <p14:tracePt t="46562" x="4178300" y="4248150"/>
          <p14:tracePt t="46579" x="4178300" y="4279900"/>
          <p14:tracePt t="46595" x="4178300" y="4286250"/>
          <p14:tracePt t="46618" x="4178300" y="4311650"/>
          <p14:tracePt t="46659" x="4178300" y="4318000"/>
          <p14:tracePt t="46682" x="4184650" y="4318000"/>
          <p14:tracePt t="46698" x="4197350" y="4318000"/>
          <p14:tracePt t="46707" x="4203700" y="4311650"/>
          <p14:tracePt t="46714" x="4210050" y="4305300"/>
          <p14:tracePt t="46729" x="4216400" y="4298950"/>
          <p14:tracePt t="46745" x="4241800" y="4279900"/>
          <p14:tracePt t="46747" x="4248150" y="4273550"/>
          <p14:tracePt t="46762" x="4260850" y="4260850"/>
          <p14:tracePt t="46779" x="4286250" y="4222750"/>
          <p14:tracePt t="46795" x="4286250" y="4210050"/>
          <p14:tracePt t="46812" x="4318000" y="4178300"/>
          <p14:tracePt t="46829" x="4375150" y="4140200"/>
          <p14:tracePt t="46846" x="4489450" y="4057650"/>
          <p14:tracePt t="46862" x="4679950" y="3956050"/>
          <p14:tracePt t="46879" x="4933950" y="3841750"/>
          <p14:tracePt t="46895" x="5238750" y="3708400"/>
          <p14:tracePt t="46912" x="5492750" y="3600450"/>
          <p14:tracePt t="46929" x="5676900" y="3517900"/>
          <p14:tracePt t="46945" x="5784850" y="3460750"/>
          <p14:tracePt t="46962" x="5848350" y="3409950"/>
          <p14:tracePt t="46979" x="5873750" y="3378200"/>
          <p14:tracePt t="46995" x="5886450" y="3365500"/>
          <p14:tracePt t="47012" x="5911850" y="3340100"/>
          <p14:tracePt t="47029" x="5911850" y="3333750"/>
          <p14:tracePt t="47045" x="5924550" y="3308350"/>
          <p14:tracePt t="47062" x="5924550" y="3289300"/>
          <p14:tracePt t="47079" x="5930900" y="3276600"/>
          <p14:tracePt t="47096" x="5937250" y="3251200"/>
          <p14:tracePt t="47112" x="5949950" y="3213100"/>
          <p14:tracePt t="47129" x="5956300" y="3206750"/>
          <p14:tracePt t="47146" x="5969000" y="3181350"/>
          <p14:tracePt t="47162" x="6007100" y="3155950"/>
          <p14:tracePt t="47179" x="6013450" y="3136900"/>
          <p14:tracePt t="47196" x="6051550" y="3117850"/>
          <p14:tracePt t="47212" x="6096000" y="3092450"/>
          <p14:tracePt t="47229" x="6134100" y="3073400"/>
          <p14:tracePt t="47245" x="6197600" y="3035300"/>
          <p14:tracePt t="47262" x="6299200" y="2978150"/>
          <p14:tracePt t="47279" x="6394450" y="2959100"/>
          <p14:tracePt t="47295" x="6508750" y="2921000"/>
          <p14:tracePt t="47312" x="6565900" y="2914650"/>
          <p14:tracePt t="47329" x="6604000" y="2914650"/>
          <p14:tracePt t="47346" x="6610350" y="2914650"/>
          <p14:tracePt t="47362" x="6616700" y="2927350"/>
          <p14:tracePt t="47379" x="6616700" y="2984500"/>
          <p14:tracePt t="47396" x="6604000" y="3041650"/>
          <p14:tracePt t="47412" x="6584950" y="3124200"/>
          <p14:tracePt t="47429" x="6534150" y="3200400"/>
          <p14:tracePt t="47446" x="6496050" y="3244850"/>
          <p14:tracePt t="47462" x="6477000" y="3276600"/>
          <p14:tracePt t="47479" x="6451600" y="3302000"/>
          <p14:tracePt t="47530" x="6445250" y="3308350"/>
          <p14:tracePt t="47635" x="6451600" y="3308350"/>
          <p14:tracePt t="47643" x="6470650" y="3308350"/>
          <p14:tracePt t="47651" x="6508750" y="3308350"/>
          <p14:tracePt t="47662" x="6578600" y="3295650"/>
          <p14:tracePt t="47679" x="6845300" y="3194050"/>
          <p14:tracePt t="47696" x="7131050" y="3124200"/>
          <p14:tracePt t="47712" x="7366000" y="3054350"/>
          <p14:tracePt t="47729" x="7562850" y="2990850"/>
          <p14:tracePt t="47746" x="7670800" y="2952750"/>
          <p14:tracePt t="47762" x="7727950" y="2914650"/>
          <p14:tracePt t="47803" x="7734300" y="2908300"/>
          <p14:tracePt t="47931" x="7721600" y="2908300"/>
          <p14:tracePt t="47947" x="7708900" y="2908300"/>
          <p14:tracePt t="48075" x="7696200" y="2908300"/>
          <p14:tracePt t="48099" x="7689850" y="2914650"/>
          <p14:tracePt t="48163" x="7683500" y="2914650"/>
          <p14:tracePt t="48171" x="7670800" y="2927350"/>
          <p14:tracePt t="48339" x="7664450" y="2927350"/>
          <p14:tracePt t="48611" x="7658100" y="2927350"/>
          <p14:tracePt t="48651" x="7651750" y="2933700"/>
          <p14:tracePt t="48675" x="7651750" y="2940050"/>
          <p14:tracePt t="48683" x="7651750" y="2946400"/>
          <p14:tracePt t="48696" x="7689850" y="2952750"/>
          <p14:tracePt t="48713" x="7861300" y="2971800"/>
          <p14:tracePt t="48729" x="8140700" y="2971800"/>
          <p14:tracePt t="48746" x="8451850" y="2971800"/>
          <p14:tracePt t="48763" x="9093200" y="2971800"/>
          <p14:tracePt t="48979" x="8985250" y="3994150"/>
          <p14:tracePt t="48996" x="8896350" y="4051300"/>
          <p14:tracePt t="49012" x="8851900" y="4076700"/>
          <p14:tracePt t="49029" x="8845550" y="4083050"/>
          <p14:tracePt t="49131" x="8832850" y="4083050"/>
          <p14:tracePt t="49139" x="8832850" y="4076700"/>
          <p14:tracePt t="49147" x="8826500" y="4051300"/>
          <p14:tracePt t="49163" x="8826500" y="4013200"/>
          <p14:tracePt t="49179" x="8807450" y="3975100"/>
          <p14:tracePt t="49196" x="8807450" y="3949700"/>
          <p14:tracePt t="49213" x="8801100" y="3917950"/>
          <p14:tracePt t="49229" x="8788400" y="3886200"/>
          <p14:tracePt t="49251" x="8782050" y="3873500"/>
          <p14:tracePt t="49275" x="8769350" y="3860800"/>
          <p14:tracePt t="49299" x="8750300" y="3841750"/>
          <p14:tracePt t="49315" x="8731250" y="3829050"/>
          <p14:tracePt t="49323" x="8699500" y="3822700"/>
          <p14:tracePt t="49331" x="8686800" y="3822700"/>
          <p14:tracePt t="49346" x="8655050" y="3810000"/>
          <p14:tracePt t="49363" x="8534400" y="3790950"/>
          <p14:tracePt t="49379" x="8426450" y="3778250"/>
          <p14:tracePt t="49396" x="8280400" y="3765550"/>
          <p14:tracePt t="49413" x="8102600" y="3765550"/>
          <p14:tracePt t="49429" x="8001000" y="3765550"/>
          <p14:tracePt t="49446" x="7950200" y="3759200"/>
          <p14:tracePt t="49463" x="7918450" y="3740150"/>
          <p14:tracePt t="49479" x="7912100" y="3740150"/>
          <p14:tracePt t="49499" x="7899400" y="3733800"/>
          <p14:tracePt t="49531" x="7899400" y="3727450"/>
          <p14:tracePt t="49539" x="7899400" y="3708400"/>
          <p14:tracePt t="49555" x="7899400" y="3695700"/>
          <p14:tracePt t="49571" x="7905750" y="3676650"/>
          <p14:tracePt t="50436" x="7912100" y="3657600"/>
          <p14:tracePt t="50443" x="7924800" y="3638550"/>
          <p14:tracePt t="50451" x="7924800" y="3600450"/>
          <p14:tracePt t="50463" x="7931150" y="3575050"/>
          <p14:tracePt t="50480" x="7931150" y="3549650"/>
          <p14:tracePt t="50496" x="7931150" y="3530600"/>
          <p14:tracePt t="50595" x="7931150" y="3536950"/>
          <p14:tracePt t="50603" x="7931150" y="3549650"/>
          <p14:tracePt t="50613" x="7931150" y="3556000"/>
          <p14:tracePt t="50630" x="7931150" y="3562350"/>
          <p14:tracePt t="50646" x="7931150" y="3575050"/>
          <p14:tracePt t="50827" x="7931150" y="3587750"/>
          <p14:tracePt t="51140" x="7924800" y="3594100"/>
          <p14:tracePt t="51163" x="7918450" y="3594100"/>
          <p14:tracePt t="51171" x="7912100" y="3594100"/>
          <p14:tracePt t="51187" x="7899400" y="3594100"/>
          <p14:tracePt t="51283" x="7886700" y="3594100"/>
          <p14:tracePt t="52211" x="7867650" y="3606800"/>
          <p14:tracePt t="52236" x="7861300" y="3613150"/>
          <p14:tracePt t="52324" x="7854950" y="3619500"/>
          <p14:tracePt t="52388" x="7854950" y="3625850"/>
          <p14:tracePt t="52852" x="7835900" y="3644900"/>
          <p14:tracePt t="52884" x="7829550" y="3651250"/>
          <p14:tracePt t="53708" x="7823200" y="3651250"/>
          <p14:tracePt t="53780" x="7816850" y="3657600"/>
          <p14:tracePt t="53844" x="7804150" y="3657600"/>
          <p14:tracePt t="55932" x="7810500" y="3657600"/>
          <p14:tracePt t="55940" x="7823200" y="3657600"/>
          <p14:tracePt t="55948" x="7842250" y="3657600"/>
          <p14:tracePt t="55964" x="7886700" y="3638550"/>
          <p14:tracePt t="55981" x="7969250" y="3606800"/>
          <p14:tracePt t="55997" x="8026400" y="3575050"/>
          <p14:tracePt t="56014" x="8051800" y="3562350"/>
          <p14:tracePt t="56031" x="8083550" y="3549650"/>
          <p14:tracePt t="56047" x="8102600" y="3536950"/>
          <p14:tracePt t="56064" x="8108950" y="3530600"/>
          <p14:tracePt t="56081" x="8115300" y="3524250"/>
          <p14:tracePt t="56098" x="8121650" y="3517900"/>
          <p14:tracePt t="56114" x="8128000" y="3498850"/>
          <p14:tracePt t="56132" x="8147050" y="3473450"/>
          <p14:tracePt t="56148" x="8147050" y="3448050"/>
          <p14:tracePt t="56164" x="8147050" y="3422650"/>
          <p14:tracePt t="56181" x="8147050" y="3416300"/>
          <p14:tracePt t="56198" x="8147050" y="3390900"/>
          <p14:tracePt t="56214" x="8147050" y="3378200"/>
          <p14:tracePt t="56231" x="8147050" y="3352800"/>
          <p14:tracePt t="56248" x="8147050" y="3346450"/>
          <p14:tracePt t="56264" x="8147050" y="3340100"/>
          <p14:tracePt t="56281" x="8147050" y="3333750"/>
          <p14:tracePt t="56298" x="8147050" y="3314700"/>
          <p14:tracePt t="56324" x="8147050" y="3308350"/>
          <p14:tracePt t="56333" x="8147050" y="3302000"/>
          <p14:tracePt t="56581" x="8140700" y="3308350"/>
          <p14:tracePt t="56621" x="8134350" y="3321050"/>
          <p14:tracePt t="56853" x="8134350" y="3327400"/>
          <p14:tracePt t="57133" x="8140700" y="3327400"/>
          <p14:tracePt t="57213" x="8147050" y="3327400"/>
          <p14:tracePt t="57341" x="8147050" y="3333750"/>
          <p14:tracePt t="57357" x="8147050" y="3340100"/>
          <p14:tracePt t="57397" x="8147050" y="3346450"/>
          <p14:tracePt t="57469" x="8140700" y="3352800"/>
          <p14:tracePt t="57525" x="8134350" y="3365500"/>
          <p14:tracePt t="57565" x="8134350" y="3371850"/>
          <p14:tracePt t="59029" x="8134350" y="3378200"/>
          <p14:tracePt t="59037" x="8134350" y="3384550"/>
          <p14:tracePt t="59049" x="8134350" y="3390900"/>
          <p14:tracePt t="59065" x="8134350" y="3416300"/>
          <p14:tracePt t="59082" x="8134350" y="3429000"/>
          <p14:tracePt t="59098" x="8134350" y="3454400"/>
          <p14:tracePt t="59637" x="8134350" y="3460750"/>
          <p14:tracePt t="59677" x="8140700" y="3460750"/>
          <p14:tracePt t="60005" x="8147050" y="3467100"/>
          <p14:tracePt t="60045" x="8147050" y="3486150"/>
          <p14:tracePt t="60061" x="8147050" y="3492500"/>
          <p14:tracePt t="60285" x="8153400" y="3498850"/>
          <p14:tracePt t="60902" x="8153400" y="3505200"/>
          <p14:tracePt t="60926" x="8153400" y="3524250"/>
          <p14:tracePt t="62046" x="8134350" y="3543300"/>
          <p14:tracePt t="62054" x="8020050" y="3587750"/>
          <p14:tracePt t="62066" x="7854950" y="3683000"/>
          <p14:tracePt t="62082" x="6991350" y="4000500"/>
          <p14:tracePt t="62099" x="5549900" y="4419600"/>
          <p14:tracePt t="62116" x="4108450" y="4813300"/>
          <p14:tracePt t="62132" x="2952750" y="4959350"/>
          <p14:tracePt t="62149" x="2381250" y="5029200"/>
          <p14:tracePt t="62166" x="2197100" y="5022850"/>
          <p14:tracePt t="62182" x="2184400" y="5010150"/>
          <p14:tracePt t="62199" x="2152650" y="4965700"/>
          <p14:tracePt t="62216" x="2146300" y="4921250"/>
          <p14:tracePt t="62232" x="2146300" y="4895850"/>
          <p14:tracePt t="62249" x="2146300" y="4857750"/>
          <p14:tracePt t="62266" x="2159000" y="4838700"/>
          <p14:tracePt t="62282" x="2203450" y="4781550"/>
          <p14:tracePt t="62299" x="2254250" y="4718050"/>
          <p14:tracePt t="62316" x="2317750" y="4648200"/>
          <p14:tracePt t="62332" x="2413000" y="4521200"/>
          <p14:tracePt t="62349" x="2501900" y="4394200"/>
          <p14:tracePt t="62366" x="2692400" y="4127500"/>
          <p14:tracePt t="62382" x="2857500" y="3937000"/>
          <p14:tracePt t="62399" x="3048000" y="3765550"/>
          <p14:tracePt t="62416" x="3308350" y="3594100"/>
          <p14:tracePt t="62432" x="3581400" y="3422650"/>
          <p14:tracePt t="62449" x="4051300" y="3232150"/>
          <p14:tracePt t="62466" x="4768850" y="3003550"/>
          <p14:tracePt t="62482" x="5511800" y="2787650"/>
          <p14:tracePt t="62499" x="5829300" y="2660650"/>
          <p14:tracePt t="62515" x="5981700" y="2578100"/>
          <p14:tracePt t="62532" x="6000750" y="2552700"/>
          <p14:tracePt t="62549" x="6007100" y="2546350"/>
          <p14:tracePt t="62574" x="6007100" y="2533650"/>
          <p14:tracePt t="62582" x="6007100" y="2527300"/>
          <p14:tracePt t="62606" x="6007100" y="2514600"/>
          <p14:tracePt t="62622" x="6007100" y="2508250"/>
          <p14:tracePt t="62638" x="6000750" y="2508250"/>
          <p14:tracePt t="62649" x="5994400" y="2508250"/>
          <p14:tracePt t="62666" x="5969000" y="2508250"/>
          <p14:tracePt t="62682" x="5911850" y="2533650"/>
          <p14:tracePt t="62700" x="5886450" y="2552700"/>
          <p14:tracePt t="62716" x="5848350" y="2590800"/>
          <p14:tracePt t="62732" x="5797550" y="2654300"/>
          <p14:tracePt t="62750" x="5657850" y="2813050"/>
          <p14:tracePt t="62766" x="5461000" y="2990850"/>
          <p14:tracePt t="62782" x="5251450" y="3206750"/>
          <p14:tracePt t="62799" x="5003800" y="3435350"/>
          <p14:tracePt t="62816" x="4819650" y="3663950"/>
          <p14:tracePt t="62832" x="4622800" y="3892550"/>
          <p14:tracePt t="62849" x="4495800" y="4083050"/>
          <p14:tracePt t="62866" x="4406900" y="4267200"/>
          <p14:tracePt t="62882" x="4298950" y="4457700"/>
          <p14:tracePt t="62899" x="4222750" y="4578350"/>
          <p14:tracePt t="62916" x="4191000" y="4692650"/>
          <p14:tracePt t="62932" x="4165600" y="4787900"/>
          <p14:tracePt t="62950" x="4127500" y="4927600"/>
          <p14:tracePt t="62966" x="4114800" y="5022850"/>
          <p14:tracePt t="62982" x="4114800" y="5130800"/>
          <p14:tracePt t="62999" x="4102100" y="5207000"/>
          <p14:tracePt t="63016" x="4102100" y="5276850"/>
          <p14:tracePt t="63032" x="4102100" y="5334000"/>
          <p14:tracePt t="63049" x="4102100" y="5378450"/>
          <p14:tracePt t="63066" x="4102100" y="5391150"/>
          <p14:tracePt t="63082" x="4108450" y="5403850"/>
          <p14:tracePt t="63099" x="4121150" y="5416550"/>
          <p14:tracePt t="63118" x="4140200" y="5416550"/>
          <p14:tracePt t="63132" x="4165600" y="5416550"/>
          <p14:tracePt t="63149" x="4248150" y="5391150"/>
          <p14:tracePt t="63166" x="4514850" y="5232400"/>
          <p14:tracePt t="63183" x="4787900" y="5086350"/>
          <p14:tracePt t="63199" x="5099050" y="4940300"/>
          <p14:tracePt t="63216" x="5441950" y="4819650"/>
          <p14:tracePt t="63233" x="5746750" y="4673600"/>
          <p14:tracePt t="63249" x="5949950" y="4584700"/>
          <p14:tracePt t="63266" x="6108700" y="4476750"/>
          <p14:tracePt t="63283" x="6210300" y="4394200"/>
          <p14:tracePt t="63299" x="6292850" y="4298950"/>
          <p14:tracePt t="63316" x="6356350" y="4229100"/>
          <p14:tracePt t="63333" x="6388100" y="4178300"/>
          <p14:tracePt t="63349" x="6413500" y="4133850"/>
          <p14:tracePt t="63366" x="6451600" y="4044950"/>
          <p14:tracePt t="63383" x="6470650" y="3968750"/>
          <p14:tracePt t="63399" x="6502400" y="3867150"/>
          <p14:tracePt t="63416" x="6546850" y="3778250"/>
          <p14:tracePt t="63433" x="6572250" y="3683000"/>
          <p14:tracePt t="63450" x="6604000" y="3587750"/>
          <p14:tracePt t="63466" x="6610350" y="3517900"/>
          <p14:tracePt t="63482" x="6610350" y="3473450"/>
          <p14:tracePt t="63499" x="6610350" y="3429000"/>
          <p14:tracePt t="63516" x="6610350" y="3371850"/>
          <p14:tracePt t="63533" x="6610350" y="3340100"/>
          <p14:tracePt t="63550" x="6597650" y="3270250"/>
          <p14:tracePt t="63550" x="6578600" y="3251200"/>
          <p14:tracePt t="63566" x="6527800" y="3168650"/>
          <p14:tracePt t="63583" x="6477000" y="3079750"/>
          <p14:tracePt t="63599" x="6419850" y="3009900"/>
          <p14:tracePt t="63616" x="6343650" y="2933700"/>
          <p14:tracePt t="63633" x="6330950" y="2914650"/>
          <p14:tracePt t="63649" x="6248400" y="2876550"/>
          <p14:tracePt t="63666" x="6115050" y="2838450"/>
          <p14:tracePt t="63683" x="5937250" y="2838450"/>
          <p14:tracePt t="63700" x="5759450" y="2825750"/>
          <p14:tracePt t="63716" x="5556250" y="2825750"/>
          <p14:tracePt t="63733" x="5308600" y="2863850"/>
          <p14:tracePt t="63749" x="5035550" y="2946400"/>
          <p14:tracePt t="63766" x="4622800" y="3130550"/>
          <p14:tracePt t="63783" x="4406900" y="3225800"/>
          <p14:tracePt t="63799" x="4178300" y="3365500"/>
          <p14:tracePt t="63816" x="4006850" y="3486150"/>
          <p14:tracePt t="63833" x="3879850" y="3587750"/>
          <p14:tracePt t="63849" x="3740150" y="3721100"/>
          <p14:tracePt t="63866" x="3644900" y="3810000"/>
          <p14:tracePt t="63883" x="3562350" y="3905250"/>
          <p14:tracePt t="63899" x="3505200" y="3994150"/>
          <p14:tracePt t="63916" x="3467100" y="4064000"/>
          <p14:tracePt t="63933" x="3429000" y="4165600"/>
          <p14:tracePt t="63934" x="3422650" y="4184650"/>
          <p14:tracePt t="63949" x="3403600" y="4222750"/>
          <p14:tracePt t="63967" x="3365500" y="4311650"/>
          <p14:tracePt t="63983" x="3346450" y="4368800"/>
          <p14:tracePt t="64000" x="3314700" y="4413250"/>
          <p14:tracePt t="64016" x="3308350" y="4451350"/>
          <p14:tracePt t="64033" x="3289300" y="4495800"/>
          <p14:tracePt t="64049" x="3282950" y="4527550"/>
          <p14:tracePt t="64066" x="3276600" y="4546600"/>
          <p14:tracePt t="64083" x="3257550" y="4616450"/>
          <p14:tracePt t="64099" x="3225800" y="4699000"/>
          <p14:tracePt t="64116" x="3213100" y="4775200"/>
          <p14:tracePt t="64133" x="3187700" y="4845050"/>
          <p14:tracePt t="64149" x="3187700" y="4927600"/>
          <p14:tracePt t="64167" x="3187700" y="5010150"/>
          <p14:tracePt t="64183" x="3187700" y="5054600"/>
          <p14:tracePt t="64199" x="3206750" y="5080000"/>
          <p14:tracePt t="64217" x="3251200" y="5124450"/>
          <p14:tracePt t="64233" x="3314700" y="5162550"/>
          <p14:tracePt t="64250" x="3384550" y="5181600"/>
          <p14:tracePt t="64266" x="3511550" y="5207000"/>
          <p14:tracePt t="64283" x="3689350" y="5207000"/>
          <p14:tracePt t="64299" x="3943350" y="5207000"/>
          <p14:tracePt t="64316" x="4267200" y="5124450"/>
          <p14:tracePt t="64333" x="4648200" y="5035550"/>
          <p14:tracePt t="64349" x="5029200" y="4908550"/>
          <p14:tracePt t="64366" x="5422900" y="4737100"/>
          <p14:tracePt t="64383" x="5594350" y="4660900"/>
          <p14:tracePt t="64399" x="5753100" y="4559300"/>
          <p14:tracePt t="64417" x="5873750" y="4470400"/>
          <p14:tracePt t="64433" x="5981700" y="4375150"/>
          <p14:tracePt t="64449" x="6076950" y="4292600"/>
          <p14:tracePt t="64466" x="6184900" y="4178300"/>
          <p14:tracePt t="64483" x="6242050" y="4108450"/>
          <p14:tracePt t="64499" x="6292850" y="4019550"/>
          <p14:tracePt t="64516" x="6324600" y="3975100"/>
          <p14:tracePt t="64533" x="6350000" y="3924300"/>
          <p14:tracePt t="64550" x="6369050" y="3879850"/>
          <p14:tracePt t="64550" x="6388100" y="3867150"/>
          <p14:tracePt t="64566" x="6407150" y="3816350"/>
          <p14:tracePt t="64583" x="6413500" y="3771900"/>
          <p14:tracePt t="64599" x="6445250" y="3727450"/>
          <p14:tracePt t="64616" x="6451600" y="3670300"/>
          <p14:tracePt t="64633" x="6464300" y="3625850"/>
          <p14:tracePt t="64649" x="6464300" y="3581400"/>
          <p14:tracePt t="64666" x="6464300" y="3524250"/>
          <p14:tracePt t="64683" x="6464300" y="3492500"/>
          <p14:tracePt t="64700" x="6457950" y="3448050"/>
          <p14:tracePt t="64716" x="6438900" y="3429000"/>
          <p14:tracePt t="64733" x="6432550" y="3403600"/>
          <p14:tracePt t="64750" x="6426200" y="3397250"/>
          <p14:tracePt t="64766" x="6407150" y="3365500"/>
          <p14:tracePt t="64783" x="6388100" y="3352800"/>
          <p14:tracePt t="64822" x="6381750" y="3346450"/>
          <p14:tracePt t="64966" x="6394450" y="3346450"/>
          <p14:tracePt t="64974" x="6400800" y="3352800"/>
          <p14:tracePt t="64983" x="6407150" y="3365500"/>
          <p14:tracePt t="65000" x="6445250" y="3378200"/>
          <p14:tracePt t="65016" x="6502400" y="3416300"/>
          <p14:tracePt t="65033" x="6597650" y="3460750"/>
          <p14:tracePt t="65050" x="6845300" y="3530600"/>
          <p14:tracePt t="65066" x="7245350" y="3594100"/>
          <p14:tracePt t="65083" x="7842250" y="3651250"/>
          <p14:tracePt t="65100" x="8324850" y="3752850"/>
          <p14:tracePt t="65116" x="8585200" y="3797300"/>
          <p14:tracePt t="65134" x="8616950" y="3822700"/>
          <p14:tracePt t="65150" x="8642350" y="3841750"/>
          <p14:tracePt t="65166" x="8636000" y="3886200"/>
          <p14:tracePt t="65183" x="8623300" y="3917950"/>
          <p14:tracePt t="65206" x="8616950" y="3924300"/>
          <p14:tracePt t="65216" x="8610600" y="3937000"/>
          <p14:tracePt t="65263" x="8591550" y="3949700"/>
          <p14:tracePt t="65278" x="8585200" y="3956050"/>
          <p14:tracePt t="65286" x="8578850" y="3956050"/>
          <p14:tracePt t="65294" x="8566150" y="3968750"/>
          <p14:tracePt t="65302" x="8553450" y="3968750"/>
          <p14:tracePt t="65316" x="8528050" y="3975100"/>
          <p14:tracePt t="65333" x="8496300" y="4000500"/>
          <p14:tracePt t="65350" x="8477250" y="4006850"/>
          <p14:tracePt t="65366" x="8458200" y="4019550"/>
          <p14:tracePt t="65455" x="8445500" y="4019550"/>
          <p14:tracePt t="65583" x="8439150" y="4019550"/>
          <p14:tracePt t="65607" x="8432800" y="4006850"/>
          <p14:tracePt t="65623" x="8426450" y="3994150"/>
          <p14:tracePt t="65631" x="8420100" y="3987800"/>
          <p14:tracePt t="65647" x="8413750" y="3975100"/>
          <p14:tracePt t="65655" x="8401050" y="3968750"/>
          <p14:tracePt t="65666" x="8394700" y="3956050"/>
          <p14:tracePt t="65683" x="8388350" y="3949700"/>
          <p14:tracePt t="65700" x="8369300" y="3930650"/>
          <p14:tracePt t="65716" x="8356600" y="3917950"/>
          <p14:tracePt t="65733" x="8331200" y="3892550"/>
          <p14:tracePt t="65750" x="8324850" y="3886200"/>
          <p14:tracePt t="65766" x="8318500" y="3879850"/>
          <p14:tracePt t="66079" x="8318500" y="3867150"/>
          <p14:tracePt t="67967" x="8318500" y="3873500"/>
          <p14:tracePt t="67983" x="8318500" y="3879850"/>
          <p14:tracePt t="67991" x="8318500" y="3886200"/>
          <p14:tracePt t="68007" x="8318500" y="3892550"/>
          <p14:tracePt t="68584" x="8318500" y="3905250"/>
          <p14:tracePt t="68591" x="8318500" y="39179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The Pleiades:  </a:t>
            </a:r>
            <a:br>
              <a:rPr lang="en-CA" sz="4800" b="1" dirty="0" smtClean="0">
                <a:latin typeface="+mn-lt"/>
              </a:rPr>
            </a:br>
            <a:r>
              <a:rPr lang="en-CA" sz="4800" b="1" dirty="0" smtClean="0">
                <a:latin typeface="+mn-lt"/>
              </a:rPr>
              <a:t> a cluster of young stars</a:t>
            </a:r>
            <a:endParaRPr lang="en-CA" sz="4800" b="1" dirty="0">
              <a:latin typeface="+mn-lt"/>
            </a:endParaRPr>
          </a:p>
        </p:txBody>
      </p:sp>
      <p:pic>
        <p:nvPicPr>
          <p:cNvPr id="3" name="Picture 2"/>
          <p:cNvPicPr>
            <a:picLocks noChangeAspect="1"/>
          </p:cNvPicPr>
          <p:nvPr/>
        </p:nvPicPr>
        <p:blipFill>
          <a:blip r:embed="rId4"/>
          <a:stretch>
            <a:fillRect/>
          </a:stretch>
        </p:blipFill>
        <p:spPr>
          <a:xfrm>
            <a:off x="1641229" y="1749099"/>
            <a:ext cx="5990899" cy="4320000"/>
          </a:xfrm>
          <a:prstGeom prst="rect">
            <a:avLst/>
          </a:prstGeom>
        </p:spPr>
      </p:pic>
      <p:sp>
        <p:nvSpPr>
          <p:cNvPr id="4" name="Rectangle 3"/>
          <p:cNvSpPr/>
          <p:nvPr/>
        </p:nvSpPr>
        <p:spPr>
          <a:xfrm>
            <a:off x="1477106" y="6211669"/>
            <a:ext cx="6869725" cy="646331"/>
          </a:xfrm>
          <a:prstGeom prst="rect">
            <a:avLst/>
          </a:prstGeom>
        </p:spPr>
        <p:txBody>
          <a:bodyPr wrap="square">
            <a:spAutoFit/>
          </a:bodyPr>
          <a:lstStyle/>
          <a:p>
            <a:r>
              <a:rPr lang="en-CA" dirty="0" smtClean="0">
                <a:solidFill>
                  <a:srgbClr val="FF0000"/>
                </a:solidFill>
              </a:rPr>
              <a:t>The Pleiades, an open cluster of young bright stars.</a:t>
            </a:r>
          </a:p>
          <a:p>
            <a:r>
              <a:rPr lang="en-CA" dirty="0" smtClean="0">
                <a:hlinkClick r:id="rId5"/>
              </a:rPr>
              <a:t>http://hubblesite.org/newscenter/archive/releases/2004/20/image/a/</a:t>
            </a:r>
            <a:endParaRPr lang="en-CA" dirty="0">
              <a:solidFill>
                <a:srgbClr val="FF0000"/>
              </a:solidFill>
            </a:endParaRPr>
          </a:p>
        </p:txBody>
      </p:sp>
      <p:pic>
        <p:nvPicPr>
          <p:cNvPr id="6" name="Picture 5"/>
          <p:cNvPicPr>
            <a:picLocks noChangeAspect="1"/>
          </p:cNvPicPr>
          <p:nvPr/>
        </p:nvPicPr>
        <p:blipFill>
          <a:blip r:embed="rId6"/>
          <a:stretch>
            <a:fillRect/>
          </a:stretch>
        </p:blipFill>
        <p:spPr>
          <a:xfrm rot="19298591">
            <a:off x="3590737" y="2758762"/>
            <a:ext cx="3600000" cy="2160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1839422"/>
      </p:ext>
    </p:extLst>
  </p:cSld>
  <p:clrMapOvr>
    <a:masterClrMapping/>
  </p:clrMapOvr>
  <mc:AlternateContent xmlns:mc="http://schemas.openxmlformats.org/markup-compatibility/2006" xmlns:p14="http://schemas.microsoft.com/office/powerpoint/2010/main">
    <mc:Choice Requires="p14">
      <p:transition spd="slow" p14:dur="2000" advTm="23573"/>
    </mc:Choice>
    <mc:Fallback xmlns="">
      <p:transition spd="slow" advTm="23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36" x="8318500" y="3930650"/>
          <p14:tracePt t="743" x="8318500" y="3949700"/>
          <p14:tracePt t="792" x="8318500" y="3956050"/>
          <p14:tracePt t="816" x="8318500" y="3968750"/>
          <p14:tracePt t="824" x="8331200" y="3987800"/>
          <p14:tracePt t="835" x="8331200" y="3994150"/>
          <p14:tracePt t="852" x="8331200" y="4013200"/>
          <p14:tracePt t="869" x="8337550" y="4044950"/>
          <p14:tracePt t="886" x="8337550" y="4070350"/>
          <p14:tracePt t="902" x="8337550" y="4095750"/>
          <p14:tracePt t="919" x="8343900" y="4121150"/>
          <p14:tracePt t="936" x="8362950" y="4127500"/>
          <p14:tracePt t="953" x="8369300" y="4133850"/>
          <p14:tracePt t="969" x="8439150" y="4305300"/>
          <p14:tracePt t="985" x="8445500" y="4311650"/>
          <p14:tracePt t="1007" x="8451850" y="4324350"/>
          <p14:tracePt t="1019" x="8470900" y="4337050"/>
          <p14:tracePt t="1035" x="8483600" y="4362450"/>
          <p14:tracePt t="1064" x="8483600" y="4368800"/>
          <p14:tracePt t="1072" x="8496300" y="4375150"/>
          <p14:tracePt t="1085" x="8496300" y="4381500"/>
          <p14:tracePt t="1102" x="8509000" y="4400550"/>
          <p14:tracePt t="1119" x="8515350" y="4406900"/>
          <p14:tracePt t="1143" x="8528050" y="4413250"/>
          <p14:tracePt t="1160" x="8534400" y="4425950"/>
          <p14:tracePt t="1184" x="8540750" y="4432300"/>
          <p14:tracePt t="1736" x="8553450" y="4438650"/>
          <p14:tracePt t="1760" x="8553450" y="4457700"/>
          <p14:tracePt t="1776" x="8553450" y="4464050"/>
          <p14:tracePt t="1784" x="8553450" y="4476750"/>
          <p14:tracePt t="1792" x="8553450" y="4483100"/>
          <p14:tracePt t="1802" x="8553450" y="4495800"/>
          <p14:tracePt t="1819" x="8566150" y="4527550"/>
          <p14:tracePt t="1835" x="8572500" y="4572000"/>
          <p14:tracePt t="1852" x="8591550" y="4610100"/>
          <p14:tracePt t="1869" x="8604250" y="4648200"/>
          <p14:tracePt t="1886" x="8610600" y="4673600"/>
          <p14:tracePt t="1902" x="8610600" y="4692650"/>
          <p14:tracePt t="1976" x="8616950" y="4699000"/>
          <p14:tracePt t="2040" x="8616950" y="4705350"/>
          <p14:tracePt t="2048" x="8616950" y="4730750"/>
          <p14:tracePt t="2064" x="8616950" y="4749800"/>
          <p14:tracePt t="2080" x="8616950" y="4756150"/>
          <p14:tracePt t="2104" x="8616950" y="4768850"/>
          <p14:tracePt t="2112" x="8616950" y="4781550"/>
          <p14:tracePt t="2120" x="8616950" y="4787900"/>
          <p14:tracePt t="2136" x="8604250" y="4851400"/>
          <p14:tracePt t="2152" x="8534400" y="4978400"/>
          <p14:tracePt t="2169" x="8318500" y="5194300"/>
          <p14:tracePt t="2186" x="7727950" y="5619750"/>
          <p14:tracePt t="2202" x="6629400" y="6165850"/>
          <p14:tracePt t="2219" x="5105400" y="6699250"/>
          <p14:tracePt t="2236" x="3606800" y="6851650"/>
          <p14:tracePt t="2252" x="2343150" y="6851650"/>
          <p14:tracePt t="2269" x="1739900" y="6807200"/>
          <p14:tracePt t="2286" x="1517650" y="6711950"/>
          <p14:tracePt t="2302" x="1441450" y="6591300"/>
          <p14:tracePt t="2319" x="1390650" y="6407150"/>
          <p14:tracePt t="2336" x="1365250" y="6191250"/>
          <p14:tracePt t="2352" x="1365250" y="6127750"/>
          <p14:tracePt t="2369" x="1365250" y="6051550"/>
          <p14:tracePt t="2386" x="1365250" y="5994400"/>
          <p14:tracePt t="2402" x="1371600" y="5924550"/>
          <p14:tracePt t="2420" x="1416050" y="5842000"/>
          <p14:tracePt t="2436" x="1460500" y="5727700"/>
          <p14:tracePt t="2452" x="1511300" y="5657850"/>
          <p14:tracePt t="2469" x="1574800" y="5568950"/>
          <p14:tracePt t="2486" x="1670050" y="5499100"/>
          <p14:tracePt t="2502" x="1771650" y="5429250"/>
          <p14:tracePt t="2519" x="1860550" y="5359400"/>
          <p14:tracePt t="2536" x="2063750" y="5251450"/>
          <p14:tracePt t="2552" x="2235200" y="5143500"/>
          <p14:tracePt t="2569" x="2406650" y="5048250"/>
          <p14:tracePt t="2586" x="2590800" y="4959350"/>
          <p14:tracePt t="2602" x="2762250" y="4851400"/>
          <p14:tracePt t="2619" x="2952750" y="4724400"/>
          <p14:tracePt t="2636" x="3105150" y="4648200"/>
          <p14:tracePt t="2652" x="3295650" y="4572000"/>
          <p14:tracePt t="2669" x="3511550" y="4489450"/>
          <p14:tracePt t="2686" x="3714750" y="4406900"/>
          <p14:tracePt t="2703" x="3981450" y="4324350"/>
          <p14:tracePt t="2719" x="4248150" y="4267200"/>
          <p14:tracePt t="2720" x="4387850" y="4222750"/>
          <p14:tracePt t="2736" x="4705350" y="4178300"/>
          <p14:tracePt t="2752" x="5048250" y="4121150"/>
          <p14:tracePt t="2769" x="5314950" y="4095750"/>
          <p14:tracePt t="2786" x="5454650" y="4083050"/>
          <p14:tracePt t="2802" x="5492750" y="4083050"/>
          <p14:tracePt t="2819" x="5499100" y="4083050"/>
          <p14:tracePt t="2857" x="5518150" y="4083050"/>
          <p14:tracePt t="2905" x="5524500" y="4083050"/>
          <p14:tracePt t="2928" x="5524500" y="4089400"/>
          <p14:tracePt t="2960" x="5524500" y="4102100"/>
          <p14:tracePt t="2984" x="5524500" y="4108450"/>
          <p14:tracePt t="3008" x="5511800" y="4114800"/>
          <p14:tracePt t="3040" x="5505450" y="4121150"/>
          <p14:tracePt t="3056" x="5492750" y="4127500"/>
          <p14:tracePt t="3080" x="5486400" y="4140200"/>
          <p14:tracePt t="3096" x="5473700" y="4146550"/>
          <p14:tracePt t="3112" x="5448300" y="4152900"/>
          <p14:tracePt t="3304" x="5441950" y="4159250"/>
          <p14:tracePt t="3312" x="5441950" y="4165600"/>
          <p14:tracePt t="3320" x="5441950" y="4178300"/>
          <p14:tracePt t="3336" x="5441950" y="4184650"/>
          <p14:tracePt t="3353" x="5448300" y="4216400"/>
          <p14:tracePt t="3369" x="5454650" y="4235450"/>
          <p14:tracePt t="3386" x="5467350" y="4279900"/>
          <p14:tracePt t="3403" x="5511800" y="4394200"/>
          <p14:tracePt t="3419" x="5537200" y="4502150"/>
          <p14:tracePt t="3436" x="5588000" y="4705350"/>
          <p14:tracePt t="3453" x="5626100" y="4933950"/>
          <p14:tracePt t="3469" x="5626100" y="5124450"/>
          <p14:tracePt t="3486" x="5626100" y="5270500"/>
          <p14:tracePt t="3502" x="5600700" y="5397500"/>
          <p14:tracePt t="3519" x="5524500" y="5473700"/>
          <p14:tracePt t="3536" x="5422900" y="5511800"/>
          <p14:tracePt t="3553" x="5353050" y="5537200"/>
          <p14:tracePt t="3569" x="5245100" y="5537200"/>
          <p14:tracePt t="3586" x="5156200" y="5518150"/>
          <p14:tracePt t="3603" x="5067300" y="5480050"/>
          <p14:tracePt t="3620" x="5003800" y="5416550"/>
          <p14:tracePt t="3636" x="4984750" y="5384800"/>
          <p14:tracePt t="3653" x="4953000" y="5334000"/>
          <p14:tracePt t="3669" x="4940300" y="5251450"/>
          <p14:tracePt t="3686" x="4940300" y="5187950"/>
          <p14:tracePt t="3703" x="4940300" y="5067300"/>
          <p14:tracePt t="3719" x="5029200" y="4908550"/>
          <p14:tracePt t="3736" x="5213350" y="4673600"/>
          <p14:tracePt t="3752" x="5391150" y="4495800"/>
          <p14:tracePt t="3769" x="5530850" y="4375150"/>
          <p14:tracePt t="3786" x="5657850" y="4292600"/>
          <p14:tracePt t="3802" x="5734050" y="4216400"/>
          <p14:tracePt t="3819" x="5772150" y="4178300"/>
          <p14:tracePt t="3836" x="5803900" y="4133850"/>
          <p14:tracePt t="3853" x="5810250" y="4121150"/>
          <p14:tracePt t="3869" x="5816600" y="4102100"/>
          <p14:tracePt t="3928" x="5797550" y="4102100"/>
          <p14:tracePt t="3937" x="5765800" y="4102100"/>
          <p14:tracePt t="3953" x="5670550" y="4127500"/>
          <p14:tracePt t="3969" x="5575300" y="4159250"/>
          <p14:tracePt t="3986" x="5454650" y="4222750"/>
          <p14:tracePt t="4003" x="5334000" y="4286250"/>
          <p14:tracePt t="4019" x="5232400" y="4356100"/>
          <p14:tracePt t="4036" x="5124450" y="4413250"/>
          <p14:tracePt t="4053" x="5054600" y="4451350"/>
          <p14:tracePt t="4069" x="5035550" y="4464050"/>
          <p14:tracePt t="4096" x="5022850" y="4470400"/>
          <p14:tracePt t="4136" x="5003800" y="4489450"/>
          <p14:tracePt t="4232" x="5041900" y="4451350"/>
          <p14:tracePt t="4240" x="5118100" y="4400550"/>
          <p14:tracePt t="4253" x="5219700" y="4298950"/>
          <p14:tracePt t="4270" x="5410200" y="4133850"/>
          <p14:tracePt t="4286" x="5632450" y="3994150"/>
          <p14:tracePt t="4303" x="5759450" y="3911600"/>
          <p14:tracePt t="4320" x="5778500" y="3886200"/>
          <p14:tracePt t="4336" x="5791200" y="3879850"/>
          <p14:tracePt t="4385" x="5784850" y="3873500"/>
          <p14:tracePt t="4401" x="5778500" y="3873500"/>
          <p14:tracePt t="4408" x="5772150" y="3873500"/>
          <p14:tracePt t="4419" x="5746750" y="3873500"/>
          <p14:tracePt t="4436" x="5702300" y="3892550"/>
          <p14:tracePt t="4453" x="5645150" y="3917950"/>
          <p14:tracePt t="4469" x="5575300" y="3949700"/>
          <p14:tracePt t="4486" x="5505450" y="3987800"/>
          <p14:tracePt t="4503" x="5397500" y="4044950"/>
          <p14:tracePt t="4520" x="5340350" y="4089400"/>
          <p14:tracePt t="4536" x="5270500" y="4121150"/>
          <p14:tracePt t="4553" x="5257800" y="4133850"/>
          <p14:tracePt t="4569" x="5232400" y="4146550"/>
          <p14:tracePt t="4587" x="5194300" y="4171950"/>
          <p14:tracePt t="4603" x="5111750" y="4229100"/>
          <p14:tracePt t="4620" x="4991100" y="4324350"/>
          <p14:tracePt t="4636" x="4838700" y="4400550"/>
          <p14:tracePt t="4653" x="4718050" y="4457700"/>
          <p14:tracePt t="4670" x="4616450" y="4502150"/>
          <p14:tracePt t="4686" x="4559300" y="4527550"/>
          <p14:tracePt t="4703" x="4514850" y="4552950"/>
          <p14:tracePt t="4720" x="4483100" y="4552950"/>
          <p14:tracePt t="4736" x="4464050" y="4552950"/>
          <p14:tracePt t="4753" x="4438650" y="4559300"/>
          <p14:tracePt t="4770" x="4432300" y="4559300"/>
          <p14:tracePt t="4792" x="4419600" y="4559300"/>
          <p14:tracePt t="4803" x="4406900" y="4559300"/>
          <p14:tracePt t="4833" x="4400550" y="4559300"/>
          <p14:tracePt t="4840" x="4394200" y="4552950"/>
          <p14:tracePt t="4864" x="4394200" y="4546600"/>
          <p14:tracePt t="4872" x="4394200" y="4521200"/>
          <p14:tracePt t="4886" x="4394200" y="4508500"/>
          <p14:tracePt t="4903" x="4432300" y="4464050"/>
          <p14:tracePt t="4920" x="4483100" y="4406900"/>
          <p14:tracePt t="4937" x="4552950" y="4330700"/>
          <p14:tracePt t="4953" x="4603750" y="4267200"/>
          <p14:tracePt t="4970" x="4635500" y="4235450"/>
          <p14:tracePt t="4986" x="4673600" y="4210050"/>
          <p14:tracePt t="5003" x="4699000" y="4184650"/>
          <p14:tracePt t="5020" x="4718050" y="4171950"/>
          <p14:tracePt t="5036" x="4724400" y="4171950"/>
          <p14:tracePt t="5053" x="4737100" y="4171950"/>
          <p14:tracePt t="5609" x="4749800" y="4171950"/>
          <p14:tracePt t="5617" x="4781550" y="4165600"/>
          <p14:tracePt t="5625" x="4800600" y="4146550"/>
          <p14:tracePt t="5636" x="4813300" y="4140200"/>
          <p14:tracePt t="5653" x="4832350" y="4114800"/>
          <p14:tracePt t="5670" x="4857750" y="4095750"/>
          <p14:tracePt t="5686" x="4883150" y="4076700"/>
          <p14:tracePt t="5703" x="4908550" y="4064000"/>
          <p14:tracePt t="5720" x="4953000" y="4025900"/>
          <p14:tracePt t="5720" x="4997450" y="4006850"/>
          <p14:tracePt t="5737" x="5054600" y="3968750"/>
          <p14:tracePt t="5753" x="5099050" y="3937000"/>
          <p14:tracePt t="5770" x="5149850" y="3898900"/>
          <p14:tracePt t="5786" x="5245100" y="3854450"/>
          <p14:tracePt t="5803" x="5308600" y="3803650"/>
          <p14:tracePt t="5820" x="5340350" y="3784600"/>
          <p14:tracePt t="5837" x="5365750" y="3771900"/>
          <p14:tracePt t="5853" x="5378450" y="3759200"/>
          <p14:tracePt t="5870" x="5391150" y="3759200"/>
          <p14:tracePt t="5887" x="5403850" y="3752850"/>
          <p14:tracePt t="6026" x="5365750" y="3759200"/>
          <p14:tracePt t="6033" x="5365750" y="3765550"/>
          <p14:tracePt t="6041" x="5353050" y="3778250"/>
          <p14:tracePt t="6053" x="5321300" y="3810000"/>
          <p14:tracePt t="6070" x="5270500" y="3886200"/>
          <p14:tracePt t="6088" x="5207000" y="3962400"/>
          <p14:tracePt t="6103" x="5156200" y="4006850"/>
          <p14:tracePt t="6120" x="5105400" y="4070350"/>
          <p14:tracePt t="6121" x="5099050" y="4095750"/>
          <p14:tracePt t="6137" x="5080000" y="4121150"/>
          <p14:tracePt t="6153" x="5067300" y="4140200"/>
          <p14:tracePt t="6170" x="5054600" y="4152900"/>
          <p14:tracePt t="6249" x="5048250" y="4159250"/>
          <p14:tracePt t="6273" x="5041900" y="4171950"/>
          <p14:tracePt t="6297" x="5035550" y="4171950"/>
          <p14:tracePt t="6305" x="5029200" y="4178300"/>
          <p14:tracePt t="6313" x="5010150" y="4191000"/>
          <p14:tracePt t="6321" x="4984750" y="4203700"/>
          <p14:tracePt t="6337" x="4946650" y="4222750"/>
          <p14:tracePt t="6354" x="4889500" y="4260850"/>
          <p14:tracePt t="6370" x="4819650" y="4292600"/>
          <p14:tracePt t="6387" x="4768850" y="4318000"/>
          <p14:tracePt t="6403" x="4737100" y="4343400"/>
          <p14:tracePt t="6420" x="4711700" y="4349750"/>
          <p14:tracePt t="6437" x="4705350" y="4362450"/>
          <p14:tracePt t="6513" x="4699000" y="4349750"/>
          <p14:tracePt t="6521" x="4699000" y="4343400"/>
          <p14:tracePt t="6537" x="4699000" y="4298950"/>
          <p14:tracePt t="6553" x="4699000" y="4254500"/>
          <p14:tracePt t="6571" x="4718050" y="4210050"/>
          <p14:tracePt t="6587" x="4749800" y="4159250"/>
          <p14:tracePt t="6604" x="4787900" y="4114800"/>
          <p14:tracePt t="6620" x="4832350" y="4064000"/>
          <p14:tracePt t="6637" x="4895850" y="4025900"/>
          <p14:tracePt t="6653" x="4965700" y="3975100"/>
          <p14:tracePt t="6670" x="5016500" y="3937000"/>
          <p14:tracePt t="6687" x="5054600" y="3911600"/>
          <p14:tracePt t="6703" x="5086350" y="3892550"/>
          <p14:tracePt t="6720" x="5124450" y="3873500"/>
          <p14:tracePt t="6737" x="5149850" y="3867150"/>
          <p14:tracePt t="6753" x="5162550" y="3854450"/>
          <p14:tracePt t="6770" x="5187950" y="3848100"/>
          <p14:tracePt t="6787" x="5200650" y="3829050"/>
          <p14:tracePt t="6804" x="5226050" y="3816350"/>
          <p14:tracePt t="6820" x="5257800" y="3810000"/>
          <p14:tracePt t="6837" x="5276850" y="3790950"/>
          <p14:tracePt t="6854" x="5302250" y="3771900"/>
          <p14:tracePt t="6870" x="5327650" y="3765550"/>
          <p14:tracePt t="6887" x="5353050" y="3740150"/>
          <p14:tracePt t="6903" x="5384800" y="3721100"/>
          <p14:tracePt t="6920" x="5416550" y="3689350"/>
          <p14:tracePt t="6937" x="5480050" y="3644900"/>
          <p14:tracePt t="6953" x="5505450" y="3638550"/>
          <p14:tracePt t="6970" x="5530850" y="3632200"/>
          <p14:tracePt t="6987" x="5556250" y="3619500"/>
          <p14:tracePt t="7003" x="5568950" y="3613150"/>
          <p14:tracePt t="7020" x="5588000" y="3606800"/>
          <p14:tracePt t="7037" x="5632450" y="3594100"/>
          <p14:tracePt t="7053" x="5657850" y="3587750"/>
          <p14:tracePt t="7070" x="5702300" y="3562350"/>
          <p14:tracePt t="7087" x="5746750" y="3543300"/>
          <p14:tracePt t="7104" x="5772150" y="3517900"/>
          <p14:tracePt t="7120" x="5816600" y="3479800"/>
          <p14:tracePt t="7137" x="5892800" y="3435350"/>
          <p14:tracePt t="7153" x="5937250" y="3409950"/>
          <p14:tracePt t="7170" x="5988050" y="3359150"/>
          <p14:tracePt t="7187" x="6032500" y="3321050"/>
          <p14:tracePt t="7203" x="6070600" y="3289300"/>
          <p14:tracePt t="7220" x="6102350" y="3251200"/>
          <p14:tracePt t="7237" x="6165850" y="3213100"/>
          <p14:tracePt t="7253" x="6203950" y="3175000"/>
          <p14:tracePt t="7270" x="6235700" y="3149600"/>
          <p14:tracePt t="7287" x="6273800" y="3111500"/>
          <p14:tracePt t="7304" x="6286500" y="3105150"/>
          <p14:tracePt t="7320" x="6299200" y="3098800"/>
          <p14:tracePt t="7322" x="6311900" y="3092450"/>
          <p14:tracePt t="7361" x="6318250" y="3086100"/>
          <p14:tracePt t="7513" x="6318250" y="3098800"/>
          <p14:tracePt t="7521" x="6292850" y="3130550"/>
          <p14:tracePt t="7537" x="6267450" y="3175000"/>
          <p14:tracePt t="7554" x="6223000" y="3276600"/>
          <p14:tracePt t="7570" x="6159500" y="3416300"/>
          <p14:tracePt t="7587" x="6057900" y="3587750"/>
          <p14:tracePt t="7604" x="5962650" y="3740150"/>
          <p14:tracePt t="7620" x="5861050" y="3898900"/>
          <p14:tracePt t="7637" x="5784850" y="4032250"/>
          <p14:tracePt t="7654" x="5715000" y="4159250"/>
          <p14:tracePt t="7670" x="5651500" y="4229100"/>
          <p14:tracePt t="7687" x="5594350" y="4318000"/>
          <p14:tracePt t="7704" x="5556250" y="4356100"/>
          <p14:tracePt t="7720" x="5518150" y="4394200"/>
          <p14:tracePt t="7721" x="5511800" y="4413250"/>
          <p14:tracePt t="7737" x="5505450" y="4425950"/>
          <p14:tracePt t="7753" x="5486400" y="4451350"/>
          <p14:tracePt t="7770" x="5480050" y="4457700"/>
          <p14:tracePt t="7787" x="5473700" y="4464050"/>
          <p14:tracePt t="7804" x="5473700" y="4489450"/>
          <p14:tracePt t="7825" x="5467350" y="4495800"/>
          <p14:tracePt t="7857" x="5467350" y="4502150"/>
          <p14:tracePt t="7873" x="5454650" y="4508500"/>
          <p14:tracePt t="7882" x="5448300" y="4521200"/>
          <p14:tracePt t="7889" x="5448300" y="4527550"/>
          <p14:tracePt t="7905" x="5441950" y="4533900"/>
          <p14:tracePt t="7920" x="5441950" y="4540250"/>
          <p14:tracePt t="7937" x="5435600" y="4572000"/>
          <p14:tracePt t="7954" x="5429250" y="4597400"/>
          <p14:tracePt t="7970" x="5410200" y="4616450"/>
          <p14:tracePt t="8098" x="5422900" y="4610100"/>
          <p14:tracePt t="8105" x="5429250" y="4591050"/>
          <p14:tracePt t="8121" x="5448300" y="4552950"/>
          <p14:tracePt t="8137" x="5467350" y="4527550"/>
          <p14:tracePt t="8154" x="5505450" y="4457700"/>
          <p14:tracePt t="8170" x="5537200" y="4394200"/>
          <p14:tracePt t="8187" x="5575300" y="4349750"/>
          <p14:tracePt t="8204" x="5645150" y="4248150"/>
          <p14:tracePt t="8220" x="5708650" y="4171950"/>
          <p14:tracePt t="8237" x="5797550" y="4095750"/>
          <p14:tracePt t="8254" x="5873750" y="4025900"/>
          <p14:tracePt t="8271" x="5918200" y="4000500"/>
          <p14:tracePt t="8287" x="5981700" y="3937000"/>
          <p14:tracePt t="8304" x="6013450" y="3911600"/>
          <p14:tracePt t="8320" x="6064250" y="3873500"/>
          <p14:tracePt t="8337" x="6108700" y="3829050"/>
          <p14:tracePt t="8354" x="6134100" y="3810000"/>
          <p14:tracePt t="8370" x="6146800" y="3803650"/>
          <p14:tracePt t="8387" x="6159500" y="3797300"/>
          <p14:tracePt t="8404" x="6184900" y="3784600"/>
          <p14:tracePt t="8420" x="6210300" y="3765550"/>
          <p14:tracePt t="8437" x="6223000" y="3759200"/>
          <p14:tracePt t="8454" x="6242050" y="3746500"/>
          <p14:tracePt t="8470" x="6280150" y="3727450"/>
          <p14:tracePt t="8487" x="6299200" y="3721100"/>
          <p14:tracePt t="8504" x="6318250" y="3702050"/>
          <p14:tracePt t="8521" x="6343650" y="3695700"/>
          <p14:tracePt t="8521" x="6350000" y="3689350"/>
          <p14:tracePt t="8545" x="6356350" y="3683000"/>
          <p14:tracePt t="8577" x="6375400" y="3683000"/>
          <p14:tracePt t="8585" x="6381750" y="3676650"/>
          <p14:tracePt t="9466" x="6375400" y="3676650"/>
          <p14:tracePt t="9474" x="6337300" y="3683000"/>
          <p14:tracePt t="9488" x="6330950" y="3695700"/>
          <p14:tracePt t="9504" x="6286500" y="3740150"/>
          <p14:tracePt t="9521" x="6223000" y="3790950"/>
          <p14:tracePt t="9537" x="6051550" y="3924300"/>
          <p14:tracePt t="9554" x="5848350" y="4044950"/>
          <p14:tracePt t="9571" x="5664200" y="4140200"/>
          <p14:tracePt t="9587" x="5537200" y="4216400"/>
          <p14:tracePt t="9604" x="5435600" y="4273550"/>
          <p14:tracePt t="9621" x="5397500" y="4298950"/>
          <p14:tracePt t="9637" x="5353050" y="4324350"/>
          <p14:tracePt t="9654" x="5334000" y="4337050"/>
          <p14:tracePt t="9671" x="5302250" y="4343400"/>
          <p14:tracePt t="9687" x="5283200" y="4343400"/>
          <p14:tracePt t="9704" x="5264150" y="4343400"/>
          <p14:tracePt t="9721" x="5245100" y="4343400"/>
          <p14:tracePt t="9722" x="5226050" y="4343400"/>
          <p14:tracePt t="9738" x="5207000" y="4343400"/>
          <p14:tracePt t="9754" x="5187950" y="4343400"/>
          <p14:tracePt t="9771" x="5162550" y="4337050"/>
          <p14:tracePt t="9787" x="5149850" y="4318000"/>
          <p14:tracePt t="9804" x="5111750" y="4311650"/>
          <p14:tracePt t="9821" x="5099050" y="4298950"/>
          <p14:tracePt t="9837" x="5086350" y="4279900"/>
          <p14:tracePt t="9854" x="5067300" y="4248150"/>
          <p14:tracePt t="9871" x="5048250" y="4203700"/>
          <p14:tracePt t="9887" x="5035550" y="4159250"/>
          <p14:tracePt t="9904" x="5016500" y="4076700"/>
          <p14:tracePt t="9921" x="5010150" y="4032250"/>
          <p14:tracePt t="9938" x="4997450" y="3981450"/>
          <p14:tracePt t="9954" x="4991100" y="3975100"/>
          <p14:tracePt t="9978" x="4984750" y="3968750"/>
          <p14:tracePt t="9988" x="4978400" y="3968750"/>
          <p14:tracePt t="10004" x="4959350" y="3968750"/>
          <p14:tracePt t="10021" x="4883150" y="3968750"/>
          <p14:tracePt t="10037" x="4845050" y="4000500"/>
          <p14:tracePt t="10054" x="4800600" y="4025900"/>
          <p14:tracePt t="10071" x="4787900" y="4032250"/>
          <p14:tracePt t="10087" x="4781550" y="4038600"/>
          <p14:tracePt t="10362" x="4787900" y="4038600"/>
          <p14:tracePt t="10370" x="4794250" y="4032250"/>
          <p14:tracePt t="10388" x="4838700" y="4032250"/>
          <p14:tracePt t="10404" x="4895850" y="4044950"/>
          <p14:tracePt t="10421" x="4940300" y="4064000"/>
          <p14:tracePt t="10438" x="4965700" y="4083050"/>
          <p14:tracePt t="10455" x="4991100" y="4121150"/>
          <p14:tracePt t="10471" x="5010150" y="4140200"/>
          <p14:tracePt t="10488" x="5073650" y="4178300"/>
          <p14:tracePt t="10504" x="5200650" y="4216400"/>
          <p14:tracePt t="10521" x="5365750" y="4254500"/>
          <p14:tracePt t="10522" x="5454650" y="4279900"/>
          <p14:tracePt t="10538" x="5537200" y="4292600"/>
          <p14:tracePt t="10554" x="5581650" y="4292600"/>
          <p14:tracePt t="10754" x="5588000" y="4286250"/>
          <p14:tracePt t="10762" x="5588000" y="4279900"/>
          <p14:tracePt t="10771" x="5594350" y="4273550"/>
          <p14:tracePt t="10788" x="5613400" y="4229100"/>
          <p14:tracePt t="10804" x="5632450" y="4171950"/>
          <p14:tracePt t="10821" x="5664200" y="4076700"/>
          <p14:tracePt t="10838" x="5683250" y="4013200"/>
          <p14:tracePt t="10854" x="5727700" y="3949700"/>
          <p14:tracePt t="10871" x="5734050" y="3905250"/>
          <p14:tracePt t="10888" x="5740400" y="3848100"/>
          <p14:tracePt t="10904" x="5740400" y="3810000"/>
          <p14:tracePt t="10921" x="5740400" y="3778250"/>
          <p14:tracePt t="10938" x="5740400" y="3714750"/>
          <p14:tracePt t="10954" x="5740400" y="3651250"/>
          <p14:tracePt t="10971" x="5740400" y="3594100"/>
          <p14:tracePt t="10987" x="5765800" y="3511550"/>
          <p14:tracePt t="11004" x="5772150" y="3435350"/>
          <p14:tracePt t="11021" x="5778500" y="3403600"/>
          <p14:tracePt t="11037" x="5791200" y="3384550"/>
          <p14:tracePt t="11122" x="5791200" y="3403600"/>
          <p14:tracePt t="11130" x="5791200" y="3409950"/>
          <p14:tracePt t="11138" x="5797550" y="3435350"/>
          <p14:tracePt t="11154" x="5816600" y="3448050"/>
          <p14:tracePt t="11171" x="5835650" y="3473450"/>
          <p14:tracePt t="11187" x="5892800" y="3492500"/>
          <p14:tracePt t="11204" x="5943600" y="3517900"/>
          <p14:tracePt t="11221" x="5988050" y="3536950"/>
          <p14:tracePt t="11237" x="6038850" y="3575050"/>
          <p14:tracePt t="11254" x="6057900" y="3581400"/>
          <p14:tracePt t="11271" x="6096000" y="3619500"/>
          <p14:tracePt t="11288" x="6121400" y="3644900"/>
          <p14:tracePt t="11304" x="6134100" y="3657600"/>
          <p14:tracePt t="11321" x="6134100" y="3683000"/>
          <p14:tracePt t="11338" x="6146800" y="3721100"/>
          <p14:tracePt t="11354" x="6146800" y="3733800"/>
          <p14:tracePt t="11371" x="6153150" y="3746500"/>
          <p14:tracePt t="11388" x="6172200" y="3759200"/>
          <p14:tracePt t="11404" x="6178550" y="3759200"/>
          <p14:tracePt t="11421" x="6242050" y="3759200"/>
          <p14:tracePt t="11438" x="6261100" y="3759200"/>
          <p14:tracePt t="11454" x="6318250" y="3759200"/>
          <p14:tracePt t="11471" x="6388100" y="3759200"/>
          <p14:tracePt t="11488" x="6445250" y="3778250"/>
          <p14:tracePt t="11504" x="6489700" y="3784600"/>
          <p14:tracePt t="11521" x="6534150" y="3784600"/>
          <p14:tracePt t="11538" x="6565900" y="3803650"/>
          <p14:tracePt t="11554" x="6565900" y="3810000"/>
          <p14:tracePt t="11578" x="6565900" y="3816350"/>
          <p14:tracePt t="11587" x="6565900" y="3822700"/>
          <p14:tracePt t="11604" x="6565900" y="3829050"/>
          <p14:tracePt t="11621" x="6559550" y="3841750"/>
          <p14:tracePt t="11666" x="6540500" y="3841750"/>
          <p14:tracePt t="11730" x="6534150" y="3829050"/>
          <p14:tracePt t="11738" x="6534150" y="3810000"/>
          <p14:tracePt t="11754" x="6534150" y="3752850"/>
          <p14:tracePt t="11771" x="6534150" y="3663950"/>
          <p14:tracePt t="11787" x="6534150" y="3556000"/>
          <p14:tracePt t="11804" x="6534150" y="3467100"/>
          <p14:tracePt t="11821" x="6534150" y="3422650"/>
          <p14:tracePt t="11838" x="6534150" y="3403600"/>
          <p14:tracePt t="11854" x="6534150" y="3378200"/>
          <p14:tracePt t="11874" x="6534150" y="3371850"/>
          <p14:tracePt t="11898" x="6534150" y="3365500"/>
          <p14:tracePt t="11906" x="6534150" y="3346450"/>
          <p14:tracePt t="11930" x="6534150" y="3340100"/>
          <p14:tracePt t="11938" x="6527800" y="3327400"/>
          <p14:tracePt t="11970" x="6527800" y="3308350"/>
          <p14:tracePt t="11986" x="6527800" y="3302000"/>
          <p14:tracePt t="11994" x="6527800" y="3295650"/>
          <p14:tracePt t="12004" x="6527800" y="3289300"/>
          <p14:tracePt t="12021" x="6515100" y="3263900"/>
          <p14:tracePt t="12038" x="6515100" y="3244850"/>
          <p14:tracePt t="12054" x="6508750" y="3219450"/>
          <p14:tracePt t="12071" x="6502400" y="3200400"/>
          <p14:tracePt t="12088" x="6496050" y="3181350"/>
          <p14:tracePt t="12104" x="6496050" y="3175000"/>
          <p14:tracePt t="12122" x="6496050" y="3168650"/>
          <p14:tracePt t="12258" x="6483350" y="3162300"/>
          <p14:tracePt t="12290" x="6477000" y="3162300"/>
          <p14:tracePt t="12306" x="6451600" y="3162300"/>
          <p14:tracePt t="12314" x="6445250" y="3181350"/>
          <p14:tracePt t="12322" x="6426200" y="3200400"/>
          <p14:tracePt t="12338" x="6375400" y="3225800"/>
          <p14:tracePt t="12355" x="6343650" y="3257550"/>
          <p14:tracePt t="12371" x="6242050" y="3333750"/>
          <p14:tracePt t="12388" x="6165850" y="3397250"/>
          <p14:tracePt t="12405" x="6038850" y="3511550"/>
          <p14:tracePt t="12422" x="5848350" y="3663950"/>
          <p14:tracePt t="12438" x="5638800" y="3803650"/>
          <p14:tracePt t="12455" x="5397500" y="3943350"/>
          <p14:tracePt t="12471" x="5232400" y="4019550"/>
          <p14:tracePt t="12488" x="5124450" y="4076700"/>
          <p14:tracePt t="12505" x="5111750" y="4095750"/>
          <p14:tracePt t="12521" x="5099050" y="4108450"/>
          <p14:tracePt t="12538" x="5080000" y="4121150"/>
          <p14:tracePt t="12555" x="5073650" y="4140200"/>
          <p14:tracePt t="12571" x="5073650" y="4152900"/>
          <p14:tracePt t="12588" x="5054600" y="4178300"/>
          <p14:tracePt t="12610" x="5054600" y="4184650"/>
          <p14:tracePt t="12706" x="5054600" y="4165600"/>
          <p14:tracePt t="12714" x="5060950" y="4140200"/>
          <p14:tracePt t="12722" x="5067300" y="4121150"/>
          <p14:tracePt t="12738" x="5086350" y="4038600"/>
          <p14:tracePt t="12755" x="5118100" y="3994150"/>
          <p14:tracePt t="12772" x="5156200" y="3924300"/>
          <p14:tracePt t="12788" x="5168900" y="3879850"/>
          <p14:tracePt t="12805" x="5194300" y="3829050"/>
          <p14:tracePt t="12821" x="5213350" y="3803650"/>
          <p14:tracePt t="12838" x="5219700" y="3797300"/>
          <p14:tracePt t="12855" x="5232400" y="3771900"/>
          <p14:tracePt t="12871" x="5238750" y="3765550"/>
          <p14:tracePt t="13002" x="5232400" y="3765550"/>
          <p14:tracePt t="13010" x="5226050" y="3765550"/>
          <p14:tracePt t="13022" x="5207000" y="3784600"/>
          <p14:tracePt t="13038" x="5168900" y="3822700"/>
          <p14:tracePt t="13055" x="5118100" y="3905250"/>
          <p14:tracePt t="13072" x="5073650" y="3956050"/>
          <p14:tracePt t="13088" x="5035550" y="4025900"/>
          <p14:tracePt t="13105" x="5016500" y="4095750"/>
          <p14:tracePt t="13122" x="4991100" y="4152900"/>
          <p14:tracePt t="13123" x="4978400" y="4178300"/>
          <p14:tracePt t="13138" x="4972050" y="4235450"/>
          <p14:tracePt t="13155" x="4940300" y="4292600"/>
          <p14:tracePt t="13172" x="4927600" y="4356100"/>
          <p14:tracePt t="13188" x="4895850" y="4400550"/>
          <p14:tracePt t="13205" x="4864100" y="4445000"/>
          <p14:tracePt t="13221" x="4826000" y="4483100"/>
          <p14:tracePt t="13238" x="4800600" y="4502150"/>
          <p14:tracePt t="13255" x="4756150" y="4527550"/>
          <p14:tracePt t="13272" x="4749800" y="4527550"/>
          <p14:tracePt t="13288" x="4724400" y="4527550"/>
          <p14:tracePt t="13305" x="4718050" y="4527550"/>
          <p14:tracePt t="13322" x="4711700" y="4527550"/>
          <p14:tracePt t="13338" x="4667250" y="4521200"/>
          <p14:tracePt t="13355" x="4660900" y="4502150"/>
          <p14:tracePt t="13372" x="4641850" y="4470400"/>
          <p14:tracePt t="13389" x="4641850" y="4445000"/>
          <p14:tracePt t="13405" x="4641850" y="4413250"/>
          <p14:tracePt t="13422" x="4641850" y="4368800"/>
          <p14:tracePt t="13438" x="4641850" y="4330700"/>
          <p14:tracePt t="13455" x="4667250" y="4254500"/>
          <p14:tracePt t="13472" x="4699000" y="4197350"/>
          <p14:tracePt t="13488" x="4724400" y="4133850"/>
          <p14:tracePt t="13505" x="4743450" y="4114800"/>
          <p14:tracePt t="13522" x="4749800" y="4095750"/>
          <p14:tracePt t="13771" x="4756150" y="4076700"/>
          <p14:tracePt t="13779" x="4800600" y="4032250"/>
          <p14:tracePt t="13788" x="4864100" y="3968750"/>
          <p14:tracePt t="13805" x="5054600" y="3816350"/>
          <p14:tracePt t="13822" x="5200650" y="3702050"/>
          <p14:tracePt t="13838" x="5308600" y="3632200"/>
          <p14:tracePt t="13855" x="5372100" y="3568700"/>
          <p14:tracePt t="13872" x="5397500" y="3517900"/>
          <p14:tracePt t="13889" x="5429250" y="3479800"/>
          <p14:tracePt t="13905" x="5454650" y="3435350"/>
          <p14:tracePt t="13922" x="5467350" y="3403600"/>
          <p14:tracePt t="13938" x="5505450" y="3340100"/>
          <p14:tracePt t="13955" x="5511800" y="3308350"/>
          <p14:tracePt t="13972" x="5537200" y="3257550"/>
          <p14:tracePt t="13988" x="5556250" y="3225800"/>
          <p14:tracePt t="14005" x="5568950" y="3206750"/>
          <p14:tracePt t="14022" x="5594350" y="3181350"/>
          <p14:tracePt t="14038" x="5607050" y="3168650"/>
          <p14:tracePt t="14055" x="5626100" y="3136900"/>
          <p14:tracePt t="14072" x="5638800" y="3130550"/>
          <p14:tracePt t="14088" x="5651500" y="3124200"/>
          <p14:tracePt t="14106" x="5676900" y="3098800"/>
          <p14:tracePt t="14107" x="5683250" y="3086100"/>
          <p14:tracePt t="14122" x="5702300" y="3079750"/>
          <p14:tracePt t="14138" x="5708650" y="3079750"/>
          <p14:tracePt t="14155" x="5715000" y="3079750"/>
          <p14:tracePt t="14172" x="5734050" y="3079750"/>
          <p14:tracePt t="14203" x="5753100" y="3086100"/>
          <p14:tracePt t="14219" x="5759450" y="3086100"/>
          <p14:tracePt t="14227" x="5784850" y="3092450"/>
          <p14:tracePt t="14238" x="5803900" y="3124200"/>
          <p14:tracePt t="14255" x="5829300" y="3130550"/>
          <p14:tracePt t="14272" x="5880100" y="3162300"/>
          <p14:tracePt t="14288" x="5943600" y="3168650"/>
          <p14:tracePt t="14305" x="6019800" y="3168650"/>
          <p14:tracePt t="14322" x="6076950" y="3168650"/>
          <p14:tracePt t="14338" x="6115050" y="3168650"/>
          <p14:tracePt t="14355" x="6121400" y="3168650"/>
          <p14:tracePt t="14611" x="6146800" y="3168650"/>
          <p14:tracePt t="14659" x="6153150" y="3168650"/>
          <p14:tracePt t="14667" x="6172200" y="3168650"/>
          <p14:tracePt t="14675" x="6184900" y="3168650"/>
          <p14:tracePt t="14689" x="6203950" y="3168650"/>
          <p14:tracePt t="14705" x="6229350" y="3162300"/>
          <p14:tracePt t="14722" x="6242050" y="3149600"/>
          <p14:tracePt t="14723" x="6248400" y="3143250"/>
          <p14:tracePt t="14739" x="6273800" y="3136900"/>
          <p14:tracePt t="14755" x="6305550" y="3117850"/>
          <p14:tracePt t="14772" x="6324600" y="3105150"/>
          <p14:tracePt t="14789" x="6337300" y="3092450"/>
          <p14:tracePt t="14835" x="6350000" y="3092450"/>
          <p14:tracePt t="14891" x="6356350" y="3098800"/>
          <p14:tracePt t="14915" x="6356350" y="3105150"/>
          <p14:tracePt t="14939" x="6356350" y="3111500"/>
          <p14:tracePt t="14955" x="6356350" y="3117850"/>
          <p14:tracePt t="15011" x="6356350" y="3124200"/>
          <p14:tracePt t="15019" x="6356350" y="3130550"/>
          <p14:tracePt t="15051" x="6343650" y="3143250"/>
          <p14:tracePt t="15059" x="6337300" y="3149600"/>
          <p14:tracePt t="15075" x="6324600" y="3162300"/>
          <p14:tracePt t="15091" x="6305550" y="3175000"/>
          <p14:tracePt t="15099" x="6286500" y="3194050"/>
          <p14:tracePt t="15107" x="6254750" y="3213100"/>
          <p14:tracePt t="15122" x="6248400" y="3232150"/>
          <p14:tracePt t="15139" x="6165850" y="3333750"/>
          <p14:tracePt t="15155" x="6108700" y="3416300"/>
          <p14:tracePt t="15172" x="6051550" y="3524250"/>
          <p14:tracePt t="15189" x="6000750" y="3613150"/>
          <p14:tracePt t="15205" x="5956300" y="3683000"/>
          <p14:tracePt t="15222" x="5937250" y="3714750"/>
          <p14:tracePt t="15239" x="5930900" y="3752850"/>
          <p14:tracePt t="15255" x="5911850" y="3771900"/>
          <p14:tracePt t="15272" x="5905500" y="3778250"/>
          <p14:tracePt t="15355" x="5905500" y="3784600"/>
          <p14:tracePt t="15387" x="5911850" y="3784600"/>
          <p14:tracePt t="15403" x="5918200" y="3784600"/>
          <p14:tracePt t="15411" x="5930900" y="3784600"/>
          <p14:tracePt t="15451" x="5937250" y="3784600"/>
          <p14:tracePt t="15467" x="5943600" y="3778250"/>
          <p14:tracePt t="15475" x="5949950" y="3765550"/>
          <p14:tracePt t="15491" x="5949950" y="3759200"/>
          <p14:tracePt t="15499" x="5956300" y="3752850"/>
          <p14:tracePt t="15515" x="5956300" y="3740150"/>
          <p14:tracePt t="15523" x="5969000" y="3721100"/>
          <p14:tracePt t="15539" x="5969000" y="3695700"/>
          <p14:tracePt t="15555" x="5969000" y="3683000"/>
          <p14:tracePt t="15572" x="5969000" y="3676650"/>
          <p14:tracePt t="15875" x="5981700" y="3676650"/>
          <p14:tracePt t="15883" x="6000750" y="3689350"/>
          <p14:tracePt t="15891" x="6007100" y="3695700"/>
          <p14:tracePt t="15905" x="6032500" y="3721100"/>
          <p14:tracePt t="15922" x="6064250" y="3746500"/>
          <p14:tracePt t="15939" x="6089650" y="3765550"/>
          <p14:tracePt t="15955" x="6096000" y="3771900"/>
          <p14:tracePt t="15972" x="6102350" y="3778250"/>
          <p14:tracePt t="15995" x="6115050" y="3784600"/>
          <p14:tracePt t="16051" x="6127750" y="3784600"/>
          <p14:tracePt t="16059" x="6140450" y="3784600"/>
          <p14:tracePt t="16067" x="6146800" y="3784600"/>
          <p14:tracePt t="16075" x="6165850" y="3784600"/>
          <p14:tracePt t="16089" x="6178550" y="3784600"/>
          <p14:tracePt t="16106" x="6191250" y="3784600"/>
          <p14:tracePt t="16123" x="6197600" y="3784600"/>
          <p14:tracePt t="16171" x="6203950" y="3784600"/>
          <p14:tracePt t="16355" x="6203950" y="3790950"/>
          <p14:tracePt t="16363" x="6197600" y="3803650"/>
          <p14:tracePt t="16372" x="6184900" y="3810000"/>
          <p14:tracePt t="16389" x="6178550" y="3816350"/>
          <p14:tracePt t="16406" x="6172200" y="3822700"/>
          <p14:tracePt t="16422" x="6140450" y="3854450"/>
          <p14:tracePt t="16439" x="6115050" y="3879850"/>
          <p14:tracePt t="16456" x="6089650" y="3930650"/>
          <p14:tracePt t="16472" x="6051550" y="3975100"/>
          <p14:tracePt t="16489" x="6000750" y="4032250"/>
          <p14:tracePt t="16506" x="5949950" y="4083050"/>
          <p14:tracePt t="16522" x="5886450" y="4159250"/>
          <p14:tracePt t="16539" x="5746750" y="4273550"/>
          <p14:tracePt t="16556" x="5670550" y="4343400"/>
          <p14:tracePt t="16573" x="5594350" y="4413250"/>
          <p14:tracePt t="16589" x="5530850" y="4476750"/>
          <p14:tracePt t="16606" x="5505450" y="4502150"/>
          <p14:tracePt t="16622" x="5480050" y="4527550"/>
          <p14:tracePt t="16639" x="5473700" y="4533900"/>
          <p14:tracePt t="16667" x="5473700" y="4540250"/>
          <p14:tracePt t="16875" x="5473700" y="4533900"/>
          <p14:tracePt t="16891" x="5492750" y="4527550"/>
          <p14:tracePt t="16900" x="5499100" y="4514850"/>
          <p14:tracePt t="16907" x="5505450" y="4508500"/>
          <p14:tracePt t="16922" x="5524500" y="4470400"/>
          <p14:tracePt t="16939" x="5594350" y="4406900"/>
          <p14:tracePt t="16956" x="5607050" y="4381500"/>
          <p14:tracePt t="16972" x="5613400" y="4375150"/>
          <p14:tracePt t="17459" x="5626100" y="4381500"/>
          <p14:tracePt t="17467" x="5638800" y="4400550"/>
          <p14:tracePt t="17475" x="5670550" y="4425950"/>
          <p14:tracePt t="17489" x="5689600" y="4445000"/>
          <p14:tracePt t="17506" x="5746750" y="4508500"/>
          <p14:tracePt t="17523" x="5854700" y="4591050"/>
          <p14:tracePt t="17523" x="5969000" y="4629150"/>
          <p14:tracePt t="17540" x="6203950" y="4743450"/>
          <p14:tracePt t="17556" x="6508750" y="4857750"/>
          <p14:tracePt t="17573" x="6870700" y="5016500"/>
          <p14:tracePt t="17589" x="7308850" y="5207000"/>
          <p14:tracePt t="17606" x="7581900" y="5359400"/>
          <p14:tracePt t="17622" x="7810500" y="5543550"/>
          <p14:tracePt t="17639" x="7950200" y="5753100"/>
          <p14:tracePt t="17656" x="8045450" y="5956300"/>
          <p14:tracePt t="17672" x="8096250" y="6153150"/>
          <p14:tracePt t="17689" x="8134350" y="6286500"/>
          <p14:tracePt t="17706" x="8172450" y="6419850"/>
          <p14:tracePt t="17723" x="8185150" y="6546850"/>
          <p14:tracePt t="17723" x="8185150" y="6584950"/>
          <p14:tracePt t="17739" x="8185150" y="6673850"/>
          <p14:tracePt t="17756" x="8185150" y="6769100"/>
          <p14:tracePt t="17773" x="8185150" y="6819900"/>
          <p14:tracePt t="17789" x="8185150" y="6851650"/>
          <p14:tracePt t="17867" x="8191500" y="6851650"/>
          <p14:tracePt t="17955" x="8197850" y="6851650"/>
          <p14:tracePt t="17971" x="8204200" y="6813550"/>
          <p14:tracePt t="17980" x="8216900" y="6788150"/>
          <p14:tracePt t="17989" x="8223250" y="6769100"/>
          <p14:tracePt t="18006" x="8235950" y="6737350"/>
          <p14:tracePt t="18023" x="8242300" y="6686550"/>
          <p14:tracePt t="18039" x="8261350" y="6629400"/>
          <p14:tracePt t="18056" x="8280400" y="6572250"/>
          <p14:tracePt t="18073" x="8318500" y="6464300"/>
          <p14:tracePt t="18089" x="8362950" y="6330950"/>
          <p14:tracePt t="18106" x="8426450" y="6178550"/>
          <p14:tracePt t="18123" x="8534400" y="6019800"/>
          <p14:tracePt t="18123" x="8572500" y="5943600"/>
          <p14:tracePt t="18139" x="8674100" y="5803900"/>
          <p14:tracePt t="18156" x="8775700" y="5645150"/>
          <p14:tracePt t="18173" x="8864600" y="5524500"/>
          <p14:tracePt t="18189" x="8947150" y="5429250"/>
          <p14:tracePt t="18206" x="8997950" y="5359400"/>
          <p14:tracePt t="18223" x="9023350" y="5327650"/>
          <p14:tracePt t="18239" x="9036050" y="5302250"/>
          <p14:tracePt t="18257" x="9036050" y="5289550"/>
          <p14:tracePt t="18273" x="9036050" y="5283200"/>
          <p14:tracePt t="18620" x="9036050" y="5270500"/>
          <p14:tracePt t="18628" x="9036050" y="5257800"/>
          <p14:tracePt t="18676" x="9036050" y="5251450"/>
          <p14:tracePt t="19300" x="9042400" y="5251450"/>
          <p14:tracePt t="19396" x="9042400" y="5257800"/>
          <p14:tracePt t="19476" x="9042400" y="5276850"/>
          <p14:tracePt t="19508" x="9042400" y="5283200"/>
          <p14:tracePt t="19516" x="9042400" y="5289550"/>
          <p14:tracePt t="19524" x="9042400" y="5295900"/>
          <p14:tracePt t="19540" x="9042400" y="5314950"/>
          <p14:tracePt t="19564" x="9042400" y="5321300"/>
          <p14:tracePt t="19596" x="9042400" y="5327650"/>
          <p14:tracePt t="20677" x="9042400" y="5334000"/>
          <p14:tracePt t="20692" x="9036050" y="5334000"/>
          <p14:tracePt t="20700" x="9029700" y="5334000"/>
          <p14:tracePt t="20708" x="9004300" y="5334000"/>
          <p14:tracePt t="20724" x="8972550" y="5334000"/>
          <p14:tracePt t="20740" x="8928100" y="5334000"/>
          <p14:tracePt t="20757" x="8902700" y="5334000"/>
          <p14:tracePt t="20773" x="8864600" y="5302250"/>
          <p14:tracePt t="20790" x="8845550" y="5257800"/>
          <p14:tracePt t="20807" x="8826500" y="5238750"/>
          <p14:tracePt t="20823" x="8826500" y="5213350"/>
          <p14:tracePt t="20840" x="8820150" y="5187950"/>
          <p14:tracePt t="20857" x="8813800" y="5175250"/>
          <p14:tracePt t="20873" x="8813800" y="5143500"/>
          <p14:tracePt t="20890" x="8813800" y="5111750"/>
          <p14:tracePt t="20907" x="8813800" y="5092700"/>
          <p14:tracePt t="20923" x="8813800" y="5054600"/>
          <p14:tracePt t="20941" x="8813800" y="4991100"/>
          <p14:tracePt t="20957" x="8832850" y="4933950"/>
          <p14:tracePt t="20974" x="8851900" y="4876800"/>
          <p14:tracePt t="20990" x="8864600" y="4845050"/>
          <p14:tracePt t="21007" x="8883650" y="4794250"/>
          <p14:tracePt t="21023" x="8883650" y="4730750"/>
          <p14:tracePt t="21040" x="8902700" y="4648200"/>
          <p14:tracePt t="21057" x="8921750" y="4565650"/>
          <p14:tracePt t="21073" x="8934450" y="4470400"/>
          <p14:tracePt t="21090" x="8947150" y="4362450"/>
          <p14:tracePt t="21107" x="8947150" y="4203700"/>
          <p14:tracePt t="21123" x="8953500" y="4108450"/>
          <p14:tracePt t="21140" x="8972550" y="3987800"/>
          <p14:tracePt t="21157" x="8972550" y="3943350"/>
          <p14:tracePt t="21173" x="8985250" y="3898900"/>
          <p14:tracePt t="21190" x="8991600" y="3867150"/>
          <p14:tracePt t="21207" x="8991600" y="3860800"/>
          <p14:tracePt t="21223" x="8991600" y="3848100"/>
          <p14:tracePt t="21240" x="8991600" y="3835400"/>
          <p14:tracePt t="21257" x="8997950" y="3829050"/>
          <p14:tracePt t="21292" x="9004300" y="3829050"/>
          <p14:tracePt t="21468" x="8997950" y="3829050"/>
          <p14:tracePt t="21484" x="8991600" y="3829050"/>
          <p14:tracePt t="21516" x="8985250" y="3829050"/>
          <p14:tracePt t="21540" x="8972550" y="3835400"/>
          <p14:tracePt t="21612" x="8966200" y="3841750"/>
          <p14:tracePt t="21620" x="8953500" y="3841750"/>
          <p14:tracePt t="21628" x="8934450" y="3860800"/>
          <p14:tracePt t="21640" x="8928100" y="3867150"/>
          <p14:tracePt t="21657" x="8909050" y="3873500"/>
          <p14:tracePt t="21674" x="8902700" y="3886200"/>
          <p14:tracePt t="21690" x="8909050" y="3898900"/>
          <p14:tracePt t="21707" x="8940800" y="3937000"/>
          <p14:tracePt t="21724" x="8959850" y="3981450"/>
          <p14:tracePt t="21724" x="8966200" y="3987800"/>
          <p14:tracePt t="21740" x="8991600" y="4013200"/>
          <p14:tracePt t="21757" x="9004300" y="4032250"/>
          <p14:tracePt t="21774" x="9055100" y="4083050"/>
          <p14:tracePt t="21796" x="9055100" y="4089400"/>
          <p14:tracePt t="21807" x="9055100" y="4114800"/>
          <p14:tracePt t="21823" x="9055100" y="4159250"/>
          <p14:tracePt t="21840" x="9055100" y="4203700"/>
          <p14:tracePt t="21876" x="9048750" y="4210050"/>
          <p14:tracePt t="22060" x="9042400" y="4210050"/>
          <p14:tracePt t="22197" x="9036050" y="42100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46" y="574432"/>
            <a:ext cx="8405444" cy="1125415"/>
          </a:xfrm>
        </p:spPr>
        <p:txBody>
          <a:bodyPr>
            <a:normAutofit fontScale="90000"/>
          </a:bodyPr>
          <a:lstStyle/>
          <a:p>
            <a:r>
              <a:rPr lang="en-CA" sz="5300" b="1" dirty="0" smtClean="0">
                <a:latin typeface="+mn-lt"/>
              </a:rPr>
              <a:t>Temperature in the Solar System</a:t>
            </a:r>
            <a:r>
              <a:rPr lang="en-CA" sz="4800" dirty="0" smtClean="0"/>
              <a:t/>
            </a:r>
            <a:br>
              <a:rPr lang="en-CA" sz="4800" dirty="0" smtClean="0"/>
            </a:br>
            <a:endParaRPr lang="en-CA" sz="4800" dirty="0"/>
          </a:p>
        </p:txBody>
      </p:sp>
      <p:sp>
        <p:nvSpPr>
          <p:cNvPr id="3" name="Rectangle 2"/>
          <p:cNvSpPr/>
          <p:nvPr/>
        </p:nvSpPr>
        <p:spPr>
          <a:xfrm>
            <a:off x="666016" y="1606744"/>
            <a:ext cx="8034703" cy="5632311"/>
          </a:xfrm>
          <a:prstGeom prst="rect">
            <a:avLst/>
          </a:prstGeom>
        </p:spPr>
        <p:txBody>
          <a:bodyPr wrap="square">
            <a:spAutoFit/>
          </a:bodyPr>
          <a:lstStyle/>
          <a:p>
            <a:r>
              <a:rPr lang="en-CA" sz="2400" dirty="0" smtClean="0"/>
              <a:t>The </a:t>
            </a:r>
            <a:r>
              <a:rPr lang="en-CA" sz="2400" dirty="0"/>
              <a:t>Sun, with its surface temperature of 5800K </a:t>
            </a:r>
            <a:r>
              <a:rPr lang="en-CA" sz="2400" dirty="0" smtClean="0"/>
              <a:t>largely determines </a:t>
            </a:r>
            <a:r>
              <a:rPr lang="en-CA" sz="2400" dirty="0"/>
              <a:t>the </a:t>
            </a:r>
            <a:r>
              <a:rPr lang="en-CA" sz="2400" dirty="0" smtClean="0"/>
              <a:t>temperature of </a:t>
            </a:r>
            <a:r>
              <a:rPr lang="en-CA" sz="2400" dirty="0"/>
              <a:t>materials distributed throughout the Solar System. Obviously, the farther we find</a:t>
            </a:r>
          </a:p>
          <a:p>
            <a:r>
              <a:rPr lang="en-CA" sz="2400" dirty="0"/>
              <a:t>ourselves from the warming Sun the colder our region of the Solar System is</a:t>
            </a:r>
            <a:r>
              <a:rPr lang="en-CA" sz="2400" dirty="0" smtClean="0"/>
              <a:t>.</a:t>
            </a:r>
          </a:p>
          <a:p>
            <a:endParaRPr lang="en-CA" sz="2400" dirty="0"/>
          </a:p>
          <a:p>
            <a:r>
              <a:rPr lang="en-CA" sz="2400" dirty="0" smtClean="0"/>
              <a:t>As the Sun forms and becomes radiant, the gases and dusts of the solar-planetary nebula become heated.  Close to the radiant protosun, only </a:t>
            </a:r>
            <a:r>
              <a:rPr lang="en-CA" sz="2400" b="1" dirty="0" smtClean="0"/>
              <a:t>refractory minerals </a:t>
            </a:r>
            <a:r>
              <a:rPr lang="en-CA" sz="2400" dirty="0" smtClean="0"/>
              <a:t>(those silicates and metal oxides that make up our rocks) form. </a:t>
            </a:r>
            <a:r>
              <a:rPr lang="en-CA" sz="2400" dirty="0"/>
              <a:t> </a:t>
            </a:r>
            <a:r>
              <a:rPr lang="en-CA" sz="2400" dirty="0" smtClean="0"/>
              <a:t>Minerals that melt at lower temperature (such as water and ammonia </a:t>
            </a:r>
            <a:r>
              <a:rPr lang="en-CA" sz="2400" b="1" dirty="0" smtClean="0"/>
              <a:t>volatiles</a:t>
            </a:r>
            <a:r>
              <a:rPr lang="en-CA" sz="2400" dirty="0" smtClean="0"/>
              <a:t> and </a:t>
            </a:r>
            <a:r>
              <a:rPr lang="en-CA" sz="2400" b="1" dirty="0" smtClean="0"/>
              <a:t>ices</a:t>
            </a:r>
            <a:r>
              <a:rPr lang="en-CA" sz="2400" dirty="0" smtClean="0"/>
              <a:t>) are driven to outer regions by the developing solar winds and radiation pressure.  </a:t>
            </a:r>
          </a:p>
          <a:p>
            <a:endParaRPr lang="en-CA" sz="2400" dirty="0"/>
          </a:p>
          <a:p>
            <a:endParaRPr lang="en-C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5405197"/>
      </p:ext>
    </p:extLst>
  </p:cSld>
  <p:clrMapOvr>
    <a:masterClrMapping/>
  </p:clrMapOvr>
  <mc:AlternateContent xmlns:mc="http://schemas.openxmlformats.org/markup-compatibility/2006" xmlns:p14="http://schemas.microsoft.com/office/powerpoint/2010/main">
    <mc:Choice Requires="p14">
      <p:transition spd="slow" p14:dur="2000" advTm="69392"/>
    </mc:Choice>
    <mc:Fallback xmlns="">
      <p:transition spd="slow" advTm="6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44" x="8928100" y="4210050"/>
          <p14:tracePt t="952" x="8756650" y="4210050"/>
          <p14:tracePt t="968" x="8083550" y="4210050"/>
          <p14:tracePt t="984" x="7473950" y="4210050"/>
          <p14:tracePt t="1001" x="7162800" y="4184650"/>
          <p14:tracePt t="1018" x="7010400" y="4140200"/>
          <p14:tracePt t="1035" x="6953250" y="4121150"/>
          <p14:tracePt t="1051" x="6946900" y="4114800"/>
          <p14:tracePt t="1168" x="6940550" y="4108450"/>
          <p14:tracePt t="1192" x="6940550" y="4095750"/>
          <p14:tracePt t="1200" x="6934200" y="4089400"/>
          <p14:tracePt t="1232" x="6927850" y="4083050"/>
          <p14:tracePt t="1264" x="6915150" y="4083050"/>
          <p14:tracePt t="1280" x="6908800" y="4076700"/>
          <p14:tracePt t="1304" x="6896100" y="4076700"/>
          <p14:tracePt t="1312" x="6889750" y="4076700"/>
          <p14:tracePt t="1320" x="6877050" y="4076700"/>
          <p14:tracePt t="1335" x="6864350" y="4076700"/>
          <p14:tracePt t="1351" x="6807200" y="4076700"/>
          <p14:tracePt t="1368" x="6737350" y="4076700"/>
          <p14:tracePt t="1385" x="6699250" y="4076700"/>
          <p14:tracePt t="1401" x="6680200" y="4076700"/>
          <p14:tracePt t="1418" x="6642100" y="4108450"/>
          <p14:tracePt t="1435" x="6604000" y="4127500"/>
          <p14:tracePt t="1451" x="6572250" y="4140200"/>
          <p14:tracePt t="1468" x="6553200" y="4146550"/>
          <p14:tracePt t="1485" x="6546850" y="4146550"/>
          <p14:tracePt t="1536" x="6540500" y="4146550"/>
          <p14:tracePt t="1552" x="6534150" y="4146550"/>
          <p14:tracePt t="1568" x="6534150" y="4133850"/>
          <p14:tracePt t="1576" x="6534150" y="4102100"/>
          <p14:tracePt t="1585" x="6534150" y="4064000"/>
          <p14:tracePt t="1601" x="6534150" y="4013200"/>
          <p14:tracePt t="1618" x="6534150" y="3956050"/>
          <p14:tracePt t="1635" x="6534150" y="3898900"/>
          <p14:tracePt t="1651" x="6521450" y="3867150"/>
          <p14:tracePt t="1668" x="6521450" y="3829050"/>
          <p14:tracePt t="1685" x="6515100" y="3797300"/>
          <p14:tracePt t="1701" x="6489700" y="3771900"/>
          <p14:tracePt t="1718" x="6438900" y="3727450"/>
          <p14:tracePt t="1735" x="6305550" y="3663950"/>
          <p14:tracePt t="1752" x="5886450" y="3606800"/>
          <p14:tracePt t="1768" x="5524500" y="3606800"/>
          <p14:tracePt t="1785" x="5175250" y="3575050"/>
          <p14:tracePt t="1801" x="4883150" y="3575050"/>
          <p14:tracePt t="1818" x="4597400" y="3517900"/>
          <p14:tracePt t="1835" x="4337050" y="3479800"/>
          <p14:tracePt t="1851" x="4070350" y="3448050"/>
          <p14:tracePt t="1868" x="3841750" y="3409950"/>
          <p14:tracePt t="1885" x="3683000" y="3409950"/>
          <p14:tracePt t="1901" x="3625850" y="3409950"/>
          <p14:tracePt t="1918" x="3600450" y="3409950"/>
          <p14:tracePt t="1944" x="3594100" y="3409950"/>
          <p14:tracePt t="1960" x="3575050" y="3403600"/>
          <p14:tracePt t="1968" x="3575050" y="3365500"/>
          <p14:tracePt t="1985" x="3511550" y="3155950"/>
          <p14:tracePt t="2002" x="3448050" y="2933700"/>
          <p14:tracePt t="2018" x="3448050" y="2724150"/>
          <p14:tracePt t="2035" x="3505200" y="2508250"/>
          <p14:tracePt t="2051" x="3670300" y="2330450"/>
          <p14:tracePt t="2068" x="3879850" y="2197100"/>
          <p14:tracePt t="2085" x="4070350" y="2070100"/>
          <p14:tracePt t="2101" x="4159250" y="2006600"/>
          <p14:tracePt t="2118" x="4222750" y="1955800"/>
          <p14:tracePt t="2135" x="4260850" y="1917700"/>
          <p14:tracePt t="2152" x="4292600" y="1892300"/>
          <p14:tracePt t="2153" x="4311650" y="1847850"/>
          <p14:tracePt t="2168" x="4362450" y="1809750"/>
          <p14:tracePt t="2185" x="4432300" y="1746250"/>
          <p14:tracePt t="2201" x="4508500" y="1695450"/>
          <p14:tracePt t="2218" x="4578350" y="1644650"/>
          <p14:tracePt t="2235" x="4654550" y="1600200"/>
          <p14:tracePt t="2251" x="4756150" y="1555750"/>
          <p14:tracePt t="2268" x="4870450" y="1498600"/>
          <p14:tracePt t="2285" x="4927600" y="1479550"/>
          <p14:tracePt t="2302" x="5022850" y="1454150"/>
          <p14:tracePt t="2318" x="5092700" y="1447800"/>
          <p14:tracePt t="2335" x="5137150" y="1435100"/>
          <p14:tracePt t="2351" x="5168900" y="1435100"/>
          <p14:tracePt t="2368" x="5194300" y="1435100"/>
          <p14:tracePt t="2385" x="5213350" y="1441450"/>
          <p14:tracePt t="2401" x="5219700" y="1454150"/>
          <p14:tracePt t="2418" x="5238750" y="1466850"/>
          <p14:tracePt t="2435" x="5245100" y="1473200"/>
          <p14:tracePt t="2451" x="5264150" y="1492250"/>
          <p14:tracePt t="2468" x="5270500" y="1498600"/>
          <p14:tracePt t="2485" x="5276850" y="1498600"/>
          <p14:tracePt t="2502" x="5295900" y="1504950"/>
          <p14:tracePt t="2518" x="5327650" y="1504950"/>
          <p14:tracePt t="2535" x="5359400" y="1504950"/>
          <p14:tracePt t="2552" x="5441950" y="1504950"/>
          <p14:tracePt t="2568" x="5575300" y="1504950"/>
          <p14:tracePt t="2585" x="5721350" y="1473200"/>
          <p14:tracePt t="2601" x="5886450" y="1422400"/>
          <p14:tracePt t="2618" x="6032500" y="1384300"/>
          <p14:tracePt t="2635" x="6153150" y="1352550"/>
          <p14:tracePt t="2651" x="6248400" y="1327150"/>
          <p14:tracePt t="2668" x="6330950" y="1295400"/>
          <p14:tracePt t="2685" x="6375400" y="1289050"/>
          <p14:tracePt t="2702" x="6426200" y="1257300"/>
          <p14:tracePt t="2718" x="6438900" y="1250950"/>
          <p14:tracePt t="2792" x="6445250" y="1250950"/>
          <p14:tracePt t="2800" x="6432550" y="1270000"/>
          <p14:tracePt t="2818" x="6400800" y="1295400"/>
          <p14:tracePt t="2835" x="6375400" y="1308100"/>
          <p14:tracePt t="2852" x="6362700" y="1320800"/>
          <p14:tracePt t="2868" x="6337300" y="1339850"/>
          <p14:tracePt t="2885" x="6324600" y="1352550"/>
          <p14:tracePt t="2902" x="6292850" y="1377950"/>
          <p14:tracePt t="2918" x="6273800" y="1384300"/>
          <p14:tracePt t="2935" x="6223000" y="1403350"/>
          <p14:tracePt t="2952" x="6121400" y="1447800"/>
          <p14:tracePt t="2968" x="6083300" y="1460500"/>
          <p14:tracePt t="3073" x="6089650" y="1460500"/>
          <p14:tracePt t="3080" x="6108700" y="1447800"/>
          <p14:tracePt t="3089" x="6140450" y="1428750"/>
          <p14:tracePt t="3102" x="6153150" y="1422400"/>
          <p14:tracePt t="3118" x="6178550" y="1403350"/>
          <p14:tracePt t="3135" x="6216650" y="1390650"/>
          <p14:tracePt t="3153" x="6223000" y="1390650"/>
          <p14:tracePt t="3168" x="6248400" y="1371600"/>
          <p14:tracePt t="3185" x="6261100" y="1365250"/>
          <p14:tracePt t="3202" x="6305550" y="1333500"/>
          <p14:tracePt t="3218" x="6438900" y="1301750"/>
          <p14:tracePt t="3235" x="6527800" y="1263650"/>
          <p14:tracePt t="3252" x="6642100" y="1219200"/>
          <p14:tracePt t="3269" x="6781800" y="1206500"/>
          <p14:tracePt t="3285" x="6946900" y="1193800"/>
          <p14:tracePt t="3302" x="7099300" y="1193800"/>
          <p14:tracePt t="3318" x="7277100" y="1193800"/>
          <p14:tracePt t="3335" x="7416800" y="1193800"/>
          <p14:tracePt t="3352" x="7524750" y="1193800"/>
          <p14:tracePt t="3368" x="7689850" y="1193800"/>
          <p14:tracePt t="3385" x="7810500" y="1193800"/>
          <p14:tracePt t="3402" x="7937500" y="1193800"/>
          <p14:tracePt t="3418" x="8051800" y="1193800"/>
          <p14:tracePt t="3435" x="8115300" y="1193800"/>
          <p14:tracePt t="3452" x="8159750" y="1193800"/>
          <p14:tracePt t="3468" x="8166100" y="1193800"/>
          <p14:tracePt t="3486" x="8178800" y="1193800"/>
          <p14:tracePt t="3545" x="8185150" y="1193800"/>
          <p14:tracePt t="3560" x="8185150" y="1200150"/>
          <p14:tracePt t="3569" x="8185150" y="1219200"/>
          <p14:tracePt t="3585" x="8153400" y="1257300"/>
          <p14:tracePt t="3602" x="8102600" y="1276350"/>
          <p14:tracePt t="3618" x="8058150" y="1295400"/>
          <p14:tracePt t="3635" x="8039100" y="1308100"/>
          <p14:tracePt t="3652" x="8007350" y="1314450"/>
          <p14:tracePt t="3668" x="7994650" y="1320800"/>
          <p14:tracePt t="3685" x="7975600" y="1339850"/>
          <p14:tracePt t="3702" x="7969250" y="1339850"/>
          <p14:tracePt t="3718" x="7956550" y="1339850"/>
          <p14:tracePt t="3753" x="7950200" y="1339850"/>
          <p14:tracePt t="3809" x="7943850" y="1346200"/>
          <p14:tracePt t="3825" x="7943850" y="1352550"/>
          <p14:tracePt t="3833" x="7956550" y="1371600"/>
          <p14:tracePt t="3841" x="7962900" y="1390650"/>
          <p14:tracePt t="3852" x="7975600" y="1416050"/>
          <p14:tracePt t="3868" x="7981950" y="1435100"/>
          <p14:tracePt t="3885" x="7981950" y="1441450"/>
          <p14:tracePt t="4049" x="7981950" y="1447800"/>
          <p14:tracePt t="4065" x="7962900" y="1447800"/>
          <p14:tracePt t="4073" x="7956550" y="1447800"/>
          <p14:tracePt t="4085" x="7950200" y="1447800"/>
          <p14:tracePt t="4102" x="7918450" y="1447800"/>
          <p14:tracePt t="4119" x="7867650" y="1409700"/>
          <p14:tracePt t="4135" x="7785100" y="1365250"/>
          <p14:tracePt t="4152" x="7670800" y="1308100"/>
          <p14:tracePt t="4153" x="7600950" y="1295400"/>
          <p14:tracePt t="4169" x="7404100" y="1244600"/>
          <p14:tracePt t="4186" x="7169150" y="1212850"/>
          <p14:tracePt t="4202" x="6877050" y="1212850"/>
          <p14:tracePt t="4219" x="6451600" y="1212850"/>
          <p14:tracePt t="4235" x="5854700" y="1289050"/>
          <p14:tracePt t="4252" x="4972050" y="1422400"/>
          <p14:tracePt t="4269" x="3911600" y="1568450"/>
          <p14:tracePt t="4285" x="2914650" y="1727200"/>
          <p14:tracePt t="4302" x="1962150" y="1860550"/>
          <p14:tracePt t="4319" x="1257300" y="1943100"/>
          <p14:tracePt t="4335" x="793750" y="1962150"/>
          <p14:tracePt t="4352" x="482600" y="1962150"/>
          <p14:tracePt t="4369" x="203200" y="1987550"/>
          <p14:tracePt t="4385" x="82550" y="2019300"/>
          <p14:tracePt t="4652" x="0" y="2032000"/>
          <p14:tracePt t="4669" x="95250" y="1987550"/>
          <p14:tracePt t="4686" x="298450" y="1905000"/>
          <p14:tracePt t="4702" x="603250" y="1803400"/>
          <p14:tracePt t="4719" x="990600" y="1695450"/>
          <p14:tracePt t="4736" x="1371600" y="1651000"/>
          <p14:tracePt t="4737" x="1574800" y="1619250"/>
          <p14:tracePt t="4752" x="1746250" y="1606550"/>
          <p14:tracePt t="4769" x="2076450" y="1606550"/>
          <p14:tracePt t="4785" x="2216150" y="1606550"/>
          <p14:tracePt t="4802" x="2298700" y="1606550"/>
          <p14:tracePt t="4819" x="2413000" y="1587500"/>
          <p14:tracePt t="4835" x="2501900" y="1562100"/>
          <p14:tracePt t="4852" x="2584450" y="1555750"/>
          <p14:tracePt t="4869" x="2647950" y="1543050"/>
          <p14:tracePt t="4885" x="2717800" y="1511300"/>
          <p14:tracePt t="4902" x="2787650" y="1504950"/>
          <p14:tracePt t="4919" x="2832100" y="1492250"/>
          <p14:tracePt t="4935" x="2863850" y="1492250"/>
          <p14:tracePt t="4953" x="2882900" y="1492250"/>
          <p14:tracePt t="4969" x="2914650" y="1492250"/>
          <p14:tracePt t="4985" x="2959100" y="1492250"/>
          <p14:tracePt t="5002" x="3048000" y="1492250"/>
          <p14:tracePt t="5019" x="3168650" y="1492250"/>
          <p14:tracePt t="5035" x="3384550" y="1517650"/>
          <p14:tracePt t="5052" x="3657600" y="1517650"/>
          <p14:tracePt t="5069" x="3917950" y="1517650"/>
          <p14:tracePt t="5085" x="4127500" y="1517650"/>
          <p14:tracePt t="5102" x="4254500" y="1517650"/>
          <p14:tracePt t="5119" x="4394200" y="1517650"/>
          <p14:tracePt t="5136" x="4552950" y="1517650"/>
          <p14:tracePt t="5153" x="4730750" y="1511300"/>
          <p14:tracePt t="5154" x="4800600" y="1498600"/>
          <p14:tracePt t="5169" x="5029200" y="1454150"/>
          <p14:tracePt t="5186" x="5245100" y="1428750"/>
          <p14:tracePt t="5202" x="5473700" y="1416050"/>
          <p14:tracePt t="5219" x="5676900" y="1416050"/>
          <p14:tracePt t="5236" x="5854700" y="1416050"/>
          <p14:tracePt t="5252" x="5994400" y="1416050"/>
          <p14:tracePt t="5269" x="6064250" y="1416050"/>
          <p14:tracePt t="5285" x="6140450" y="1422400"/>
          <p14:tracePt t="5302" x="6197600" y="1422400"/>
          <p14:tracePt t="5319" x="6242050" y="1422400"/>
          <p14:tracePt t="5335" x="6286500" y="1416050"/>
          <p14:tracePt t="5352" x="6343650" y="1384300"/>
          <p14:tracePt t="5369" x="6445250" y="1346200"/>
          <p14:tracePt t="5385" x="6470650" y="1346200"/>
          <p14:tracePt t="5402" x="6515100" y="1346200"/>
          <p14:tracePt t="5419" x="6540500" y="1346200"/>
          <p14:tracePt t="5435" x="6610350" y="1358900"/>
          <p14:tracePt t="5453" x="6699250" y="1397000"/>
          <p14:tracePt t="5469" x="6807200" y="1416050"/>
          <p14:tracePt t="5486" x="6985000" y="1428750"/>
          <p14:tracePt t="5502" x="7232650" y="1473200"/>
          <p14:tracePt t="5519" x="7442200" y="1473200"/>
          <p14:tracePt t="5536" x="7645400" y="1473200"/>
          <p14:tracePt t="5552" x="7804150" y="1473200"/>
          <p14:tracePt t="5569" x="7912100" y="1473200"/>
          <p14:tracePt t="5586" x="7969250" y="1479550"/>
          <p14:tracePt t="5602" x="8007350" y="1492250"/>
          <p14:tracePt t="5619" x="8032750" y="1504950"/>
          <p14:tracePt t="5635" x="8058150" y="1524000"/>
          <p14:tracePt t="5652" x="8102600" y="1549400"/>
          <p14:tracePt t="5669" x="8121650" y="1568450"/>
          <p14:tracePt t="5686" x="8134350" y="1574800"/>
          <p14:tracePt t="5702" x="8140700" y="1574800"/>
          <p14:tracePt t="5817" x="8166100" y="1581150"/>
          <p14:tracePt t="5833" x="8166100" y="1593850"/>
          <p14:tracePt t="5842" x="8166100" y="1600200"/>
          <p14:tracePt t="5852" x="8166100" y="1625600"/>
          <p14:tracePt t="5869" x="8166100" y="1644650"/>
          <p14:tracePt t="5886" x="8147050" y="1695450"/>
          <p14:tracePt t="5902" x="8121650" y="1739900"/>
          <p14:tracePt t="5919" x="8102600" y="1797050"/>
          <p14:tracePt t="5936" x="8070850" y="1854200"/>
          <p14:tracePt t="5952" x="8051800" y="1879600"/>
          <p14:tracePt t="5953" x="8026400" y="1905000"/>
          <p14:tracePt t="5969" x="8007350" y="1962150"/>
          <p14:tracePt t="5986" x="7981950" y="2019300"/>
          <p14:tracePt t="6002" x="7962900" y="2089150"/>
          <p14:tracePt t="6019" x="7918450" y="2165350"/>
          <p14:tracePt t="6036" x="7874000" y="2273300"/>
          <p14:tracePt t="6052" x="7797800" y="2413000"/>
          <p14:tracePt t="6069" x="7689850" y="2603500"/>
          <p14:tracePt t="6086" x="7562850" y="2762250"/>
          <p14:tracePt t="6102" x="7461250" y="2870200"/>
          <p14:tracePt t="6119" x="7359650" y="3009900"/>
          <p14:tracePt t="6136" x="7296150" y="3098800"/>
          <p14:tracePt t="6152" x="7258050" y="3149600"/>
          <p14:tracePt t="6153" x="7232650" y="3175000"/>
          <p14:tracePt t="6169" x="7200900" y="3213100"/>
          <p14:tracePt t="6186" x="7099300" y="3263900"/>
          <p14:tracePt t="6202" x="6985000" y="3289300"/>
          <p14:tracePt t="6219" x="6724650" y="3289300"/>
          <p14:tracePt t="6236" x="6343650" y="3289300"/>
          <p14:tracePt t="6252" x="5740400" y="3289300"/>
          <p14:tracePt t="6269" x="5099050" y="3289300"/>
          <p14:tracePt t="6286" x="4565650" y="3289300"/>
          <p14:tracePt t="6302" x="4216400" y="3206750"/>
          <p14:tracePt t="6319" x="3994150" y="3092450"/>
          <p14:tracePt t="6335" x="3867150" y="2997200"/>
          <p14:tracePt t="6352" x="3759200" y="2882900"/>
          <p14:tracePt t="6369" x="3625850" y="2711450"/>
          <p14:tracePt t="6386" x="3530600" y="2603500"/>
          <p14:tracePt t="6402" x="3460750" y="2540000"/>
          <p14:tracePt t="6419" x="3422650" y="2482850"/>
          <p14:tracePt t="6436" x="3390900" y="2451100"/>
          <p14:tracePt t="6452" x="3378200" y="2432050"/>
          <p14:tracePt t="6469" x="3340100" y="2400300"/>
          <p14:tracePt t="6486" x="3327400" y="2387600"/>
          <p14:tracePt t="6502" x="3302000" y="2362200"/>
          <p14:tracePt t="6519" x="3295650" y="2355850"/>
          <p14:tracePt t="6536" x="3270250" y="2317750"/>
          <p14:tracePt t="6552" x="3263900" y="2311400"/>
          <p14:tracePt t="6569" x="3257550" y="2305050"/>
          <p14:tracePt t="6586" x="3232150" y="2305050"/>
          <p14:tracePt t="6602" x="3187700" y="2305050"/>
          <p14:tracePt t="6619" x="3086100" y="2305050"/>
          <p14:tracePt t="6636" x="2851150" y="2368550"/>
          <p14:tracePt t="6653" x="2527300" y="2482850"/>
          <p14:tracePt t="6669" x="2209800" y="2584450"/>
          <p14:tracePt t="6686" x="1879600" y="2705100"/>
          <p14:tracePt t="6702" x="1644650" y="2787650"/>
          <p14:tracePt t="6719" x="1530350" y="2806700"/>
          <p14:tracePt t="6736" x="1511300" y="2819400"/>
          <p14:tracePt t="6753" x="1498600" y="2825750"/>
          <p14:tracePt t="6794" x="1492250" y="2825750"/>
          <p14:tracePt t="6801" x="1492250" y="2813050"/>
          <p14:tracePt t="6810" x="1492250" y="2787650"/>
          <p14:tracePt t="6819" x="1492250" y="2774950"/>
          <p14:tracePt t="6836" x="1568450" y="2667000"/>
          <p14:tracePt t="6852" x="1746250" y="2533650"/>
          <p14:tracePt t="6870" x="1987550" y="2374900"/>
          <p14:tracePt t="6886" x="2349500" y="2171700"/>
          <p14:tracePt t="6903" x="2698750" y="2012950"/>
          <p14:tracePt t="6919" x="3028950" y="1898650"/>
          <p14:tracePt t="6936" x="3314700" y="1765300"/>
          <p14:tracePt t="6953" x="3581400" y="1695450"/>
          <p14:tracePt t="6953" x="3689350" y="1682750"/>
          <p14:tracePt t="6969" x="3867150" y="1644650"/>
          <p14:tracePt t="6986" x="3981450" y="1644650"/>
          <p14:tracePt t="7003" x="4032250" y="1644650"/>
          <p14:tracePt t="7019" x="4083050" y="1670050"/>
          <p14:tracePt t="7036" x="4114800" y="1701800"/>
          <p14:tracePt t="7053" x="4121150" y="1708150"/>
          <p14:tracePt t="7069" x="4146550" y="1733550"/>
          <p14:tracePt t="7086" x="4152900" y="1739900"/>
          <p14:tracePt t="7102" x="4165600" y="1765300"/>
          <p14:tracePt t="7119" x="4184650" y="1790700"/>
          <p14:tracePt t="7137" x="4191000" y="1803400"/>
          <p14:tracePt t="7153" x="4191000" y="1816100"/>
          <p14:tracePt t="7153" x="4191000" y="1828800"/>
          <p14:tracePt t="7169" x="4191000" y="1866900"/>
          <p14:tracePt t="7186" x="4152900" y="1905000"/>
          <p14:tracePt t="7203" x="4102100" y="1974850"/>
          <p14:tracePt t="7219" x="4006850" y="2070100"/>
          <p14:tracePt t="7236" x="3879850" y="2197100"/>
          <p14:tracePt t="7253" x="3771900" y="2266950"/>
          <p14:tracePt t="7269" x="3657600" y="2324100"/>
          <p14:tracePt t="7286" x="3568700" y="2336800"/>
          <p14:tracePt t="7303" x="3517900" y="2336800"/>
          <p14:tracePt t="7319" x="3492500" y="2336800"/>
          <p14:tracePt t="7336" x="3479800" y="2336800"/>
          <p14:tracePt t="7353" x="3460750" y="2330450"/>
          <p14:tracePt t="7369" x="3441700" y="2305050"/>
          <p14:tracePt t="7386" x="3435350" y="2279650"/>
          <p14:tracePt t="7403" x="3429000" y="2273300"/>
          <p14:tracePt t="7497" x="3435350" y="2279650"/>
          <p14:tracePt t="7506" x="3448050" y="2286000"/>
          <p14:tracePt t="7519" x="3473450" y="2298700"/>
          <p14:tracePt t="7536" x="3517900" y="2324100"/>
          <p14:tracePt t="7553" x="3562350" y="2336800"/>
          <p14:tracePt t="7569" x="3638550" y="2374900"/>
          <p14:tracePt t="7586" x="3663950" y="2400300"/>
          <p14:tracePt t="7603" x="3670300" y="2463800"/>
          <p14:tracePt t="7620" x="3683000" y="2571750"/>
          <p14:tracePt t="7636" x="3683000" y="2660650"/>
          <p14:tracePt t="7653" x="3683000" y="2730500"/>
          <p14:tracePt t="7669" x="3670300" y="2774950"/>
          <p14:tracePt t="7687" x="3606800" y="2851150"/>
          <p14:tracePt t="7703" x="3581400" y="2876550"/>
          <p14:tracePt t="7719" x="3562350" y="2882900"/>
          <p14:tracePt t="7736" x="3543300" y="2882900"/>
          <p14:tracePt t="7753" x="3486150" y="2876550"/>
          <p14:tracePt t="7769" x="3352800" y="2774950"/>
          <p14:tracePt t="7786" x="3162300" y="2667000"/>
          <p14:tracePt t="7803" x="2978150" y="2603500"/>
          <p14:tracePt t="7819" x="2743200" y="2546350"/>
          <p14:tracePt t="7837" x="2565400" y="2495550"/>
          <p14:tracePt t="7853" x="2381250" y="2457450"/>
          <p14:tracePt t="7870" x="2266950" y="2413000"/>
          <p14:tracePt t="7886" x="2228850" y="2381250"/>
          <p14:tracePt t="7903" x="2190750" y="2343150"/>
          <p14:tracePt t="7919" x="2171700" y="2305050"/>
          <p14:tracePt t="7936" x="2127250" y="2279650"/>
          <p14:tracePt t="7953" x="2063750" y="2228850"/>
          <p14:tracePt t="7969" x="1905000" y="2146300"/>
          <p14:tracePt t="7986" x="1784350" y="2089150"/>
          <p14:tracePt t="8003" x="1682750" y="2044700"/>
          <p14:tracePt t="8019" x="1581150" y="2019300"/>
          <p14:tracePt t="8036" x="1498600" y="1987550"/>
          <p14:tracePt t="8053" x="1416050" y="1987550"/>
          <p14:tracePt t="8069" x="1346200" y="1987550"/>
          <p14:tracePt t="8087" x="1295400" y="1987550"/>
          <p14:tracePt t="8103" x="1257300" y="1987550"/>
          <p14:tracePt t="8120" x="1225550" y="1987550"/>
          <p14:tracePt t="8136" x="1212850" y="1993900"/>
          <p14:tracePt t="8153" x="1193800" y="1993900"/>
          <p14:tracePt t="8169" x="1187450" y="2000250"/>
          <p14:tracePt t="8186" x="1181100" y="2000250"/>
          <p14:tracePt t="8203" x="1174750" y="2012950"/>
          <p14:tracePt t="8219" x="1168400" y="2019300"/>
          <p14:tracePt t="8330" x="1168400" y="2025650"/>
          <p14:tracePt t="8338" x="1181100" y="2032000"/>
          <p14:tracePt t="8353" x="1193800" y="2032000"/>
          <p14:tracePt t="8370" x="1257300" y="2044700"/>
          <p14:tracePt t="8386" x="1282700" y="2044700"/>
          <p14:tracePt t="8403" x="1320800" y="2057400"/>
          <p14:tracePt t="8420" x="1339850" y="2070100"/>
          <p14:tracePt t="8436" x="1377950" y="2082800"/>
          <p14:tracePt t="8453" x="1390650" y="2082800"/>
          <p14:tracePt t="8470" x="1409700" y="2101850"/>
          <p14:tracePt t="8498" x="1416050" y="2108200"/>
          <p14:tracePt t="8834" x="1435100" y="2114550"/>
          <p14:tracePt t="8842" x="1441450" y="2114550"/>
          <p14:tracePt t="8858" x="1447800" y="2114550"/>
          <p14:tracePt t="8870" x="1466850" y="2114550"/>
          <p14:tracePt t="8887" x="1473200" y="2114550"/>
          <p14:tracePt t="8903" x="1479550" y="2114550"/>
          <p14:tracePt t="8920" x="1504950" y="2114550"/>
          <p14:tracePt t="8936" x="1517650" y="2127250"/>
          <p14:tracePt t="8953" x="1543050" y="2127250"/>
          <p14:tracePt t="8970" x="1593850" y="2165350"/>
          <p14:tracePt t="8986" x="1625600" y="2171700"/>
          <p14:tracePt t="9003" x="1657350" y="2190750"/>
          <p14:tracePt t="9020" x="1670050" y="2190750"/>
          <p14:tracePt t="9036" x="1689100" y="2197100"/>
          <p14:tracePt t="9053" x="1720850" y="2197100"/>
          <p14:tracePt t="9070" x="1733550" y="2197100"/>
          <p14:tracePt t="9086" x="1765300" y="2190750"/>
          <p14:tracePt t="9104" x="1784350" y="2184400"/>
          <p14:tracePt t="9120" x="1828800" y="2146300"/>
          <p14:tracePt t="9137" x="1860550" y="2120900"/>
          <p14:tracePt t="9153" x="1905000" y="2082800"/>
          <p14:tracePt t="9154" x="1924050" y="2063750"/>
          <p14:tracePt t="9170" x="2012950" y="2012950"/>
          <p14:tracePt t="9186" x="2057400" y="1987550"/>
          <p14:tracePt t="9203" x="2120900" y="1955800"/>
          <p14:tracePt t="9220" x="2209800" y="1943100"/>
          <p14:tracePt t="9236" x="2298700" y="1943100"/>
          <p14:tracePt t="9253" x="2406650" y="1943100"/>
          <p14:tracePt t="9270" x="2508250" y="1943100"/>
          <p14:tracePt t="9286" x="2616200" y="1943100"/>
          <p14:tracePt t="9303" x="2800350" y="1981200"/>
          <p14:tracePt t="9320" x="2997200" y="2032000"/>
          <p14:tracePt t="9336" x="3295650" y="2063750"/>
          <p14:tracePt t="9353" x="3606800" y="2076450"/>
          <p14:tracePt t="9354" x="3822700" y="2108200"/>
          <p14:tracePt t="9370" x="4292600" y="2108200"/>
          <p14:tracePt t="9386" x="4718050" y="2108200"/>
          <p14:tracePt t="9403" x="5149850" y="2108200"/>
          <p14:tracePt t="9420" x="5473700" y="2108200"/>
          <p14:tracePt t="9436" x="5683250" y="2108200"/>
          <p14:tracePt t="9453" x="5778500" y="2108200"/>
          <p14:tracePt t="9470" x="5797550" y="2108200"/>
          <p14:tracePt t="9486" x="5822950" y="2108200"/>
          <p14:tracePt t="9554" x="5829300" y="2108200"/>
          <p14:tracePt t="9562" x="5835650" y="2108200"/>
          <p14:tracePt t="9578" x="5848350" y="2095500"/>
          <p14:tracePt t="9602" x="5854700" y="2089150"/>
          <p14:tracePt t="9610" x="5861050" y="2082800"/>
          <p14:tracePt t="9634" x="5861050" y="2076450"/>
          <p14:tracePt t="9666" x="5861050" y="2070100"/>
          <p14:tracePt t="10018" x="5861050" y="2063750"/>
          <p14:tracePt t="10034" x="5867400" y="2044700"/>
          <p14:tracePt t="10042" x="5873750" y="2038350"/>
          <p14:tracePt t="10066" x="5899150" y="2019300"/>
          <p14:tracePt t="10082" x="5918200" y="2012950"/>
          <p14:tracePt t="10090" x="5949950" y="2012950"/>
          <p14:tracePt t="10104" x="5975350" y="1993900"/>
          <p14:tracePt t="10120" x="6045200" y="1993900"/>
          <p14:tracePt t="10137" x="6134100" y="1993900"/>
          <p14:tracePt t="10153" x="6261100" y="1993900"/>
          <p14:tracePt t="10154" x="6330950" y="1993900"/>
          <p14:tracePt t="10170" x="6489700" y="1993900"/>
          <p14:tracePt t="10187" x="6680200" y="1993900"/>
          <p14:tracePt t="10203" x="6889750" y="1993900"/>
          <p14:tracePt t="10220" x="7150100" y="1981200"/>
          <p14:tracePt t="10237" x="7397750" y="1936750"/>
          <p14:tracePt t="10253" x="7588250" y="1911350"/>
          <p14:tracePt t="10270" x="7753350" y="1898650"/>
          <p14:tracePt t="10287" x="7848600" y="1885950"/>
          <p14:tracePt t="10304" x="7899400" y="1885950"/>
          <p14:tracePt t="10320" x="7931150" y="1885950"/>
          <p14:tracePt t="10336" x="7950200" y="1885950"/>
          <p14:tracePt t="10353" x="7988300" y="1885950"/>
          <p14:tracePt t="10370" x="8026400" y="1885950"/>
          <p14:tracePt t="10386" x="8039100" y="1905000"/>
          <p14:tracePt t="10410" x="8058150" y="1905000"/>
          <p14:tracePt t="10420" x="8064500" y="1905000"/>
          <p14:tracePt t="10442" x="8077200" y="1905000"/>
          <p14:tracePt t="10459" x="8096250" y="1905000"/>
          <p14:tracePt t="10475" x="8102600" y="1905000"/>
          <p14:tracePt t="12315" x="8077200" y="1892300"/>
          <p14:tracePt t="12323" x="8058150" y="1892300"/>
          <p14:tracePt t="12337" x="8032750" y="1892300"/>
          <p14:tracePt t="12354" x="7937500" y="1885950"/>
          <p14:tracePt t="12354" x="7848600" y="1885950"/>
          <p14:tracePt t="12371" x="7626350" y="1885950"/>
          <p14:tracePt t="12387" x="7150100" y="1885950"/>
          <p14:tracePt t="12404" x="5988050" y="1885950"/>
          <p14:tracePt t="12420" x="4540250" y="1885950"/>
          <p14:tracePt t="12437" x="3028950" y="1885950"/>
          <p14:tracePt t="12454" x="1530350" y="2006600"/>
          <p14:tracePt t="12471" x="266700" y="2159000"/>
          <p14:tracePt t="13137" x="63500" y="2070100"/>
          <p14:tracePt t="13154" x="139700" y="2070100"/>
          <p14:tracePt t="13155" x="158750" y="2070100"/>
          <p14:tracePt t="13171" x="222250" y="2070100"/>
          <p14:tracePt t="13187" x="266700" y="2057400"/>
          <p14:tracePt t="13204" x="311150" y="2051050"/>
          <p14:tracePt t="13221" x="355600" y="2051050"/>
          <p14:tracePt t="13238" x="412750" y="2032000"/>
          <p14:tracePt t="13254" x="482600" y="2019300"/>
          <p14:tracePt t="13271" x="552450" y="2012950"/>
          <p14:tracePt t="13287" x="615950" y="2012950"/>
          <p14:tracePt t="13304" x="673100" y="2000250"/>
          <p14:tracePt t="13321" x="723900" y="1981200"/>
          <p14:tracePt t="13337" x="755650" y="1981200"/>
          <p14:tracePt t="14011" x="762000" y="1981200"/>
          <p14:tracePt t="14027" x="781050" y="1974850"/>
          <p14:tracePt t="14043" x="787400" y="1974850"/>
          <p14:tracePt t="14051" x="793750" y="1974850"/>
          <p14:tracePt t="14059" x="800100" y="1974850"/>
          <p14:tracePt t="14071" x="819150" y="1974850"/>
          <p14:tracePt t="14088" x="863600" y="1974850"/>
          <p14:tracePt t="14104" x="939800" y="1981200"/>
          <p14:tracePt t="14121" x="1035050" y="1981200"/>
          <p14:tracePt t="14138" x="1162050" y="1987550"/>
          <p14:tracePt t="14154" x="1238250" y="1987550"/>
          <p14:tracePt t="14155" x="1276350" y="1987550"/>
          <p14:tracePt t="14171" x="1358900" y="1987550"/>
          <p14:tracePt t="14188" x="1390650" y="1987550"/>
          <p14:tracePt t="14204" x="1403350" y="1987550"/>
          <p14:tracePt t="17604" x="1416050" y="1987550"/>
          <p14:tracePt t="17612" x="1422400" y="1987550"/>
          <p14:tracePt t="17636" x="1428750" y="1987550"/>
          <p14:tracePt t="17644" x="1441450" y="1987550"/>
          <p14:tracePt t="17655" x="1454150" y="1987550"/>
          <p14:tracePt t="17672" x="1479550" y="1987550"/>
          <p14:tracePt t="17688" x="1504950" y="1987550"/>
          <p14:tracePt t="17705" x="1536700" y="1987550"/>
          <p14:tracePt t="17722" x="1562100" y="1987550"/>
          <p14:tracePt t="17738" x="1593850" y="1987550"/>
          <p14:tracePt t="17755" x="1625600" y="2000250"/>
          <p14:tracePt t="17772" x="1676400" y="2000250"/>
          <p14:tracePt t="17788" x="1708150" y="2006600"/>
          <p14:tracePt t="17805" x="1720850" y="2006600"/>
          <p14:tracePt t="17822" x="1765300" y="2006600"/>
          <p14:tracePt t="17838" x="1822450" y="2025650"/>
          <p14:tracePt t="17855" x="1854200" y="2025650"/>
          <p14:tracePt t="17872" x="1924050" y="2025650"/>
          <p14:tracePt t="17888" x="1968500" y="2025650"/>
          <p14:tracePt t="17905" x="2019300" y="2025650"/>
          <p14:tracePt t="17922" x="2076450" y="2025650"/>
          <p14:tracePt t="17938" x="2133600" y="2025650"/>
          <p14:tracePt t="17955" x="2197100" y="2025650"/>
          <p14:tracePt t="17972" x="2292350" y="2025650"/>
          <p14:tracePt t="17988" x="2362200" y="2025650"/>
          <p14:tracePt t="18005" x="2419350" y="2025650"/>
          <p14:tracePt t="18022" x="2495550" y="2025650"/>
          <p14:tracePt t="18038" x="2565400" y="2025650"/>
          <p14:tracePt t="18055" x="2654300" y="2025650"/>
          <p14:tracePt t="18072" x="2743200" y="2025650"/>
          <p14:tracePt t="18088" x="2851150" y="2025650"/>
          <p14:tracePt t="18105" x="2946400" y="2051050"/>
          <p14:tracePt t="18122" x="3092450" y="2057400"/>
          <p14:tracePt t="18139" x="3270250" y="2089150"/>
          <p14:tracePt t="18155" x="3448050" y="2089150"/>
          <p14:tracePt t="18156" x="3549650" y="2089150"/>
          <p14:tracePt t="18172" x="3740150" y="2089150"/>
          <p14:tracePt t="18188" x="3917950" y="2089150"/>
          <p14:tracePt t="18205" x="4038600" y="2089150"/>
          <p14:tracePt t="18222" x="4133850" y="2089150"/>
          <p14:tracePt t="18238" x="4191000" y="2089150"/>
          <p14:tracePt t="18255" x="4267200" y="2089150"/>
          <p14:tracePt t="18272" x="4324350" y="2082800"/>
          <p14:tracePt t="18288" x="4419600" y="2070100"/>
          <p14:tracePt t="18305" x="4470400" y="2063750"/>
          <p14:tracePt t="18322" x="4552950" y="2063750"/>
          <p14:tracePt t="18338" x="4610100" y="2044700"/>
          <p14:tracePt t="18355" x="4673600" y="2032000"/>
          <p14:tracePt t="18356" x="4711700" y="2032000"/>
          <p14:tracePt t="18372" x="4819650" y="2025650"/>
          <p14:tracePt t="18389" x="4997450" y="2012950"/>
          <p14:tracePt t="18405" x="5194300" y="1987550"/>
          <p14:tracePt t="18422" x="5365750" y="1987550"/>
          <p14:tracePt t="18438" x="5511800" y="1987550"/>
          <p14:tracePt t="18455" x="5670550" y="1987550"/>
          <p14:tracePt t="18472" x="5791200" y="1987550"/>
          <p14:tracePt t="18489" x="5861050" y="1987550"/>
          <p14:tracePt t="18505" x="5905500" y="1987550"/>
          <p14:tracePt t="18522" x="5937250" y="1987550"/>
          <p14:tracePt t="18539" x="5943600" y="1987550"/>
          <p14:tracePt t="18555" x="5969000" y="1993900"/>
          <p14:tracePt t="18572" x="5994400" y="2000250"/>
          <p14:tracePt t="18589" x="6000750" y="2000250"/>
          <p14:tracePt t="18700" x="6007100" y="2000250"/>
          <p14:tracePt t="18708" x="6007100" y="1993900"/>
          <p14:tracePt t="18724" x="6013450" y="1981200"/>
          <p14:tracePt t="19020" x="6019800" y="1981200"/>
          <p14:tracePt t="19029" x="6057900" y="1981200"/>
          <p14:tracePt t="19039" x="6121400" y="1981200"/>
          <p14:tracePt t="19055" x="6311900" y="1981200"/>
          <p14:tracePt t="19072" x="6610350" y="1981200"/>
          <p14:tracePt t="19089" x="6864350" y="1981200"/>
          <p14:tracePt t="19105" x="7092950" y="1981200"/>
          <p14:tracePt t="19122" x="7200900" y="1981200"/>
          <p14:tracePt t="19139" x="7226300" y="1968500"/>
          <p14:tracePt t="19452" x="7232650" y="1974850"/>
          <p14:tracePt t="19460" x="7232650" y="1981200"/>
          <p14:tracePt t="19472" x="7207250" y="1993900"/>
          <p14:tracePt t="19489" x="7156450" y="2032000"/>
          <p14:tracePt t="19505" x="7105650" y="2063750"/>
          <p14:tracePt t="19522" x="6946900" y="2133600"/>
          <p14:tracePt t="19539" x="6743700" y="2241550"/>
          <p14:tracePt t="19555" x="6521450" y="2349500"/>
          <p14:tracePt t="19573" x="6502400" y="2362200"/>
          <p14:tracePt t="20140" x="6502400" y="2374900"/>
          <p14:tracePt t="20149" x="6527800" y="2406650"/>
          <p14:tracePt t="20157" x="6534150" y="2425700"/>
          <p14:tracePt t="20172" x="6572250" y="2432050"/>
          <p14:tracePt t="20189" x="6559550" y="2203450"/>
          <p14:tracePt t="20206" x="6508750" y="2152650"/>
          <p14:tracePt t="20222" x="6496050" y="2133600"/>
          <p14:tracePt t="20293" x="6496050" y="2127250"/>
          <p14:tracePt t="20300" x="6502400" y="2120900"/>
          <p14:tracePt t="20308" x="6527800" y="2108200"/>
          <p14:tracePt t="20322" x="6540500" y="2101850"/>
          <p14:tracePt t="20525" x="6553200" y="2101850"/>
          <p14:tracePt t="20532" x="6597650" y="2082800"/>
          <p14:tracePt t="20541" x="6635750" y="2070100"/>
          <p14:tracePt t="20556" x="6654800" y="2063750"/>
          <p14:tracePt t="20644" x="6667500" y="2063750"/>
          <p14:tracePt t="20660" x="6680200" y="2057400"/>
          <p14:tracePt t="20669" x="6686550" y="2057400"/>
          <p14:tracePt t="20677" x="6692900" y="2057400"/>
          <p14:tracePt t="20689" x="6731000" y="2038350"/>
          <p14:tracePt t="20706" x="6756400" y="2038350"/>
          <p14:tracePt t="20722" x="6800850" y="2032000"/>
          <p14:tracePt t="20739" x="6838950" y="2032000"/>
          <p14:tracePt t="20756" x="6883400" y="2032000"/>
          <p14:tracePt t="20772" x="6927850" y="2032000"/>
          <p14:tracePt t="20790" x="6953250" y="2038350"/>
          <p14:tracePt t="20806" x="6991350" y="2057400"/>
          <p14:tracePt t="20822" x="7035800" y="2082800"/>
          <p14:tracePt t="20839" x="7073900" y="2101850"/>
          <p14:tracePt t="20856" x="7118350" y="2127250"/>
          <p14:tracePt t="20872" x="7175500" y="2139950"/>
          <p14:tracePt t="20889" x="7277100" y="2184400"/>
          <p14:tracePt t="20906" x="7404100" y="2197100"/>
          <p14:tracePt t="20922" x="7493000" y="2209800"/>
          <p14:tracePt t="20939" x="7594600" y="2241550"/>
          <p14:tracePt t="20956" x="7651750" y="2241550"/>
          <p14:tracePt t="20973" x="7721600" y="2247900"/>
          <p14:tracePt t="20989" x="7747000" y="2247900"/>
          <p14:tracePt t="21006" x="7772400" y="2247900"/>
          <p14:tracePt t="21022" x="7804150" y="2247900"/>
          <p14:tracePt t="21039" x="7816850" y="2247900"/>
          <p14:tracePt t="21056" x="7842250" y="2247900"/>
          <p14:tracePt t="21072" x="7861300" y="2247900"/>
          <p14:tracePt t="21089" x="7905750" y="2247900"/>
          <p14:tracePt t="21106" x="7943850" y="2228850"/>
          <p14:tracePt t="21122" x="7988300" y="2209800"/>
          <p14:tracePt t="21139" x="8051800" y="2171700"/>
          <p14:tracePt t="21156" x="8134350" y="2127250"/>
          <p14:tracePt t="21157" x="8153400" y="2108200"/>
          <p14:tracePt t="21172" x="8210550" y="2082800"/>
          <p14:tracePt t="21189" x="8235950" y="2063750"/>
          <p14:tracePt t="21206" x="8286750" y="2025650"/>
          <p14:tracePt t="21222" x="8299450" y="2012950"/>
          <p14:tracePt t="21239" x="8318500" y="1993900"/>
          <p14:tracePt t="21256" x="8324850" y="1987550"/>
          <p14:tracePt t="21317" x="8324850" y="2006600"/>
          <p14:tracePt t="21325" x="8324850" y="2032000"/>
          <p14:tracePt t="21333" x="8324850" y="2057400"/>
          <p14:tracePt t="21341" x="8343900" y="2101850"/>
          <p14:tracePt t="21356" x="8388350" y="2133600"/>
          <p14:tracePt t="21373" x="8407400" y="2159000"/>
          <p14:tracePt t="21389" x="8413750" y="2159000"/>
          <p14:tracePt t="21861" x="8420100" y="2159000"/>
          <p14:tracePt t="21869" x="8420100" y="2165350"/>
          <p14:tracePt t="21877" x="8369300" y="2178050"/>
          <p14:tracePt t="21889" x="8312150" y="2178050"/>
          <p14:tracePt t="21906" x="8020050" y="2178050"/>
          <p14:tracePt t="21923" x="7810500" y="2178050"/>
          <p14:tracePt t="21939" x="7766050" y="2178050"/>
          <p14:tracePt t="21956" x="7715250" y="2184400"/>
          <p14:tracePt t="21973" x="7607300" y="2209800"/>
          <p14:tracePt t="21990" x="7480300" y="2216150"/>
          <p14:tracePt t="22006" x="7334250" y="2241550"/>
          <p14:tracePt t="22023" x="7143750" y="2254250"/>
          <p14:tracePt t="22039" x="6946900" y="2266950"/>
          <p14:tracePt t="22057" x="6775450" y="2266950"/>
          <p14:tracePt t="22073" x="6648450" y="2266950"/>
          <p14:tracePt t="22089" x="6534150" y="2254250"/>
          <p14:tracePt t="22106" x="6502400" y="2241550"/>
          <p14:tracePt t="22123" x="6457950" y="2241550"/>
          <p14:tracePt t="22139" x="6375400" y="2228850"/>
          <p14:tracePt t="22156" x="6299200" y="2222500"/>
          <p14:tracePt t="22157" x="6235700" y="2197100"/>
          <p14:tracePt t="22173" x="6140450" y="2178050"/>
          <p14:tracePt t="22189" x="6032500" y="2178050"/>
          <p14:tracePt t="22206" x="5911850" y="2178050"/>
          <p14:tracePt t="22223" x="5734050" y="2178050"/>
          <p14:tracePt t="22240" x="5524500" y="2178050"/>
          <p14:tracePt t="22256" x="5257800" y="2273300"/>
          <p14:tracePt t="22273" x="4972050" y="2343150"/>
          <p14:tracePt t="22289" x="4705350" y="2425700"/>
          <p14:tracePt t="22306" x="4419600" y="2514600"/>
          <p14:tracePt t="22323" x="4191000" y="2578100"/>
          <p14:tracePt t="22339" x="3956050" y="2635250"/>
          <p14:tracePt t="22356" x="3759200" y="2692400"/>
          <p14:tracePt t="22373" x="3536950" y="2762250"/>
          <p14:tracePt t="22389" x="3422650" y="2774950"/>
          <p14:tracePt t="22406" x="3327400" y="2787650"/>
          <p14:tracePt t="22423" x="3232150" y="2806700"/>
          <p14:tracePt t="22439" x="3175000" y="2806700"/>
          <p14:tracePt t="22456" x="3155950" y="2819400"/>
          <p14:tracePt t="22473" x="3130550" y="2819400"/>
          <p14:tracePt t="22490" x="3105150" y="2819400"/>
          <p14:tracePt t="22506" x="3098800" y="2819400"/>
          <p14:tracePt t="22523" x="3073400" y="2819400"/>
          <p14:tracePt t="22540" x="3067050" y="2819400"/>
          <p14:tracePt t="22556" x="3054350" y="2813050"/>
          <p14:tracePt t="22573" x="3035300" y="2794000"/>
          <p14:tracePt t="22589" x="3028950" y="2774950"/>
          <p14:tracePt t="22606" x="3028950" y="2736850"/>
          <p14:tracePt t="22623" x="3028950" y="2679700"/>
          <p14:tracePt t="22639" x="3028950" y="2635250"/>
          <p14:tracePt t="22656" x="3028950" y="2578100"/>
          <p14:tracePt t="22673" x="3028950" y="2533650"/>
          <p14:tracePt t="22689" x="3048000" y="2489200"/>
          <p14:tracePt t="22706" x="3073400" y="2463800"/>
          <p14:tracePt t="22723" x="3079750" y="2457450"/>
          <p14:tracePt t="22740" x="3105150" y="2438400"/>
          <p14:tracePt t="22765" x="3111500" y="2438400"/>
          <p14:tracePt t="22773" x="3117850" y="2438400"/>
          <p14:tracePt t="22797" x="3136900" y="2438400"/>
          <p14:tracePt t="22813" x="3143250" y="2438400"/>
          <p14:tracePt t="22829" x="3149600" y="2438400"/>
          <p14:tracePt t="22840" x="3155950" y="2438400"/>
          <p14:tracePt t="22856" x="3181350" y="2438400"/>
          <p14:tracePt t="22873" x="3206750" y="2432050"/>
          <p14:tracePt t="22890" x="3219450" y="2425700"/>
          <p14:tracePt t="22906" x="3251200" y="2425700"/>
          <p14:tracePt t="22923" x="3282950" y="2413000"/>
          <p14:tracePt t="22940" x="3314700" y="2413000"/>
          <p14:tracePt t="22956" x="3346450" y="2413000"/>
          <p14:tracePt t="22973" x="3390900" y="2406650"/>
          <p14:tracePt t="22990" x="3403600" y="2406650"/>
          <p14:tracePt t="23006" x="3435350" y="2406650"/>
          <p14:tracePt t="23023" x="3460750" y="2406650"/>
          <p14:tracePt t="23040" x="3479800" y="2406650"/>
          <p14:tracePt t="23056" x="3517900" y="2406650"/>
          <p14:tracePt t="23073" x="3549650" y="2406650"/>
          <p14:tracePt t="23090" x="3562350" y="2406650"/>
          <p14:tracePt t="23106" x="3606800" y="2400300"/>
          <p14:tracePt t="23123" x="3644900" y="2374900"/>
          <p14:tracePt t="23140" x="3676650" y="2374900"/>
          <p14:tracePt t="23156" x="3714750" y="2368550"/>
          <p14:tracePt t="23157" x="3721100" y="2362200"/>
          <p14:tracePt t="23173" x="3733800" y="2362200"/>
          <p14:tracePt t="23190" x="3765550" y="2362200"/>
          <p14:tracePt t="23206" x="3790950" y="2362200"/>
          <p14:tracePt t="23223" x="3822700" y="2374900"/>
          <p14:tracePt t="23240" x="3841750" y="2381250"/>
          <p14:tracePt t="23256" x="3886200" y="2400300"/>
          <p14:tracePt t="23273" x="3930650" y="2425700"/>
          <p14:tracePt t="23290" x="3975100" y="2438400"/>
          <p14:tracePt t="23306" x="4032250" y="2438400"/>
          <p14:tracePt t="23323" x="4089400" y="2444750"/>
          <p14:tracePt t="23340" x="4178300" y="2444750"/>
          <p14:tracePt t="23356" x="4235450" y="2444750"/>
          <p14:tracePt t="23357" x="4273550" y="2444750"/>
          <p14:tracePt t="23373" x="4318000" y="2444750"/>
          <p14:tracePt t="23390" x="4362450" y="2444750"/>
          <p14:tracePt t="23406" x="4394200" y="2444750"/>
          <p14:tracePt t="23423" x="4438650" y="2444750"/>
          <p14:tracePt t="23440" x="4502150" y="2444750"/>
          <p14:tracePt t="23456" x="4660900" y="2444750"/>
          <p14:tracePt t="23474" x="4953000" y="2444750"/>
          <p14:tracePt t="23490" x="5473700" y="2444750"/>
          <p14:tracePt t="23506" x="6076950" y="2444750"/>
          <p14:tracePt t="23523" x="6451600" y="2393950"/>
          <p14:tracePt t="23540" x="6534150" y="2355850"/>
          <p14:tracePt t="23557" x="6540500" y="2355850"/>
          <p14:tracePt t="23990" x="6540500" y="2343150"/>
          <p14:tracePt t="23997" x="6515100" y="2336800"/>
          <p14:tracePt t="24006" x="6426200" y="2324100"/>
          <p14:tracePt t="24023" x="6375400" y="2298700"/>
          <p14:tracePt t="24040" x="6324600" y="2298700"/>
          <p14:tracePt t="24056" x="6267450" y="2298700"/>
          <p14:tracePt t="24073" x="6235700" y="2298700"/>
          <p14:tracePt t="24090" x="6210300" y="2305050"/>
          <p14:tracePt t="24106" x="6178550" y="2311400"/>
          <p14:tracePt t="24123" x="6153150" y="2324100"/>
          <p14:tracePt t="24140" x="6140450" y="2324100"/>
          <p14:tracePt t="24157" x="6121400" y="2324100"/>
          <p14:tracePt t="24173" x="6108700" y="2324100"/>
          <p14:tracePt t="24190" x="6102350" y="2324100"/>
          <p14:tracePt t="24207" x="6083300" y="2324100"/>
          <p14:tracePt t="24381" x="6076950" y="2330450"/>
          <p14:tracePt t="24405" x="6076950" y="2336800"/>
          <p14:tracePt t="24429" x="6076950" y="2355850"/>
          <p14:tracePt t="24453" x="6083300" y="2362200"/>
          <p14:tracePt t="24461" x="6083300" y="2368550"/>
          <p14:tracePt t="24469" x="6083300" y="2374900"/>
          <p14:tracePt t="24485" x="6096000" y="2381250"/>
          <p14:tracePt t="24509" x="6096000" y="2387600"/>
          <p14:tracePt t="24518" x="6102350" y="2400300"/>
          <p14:tracePt t="24526" x="6108700" y="2406650"/>
          <p14:tracePt t="24540" x="6115050" y="2419350"/>
          <p14:tracePt t="24557" x="6134100" y="2432050"/>
          <p14:tracePt t="24573" x="6159500" y="2432050"/>
          <p14:tracePt t="24590" x="6203950" y="2438400"/>
          <p14:tracePt t="24607" x="6280150" y="2438400"/>
          <p14:tracePt t="24623" x="6324600" y="2438400"/>
          <p14:tracePt t="24640" x="6369050" y="2438400"/>
          <p14:tracePt t="24657" x="6426200" y="2438400"/>
          <p14:tracePt t="24674" x="6470650" y="2419350"/>
          <p14:tracePt t="24690" x="6527800" y="2406650"/>
          <p14:tracePt t="24707" x="6584950" y="2400300"/>
          <p14:tracePt t="24724" x="6629400" y="2387600"/>
          <p14:tracePt t="24740" x="6673850" y="2387600"/>
          <p14:tracePt t="24757" x="6718300" y="2387600"/>
          <p14:tracePt t="24773" x="6781800" y="2387600"/>
          <p14:tracePt t="24790" x="6826250" y="2387600"/>
          <p14:tracePt t="24807" x="6845300" y="2387600"/>
          <p14:tracePt t="24823" x="6870700" y="2387600"/>
          <p14:tracePt t="24840" x="6902450" y="2387600"/>
          <p14:tracePt t="24857" x="6915150" y="2387600"/>
          <p14:tracePt t="24873" x="6940550" y="2387600"/>
          <p14:tracePt t="24890" x="6965950" y="2393950"/>
          <p14:tracePt t="24907" x="6972300" y="2406650"/>
          <p14:tracePt t="24923" x="6985000" y="2413000"/>
          <p14:tracePt t="24940" x="6991350" y="2413000"/>
          <p14:tracePt t="24957" x="7004050" y="2413000"/>
          <p14:tracePt t="25046" x="7010400" y="2419350"/>
          <p14:tracePt t="25061" x="6997700" y="2425700"/>
          <p14:tracePt t="25070" x="6953250" y="2457450"/>
          <p14:tracePt t="25077" x="6915150" y="2457450"/>
          <p14:tracePt t="25090" x="6889750" y="2470150"/>
          <p14:tracePt t="25107" x="6794500" y="2501900"/>
          <p14:tracePt t="25123" x="6648450" y="2514600"/>
          <p14:tracePt t="25140" x="6477000" y="2514600"/>
          <p14:tracePt t="25157" x="6299200" y="2514600"/>
          <p14:tracePt t="25157" x="6197600" y="2514600"/>
          <p14:tracePt t="25173" x="5949950" y="2514600"/>
          <p14:tracePt t="25190" x="5708650" y="2514600"/>
          <p14:tracePt t="25207" x="5467350" y="2514600"/>
          <p14:tracePt t="25224" x="5257800" y="2514600"/>
          <p14:tracePt t="25240" x="5086350" y="2514600"/>
          <p14:tracePt t="25257" x="4889500" y="2514600"/>
          <p14:tracePt t="25273" x="4718050" y="2514600"/>
          <p14:tracePt t="25290" x="4540250" y="2514600"/>
          <p14:tracePt t="25307" x="4362450" y="2527300"/>
          <p14:tracePt t="25324" x="4184650" y="2565400"/>
          <p14:tracePt t="25340" x="3987800" y="2590800"/>
          <p14:tracePt t="25357" x="3810000" y="2603500"/>
          <p14:tracePt t="25373" x="3619500" y="2667000"/>
          <p14:tracePt t="25390" x="3473450" y="2717800"/>
          <p14:tracePt t="25407" x="3340100" y="2749550"/>
          <p14:tracePt t="25423" x="3206750" y="2787650"/>
          <p14:tracePt t="25440" x="3092450" y="2832100"/>
          <p14:tracePt t="25457" x="2959100" y="2870200"/>
          <p14:tracePt t="25474" x="2813050" y="2882900"/>
          <p14:tracePt t="25490" x="2705100" y="2889250"/>
          <p14:tracePt t="25507" x="2590800" y="2927350"/>
          <p14:tracePt t="25524" x="2508250" y="2927350"/>
          <p14:tracePt t="25540" x="2432050" y="2946400"/>
          <p14:tracePt t="25557" x="2387600" y="2946400"/>
          <p14:tracePt t="25574" x="2343150" y="2952750"/>
          <p14:tracePt t="25590" x="2336800" y="2952750"/>
          <p14:tracePt t="25702" x="2330450" y="2952750"/>
          <p14:tracePt t="25710" x="2330450" y="2946400"/>
          <p14:tracePt t="25724" x="2330450" y="2940050"/>
          <p14:tracePt t="25740" x="2336800" y="2914650"/>
          <p14:tracePt t="25757" x="2381250" y="2889250"/>
          <p14:tracePt t="25774" x="2482850" y="2870200"/>
          <p14:tracePt t="25790" x="2565400" y="2851150"/>
          <p14:tracePt t="25807" x="2660650" y="2838450"/>
          <p14:tracePt t="25824" x="2736850" y="2832100"/>
          <p14:tracePt t="25840" x="2844800" y="2832100"/>
          <p14:tracePt t="25857" x="2952750" y="2832100"/>
          <p14:tracePt t="25874" x="3016250" y="2832100"/>
          <p14:tracePt t="25890" x="3060700" y="2832100"/>
          <p14:tracePt t="25907" x="3111500" y="2832100"/>
          <p14:tracePt t="25924" x="3143250" y="2832100"/>
          <p14:tracePt t="25940" x="3162300" y="2832100"/>
          <p14:tracePt t="25957" x="3187700" y="2832100"/>
          <p14:tracePt t="25958" x="3213100" y="2832100"/>
          <p14:tracePt t="25974" x="3270250" y="2832100"/>
          <p14:tracePt t="25990" x="3327400" y="2844800"/>
          <p14:tracePt t="26007" x="3416300" y="2844800"/>
          <p14:tracePt t="26024" x="3575050" y="2844800"/>
          <p14:tracePt t="26040" x="3714750" y="2844800"/>
          <p14:tracePt t="26057" x="3892550" y="2844800"/>
          <p14:tracePt t="26074" x="4032250" y="2844800"/>
          <p14:tracePt t="26090" x="4171950" y="2844800"/>
          <p14:tracePt t="26107" x="4298950" y="2844800"/>
          <p14:tracePt t="26124" x="4413250" y="2825750"/>
          <p14:tracePt t="26141" x="4552950" y="2813050"/>
          <p14:tracePt t="26141" x="4616450" y="2781300"/>
          <p14:tracePt t="26157" x="4724400" y="2762250"/>
          <p14:tracePt t="26174" x="4978400" y="2686050"/>
          <p14:tracePt t="26190" x="5111750" y="2654300"/>
          <p14:tracePt t="26207" x="5207000" y="2628900"/>
          <p14:tracePt t="26224" x="5264150" y="2609850"/>
          <p14:tracePt t="26246" x="5276850" y="2609850"/>
          <p14:tracePt t="26262" x="5289550" y="2609850"/>
          <p14:tracePt t="26274" x="5295900" y="2609850"/>
          <p14:tracePt t="26542" x="5295900" y="2616200"/>
          <p14:tracePt t="26550" x="5295900" y="2628900"/>
          <p14:tracePt t="26558" x="5295900" y="2647950"/>
          <p14:tracePt t="26574" x="5251450" y="2686050"/>
          <p14:tracePt t="26590" x="5162550" y="2736850"/>
          <p14:tracePt t="26607" x="5054600" y="2762250"/>
          <p14:tracePt t="26624" x="4902200" y="2800350"/>
          <p14:tracePt t="26641" x="4724400" y="2838450"/>
          <p14:tracePt t="26657" x="4527550" y="2876550"/>
          <p14:tracePt t="26674" x="4349750" y="2889250"/>
          <p14:tracePt t="26690" x="4216400" y="2914650"/>
          <p14:tracePt t="26707" x="4171950" y="2921000"/>
          <p14:tracePt t="26724" x="4165600" y="2921000"/>
          <p14:tracePt t="26806" x="4159250" y="2921000"/>
          <p14:tracePt t="26814" x="4159250" y="2914650"/>
          <p14:tracePt t="26824" x="4197350" y="2882900"/>
          <p14:tracePt t="26840" x="4254500" y="2876550"/>
          <p14:tracePt t="26857" x="4337050" y="2851150"/>
          <p14:tracePt t="26874" x="4483100" y="2832100"/>
          <p14:tracePt t="26890" x="4641850" y="2819400"/>
          <p14:tracePt t="26907" x="4832350" y="2806700"/>
          <p14:tracePt t="26924" x="5010150" y="2806700"/>
          <p14:tracePt t="26940" x="5118100" y="2806700"/>
          <p14:tracePt t="26957" x="5226050" y="2806700"/>
          <p14:tracePt t="26974" x="5295900" y="2819400"/>
          <p14:tracePt t="26990" x="5321300" y="2825750"/>
          <p14:tracePt t="27015" x="5340350" y="2832100"/>
          <p14:tracePt t="27166" x="5346700" y="2844800"/>
          <p14:tracePt t="28022" x="5346700" y="2825750"/>
          <p14:tracePt t="28038" x="5346700" y="2813050"/>
          <p14:tracePt t="28062" x="5346700" y="2806700"/>
          <p14:tracePt t="28070" x="5353050" y="2800350"/>
          <p14:tracePt t="28086" x="5353050" y="2794000"/>
          <p14:tracePt t="28110" x="5353050" y="2787650"/>
          <p14:tracePt t="29551" x="5359400" y="2781300"/>
          <p14:tracePt t="29567" x="5384800" y="2781300"/>
          <p14:tracePt t="29575" x="5403850" y="2781300"/>
          <p14:tracePt t="29592" x="5448300" y="2781300"/>
          <p14:tracePt t="29608" x="5588000" y="2781300"/>
          <p14:tracePt t="29624" x="5778500" y="2781300"/>
          <p14:tracePt t="29641" x="5988050" y="2781300"/>
          <p14:tracePt t="29658" x="6127750" y="2768600"/>
          <p14:tracePt t="29675" x="6280150" y="2730500"/>
          <p14:tracePt t="29691" x="6337300" y="2724150"/>
          <p14:tracePt t="29708" x="6350000" y="2724150"/>
          <p14:tracePt t="29724" x="6362700" y="2724150"/>
          <p14:tracePt t="29903" x="6356350" y="2724150"/>
          <p14:tracePt t="29919" x="6343650" y="2743200"/>
          <p14:tracePt t="29927" x="6337300" y="2749550"/>
          <p14:tracePt t="29941" x="6330950" y="2762250"/>
          <p14:tracePt t="29959" x="6330950" y="2774950"/>
          <p14:tracePt t="29975" x="6318250" y="2794000"/>
          <p14:tracePt t="29991" x="6311900" y="2806700"/>
          <p14:tracePt t="30008" x="6311900" y="2813050"/>
          <p14:tracePt t="30024" x="6299200" y="2825750"/>
          <p14:tracePt t="30041" x="6292850" y="2844800"/>
          <p14:tracePt t="30058" x="6292850" y="2851150"/>
          <p14:tracePt t="30075" x="6280150" y="2857500"/>
          <p14:tracePt t="30091" x="6273800" y="2863850"/>
          <p14:tracePt t="30108" x="6267450" y="2876550"/>
          <p14:tracePt t="30125" x="6261100" y="2889250"/>
          <p14:tracePt t="30159" x="6254750" y="2889250"/>
          <p14:tracePt t="30199" x="6248400" y="2889250"/>
          <p14:tracePt t="30263" x="6229350" y="2889250"/>
          <p14:tracePt t="30271" x="6223000" y="2882900"/>
          <p14:tracePt t="30303" x="6223000" y="2876550"/>
          <p14:tracePt t="30519" x="6216650" y="2895600"/>
          <p14:tracePt t="30527" x="6203950" y="2901950"/>
          <p14:tracePt t="30541" x="6178550" y="2927350"/>
          <p14:tracePt t="30558" x="6108700" y="2971800"/>
          <p14:tracePt t="30575" x="5962650" y="3041650"/>
          <p14:tracePt t="30591" x="5829300" y="3098800"/>
          <p14:tracePt t="30608" x="5715000" y="3136900"/>
          <p14:tracePt t="30625" x="5657850" y="3155950"/>
          <p14:tracePt t="30641" x="5588000" y="3162300"/>
          <p14:tracePt t="30658" x="5524500" y="3162300"/>
          <p14:tracePt t="30675" x="5429250" y="3175000"/>
          <p14:tracePt t="30691" x="5340350" y="3175000"/>
          <p14:tracePt t="30708" x="5232400" y="3175000"/>
          <p14:tracePt t="30725" x="5156200" y="3175000"/>
          <p14:tracePt t="30741" x="5060950" y="3168650"/>
          <p14:tracePt t="30758" x="4953000" y="3168650"/>
          <p14:tracePt t="30775" x="4832350" y="3149600"/>
          <p14:tracePt t="30791" x="4749800" y="3149600"/>
          <p14:tracePt t="30808" x="4629150" y="3149600"/>
          <p14:tracePt t="30825" x="4533900" y="3149600"/>
          <p14:tracePt t="30842" x="4400550" y="3200400"/>
          <p14:tracePt t="30858" x="4286250" y="3232150"/>
          <p14:tracePt t="30875" x="4171950" y="3270250"/>
          <p14:tracePt t="30891" x="4076700" y="3289300"/>
          <p14:tracePt t="30908" x="3987800" y="3327400"/>
          <p14:tracePt t="30925" x="3930650" y="3333750"/>
          <p14:tracePt t="30941" x="3905250" y="3340100"/>
          <p14:tracePt t="30958" x="3892550" y="3340100"/>
          <p14:tracePt t="30975" x="3886200" y="3340100"/>
          <p14:tracePt t="30999" x="3867150" y="3352800"/>
          <p14:tracePt t="31023" x="3860800" y="3359150"/>
          <p14:tracePt t="31039" x="3854450" y="3359150"/>
          <p14:tracePt t="31047" x="3848100" y="3359150"/>
          <p14:tracePt t="31058" x="3841750" y="3359150"/>
          <p14:tracePt t="31075" x="3816350" y="3359150"/>
          <p14:tracePt t="31091" x="3771900" y="3359150"/>
          <p14:tracePt t="31108" x="3714750" y="3359150"/>
          <p14:tracePt t="31125" x="3625850" y="3359150"/>
          <p14:tracePt t="31142" x="3505200" y="3359150"/>
          <p14:tracePt t="31158" x="3295650" y="3359150"/>
          <p14:tracePt t="31159" x="3175000" y="3359150"/>
          <p14:tracePt t="31175" x="2895600" y="3359150"/>
          <p14:tracePt t="31191" x="2584450" y="3359150"/>
          <p14:tracePt t="31208" x="2343150" y="3359150"/>
          <p14:tracePt t="31225" x="2152650" y="3359150"/>
          <p14:tracePt t="31242" x="2044700" y="3359150"/>
          <p14:tracePt t="31258" x="1987550" y="3359150"/>
          <p14:tracePt t="31275" x="1943100" y="3359150"/>
          <p14:tracePt t="31291" x="1930400" y="3359150"/>
          <p14:tracePt t="31308" x="1911350" y="3359150"/>
          <p14:tracePt t="31325" x="1905000" y="3359150"/>
          <p14:tracePt t="31351" x="1892300" y="3359150"/>
          <p14:tracePt t="31471" x="1917700" y="3359150"/>
          <p14:tracePt t="31479" x="1924050" y="3365500"/>
          <p14:tracePt t="31492" x="1930400" y="3365500"/>
          <p14:tracePt t="31508" x="1993900" y="3371850"/>
          <p14:tracePt t="31525" x="2038350" y="3384550"/>
          <p14:tracePt t="31542" x="2108200" y="3384550"/>
          <p14:tracePt t="31558" x="2209800" y="3384550"/>
          <p14:tracePt t="31575" x="2508250" y="3384550"/>
          <p14:tracePt t="31591" x="2768600" y="3384550"/>
          <p14:tracePt t="31608" x="3009900" y="3384550"/>
          <p14:tracePt t="31625" x="3168650" y="3384550"/>
          <p14:tracePt t="31642" x="3251200" y="3384550"/>
          <p14:tracePt t="31658" x="3276600" y="3384550"/>
          <p14:tracePt t="31675" x="3282950" y="3384550"/>
          <p14:tracePt t="31712" x="3289300" y="3384550"/>
          <p14:tracePt t="31759" x="3302000" y="3384550"/>
          <p14:tracePt t="31767" x="3314700" y="3384550"/>
          <p14:tracePt t="31783" x="3321050" y="3384550"/>
          <p14:tracePt t="31792" x="3333750" y="3384550"/>
          <p14:tracePt t="31808" x="3403600" y="3384550"/>
          <p14:tracePt t="31825" x="3498850" y="3359150"/>
          <p14:tracePt t="31842" x="3663950" y="3333750"/>
          <p14:tracePt t="31858" x="3962400" y="3295650"/>
          <p14:tracePt t="31875" x="4292600" y="3251200"/>
          <p14:tracePt t="31892" x="4629150" y="3206750"/>
          <p14:tracePt t="31908" x="4819650" y="3181350"/>
          <p14:tracePt t="31925" x="4883150" y="3155950"/>
          <p14:tracePt t="31942" x="4895850" y="3155950"/>
          <p14:tracePt t="31967" x="4908550" y="3155950"/>
          <p14:tracePt t="32143" x="4908550" y="3149600"/>
          <p14:tracePt t="32183" x="4883150" y="3143250"/>
          <p14:tracePt t="32199" x="4876800" y="3136900"/>
          <p14:tracePt t="32231" x="4870450" y="3136900"/>
          <p14:tracePt t="32247" x="4851400" y="3117850"/>
          <p14:tracePt t="32863" x="4876800" y="3117850"/>
          <p14:tracePt t="32871" x="4883150" y="3117850"/>
          <p14:tracePt t="32879" x="4914900" y="3117850"/>
          <p14:tracePt t="32892" x="4946650" y="3117850"/>
          <p14:tracePt t="32909" x="5086350" y="3117850"/>
          <p14:tracePt t="32925" x="5308600" y="3117850"/>
          <p14:tracePt t="32942" x="5676900" y="3117850"/>
          <p14:tracePt t="32959" x="6140450" y="3117850"/>
          <p14:tracePt t="32959" x="6426200" y="3117850"/>
          <p14:tracePt t="32976" x="6889750" y="3117850"/>
          <p14:tracePt t="32992" x="7251700" y="3117850"/>
          <p14:tracePt t="33008" x="7493000" y="3117850"/>
          <p14:tracePt t="33025" x="7651750" y="3117850"/>
          <p14:tracePt t="33042" x="7683500" y="3117850"/>
          <p14:tracePt t="33058" x="7702550" y="3124200"/>
          <p14:tracePt t="33240" x="7708900" y="3143250"/>
          <p14:tracePt t="33247" x="7708900" y="3149600"/>
          <p14:tracePt t="33259" x="7708900" y="3162300"/>
          <p14:tracePt t="33275" x="7708900" y="3168650"/>
          <p14:tracePt t="33415" x="7708900" y="3155950"/>
          <p14:tracePt t="33431" x="7708900" y="3149600"/>
          <p14:tracePt t="33536" x="7708900" y="3162300"/>
          <p14:tracePt t="33543" x="7727950" y="3175000"/>
          <p14:tracePt t="33551" x="7727950" y="3181350"/>
          <p14:tracePt t="33559" x="7727950" y="3194050"/>
          <p14:tracePt t="33575" x="7727950" y="3225800"/>
          <p14:tracePt t="33592" x="7727950" y="3244850"/>
          <p14:tracePt t="33609" x="7727950" y="3270250"/>
          <p14:tracePt t="33625" x="7727950" y="3302000"/>
          <p14:tracePt t="33642" x="7702550" y="3352800"/>
          <p14:tracePt t="33659" x="7607300" y="3397250"/>
          <p14:tracePt t="33675" x="7454900" y="3454400"/>
          <p14:tracePt t="33692" x="7251700" y="3498850"/>
          <p14:tracePt t="33709" x="7061200" y="3511550"/>
          <p14:tracePt t="33726" x="6832600" y="3511550"/>
          <p14:tracePt t="33742" x="6578600" y="3511550"/>
          <p14:tracePt t="33759" x="6350000" y="3511550"/>
          <p14:tracePt t="33775" x="6019800" y="3511550"/>
          <p14:tracePt t="33792" x="5829300" y="3511550"/>
          <p14:tracePt t="33809" x="5568950" y="3511550"/>
          <p14:tracePt t="33825" x="5327650" y="3511550"/>
          <p14:tracePt t="33842" x="5048250" y="3511550"/>
          <p14:tracePt t="33859" x="4775200" y="3524250"/>
          <p14:tracePt t="33875" x="4527550" y="3524250"/>
          <p14:tracePt t="33892" x="4267200" y="3549650"/>
          <p14:tracePt t="33909" x="4057650" y="3549650"/>
          <p14:tracePt t="33925" x="3898900" y="3549650"/>
          <p14:tracePt t="33942" x="3790950" y="3549650"/>
          <p14:tracePt t="33959" x="3733800" y="3536950"/>
          <p14:tracePt t="33960" x="3727450" y="3536950"/>
          <p14:tracePt t="33976" x="3708400" y="3530600"/>
          <p14:tracePt t="33992" x="3695700" y="3517900"/>
          <p14:tracePt t="34009" x="3695700" y="3498850"/>
          <p14:tracePt t="34025" x="3695700" y="3467100"/>
          <p14:tracePt t="34042" x="3689350" y="3422650"/>
          <p14:tracePt t="34059" x="3689350" y="3378200"/>
          <p14:tracePt t="34075" x="3676650" y="3333750"/>
          <p14:tracePt t="34092" x="3644900" y="3295650"/>
          <p14:tracePt t="34109" x="3638550" y="3263900"/>
          <p14:tracePt t="34125" x="3638550" y="3238500"/>
          <p14:tracePt t="34142" x="3638550" y="3219450"/>
          <p14:tracePt t="34159" x="3638550" y="3206750"/>
          <p14:tracePt t="34160" x="3638550" y="3187700"/>
          <p14:tracePt t="34175" x="3638550" y="3181350"/>
          <p14:tracePt t="34192" x="3638550" y="3175000"/>
          <p14:tracePt t="34209" x="3638550" y="3168650"/>
          <p14:tracePt t="34226" x="3638550" y="3155950"/>
          <p14:tracePt t="34242" x="3638550" y="3149600"/>
          <p14:tracePt t="34280" x="3632200" y="3143250"/>
          <p14:tracePt t="34296" x="3625850" y="3143250"/>
          <p14:tracePt t="34304" x="3619500" y="3149600"/>
          <p14:tracePt t="34320" x="3606800" y="3162300"/>
          <p14:tracePt t="34328" x="3600450" y="3175000"/>
          <p14:tracePt t="34352" x="3600450" y="3181350"/>
          <p14:tracePt t="34360" x="3600450" y="3187700"/>
          <p14:tracePt t="34376" x="3600450" y="3206750"/>
          <p14:tracePt t="34392" x="3600450" y="3213100"/>
          <p14:tracePt t="34409" x="3600450" y="3219450"/>
          <p14:tracePt t="34426" x="3600450" y="3225800"/>
          <p14:tracePt t="35600" x="3600450" y="3219450"/>
          <p14:tracePt t="35608" x="3600450" y="3213100"/>
          <p14:tracePt t="35626" x="3613150" y="3206750"/>
          <p14:tracePt t="35643" x="3619500" y="3181350"/>
          <p14:tracePt t="35660" x="3625850" y="3162300"/>
          <p14:tracePt t="35688" x="3625850" y="3149600"/>
          <p14:tracePt t="35712" x="3632200" y="3143250"/>
          <p14:tracePt t="35776" x="3632200" y="3136900"/>
          <p14:tracePt t="35785" x="3638550" y="3124200"/>
          <p14:tracePt t="36729" x="3651250" y="3117850"/>
          <p14:tracePt t="36760" x="3651250" y="3111500"/>
          <p14:tracePt t="36792" x="3651250" y="3105150"/>
          <p14:tracePt t="37489" x="3651250" y="3098800"/>
          <p14:tracePt t="37497" x="3651250" y="3092450"/>
          <p14:tracePt t="37512" x="3657600" y="3067050"/>
          <p14:tracePt t="37825" x="3657600" y="3073400"/>
          <p14:tracePt t="37832" x="3657600" y="3098800"/>
          <p14:tracePt t="37843" x="3657600" y="3105150"/>
          <p14:tracePt t="37860" x="3657600" y="3136900"/>
          <p14:tracePt t="37876" x="3657600" y="3155950"/>
          <p14:tracePt t="37893" x="3657600" y="3200400"/>
          <p14:tracePt t="37910" x="3657600" y="3219450"/>
          <p14:tracePt t="37926" x="3657600" y="3263900"/>
          <p14:tracePt t="37943" x="3663950" y="3289300"/>
          <p14:tracePt t="37960" x="3670300" y="3314700"/>
          <p14:tracePt t="37976" x="3714750" y="3359150"/>
          <p14:tracePt t="37993" x="3746500" y="3371850"/>
          <p14:tracePt t="38010" x="3816350" y="3390900"/>
          <p14:tracePt t="38026" x="3886200" y="3390900"/>
          <p14:tracePt t="38043" x="3962400" y="3390900"/>
          <p14:tracePt t="38060" x="4032250" y="3390900"/>
          <p14:tracePt t="38076" x="4076700" y="3390900"/>
          <p14:tracePt t="38093" x="4102100" y="3390900"/>
          <p14:tracePt t="38110" x="4108450" y="3390900"/>
          <p14:tracePt t="38137" x="4114800" y="3390900"/>
          <p14:tracePt t="38177" x="4121150" y="3390900"/>
          <p14:tracePt t="38201" x="4121150" y="3384550"/>
          <p14:tracePt t="38209" x="4121150" y="3371850"/>
          <p14:tracePt t="38217" x="4121150" y="3365500"/>
          <p14:tracePt t="38233" x="4121150" y="3352800"/>
          <p14:tracePt t="38243" x="4121150" y="3346450"/>
          <p14:tracePt t="38260" x="4121150" y="3333750"/>
          <p14:tracePt t="38276" x="4121150" y="3327400"/>
          <p14:tracePt t="38321" x="4121150" y="3314700"/>
          <p14:tracePt t="38425" x="4127500" y="3308350"/>
          <p14:tracePt t="38449" x="4140200" y="3308350"/>
          <p14:tracePt t="38521" x="4146550" y="3308350"/>
          <p14:tracePt t="39033" x="4152900" y="3308350"/>
          <p14:tracePt t="39065" x="4159250" y="3308350"/>
          <p14:tracePt t="39073" x="4178300" y="3308350"/>
          <p14:tracePt t="39081" x="4184650" y="3308350"/>
          <p14:tracePt t="39113" x="4191000" y="3321050"/>
          <p14:tracePt t="39121" x="4191000" y="3327400"/>
          <p14:tracePt t="39129" x="4191000" y="3352800"/>
          <p14:tracePt t="39144" x="4191000" y="3365500"/>
          <p14:tracePt t="39160" x="4191000" y="3403600"/>
          <p14:tracePt t="39161" x="4191000" y="3409950"/>
          <p14:tracePt t="39177" x="4191000" y="3441700"/>
          <p14:tracePt t="39194" x="4191000" y="3467100"/>
          <p14:tracePt t="39210" x="4191000" y="3473450"/>
          <p14:tracePt t="39227" x="4191000" y="3479800"/>
          <p14:tracePt t="39243" x="4191000" y="3486150"/>
          <p14:tracePt t="39260" x="4191000" y="3517900"/>
          <p14:tracePt t="39277" x="4191000" y="3562350"/>
          <p14:tracePt t="39294" x="4191000" y="3606800"/>
          <p14:tracePt t="39311" x="4191000" y="3619500"/>
          <p14:tracePt t="39345" x="4191000" y="3632200"/>
          <p14:tracePt t="39393" x="4197350" y="3632200"/>
          <p14:tracePt t="39409" x="4203700" y="3625850"/>
          <p14:tracePt t="39425" x="4203700" y="3619500"/>
          <p14:tracePt t="39433" x="4203700" y="3606800"/>
          <p14:tracePt t="39443" x="4222750" y="3587750"/>
          <p14:tracePt t="39460" x="4235450" y="3556000"/>
          <p14:tracePt t="39477" x="4241800" y="3517900"/>
          <p14:tracePt t="39493" x="4248150" y="3473450"/>
          <p14:tracePt t="39510" x="4267200" y="3441700"/>
          <p14:tracePt t="39527" x="4279900" y="3371850"/>
          <p14:tracePt t="39543" x="4298950" y="3289300"/>
          <p14:tracePt t="39560" x="4330700" y="3219450"/>
          <p14:tracePt t="39577" x="4349750" y="3105150"/>
          <p14:tracePt t="39593" x="4375150" y="3035300"/>
          <p14:tracePt t="39610" x="4387850" y="2952750"/>
          <p14:tracePt t="39627" x="4387850" y="2927350"/>
          <p14:tracePt t="39643" x="4387850" y="2895600"/>
          <p14:tracePt t="39660" x="4394200" y="2889250"/>
          <p14:tracePt t="39825" x="4394200" y="2895600"/>
          <p14:tracePt t="39833" x="4394200" y="2901950"/>
          <p14:tracePt t="39849" x="4394200" y="2908300"/>
          <p14:tracePt t="39860" x="4387850" y="2914650"/>
          <p14:tracePt t="39877" x="4375150" y="2933700"/>
          <p14:tracePt t="39893" x="4375150" y="2940050"/>
          <p14:tracePt t="40073" x="4381500" y="2921000"/>
          <p14:tracePt t="40105" x="4387850" y="2914650"/>
          <p14:tracePt t="40121" x="4387850" y="2908300"/>
          <p14:tracePt t="40249" x="4387850" y="2927350"/>
          <p14:tracePt t="40257" x="4387850" y="2933700"/>
          <p14:tracePt t="40273" x="4387850" y="2940050"/>
          <p14:tracePt t="40281" x="4387850" y="2946400"/>
          <p14:tracePt t="40294" x="4387850" y="2965450"/>
          <p14:tracePt t="40310" x="4375150" y="2984500"/>
          <p14:tracePt t="40337" x="4375150" y="3003550"/>
          <p14:tracePt t="40345" x="4368800" y="3022600"/>
          <p14:tracePt t="40361" x="4368800" y="3041650"/>
          <p14:tracePt t="40377" x="4356100" y="3060700"/>
          <p14:tracePt t="40393" x="4349750" y="3086100"/>
          <p14:tracePt t="40410" x="4343400" y="3117850"/>
          <p14:tracePt t="40427" x="4324350" y="3143250"/>
          <p14:tracePt t="40443" x="4324350" y="3168650"/>
          <p14:tracePt t="40460" x="4318000" y="3194050"/>
          <p14:tracePt t="40477" x="4311650" y="3225800"/>
          <p14:tracePt t="40493" x="4311650" y="3257550"/>
          <p14:tracePt t="40510" x="4292600" y="3302000"/>
          <p14:tracePt t="40527" x="4273550" y="3346450"/>
          <p14:tracePt t="40543" x="4267200" y="3403600"/>
          <p14:tracePt t="40560" x="4235450" y="3473450"/>
          <p14:tracePt t="40577" x="4203700" y="3562350"/>
          <p14:tracePt t="40593" x="4184650" y="3600450"/>
          <p14:tracePt t="40610" x="4171950" y="3619500"/>
          <p14:tracePt t="40627" x="4159250" y="3638550"/>
          <p14:tracePt t="40657" x="4146550" y="3638550"/>
          <p14:tracePt t="40681" x="4140200" y="3638550"/>
          <p14:tracePt t="40689" x="4127500" y="3638550"/>
          <p14:tracePt t="40697" x="4108450" y="3638550"/>
          <p14:tracePt t="40710" x="4089400" y="3625850"/>
          <p14:tracePt t="40727" x="4051300" y="3587750"/>
          <p14:tracePt t="40743" x="4006850" y="3536950"/>
          <p14:tracePt t="40760" x="3968750" y="3492500"/>
          <p14:tracePt t="40777" x="3924300" y="3448050"/>
          <p14:tracePt t="40794" x="3898900" y="3422650"/>
          <p14:tracePt t="40810" x="3873500" y="3397250"/>
          <p14:tracePt t="40827" x="3860800" y="3384550"/>
          <p14:tracePt t="40843" x="3841750" y="3365500"/>
          <p14:tracePt t="41305" x="3835400" y="3359150"/>
          <p14:tracePt t="41834" x="3835400" y="3352800"/>
          <p14:tracePt t="41841" x="3835400" y="3333750"/>
          <p14:tracePt t="41865" x="3835400" y="3327400"/>
          <p14:tracePt t="42202" x="3848100" y="3321050"/>
          <p14:tracePt t="44690" x="3854450" y="3314700"/>
          <p14:tracePt t="44730" x="3860800" y="3308350"/>
          <p14:tracePt t="45642" x="3867150" y="3302000"/>
          <p14:tracePt t="45650" x="3867150" y="3289300"/>
          <p14:tracePt t="45682" x="3873500" y="3282950"/>
          <p14:tracePt t="45706" x="3879850" y="3276600"/>
          <p14:tracePt t="46035" x="3886200" y="3276600"/>
          <p14:tracePt t="46459" x="3898900" y="3276600"/>
          <p14:tracePt t="46491" x="3905250" y="3270250"/>
          <p14:tracePt t="47027" x="3905250" y="3263900"/>
          <p14:tracePt t="47091" x="3905250" y="3257550"/>
          <p14:tracePt t="47171" x="3917950" y="3238500"/>
          <p14:tracePt t="47219" x="3930650" y="3232150"/>
          <p14:tracePt t="47283" x="3937000" y="3225800"/>
          <p14:tracePt t="47291" x="3937000" y="3219450"/>
          <p14:tracePt t="47299" x="3943350" y="3206750"/>
          <p14:tracePt t="47312" x="3949700" y="3200400"/>
          <p14:tracePt t="47329" x="3956050" y="3194050"/>
          <p14:tracePt t="47803" x="3962400" y="3194050"/>
          <p14:tracePt t="47811" x="3962400" y="3213100"/>
          <p14:tracePt t="47829" x="3962400" y="3263900"/>
          <p14:tracePt t="47846" x="3975100" y="3321050"/>
          <p14:tracePt t="47862" x="3994150" y="3403600"/>
          <p14:tracePt t="47879" x="4013200" y="3448050"/>
          <p14:tracePt t="47895" x="4025900" y="3479800"/>
          <p14:tracePt t="47912" x="4044950" y="3517900"/>
          <p14:tracePt t="47929" x="4057650" y="3530600"/>
          <p14:tracePt t="47945" x="4070350" y="3549650"/>
          <p14:tracePt t="47979" x="4076700" y="3549650"/>
          <p14:tracePt t="47995" x="4083050" y="3549650"/>
          <p14:tracePt t="48019" x="4089400" y="3549650"/>
          <p14:tracePt t="48043" x="4095750" y="3549650"/>
          <p14:tracePt t="48139" x="4121150" y="3543300"/>
          <p14:tracePt t="48787" x="4121150" y="3536950"/>
          <p14:tracePt t="48811" x="4121150" y="3530600"/>
          <p14:tracePt t="48827" x="4121150" y="3524250"/>
          <p14:tracePt t="48843" x="4121150" y="3505200"/>
          <p14:tracePt t="48875" x="4121150" y="3498850"/>
          <p14:tracePt t="49571" x="4121150" y="3492500"/>
          <p14:tracePt t="49587" x="4114800" y="3492500"/>
          <p14:tracePt t="49683" x="4108450" y="3498850"/>
          <p14:tracePt t="49891" x="4108450" y="3505200"/>
          <p14:tracePt t="49915" x="4108450" y="3524250"/>
          <p14:tracePt t="49923" x="4108450" y="3530600"/>
          <p14:tracePt t="49963" x="4108450" y="3536950"/>
          <p14:tracePt t="50172" x="4108450" y="3543300"/>
          <p14:tracePt t="50275" x="4108450" y="3536950"/>
          <p14:tracePt t="50291" x="4114800" y="3530600"/>
          <p14:tracePt t="50299" x="4121150" y="3524250"/>
          <p14:tracePt t="50331" x="4121150" y="3505200"/>
          <p14:tracePt t="50339" x="4133850" y="3498850"/>
          <p14:tracePt t="50636" x="4127500" y="3498850"/>
          <p14:tracePt t="50723" x="4121150" y="3505200"/>
          <p14:tracePt t="51284" x="4114800" y="3505200"/>
          <p14:tracePt t="51292" x="4108450" y="3517900"/>
          <p14:tracePt t="51308" x="4102100" y="3517900"/>
          <p14:tracePt t="51316" x="4083050" y="3530600"/>
          <p14:tracePt t="51332" x="4076700" y="3536950"/>
          <p14:tracePt t="51380" x="4070350" y="3543300"/>
          <p14:tracePt t="51396" x="4070350" y="3562350"/>
          <p14:tracePt t="51404" x="4070350" y="3568700"/>
          <p14:tracePt t="51413" x="4064000" y="3575050"/>
          <p14:tracePt t="51429" x="4051300" y="3581400"/>
          <p14:tracePt t="51446" x="4044950" y="3594100"/>
          <p14:tracePt t="51463" x="4038600" y="3600450"/>
          <p14:tracePt t="51479" x="4038600" y="3606800"/>
          <p14:tracePt t="51612" x="4038600" y="3613150"/>
          <p14:tracePt t="51636" x="4057650" y="3613150"/>
          <p14:tracePt t="51804" x="4064000" y="3613150"/>
          <p14:tracePt t="51812" x="4083050" y="3606800"/>
          <p14:tracePt t="51852" x="4089400" y="3594100"/>
          <p14:tracePt t="53148" x="4102100" y="3606800"/>
          <p14:tracePt t="53156" x="4114800" y="3625850"/>
          <p14:tracePt t="53164" x="4133850" y="3663950"/>
          <p14:tracePt t="53180" x="4152900" y="3714750"/>
          <p14:tracePt t="53197" x="4191000" y="3841750"/>
          <p14:tracePt t="53214" x="4203700" y="3981450"/>
          <p14:tracePt t="53230" x="4229100" y="4197350"/>
          <p14:tracePt t="53247" x="4229100" y="4337050"/>
          <p14:tracePt t="53263" x="4229100" y="4495800"/>
          <p14:tracePt t="53280" x="4229100" y="4635500"/>
          <p14:tracePt t="53297" x="4229100" y="4813300"/>
          <p14:tracePt t="53313" x="4229100" y="4972050"/>
          <p14:tracePt t="53330" x="4229100" y="5111750"/>
          <p14:tracePt t="53347" x="4229100" y="5270500"/>
          <p14:tracePt t="53363" x="4229100" y="5391150"/>
          <p14:tracePt t="53380" x="4229100" y="5537200"/>
          <p14:tracePt t="53397" x="4229100" y="5619750"/>
          <p14:tracePt t="53413" x="4248150" y="5715000"/>
          <p14:tracePt t="53430" x="4260850" y="5778500"/>
          <p14:tracePt t="53447" x="4267200" y="5861050"/>
          <p14:tracePt t="53463" x="4279900" y="5911850"/>
          <p14:tracePt t="53480" x="4279900" y="5956300"/>
          <p14:tracePt t="53497" x="4298950" y="6007100"/>
          <p14:tracePt t="53513" x="4305300" y="6038850"/>
          <p14:tracePt t="53530" x="4311650" y="6064250"/>
          <p14:tracePt t="53547" x="4324350" y="6083300"/>
          <p14:tracePt t="53563" x="4330700" y="6096000"/>
          <p14:tracePt t="53580" x="4337050" y="6102350"/>
          <p14:tracePt t="53652" x="4343400" y="6108700"/>
          <p14:tracePt t="53676" x="4362450" y="6102350"/>
          <p14:tracePt t="53684" x="4362450" y="6083300"/>
          <p14:tracePt t="53692" x="4381500" y="6038850"/>
          <p14:tracePt t="53700" x="4394200" y="6013450"/>
          <p14:tracePt t="53713" x="4394200" y="5975350"/>
          <p14:tracePt t="53730" x="4400550" y="5918200"/>
          <p14:tracePt t="53747" x="4400550" y="5842000"/>
          <p14:tracePt t="53763" x="4413250" y="5784850"/>
          <p14:tracePt t="53780" x="4413250" y="5676900"/>
          <p14:tracePt t="53797" x="4413250" y="5600700"/>
          <p14:tracePt t="53813" x="4413250" y="5530850"/>
          <p14:tracePt t="53830" x="4406900" y="5454650"/>
          <p14:tracePt t="53847" x="4368800" y="5384800"/>
          <p14:tracePt t="53863" x="4311650" y="5321300"/>
          <p14:tracePt t="53880" x="4203700" y="5226050"/>
          <p14:tracePt t="53897" x="4006850" y="5156200"/>
          <p14:tracePt t="53913" x="3822700" y="5130800"/>
          <p14:tracePt t="53930" x="3632200" y="5118100"/>
          <p14:tracePt t="53947" x="3454400" y="5092700"/>
          <p14:tracePt t="53963" x="3295650" y="5092700"/>
          <p14:tracePt t="53980" x="3079750" y="5092700"/>
          <p14:tracePt t="53997" x="2959100" y="5092700"/>
          <p14:tracePt t="54013" x="2800350" y="5092700"/>
          <p14:tracePt t="54030" x="2660650" y="5092700"/>
          <p14:tracePt t="54047" x="2514600" y="5092700"/>
          <p14:tracePt t="54063" x="2393950" y="5092700"/>
          <p14:tracePt t="54080" x="2324100" y="5092700"/>
          <p14:tracePt t="54097" x="2279650" y="5086350"/>
          <p14:tracePt t="54113" x="2254250" y="5086350"/>
          <p14:tracePt t="54130" x="2241550" y="5073650"/>
          <p14:tracePt t="54188" x="2241550" y="5060950"/>
          <p14:tracePt t="54196" x="2254250" y="5029200"/>
          <p14:tracePt t="54213" x="2368550" y="4972050"/>
          <p14:tracePt t="54230" x="2520950" y="4895850"/>
          <p14:tracePt t="54247" x="2774950" y="4826000"/>
          <p14:tracePt t="54263" x="3054350" y="4756150"/>
          <p14:tracePt t="54280" x="3302000" y="4711700"/>
          <p14:tracePt t="54297" x="3479800" y="4686300"/>
          <p14:tracePt t="54313" x="3606800" y="4686300"/>
          <p14:tracePt t="54330" x="3657600" y="4686300"/>
          <p14:tracePt t="54347" x="3708400" y="4699000"/>
          <p14:tracePt t="54363" x="3733800" y="4724400"/>
          <p14:tracePt t="54380" x="3797300" y="4787900"/>
          <p14:tracePt t="54397" x="3860800" y="4851400"/>
          <p14:tracePt t="54414" x="3962400" y="4921250"/>
          <p14:tracePt t="54431" x="4114800" y="4997450"/>
          <p14:tracePt t="54447" x="4267200" y="5073650"/>
          <p14:tracePt t="54463" x="4413250" y="5181600"/>
          <p14:tracePt t="54481" x="4502150" y="5245100"/>
          <p14:tracePt t="54497" x="4572000" y="5334000"/>
          <p14:tracePt t="54513" x="4641850" y="5441950"/>
          <p14:tracePt t="54530" x="4699000" y="5562600"/>
          <p14:tracePt t="54547" x="4737100" y="5664200"/>
          <p14:tracePt t="54563" x="4762500" y="5734050"/>
          <p14:tracePt t="54580" x="4775200" y="5797550"/>
          <p14:tracePt t="54597" x="4781550" y="5842000"/>
          <p14:tracePt t="54613" x="4800600" y="5873750"/>
          <p14:tracePt t="54630" x="4800600" y="5886450"/>
          <p14:tracePt t="54652" x="4800600" y="5899150"/>
          <p14:tracePt t="54684" x="4800600" y="5905500"/>
          <p14:tracePt t="55205" x="4794250" y="5899150"/>
          <p14:tracePt t="55220" x="4781550" y="5892800"/>
          <p14:tracePt t="55236" x="4781550" y="5886450"/>
          <p14:tracePt t="55252" x="4775200" y="5873750"/>
          <p14:tracePt t="55285" x="4768850" y="5867400"/>
          <p14:tracePt t="55316" x="4762500" y="5867400"/>
          <p14:tracePt t="55324" x="4756150" y="5861050"/>
          <p14:tracePt t="55340" x="4730750" y="5854700"/>
          <p14:tracePt t="55348" x="4711700" y="5835650"/>
          <p14:tracePt t="55364" x="4679950" y="5822950"/>
          <p14:tracePt t="55380" x="4597400" y="5784850"/>
          <p14:tracePt t="55397" x="4533900" y="5753100"/>
          <p14:tracePt t="55414" x="4527550" y="5746750"/>
          <p14:tracePt t="55431" x="4514850" y="5727700"/>
          <p14:tracePt t="55447" x="4483100" y="5689600"/>
          <p14:tracePt t="55464" x="4476750" y="5664200"/>
          <p14:tracePt t="55480" x="4476750" y="5645150"/>
          <p14:tracePt t="55497" x="4470400" y="5619750"/>
          <p14:tracePt t="55514" x="4470400" y="5607050"/>
          <p14:tracePt t="55530" x="4451350" y="5562600"/>
          <p14:tracePt t="55547" x="4438650" y="5543550"/>
          <p14:tracePt t="55564" x="4438650" y="5530850"/>
          <p14:tracePt t="55580" x="4438650" y="5518150"/>
          <p14:tracePt t="55597" x="4438650" y="5499100"/>
          <p14:tracePt t="55614" x="4438650" y="5486400"/>
          <p14:tracePt t="55630" x="4470400" y="5441950"/>
          <p14:tracePt t="55647" x="4660900" y="5334000"/>
          <p14:tracePt t="55664" x="4914900" y="5219700"/>
          <p14:tracePt t="55681" x="5181600" y="5162550"/>
          <p14:tracePt t="55697" x="5461000" y="5149850"/>
          <p14:tracePt t="55714" x="5683250" y="5149850"/>
          <p14:tracePt t="55730" x="5943600" y="5149850"/>
          <p14:tracePt t="55747" x="6235700" y="5149850"/>
          <p14:tracePt t="55764" x="6496050" y="5149850"/>
          <p14:tracePt t="55780" x="6826250" y="5137150"/>
          <p14:tracePt t="55797" x="6959600" y="5099050"/>
          <p14:tracePt t="55814" x="7042150" y="5080000"/>
          <p14:tracePt t="55830" x="7112000" y="5048250"/>
          <p14:tracePt t="55847" x="7207250" y="5016500"/>
          <p14:tracePt t="55864" x="7270750" y="4978400"/>
          <p14:tracePt t="55881" x="7321550" y="4933950"/>
          <p14:tracePt t="55897" x="7378700" y="4889500"/>
          <p14:tracePt t="55914" x="7410450" y="4864100"/>
          <p14:tracePt t="55931" x="7423150" y="4851400"/>
          <p14:tracePt t="55947" x="7442200" y="4832350"/>
          <p14:tracePt t="55964" x="7448550" y="4819650"/>
          <p14:tracePt t="55981" x="7448550" y="4794250"/>
          <p14:tracePt t="55997" x="7448550" y="4787900"/>
          <p14:tracePt t="56037" x="7448550" y="4775200"/>
          <p14:tracePt t="56053" x="7429500" y="4775200"/>
          <p14:tracePt t="56069" x="7404100" y="4775200"/>
          <p14:tracePt t="56077" x="7359650" y="4775200"/>
          <p14:tracePt t="56085" x="7334250" y="4775200"/>
          <p14:tracePt t="56097" x="7296150" y="4775200"/>
          <p14:tracePt t="56114" x="7175500" y="4775200"/>
          <p14:tracePt t="56131" x="6997700" y="4775200"/>
          <p14:tracePt t="56147" x="6807200" y="4775200"/>
          <p14:tracePt t="56164" x="6616700" y="4775200"/>
          <p14:tracePt t="56165" x="6546850" y="4775200"/>
          <p14:tracePt t="56181" x="6451600" y="4775200"/>
          <p14:tracePt t="56197" x="6426200" y="4775200"/>
          <p14:tracePt t="56214" x="6407150" y="4775200"/>
          <p14:tracePt t="56231" x="6381750" y="4768850"/>
          <p14:tracePt t="56247" x="6369050" y="4756150"/>
          <p14:tracePt t="56264" x="6343650" y="4737100"/>
          <p14:tracePt t="56281" x="6318250" y="4711700"/>
          <p14:tracePt t="56297" x="6292850" y="4673600"/>
          <p14:tracePt t="56314" x="6286500" y="4660900"/>
          <p14:tracePt t="56331" x="6267450" y="4616450"/>
          <p14:tracePt t="56347" x="6254750" y="4603750"/>
          <p14:tracePt t="56364" x="6235700" y="4578350"/>
          <p14:tracePt t="56381" x="6191250" y="4508500"/>
          <p14:tracePt t="56397" x="6153150" y="4438650"/>
          <p14:tracePt t="56414" x="6115050" y="4413250"/>
          <p14:tracePt t="56431" x="6102350" y="4394200"/>
          <p14:tracePt t="56469" x="6096000" y="4394200"/>
          <p14:tracePt t="56493" x="6089650" y="4394200"/>
          <p14:tracePt t="56509" x="6089650" y="4413250"/>
          <p14:tracePt t="56517" x="6089650" y="4425950"/>
          <p14:tracePt t="56525" x="6089650" y="4445000"/>
          <p14:tracePt t="56533" x="6096000" y="4451350"/>
          <p14:tracePt t="56547" x="6115050" y="4451350"/>
          <p14:tracePt t="56564" x="6127750" y="4451350"/>
          <p14:tracePt t="56581" x="6134100" y="4451350"/>
          <p14:tracePt t="56597" x="6159500" y="4451350"/>
          <p14:tracePt t="56614" x="6172200" y="4451350"/>
          <p14:tracePt t="56631" x="6216650" y="4432300"/>
          <p14:tracePt t="56647" x="6292850" y="4425950"/>
          <p14:tracePt t="56664" x="6362700" y="4394200"/>
          <p14:tracePt t="56681" x="6464300" y="4394200"/>
          <p14:tracePt t="56697" x="6515100" y="4381500"/>
          <p14:tracePt t="56714" x="6527800" y="4381500"/>
          <p14:tracePt t="56733" x="6540500" y="4381500"/>
          <p14:tracePt t="56765" x="6534150" y="4394200"/>
          <p14:tracePt t="56773" x="6527800" y="4400550"/>
          <p14:tracePt t="56781" x="6477000" y="4432300"/>
          <p14:tracePt t="56797" x="6375400" y="4502150"/>
          <p14:tracePt t="56814" x="6235700" y="4578350"/>
          <p14:tracePt t="56831" x="6070600" y="4654550"/>
          <p14:tracePt t="56847" x="5835650" y="4724400"/>
          <p14:tracePt t="56864" x="5588000" y="4781550"/>
          <p14:tracePt t="56881" x="5302250" y="4819650"/>
          <p14:tracePt t="56897" x="5080000" y="4832350"/>
          <p14:tracePt t="56914" x="4832350" y="4851400"/>
          <p14:tracePt t="56931" x="4641850" y="4851400"/>
          <p14:tracePt t="56947" x="4495800" y="4864100"/>
          <p14:tracePt t="56964" x="4387850" y="4883150"/>
          <p14:tracePt t="56981" x="4292600" y="4895850"/>
          <p14:tracePt t="56997" x="4222750" y="4902200"/>
          <p14:tracePt t="57014" x="4152900" y="4914900"/>
          <p14:tracePt t="57031" x="4076700" y="4933950"/>
          <p14:tracePt t="57047" x="4006850" y="4953000"/>
          <p14:tracePt t="57064" x="3949700" y="4965700"/>
          <p14:tracePt t="57081" x="3879850" y="4965700"/>
          <p14:tracePt t="57097" x="3835400" y="4984750"/>
          <p14:tracePt t="57114" x="3790950" y="4984750"/>
          <p14:tracePt t="57131" x="3771900" y="4984750"/>
          <p14:tracePt t="57148" x="3746500" y="4984750"/>
          <p14:tracePt t="57164" x="3714750" y="4991100"/>
          <p14:tracePt t="57165" x="3702050" y="4991100"/>
          <p14:tracePt t="57181" x="3670300" y="4997450"/>
          <p14:tracePt t="57198" x="3638550" y="5016500"/>
          <p14:tracePt t="57214" x="3619500" y="5022850"/>
          <p14:tracePt t="57231" x="3587750" y="5041900"/>
          <p14:tracePt t="57247" x="3568700" y="5048250"/>
          <p14:tracePt t="57264" x="3530600" y="5067300"/>
          <p14:tracePt t="57281" x="3505200" y="5073650"/>
          <p14:tracePt t="57297" x="3473450" y="5086350"/>
          <p14:tracePt t="57314" x="3448050" y="5086350"/>
          <p14:tracePt t="57331" x="3441700" y="5086350"/>
          <p14:tracePt t="57347" x="3422650" y="5086350"/>
          <p14:tracePt t="57365" x="3416300" y="5086350"/>
          <p14:tracePt t="57381" x="3403600" y="5086350"/>
          <p14:tracePt t="57397" x="3378200" y="5086350"/>
          <p14:tracePt t="57414" x="3371850" y="5086350"/>
          <p14:tracePt t="57431" x="3340100" y="5073650"/>
          <p14:tracePt t="57448" x="3308350" y="5067300"/>
          <p14:tracePt t="57464" x="3270250" y="5054600"/>
          <p14:tracePt t="57481" x="3238500" y="5048250"/>
          <p14:tracePt t="57498" x="3206750" y="5048250"/>
          <p14:tracePt t="57514" x="3162300" y="5041900"/>
          <p14:tracePt t="57531" x="3155950" y="5029200"/>
          <p14:tracePt t="57669" x="3162300" y="5029200"/>
          <p14:tracePt t="57677" x="3168650" y="5029200"/>
          <p14:tracePt t="57685" x="3206750" y="5029200"/>
          <p14:tracePt t="57698" x="3219450" y="5029200"/>
          <p14:tracePt t="57714" x="3289300" y="5029200"/>
          <p14:tracePt t="57731" x="3359150" y="5022850"/>
          <p14:tracePt t="57748" x="3435350" y="5010150"/>
          <p14:tracePt t="57764" x="3492500" y="5010150"/>
          <p14:tracePt t="57781" x="3549650" y="5003800"/>
          <p14:tracePt t="57798" x="3619500" y="5003800"/>
          <p14:tracePt t="57814" x="3663950" y="5003800"/>
          <p14:tracePt t="57831" x="3708400" y="5003800"/>
          <p14:tracePt t="57848" x="3746500" y="5003800"/>
          <p14:tracePt t="57864" x="3803650" y="5003800"/>
          <p14:tracePt t="57881" x="3867150" y="5003800"/>
          <p14:tracePt t="57898" x="3949700" y="5003800"/>
          <p14:tracePt t="57914" x="4038600" y="5003800"/>
          <p14:tracePt t="57931" x="4121150" y="5003800"/>
          <p14:tracePt t="57948" x="4184650" y="5003800"/>
          <p14:tracePt t="57964" x="4254500" y="5003800"/>
          <p14:tracePt t="57981" x="4343400" y="5003800"/>
          <p14:tracePt t="57998" x="4425950" y="5003800"/>
          <p14:tracePt t="58014" x="4476750" y="5003800"/>
          <p14:tracePt t="58031" x="4546600" y="5003800"/>
          <p14:tracePt t="58048" x="4578350" y="5003800"/>
          <p14:tracePt t="58064" x="4603750" y="5003800"/>
          <p14:tracePt t="58081" x="4616450" y="5003800"/>
          <p14:tracePt t="58098" x="4629150" y="5003800"/>
          <p14:tracePt t="58114" x="4648200" y="5003800"/>
          <p14:tracePt t="58131" x="4667250" y="4997450"/>
          <p14:tracePt t="58149" x="4673600" y="4991100"/>
          <p14:tracePt t="58254" x="4673600" y="4984750"/>
          <p14:tracePt t="58261" x="4667250" y="4984750"/>
          <p14:tracePt t="58269" x="4654550" y="4984750"/>
          <p14:tracePt t="58281" x="4641850" y="4984750"/>
          <p14:tracePt t="58298" x="4603750" y="4991100"/>
          <p14:tracePt t="58314" x="4572000" y="5003800"/>
          <p14:tracePt t="58332" x="4559300" y="5010150"/>
          <p14:tracePt t="58348" x="4527550" y="5010150"/>
          <p14:tracePt t="58365" x="4495800" y="5010150"/>
          <p14:tracePt t="58365" x="4476750" y="5003800"/>
          <p14:tracePt t="58381" x="4432300" y="4984750"/>
          <p14:tracePt t="58398" x="4413250" y="4984750"/>
          <p14:tracePt t="58414" x="4406900" y="4984750"/>
          <p14:tracePt t="58431" x="4400550" y="4978400"/>
          <p14:tracePt t="58453" x="4394200" y="4978400"/>
          <p14:tracePt t="58465" x="4368800" y="4978400"/>
          <p14:tracePt t="58481" x="4324350" y="4978400"/>
          <p14:tracePt t="58498" x="4229100" y="5016500"/>
          <p14:tracePt t="58514" x="4095750" y="5048250"/>
          <p14:tracePt t="58531" x="3886200" y="5060950"/>
          <p14:tracePt t="58548" x="3759200" y="5073650"/>
          <p14:tracePt t="58565" x="3663950" y="5073650"/>
          <p14:tracePt t="58565" x="3638550" y="5073650"/>
          <p14:tracePt t="58582" x="3632200" y="5073650"/>
          <p14:tracePt t="58830" x="3619500" y="5073650"/>
          <p14:tracePt t="58966" x="3625850" y="5073650"/>
          <p14:tracePt t="58973" x="3638550" y="5060950"/>
          <p14:tracePt t="58990" x="3670300" y="5060950"/>
          <p14:tracePt t="58998" x="3683000" y="5060950"/>
          <p14:tracePt t="59015" x="3727450" y="5060950"/>
          <p14:tracePt t="59031" x="3771900" y="5060950"/>
          <p14:tracePt t="59048" x="3841750" y="5060950"/>
          <p14:tracePt t="59065" x="3886200" y="5060950"/>
          <p14:tracePt t="59081" x="3930650" y="5048250"/>
          <p14:tracePt t="59098" x="3975100" y="5041900"/>
          <p14:tracePt t="59115" x="4019550" y="5041900"/>
          <p14:tracePt t="59131" x="4076700" y="5022850"/>
          <p14:tracePt t="59148" x="4108450" y="5016500"/>
          <p14:tracePt t="59165" x="4165600" y="4997450"/>
          <p14:tracePt t="59165" x="4171950" y="4997450"/>
          <p14:tracePt t="59181" x="4210050" y="4984750"/>
          <p14:tracePt t="59198" x="4248150" y="4984750"/>
          <p14:tracePt t="59215" x="4286250" y="4965700"/>
          <p14:tracePt t="59231" x="4330700" y="4965700"/>
          <p14:tracePt t="59248" x="4368800" y="4965700"/>
          <p14:tracePt t="59265" x="4438650" y="4965700"/>
          <p14:tracePt t="59281" x="4527550" y="4965700"/>
          <p14:tracePt t="59298" x="4641850" y="4959350"/>
          <p14:tracePt t="59315" x="4781550" y="4946650"/>
          <p14:tracePt t="59331" x="4959350" y="4921250"/>
          <p14:tracePt t="59348" x="5060950" y="4895850"/>
          <p14:tracePt t="59365" x="5118100" y="4889500"/>
          <p14:tracePt t="59365" x="5124450" y="4889500"/>
          <p14:tracePt t="59381" x="5137150" y="4889500"/>
          <p14:tracePt t="59398" x="5143500" y="4889500"/>
          <p14:tracePt t="59415" x="5156200" y="4889500"/>
          <p14:tracePt t="59437" x="5162550" y="4889500"/>
          <p14:tracePt t="59454" x="5175250" y="4889500"/>
          <p14:tracePt t="59465" x="5181600" y="4889500"/>
          <p14:tracePt t="59481" x="5200650" y="4889500"/>
          <p14:tracePt t="59498" x="5238750" y="4889500"/>
          <p14:tracePt t="59515" x="5321300" y="4889500"/>
          <p14:tracePt t="59531" x="5441950" y="4889500"/>
          <p14:tracePt t="59548" x="5638800" y="4889500"/>
          <p14:tracePt t="59565" x="5848350" y="4845050"/>
          <p14:tracePt t="59581" x="6064250" y="4826000"/>
          <p14:tracePt t="59598" x="6083300" y="4826000"/>
          <p14:tracePt t="59615" x="6096000" y="4826000"/>
          <p14:tracePt t="59646" x="6115050" y="4813300"/>
          <p14:tracePt t="60398" x="6115050" y="4826000"/>
          <p14:tracePt t="60414" x="6115050" y="4845050"/>
          <p14:tracePt t="60454" x="6102350" y="4851400"/>
          <p14:tracePt t="60526" x="6096000" y="4851400"/>
          <p14:tracePt t="60558" x="6083300" y="4851400"/>
          <p14:tracePt t="60614" x="6076950" y="4851400"/>
          <p14:tracePt t="60622" x="6070600" y="4851400"/>
          <p14:tracePt t="60870" x="6057900" y="4845050"/>
          <p14:tracePt t="60894" x="6051550" y="4845050"/>
          <p14:tracePt t="60902" x="6045200" y="4845050"/>
          <p14:tracePt t="60910" x="6038850" y="4851400"/>
          <p14:tracePt t="60918" x="6032500" y="4857750"/>
          <p14:tracePt t="60932" x="6019800" y="4876800"/>
          <p14:tracePt t="60948" x="6013450" y="4883150"/>
          <p14:tracePt t="60965" x="6007100" y="4914900"/>
          <p14:tracePt t="60982" x="6000750" y="4921250"/>
          <p14:tracePt t="61006" x="5981700" y="4927600"/>
          <p14:tracePt t="61022" x="5956300" y="4940300"/>
          <p14:tracePt t="61032" x="5937250" y="4940300"/>
          <p14:tracePt t="61048" x="5905500" y="4959350"/>
          <p14:tracePt t="61065" x="5880100" y="4965700"/>
          <p14:tracePt t="61082" x="5861050" y="4965700"/>
          <p14:tracePt t="61098" x="5842000" y="4965700"/>
          <p14:tracePt t="61118" x="5835650" y="4965700"/>
          <p14:tracePt t="61134" x="5822950" y="4965700"/>
          <p14:tracePt t="61148" x="5816600" y="4959350"/>
          <p14:tracePt t="61478" x="5816600" y="4953000"/>
          <p14:tracePt t="61702" x="5816600" y="4940300"/>
          <p14:tracePt t="61719" x="5829300" y="4940300"/>
          <p14:tracePt t="61766" x="5835650" y="4946650"/>
          <p14:tracePt t="61782" x="5842000" y="4953000"/>
          <p14:tracePt t="61790" x="5848350" y="4965700"/>
          <p14:tracePt t="62286" x="5848350" y="4997450"/>
          <p14:tracePt t="62295" x="5848350" y="5010150"/>
          <p14:tracePt t="62302" x="5848350" y="5022850"/>
          <p14:tracePt t="62315" x="5848350" y="5054600"/>
          <p14:tracePt t="62332" x="5880100" y="5124450"/>
          <p14:tracePt t="62349" x="5899150" y="5207000"/>
          <p14:tracePt t="62365" x="5930900" y="5270500"/>
          <p14:tracePt t="62382" x="5994400" y="5397500"/>
          <p14:tracePt t="62399" x="6045200" y="5454650"/>
          <p14:tracePt t="62415" x="6121400" y="5518150"/>
          <p14:tracePt t="62432" x="6191250" y="5562600"/>
          <p14:tracePt t="62449" x="6330950" y="5619750"/>
          <p14:tracePt t="62466" x="6489700" y="5645150"/>
          <p14:tracePt t="62482" x="6756400" y="5689600"/>
          <p14:tracePt t="62499" x="7016750" y="5689600"/>
          <p14:tracePt t="62515" x="7226300" y="5702300"/>
          <p14:tracePt t="62532" x="7296150" y="5702300"/>
          <p14:tracePt t="62549" x="7321550" y="5702300"/>
          <p14:tracePt t="62734" x="7334250" y="5702300"/>
          <p14:tracePt t="62742" x="7340600" y="5702300"/>
          <p14:tracePt t="62758" x="7366000" y="5702300"/>
          <p14:tracePt t="62766" x="7385050" y="5695950"/>
          <p14:tracePt t="62782" x="7410450" y="5689600"/>
          <p14:tracePt t="62799" x="7454900" y="5676900"/>
          <p14:tracePt t="62815" x="7499350" y="5670550"/>
          <p14:tracePt t="62832" x="7556500" y="5651500"/>
          <p14:tracePt t="62849" x="7613650" y="5645150"/>
          <p14:tracePt t="62865" x="7696200" y="5632450"/>
          <p14:tracePt t="62882" x="7747000" y="5632450"/>
          <p14:tracePt t="62899" x="7804150" y="5632450"/>
          <p14:tracePt t="62915" x="7848600" y="5632450"/>
          <p14:tracePt t="62932" x="7886700" y="5632450"/>
          <p14:tracePt t="62949" x="7931150" y="5632450"/>
          <p14:tracePt t="62966" x="7975600" y="5664200"/>
          <p14:tracePt t="62966" x="7981950" y="5670550"/>
          <p14:tracePt t="62982" x="8013700" y="5695950"/>
          <p14:tracePt t="62999" x="8032750" y="5695950"/>
          <p14:tracePt t="63015" x="8064500" y="5702300"/>
          <p14:tracePt t="63032" x="8108950" y="5715000"/>
          <p14:tracePt t="63049" x="8147050" y="5715000"/>
          <p14:tracePt t="63065" x="8191500" y="5715000"/>
          <p14:tracePt t="63082" x="8235950" y="5715000"/>
          <p14:tracePt t="63099" x="8267700" y="5715000"/>
          <p14:tracePt t="63118" x="8274050" y="5715000"/>
          <p14:tracePt t="63132" x="8280400" y="5715000"/>
          <p14:tracePt t="63199" x="8274050" y="5715000"/>
          <p14:tracePt t="63214" x="8248650" y="5695950"/>
          <p14:tracePt t="63222" x="8242300" y="5695950"/>
          <p14:tracePt t="63238" x="8235950" y="5695950"/>
          <p14:tracePt t="63249" x="8223250" y="5695950"/>
          <p14:tracePt t="63266" x="8197850" y="5689600"/>
          <p14:tracePt t="63282" x="8185150" y="5676900"/>
          <p14:tracePt t="63299" x="8172450" y="5676900"/>
          <p14:tracePt t="63316" x="8153400" y="5670550"/>
          <p14:tracePt t="63332" x="8147050" y="5664200"/>
          <p14:tracePt t="63438" x="8134350" y="5657850"/>
          <p14:tracePt t="63462" x="8134350" y="5645150"/>
          <p14:tracePt t="63478" x="8134350" y="5638800"/>
          <p14:tracePt t="63494" x="8134350" y="5626100"/>
          <p14:tracePt t="63734" x="8121650" y="5613400"/>
          <p14:tracePt t="63742" x="8102600" y="5613400"/>
          <p14:tracePt t="63750" x="8077200" y="5613400"/>
          <p14:tracePt t="63766" x="8020050" y="5613400"/>
          <p14:tracePt t="63782" x="7791450" y="5613400"/>
          <p14:tracePt t="63799" x="7600950" y="5613400"/>
          <p14:tracePt t="63816" x="7461250" y="5613400"/>
          <p14:tracePt t="63832" x="7353300" y="5613400"/>
          <p14:tracePt t="63849" x="7277100" y="5613400"/>
          <p14:tracePt t="63866" x="7245350" y="5613400"/>
          <p14:tracePt t="63882" x="7226300" y="5613400"/>
          <p14:tracePt t="63899" x="7219950" y="5619750"/>
          <p14:tracePt t="63916" x="7213600" y="5626100"/>
          <p14:tracePt t="63934" x="7207250" y="5632450"/>
          <p14:tracePt t="63950" x="7207250" y="5638800"/>
          <p14:tracePt t="64023" x="7207250" y="5645150"/>
          <p14:tracePt t="64031" x="7226300" y="5657850"/>
          <p14:tracePt t="64046" x="7251700" y="5657850"/>
          <p14:tracePt t="64055" x="7277100" y="5657850"/>
          <p14:tracePt t="64066" x="7334250" y="5651500"/>
          <p14:tracePt t="64082" x="7448550" y="5626100"/>
          <p14:tracePt t="64099" x="7645400" y="5575300"/>
          <p14:tracePt t="64116" x="7810500" y="5524500"/>
          <p14:tracePt t="64132" x="7956550" y="5499100"/>
          <p14:tracePt t="64149" x="8051800" y="5486400"/>
          <p14:tracePt t="64166" x="8108950" y="5467350"/>
          <p14:tracePt t="64167" x="8115300" y="5461000"/>
          <p14:tracePt t="64183" x="8140700" y="5461000"/>
          <p14:tracePt t="64351" x="8140700" y="5467350"/>
          <p14:tracePt t="64359" x="8140700" y="5480050"/>
          <p14:tracePt t="64367" x="8134350" y="5492750"/>
          <p14:tracePt t="64382" x="8121650" y="5505450"/>
          <p14:tracePt t="64527" x="8128000" y="5518150"/>
          <p14:tracePt t="64535" x="8140700" y="5518150"/>
          <p14:tracePt t="64549" x="8178800" y="5518150"/>
          <p14:tracePt t="64566" x="8235950" y="5505450"/>
          <p14:tracePt t="64582" x="8280400" y="5486400"/>
          <p14:tracePt t="64599" x="8293100" y="5486400"/>
          <p14:tracePt t="64751" x="8299450" y="5486400"/>
          <p14:tracePt t="64760" x="8299450" y="5492750"/>
          <p14:tracePt t="64783" x="8286750" y="5492750"/>
          <p14:tracePt t="65231" x="8274050" y="5492750"/>
          <p14:tracePt t="65239" x="8248650" y="5492750"/>
          <p14:tracePt t="65249" x="8216900" y="5499100"/>
          <p14:tracePt t="65266" x="8121650" y="5543550"/>
          <p14:tracePt t="65283" x="7937500" y="5613400"/>
          <p14:tracePt t="65299" x="7753350" y="5651500"/>
          <p14:tracePt t="65316" x="7518400" y="5721350"/>
          <p14:tracePt t="65333" x="7340600" y="5746750"/>
          <p14:tracePt t="65349" x="7162800" y="5772150"/>
          <p14:tracePt t="65366" x="6965950" y="5784850"/>
          <p14:tracePt t="65383" x="6781800" y="5822950"/>
          <p14:tracePt t="65399" x="6673850" y="5829300"/>
          <p14:tracePt t="65416" x="6597650" y="5842000"/>
          <p14:tracePt t="65433" x="6515100" y="5842000"/>
          <p14:tracePt t="65449" x="6413500" y="5842000"/>
          <p14:tracePt t="65466" x="6254750" y="5842000"/>
          <p14:tracePt t="65483" x="6026150" y="5842000"/>
          <p14:tracePt t="65499" x="5784850" y="5842000"/>
          <p14:tracePt t="65516" x="5524500" y="5842000"/>
          <p14:tracePt t="65533" x="5283200" y="5842000"/>
          <p14:tracePt t="65549" x="5016500" y="5886450"/>
          <p14:tracePt t="65566" x="4756150" y="5899150"/>
          <p14:tracePt t="65583" x="4337050" y="5969000"/>
          <p14:tracePt t="65599" x="4057650" y="6013450"/>
          <p14:tracePt t="65616" x="3778250" y="6038850"/>
          <p14:tracePt t="65633" x="3492500" y="6096000"/>
          <p14:tracePt t="65649" x="3219450" y="6108700"/>
          <p14:tracePt t="65666" x="2990850" y="6121400"/>
          <p14:tracePt t="65683" x="2794000" y="6115050"/>
          <p14:tracePt t="65699" x="2647950" y="6089650"/>
          <p14:tracePt t="65716" x="2559050" y="6045200"/>
          <p14:tracePt t="65733" x="2514600" y="6007100"/>
          <p14:tracePt t="65749" x="2508250" y="6000750"/>
          <p14:tracePt t="65766" x="2489200" y="5981700"/>
          <p14:tracePt t="65783" x="2489200" y="5930900"/>
          <p14:tracePt t="65799" x="2489200" y="5854700"/>
          <p14:tracePt t="65816" x="2520950" y="5721350"/>
          <p14:tracePt t="65833" x="2584450" y="5588000"/>
          <p14:tracePt t="65849" x="2692400" y="5397500"/>
          <p14:tracePt t="65866" x="2794000" y="5238750"/>
          <p14:tracePt t="65883" x="2927350" y="5080000"/>
          <p14:tracePt t="65900" x="3054350" y="4953000"/>
          <p14:tracePt t="65916" x="3263900" y="4800600"/>
          <p14:tracePt t="65933" x="3454400" y="4667250"/>
          <p14:tracePt t="65949" x="3644900" y="4540250"/>
          <p14:tracePt t="65966" x="3867150" y="4400550"/>
          <p14:tracePt t="65967" x="3962400" y="4362450"/>
          <p14:tracePt t="65983" x="4133850" y="4254500"/>
          <p14:tracePt t="65999" x="4286250" y="4165600"/>
          <p14:tracePt t="66016" x="4445000" y="4076700"/>
          <p14:tracePt t="66033" x="4565650" y="4000500"/>
          <p14:tracePt t="66049" x="4686300" y="3943350"/>
          <p14:tracePt t="66066" x="4743450" y="3905250"/>
          <p14:tracePt t="66083" x="4813300" y="3873500"/>
          <p14:tracePt t="66099" x="4857750" y="3835400"/>
          <p14:tracePt t="66116" x="4908550" y="3797300"/>
          <p14:tracePt t="66133" x="4933950" y="3771900"/>
          <p14:tracePt t="66150" x="4959350" y="3733800"/>
          <p14:tracePt t="66166" x="4959350" y="3721100"/>
          <p14:tracePt t="66167" x="4965700" y="3702050"/>
          <p14:tracePt t="66183" x="4965700" y="3689350"/>
          <p14:tracePt t="66200" x="4965700" y="3670300"/>
          <p14:tracePt t="66216" x="4965700" y="3663950"/>
          <p14:tracePt t="66233" x="4965700" y="3651250"/>
          <p14:tracePt t="66271" x="4965700" y="3644900"/>
          <p14:tracePt t="66287" x="4959350" y="3632200"/>
          <p14:tracePt t="66311" x="4953000" y="3625850"/>
          <p14:tracePt t="66327" x="4933950" y="3619500"/>
          <p14:tracePt t="66343" x="4914900" y="3587750"/>
          <p14:tracePt t="66367" x="4914900" y="3549650"/>
          <p14:tracePt t="66375" x="4914900" y="3536950"/>
          <p14:tracePt t="66383" x="4914900" y="3505200"/>
          <p14:tracePt t="66400" x="4914900" y="3486150"/>
          <p14:tracePt t="66416" x="5067300" y="3397250"/>
          <p14:tracePt t="66433" x="5181600" y="3371850"/>
          <p14:tracePt t="66450" x="5219700" y="33655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Black-body Temperature</a:t>
            </a:r>
            <a:endParaRPr lang="en-CA" sz="4800" b="1" dirty="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628650" y="1899370"/>
                <a:ext cx="8299938" cy="4100738"/>
              </a:xfrm>
              <a:prstGeom prst="rect">
                <a:avLst/>
              </a:prstGeom>
            </p:spPr>
            <p:txBody>
              <a:bodyPr wrap="square">
                <a:spAutoFit/>
              </a:bodyPr>
              <a:lstStyle/>
              <a:p>
                <a:pPr lvl="0">
                  <a:spcAft>
                    <a:spcPts val="600"/>
                  </a:spcAft>
                </a:pPr>
                <a:r>
                  <a:rPr lang="en-CA" sz="2400" dirty="0" smtClean="0">
                    <a:solidFill>
                      <a:prstClr val="black"/>
                    </a:solidFill>
                  </a:rPr>
                  <a:t>A </a:t>
                </a:r>
                <a:r>
                  <a:rPr lang="en-CA" sz="2400" b="1" i="1" dirty="0">
                    <a:solidFill>
                      <a:prstClr val="black"/>
                    </a:solidFill>
                  </a:rPr>
                  <a:t>“black body” </a:t>
                </a:r>
                <a:r>
                  <a:rPr lang="en-CA" sz="2400" dirty="0">
                    <a:solidFill>
                      <a:prstClr val="black"/>
                    </a:solidFill>
                  </a:rPr>
                  <a:t>is a body </a:t>
                </a:r>
                <a:r>
                  <a:rPr lang="en-CA" sz="2400" dirty="0" smtClean="0">
                    <a:solidFill>
                      <a:prstClr val="black"/>
                    </a:solidFill>
                  </a:rPr>
                  <a:t>that </a:t>
                </a:r>
                <a:r>
                  <a:rPr lang="en-CA" sz="2400" dirty="0">
                    <a:solidFill>
                      <a:prstClr val="black"/>
                    </a:solidFill>
                  </a:rPr>
                  <a:t>absorbs all wavelengths of electromagnetic (microwave, light, X-ray, </a:t>
                </a:r>
                <a:r>
                  <a:rPr lang="el-GR" sz="2400" dirty="0">
                    <a:solidFill>
                      <a:prstClr val="black"/>
                    </a:solidFill>
                  </a:rPr>
                  <a:t>γ</a:t>
                </a:r>
                <a:r>
                  <a:rPr lang="en-CA" sz="2400" dirty="0">
                    <a:solidFill>
                      <a:prstClr val="black"/>
                    </a:solidFill>
                  </a:rPr>
                  <a:t>-ray) radiation incident upon it. </a:t>
                </a:r>
                <a:endParaRPr lang="en-CA" sz="2400" dirty="0" smtClean="0">
                  <a:solidFill>
                    <a:prstClr val="black"/>
                  </a:solidFill>
                </a:endParaRPr>
              </a:p>
              <a:p>
                <a:pPr lvl="0">
                  <a:spcAft>
                    <a:spcPts val="600"/>
                  </a:spcAft>
                </a:pPr>
                <a:r>
                  <a:rPr lang="en-CA" sz="2400" dirty="0" smtClean="0">
                    <a:solidFill>
                      <a:prstClr val="black"/>
                    </a:solidFill>
                  </a:rPr>
                  <a:t>The </a:t>
                </a:r>
                <a:r>
                  <a:rPr lang="en-CA" sz="2400" dirty="0">
                    <a:solidFill>
                      <a:prstClr val="black"/>
                    </a:solidFill>
                  </a:rPr>
                  <a:t>surface of a black body comes to equilibrium at a temperature that is determined by the </a:t>
                </a:r>
                <a:r>
                  <a:rPr lang="en-CA" sz="2400" dirty="0" smtClean="0">
                    <a:solidFill>
                      <a:prstClr val="black"/>
                    </a:solidFill>
                  </a:rPr>
                  <a:t>balanced in-flux </a:t>
                </a:r>
                <a:r>
                  <a:rPr lang="en-CA" sz="2400" dirty="0">
                    <a:solidFill>
                      <a:prstClr val="black"/>
                    </a:solidFill>
                  </a:rPr>
                  <a:t>and re-radiation of </a:t>
                </a:r>
                <a:r>
                  <a:rPr lang="en-CA" sz="2400" dirty="0" smtClean="0">
                    <a:solidFill>
                      <a:prstClr val="black"/>
                    </a:solidFill>
                  </a:rPr>
                  <a:t>energy </a:t>
                </a:r>
                <a:r>
                  <a:rPr lang="en-CA" sz="2400" dirty="0">
                    <a:solidFill>
                      <a:prstClr val="black"/>
                    </a:solidFill>
                  </a:rPr>
                  <a:t>according to the Stefan-Boltzmann law:</a:t>
                </a:r>
              </a:p>
              <a:p>
                <a:pPr lvl="0" algn="ctr">
                  <a:spcAft>
                    <a:spcPts val="600"/>
                  </a:spcAft>
                </a:pPr>
                <a:r>
                  <a:rPr lang="en-CA" sz="2400" b="1" dirty="0">
                    <a:solidFill>
                      <a:prstClr val="black"/>
                    </a:solidFill>
                    <a:latin typeface="Cambria Math" panose="02040503050406030204" pitchFamily="18" charset="0"/>
                    <a:ea typeface="Cambria Math" panose="02040503050406030204" pitchFamily="18" charset="0"/>
                  </a:rPr>
                  <a:t>R </a:t>
                </a:r>
                <a14:m>
                  <m:oMath xmlns:m="http://schemas.openxmlformats.org/officeDocument/2006/math">
                    <m:r>
                      <a:rPr lang="en-CA" sz="2400" b="1" i="1">
                        <a:solidFill>
                          <a:prstClr val="black"/>
                        </a:solidFill>
                        <a:latin typeface="Cambria Math" panose="02040503050406030204" pitchFamily="18" charset="0"/>
                        <a:ea typeface="Cambria Math" panose="02040503050406030204" pitchFamily="18" charset="0"/>
                      </a:rPr>
                      <m:t>=</m:t>
                    </m:r>
                    <m:r>
                      <a:rPr lang="el-GR" sz="2400" b="1" i="1">
                        <a:solidFill>
                          <a:prstClr val="black"/>
                        </a:solidFill>
                        <a:latin typeface="Cambria Math" panose="02040503050406030204" pitchFamily="18" charset="0"/>
                        <a:ea typeface="Cambria Math" panose="02040503050406030204" pitchFamily="18" charset="0"/>
                      </a:rPr>
                      <m:t>𝝈</m:t>
                    </m:r>
                    <m:sSup>
                      <m:sSupPr>
                        <m:ctrlPr>
                          <a:rPr lang="en-CA" sz="2400" b="1" i="1">
                            <a:solidFill>
                              <a:prstClr val="black"/>
                            </a:solidFill>
                            <a:latin typeface="Cambria Math" panose="02040503050406030204" pitchFamily="18" charset="0"/>
                            <a:ea typeface="Cambria Math" panose="02040503050406030204" pitchFamily="18" charset="0"/>
                          </a:rPr>
                        </m:ctrlPr>
                      </m:sSupPr>
                      <m:e>
                        <m:r>
                          <a:rPr lang="en-CA" sz="2400" b="1" i="1">
                            <a:solidFill>
                              <a:prstClr val="black"/>
                            </a:solidFill>
                            <a:latin typeface="Cambria Math" panose="02040503050406030204" pitchFamily="18" charset="0"/>
                            <a:ea typeface="Cambria Math" panose="02040503050406030204" pitchFamily="18" charset="0"/>
                          </a:rPr>
                          <m:t>𝑻</m:t>
                        </m:r>
                      </m:e>
                      <m:sup>
                        <m:r>
                          <a:rPr lang="en-CA" sz="2400" b="1" i="1" smtClean="0">
                            <a:solidFill>
                              <a:prstClr val="black"/>
                            </a:solidFill>
                            <a:latin typeface="Cambria Math" panose="02040503050406030204" pitchFamily="18" charset="0"/>
                            <a:ea typeface="Cambria Math" panose="02040503050406030204" pitchFamily="18" charset="0"/>
                          </a:rPr>
                          <m:t>𝟒</m:t>
                        </m:r>
                      </m:sup>
                    </m:sSup>
                  </m:oMath>
                </a14:m>
                <a:r>
                  <a:rPr lang="en-CA" sz="2400" dirty="0">
                    <a:solidFill>
                      <a:prstClr val="black"/>
                    </a:solidFill>
                  </a:rPr>
                  <a:t>,</a:t>
                </a:r>
              </a:p>
              <a:p>
                <a:pPr lvl="0">
                  <a:spcAft>
                    <a:spcPts val="600"/>
                  </a:spcAft>
                </a:pPr>
                <a:r>
                  <a:rPr lang="en-CA" sz="2400" dirty="0">
                    <a:solidFill>
                      <a:prstClr val="black"/>
                    </a:solidFill>
                  </a:rPr>
                  <a:t>where </a:t>
                </a:r>
                <a:r>
                  <a:rPr lang="en-CA" sz="2400" b="1" dirty="0">
                    <a:solidFill>
                      <a:prstClr val="black"/>
                    </a:solidFill>
                    <a:latin typeface="Cambria Math" panose="02040503050406030204" pitchFamily="18" charset="0"/>
                    <a:ea typeface="Cambria Math" panose="02040503050406030204" pitchFamily="18" charset="0"/>
                  </a:rPr>
                  <a:t>R</a:t>
                </a:r>
                <a:r>
                  <a:rPr lang="en-CA" sz="2400" dirty="0">
                    <a:solidFill>
                      <a:prstClr val="black"/>
                    </a:solidFill>
                  </a:rPr>
                  <a:t> is the radiant energy measured in W·m</a:t>
                </a:r>
                <a:r>
                  <a:rPr lang="en-CA" sz="2400" baseline="30000" dirty="0">
                    <a:solidFill>
                      <a:prstClr val="black"/>
                    </a:solidFill>
                  </a:rPr>
                  <a:t>−2</a:t>
                </a:r>
                <a:r>
                  <a:rPr lang="en-CA" sz="2400" dirty="0">
                    <a:solidFill>
                      <a:prstClr val="black"/>
                    </a:solidFill>
                  </a:rPr>
                  <a:t>, </a:t>
                </a:r>
                <a14:m>
                  <m:oMath xmlns:m="http://schemas.openxmlformats.org/officeDocument/2006/math">
                    <m:sSup>
                      <m:sSupPr>
                        <m:ctrlPr>
                          <a:rPr lang="en-CA" sz="2400" b="1" i="1">
                            <a:solidFill>
                              <a:prstClr val="black"/>
                            </a:solidFill>
                            <a:latin typeface="Cambria Math" panose="02040503050406030204" pitchFamily="18" charset="0"/>
                            <a:ea typeface="Cambria Math" panose="02040503050406030204" pitchFamily="18" charset="0"/>
                          </a:rPr>
                        </m:ctrlPr>
                      </m:sSupPr>
                      <m:e>
                        <m:r>
                          <a:rPr lang="en-CA" sz="2400" b="1" i="1">
                            <a:solidFill>
                              <a:prstClr val="black"/>
                            </a:solidFill>
                            <a:latin typeface="Cambria Math" panose="02040503050406030204" pitchFamily="18" charset="0"/>
                            <a:ea typeface="Cambria Math" panose="02040503050406030204" pitchFamily="18" charset="0"/>
                          </a:rPr>
                          <m:t>𝑻</m:t>
                        </m:r>
                      </m:e>
                      <m:sup>
                        <m:r>
                          <a:rPr lang="en-CA" sz="2400" b="1" i="1" smtClean="0">
                            <a:solidFill>
                              <a:prstClr val="black"/>
                            </a:solidFill>
                            <a:latin typeface="Cambria Math" panose="02040503050406030204" pitchFamily="18" charset="0"/>
                            <a:ea typeface="Cambria Math" panose="02040503050406030204" pitchFamily="18" charset="0"/>
                          </a:rPr>
                          <m:t> </m:t>
                        </m:r>
                      </m:sup>
                    </m:sSup>
                  </m:oMath>
                </a14:m>
                <a:r>
                  <a:rPr lang="en-CA" sz="2400" dirty="0" smtClean="0">
                    <a:solidFill>
                      <a:prstClr val="black"/>
                    </a:solidFill>
                  </a:rPr>
                  <a:t>is </a:t>
                </a:r>
                <a:r>
                  <a:rPr lang="en-CA" sz="2400" dirty="0">
                    <a:solidFill>
                      <a:prstClr val="black"/>
                    </a:solidFill>
                  </a:rPr>
                  <a:t>the equilibrium temperature measured in K (kelvins) </a:t>
                </a:r>
                <a:r>
                  <a:rPr lang="en-CA" sz="2400" dirty="0" smtClean="0">
                    <a:solidFill>
                      <a:prstClr val="black"/>
                    </a:solidFill>
                  </a:rPr>
                  <a:t>and</a:t>
                </a:r>
              </a:p>
              <a:p>
                <a:pPr lvl="0">
                  <a:spcAft>
                    <a:spcPts val="600"/>
                  </a:spcAft>
                </a:pPr>
                <a:r>
                  <a:rPr lang="en-CA" sz="2400" dirty="0" smtClean="0">
                    <a:solidFill>
                      <a:prstClr val="black"/>
                    </a:solidFill>
                  </a:rPr>
                  <a:t> </a:t>
                </a:r>
                <a:r>
                  <a:rPr lang="el-GR" sz="2400" dirty="0" smtClean="0">
                    <a:solidFill>
                      <a:prstClr val="black"/>
                    </a:solidFill>
                  </a:rPr>
                  <a:t> </a:t>
                </a:r>
                <a14:m>
                  <m:oMath xmlns:m="http://schemas.openxmlformats.org/officeDocument/2006/math">
                    <m:r>
                      <a:rPr lang="el-GR" sz="2400" b="1" i="1">
                        <a:solidFill>
                          <a:prstClr val="black"/>
                        </a:solidFill>
                        <a:latin typeface="Cambria Math" panose="02040503050406030204" pitchFamily="18" charset="0"/>
                      </a:rPr>
                      <m:t>𝝈</m:t>
                    </m:r>
                  </m:oMath>
                </a14:m>
                <a:r>
                  <a:rPr lang="en-CA" sz="2400" b="1" dirty="0">
                    <a:solidFill>
                      <a:prstClr val="black"/>
                    </a:solidFill>
                  </a:rPr>
                  <a:t> = 5.670 × 10</a:t>
                </a:r>
                <a:r>
                  <a:rPr lang="en-CA" sz="2400" b="1" baseline="30000" dirty="0">
                    <a:solidFill>
                      <a:prstClr val="black"/>
                    </a:solidFill>
                  </a:rPr>
                  <a:t>−</a:t>
                </a:r>
                <a:r>
                  <a:rPr lang="en-CA" sz="2400" b="1" baseline="30000" dirty="0" smtClean="0">
                    <a:solidFill>
                      <a:prstClr val="black"/>
                    </a:solidFill>
                  </a:rPr>
                  <a:t>8 </a:t>
                </a:r>
                <a:r>
                  <a:rPr lang="en-CA" sz="2400" b="1" dirty="0" smtClean="0">
                    <a:solidFill>
                      <a:prstClr val="black"/>
                    </a:solidFill>
                  </a:rPr>
                  <a:t>W·m</a:t>
                </a:r>
                <a:r>
                  <a:rPr lang="en-CA" sz="2400" b="1" baseline="30000" dirty="0">
                    <a:solidFill>
                      <a:prstClr val="black"/>
                    </a:solidFill>
                  </a:rPr>
                  <a:t>−2</a:t>
                </a:r>
                <a:r>
                  <a:rPr lang="en-CA" sz="2400" b="1" dirty="0">
                    <a:solidFill>
                      <a:prstClr val="black"/>
                    </a:solidFill>
                  </a:rPr>
                  <a:t>·K</a:t>
                </a:r>
                <a:r>
                  <a:rPr lang="en-CA" sz="2400" b="1" baseline="30000" dirty="0">
                    <a:solidFill>
                      <a:prstClr val="black"/>
                    </a:solidFill>
                  </a:rPr>
                  <a:t>−</a:t>
                </a:r>
                <a:r>
                  <a:rPr lang="en-CA" sz="2400" baseline="30000" dirty="0">
                    <a:solidFill>
                      <a:prstClr val="black"/>
                    </a:solidFill>
                  </a:rPr>
                  <a:t>4</a:t>
                </a:r>
                <a:r>
                  <a:rPr lang="en-CA" sz="2400" dirty="0">
                    <a:solidFill>
                      <a:prstClr val="black"/>
                    </a:solidFill>
                  </a:rPr>
                  <a:t>, the</a:t>
                </a:r>
                <a:r>
                  <a:rPr lang="en-CA" sz="2400" b="1" dirty="0">
                    <a:solidFill>
                      <a:prstClr val="black"/>
                    </a:solidFill>
                  </a:rPr>
                  <a:t> </a:t>
                </a:r>
                <a:r>
                  <a:rPr lang="en-CA" sz="2400" b="1" dirty="0" smtClean="0">
                    <a:solidFill>
                      <a:prstClr val="black"/>
                    </a:solidFill>
                  </a:rPr>
                  <a:t>Stefan-Boltzmann constant</a:t>
                </a:r>
                <a:r>
                  <a:rPr lang="en-CA" sz="2400" dirty="0">
                    <a:solidFill>
                      <a:prstClr val="black"/>
                    </a:solidFill>
                  </a:rPr>
                  <a:t>.</a:t>
                </a:r>
                <a:endParaRPr lang="en-CA" dirty="0"/>
              </a:p>
            </p:txBody>
          </p:sp>
        </mc:Choice>
        <mc:Fallback xmlns="">
          <p:sp>
            <p:nvSpPr>
              <p:cNvPr id="4" name="Rectangle 3"/>
              <p:cNvSpPr>
                <a:spLocks noRot="1" noChangeAspect="1" noMove="1" noResize="1" noEditPoints="1" noAdjustHandles="1" noChangeArrowheads="1" noChangeShapeType="1" noTextEdit="1"/>
              </p:cNvSpPr>
              <p:nvPr/>
            </p:nvSpPr>
            <p:spPr>
              <a:xfrm>
                <a:off x="628650" y="1899370"/>
                <a:ext cx="8299938" cy="4100738"/>
              </a:xfrm>
              <a:prstGeom prst="rect">
                <a:avLst/>
              </a:prstGeom>
              <a:blipFill rotWithShape="0">
                <a:blip r:embed="rId4"/>
                <a:stretch>
                  <a:fillRect l="-1101" t="-1190" r="-1101" b="-2530"/>
                </a:stretch>
              </a:blipFill>
            </p:spPr>
            <p:txBody>
              <a:bodyPr/>
              <a:lstStyle/>
              <a:p>
                <a:r>
                  <a:rPr lang="en-CA">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3837328"/>
      </p:ext>
    </p:extLst>
  </p:cSld>
  <p:clrMapOvr>
    <a:masterClrMapping/>
  </p:clrMapOvr>
  <mc:AlternateContent xmlns:mc="http://schemas.openxmlformats.org/markup-compatibility/2006" xmlns:p14="http://schemas.microsoft.com/office/powerpoint/2010/main">
    <mc:Choice Requires="p14">
      <p:transition spd="slow" p14:dur="2000" advTm="32792"/>
    </mc:Choice>
    <mc:Fallback xmlns="">
      <p:transition spd="slow" advTm="3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00" x="5251450" y="3365500"/>
          <p14:tracePt t="1408" x="5289550" y="3365500"/>
          <p14:tracePt t="1425" x="5448300" y="3327400"/>
          <p14:tracePt t="1442" x="5562600" y="3270250"/>
          <p14:tracePt t="1459" x="5588000" y="3225800"/>
          <p14:tracePt t="1475" x="5695950" y="3003550"/>
          <p14:tracePt t="1492" x="5822950" y="2813050"/>
          <p14:tracePt t="1509" x="6165850" y="2501900"/>
          <p14:tracePt t="1525" x="6680200" y="2216150"/>
          <p14:tracePt t="1542" x="6965950" y="2044700"/>
          <p14:tracePt t="1559" x="7042150" y="1968500"/>
          <p14:tracePt t="1575" x="7054850" y="1936750"/>
          <p14:tracePt t="1592" x="7054850" y="1905000"/>
          <p14:tracePt t="1609" x="7054850" y="1879600"/>
          <p14:tracePt t="1625" x="7054850" y="1873250"/>
          <p14:tracePt t="1642" x="7042150" y="1854200"/>
          <p14:tracePt t="1664" x="7035800" y="1841500"/>
          <p14:tracePt t="1688" x="7029450" y="1828800"/>
          <p14:tracePt t="1753" x="7010400" y="1828800"/>
          <p14:tracePt t="1777" x="7004050" y="1828800"/>
          <p14:tracePt t="1832" x="6997700" y="1822450"/>
          <p14:tracePt t="1849" x="6997700" y="1797050"/>
          <p14:tracePt t="1856" x="6997700" y="1790700"/>
          <p14:tracePt t="1864" x="7010400" y="1765300"/>
          <p14:tracePt t="1875" x="7035800" y="1733550"/>
          <p14:tracePt t="1892" x="7112000" y="1657350"/>
          <p14:tracePt t="1909" x="7188200" y="1555750"/>
          <p14:tracePt t="1926" x="7188200" y="1511300"/>
          <p14:tracePt t="1942" x="7188200" y="1473200"/>
          <p14:tracePt t="1959" x="7188200" y="1466850"/>
          <p14:tracePt t="1975" x="7169150" y="1441450"/>
          <p14:tracePt t="2048" x="7162800" y="1441450"/>
          <p14:tracePt t="2056" x="7143750" y="1441450"/>
          <p14:tracePt t="2064" x="7137400" y="1441450"/>
          <p14:tracePt t="2075" x="7131050" y="1454150"/>
          <p14:tracePt t="2092" x="7124700" y="1466850"/>
          <p14:tracePt t="2109" x="7118350" y="1473200"/>
          <p14:tracePt t="2126" x="7105650" y="1492250"/>
          <p14:tracePt t="2152" x="7099300" y="1498600"/>
          <p14:tracePt t="2160" x="7099300" y="1504950"/>
          <p14:tracePt t="2176" x="7099300" y="1511300"/>
          <p14:tracePt t="2192" x="7099300" y="1530350"/>
          <p14:tracePt t="2209" x="7112000" y="1549400"/>
          <p14:tracePt t="2248" x="7118350" y="1562100"/>
          <p14:tracePt t="2280" x="7124700" y="1568450"/>
          <p14:tracePt t="2457" x="7131050" y="1581150"/>
          <p14:tracePt t="2464" x="7131050" y="1600200"/>
          <p14:tracePt t="2476" x="7131050" y="1625600"/>
          <p14:tracePt t="2492" x="7086600" y="1714500"/>
          <p14:tracePt t="2509" x="7016750" y="1803400"/>
          <p14:tracePt t="2526" x="6902450" y="1930400"/>
          <p14:tracePt t="2542" x="6692900" y="2070100"/>
          <p14:tracePt t="2559" x="6388100" y="2228850"/>
          <p14:tracePt t="2576" x="5956300" y="2413000"/>
          <p14:tracePt t="2593" x="5372100" y="2635250"/>
          <p14:tracePt t="2609" x="5149850" y="2730500"/>
          <p14:tracePt t="2626" x="5035550" y="2755900"/>
          <p14:tracePt t="2642" x="4991100" y="2755900"/>
          <p14:tracePt t="2659" x="4933950" y="2749550"/>
          <p14:tracePt t="2676" x="4851400" y="2705100"/>
          <p14:tracePt t="2692" x="4718050" y="2667000"/>
          <p14:tracePt t="2709" x="4622800" y="2635250"/>
          <p14:tracePt t="2726" x="4597400" y="2622550"/>
          <p14:tracePt t="2742" x="4546600" y="2584450"/>
          <p14:tracePt t="2759" x="4502150" y="2552700"/>
          <p14:tracePt t="2776" x="4438650" y="2501900"/>
          <p14:tracePt t="2776" x="4425950" y="2482850"/>
          <p14:tracePt t="2792" x="4349750" y="2419350"/>
          <p14:tracePt t="2809" x="4292600" y="2381250"/>
          <p14:tracePt t="2826" x="4222750" y="2355850"/>
          <p14:tracePt t="2843" x="4121150" y="2343150"/>
          <p14:tracePt t="2859" x="3968750" y="2343150"/>
          <p14:tracePt t="2876" x="3708400" y="2343150"/>
          <p14:tracePt t="2892" x="3327400" y="2381250"/>
          <p14:tracePt t="2909" x="2959100" y="2444750"/>
          <p14:tracePt t="2926" x="2559050" y="2476500"/>
          <p14:tracePt t="2943" x="2228850" y="2533650"/>
          <p14:tracePt t="2959" x="1993900" y="2571750"/>
          <p14:tracePt t="2976" x="1803400" y="2571750"/>
          <p14:tracePt t="2976" x="1752600" y="2571750"/>
          <p14:tracePt t="2992" x="1695450" y="2571750"/>
          <p14:tracePt t="3009" x="1682750" y="2565400"/>
          <p14:tracePt t="3026" x="1670050" y="2552700"/>
          <p14:tracePt t="3042" x="1663700" y="2546350"/>
          <p14:tracePt t="3059" x="1663700" y="2533650"/>
          <p14:tracePt t="3076" x="1676400" y="2489200"/>
          <p14:tracePt t="3092" x="1771650" y="2444750"/>
          <p14:tracePt t="3109" x="1962150" y="2368550"/>
          <p14:tracePt t="3126" x="2197100" y="2266950"/>
          <p14:tracePt t="3143" x="2432050" y="2159000"/>
          <p14:tracePt t="3159" x="2635250" y="2076450"/>
          <p14:tracePt t="3176" x="2800350" y="2025650"/>
          <p14:tracePt t="3176" x="2857500" y="2000250"/>
          <p14:tracePt t="3192" x="2946400" y="1981200"/>
          <p14:tracePt t="3209" x="2997200" y="1981200"/>
          <p14:tracePt t="3226" x="3022600" y="1981200"/>
          <p14:tracePt t="3242" x="3041650" y="1981200"/>
          <p14:tracePt t="3259" x="3048000" y="1981200"/>
          <p14:tracePt t="3276" x="3054350" y="1981200"/>
          <p14:tracePt t="3353" x="3060700" y="1981200"/>
          <p14:tracePt t="3385" x="3060700" y="1993900"/>
          <p14:tracePt t="3393" x="3054350" y="2000250"/>
          <p14:tracePt t="3401" x="3048000" y="2006600"/>
          <p14:tracePt t="3409" x="3028950" y="2025650"/>
          <p14:tracePt t="3426" x="2997200" y="2057400"/>
          <p14:tracePt t="3442" x="2946400" y="2082800"/>
          <p14:tracePt t="3459" x="2876550" y="2133600"/>
          <p14:tracePt t="3476" x="2832100" y="2152650"/>
          <p14:tracePt t="3492" x="2755900" y="2184400"/>
          <p14:tracePt t="3509" x="2660650" y="2222500"/>
          <p14:tracePt t="3526" x="2527300" y="2241550"/>
          <p14:tracePt t="3542" x="2343150" y="2292350"/>
          <p14:tracePt t="3559" x="2146300" y="2349500"/>
          <p14:tracePt t="3577" x="2038350" y="2374900"/>
          <p14:tracePt t="3665" x="2032000" y="2374900"/>
          <p14:tracePt t="3705" x="2025650" y="2374900"/>
          <p14:tracePt t="3713" x="2025650" y="2362200"/>
          <p14:tracePt t="3726" x="2038350" y="2349500"/>
          <p14:tracePt t="3742" x="2044700" y="2343150"/>
          <p14:tracePt t="3759" x="2051050" y="2336800"/>
          <p14:tracePt t="3776" x="2063750" y="2336800"/>
          <p14:tracePt t="3792" x="2120900" y="2317750"/>
          <p14:tracePt t="3809" x="2184400" y="2317750"/>
          <p14:tracePt t="3827" x="2260600" y="2317750"/>
          <p14:tracePt t="3843" x="2317750" y="2330450"/>
          <p14:tracePt t="3859" x="2374900" y="2355850"/>
          <p14:tracePt t="3876" x="2400300" y="2374900"/>
          <p14:tracePt t="3892" x="2425700" y="2393950"/>
          <p14:tracePt t="3909" x="2444750" y="2406650"/>
          <p14:tracePt t="3926" x="2457450" y="2419350"/>
          <p14:tracePt t="3953" x="2482850" y="2419350"/>
          <p14:tracePt t="3961" x="2489200" y="2419350"/>
          <p14:tracePt t="3976" x="2520950" y="2419350"/>
          <p14:tracePt t="3993" x="2755900" y="2374900"/>
          <p14:tracePt t="4009" x="2990850" y="2305050"/>
          <p14:tracePt t="4026" x="3206750" y="2235200"/>
          <p14:tracePt t="4043" x="3352800" y="2228850"/>
          <p14:tracePt t="4060" x="3409950" y="2228850"/>
          <p14:tracePt t="4076" x="3454400" y="2228850"/>
          <p14:tracePt t="4093" x="3467100" y="2228850"/>
          <p14:tracePt t="4109" x="3492500" y="2228850"/>
          <p14:tracePt t="4127" x="3505200" y="2228850"/>
          <p14:tracePt t="4143" x="3536950" y="2228850"/>
          <p14:tracePt t="4159" x="3556000" y="2241550"/>
          <p14:tracePt t="4176" x="3568700" y="2241550"/>
          <p14:tracePt t="4193" x="3606800" y="2254250"/>
          <p14:tracePt t="4209" x="3638550" y="2260600"/>
          <p14:tracePt t="4226" x="3651250" y="2260600"/>
          <p14:tracePt t="4243" x="3683000" y="2279650"/>
          <p14:tracePt t="4259" x="3727450" y="2279650"/>
          <p14:tracePt t="4276" x="3784600" y="2286000"/>
          <p14:tracePt t="4293" x="3873500" y="2298700"/>
          <p14:tracePt t="4309" x="4000500" y="2298700"/>
          <p14:tracePt t="4326" x="4140200" y="2298700"/>
          <p14:tracePt t="4343" x="4318000" y="2298700"/>
          <p14:tracePt t="4359" x="4489450" y="2298700"/>
          <p14:tracePt t="4376" x="4597400" y="2298700"/>
          <p14:tracePt t="4393" x="4616450" y="2298700"/>
          <p14:tracePt t="4561" x="4597400" y="2298700"/>
          <p14:tracePt t="4569" x="4591050" y="2298700"/>
          <p14:tracePt t="4585" x="4578350" y="2298700"/>
          <p14:tracePt t="4593" x="4565650" y="2298700"/>
          <p14:tracePt t="4617" x="4559300" y="2298700"/>
          <p14:tracePt t="4665" x="4552950" y="2298700"/>
          <p14:tracePt t="4785" x="4540250" y="2298700"/>
          <p14:tracePt t="4801" x="4527550" y="2298700"/>
          <p14:tracePt t="4810" x="4521200" y="2298700"/>
          <p14:tracePt t="4826" x="4451350" y="2305050"/>
          <p14:tracePt t="4843" x="4197350" y="2343150"/>
          <p14:tracePt t="4859" x="3740150" y="2406650"/>
          <p14:tracePt t="4876" x="3289300" y="2457450"/>
          <p14:tracePt t="4893" x="2971800" y="2514600"/>
          <p14:tracePt t="4909" x="2794000" y="2527300"/>
          <p14:tracePt t="4926" x="2749550" y="2527300"/>
          <p14:tracePt t="4945" x="2743200" y="2527300"/>
          <p14:tracePt t="4977" x="2736850" y="2527300"/>
          <p14:tracePt t="5049" x="2730500" y="2527300"/>
          <p14:tracePt t="5057" x="2730500" y="2520950"/>
          <p14:tracePt t="5073" x="2730500" y="2514600"/>
          <p14:tracePt t="5081" x="2730500" y="2495550"/>
          <p14:tracePt t="5093" x="2736850" y="2489200"/>
          <p14:tracePt t="5109" x="2806700" y="2451100"/>
          <p14:tracePt t="5126" x="2876550" y="2406650"/>
          <p14:tracePt t="5143" x="2933700" y="2368550"/>
          <p14:tracePt t="5159" x="2997200" y="2336800"/>
          <p14:tracePt t="5176" x="3028950" y="2317750"/>
          <p14:tracePt t="5193" x="3073400" y="2311400"/>
          <p14:tracePt t="5209" x="3092450" y="2311400"/>
          <p14:tracePt t="5226" x="3117850" y="2311400"/>
          <p14:tracePt t="5243" x="3149600" y="2311400"/>
          <p14:tracePt t="5259" x="3175000" y="2311400"/>
          <p14:tracePt t="5276" x="3213100" y="2311400"/>
          <p14:tracePt t="5293" x="3295650" y="2311400"/>
          <p14:tracePt t="5310" x="3352800" y="2311400"/>
          <p14:tracePt t="5326" x="3441700" y="2324100"/>
          <p14:tracePt t="5343" x="3498850" y="2330450"/>
          <p14:tracePt t="5359" x="3606800" y="2343150"/>
          <p14:tracePt t="5376" x="3689350" y="2343150"/>
          <p14:tracePt t="5393" x="3822700" y="2368550"/>
          <p14:tracePt t="5410" x="3956050" y="2368550"/>
          <p14:tracePt t="5426" x="4095750" y="2368550"/>
          <p14:tracePt t="5443" x="4216400" y="2368550"/>
          <p14:tracePt t="5460" x="4362450" y="2362200"/>
          <p14:tracePt t="5476" x="4445000" y="2349500"/>
          <p14:tracePt t="5493" x="4527550" y="2336800"/>
          <p14:tracePt t="5510" x="4559300" y="2336800"/>
          <p14:tracePt t="5527" x="4591050" y="2317750"/>
          <p14:tracePt t="5543" x="4610100" y="2317750"/>
          <p14:tracePt t="5560" x="4616450" y="2317750"/>
          <p14:tracePt t="5585" x="4622800" y="2317750"/>
          <p14:tracePt t="5609" x="4635500" y="2317750"/>
          <p14:tracePt t="5625" x="4648200" y="2317750"/>
          <p14:tracePt t="5633" x="4654550" y="2317750"/>
          <p14:tracePt t="5643" x="4660900" y="2317750"/>
          <p14:tracePt t="5660" x="4692650" y="2317750"/>
          <p14:tracePt t="5676" x="4730750" y="2317750"/>
          <p14:tracePt t="5693" x="4768850" y="2317750"/>
          <p14:tracePt t="5710" x="4826000" y="2317750"/>
          <p14:tracePt t="5726" x="4870450" y="2317750"/>
          <p14:tracePt t="5743" x="4908550" y="2317750"/>
          <p14:tracePt t="5760" x="4940300" y="2317750"/>
          <p14:tracePt t="5776" x="4965700" y="2324100"/>
          <p14:tracePt t="5777" x="4978400" y="2330450"/>
          <p14:tracePt t="5793" x="5003800" y="2336800"/>
          <p14:tracePt t="5810" x="5060950" y="2355850"/>
          <p14:tracePt t="5827" x="5130800" y="2355850"/>
          <p14:tracePt t="5843" x="5194300" y="2355850"/>
          <p14:tracePt t="5860" x="5276850" y="2355850"/>
          <p14:tracePt t="5876" x="5353050" y="2355850"/>
          <p14:tracePt t="5893" x="5435600" y="2343150"/>
          <p14:tracePt t="5910" x="5492750" y="2336800"/>
          <p14:tracePt t="5926" x="5537200" y="2324100"/>
          <p14:tracePt t="5943" x="5543550" y="2317750"/>
          <p14:tracePt t="5960" x="5549900" y="2317750"/>
          <p14:tracePt t="6810" x="5575300" y="2317750"/>
          <p14:tracePt t="6817" x="5657850" y="2305050"/>
          <p14:tracePt t="6827" x="5746750" y="2292350"/>
          <p14:tracePt t="6843" x="6045200" y="2254250"/>
          <p14:tracePt t="6860" x="6451600" y="2203450"/>
          <p14:tracePt t="6877" x="6845300" y="2146300"/>
          <p14:tracePt t="6893" x="7156450" y="2101850"/>
          <p14:tracePt t="6910" x="7404100" y="2076450"/>
          <p14:tracePt t="6927" x="7524750" y="2076450"/>
          <p14:tracePt t="6943" x="7594600" y="2076450"/>
          <p14:tracePt t="6960" x="7651750" y="2076450"/>
          <p14:tracePt t="6977" x="7664450" y="2076450"/>
          <p14:tracePt t="6994" x="7696200" y="2076450"/>
          <p14:tracePt t="7010" x="7702550" y="2076450"/>
          <p14:tracePt t="7027" x="7708900" y="2076450"/>
          <p14:tracePt t="7146" x="7702550" y="2076450"/>
          <p14:tracePt t="7153" x="7683500" y="2076450"/>
          <p14:tracePt t="7161" x="7613650" y="2101850"/>
          <p14:tracePt t="7177" x="7543800" y="2127250"/>
          <p14:tracePt t="7193" x="7080250" y="2228850"/>
          <p14:tracePt t="7210" x="6540500" y="2317750"/>
          <p14:tracePt t="7227" x="5842000" y="2374900"/>
          <p14:tracePt t="7244" x="5232400" y="2470150"/>
          <p14:tracePt t="7260" x="4667250" y="2546350"/>
          <p14:tracePt t="7277" x="4356100" y="2546350"/>
          <p14:tracePt t="7293" x="4165600" y="2546350"/>
          <p14:tracePt t="7310" x="4057650" y="2546350"/>
          <p14:tracePt t="7327" x="3981450" y="2546350"/>
          <p14:tracePt t="7343" x="3924300" y="2546350"/>
          <p14:tracePt t="7360" x="3848100" y="2559050"/>
          <p14:tracePt t="7377" x="3714750" y="2578100"/>
          <p14:tracePt t="7393" x="3448050" y="2603500"/>
          <p14:tracePt t="7410" x="3244850" y="2673350"/>
          <p14:tracePt t="7427" x="3048000" y="2711450"/>
          <p14:tracePt t="7443" x="2819400" y="2736850"/>
          <p14:tracePt t="7460" x="2571750" y="2781300"/>
          <p14:tracePt t="7477" x="2343150" y="2806700"/>
          <p14:tracePt t="7494" x="2152650" y="2819400"/>
          <p14:tracePt t="7510" x="1955800" y="2857500"/>
          <p14:tracePt t="7527" x="1778000" y="2882900"/>
          <p14:tracePt t="7543" x="1682750" y="2882900"/>
          <p14:tracePt t="7560" x="1625600" y="2882900"/>
          <p14:tracePt t="7577" x="1593850" y="2882900"/>
          <p14:tracePt t="7577" x="1587500" y="2882900"/>
          <p14:tracePt t="7594" x="1581150" y="2882900"/>
          <p14:tracePt t="7610" x="1562100" y="2882900"/>
          <p14:tracePt t="7714" x="1587500" y="2882900"/>
          <p14:tracePt t="7722" x="1606550" y="2863850"/>
          <p14:tracePt t="7730" x="1625600" y="2863850"/>
          <p14:tracePt t="7744" x="1644650" y="2857500"/>
          <p14:tracePt t="7760" x="1701800" y="2838450"/>
          <p14:tracePt t="7777" x="1746250" y="2806700"/>
          <p14:tracePt t="7778" x="1797050" y="2800350"/>
          <p14:tracePt t="7794" x="1866900" y="2787650"/>
          <p14:tracePt t="7810" x="1936750" y="2762250"/>
          <p14:tracePt t="7827" x="1993900" y="2749550"/>
          <p14:tracePt t="7843" x="2070100" y="2730500"/>
          <p14:tracePt t="7860" x="2114550" y="2711450"/>
          <p14:tracePt t="7877" x="2159000" y="2705100"/>
          <p14:tracePt t="7893" x="2203450" y="2692400"/>
          <p14:tracePt t="7910" x="2241550" y="2679700"/>
          <p14:tracePt t="7927" x="2260600" y="2667000"/>
          <p14:tracePt t="7943" x="2305050" y="2660650"/>
          <p14:tracePt t="7960" x="2343150" y="2660650"/>
          <p14:tracePt t="7977" x="2374900" y="2660650"/>
          <p14:tracePt t="7978" x="2381250" y="2654300"/>
          <p14:tracePt t="7994" x="2425700" y="2654300"/>
          <p14:tracePt t="8010" x="2444750" y="2654300"/>
          <p14:tracePt t="8027" x="2470150" y="2654300"/>
          <p14:tracePt t="8043" x="2501900" y="2654300"/>
          <p14:tracePt t="8060" x="2533650" y="2654300"/>
          <p14:tracePt t="8077" x="2552700" y="2654300"/>
          <p14:tracePt t="8093" x="2584450" y="2654300"/>
          <p14:tracePt t="8110" x="2603500" y="2654300"/>
          <p14:tracePt t="8127" x="2628900" y="2654300"/>
          <p14:tracePt t="8143" x="2660650" y="2654300"/>
          <p14:tracePt t="8160" x="2705100" y="2654300"/>
          <p14:tracePt t="8177" x="2736850" y="2654300"/>
          <p14:tracePt t="8194" x="2787650" y="2654300"/>
          <p14:tracePt t="8210" x="2832100" y="2654300"/>
          <p14:tracePt t="8227" x="2876550" y="2654300"/>
          <p14:tracePt t="8243" x="2952750" y="2654300"/>
          <p14:tracePt t="8261" x="3022600" y="2654300"/>
          <p14:tracePt t="8277" x="3092450" y="2654300"/>
          <p14:tracePt t="8293" x="3181350" y="2667000"/>
          <p14:tracePt t="8310" x="3225800" y="2679700"/>
          <p14:tracePt t="8327" x="3308350" y="2686050"/>
          <p14:tracePt t="8343" x="3352800" y="2686050"/>
          <p14:tracePt t="8360" x="3397250" y="2686050"/>
          <p14:tracePt t="8377" x="3441700" y="2686050"/>
          <p14:tracePt t="8394" x="3492500" y="2686050"/>
          <p14:tracePt t="8410" x="3536950" y="2686050"/>
          <p14:tracePt t="8427" x="3568700" y="2686050"/>
          <p14:tracePt t="8444" x="3600450" y="2686050"/>
          <p14:tracePt t="8460" x="3625850" y="2686050"/>
          <p14:tracePt t="8477" x="3676650" y="2667000"/>
          <p14:tracePt t="8494" x="3733800" y="2660650"/>
          <p14:tracePt t="8510" x="3771900" y="2641600"/>
          <p14:tracePt t="8527" x="3797300" y="2641600"/>
          <p14:tracePt t="8543" x="3816350" y="2641600"/>
          <p14:tracePt t="8560" x="3822700" y="2641600"/>
          <p14:tracePt t="8577" x="3835400" y="2641600"/>
          <p14:tracePt t="8594" x="3841750" y="2641600"/>
          <p14:tracePt t="8610" x="3854450" y="2641600"/>
          <p14:tracePt t="8627" x="3867150" y="2641600"/>
          <p14:tracePt t="8650" x="3879850" y="2641600"/>
          <p14:tracePt t="8660" x="3886200" y="2647950"/>
          <p14:tracePt t="8677" x="3892550" y="2647950"/>
          <p14:tracePt t="8694" x="3911600" y="2654300"/>
          <p14:tracePt t="8710" x="3930650" y="2654300"/>
          <p14:tracePt t="8727" x="3949700" y="2667000"/>
          <p14:tracePt t="8744" x="3956050" y="2673350"/>
          <p14:tracePt t="8760" x="3987800" y="2673350"/>
          <p14:tracePt t="8777" x="4019550" y="2679700"/>
          <p14:tracePt t="8778" x="4032250" y="2679700"/>
          <p14:tracePt t="8794" x="4083050" y="2679700"/>
          <p14:tracePt t="8810" x="4114800" y="2679700"/>
          <p14:tracePt t="8827" x="4159250" y="2679700"/>
          <p14:tracePt t="8844" x="4184650" y="2679700"/>
          <p14:tracePt t="8860" x="4210050" y="2679700"/>
          <p14:tracePt t="8877" x="4229100" y="2679700"/>
          <p14:tracePt t="8894" x="4235450" y="2679700"/>
          <p14:tracePt t="8910" x="4248150" y="2679700"/>
          <p14:tracePt t="8927" x="4260850" y="2679700"/>
          <p14:tracePt t="8944" x="4267200" y="2679700"/>
          <p14:tracePt t="8961" x="4273550" y="2686050"/>
          <p14:tracePt t="8977" x="4279900" y="2686050"/>
          <p14:tracePt t="8994" x="4298950" y="2686050"/>
          <p14:tracePt t="9010" x="4305300" y="2686050"/>
          <p14:tracePt t="9027" x="4311650" y="2686050"/>
          <p14:tracePt t="9044" x="4337050" y="2686050"/>
          <p14:tracePt t="9060" x="4362450" y="2686050"/>
          <p14:tracePt t="9077" x="4425950" y="2673350"/>
          <p14:tracePt t="9094" x="4445000" y="2673350"/>
          <p14:tracePt t="9110" x="4540250" y="2673350"/>
          <p14:tracePt t="9127" x="4660900" y="2673350"/>
          <p14:tracePt t="9144" x="4806950" y="2673350"/>
          <p14:tracePt t="9160" x="4908550" y="2673350"/>
          <p14:tracePt t="9177" x="5016500" y="2673350"/>
          <p14:tracePt t="9194" x="5080000" y="2673350"/>
          <p14:tracePt t="9211" x="5137150" y="2673350"/>
          <p14:tracePt t="9227" x="5213350" y="2673350"/>
          <p14:tracePt t="9244" x="5302250" y="2673350"/>
          <p14:tracePt t="9260" x="5429250" y="2673350"/>
          <p14:tracePt t="9277" x="5568950" y="2673350"/>
          <p14:tracePt t="9294" x="5746750" y="2673350"/>
          <p14:tracePt t="9310" x="5969000" y="2660650"/>
          <p14:tracePt t="9327" x="6197600" y="2635250"/>
          <p14:tracePt t="9344" x="6464300" y="2597150"/>
          <p14:tracePt t="9360" x="6673850" y="2584450"/>
          <p14:tracePt t="9377" x="6858000" y="2540000"/>
          <p14:tracePt t="9394" x="7010400" y="2533650"/>
          <p14:tracePt t="9410" x="7067550" y="2533650"/>
          <p14:tracePt t="9427" x="7092950" y="2533650"/>
          <p14:tracePt t="9444" x="7112000" y="2533650"/>
          <p14:tracePt t="9538" x="7118350" y="2533650"/>
          <p14:tracePt t="10642" x="7131050" y="2533650"/>
          <p14:tracePt t="10722" x="7143750" y="2540000"/>
          <p14:tracePt t="12019" x="7150100" y="2546350"/>
          <p14:tracePt t="12034" x="7150100" y="2584450"/>
          <p14:tracePt t="12044" x="7150100" y="2590800"/>
          <p14:tracePt t="12061" x="7112000" y="2628900"/>
          <p14:tracePt t="12078" x="7092950" y="2641600"/>
          <p14:tracePt t="12094" x="7042150" y="2679700"/>
          <p14:tracePt t="12111" x="7004050" y="2717800"/>
          <p14:tracePt t="12128" x="6991350" y="2724150"/>
          <p14:tracePt t="12144" x="6972300" y="2743200"/>
          <p14:tracePt t="12161" x="6965950" y="2749550"/>
          <p14:tracePt t="12178" x="6959600" y="2755900"/>
          <p14:tracePt t="12194" x="6953250" y="2755900"/>
          <p14:tracePt t="12323" x="6934200" y="2762250"/>
          <p14:tracePt t="12331" x="6908800" y="2774950"/>
          <p14:tracePt t="12345" x="6838950" y="2806700"/>
          <p14:tracePt t="12361" x="6699250" y="2882900"/>
          <p14:tracePt t="12378" x="6496050" y="2990850"/>
          <p14:tracePt t="12379" x="6419850" y="3028950"/>
          <p14:tracePt t="12395" x="6248400" y="3136900"/>
          <p14:tracePt t="12411" x="6121400" y="3206750"/>
          <p14:tracePt t="12428" x="6051550" y="3270250"/>
          <p14:tracePt t="12445" x="5988050" y="3321050"/>
          <p14:tracePt t="12461" x="5949950" y="3371850"/>
          <p14:tracePt t="12478" x="5911850" y="3429000"/>
          <p14:tracePt t="12494" x="5861050" y="3511550"/>
          <p14:tracePt t="12511" x="5803900" y="3600450"/>
          <p14:tracePt t="12528" x="5734050" y="3708400"/>
          <p14:tracePt t="12544" x="5689600" y="3778250"/>
          <p14:tracePt t="12561" x="5664200" y="3841750"/>
          <p14:tracePt t="12578" x="5638800" y="3873500"/>
          <p14:tracePt t="12579" x="5638800" y="3886200"/>
          <p14:tracePt t="12595" x="5632450" y="3917950"/>
          <p14:tracePt t="12611" x="5632450" y="3943350"/>
          <p14:tracePt t="12628" x="5632450" y="3956050"/>
          <p14:tracePt t="12645" x="5632450" y="3987800"/>
          <p14:tracePt t="12661" x="5632450" y="4019550"/>
          <p14:tracePt t="12678" x="5645150" y="4038600"/>
          <p14:tracePt t="12694" x="5645150" y="4064000"/>
          <p14:tracePt t="12711" x="5651500" y="4083050"/>
          <p14:tracePt t="12728" x="5651500" y="4121150"/>
          <p14:tracePt t="12745" x="5651500" y="4165600"/>
          <p14:tracePt t="12761" x="5651500" y="4210050"/>
          <p14:tracePt t="12778" x="5638800" y="4254500"/>
          <p14:tracePt t="12779" x="5638800" y="4267200"/>
          <p14:tracePt t="12795" x="5626100" y="4298950"/>
          <p14:tracePt t="12811" x="5607050" y="4318000"/>
          <p14:tracePt t="12828" x="5594350" y="4337050"/>
          <p14:tracePt t="12845" x="5581650" y="4343400"/>
          <p14:tracePt t="12862" x="5562600" y="4368800"/>
          <p14:tracePt t="12878" x="5530850" y="4413250"/>
          <p14:tracePt t="12895" x="5518150" y="4425950"/>
          <p14:tracePt t="12911" x="5480050" y="4464050"/>
          <p14:tracePt t="12928" x="5461000" y="4483100"/>
          <p14:tracePt t="12945" x="5397500" y="4546600"/>
          <p14:tracePt t="12961" x="5340350" y="4572000"/>
          <p14:tracePt t="12978" x="5295900" y="4616450"/>
          <p14:tracePt t="12995" x="5226050" y="4673600"/>
          <p14:tracePt t="13011" x="5219700" y="4686300"/>
          <p14:tracePt t="13028" x="5207000" y="4699000"/>
          <p14:tracePt t="13045" x="5200650" y="4705350"/>
          <p14:tracePt t="13067" x="5187950" y="4718050"/>
          <p14:tracePt t="13078" x="5187950" y="4724400"/>
          <p14:tracePt t="13095" x="5181600" y="4730750"/>
          <p14:tracePt t="13111" x="5168900" y="4749800"/>
          <p14:tracePt t="13147" x="5156200" y="4756150"/>
          <p14:tracePt t="13187" x="5149850" y="4762500"/>
          <p14:tracePt t="13203" x="5143500" y="4762500"/>
          <p14:tracePt t="13211" x="5130800" y="4749800"/>
          <p14:tracePt t="13235" x="5111750" y="4743450"/>
          <p14:tracePt t="13245" x="5099050" y="4724400"/>
          <p14:tracePt t="13261" x="5080000" y="4711700"/>
          <p14:tracePt t="13278" x="5054600" y="4686300"/>
          <p14:tracePt t="13295" x="5029200" y="4667250"/>
          <p14:tracePt t="13311" x="4991100" y="4641850"/>
          <p14:tracePt t="13329" x="4978400" y="4629150"/>
          <p14:tracePt t="13345" x="4953000" y="4610100"/>
          <p14:tracePt t="13361" x="4940300" y="4584700"/>
          <p14:tracePt t="13378" x="4914900" y="4565650"/>
          <p14:tracePt t="13395" x="4889500" y="4546600"/>
          <p14:tracePt t="13411" x="4857750" y="4521200"/>
          <p14:tracePt t="13428" x="4838700" y="4508500"/>
          <p14:tracePt t="13445" x="4800600" y="4502150"/>
          <p14:tracePt t="13461" x="4787900" y="4495800"/>
          <p14:tracePt t="13478" x="4743450" y="4495800"/>
          <p14:tracePt t="13495" x="4705350" y="4495800"/>
          <p14:tracePt t="13511" x="4673600" y="4495800"/>
          <p14:tracePt t="13528" x="4629150" y="4495800"/>
          <p14:tracePt t="13545" x="4578350" y="4527550"/>
          <p14:tracePt t="13561" x="4533900" y="4546600"/>
          <p14:tracePt t="13578" x="4476750" y="4565650"/>
          <p14:tracePt t="13579" x="4457700" y="4584700"/>
          <p14:tracePt t="13595" x="4425950" y="4597400"/>
          <p14:tracePt t="13612" x="4387850" y="4629150"/>
          <p14:tracePt t="13628" x="4362450" y="4635500"/>
          <p14:tracePt t="13645" x="4330700" y="4660900"/>
          <p14:tracePt t="13661" x="4292600" y="4667250"/>
          <p14:tracePt t="13678" x="4248150" y="4679950"/>
          <p14:tracePt t="13695" x="4203700" y="4679950"/>
          <p14:tracePt t="13711" x="4184650" y="4679950"/>
          <p14:tracePt t="13728" x="4171950" y="4679950"/>
          <p14:tracePt t="13745" x="4165600" y="4679950"/>
          <p14:tracePt t="13819" x="4165600" y="4692650"/>
          <p14:tracePt t="13828" x="4178300" y="4705350"/>
          <p14:tracePt t="13845" x="4292600" y="4737100"/>
          <p14:tracePt t="13862" x="4387850" y="4768850"/>
          <p14:tracePt t="13879" x="4483100" y="4781550"/>
          <p14:tracePt t="13895" x="4540250" y="4781550"/>
          <p14:tracePt t="13912" x="4584700" y="4781550"/>
          <p14:tracePt t="13928" x="4603750" y="4781550"/>
          <p14:tracePt t="13945" x="4667250" y="4756150"/>
          <p14:tracePt t="13962" x="4737100" y="4737100"/>
          <p14:tracePt t="13978" x="4819650" y="4705350"/>
          <p14:tracePt t="13995" x="4921250" y="4660900"/>
          <p14:tracePt t="14012" x="4978400" y="4641850"/>
          <p14:tracePt t="14028" x="5022850" y="4629150"/>
          <p14:tracePt t="14045" x="5060950" y="4610100"/>
          <p14:tracePt t="14062" x="5080000" y="4603750"/>
          <p14:tracePt t="14078" x="5105400" y="4603750"/>
          <p14:tracePt t="14095" x="5137150" y="4597400"/>
          <p14:tracePt t="14112" x="5149850" y="4591050"/>
          <p14:tracePt t="14128" x="5194300" y="4552950"/>
          <p14:tracePt t="14145" x="5251450" y="4514850"/>
          <p14:tracePt t="14162" x="5302250" y="4476750"/>
          <p14:tracePt t="14178" x="5353050" y="4451350"/>
          <p14:tracePt t="14195" x="5403850" y="4413250"/>
          <p14:tracePt t="14300" x="5403850" y="4406900"/>
          <p14:tracePt t="14307" x="5378450" y="4387850"/>
          <p14:tracePt t="14331" x="5359400" y="4381500"/>
          <p14:tracePt t="14339" x="5346700" y="4381500"/>
          <p14:tracePt t="14347" x="5340350" y="4375150"/>
          <p14:tracePt t="14363" x="5327650" y="4368800"/>
          <p14:tracePt t="14411" x="5314950" y="4349750"/>
          <p14:tracePt t="14427" x="5295900" y="4343400"/>
          <p14:tracePt t="14443" x="5289550" y="4330700"/>
          <p14:tracePt t="14451" x="5270500" y="4324350"/>
          <p14:tracePt t="14462" x="5251450" y="4318000"/>
          <p14:tracePt t="14478" x="5232400" y="4298950"/>
          <p14:tracePt t="14495" x="5226050" y="4292600"/>
          <p14:tracePt t="14512" x="5200650" y="4286250"/>
          <p14:tracePt t="14528" x="5194300" y="4286250"/>
          <p14:tracePt t="14555" x="5187950" y="4286250"/>
          <p14:tracePt t="14587" x="5175250" y="4286250"/>
          <p14:tracePt t="14619" x="5168900" y="4286250"/>
          <p14:tracePt t="14659" x="5162550" y="4286250"/>
          <p14:tracePt t="14683" x="5156200" y="4286250"/>
          <p14:tracePt t="14691" x="5149850" y="4292600"/>
          <p14:tracePt t="14699" x="5143500" y="4298950"/>
          <p14:tracePt t="14715" x="5130800" y="4311650"/>
          <p14:tracePt t="14731" x="5124450" y="4324350"/>
          <p14:tracePt t="14747" x="5124450" y="4343400"/>
          <p14:tracePt t="14762" x="5118100" y="4349750"/>
          <p14:tracePt t="14778" x="5111750" y="4356100"/>
          <p14:tracePt t="14795" x="5086350" y="4387850"/>
          <p14:tracePt t="14812" x="5060950" y="4413250"/>
          <p14:tracePt t="14828" x="5054600" y="4432300"/>
          <p14:tracePt t="14845" x="5029200" y="4451350"/>
          <p14:tracePt t="14862" x="5022850" y="4464050"/>
          <p14:tracePt t="14878" x="5016500" y="4476750"/>
          <p14:tracePt t="14895" x="5010150" y="4489450"/>
          <p14:tracePt t="14912" x="5003800" y="4495800"/>
          <p14:tracePt t="14928" x="4991100" y="4508500"/>
          <p14:tracePt t="14945" x="4984750" y="4514850"/>
          <p14:tracePt t="14962" x="4984750" y="4546600"/>
          <p14:tracePt t="14978" x="4984750" y="4565650"/>
          <p14:tracePt t="14995" x="4984750" y="4610100"/>
          <p14:tracePt t="15012" x="4984750" y="4622800"/>
          <p14:tracePt t="15029" x="4984750" y="4629150"/>
          <p14:tracePt t="15099" x="4984750" y="4641850"/>
          <p14:tracePt t="15115" x="5003800" y="4641850"/>
          <p14:tracePt t="15123" x="5022850" y="4641850"/>
          <p14:tracePt t="15131" x="5029200" y="4641850"/>
          <p14:tracePt t="15145" x="5035550" y="4641850"/>
          <p14:tracePt t="15162" x="5041900" y="4641850"/>
          <p14:tracePt t="15178" x="5073650" y="4629150"/>
          <p14:tracePt t="15179" x="5086350" y="4622800"/>
          <p14:tracePt t="15195" x="5092700" y="4616450"/>
          <p14:tracePt t="15212" x="5105400" y="4603750"/>
          <p14:tracePt t="15228" x="5111750" y="4597400"/>
          <p14:tracePt t="15245" x="5118100" y="4591050"/>
          <p14:tracePt t="15262" x="5118100" y="4578350"/>
          <p14:tracePt t="15278" x="5118100" y="4546600"/>
          <p14:tracePt t="15296" x="5118100" y="4540250"/>
          <p14:tracePt t="15312" x="5118100" y="4527550"/>
          <p14:tracePt t="15329" x="5118100" y="4508500"/>
          <p14:tracePt t="15347" x="5118100" y="4502150"/>
          <p14:tracePt t="15371" x="5118100" y="4483100"/>
          <p14:tracePt t="15387" x="5111750" y="4476750"/>
          <p14:tracePt t="15403" x="5105400" y="4470400"/>
          <p14:tracePt t="15427" x="5099050" y="4457700"/>
          <p14:tracePt t="15435" x="5086350" y="4451350"/>
          <p14:tracePt t="15451" x="5080000" y="4445000"/>
          <p14:tracePt t="15462" x="5073650" y="4438650"/>
          <p14:tracePt t="15479" x="5067300" y="4432300"/>
          <p14:tracePt t="15495" x="5060950" y="4425950"/>
          <p14:tracePt t="15972" x="5060950" y="4419600"/>
          <p14:tracePt t="16156" x="5067300" y="4419600"/>
          <p14:tracePt t="16228" x="5073650" y="4425950"/>
          <p14:tracePt t="16940" x="5073650" y="4432300"/>
          <p14:tracePt t="16948" x="5073650" y="4438650"/>
          <p14:tracePt t="16962" x="5073650" y="4464050"/>
          <p14:tracePt t="16980" x="5073650" y="4527550"/>
          <p14:tracePt t="16996" x="5086350" y="4591050"/>
          <p14:tracePt t="17013" x="5111750" y="4660900"/>
          <p14:tracePt t="17029" x="5124450" y="4737100"/>
          <p14:tracePt t="17046" x="5130800" y="4819650"/>
          <p14:tracePt t="17062" x="5130800" y="4927600"/>
          <p14:tracePt t="17079" x="5130800" y="5016500"/>
          <p14:tracePt t="17096" x="5099050" y="5105400"/>
          <p14:tracePt t="17112" x="5054600" y="5187950"/>
          <p14:tracePt t="17129" x="5048250" y="5219700"/>
          <p14:tracePt t="17146" x="5035550" y="5257800"/>
          <p14:tracePt t="17162" x="5022850" y="5270500"/>
          <p14:tracePt t="17179" x="5016500" y="5276850"/>
          <p14:tracePt t="17196" x="5010150" y="5295900"/>
          <p14:tracePt t="17213" x="4991100" y="5295900"/>
          <p14:tracePt t="17229" x="4978400" y="5308600"/>
          <p14:tracePt t="17246" x="4946650" y="5308600"/>
          <p14:tracePt t="17263" x="4851400" y="5308600"/>
          <p14:tracePt t="17279" x="4743450" y="5308600"/>
          <p14:tracePt t="17296" x="4635500" y="5308600"/>
          <p14:tracePt t="17312" x="4540250" y="5283200"/>
          <p14:tracePt t="17329" x="4508500" y="5270500"/>
          <p14:tracePt t="17346" x="4464050" y="5257800"/>
          <p14:tracePt t="17362" x="4445000" y="5238750"/>
          <p14:tracePt t="17379" x="4432300" y="5226050"/>
          <p14:tracePt t="17380" x="4432300" y="5219700"/>
          <p14:tracePt t="17396" x="4425950" y="5194300"/>
          <p14:tracePt t="17412" x="4406900" y="5137150"/>
          <p14:tracePt t="17429" x="4387850" y="5080000"/>
          <p14:tracePt t="17446" x="4387850" y="5054600"/>
          <p14:tracePt t="17462" x="4375150" y="5016500"/>
          <p14:tracePt t="17480" x="4375150" y="4978400"/>
          <p14:tracePt t="17496" x="4375150" y="4946650"/>
          <p14:tracePt t="17512" x="4368800" y="4940300"/>
          <p14:tracePt t="17529" x="4356100" y="4914900"/>
          <p14:tracePt t="17546" x="4356100" y="4908550"/>
          <p14:tracePt t="17562" x="4356100" y="4902200"/>
          <p14:tracePt t="17620" x="4356100" y="4895850"/>
          <p14:tracePt t="17628" x="4400550" y="4895850"/>
          <p14:tracePt t="17636" x="4451350" y="4895850"/>
          <p14:tracePt t="17646" x="4521200" y="4895850"/>
          <p14:tracePt t="17662" x="4749800" y="4895850"/>
          <p14:tracePt t="17679" x="4908550" y="4895850"/>
          <p14:tracePt t="17696" x="5016500" y="4895850"/>
          <p14:tracePt t="17712" x="5092700" y="4895850"/>
          <p14:tracePt t="17729" x="5149850" y="4895850"/>
          <p14:tracePt t="17746" x="5226050" y="4895850"/>
          <p14:tracePt t="17763" x="5295900" y="4883150"/>
          <p14:tracePt t="17779" x="5340350" y="4864100"/>
          <p14:tracePt t="17780" x="5384800" y="4832350"/>
          <p14:tracePt t="17796" x="5429250" y="4806950"/>
          <p14:tracePt t="17812" x="5499100" y="4775200"/>
          <p14:tracePt t="17829" x="5562600" y="4737100"/>
          <p14:tracePt t="17846" x="5619750" y="4705350"/>
          <p14:tracePt t="17862" x="5702300" y="4667250"/>
          <p14:tracePt t="17879" x="5759450" y="4635500"/>
          <p14:tracePt t="17896" x="5835650" y="4591050"/>
          <p14:tracePt t="17912" x="5892800" y="4565650"/>
          <p14:tracePt t="17929" x="5930900" y="4546600"/>
          <p14:tracePt t="17946" x="5949950" y="4521200"/>
          <p14:tracePt t="17963" x="5988050" y="4502150"/>
          <p14:tracePt t="17980" x="6032500" y="4476750"/>
          <p14:tracePt t="17996" x="6076950" y="4451350"/>
          <p14:tracePt t="18012" x="6172200" y="4394200"/>
          <p14:tracePt t="18029" x="6350000" y="4286250"/>
          <p14:tracePt t="18046" x="6604000" y="4146550"/>
          <p14:tracePt t="18062" x="6896100" y="3968750"/>
          <p14:tracePt t="18079" x="7169150" y="3829050"/>
          <p14:tracePt t="18096" x="7359650" y="3689350"/>
          <p14:tracePt t="18112" x="7442200" y="3600450"/>
          <p14:tracePt t="18129" x="7480300" y="3536950"/>
          <p14:tracePt t="18146" x="7480300" y="3492500"/>
          <p14:tracePt t="18162" x="7480300" y="3416300"/>
          <p14:tracePt t="18179" x="7480300" y="3371850"/>
          <p14:tracePt t="18197" x="7467600" y="3289300"/>
          <p14:tracePt t="18213" x="7404100" y="3213100"/>
          <p14:tracePt t="18229" x="7366000" y="3155950"/>
          <p14:tracePt t="18246" x="7270750" y="3086100"/>
          <p14:tracePt t="18263" x="7200900" y="3035300"/>
          <p14:tracePt t="18279" x="7092950" y="2978150"/>
          <p14:tracePt t="18296" x="7016750" y="2921000"/>
          <p14:tracePt t="18312" x="6946900" y="2882900"/>
          <p14:tracePt t="18329" x="6908800" y="2832100"/>
          <p14:tracePt t="18346" x="6870700" y="2787650"/>
          <p14:tracePt t="18362" x="6819900" y="2705100"/>
          <p14:tracePt t="18379" x="6788150" y="2641600"/>
          <p14:tracePt t="18396" x="6743700" y="2565400"/>
          <p14:tracePt t="18413" x="6724650" y="2552700"/>
          <p14:tracePt t="18429" x="6718300" y="2540000"/>
          <p14:tracePt t="18446" x="6705600" y="2533650"/>
          <p14:tracePt t="18476" x="6699250" y="2533650"/>
          <p14:tracePt t="18660" x="6692900" y="2533650"/>
          <p14:tracePt t="18676" x="6686550" y="2533650"/>
          <p14:tracePt t="18684" x="6667500" y="2533650"/>
          <p14:tracePt t="18696" x="6661150" y="2533650"/>
          <p14:tracePt t="18713" x="6629400" y="2571750"/>
          <p14:tracePt t="18729" x="6591300" y="2622550"/>
          <p14:tracePt t="18746" x="6546850" y="2692400"/>
          <p14:tracePt t="18763" x="6489700" y="2825750"/>
          <p14:tracePt t="18779" x="6432550" y="3028950"/>
          <p14:tracePt t="18780" x="6419850" y="3117850"/>
          <p14:tracePt t="18796" x="6337300" y="3365500"/>
          <p14:tracePt t="18813" x="6267450" y="3600450"/>
          <p14:tracePt t="18829" x="6197600" y="3848100"/>
          <p14:tracePt t="18846" x="6127750" y="4070350"/>
          <p14:tracePt t="18863" x="6070600" y="4203700"/>
          <p14:tracePt t="18879" x="6019800" y="4318000"/>
          <p14:tracePt t="18896" x="5975350" y="4387850"/>
          <p14:tracePt t="18913" x="5969000" y="4406900"/>
          <p14:tracePt t="18929" x="5962650" y="4413250"/>
          <p14:tracePt t="18946" x="5956300" y="4419600"/>
          <p14:tracePt t="18963" x="5937250" y="4419600"/>
          <p14:tracePt t="18979" x="5905500" y="4406900"/>
          <p14:tracePt t="18996" x="5740400" y="4387850"/>
          <p14:tracePt t="19013" x="5492750" y="4349750"/>
          <p14:tracePt t="19029" x="5130800" y="4349750"/>
          <p14:tracePt t="19046" x="4730750" y="4349750"/>
          <p14:tracePt t="19063" x="4368800" y="4349750"/>
          <p14:tracePt t="19079" x="4025900" y="4349750"/>
          <p14:tracePt t="19096" x="3797300" y="4368800"/>
          <p14:tracePt t="19113" x="3632200" y="4406900"/>
          <p14:tracePt t="19129" x="3562350" y="4425950"/>
          <p14:tracePt t="19146" x="3486150" y="4470400"/>
          <p14:tracePt t="19163" x="3454400" y="4483100"/>
          <p14:tracePt t="19180" x="3422650" y="4508500"/>
          <p14:tracePt t="19196" x="3416300" y="4514850"/>
          <p14:tracePt t="19316" x="3429000" y="4514850"/>
          <p14:tracePt t="19324" x="3460750" y="4508500"/>
          <p14:tracePt t="19332" x="3479800" y="4502150"/>
          <p14:tracePt t="19346" x="3517900" y="4502150"/>
          <p14:tracePt t="19363" x="3575050" y="4483100"/>
          <p14:tracePt t="19379" x="3670300" y="4457700"/>
          <p14:tracePt t="19396" x="3835400" y="4425950"/>
          <p14:tracePt t="19413" x="3949700" y="4400550"/>
          <p14:tracePt t="19429" x="4095750" y="4387850"/>
          <p14:tracePt t="19446" x="4203700" y="4387850"/>
          <p14:tracePt t="19463" x="4292600" y="4387850"/>
          <p14:tracePt t="19480" x="4381500" y="4387850"/>
          <p14:tracePt t="19496" x="4438650" y="4387850"/>
          <p14:tracePt t="19513" x="4483100" y="4387850"/>
          <p14:tracePt t="19529" x="4527550" y="4394200"/>
          <p14:tracePt t="19546" x="4552950" y="4394200"/>
          <p14:tracePt t="19563" x="4559300" y="4400550"/>
          <p14:tracePt t="19579" x="4572000" y="4400550"/>
          <p14:tracePt t="19596" x="4597400" y="4406900"/>
          <p14:tracePt t="19628" x="4603750" y="4406900"/>
          <p14:tracePt t="19636" x="4610100" y="4413250"/>
          <p14:tracePt t="19646" x="4610100" y="4419600"/>
          <p14:tracePt t="19663" x="4616450" y="4438650"/>
          <p14:tracePt t="19679" x="4635500" y="4445000"/>
          <p14:tracePt t="19696" x="4660900" y="4470400"/>
          <p14:tracePt t="19713" x="4679950" y="4483100"/>
          <p14:tracePt t="19730" x="4686300" y="4489450"/>
          <p14:tracePt t="19746" x="4699000" y="4514850"/>
          <p14:tracePt t="19764" x="4705350" y="4527550"/>
          <p14:tracePt t="19780" x="4711700" y="4533900"/>
          <p14:tracePt t="19796" x="4711700" y="4540250"/>
          <p14:tracePt t="19813" x="4718050" y="4565650"/>
          <p14:tracePt t="19829" x="4718050" y="4578350"/>
          <p14:tracePt t="19846" x="4730750" y="4603750"/>
          <p14:tracePt t="19863" x="4730750" y="4622800"/>
          <p14:tracePt t="19880" x="4730750" y="4629150"/>
          <p14:tracePt t="20125" x="4737100" y="4635500"/>
          <p14:tracePt t="20140" x="4749800" y="4635500"/>
          <p14:tracePt t="20148" x="4762500" y="4635500"/>
          <p14:tracePt t="20164" x="4794250" y="4622800"/>
          <p14:tracePt t="20180" x="4864100" y="4616450"/>
          <p14:tracePt t="20181" x="4914900" y="4616450"/>
          <p14:tracePt t="20196" x="4984750" y="4603750"/>
          <p14:tracePt t="20213" x="5003800" y="4603750"/>
          <p14:tracePt t="20230" x="5022850" y="4603750"/>
          <p14:tracePt t="20246" x="5029200" y="4603750"/>
          <p14:tracePt t="20263" x="5035550" y="4603750"/>
          <p14:tracePt t="20357" x="5041900" y="4603750"/>
          <p14:tracePt t="20373" x="5060950" y="4603750"/>
          <p14:tracePt t="20397" x="5067300" y="4597400"/>
          <p14:tracePt t="20412" x="5073650" y="4591050"/>
          <p14:tracePt t="21413" x="5080000" y="4591050"/>
          <p14:tracePt t="21453" x="5080000" y="4597400"/>
          <p14:tracePt t="21469" x="5080000" y="4616450"/>
          <p14:tracePt t="21509" x="5080000" y="4622800"/>
          <p14:tracePt t="22309" x="5080000" y="4616450"/>
          <p14:tracePt t="22325" x="5080000" y="4597400"/>
          <p14:tracePt t="22333" x="5080000" y="4591050"/>
          <p14:tracePt t="22349" x="5086350" y="4584700"/>
          <p14:tracePt t="23085" x="5080000" y="4603750"/>
          <p14:tracePt t="23093" x="5073650" y="4610100"/>
          <p14:tracePt t="23101" x="5054600" y="4616450"/>
          <p14:tracePt t="23114" x="5048250" y="4622800"/>
          <p14:tracePt t="23130" x="5022850" y="4641850"/>
          <p14:tracePt t="23147" x="4984750" y="4648200"/>
          <p14:tracePt t="23164" x="4953000" y="4667250"/>
          <p14:tracePt t="23180" x="4908550" y="4679950"/>
          <p14:tracePt t="23197" x="4813300" y="4699000"/>
          <p14:tracePt t="23214" x="4743450" y="4718050"/>
          <p14:tracePt t="23230" x="4686300" y="4718050"/>
          <p14:tracePt t="23247" x="4616450" y="4724400"/>
          <p14:tracePt t="23264" x="4572000" y="4724400"/>
          <p14:tracePt t="23280" x="4527550" y="4724400"/>
          <p14:tracePt t="23297" x="4483100" y="4724400"/>
          <p14:tracePt t="23314" x="4438650" y="4724400"/>
          <p14:tracePt t="23330" x="4419600" y="4724400"/>
          <p14:tracePt t="23347" x="4375150" y="4724400"/>
          <p14:tracePt t="23364" x="4343400" y="4711700"/>
          <p14:tracePt t="23380" x="4318000" y="4705350"/>
          <p14:tracePt t="23397" x="4298950" y="4699000"/>
          <p14:tracePt t="23414" x="4273550" y="4699000"/>
          <p14:tracePt t="23430" x="4248150" y="4673600"/>
          <p14:tracePt t="23447" x="4235450" y="4673600"/>
          <p14:tracePt t="23464" x="4216400" y="4660900"/>
          <p14:tracePt t="23480" x="4210050" y="4660900"/>
          <p14:tracePt t="23497" x="4184650" y="4660900"/>
          <p14:tracePt t="23514" x="4171950" y="4660900"/>
          <p14:tracePt t="23530" x="4152900" y="4660900"/>
          <p14:tracePt t="23547" x="4146550" y="4660900"/>
          <p14:tracePt t="23565" x="4140200" y="4654550"/>
          <p14:tracePt t="24814" x="4146550" y="4654550"/>
          <p14:tracePt t="24821" x="4152900" y="4654550"/>
          <p14:tracePt t="24831" x="4165600" y="4654550"/>
          <p14:tracePt t="24847" x="4178300" y="4654550"/>
          <p14:tracePt t="24864" x="4197350" y="4641850"/>
          <p14:tracePt t="24881" x="4210050" y="4629150"/>
          <p14:tracePt t="24897" x="4222750" y="4616450"/>
          <p14:tracePt t="24914" x="4241800" y="4603750"/>
          <p14:tracePt t="24931" x="4254500" y="4584700"/>
          <p14:tracePt t="24947" x="4260850" y="4578350"/>
          <p14:tracePt t="24964" x="4273550" y="4572000"/>
          <p14:tracePt t="24982" x="4273550" y="4565650"/>
          <p14:tracePt t="26391" x="4260850" y="4565650"/>
          <p14:tracePt t="26430" x="4254500" y="4565650"/>
          <p14:tracePt t="26438" x="4248150" y="4559300"/>
          <p14:tracePt t="26448" x="4241800" y="4546600"/>
          <p14:tracePt t="26464" x="4222750" y="4521200"/>
          <p14:tracePt t="26481" x="4222750" y="4470400"/>
          <p14:tracePt t="26498" x="4197350" y="4356100"/>
          <p14:tracePt t="26514" x="4184650" y="4229100"/>
          <p14:tracePt t="26532" x="4184650" y="4140200"/>
          <p14:tracePt t="26548" x="4184650" y="4044950"/>
          <p14:tracePt t="26565" x="4184650" y="3937000"/>
          <p14:tracePt t="26581" x="4184650" y="3867150"/>
          <p14:tracePt t="26598" x="4184650" y="3771900"/>
          <p14:tracePt t="26614" x="4229100" y="3676650"/>
          <p14:tracePt t="26631" x="4286250" y="3568700"/>
          <p14:tracePt t="26648" x="4368800" y="3448050"/>
          <p14:tracePt t="26664" x="4476750" y="3276600"/>
          <p14:tracePt t="26681" x="4546600" y="3168650"/>
          <p14:tracePt t="26698" x="4616450" y="3060700"/>
          <p14:tracePt t="26714" x="4692650" y="2959100"/>
          <p14:tracePt t="26731" x="4756150" y="2882900"/>
          <p14:tracePt t="26748" x="4806950" y="2794000"/>
          <p14:tracePt t="26765" x="4895850" y="2673350"/>
          <p14:tracePt t="26781" x="4965700" y="2578100"/>
          <p14:tracePt t="26782" x="4997450" y="2533650"/>
          <p14:tracePt t="26798" x="5067300" y="2444750"/>
          <p14:tracePt t="26815" x="5105400" y="2387600"/>
          <p14:tracePt t="26831" x="5130800" y="2349500"/>
          <p14:tracePt t="26848" x="5143500" y="2336800"/>
          <p14:tracePt t="26864" x="5143500" y="2324100"/>
          <p14:tracePt t="26881" x="5143500" y="2311400"/>
          <p14:tracePt t="26898" x="5156200" y="2305050"/>
          <p14:tracePt t="27022" x="5149850" y="2305050"/>
          <p14:tracePt t="27038" x="5143500" y="2305050"/>
          <p14:tracePt t="27086" x="5137150" y="2317750"/>
          <p14:tracePt t="27150" x="5130800" y="2317750"/>
          <p14:tracePt t="27238" x="5124450" y="2324100"/>
          <p14:tracePt t="27262" x="5118100" y="2324100"/>
          <p14:tracePt t="27294" x="5105400" y="2330450"/>
          <p14:tracePt t="27302" x="5099050" y="2336800"/>
          <p14:tracePt t="27315" x="5092700" y="2355850"/>
          <p14:tracePt t="27331" x="5054600" y="2400300"/>
          <p14:tracePt t="27348" x="5035550" y="2444750"/>
          <p14:tracePt t="27365" x="5016500" y="2514600"/>
          <p14:tracePt t="27381" x="5003800" y="2571750"/>
          <p14:tracePt t="27382" x="5003800" y="2590800"/>
          <p14:tracePt t="27398" x="5003800" y="2647950"/>
          <p14:tracePt t="27415" x="5029200" y="2705100"/>
          <p14:tracePt t="27431" x="5054600" y="2762250"/>
          <p14:tracePt t="27448" x="5067300" y="2806700"/>
          <p14:tracePt t="27465" x="5086350" y="2851150"/>
          <p14:tracePt t="27481" x="5111750" y="2908300"/>
          <p14:tracePt t="27498" x="5130800" y="2946400"/>
          <p14:tracePt t="27515" x="5156200" y="2971800"/>
          <p14:tracePt t="27558" x="5162550" y="2978150"/>
          <p14:tracePt t="27702" x="5156200" y="2978150"/>
          <p14:tracePt t="27710" x="5149850" y="2978150"/>
          <p14:tracePt t="27718" x="5143500" y="2978150"/>
          <p14:tracePt t="27732" x="5118100" y="2978150"/>
          <p14:tracePt t="27749" x="5086350" y="2978150"/>
          <p14:tracePt t="27765" x="5041900" y="2978150"/>
          <p14:tracePt t="27782" x="4991100" y="2959100"/>
          <p14:tracePt t="27782" x="4978400" y="2946400"/>
          <p14:tracePt t="27798" x="4940300" y="2940050"/>
          <p14:tracePt t="27815" x="4927600" y="2933700"/>
          <p14:tracePt t="27831" x="4902200" y="2933700"/>
          <p14:tracePt t="27848" x="4883150" y="2921000"/>
          <p14:tracePt t="27865" x="4870450" y="2914650"/>
          <p14:tracePt t="27881" x="4864100" y="2908300"/>
          <p14:tracePt t="28134" x="4857750" y="2901950"/>
          <p14:tracePt t="29760" x="4851400" y="2901950"/>
          <p14:tracePt t="29767" x="4819650" y="2901950"/>
          <p14:tracePt t="29782" x="4762500" y="2901950"/>
          <p14:tracePt t="29799" x="4679950" y="2889250"/>
          <p14:tracePt t="29815" x="4622800" y="2863850"/>
          <p14:tracePt t="29832" x="4591050" y="2844800"/>
          <p14:tracePt t="29848" x="4527550" y="2813050"/>
          <p14:tracePt t="29865" x="4470400" y="2774950"/>
          <p14:tracePt t="29882" x="4419600" y="2749550"/>
          <p14:tracePt t="29899" x="4387850" y="2724150"/>
          <p14:tracePt t="29915" x="4356100" y="2705100"/>
          <p14:tracePt t="29932" x="4298950" y="2679700"/>
          <p14:tracePt t="29948" x="4267200" y="2667000"/>
          <p14:tracePt t="29966" x="4260850" y="2667000"/>
          <p14:tracePt t="29982" x="4229100" y="2660650"/>
          <p14:tracePt t="29983" x="4222750" y="2660650"/>
          <p14:tracePt t="29999" x="4191000" y="2660650"/>
          <p14:tracePt t="30015" x="4121150" y="2660650"/>
          <p14:tracePt t="30032" x="4057650" y="2660650"/>
          <p14:tracePt t="30049" x="3956050" y="2628900"/>
          <p14:tracePt t="30065" x="3848100" y="2616200"/>
          <p14:tracePt t="30082" x="3746500" y="2584450"/>
          <p14:tracePt t="30099" x="3651250" y="2546350"/>
          <p14:tracePt t="30115" x="3575050" y="2533650"/>
          <p14:tracePt t="30132" x="3505200" y="2501900"/>
          <p14:tracePt t="30149" x="3486150" y="2482850"/>
          <p14:tracePt t="30166" x="3479800" y="2476500"/>
          <p14:tracePt t="30182" x="3454400" y="2457450"/>
          <p14:tracePt t="30183" x="3441700" y="2444750"/>
          <p14:tracePt t="30295" x="3454400" y="2444750"/>
          <p14:tracePt t="30303" x="3486150" y="2444750"/>
          <p14:tracePt t="30315" x="3498850" y="2444750"/>
          <p14:tracePt t="30332" x="3556000" y="2444750"/>
          <p14:tracePt t="30349" x="3625850" y="2444750"/>
          <p14:tracePt t="30365" x="3670300" y="2444750"/>
          <p14:tracePt t="30382" x="3740150" y="2463800"/>
          <p14:tracePt t="30383" x="3778250" y="2463800"/>
          <p14:tracePt t="30399" x="3937000" y="2489200"/>
          <p14:tracePt t="30415" x="4178300" y="2489200"/>
          <p14:tracePt t="30432" x="4559300" y="2489200"/>
          <p14:tracePt t="30449" x="5003800" y="2489200"/>
          <p14:tracePt t="30465" x="5505450" y="2489200"/>
          <p14:tracePt t="30482" x="5892800" y="2482850"/>
          <p14:tracePt t="30499" x="6172200" y="2457450"/>
          <p14:tracePt t="30515" x="6286500" y="2457450"/>
          <p14:tracePt t="30532" x="6324600" y="2457450"/>
          <p14:tracePt t="30549" x="6330950" y="2457450"/>
          <p14:tracePt t="30575" x="6350000" y="2457450"/>
          <p14:tracePt t="30599" x="6356350" y="2457450"/>
          <p14:tracePt t="30607" x="6362700" y="2457450"/>
          <p14:tracePt t="30623" x="6369050" y="2463800"/>
          <p14:tracePt t="30639" x="6369050" y="2470150"/>
          <p14:tracePt t="30663" x="6375400" y="2476500"/>
          <p14:tracePt t="30671" x="6381750" y="2489200"/>
          <p14:tracePt t="30682" x="6388100" y="2495550"/>
          <p14:tracePt t="30699" x="6413500" y="2501900"/>
          <p14:tracePt t="30715" x="6438900" y="2514600"/>
          <p14:tracePt t="30732" x="6470650" y="2527300"/>
          <p14:tracePt t="30749" x="6502400" y="2546350"/>
          <p14:tracePt t="30766" x="6508750" y="2552700"/>
          <p14:tracePt t="30799" x="6515100" y="2559050"/>
          <p14:tracePt t="30831" x="6515100" y="2565400"/>
          <p14:tracePt t="30839" x="6515100" y="2584450"/>
          <p14:tracePt t="30849" x="6515100" y="2603500"/>
          <p14:tracePt t="30865" x="6489700" y="2616200"/>
          <p14:tracePt t="30882" x="6432550" y="2667000"/>
          <p14:tracePt t="30899" x="6356350" y="2730500"/>
          <p14:tracePt t="30916" x="6305550" y="2774950"/>
          <p14:tracePt t="30932" x="6254750" y="2851150"/>
          <p14:tracePt t="30949" x="6216650" y="2933700"/>
          <p14:tracePt t="30966" x="6165850" y="3048000"/>
          <p14:tracePt t="30982" x="6159500" y="3155950"/>
          <p14:tracePt t="30999" x="6159500" y="3352800"/>
          <p14:tracePt t="31015" x="6191250" y="3517900"/>
          <p14:tracePt t="31032" x="6248400" y="3651250"/>
          <p14:tracePt t="31049" x="6369050" y="3810000"/>
          <p14:tracePt t="31065" x="6483350" y="3937000"/>
          <p14:tracePt t="31082" x="6565900" y="4006850"/>
          <p14:tracePt t="31099" x="6635750" y="4057650"/>
          <p14:tracePt t="31116" x="6661150" y="4083050"/>
          <p14:tracePt t="31132" x="6673850" y="4089400"/>
          <p14:tracePt t="31149" x="6680200" y="4102100"/>
          <p14:tracePt t="31166" x="6686550" y="4108450"/>
          <p14:tracePt t="31263" x="6686550" y="4089400"/>
          <p14:tracePt t="31271" x="6680200" y="4051300"/>
          <p14:tracePt t="31282" x="6673850" y="4006850"/>
          <p14:tracePt t="31299" x="6673850" y="3943350"/>
          <p14:tracePt t="31316" x="6661150" y="3898900"/>
          <p14:tracePt t="31332" x="6654800" y="3841750"/>
          <p14:tracePt t="31349" x="6648450" y="3810000"/>
          <p14:tracePt t="31366" x="6648450" y="3790950"/>
          <p14:tracePt t="31382" x="6648450" y="3784600"/>
          <p14:tracePt t="31423" x="6648450" y="3778250"/>
          <p14:tracePt t="31559" x="6654800" y="3778250"/>
          <p14:tracePt t="31567" x="6686550" y="3778250"/>
          <p14:tracePt t="31582" x="6769100" y="3778250"/>
          <p14:tracePt t="31599" x="7086600" y="3822700"/>
          <p14:tracePt t="31616" x="7137400" y="38227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Black body T in Solar System</a:t>
            </a:r>
            <a:endParaRPr lang="en-CA" sz="4800" b="1" dirty="0">
              <a:latin typeface="+mn-lt"/>
            </a:endParaRPr>
          </a:p>
        </p:txBody>
      </p:sp>
      <p:pic>
        <p:nvPicPr>
          <p:cNvPr id="3" name="Picture 2"/>
          <p:cNvPicPr>
            <a:picLocks noChangeAspect="1"/>
          </p:cNvPicPr>
          <p:nvPr/>
        </p:nvPicPr>
        <p:blipFill rotWithShape="1">
          <a:blip r:embed="rId4"/>
          <a:srcRect l="1" t="12509" r="-558" b="10"/>
          <a:stretch/>
        </p:blipFill>
        <p:spPr>
          <a:xfrm>
            <a:off x="1141678" y="1632462"/>
            <a:ext cx="6624000" cy="4824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666295"/>
      </p:ext>
    </p:extLst>
  </p:cSld>
  <p:clrMapOvr>
    <a:masterClrMapping/>
  </p:clrMapOvr>
  <mc:AlternateContent xmlns:mc="http://schemas.openxmlformats.org/markup-compatibility/2006" xmlns:p14="http://schemas.microsoft.com/office/powerpoint/2010/main">
    <mc:Choice Requires="p14">
      <p:transition spd="slow" p14:dur="2000" advTm="212241"/>
    </mc:Choice>
    <mc:Fallback xmlns="">
      <p:transition spd="slow" advTm="21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36" x="7143750" y="3822700"/>
          <p14:tracePt t="1144" x="7124700" y="3803650"/>
          <p14:tracePt t="1157" x="7042150" y="3771900"/>
          <p14:tracePt t="1174" x="6756400" y="3683000"/>
          <p14:tracePt t="1191" x="6572250" y="3606800"/>
          <p14:tracePt t="1191" x="6553200" y="3600450"/>
          <p14:tracePt t="1208" x="6527800" y="3581400"/>
          <p14:tracePt t="1224" x="6508750" y="3568700"/>
          <p14:tracePt t="1241" x="6464300" y="3530600"/>
          <p14:tracePt t="1258" x="6388100" y="3511550"/>
          <p14:tracePt t="1274" x="6254750" y="3460750"/>
          <p14:tracePt t="1291" x="6083300" y="3448050"/>
          <p14:tracePt t="1308" x="5930900" y="3416300"/>
          <p14:tracePt t="1324" x="5689600" y="3384550"/>
          <p14:tracePt t="1341" x="5384800" y="3314700"/>
          <p14:tracePt t="1358" x="5022850" y="3257550"/>
          <p14:tracePt t="1374" x="4629150" y="3194050"/>
          <p14:tracePt t="1391" x="4178300" y="3098800"/>
          <p14:tracePt t="1408" x="3835400" y="2997200"/>
          <p14:tracePt t="1425" x="3765550" y="2946400"/>
          <p14:tracePt t="1441" x="3746500" y="2927350"/>
          <p14:tracePt t="1458" x="3746500" y="2895600"/>
          <p14:tracePt t="1474" x="3721100" y="2870200"/>
          <p14:tracePt t="1491" x="3714750" y="2844800"/>
          <p14:tracePt t="1512" x="3708400" y="2838450"/>
          <p14:tracePt t="1524" x="3689350" y="2825750"/>
          <p14:tracePt t="1541" x="3683000" y="2806700"/>
          <p14:tracePt t="1558" x="3670300" y="2787650"/>
          <p14:tracePt t="1575" x="3651250" y="2762250"/>
          <p14:tracePt t="1591" x="3625850" y="2743200"/>
          <p14:tracePt t="1608" x="3505200" y="2692400"/>
          <p14:tracePt t="1624" x="3429000" y="2660650"/>
          <p14:tracePt t="1641" x="3384550" y="2660650"/>
          <p14:tracePt t="1658" x="3352800" y="2654300"/>
          <p14:tracePt t="1674" x="3327400" y="2647950"/>
          <p14:tracePt t="1691" x="3314700" y="2635250"/>
          <p14:tracePt t="1708" x="3302000" y="2628900"/>
          <p14:tracePt t="1816" x="3314700" y="2616200"/>
          <p14:tracePt t="1824" x="3333750" y="2597150"/>
          <p14:tracePt t="1841" x="3340100" y="2540000"/>
          <p14:tracePt t="1858" x="3340100" y="2508250"/>
          <p14:tracePt t="1874" x="3340100" y="2482850"/>
          <p14:tracePt t="1891" x="3327400" y="2470150"/>
          <p14:tracePt t="1908" x="3321050" y="2451100"/>
          <p14:tracePt t="1924" x="3308350" y="2425700"/>
          <p14:tracePt t="1941" x="3282950" y="2393950"/>
          <p14:tracePt t="1958" x="3257550" y="2368550"/>
          <p14:tracePt t="1975" x="3213100" y="2317750"/>
          <p14:tracePt t="1991" x="3155950" y="2222500"/>
          <p14:tracePt t="1992" x="3117850" y="2159000"/>
          <p14:tracePt t="2008" x="3028950" y="2006600"/>
          <p14:tracePt t="2024" x="2908300" y="1828800"/>
          <p14:tracePt t="2042" x="2768600" y="1638300"/>
          <p14:tracePt t="2058" x="2641600" y="1492250"/>
          <p14:tracePt t="2074" x="2578100" y="1441450"/>
          <p14:tracePt t="2091" x="2552700" y="1416050"/>
          <p14:tracePt t="2108" x="2546350" y="1416050"/>
          <p14:tracePt t="2136" x="2527300" y="1416050"/>
          <p14:tracePt t="2152" x="2520950" y="1416050"/>
          <p14:tracePt t="2169" x="2501900" y="1416050"/>
          <p14:tracePt t="2176" x="2501900" y="1428750"/>
          <p14:tracePt t="2191" x="2495550" y="1441450"/>
          <p14:tracePt t="2208" x="2419350" y="1530350"/>
          <p14:tracePt t="2224" x="2343150" y="1638300"/>
          <p14:tracePt t="2242" x="2241550" y="1790700"/>
          <p14:tracePt t="2258" x="2152650" y="1949450"/>
          <p14:tracePt t="2274" x="2076450" y="2070100"/>
          <p14:tracePt t="2291" x="2038350" y="2146300"/>
          <p14:tracePt t="2308" x="2006600" y="2190750"/>
          <p14:tracePt t="2324" x="2000250" y="2197100"/>
          <p14:tracePt t="2344" x="1993900" y="2203450"/>
          <p14:tracePt t="2376" x="1955800" y="2190750"/>
          <p14:tracePt t="2384" x="1949450" y="2178050"/>
          <p14:tracePt t="2392" x="1936750" y="2146300"/>
          <p14:tracePt t="2408" x="1885950" y="2063750"/>
          <p14:tracePt t="2424" x="1841500" y="1974850"/>
          <p14:tracePt t="2441" x="1809750" y="1892300"/>
          <p14:tracePt t="2458" x="1809750" y="1847850"/>
          <p14:tracePt t="2474" x="1803400" y="1828800"/>
          <p14:tracePt t="2491" x="1803400" y="1803400"/>
          <p14:tracePt t="2508" x="1803400" y="1790700"/>
          <p14:tracePt t="2524" x="1790700" y="1771650"/>
          <p14:tracePt t="2541" x="1784350" y="1746250"/>
          <p14:tracePt t="2558" x="1758950" y="1695450"/>
          <p14:tracePt t="2574" x="1758950" y="1663700"/>
          <p14:tracePt t="2591" x="1758950" y="1606550"/>
          <p14:tracePt t="2608" x="1758950" y="1536700"/>
          <p14:tracePt t="2624" x="1758950" y="1517650"/>
          <p14:tracePt t="2641" x="1758950" y="1485900"/>
          <p14:tracePt t="2658" x="1758950" y="1460500"/>
          <p14:tracePt t="2674" x="1758950" y="1454150"/>
          <p14:tracePt t="2691" x="1758950" y="1447800"/>
          <p14:tracePt t="2793" x="1758950" y="1441450"/>
          <p14:tracePt t="2897" x="1765300" y="1441450"/>
          <p14:tracePt t="2904" x="1784350" y="1441450"/>
          <p14:tracePt t="2912" x="1790700" y="1447800"/>
          <p14:tracePt t="2925" x="1797050" y="1454150"/>
          <p14:tracePt t="2941" x="1803400" y="1454150"/>
          <p14:tracePt t="3048" x="1809750" y="1454150"/>
          <p14:tracePt t="3104" x="1828800" y="1460500"/>
          <p14:tracePt t="3144" x="1835150" y="1460500"/>
          <p14:tracePt t="3152" x="1841500" y="1473200"/>
          <p14:tracePt t="3216" x="1847850" y="1479550"/>
          <p14:tracePt t="3232" x="1860550" y="1485900"/>
          <p14:tracePt t="3672" x="1860550" y="1498600"/>
          <p14:tracePt t="3680" x="1860550" y="1530350"/>
          <p14:tracePt t="3692" x="1860550" y="1536700"/>
          <p14:tracePt t="3708" x="1860550" y="1568450"/>
          <p14:tracePt t="3725" x="1860550" y="1600200"/>
          <p14:tracePt t="3741" x="1860550" y="1644650"/>
          <p14:tracePt t="3758" x="1860550" y="1689100"/>
          <p14:tracePt t="3775" x="1860550" y="1733550"/>
          <p14:tracePt t="3791" x="1860550" y="1758950"/>
          <p14:tracePt t="3792" x="1860550" y="1771650"/>
          <p14:tracePt t="3808" x="1860550" y="1797050"/>
          <p14:tracePt t="3825" x="1885950" y="1841500"/>
          <p14:tracePt t="3841" x="1898650" y="1885950"/>
          <p14:tracePt t="3858" x="1930400" y="1955800"/>
          <p14:tracePt t="3875" x="1962150" y="2038350"/>
          <p14:tracePt t="3891" x="1993900" y="2139950"/>
          <p14:tracePt t="3908" x="2032000" y="2254250"/>
          <p14:tracePt t="3925" x="2063750" y="2368550"/>
          <p14:tracePt t="3942" x="2114550" y="2501900"/>
          <p14:tracePt t="3958" x="2178050" y="2654300"/>
          <p14:tracePt t="3975" x="2209800" y="2736850"/>
          <p14:tracePt t="3992" x="2241550" y="2819400"/>
          <p14:tracePt t="3993" x="2260600" y="2838450"/>
          <p14:tracePt t="4009" x="2266950" y="2882900"/>
          <p14:tracePt t="4025" x="2286000" y="2927350"/>
          <p14:tracePt t="4041" x="2292350" y="2959100"/>
          <p14:tracePt t="4058" x="2298700" y="2971800"/>
          <p14:tracePt t="4129" x="2298700" y="2965450"/>
          <p14:tracePt t="4136" x="2298700" y="2952750"/>
          <p14:tracePt t="4145" x="2298700" y="2914650"/>
          <p14:tracePt t="4158" x="2298700" y="2876550"/>
          <p14:tracePt t="4175" x="2279650" y="2806700"/>
          <p14:tracePt t="4193" x="2247900" y="2730500"/>
          <p14:tracePt t="4208" x="2241550" y="2686050"/>
          <p14:tracePt t="4225" x="2216150" y="2641600"/>
          <p14:tracePt t="4242" x="2184400" y="2571750"/>
          <p14:tracePt t="4258" x="2139950" y="2495550"/>
          <p14:tracePt t="4275" x="2095500" y="2393950"/>
          <p14:tracePt t="4292" x="2070100" y="2286000"/>
          <p14:tracePt t="4308" x="2038350" y="2165350"/>
          <p14:tracePt t="4325" x="2012950" y="2057400"/>
          <p14:tracePt t="4342" x="1993900" y="1962150"/>
          <p14:tracePt t="4358" x="1981200" y="1866900"/>
          <p14:tracePt t="4375" x="1981200" y="1816100"/>
          <p14:tracePt t="4392" x="1974850" y="1758950"/>
          <p14:tracePt t="4392" x="1974850" y="1727200"/>
          <p14:tracePt t="4408" x="1974850" y="1695450"/>
          <p14:tracePt t="4425" x="1962150" y="1682750"/>
          <p14:tracePt t="4442" x="1962150" y="1651000"/>
          <p14:tracePt t="4458" x="1949450" y="1625600"/>
          <p14:tracePt t="4475" x="1949450" y="1619250"/>
          <p14:tracePt t="4492" x="1949450" y="1612900"/>
          <p14:tracePt t="4508" x="1949450" y="1606550"/>
          <p14:tracePt t="4697" x="1949450" y="1612900"/>
          <p14:tracePt t="4704" x="1949450" y="1619250"/>
          <p14:tracePt t="4712" x="1949450" y="1644650"/>
          <p14:tracePt t="4725" x="1949450" y="1663700"/>
          <p14:tracePt t="4742" x="1949450" y="1695450"/>
          <p14:tracePt t="4758" x="1949450" y="1727200"/>
          <p14:tracePt t="4775" x="1955800" y="1752600"/>
          <p14:tracePt t="4792" x="1993900" y="1778000"/>
          <p14:tracePt t="4792" x="2025650" y="1784350"/>
          <p14:tracePt t="4808" x="2032000" y="1790700"/>
          <p14:tracePt t="4825" x="2038350" y="1790700"/>
          <p14:tracePt t="4856" x="2051050" y="1803400"/>
          <p14:tracePt t="4872" x="2051050" y="1809750"/>
          <p14:tracePt t="4888" x="2051050" y="1816100"/>
          <p14:tracePt t="5001" x="2044700" y="1822450"/>
          <p14:tracePt t="5016" x="2038350" y="1822450"/>
          <p14:tracePt t="5025" x="2032000" y="1822450"/>
          <p14:tracePt t="5096" x="2025650" y="1841500"/>
          <p14:tracePt t="5105" x="2025650" y="1860550"/>
          <p14:tracePt t="5113" x="2038350" y="1873250"/>
          <p14:tracePt t="5125" x="2044700" y="1892300"/>
          <p14:tracePt t="5142" x="2095500" y="1949450"/>
          <p14:tracePt t="5158" x="2120900" y="1987550"/>
          <p14:tracePt t="5175" x="2133600" y="2032000"/>
          <p14:tracePt t="5193" x="2159000" y="2063750"/>
          <p14:tracePt t="5193" x="2178050" y="2082800"/>
          <p14:tracePt t="5208" x="2235200" y="2165350"/>
          <p14:tracePt t="5225" x="2311400" y="2260600"/>
          <p14:tracePt t="5242" x="2406650" y="2368550"/>
          <p14:tracePt t="5258" x="2482850" y="2476500"/>
          <p14:tracePt t="5275" x="2559050" y="2565400"/>
          <p14:tracePt t="5292" x="2590800" y="2622550"/>
          <p14:tracePt t="5308" x="2603500" y="2647950"/>
          <p14:tracePt t="5325" x="2622550" y="2673350"/>
          <p14:tracePt t="5457" x="2622550" y="2679700"/>
          <p14:tracePt t="5465" x="2603500" y="2679700"/>
          <p14:tracePt t="5475" x="2578100" y="2679700"/>
          <p14:tracePt t="5492" x="2520950" y="2673350"/>
          <p14:tracePt t="5508" x="2413000" y="2647950"/>
          <p14:tracePt t="5525" x="2260600" y="2597150"/>
          <p14:tracePt t="5542" x="2127250" y="2533650"/>
          <p14:tracePt t="5559" x="2051050" y="2482850"/>
          <p14:tracePt t="5575" x="2006600" y="2438400"/>
          <p14:tracePt t="5592" x="1993900" y="2355850"/>
          <p14:tracePt t="5608" x="1993900" y="2254250"/>
          <p14:tracePt t="5625" x="1993900" y="2197100"/>
          <p14:tracePt t="5642" x="1993900" y="2152650"/>
          <p14:tracePt t="5659" x="1993900" y="2108200"/>
          <p14:tracePt t="5675" x="1993900" y="2070100"/>
          <p14:tracePt t="5692" x="1993900" y="2038350"/>
          <p14:tracePt t="5708" x="1993900" y="2025650"/>
          <p14:tracePt t="5725" x="1987550" y="1993900"/>
          <p14:tracePt t="5865" x="1987550" y="2025650"/>
          <p14:tracePt t="5873" x="1987550" y="2076450"/>
          <p14:tracePt t="5881" x="2000250" y="2139950"/>
          <p14:tracePt t="5892" x="2000250" y="2190750"/>
          <p14:tracePt t="5909" x="2000250" y="2317750"/>
          <p14:tracePt t="5925" x="2000250" y="2457450"/>
          <p14:tracePt t="5942" x="2012950" y="2616200"/>
          <p14:tracePt t="5959" x="2025650" y="2762250"/>
          <p14:tracePt t="5975" x="2038350" y="2901950"/>
          <p14:tracePt t="5992" x="2057400" y="2965450"/>
          <p14:tracePt t="5993" x="2057400" y="2978150"/>
          <p14:tracePt t="6009" x="2070100" y="3016250"/>
          <p14:tracePt t="6025" x="2070100" y="3041650"/>
          <p14:tracePt t="6042" x="2076450" y="3086100"/>
          <p14:tracePt t="6059" x="2089150" y="3130550"/>
          <p14:tracePt t="6075" x="2114550" y="3187700"/>
          <p14:tracePt t="6092" x="2127250" y="3225800"/>
          <p14:tracePt t="6109" x="2133600" y="3238500"/>
          <p14:tracePt t="6125" x="2133600" y="3244850"/>
          <p14:tracePt t="6145" x="2139950" y="3257550"/>
          <p14:tracePt t="6169" x="2146300" y="3257550"/>
          <p14:tracePt t="6177" x="2152650" y="3257550"/>
          <p14:tracePt t="6193" x="2171700" y="3270250"/>
          <p14:tracePt t="6209" x="2178050" y="3270250"/>
          <p14:tracePt t="6225" x="2197100" y="3276600"/>
          <p14:tracePt t="6249" x="2209800" y="3289300"/>
          <p14:tracePt t="6259" x="2216150" y="3289300"/>
          <p14:tracePt t="6275" x="2235200" y="3302000"/>
          <p14:tracePt t="6292" x="2247900" y="3327400"/>
          <p14:tracePt t="6309" x="2247900" y="3359150"/>
          <p14:tracePt t="6325" x="2266950" y="3403600"/>
          <p14:tracePt t="6342" x="2279650" y="3448050"/>
          <p14:tracePt t="6359" x="2286000" y="3505200"/>
          <p14:tracePt t="6376" x="2286000" y="3543300"/>
          <p14:tracePt t="6392" x="2298700" y="3581400"/>
          <p14:tracePt t="6394" x="2311400" y="3619500"/>
          <p14:tracePt t="6409" x="2324100" y="3663950"/>
          <p14:tracePt t="6426" x="2330450" y="3702050"/>
          <p14:tracePt t="6442" x="2336800" y="3727450"/>
          <p14:tracePt t="6459" x="2349500" y="3765550"/>
          <p14:tracePt t="6475" x="2368550" y="3803650"/>
          <p14:tracePt t="6492" x="2374900" y="3854450"/>
          <p14:tracePt t="6509" x="2406650" y="3905250"/>
          <p14:tracePt t="6525" x="2425700" y="3968750"/>
          <p14:tracePt t="6542" x="2470150" y="4044950"/>
          <p14:tracePt t="6559" x="2501900" y="4140200"/>
          <p14:tracePt t="6575" x="2565400" y="4229100"/>
          <p14:tracePt t="6592" x="2654300" y="4356100"/>
          <p14:tracePt t="6609" x="2774950" y="4508500"/>
          <p14:tracePt t="6625" x="2844800" y="4629150"/>
          <p14:tracePt t="6642" x="2933700" y="4768850"/>
          <p14:tracePt t="6659" x="3022600" y="4889500"/>
          <p14:tracePt t="6676" x="3149600" y="5130800"/>
          <p14:tracePt t="6692" x="3270250" y="5321300"/>
          <p14:tracePt t="6709" x="3422650" y="5511800"/>
          <p14:tracePt t="6725" x="3568700" y="5670550"/>
          <p14:tracePt t="6742" x="3695700" y="5784850"/>
          <p14:tracePt t="6759" x="3816350" y="5873750"/>
          <p14:tracePt t="6775" x="3911600" y="5949950"/>
          <p14:tracePt t="6792" x="3981450" y="6019800"/>
          <p14:tracePt t="6793" x="4032250" y="6051550"/>
          <p14:tracePt t="6809" x="4121150" y="6108700"/>
          <p14:tracePt t="6825" x="4178300" y="6127750"/>
          <p14:tracePt t="6842" x="4235450" y="6153150"/>
          <p14:tracePt t="6859" x="4330700" y="6178550"/>
          <p14:tracePt t="6876" x="4413250" y="6197600"/>
          <p14:tracePt t="6892" x="4495800" y="6210300"/>
          <p14:tracePt t="6909" x="4622800" y="6216650"/>
          <p14:tracePt t="6925" x="4781550" y="6216650"/>
          <p14:tracePt t="6942" x="4889500" y="6216650"/>
          <p14:tracePt t="6959" x="4953000" y="6216650"/>
          <p14:tracePt t="6975" x="5035550" y="6191250"/>
          <p14:tracePt t="6992" x="5080000" y="6178550"/>
          <p14:tracePt t="6993" x="5105400" y="6165850"/>
          <p14:tracePt t="7009" x="5143500" y="6140450"/>
          <p14:tracePt t="7025" x="5200650" y="6115050"/>
          <p14:tracePt t="7042" x="5257800" y="6096000"/>
          <p14:tracePt t="7059" x="5321300" y="6064250"/>
          <p14:tracePt t="7076" x="5384800" y="6051550"/>
          <p14:tracePt t="7092" x="5454650" y="6051550"/>
          <p14:tracePt t="7109" x="5511800" y="6045200"/>
          <p14:tracePt t="7126" x="5562600" y="6045200"/>
          <p14:tracePt t="7142" x="5645150" y="6045200"/>
          <p14:tracePt t="7159" x="5676900" y="6045200"/>
          <p14:tracePt t="7175" x="5708650" y="6045200"/>
          <p14:tracePt t="7192" x="5753100" y="6045200"/>
          <p14:tracePt t="7209" x="5842000" y="6070600"/>
          <p14:tracePt t="7226" x="5886450" y="6070600"/>
          <p14:tracePt t="7242" x="5892800" y="6070600"/>
          <p14:tracePt t="7393" x="5886450" y="6070600"/>
          <p14:tracePt t="7401" x="5867400" y="6070600"/>
          <p14:tracePt t="7409" x="5842000" y="6070600"/>
          <p14:tracePt t="7426" x="5772150" y="6076950"/>
          <p14:tracePt t="7443" x="5676900" y="6089650"/>
          <p14:tracePt t="7459" x="5556250" y="6108700"/>
          <p14:tracePt t="7476" x="5391150" y="6134100"/>
          <p14:tracePt t="7492" x="5194300" y="6146800"/>
          <p14:tracePt t="7509" x="4965700" y="6191250"/>
          <p14:tracePt t="7526" x="4705350" y="6216650"/>
          <p14:tracePt t="7542" x="4425950" y="6261100"/>
          <p14:tracePt t="7559" x="4178300" y="6286500"/>
          <p14:tracePt t="7576" x="3917950" y="6286500"/>
          <p14:tracePt t="7592" x="3676650" y="6286500"/>
          <p14:tracePt t="7593" x="3556000" y="6286500"/>
          <p14:tracePt t="7609" x="3378200" y="6280150"/>
          <p14:tracePt t="7626" x="3263900" y="6248400"/>
          <p14:tracePt t="7642" x="3219450" y="6229350"/>
          <p14:tracePt t="7659" x="3200400" y="6216650"/>
          <p14:tracePt t="7676" x="3194050" y="6203950"/>
          <p14:tracePt t="7692" x="3162300" y="6153150"/>
          <p14:tracePt t="7709" x="3143250" y="6108700"/>
          <p14:tracePt t="7726" x="3136900" y="6064250"/>
          <p14:tracePt t="7742" x="3092450" y="6007100"/>
          <p14:tracePt t="7759" x="3086100" y="5911850"/>
          <p14:tracePt t="7776" x="3028950" y="5810250"/>
          <p14:tracePt t="7792" x="2990850" y="5676900"/>
          <p14:tracePt t="7809" x="2933700" y="5486400"/>
          <p14:tracePt t="7826" x="2870200" y="5365750"/>
          <p14:tracePt t="7843" x="2825750" y="5264150"/>
          <p14:tracePt t="7859" x="2806700" y="5207000"/>
          <p14:tracePt t="7876" x="2774950" y="5149850"/>
          <p14:tracePt t="7892" x="2762250" y="5118100"/>
          <p14:tracePt t="7909" x="2730500" y="5048250"/>
          <p14:tracePt t="7926" x="2711450" y="4991100"/>
          <p14:tracePt t="7942" x="2686050" y="4946650"/>
          <p14:tracePt t="7959" x="2647950" y="4889500"/>
          <p14:tracePt t="7976" x="2609850" y="4838700"/>
          <p14:tracePt t="7993" x="2590800" y="4819650"/>
          <p14:tracePt t="8089" x="2578100" y="4845050"/>
          <p14:tracePt t="8097" x="2578100" y="4895850"/>
          <p14:tracePt t="8109" x="2578100" y="4946650"/>
          <p14:tracePt t="8126" x="2578100" y="5086350"/>
          <p14:tracePt t="8142" x="2622550" y="5257800"/>
          <p14:tracePt t="8159" x="2660650" y="5416550"/>
          <p14:tracePt t="8176" x="2711450" y="5568950"/>
          <p14:tracePt t="8192" x="2736850" y="5695950"/>
          <p14:tracePt t="8209" x="2768600" y="5867400"/>
          <p14:tracePt t="8226" x="2768600" y="5924550"/>
          <p14:tracePt t="8242" x="2781300" y="5969000"/>
          <p14:tracePt t="8259" x="2781300" y="6013450"/>
          <p14:tracePt t="8276" x="2781300" y="6038850"/>
          <p14:tracePt t="8292" x="2781300" y="6045200"/>
          <p14:tracePt t="8337" x="2781300" y="6051550"/>
          <p14:tracePt t="8353" x="2774950" y="6051550"/>
          <p14:tracePt t="8361" x="2762250" y="6051550"/>
          <p14:tracePt t="8369" x="2749550" y="6051550"/>
          <p14:tracePt t="8377" x="2730500" y="6038850"/>
          <p14:tracePt t="8392" x="2711450" y="6019800"/>
          <p14:tracePt t="8409" x="2635250" y="5962650"/>
          <p14:tracePt t="8426" x="2584450" y="5905500"/>
          <p14:tracePt t="8442" x="2533650" y="5829300"/>
          <p14:tracePt t="8459" x="2482850" y="5759450"/>
          <p14:tracePt t="8476" x="2419350" y="5638800"/>
          <p14:tracePt t="8492" x="2349500" y="5518150"/>
          <p14:tracePt t="8509" x="2298700" y="5403850"/>
          <p14:tracePt t="8526" x="2235200" y="5251450"/>
          <p14:tracePt t="8543" x="2216150" y="5149850"/>
          <p14:tracePt t="8559" x="2178050" y="5035550"/>
          <p14:tracePt t="8576" x="2159000" y="4908550"/>
          <p14:tracePt t="8593" x="2133600" y="4794250"/>
          <p14:tracePt t="8594" x="2120900" y="4756150"/>
          <p14:tracePt t="8610" x="2114550" y="4673600"/>
          <p14:tracePt t="8626" x="2114550" y="4610100"/>
          <p14:tracePt t="8642" x="2101850" y="4552950"/>
          <p14:tracePt t="8659" x="2101850" y="4508500"/>
          <p14:tracePt t="8676" x="2101850" y="4476750"/>
          <p14:tracePt t="8692" x="2101850" y="4451350"/>
          <p14:tracePt t="8709" x="2101850" y="4419600"/>
          <p14:tracePt t="8726" x="2101850" y="4394200"/>
          <p14:tracePt t="8742" x="2101850" y="4381500"/>
          <p14:tracePt t="8759" x="2101850" y="4349750"/>
          <p14:tracePt t="8776" x="2101850" y="4337050"/>
          <p14:tracePt t="8793" x="2120900" y="4318000"/>
          <p14:tracePt t="8809" x="2127250" y="4292600"/>
          <p14:tracePt t="8826" x="2139950" y="4267200"/>
          <p14:tracePt t="8849" x="2146300" y="4260850"/>
          <p14:tracePt t="8865" x="2152650" y="4260850"/>
          <p14:tracePt t="8876" x="2159000" y="4254500"/>
          <p14:tracePt t="8893" x="2165350" y="4254500"/>
          <p14:tracePt t="8909" x="2171700" y="4254500"/>
          <p14:tracePt t="8926" x="2197100" y="4254500"/>
          <p14:tracePt t="8943" x="2203450" y="4248150"/>
          <p14:tracePt t="8959" x="2228850" y="4229100"/>
          <p14:tracePt t="8976" x="2235200" y="4229100"/>
          <p14:tracePt t="8993" x="2247900" y="4229100"/>
          <p14:tracePt t="9009" x="2266950" y="4229100"/>
          <p14:tracePt t="9033" x="2273300" y="4229100"/>
          <p14:tracePt t="9066" x="2279650" y="4229100"/>
          <p14:tracePt t="9089" x="2286000" y="4229100"/>
          <p14:tracePt t="9106" x="2305050" y="4229100"/>
          <p14:tracePt t="9130" x="2311400" y="4229100"/>
          <p14:tracePt t="9146" x="2317750" y="4229100"/>
          <p14:tracePt t="9161" x="2324100" y="4229100"/>
          <p14:tracePt t="9177" x="2336800" y="4222750"/>
          <p14:tracePt t="9202" x="2343150" y="4222750"/>
          <p14:tracePt t="9298" x="2349500" y="4216400"/>
          <p14:tracePt t="9433" x="2349500" y="4197350"/>
          <p14:tracePt t="9450" x="2349500" y="4191000"/>
          <p14:tracePt t="9466" x="2349500" y="4184650"/>
          <p14:tracePt t="9482" x="2349500" y="4178300"/>
          <p14:tracePt t="9506" x="2349500" y="4159250"/>
          <p14:tracePt t="9722" x="2349500" y="4152900"/>
          <p14:tracePt t="9738" x="2349500" y="4146550"/>
          <p14:tracePt t="9770" x="2349500" y="4140200"/>
          <p14:tracePt t="9826" x="2349500" y="4133850"/>
          <p14:tracePt t="9842" x="2349500" y="4121150"/>
          <p14:tracePt t="9938" x="2355850" y="4114800"/>
          <p14:tracePt t="10250" x="2362200" y="4114800"/>
          <p14:tracePt t="10282" x="2381250" y="4127500"/>
          <p14:tracePt t="10298" x="2387600" y="4127500"/>
          <p14:tracePt t="10306" x="2393950" y="4133850"/>
          <p14:tracePt t="10322" x="2413000" y="4146550"/>
          <p14:tracePt t="10354" x="2419350" y="4159250"/>
          <p14:tracePt t="10370" x="2425700" y="4165600"/>
          <p14:tracePt t="10410" x="2425700" y="4178300"/>
          <p14:tracePt t="10458" x="2425700" y="4184650"/>
          <p14:tracePt t="10586" x="2419350" y="4178300"/>
          <p14:tracePt t="10602" x="2406650" y="4171950"/>
          <p14:tracePt t="10610" x="2400300" y="4171950"/>
          <p14:tracePt t="10626" x="2387600" y="4152900"/>
          <p14:tracePt t="10658" x="2381250" y="4152900"/>
          <p14:tracePt t="10674" x="2362200" y="4152900"/>
          <p14:tracePt t="10690" x="2355850" y="4146550"/>
          <p14:tracePt t="10722" x="2349500" y="4146550"/>
          <p14:tracePt t="10762" x="2343150" y="4146550"/>
          <p14:tracePt t="10794" x="2324100" y="4146550"/>
          <p14:tracePt t="11106" x="2330450" y="4152900"/>
          <p14:tracePt t="11114" x="2343150" y="4152900"/>
          <p14:tracePt t="11130" x="2349500" y="4165600"/>
          <p14:tracePt t="11154" x="2355850" y="4165600"/>
          <p14:tracePt t="11178" x="2362200" y="4165600"/>
          <p14:tracePt t="11674" x="2355850" y="4165600"/>
          <p14:tracePt t="11690" x="2349500" y="4159250"/>
          <p14:tracePt t="11698" x="2336800" y="4152900"/>
          <p14:tracePt t="12066" x="2343150" y="4165600"/>
          <p14:tracePt t="12098" x="2349500" y="4171950"/>
          <p14:tracePt t="12130" x="2355850" y="4171950"/>
          <p14:tracePt t="12162" x="2362200" y="4171950"/>
          <p14:tracePt t="12218" x="2368550" y="4178300"/>
          <p14:tracePt t="16364" x="2374900" y="4178300"/>
          <p14:tracePt t="16371" x="2387600" y="4178300"/>
          <p14:tracePt t="16403" x="2387600" y="4159250"/>
          <p14:tracePt t="16419" x="2387600" y="4152900"/>
          <p14:tracePt t="16435" x="2393950" y="4146550"/>
          <p14:tracePt t="16859" x="2381250" y="4146550"/>
          <p14:tracePt t="16867" x="2374900" y="4146550"/>
          <p14:tracePt t="16899" x="2362200" y="4146550"/>
          <p14:tracePt t="17164" x="2355850" y="4146550"/>
          <p14:tracePt t="17195" x="2343150" y="4146550"/>
          <p14:tracePt t="17332" x="2336800" y="4146550"/>
          <p14:tracePt t="17379" x="2324100" y="4146550"/>
          <p14:tracePt t="17443" x="2317750" y="4146550"/>
          <p14:tracePt t="17531" x="2305050" y="4140200"/>
          <p14:tracePt t="17596" x="2298700" y="4140200"/>
          <p14:tracePt t="17619" x="2273300" y="4127500"/>
          <p14:tracePt t="17755" x="2266950" y="4127500"/>
          <p14:tracePt t="17795" x="2260600" y="4127500"/>
          <p14:tracePt t="17811" x="2254250" y="4121150"/>
          <p14:tracePt t="17827" x="2247900" y="4114800"/>
          <p14:tracePt t="17924" x="2235200" y="4114800"/>
          <p14:tracePt t="17988" x="2228850" y="4114800"/>
          <p14:tracePt t="17995" x="2222500" y="4114800"/>
          <p14:tracePt t="18027" x="2209800" y="4114800"/>
          <p14:tracePt t="18059" x="2203450" y="4114800"/>
          <p14:tracePt t="18091" x="2190750" y="4114800"/>
          <p14:tracePt t="18132" x="2184400" y="4114800"/>
          <p14:tracePt t="18156" x="2171700" y="4114800"/>
          <p14:tracePt t="18220" x="2165350" y="4114800"/>
          <p14:tracePt t="18236" x="2152650" y="4114800"/>
          <p14:tracePt t="18260" x="2146300" y="4114800"/>
          <p14:tracePt t="18300" x="2133600" y="4114800"/>
          <p14:tracePt t="18316" x="2127250" y="4114800"/>
          <p14:tracePt t="18332" x="2114550" y="4114800"/>
          <p14:tracePt t="18348" x="2108200" y="4121150"/>
          <p14:tracePt t="18364" x="2095500" y="4121150"/>
          <p14:tracePt t="18388" x="2089150" y="4121150"/>
          <p14:tracePt t="18404" x="2076450" y="4121150"/>
          <p14:tracePt t="18412" x="2070100" y="4133850"/>
          <p14:tracePt t="18428" x="2057400" y="4133850"/>
          <p14:tracePt t="18444" x="2051050" y="4133850"/>
          <p14:tracePt t="18468" x="2038350" y="4133850"/>
          <p14:tracePt t="18484" x="2019300" y="4133850"/>
          <p14:tracePt t="18500" x="2006600" y="4133850"/>
          <p14:tracePt t="18516" x="2000250" y="4133850"/>
          <p14:tracePt t="18540" x="1993900" y="4133850"/>
          <p14:tracePt t="18564" x="1981200" y="4133850"/>
          <p14:tracePt t="18596" x="1968500" y="4133850"/>
          <p14:tracePt t="18628" x="1962150" y="4133850"/>
          <p14:tracePt t="18668" x="1955800" y="4133850"/>
          <p14:tracePt t="18700" x="1943100" y="4133850"/>
          <p14:tracePt t="18724" x="1930400" y="4133850"/>
          <p14:tracePt t="19060" x="1924050" y="4133850"/>
          <p14:tracePt t="19068" x="1917700" y="4133850"/>
          <p14:tracePt t="19079" x="1905000" y="4133850"/>
          <p14:tracePt t="19095" x="1885950" y="4133850"/>
          <p14:tracePt t="19112" x="1879600" y="4133850"/>
          <p14:tracePt t="19128" x="1866900" y="4133850"/>
          <p14:tracePt t="19145" x="1854200" y="4140200"/>
          <p14:tracePt t="19162" x="1847850" y="4146550"/>
          <p14:tracePt t="19204" x="1841500" y="4146550"/>
          <p14:tracePt t="19228" x="1828800" y="4146550"/>
          <p14:tracePt t="19260" x="1822450" y="4152900"/>
          <p14:tracePt t="19284" x="1809750" y="4152900"/>
          <p14:tracePt t="19308" x="1803400" y="4152900"/>
          <p14:tracePt t="19332" x="1790700" y="4152900"/>
          <p14:tracePt t="19340" x="1784350" y="4152900"/>
          <p14:tracePt t="19356" x="1771650" y="4152900"/>
          <p14:tracePt t="19372" x="1765300" y="4152900"/>
          <p14:tracePt t="19388" x="1752600" y="4152900"/>
          <p14:tracePt t="19404" x="1746250" y="4152900"/>
          <p14:tracePt t="23861" x="1752600" y="4152900"/>
          <p14:tracePt t="23869" x="1771650" y="4152900"/>
          <p14:tracePt t="23879" x="1778000" y="4152900"/>
          <p14:tracePt t="23896" x="1809750" y="4159250"/>
          <p14:tracePt t="23913" x="1822450" y="4159250"/>
          <p14:tracePt t="23929" x="1854200" y="4159250"/>
          <p14:tracePt t="23946" x="1873250" y="4159250"/>
          <p14:tracePt t="23963" x="1892300" y="4159250"/>
          <p14:tracePt t="23979" x="1930400" y="4159250"/>
          <p14:tracePt t="23996" x="1936750" y="4159250"/>
          <p14:tracePt t="24013" x="1962150" y="4159250"/>
          <p14:tracePt t="24029" x="1981200" y="4159250"/>
          <p14:tracePt t="24046" x="2000250" y="4159250"/>
          <p14:tracePt t="24063" x="2019300" y="4159250"/>
          <p14:tracePt t="24079" x="2025650" y="4159250"/>
          <p14:tracePt t="24096" x="2051050" y="4159250"/>
          <p14:tracePt t="24113" x="2063750" y="4159250"/>
          <p14:tracePt t="24129" x="2076450" y="4159250"/>
          <p14:tracePt t="24146" x="2089150" y="4159250"/>
          <p14:tracePt t="24163" x="2101850" y="4159250"/>
          <p14:tracePt t="24179" x="2127250" y="4159250"/>
          <p14:tracePt t="24196" x="2133600" y="4159250"/>
          <p14:tracePt t="24213" x="2159000" y="4159250"/>
          <p14:tracePt t="24230" x="2165350" y="4171950"/>
          <p14:tracePt t="24246" x="2171700" y="4171950"/>
          <p14:tracePt t="24263" x="2190750" y="4184650"/>
          <p14:tracePt t="24280" x="2197100" y="4184650"/>
          <p14:tracePt t="24296" x="2203450" y="4184650"/>
          <p14:tracePt t="24313" x="2209800" y="4184650"/>
          <p14:tracePt t="24330" x="2235200" y="4197350"/>
          <p14:tracePt t="24346" x="2241550" y="4197350"/>
          <p14:tracePt t="24363" x="2254250" y="4197350"/>
          <p14:tracePt t="24380" x="2273300" y="4197350"/>
          <p14:tracePt t="24396" x="2279650" y="4197350"/>
          <p14:tracePt t="24413" x="2292350" y="4197350"/>
          <p14:tracePt t="24430" x="2311400" y="4197350"/>
          <p14:tracePt t="24446" x="2317750" y="4197350"/>
          <p14:tracePt t="24463" x="2324100" y="4197350"/>
          <p14:tracePt t="24485" x="2330450" y="4197350"/>
          <p14:tracePt t="24525" x="2349500" y="4197350"/>
          <p14:tracePt t="24557" x="2355850" y="4197350"/>
          <p14:tracePt t="24589" x="2362200" y="4197350"/>
          <p14:tracePt t="24629" x="2368550" y="4197350"/>
          <p14:tracePt t="24725" x="2374900" y="4197350"/>
          <p14:tracePt t="24733" x="2387600" y="4197350"/>
          <p14:tracePt t="26518" x="2381250" y="4203700"/>
          <p14:tracePt t="26702" x="2381250" y="4216400"/>
          <p14:tracePt t="26717" x="2381250" y="4222750"/>
          <p14:tracePt t="26733" x="2381250" y="4229100"/>
          <p14:tracePt t="26742" x="2381250" y="4241800"/>
          <p14:tracePt t="26750" x="2381250" y="4254500"/>
          <p14:tracePt t="26763" x="2381250" y="4260850"/>
          <p14:tracePt t="26780" x="2381250" y="4279900"/>
          <p14:tracePt t="26797" x="2393950" y="4311650"/>
          <p14:tracePt t="26813" x="2393950" y="4318000"/>
          <p14:tracePt t="26830" x="2393950" y="4330700"/>
          <p14:tracePt t="26847" x="2393950" y="4343400"/>
          <p14:tracePt t="26864" x="2400300" y="4356100"/>
          <p14:tracePt t="26893" x="2400300" y="4368800"/>
          <p14:tracePt t="26901" x="2406650" y="4381500"/>
          <p14:tracePt t="26926" x="2413000" y="4394200"/>
          <p14:tracePt t="26950" x="2425700" y="4425950"/>
          <p14:tracePt t="26965" x="2432050" y="4432300"/>
          <p14:tracePt t="26990" x="2432050" y="4438650"/>
          <p14:tracePt t="26998" x="2438400" y="4445000"/>
          <p14:tracePt t="27006" x="2438400" y="4451350"/>
          <p14:tracePt t="27013" x="2438400" y="4457700"/>
          <p14:tracePt t="27030" x="2451100" y="4495800"/>
          <p14:tracePt t="27047" x="2457450" y="4508500"/>
          <p14:tracePt t="27063" x="2476500" y="4533900"/>
          <p14:tracePt t="27080" x="2489200" y="4552950"/>
          <p14:tracePt t="27097" x="2501900" y="4578350"/>
          <p14:tracePt t="27118" x="2520950" y="4597400"/>
          <p14:tracePt t="27150" x="2527300" y="4603750"/>
          <p14:tracePt t="27230" x="2533650" y="4603750"/>
          <p14:tracePt t="27246" x="2540000" y="4610100"/>
          <p14:tracePt t="27270" x="2546350" y="4610100"/>
          <p14:tracePt t="27310" x="2565400" y="4629150"/>
          <p14:tracePt t="27854" x="2565400" y="4616450"/>
          <p14:tracePt t="27862" x="2565400" y="4603750"/>
          <p14:tracePt t="27878" x="2565400" y="4597400"/>
          <p14:tracePt t="27886" x="2565400" y="4591050"/>
          <p14:tracePt t="27902" x="2565400" y="4578350"/>
          <p14:tracePt t="28262" x="2565400" y="4572000"/>
          <p14:tracePt t="28286" x="2571750" y="4572000"/>
          <p14:tracePt t="28294" x="2584450" y="4572000"/>
          <p14:tracePt t="28318" x="2597150" y="4572000"/>
          <p14:tracePt t="28446" x="2597150" y="4565650"/>
          <p14:tracePt t="28454" x="2590800" y="4559300"/>
          <p14:tracePt t="28478" x="2584450" y="4552950"/>
          <p14:tracePt t="28502" x="2578100" y="4546600"/>
          <p14:tracePt t="28510" x="2571750" y="4546600"/>
          <p14:tracePt t="28518" x="2565400" y="4546600"/>
          <p14:tracePt t="28531" x="2559050" y="4533900"/>
          <p14:tracePt t="28547" x="2540000" y="4521200"/>
          <p14:tracePt t="28564" x="2533650" y="4521200"/>
          <p14:tracePt t="28581" x="2514600" y="4508500"/>
          <p14:tracePt t="28598" x="2508250" y="4502150"/>
          <p14:tracePt t="28614" x="2495550" y="4495800"/>
          <p14:tracePt t="28630" x="2482850" y="4489450"/>
          <p14:tracePt t="28662" x="2476500" y="4483100"/>
          <p14:tracePt t="28854" x="2489200" y="4489450"/>
          <p14:tracePt t="28870" x="2495550" y="4508500"/>
          <p14:tracePt t="28878" x="2501900" y="4514850"/>
          <p14:tracePt t="28886" x="2508250" y="4521200"/>
          <p14:tracePt t="28902" x="2527300" y="4527550"/>
          <p14:tracePt t="28926" x="2533650" y="4527550"/>
          <p14:tracePt t="28934" x="2540000" y="4533900"/>
          <p14:tracePt t="28947" x="2546350" y="4533900"/>
          <p14:tracePt t="28966" x="2552700" y="4533900"/>
          <p14:tracePt t="29158" x="2565400" y="4533900"/>
          <p14:tracePt t="29182" x="2571750" y="4546600"/>
          <p14:tracePt t="29190" x="2578100" y="4552950"/>
          <p14:tracePt t="29214" x="2584450" y="4552950"/>
          <p14:tracePt t="29238" x="2590800" y="4552950"/>
          <p14:tracePt t="29262" x="2597150" y="4552950"/>
          <p14:tracePt t="29294" x="2609850" y="4552950"/>
          <p14:tracePt t="29319" x="2635250" y="4546600"/>
          <p14:tracePt t="29350" x="2641600" y="4540250"/>
          <p14:tracePt t="29574" x="2641600" y="4527550"/>
          <p14:tracePt t="29590" x="2641600" y="4521200"/>
          <p14:tracePt t="29598" x="2628900" y="4508500"/>
          <p14:tracePt t="29614" x="2622550" y="4502150"/>
          <p14:tracePt t="29631" x="2597150" y="4495800"/>
          <p14:tracePt t="29647" x="2590800" y="4476750"/>
          <p14:tracePt t="29664" x="2565400" y="4470400"/>
          <p14:tracePt t="29686" x="2559050" y="4464050"/>
          <p14:tracePt t="29846" x="2552700" y="4464050"/>
          <p14:tracePt t="29966" x="2552700" y="4470400"/>
          <p14:tracePt t="30135" x="2540000" y="4476750"/>
          <p14:tracePt t="30174" x="2527300" y="4476750"/>
          <p14:tracePt t="30190" x="2520950" y="4476750"/>
          <p14:tracePt t="30206" x="2514600" y="4476750"/>
          <p14:tracePt t="30214" x="2501900" y="4476750"/>
          <p14:tracePt t="30231" x="2476500" y="4483100"/>
          <p14:tracePt t="30247" x="2463800" y="4483100"/>
          <p14:tracePt t="30264" x="2432050" y="4483100"/>
          <p14:tracePt t="30281" x="2406650" y="4495800"/>
          <p14:tracePt t="30297" x="2362200" y="4495800"/>
          <p14:tracePt t="30314" x="2343150" y="4495800"/>
          <p14:tracePt t="30331" x="2292350" y="4514850"/>
          <p14:tracePt t="30348" x="2266950" y="4514850"/>
          <p14:tracePt t="30364" x="2254250" y="4514850"/>
          <p14:tracePt t="30381" x="2222500" y="4514850"/>
          <p14:tracePt t="30398" x="2197100" y="4514850"/>
          <p14:tracePt t="30398" x="2190750" y="4514850"/>
          <p14:tracePt t="30414" x="2178050" y="4514850"/>
          <p14:tracePt t="30431" x="2139950" y="4514850"/>
          <p14:tracePt t="30447" x="2133600" y="4514850"/>
          <p14:tracePt t="30464" x="2114550" y="4514850"/>
          <p14:tracePt t="30481" x="2101850" y="4514850"/>
          <p14:tracePt t="30497" x="2082800" y="4514850"/>
          <p14:tracePt t="30514" x="2076450" y="4514850"/>
          <p14:tracePt t="30531" x="2057400" y="4514850"/>
          <p14:tracePt t="30548" x="2044700" y="4514850"/>
          <p14:tracePt t="30565" x="2038350" y="4514850"/>
          <p14:tracePt t="30581" x="2019300" y="4514850"/>
          <p14:tracePt t="30598" x="2006600" y="4514850"/>
          <p14:tracePt t="30614" x="1987550" y="4514850"/>
          <p14:tracePt t="30631" x="1955800" y="4508500"/>
          <p14:tracePt t="30655" x="1949450" y="4508500"/>
          <p14:tracePt t="30671" x="1943100" y="4508500"/>
          <p14:tracePt t="30681" x="1936750" y="4502150"/>
          <p14:tracePt t="30698" x="1924050" y="4502150"/>
          <p14:tracePt t="30714" x="1911350" y="4502150"/>
          <p14:tracePt t="30731" x="1905000" y="4502150"/>
          <p14:tracePt t="30751" x="1885950" y="4502150"/>
          <p14:tracePt t="30765" x="1879600" y="4502150"/>
          <p14:tracePt t="30782" x="1873250" y="4502150"/>
          <p14:tracePt t="30798" x="1847850" y="4502150"/>
          <p14:tracePt t="30814" x="1828800" y="4502150"/>
          <p14:tracePt t="30831" x="1803400" y="4502150"/>
          <p14:tracePt t="30848" x="1797050" y="4502150"/>
          <p14:tracePt t="30864" x="1790700" y="4502150"/>
          <p14:tracePt t="30881" x="1778000" y="4502150"/>
          <p14:tracePt t="32343" x="1790700" y="4502150"/>
          <p14:tracePt t="32351" x="1822450" y="4514850"/>
          <p14:tracePt t="32365" x="1841500" y="4527550"/>
          <p14:tracePt t="32381" x="1905000" y="4546600"/>
          <p14:tracePt t="32398" x="1974850" y="4565650"/>
          <p14:tracePt t="32399" x="2051050" y="4578350"/>
          <p14:tracePt t="32415" x="2216150" y="4629150"/>
          <p14:tracePt t="32431" x="2324100" y="4641850"/>
          <p14:tracePt t="32448" x="2432050" y="4648200"/>
          <p14:tracePt t="32465" x="2501900" y="4660900"/>
          <p14:tracePt t="32481" x="2546350" y="4660900"/>
          <p14:tracePt t="32498" x="2565400" y="4667250"/>
          <p14:tracePt t="32515" x="2590800" y="4679950"/>
          <p14:tracePt t="32531" x="2635250" y="4679950"/>
          <p14:tracePt t="32548" x="2679700" y="4679950"/>
          <p14:tracePt t="32565" x="2736850" y="4679950"/>
          <p14:tracePt t="32582" x="2825750" y="4679950"/>
          <p14:tracePt t="32598" x="2895600" y="4679950"/>
          <p14:tracePt t="32599" x="2946400" y="4679950"/>
          <p14:tracePt t="32615" x="3022600" y="4686300"/>
          <p14:tracePt t="32631" x="3067050" y="4705350"/>
          <p14:tracePt t="32648" x="3111500" y="4724400"/>
          <p14:tracePt t="32665" x="3149600" y="4730750"/>
          <p14:tracePt t="32681" x="3175000" y="4749800"/>
          <p14:tracePt t="32698" x="3194050" y="4756150"/>
          <p14:tracePt t="32715" x="3200400" y="4762500"/>
          <p14:tracePt t="32731" x="3213100" y="4768850"/>
          <p14:tracePt t="32847" x="3213100" y="4775200"/>
          <p14:tracePt t="32871" x="3200400" y="4787900"/>
          <p14:tracePt t="32879" x="3181350" y="4787900"/>
          <p14:tracePt t="32887" x="3143250" y="4806950"/>
          <p14:tracePt t="32898" x="3136900" y="4806950"/>
          <p14:tracePt t="32915" x="3105150" y="4806950"/>
          <p14:tracePt t="32931" x="3092450" y="4806950"/>
          <p14:tracePt t="32948" x="3054350" y="4806950"/>
          <p14:tracePt t="32965" x="3022600" y="4806950"/>
          <p14:tracePt t="32982" x="2984500" y="4806950"/>
          <p14:tracePt t="32998" x="2971800" y="4806950"/>
          <p14:tracePt t="32999" x="2946400" y="4806950"/>
          <p14:tracePt t="33015" x="2914650" y="4806950"/>
          <p14:tracePt t="33031" x="2882900" y="4813300"/>
          <p14:tracePt t="33048" x="2857500" y="4813300"/>
          <p14:tracePt t="33065" x="2825750" y="4813300"/>
          <p14:tracePt t="33082" x="2806700" y="4826000"/>
          <p14:tracePt t="33098" x="2787650" y="4826000"/>
          <p14:tracePt t="33231" x="2781300" y="4832350"/>
          <p14:tracePt t="33823" x="2794000" y="4832350"/>
          <p14:tracePt t="33831" x="2819400" y="4845050"/>
          <p14:tracePt t="33856" x="2825750" y="4845050"/>
          <p14:tracePt t="33871" x="2832100" y="4857750"/>
          <p14:tracePt t="33904" x="2844800" y="4857750"/>
          <p14:tracePt t="34159" x="2819400" y="4851400"/>
          <p14:tracePt t="34175" x="2813050" y="4845050"/>
          <p14:tracePt t="34183" x="2806700" y="4838700"/>
          <p14:tracePt t="34199" x="2787650" y="4832350"/>
          <p14:tracePt t="34215" x="2774950" y="4813300"/>
          <p14:tracePt t="34239" x="2762250" y="4813300"/>
          <p14:tracePt t="34255" x="2755900" y="4806950"/>
          <p14:tracePt t="34656" x="2768600" y="4806950"/>
          <p14:tracePt t="34663" x="2774950" y="4806950"/>
          <p14:tracePt t="34719" x="2781300" y="4806950"/>
          <p14:tracePt t="34799" x="2787650" y="4813300"/>
          <p14:tracePt t="34951" x="2806700" y="4813300"/>
          <p14:tracePt t="36744" x="2800350" y="4813300"/>
          <p14:tracePt t="36768" x="2787650" y="4813300"/>
          <p14:tracePt t="36784" x="2781300" y="4813300"/>
          <p14:tracePt t="36792" x="2774950" y="4813300"/>
          <p14:tracePt t="36800" x="2762250" y="4800600"/>
          <p14:tracePt t="36816" x="2730500" y="4800600"/>
          <p14:tracePt t="36832" x="2698750" y="4794250"/>
          <p14:tracePt t="36849" x="2692400" y="4794250"/>
          <p14:tracePt t="36866" x="2660650" y="4794250"/>
          <p14:tracePt t="36882" x="2628900" y="4794250"/>
          <p14:tracePt t="36899" x="2603500" y="4794250"/>
          <p14:tracePt t="36916" x="2559050" y="4794250"/>
          <p14:tracePt t="36932" x="2527300" y="4794250"/>
          <p14:tracePt t="36949" x="2495550" y="4794250"/>
          <p14:tracePt t="36966" x="2463800" y="4794250"/>
          <p14:tracePt t="36983" x="2419350" y="4794250"/>
          <p14:tracePt t="36999" x="2393950" y="4794250"/>
          <p14:tracePt t="37000" x="2368550" y="4794250"/>
          <p14:tracePt t="37016" x="2330450" y="4794250"/>
          <p14:tracePt t="37032" x="2317750" y="4794250"/>
          <p14:tracePt t="37049" x="2279650" y="4794250"/>
          <p14:tracePt t="37066" x="2254250" y="4794250"/>
          <p14:tracePt t="37082" x="2228850" y="4794250"/>
          <p14:tracePt t="37099" x="2216150" y="4794250"/>
          <p14:tracePt t="37116" x="2203450" y="4794250"/>
          <p14:tracePt t="37133" x="2190750" y="4794250"/>
          <p14:tracePt t="37149" x="2178050" y="4794250"/>
          <p14:tracePt t="37166" x="2159000" y="4794250"/>
          <p14:tracePt t="37182" x="2152650" y="4794250"/>
          <p14:tracePt t="37199" x="2133600" y="4794250"/>
          <p14:tracePt t="37200" x="2120900" y="4794250"/>
          <p14:tracePt t="37216" x="2089150" y="4794250"/>
          <p14:tracePt t="37232" x="2076450" y="4794250"/>
          <p14:tracePt t="37249" x="2044700" y="4794250"/>
          <p14:tracePt t="37266" x="2012950" y="4794250"/>
          <p14:tracePt t="37282" x="1993900" y="4794250"/>
          <p14:tracePt t="37299" x="1962150" y="4794250"/>
          <p14:tracePt t="37316" x="1930400" y="4794250"/>
          <p14:tracePt t="37332" x="1917700" y="4794250"/>
          <p14:tracePt t="37349" x="1885950" y="4794250"/>
          <p14:tracePt t="37366" x="1879600" y="4794250"/>
          <p14:tracePt t="37383" x="1854200" y="4794250"/>
          <p14:tracePt t="37399" x="1835150" y="4794250"/>
          <p14:tracePt t="37416" x="1816100" y="4794250"/>
          <p14:tracePt t="37432" x="1797050" y="4794250"/>
          <p14:tracePt t="37449" x="1784350" y="4794250"/>
          <p14:tracePt t="37466" x="1778000" y="4794250"/>
          <p14:tracePt t="37483" x="1771650" y="4794250"/>
          <p14:tracePt t="37499" x="1758950" y="4794250"/>
          <p14:tracePt t="37516" x="1746250" y="4794250"/>
          <p14:tracePt t="37533" x="1739900" y="4794250"/>
          <p14:tracePt t="37549" x="1733550" y="4794250"/>
          <p14:tracePt t="37977" x="1739900" y="4800600"/>
          <p14:tracePt t="37992" x="1746250" y="4813300"/>
          <p14:tracePt t="38016" x="1765300" y="4813300"/>
          <p14:tracePt t="38024" x="1771650" y="4813300"/>
          <p14:tracePt t="38033" x="1778000" y="4813300"/>
          <p14:tracePt t="38049" x="1809750" y="4819650"/>
          <p14:tracePt t="38066" x="1816100" y="4819650"/>
          <p14:tracePt t="38083" x="1841500" y="4819650"/>
          <p14:tracePt t="38100" x="1847850" y="4819650"/>
          <p14:tracePt t="38116" x="1854200" y="4819650"/>
          <p14:tracePt t="38133" x="1860550" y="4819650"/>
          <p14:tracePt t="38150" x="1879600" y="4819650"/>
          <p14:tracePt t="38168" x="1885950" y="4819650"/>
          <p14:tracePt t="38192" x="1892300" y="4819650"/>
          <p14:tracePt t="38200" x="1898650" y="4826000"/>
          <p14:tracePt t="38432" x="1892300" y="4826000"/>
          <p14:tracePt t="38448" x="1885950" y="4826000"/>
          <p14:tracePt t="38456" x="1879600" y="4826000"/>
          <p14:tracePt t="38466" x="1873250" y="4826000"/>
          <p14:tracePt t="38483" x="1854200" y="4826000"/>
          <p14:tracePt t="38499" x="1841500" y="4826000"/>
          <p14:tracePt t="38516" x="1816100" y="4826000"/>
          <p14:tracePt t="38533" x="1803400" y="4826000"/>
          <p14:tracePt t="38550" x="1784350" y="4826000"/>
          <p14:tracePt t="38566" x="1778000" y="4826000"/>
          <p14:tracePt t="38583" x="1771650" y="4826000"/>
          <p14:tracePt t="38600" x="1765300" y="4826000"/>
          <p14:tracePt t="38616" x="1746250" y="4826000"/>
          <p14:tracePt t="38656" x="1739900" y="4826000"/>
          <p14:tracePt t="40993" x="1752600" y="4826000"/>
          <p14:tracePt t="41001" x="1765300" y="4826000"/>
          <p14:tracePt t="41017" x="1809750" y="4826000"/>
          <p14:tracePt t="41033" x="1879600" y="4800600"/>
          <p14:tracePt t="41050" x="1911350" y="4787900"/>
          <p14:tracePt t="41067" x="1981200" y="4756150"/>
          <p14:tracePt t="41083" x="2006600" y="4749800"/>
          <p14:tracePt t="41100" x="2051050" y="4749800"/>
          <p14:tracePt t="41117" x="2082800" y="4743450"/>
          <p14:tracePt t="41133" x="2095500" y="4743450"/>
          <p14:tracePt t="41150" x="2127250" y="4743450"/>
          <p14:tracePt t="41167" x="2165350" y="4743450"/>
          <p14:tracePt t="41183" x="2184400" y="4743450"/>
          <p14:tracePt t="41200" x="2228850" y="4743450"/>
          <p14:tracePt t="41217" x="2374900" y="4730750"/>
          <p14:tracePt t="41233" x="2463800" y="4730750"/>
          <p14:tracePt t="41250" x="2533650" y="4711700"/>
          <p14:tracePt t="41267" x="2571750" y="4711700"/>
          <p14:tracePt t="41283" x="2578100" y="4711700"/>
          <p14:tracePt t="41300" x="2590800" y="4711700"/>
          <p14:tracePt t="41317" x="2597150" y="4711700"/>
          <p14:tracePt t="41345" x="2609850" y="4711700"/>
          <p14:tracePt t="41369" x="2628900" y="4711700"/>
          <p14:tracePt t="41377" x="2641600" y="4711700"/>
          <p14:tracePt t="41385" x="2647950" y="4711700"/>
          <p14:tracePt t="41400" x="2673350" y="4711700"/>
          <p14:tracePt t="41417" x="2692400" y="4711700"/>
          <p14:tracePt t="41433" x="2711450" y="4705350"/>
          <p14:tracePt t="41529" x="2717800" y="4705350"/>
          <p14:tracePt t="41633" x="2717800" y="4711700"/>
          <p14:tracePt t="41649" x="2717800" y="4718050"/>
          <p14:tracePt t="41665" x="2717800" y="4737100"/>
          <p14:tracePt t="41793" x="2717800" y="4743450"/>
          <p14:tracePt t="41809" x="2724150" y="4749800"/>
          <p14:tracePt t="41817" x="2730500" y="4756150"/>
          <p14:tracePt t="41841" x="2749550" y="4762500"/>
          <p14:tracePt t="41865" x="2755900" y="4762500"/>
          <p14:tracePt t="42193" x="2762250" y="4768850"/>
          <p14:tracePt t="42201" x="2762250" y="4787900"/>
          <p14:tracePt t="42217" x="2762250" y="4794250"/>
          <p14:tracePt t="42234" x="2762250" y="4806950"/>
          <p14:tracePt t="42251" x="2768600" y="4826000"/>
          <p14:tracePt t="42267" x="2774950" y="4832350"/>
          <p14:tracePt t="43665" x="2768600" y="4832350"/>
          <p14:tracePt t="43681" x="2762250" y="4832350"/>
          <p14:tracePt t="43689" x="2743200" y="4826000"/>
          <p14:tracePt t="43721" x="2724150" y="4813300"/>
          <p14:tracePt t="43753" x="2717800" y="4813300"/>
          <p14:tracePt t="43761" x="2711450" y="4813300"/>
          <p14:tracePt t="43777" x="2705100" y="4813300"/>
          <p14:tracePt t="43801" x="2686050" y="4806950"/>
          <p14:tracePt t="43817" x="2679700" y="4806950"/>
          <p14:tracePt t="43842" x="2673350" y="4806950"/>
          <p14:tracePt t="43849" x="2667000" y="4806950"/>
          <p14:tracePt t="43865" x="2647950" y="4806950"/>
          <p14:tracePt t="43874" x="2641600" y="4806950"/>
          <p14:tracePt t="43890" x="2635250" y="4806950"/>
          <p14:tracePt t="43905" x="2628900" y="4806950"/>
          <p14:tracePt t="43922" x="2609850" y="4806950"/>
          <p14:tracePt t="43938" x="2597150" y="4794250"/>
          <p14:tracePt t="43969" x="2584450" y="4794250"/>
          <p14:tracePt t="43978" x="2571750" y="4794250"/>
          <p14:tracePt t="43993" x="2565400" y="4794250"/>
          <p14:tracePt t="44001" x="2559050" y="4794250"/>
          <p14:tracePt t="44018" x="2546350" y="4794250"/>
          <p14:tracePt t="44034" x="2533650" y="4794250"/>
          <p14:tracePt t="44051" x="2527300" y="4794250"/>
          <p14:tracePt t="44067" x="2508250" y="4794250"/>
          <p14:tracePt t="44084" x="2495550" y="4794250"/>
          <p14:tracePt t="44101" x="2489200" y="4794250"/>
          <p14:tracePt t="44117" x="2470150" y="4794250"/>
          <p14:tracePt t="44134" x="2457450" y="4794250"/>
          <p14:tracePt t="44151" x="2432050" y="4794250"/>
          <p14:tracePt t="44167" x="2406650" y="4794250"/>
          <p14:tracePt t="44184" x="2393950" y="4794250"/>
          <p14:tracePt t="44201" x="2368550" y="4794250"/>
          <p14:tracePt t="44201" x="2355850" y="4794250"/>
          <p14:tracePt t="44217" x="2330450" y="4794250"/>
          <p14:tracePt t="44234" x="2298700" y="4800600"/>
          <p14:tracePt t="44251" x="2273300" y="4806950"/>
          <p14:tracePt t="44267" x="2247900" y="4813300"/>
          <p14:tracePt t="44284" x="2228850" y="4832350"/>
          <p14:tracePt t="44301" x="2203450" y="4832350"/>
          <p14:tracePt t="44317" x="2171700" y="4838700"/>
          <p14:tracePt t="44334" x="2146300" y="4845050"/>
          <p14:tracePt t="44351" x="2120900" y="4864100"/>
          <p14:tracePt t="44367" x="2095500" y="4864100"/>
          <p14:tracePt t="44384" x="2082800" y="4870450"/>
          <p14:tracePt t="44401" x="2057400" y="4870450"/>
          <p14:tracePt t="44417" x="2044700" y="4876800"/>
          <p14:tracePt t="44434" x="2019300" y="4876800"/>
          <p14:tracePt t="44451" x="1993900" y="4883150"/>
          <p14:tracePt t="44467" x="1981200" y="4895850"/>
          <p14:tracePt t="44484" x="1974850" y="4895850"/>
          <p14:tracePt t="44501" x="1955800" y="4895850"/>
          <p14:tracePt t="44517" x="1930400" y="4902200"/>
          <p14:tracePt t="44534" x="1924050" y="4902200"/>
          <p14:tracePt t="44551" x="1917700" y="4902200"/>
          <p14:tracePt t="44567" x="1892300" y="4902200"/>
          <p14:tracePt t="44584" x="1879600" y="4908550"/>
          <p14:tracePt t="44601" x="1866900" y="4908550"/>
          <p14:tracePt t="44617" x="1847850" y="4914900"/>
          <p14:tracePt t="44634" x="1841500" y="4914900"/>
          <p14:tracePt t="44651" x="1828800" y="4914900"/>
          <p14:tracePt t="44674" x="1809750" y="4927600"/>
          <p14:tracePt t="45018" x="1803400" y="4927600"/>
          <p14:tracePt t="45034" x="1784350" y="4927600"/>
          <p14:tracePt t="45050" x="1778000" y="4927600"/>
          <p14:tracePt t="45058" x="1771650" y="4921250"/>
          <p14:tracePt t="45082" x="1765300" y="4921250"/>
          <p14:tracePt t="45730" x="1790700" y="4908550"/>
          <p14:tracePt t="45738" x="1809750" y="4902200"/>
          <p14:tracePt t="45751" x="1835150" y="4902200"/>
          <p14:tracePt t="45768" x="1905000" y="4902200"/>
          <p14:tracePt t="45784" x="1962150" y="4902200"/>
          <p14:tracePt t="45801" x="2025650" y="4902200"/>
          <p14:tracePt t="45818" x="2120900" y="4889500"/>
          <p14:tracePt t="45834" x="2197100" y="4889500"/>
          <p14:tracePt t="45851" x="2254250" y="4889500"/>
          <p14:tracePt t="45868" x="2311400" y="4889500"/>
          <p14:tracePt t="45884" x="2400300" y="4889500"/>
          <p14:tracePt t="45901" x="2470150" y="4889500"/>
          <p14:tracePt t="45918" x="2546350" y="4889500"/>
          <p14:tracePt t="45934" x="2654300" y="4889500"/>
          <p14:tracePt t="45951" x="2743200" y="4889500"/>
          <p14:tracePt t="45968" x="2813050" y="4889500"/>
          <p14:tracePt t="45985" x="2876550" y="4889500"/>
          <p14:tracePt t="46002" x="2914650" y="4889500"/>
          <p14:tracePt t="46018" x="2933700" y="4889500"/>
          <p14:tracePt t="46034" x="2940050" y="4889500"/>
          <p14:tracePt t="46051" x="2965450" y="4895850"/>
          <p14:tracePt t="46075" x="2971800" y="4895850"/>
          <p14:tracePt t="46084" x="2978150" y="4902200"/>
          <p14:tracePt t="46101" x="2990850" y="4902200"/>
          <p14:tracePt t="46118" x="3016250" y="4908550"/>
          <p14:tracePt t="46135" x="3035300" y="4908550"/>
          <p14:tracePt t="46151" x="3048000" y="4908550"/>
          <p14:tracePt t="46168" x="3079750" y="4921250"/>
          <p14:tracePt t="46184" x="3098800" y="4940300"/>
          <p14:tracePt t="46201" x="3105150" y="4946650"/>
          <p14:tracePt t="46218" x="3124200" y="4972050"/>
          <p14:tracePt t="46242" x="3143250" y="4978400"/>
          <p14:tracePt t="46410" x="3143250" y="4984750"/>
          <p14:tracePt t="46442" x="3136900" y="4984750"/>
          <p14:tracePt t="46466" x="3130550" y="4984750"/>
          <p14:tracePt t="46482" x="3124200" y="4984750"/>
          <p14:tracePt t="46490" x="3111500" y="4991100"/>
          <p14:tracePt t="46522" x="3098800" y="4991100"/>
          <p14:tracePt t="46554" x="3092450" y="4991100"/>
          <p14:tracePt t="46635" x="3086100" y="5003800"/>
          <p14:tracePt t="46842" x="3073400" y="5010150"/>
          <p14:tracePt t="46898" x="3067050" y="5016500"/>
          <p14:tracePt t="47194" x="3060700" y="5022850"/>
          <p14:tracePt t="47202" x="3054350" y="5022850"/>
          <p14:tracePt t="47218" x="3048000" y="5022850"/>
          <p14:tracePt t="47242" x="3041650" y="5022850"/>
          <p14:tracePt t="47251" x="3028950" y="5029200"/>
          <p14:tracePt t="47268" x="3022600" y="5029200"/>
          <p14:tracePt t="47285" x="3016250" y="5029200"/>
          <p14:tracePt t="47301" x="3003550" y="5035550"/>
          <p14:tracePt t="47318" x="2997200" y="5048250"/>
          <p14:tracePt t="47336" x="2984500" y="5048250"/>
          <p14:tracePt t="47352" x="2978150" y="5054600"/>
          <p14:tracePt t="47387" x="2971800" y="5054600"/>
          <p14:tracePt t="47426" x="2965450" y="5060950"/>
          <p14:tracePt t="47474" x="2952750" y="5060950"/>
          <p14:tracePt t="47482" x="2940050" y="5060950"/>
          <p14:tracePt t="47498" x="2933700" y="5060950"/>
          <p14:tracePt t="47506" x="2927350" y="5060950"/>
          <p14:tracePt t="47523" x="2914650" y="5060950"/>
          <p14:tracePt t="47535" x="2901950" y="5060950"/>
          <p14:tracePt t="47552" x="2889250" y="5060950"/>
          <p14:tracePt t="47568" x="2863850" y="5060950"/>
          <p14:tracePt t="47585" x="2851150" y="5060950"/>
          <p14:tracePt t="47602" x="2813050" y="5060950"/>
          <p14:tracePt t="47618" x="2755900" y="5060950"/>
          <p14:tracePt t="47635" x="2692400" y="5060950"/>
          <p14:tracePt t="47652" x="2635250" y="5060950"/>
          <p14:tracePt t="47668" x="2578100" y="5067300"/>
          <p14:tracePt t="47685" x="2508250" y="5092700"/>
          <p14:tracePt t="47702" x="2444750" y="5092700"/>
          <p14:tracePt t="47718" x="2368550" y="5099050"/>
          <p14:tracePt t="47735" x="2286000" y="5118100"/>
          <p14:tracePt t="47752" x="2203450" y="5118100"/>
          <p14:tracePt t="47768" x="2146300" y="5137150"/>
          <p14:tracePt t="47785" x="2089150" y="5149850"/>
          <p14:tracePt t="47802" x="2025650" y="5149850"/>
          <p14:tracePt t="47818" x="1949450" y="5156200"/>
          <p14:tracePt t="47835" x="1905000" y="5168900"/>
          <p14:tracePt t="47852" x="1860550" y="5187950"/>
          <p14:tracePt t="47868" x="1835150" y="5187950"/>
          <p14:tracePt t="47885" x="1803400" y="5194300"/>
          <p14:tracePt t="47902" x="1778000" y="5194300"/>
          <p14:tracePt t="47918" x="1733550" y="5207000"/>
          <p14:tracePt t="47935" x="1708150" y="5207000"/>
          <p14:tracePt t="47952" x="1676400" y="5207000"/>
          <p14:tracePt t="47968" x="1657350" y="5213350"/>
          <p14:tracePt t="47985" x="1638300" y="5213350"/>
          <p14:tracePt t="48002" x="1631950" y="5213350"/>
          <p14:tracePt t="48018" x="1619250" y="5213350"/>
          <p14:tracePt t="48179" x="1606550" y="5213350"/>
          <p14:tracePt t="48194" x="1606550" y="5207000"/>
          <p14:tracePt t="48218" x="1606550" y="5194300"/>
          <p14:tracePt t="48435" x="1606550" y="5187950"/>
          <p14:tracePt t="48442" x="1612900" y="5181600"/>
          <p14:tracePt t="48466" x="1612900" y="5168900"/>
          <p14:tracePt t="48547" x="1619250" y="5156200"/>
          <p14:tracePt t="48723" x="1625600" y="5149850"/>
          <p14:tracePt t="48739" x="1631950" y="5143500"/>
          <p14:tracePt t="48755" x="1638300" y="5130800"/>
          <p14:tracePt t="48763" x="1638300" y="5118100"/>
          <p14:tracePt t="48771" x="1644650" y="5111750"/>
          <p14:tracePt t="48785" x="1644650" y="5105400"/>
          <p14:tracePt t="48802" x="1644650" y="5092700"/>
          <p14:tracePt t="48819" x="1670050" y="5048250"/>
          <p14:tracePt t="48835" x="1676400" y="5041900"/>
          <p14:tracePt t="48947" x="1689100" y="5035550"/>
          <p14:tracePt t="49819" x="1695450" y="5035550"/>
          <p14:tracePt t="50084" x="1701800" y="5035550"/>
          <p14:tracePt t="50267" x="1714500" y="5035550"/>
          <p14:tracePt t="50275" x="1733550" y="5035550"/>
          <p14:tracePt t="50286" x="1765300" y="5029200"/>
          <p14:tracePt t="50303" x="1847850" y="4991100"/>
          <p14:tracePt t="50319" x="1981200" y="4927600"/>
          <p14:tracePt t="50335" x="2070100" y="4870450"/>
          <p14:tracePt t="50352" x="2159000" y="4838700"/>
          <p14:tracePt t="50369" x="2203450" y="4800600"/>
          <p14:tracePt t="50385" x="2241550" y="4775200"/>
          <p14:tracePt t="50402" x="2254250" y="4756150"/>
          <p14:tracePt t="50403" x="2266950" y="4749800"/>
          <p14:tracePt t="50419" x="2279650" y="4737100"/>
          <p14:tracePt t="50435" x="2298700" y="4705350"/>
          <p14:tracePt t="50452" x="2311400" y="4679950"/>
          <p14:tracePt t="50469" x="2330450" y="4635500"/>
          <p14:tracePt t="50485" x="2343150" y="4603750"/>
          <p14:tracePt t="50502" x="2381250" y="4540250"/>
          <p14:tracePt t="50519" x="2393950" y="4527550"/>
          <p14:tracePt t="50536" x="2413000" y="4476750"/>
          <p14:tracePt t="50553" x="2432050" y="4451350"/>
          <p14:tracePt t="50569" x="2470150" y="4406900"/>
          <p14:tracePt t="50586" x="2476500" y="4375150"/>
          <p14:tracePt t="50602" x="2495550" y="4349750"/>
          <p14:tracePt t="50619" x="2508250" y="4337050"/>
          <p14:tracePt t="50636" x="2514600" y="4324350"/>
          <p14:tracePt t="50652" x="2533650" y="4311650"/>
          <p14:tracePt t="50669" x="2559050" y="4286250"/>
          <p14:tracePt t="50686" x="2590800" y="4273550"/>
          <p14:tracePt t="50702" x="2635250" y="4241800"/>
          <p14:tracePt t="50719" x="2698750" y="4203700"/>
          <p14:tracePt t="50736" x="2736850" y="4184650"/>
          <p14:tracePt t="50752" x="2781300" y="4159250"/>
          <p14:tracePt t="50769" x="2787650" y="4152900"/>
          <p14:tracePt t="50786" x="2794000" y="4140200"/>
          <p14:tracePt t="50802" x="2800350" y="4133850"/>
          <p14:tracePt t="50875" x="2794000" y="4133850"/>
          <p14:tracePt t="50883" x="2781300" y="4133850"/>
          <p14:tracePt t="50891" x="2768600" y="4133850"/>
          <p14:tracePt t="50907" x="2762250" y="4133850"/>
          <p14:tracePt t="50923" x="2755900" y="4133850"/>
          <p14:tracePt t="50936" x="2743200" y="4133850"/>
          <p14:tracePt t="50952" x="2730500" y="4133850"/>
          <p14:tracePt t="50969" x="2717800" y="4127500"/>
          <p14:tracePt t="50986" x="2705100" y="4121150"/>
          <p14:tracePt t="51002" x="2698750" y="4114800"/>
          <p14:tracePt t="51020" x="2673350" y="4102100"/>
          <p14:tracePt t="51036" x="2654300" y="4095750"/>
          <p14:tracePt t="51052" x="2647950" y="4089400"/>
          <p14:tracePt t="51069" x="2641600" y="4083050"/>
          <p14:tracePt t="51091" x="2635250" y="4076700"/>
          <p14:tracePt t="51155" x="2622550" y="4064000"/>
          <p14:tracePt t="51171" x="2616200" y="4064000"/>
          <p14:tracePt t="51179" x="2609850" y="4064000"/>
          <p14:tracePt t="51195" x="2584450" y="4057650"/>
          <p14:tracePt t="51203" x="2578100" y="4057650"/>
          <p14:tracePt t="51219" x="2559050" y="4038600"/>
          <p14:tracePt t="51236" x="2527300" y="4038600"/>
          <p14:tracePt t="51252" x="2501900" y="4038600"/>
          <p14:tracePt t="51269" x="2489200" y="4032250"/>
          <p14:tracePt t="51323" x="2482850" y="4032250"/>
          <p14:tracePt t="51355" x="2463800" y="4032250"/>
          <p14:tracePt t="51371" x="2457450" y="4032250"/>
          <p14:tracePt t="51379" x="2451100" y="4032250"/>
          <p14:tracePt t="51403" x="2444750" y="4044950"/>
          <p14:tracePt t="51411" x="2425700" y="4051300"/>
          <p14:tracePt t="51419" x="2419350" y="4051300"/>
          <p14:tracePt t="51436" x="2400300" y="4057650"/>
          <p14:tracePt t="51452" x="2393950" y="4076700"/>
          <p14:tracePt t="51469" x="2374900" y="4108450"/>
          <p14:tracePt t="51486" x="2362200" y="4133850"/>
          <p14:tracePt t="51503" x="2362200" y="4159250"/>
          <p14:tracePt t="51519" x="2349500" y="4171950"/>
          <p14:tracePt t="51536" x="2349500" y="4191000"/>
          <p14:tracePt t="51552" x="2349500" y="4197350"/>
          <p14:tracePt t="51569" x="2349500" y="4203700"/>
          <p14:tracePt t="51586" x="2349500" y="4210050"/>
          <p14:tracePt t="51603" x="2349500" y="4229100"/>
          <p14:tracePt t="51619" x="2349500" y="4235450"/>
          <p14:tracePt t="51643" x="2349500" y="4241800"/>
          <p14:tracePt t="51667" x="2349500" y="4248150"/>
          <p14:tracePt t="51676" x="2355850" y="4254500"/>
          <p14:tracePt t="51699" x="2362200" y="4254500"/>
          <p14:tracePt t="51707" x="2368550" y="4260850"/>
          <p14:tracePt t="51719" x="2374900" y="4273550"/>
          <p14:tracePt t="51739" x="2381250" y="4279900"/>
          <p14:tracePt t="51755" x="2387600" y="4286250"/>
          <p14:tracePt t="51771" x="2400300" y="4292600"/>
          <p14:tracePt t="51786" x="2413000" y="4298950"/>
          <p14:tracePt t="51802" x="2425700" y="4318000"/>
          <p14:tracePt t="51819" x="2432050" y="4324350"/>
          <p14:tracePt t="51836" x="2438400" y="4349750"/>
          <p14:tracePt t="51852" x="2444750" y="4362450"/>
          <p14:tracePt t="51869" x="2451100" y="4368800"/>
          <p14:tracePt t="51886" x="2470150" y="4387850"/>
          <p14:tracePt t="51902" x="2476500" y="4400550"/>
          <p14:tracePt t="51919" x="2482850" y="4406900"/>
          <p14:tracePt t="51936" x="2489200" y="4419600"/>
          <p14:tracePt t="51953" x="2489200" y="4425950"/>
          <p14:tracePt t="51970" x="2501900" y="4432300"/>
          <p14:tracePt t="51986" x="2501900" y="4445000"/>
          <p14:tracePt t="52003" x="2508250" y="4476750"/>
          <p14:tracePt t="52027" x="2508250" y="4483100"/>
          <p14:tracePt t="52036" x="2527300" y="4502150"/>
          <p14:tracePt t="52052" x="2533650" y="4521200"/>
          <p14:tracePt t="52069" x="2533650" y="4527550"/>
          <p14:tracePt t="52086" x="2540000" y="4552950"/>
          <p14:tracePt t="52102" x="2546350" y="4565650"/>
          <p14:tracePt t="52119" x="2578100" y="4603750"/>
          <p14:tracePt t="52136" x="2584450" y="4616450"/>
          <p14:tracePt t="52153" x="2590800" y="4641850"/>
          <p14:tracePt t="52171" x="2609850" y="4660900"/>
          <p14:tracePt t="52187" x="2616200" y="4667250"/>
          <p14:tracePt t="52204" x="2616200" y="4673600"/>
          <p14:tracePt t="52219" x="2628900" y="4686300"/>
          <p14:tracePt t="52236" x="2647950" y="4705350"/>
          <p14:tracePt t="52253" x="2654300" y="4718050"/>
          <p14:tracePt t="52269" x="2673350" y="4730750"/>
          <p14:tracePt t="52286" x="2686050" y="4743450"/>
          <p14:tracePt t="52303" x="2698750" y="4756150"/>
          <p14:tracePt t="52319" x="2711450" y="4768850"/>
          <p14:tracePt t="52336" x="2730500" y="4787900"/>
          <p14:tracePt t="52353" x="2736850" y="4794250"/>
          <p14:tracePt t="52369" x="2743200" y="4800600"/>
          <p14:tracePt t="52386" x="2749550" y="4806950"/>
          <p14:tracePt t="52403" x="2762250" y="4813300"/>
          <p14:tracePt t="52419" x="2794000" y="4838700"/>
          <p14:tracePt t="52436" x="2813050" y="4845050"/>
          <p14:tracePt t="52453" x="2825750" y="4857750"/>
          <p14:tracePt t="52469" x="2851150" y="4883150"/>
          <p14:tracePt t="52486" x="2857500" y="4889500"/>
          <p14:tracePt t="52503" x="2876550" y="4908550"/>
          <p14:tracePt t="52519" x="2895600" y="4927600"/>
          <p14:tracePt t="52536" x="2914650" y="4933950"/>
          <p14:tracePt t="52553" x="2927350" y="4946650"/>
          <p14:tracePt t="52569" x="2946400" y="4959350"/>
          <p14:tracePt t="52586" x="2965450" y="4965700"/>
          <p14:tracePt t="52603" x="2971800" y="4972050"/>
          <p14:tracePt t="52619" x="2997200" y="4991100"/>
          <p14:tracePt t="52636" x="3003550" y="4997450"/>
          <p14:tracePt t="52653" x="3009900" y="4997450"/>
          <p14:tracePt t="52669" x="3016250" y="5003800"/>
          <p14:tracePt t="52686" x="3028950" y="5003800"/>
          <p14:tracePt t="52703" x="3041650" y="5010150"/>
          <p14:tracePt t="52719" x="3048000" y="5016500"/>
          <p14:tracePt t="52736" x="3060700" y="5035550"/>
          <p14:tracePt t="52753" x="3079750" y="5041900"/>
          <p14:tracePt t="52769" x="3086100" y="5048250"/>
          <p14:tracePt t="52796" x="3092450" y="5054600"/>
          <p14:tracePt t="52836" x="3098800" y="5060950"/>
          <p14:tracePt t="52892" x="3117850" y="5073650"/>
          <p14:tracePt t="52924" x="3124200" y="5080000"/>
          <p14:tracePt t="52947" x="3130550" y="5086350"/>
          <p14:tracePt t="52955" x="3130550" y="5092700"/>
          <p14:tracePt t="52972" x="3136900" y="5099050"/>
          <p14:tracePt t="52996" x="3155950" y="5118100"/>
          <p14:tracePt t="53260" x="3149600" y="5118100"/>
          <p14:tracePt t="53268" x="3130550" y="5105400"/>
          <p14:tracePt t="53276" x="3124200" y="5099050"/>
          <p14:tracePt t="53292" x="3117850" y="5092700"/>
          <p14:tracePt t="53303" x="3105150" y="5086350"/>
          <p14:tracePt t="53320" x="3073400" y="5067300"/>
          <p14:tracePt t="53336" x="3060700" y="5054600"/>
          <p14:tracePt t="53353" x="3048000" y="5048250"/>
          <p14:tracePt t="53369" x="3028950" y="5035550"/>
          <p14:tracePt t="53386" x="3022600" y="5022850"/>
          <p14:tracePt t="53403" x="3016250" y="5016500"/>
          <p14:tracePt t="53420" x="2990850" y="4991100"/>
          <p14:tracePt t="53444" x="2984500" y="4978400"/>
          <p14:tracePt t="53460" x="2965450" y="4959350"/>
          <p14:tracePt t="53470" x="2965450" y="4953000"/>
          <p14:tracePt t="53486" x="2959100" y="4927600"/>
          <p14:tracePt t="53503" x="2946400" y="4908550"/>
          <p14:tracePt t="53520" x="2946400" y="4902200"/>
          <p14:tracePt t="53536" x="2940050" y="4895850"/>
          <p14:tracePt t="53553" x="2940050" y="4883150"/>
          <p14:tracePt t="53570" x="2921000" y="4851400"/>
          <p14:tracePt t="53586" x="2908300" y="4826000"/>
          <p14:tracePt t="53603" x="2895600" y="4813300"/>
          <p14:tracePt t="53620" x="2870200" y="4775200"/>
          <p14:tracePt t="53636" x="2863850" y="4756150"/>
          <p14:tracePt t="53653" x="2857500" y="4743450"/>
          <p14:tracePt t="53670" x="2832100" y="4718050"/>
          <p14:tracePt t="53687" x="2825750" y="4705350"/>
          <p14:tracePt t="53703" x="2819400" y="4699000"/>
          <p14:tracePt t="53720" x="2806700" y="4679950"/>
          <p14:tracePt t="53736" x="2781300" y="4654550"/>
          <p14:tracePt t="53753" x="2774950" y="4641850"/>
          <p14:tracePt t="53770" x="2774950" y="4622800"/>
          <p14:tracePt t="53786" x="2755900" y="4610100"/>
          <p14:tracePt t="53803" x="2743200" y="4572000"/>
          <p14:tracePt t="53820" x="2730500" y="4546600"/>
          <p14:tracePt t="53836" x="2705100" y="4521200"/>
          <p14:tracePt t="53853" x="2698750" y="4495800"/>
          <p14:tracePt t="53870" x="2692400" y="4489450"/>
          <p14:tracePt t="53886" x="2673350" y="4457700"/>
          <p14:tracePt t="53903" x="2654300" y="4419600"/>
          <p14:tracePt t="53920" x="2641600" y="4394200"/>
          <p14:tracePt t="53936" x="2635250" y="4362450"/>
          <p14:tracePt t="53953" x="2616200" y="4318000"/>
          <p14:tracePt t="53970" x="2597150" y="4273550"/>
          <p14:tracePt t="53987" x="2584450" y="4248150"/>
          <p14:tracePt t="54003" x="2571750" y="4229100"/>
          <p14:tracePt t="54004" x="2565400" y="4203700"/>
          <p14:tracePt t="54020" x="2552700" y="4178300"/>
          <p14:tracePt t="54036" x="2552700" y="4165600"/>
          <p14:tracePt t="54053" x="2540000" y="4146550"/>
          <p14:tracePt t="54070" x="2533650" y="4121150"/>
          <p14:tracePt t="54086" x="2533650" y="4114800"/>
          <p14:tracePt t="54103" x="2527300" y="4108450"/>
          <p14:tracePt t="54120" x="2527300" y="4095750"/>
          <p14:tracePt t="54136" x="2527300" y="4076700"/>
          <p14:tracePt t="54153" x="2520950" y="4064000"/>
          <p14:tracePt t="54170" x="2508250" y="4057650"/>
          <p14:tracePt t="54187" x="2508250" y="4044950"/>
          <p14:tracePt t="54204" x="2501900" y="4038600"/>
          <p14:tracePt t="54484" x="2501900" y="4051300"/>
          <p14:tracePt t="54492" x="2501900" y="4057650"/>
          <p14:tracePt t="54503" x="2501900" y="4070350"/>
          <p14:tracePt t="54520" x="2501900" y="4102100"/>
          <p14:tracePt t="54536" x="2501900" y="4114800"/>
          <p14:tracePt t="54553" x="2501900" y="4133850"/>
          <p14:tracePt t="54570" x="2501900" y="4140200"/>
          <p14:tracePt t="54587" x="2508250" y="4165600"/>
          <p14:tracePt t="54603" x="2508250" y="4171950"/>
          <p14:tracePt t="54620" x="2508250" y="4197350"/>
          <p14:tracePt t="54636" x="2508250" y="4203700"/>
          <p14:tracePt t="54844" x="2514600" y="4210050"/>
          <p14:tracePt t="54900" x="2514600" y="4216400"/>
          <p14:tracePt t="54908" x="2514600" y="4222750"/>
          <p14:tracePt t="54920" x="2514600" y="4229100"/>
          <p14:tracePt t="54937" x="2520950" y="4241800"/>
          <p14:tracePt t="54953" x="2520950" y="4254500"/>
          <p14:tracePt t="54970" x="2546350" y="4292600"/>
          <p14:tracePt t="54987" x="2546350" y="4298950"/>
          <p14:tracePt t="55003" x="2565400" y="4330700"/>
          <p14:tracePt t="55004" x="2565400" y="4337050"/>
          <p14:tracePt t="55020" x="2590800" y="4381500"/>
          <p14:tracePt t="55037" x="2597150" y="4400550"/>
          <p14:tracePt t="55053" x="2609850" y="4419600"/>
          <p14:tracePt t="55070" x="2616200" y="4445000"/>
          <p14:tracePt t="55086" x="2635250" y="4470400"/>
          <p14:tracePt t="55103" x="2647950" y="4489450"/>
          <p14:tracePt t="55120" x="2673350" y="4514850"/>
          <p14:tracePt t="55136" x="2686050" y="4540250"/>
          <p14:tracePt t="55153" x="2717800" y="4584700"/>
          <p14:tracePt t="55170" x="2730500" y="4622800"/>
          <p14:tracePt t="55187" x="2787650" y="4686300"/>
          <p14:tracePt t="55188" x="2794000" y="4711700"/>
          <p14:tracePt t="55203" x="2813050" y="4730750"/>
          <p14:tracePt t="55220" x="2838450" y="4781550"/>
          <p14:tracePt t="55237" x="2876550" y="4826000"/>
          <p14:tracePt t="55253" x="2901950" y="4876800"/>
          <p14:tracePt t="55270" x="2921000" y="4895850"/>
          <p14:tracePt t="55287" x="2933700" y="4921250"/>
          <p14:tracePt t="55303" x="2952750" y="4940300"/>
          <p14:tracePt t="55320" x="2959100" y="4959350"/>
          <p14:tracePt t="55337" x="2978150" y="4984750"/>
          <p14:tracePt t="55353" x="2997200" y="4997450"/>
          <p14:tracePt t="55370" x="3003550" y="5022850"/>
          <p14:tracePt t="55387" x="3022600" y="5048250"/>
          <p14:tracePt t="55388" x="3028950" y="5054600"/>
          <p14:tracePt t="55403" x="3028950" y="5073650"/>
          <p14:tracePt t="55421" x="3041650" y="5105400"/>
          <p14:tracePt t="55437" x="3048000" y="5118100"/>
          <p14:tracePt t="55453" x="3067050" y="5149850"/>
          <p14:tracePt t="55470" x="3073400" y="5168900"/>
          <p14:tracePt t="55487" x="3079750" y="5187950"/>
          <p14:tracePt t="55508" x="3092450" y="5207000"/>
          <p14:tracePt t="55520" x="3092450" y="5213350"/>
          <p14:tracePt t="55540" x="3098800" y="5232400"/>
          <p14:tracePt t="55556" x="3105150" y="5238750"/>
          <p14:tracePt t="55604" x="3111500" y="5245100"/>
          <p14:tracePt t="55716" x="3098800" y="5245100"/>
          <p14:tracePt t="55724" x="3086100" y="5226050"/>
          <p14:tracePt t="55737" x="3067050" y="5187950"/>
          <p14:tracePt t="55753" x="3035300" y="5105400"/>
          <p14:tracePt t="55770" x="2990850" y="4984750"/>
          <p14:tracePt t="55787" x="2927350" y="4883150"/>
          <p14:tracePt t="55803" x="2889250" y="4794250"/>
          <p14:tracePt t="55804" x="2870200" y="4768850"/>
          <p14:tracePt t="55820" x="2838450" y="4718050"/>
          <p14:tracePt t="55837" x="2800350" y="4660900"/>
          <p14:tracePt t="55853" x="2774950" y="4616450"/>
          <p14:tracePt t="55870" x="2743200" y="4578350"/>
          <p14:tracePt t="55887" x="2711450" y="4533900"/>
          <p14:tracePt t="55904" x="2692400" y="4489450"/>
          <p14:tracePt t="55920" x="2667000" y="4438650"/>
          <p14:tracePt t="55937" x="2635250" y="4406900"/>
          <p14:tracePt t="55953" x="2609850" y="4356100"/>
          <p14:tracePt t="55970" x="2590800" y="4311650"/>
          <p14:tracePt t="55987" x="2559050" y="4267200"/>
          <p14:tracePt t="56004" x="2552700" y="4241800"/>
          <p14:tracePt t="56004" x="2546350" y="4235450"/>
          <p14:tracePt t="56020" x="2527300" y="4216400"/>
          <p14:tracePt t="56077" x="2520950" y="4197350"/>
          <p14:tracePt t="56172" x="2514600" y="4191000"/>
          <p14:tracePt t="56212" x="2508250" y="4184650"/>
          <p14:tracePt t="56228" x="2501900" y="4184650"/>
          <p14:tracePt t="56252" x="2489200" y="4184650"/>
          <p14:tracePt t="56268" x="2482850" y="4184650"/>
          <p14:tracePt t="56277" x="2470150" y="4178300"/>
          <p14:tracePt t="56292" x="2457450" y="4178300"/>
          <p14:tracePt t="56341" x="2451100" y="4178300"/>
          <p14:tracePt t="56380" x="2444750" y="4178300"/>
          <p14:tracePt t="56396" x="2438400" y="4178300"/>
          <p14:tracePt t="56428" x="2425700" y="4178300"/>
          <p14:tracePt t="56460" x="2413000" y="4178300"/>
          <p14:tracePt t="56492" x="2400300" y="4171950"/>
          <p14:tracePt t="59790" x="2425700" y="4171950"/>
          <p14:tracePt t="59797" x="2451100" y="4171950"/>
          <p14:tracePt t="59805" x="2463800" y="4171950"/>
          <p14:tracePt t="59821" x="2495550" y="4197350"/>
          <p14:tracePt t="59838" x="2520950" y="4216400"/>
          <p14:tracePt t="59854" x="2533650" y="4222750"/>
          <p14:tracePt t="59871" x="2546350" y="4235450"/>
          <p14:tracePt t="59888" x="2559050" y="4241800"/>
          <p14:tracePt t="60077" x="2552700" y="4248150"/>
          <p14:tracePt t="60086" x="2546350" y="4248150"/>
          <p14:tracePt t="60093" x="2533650" y="4235450"/>
          <p14:tracePt t="60109" x="2520950" y="4222750"/>
          <p14:tracePt t="60121" x="2514600" y="4216400"/>
          <p14:tracePt t="60138" x="2501900" y="4210050"/>
          <p14:tracePt t="60154" x="2476500" y="4203700"/>
          <p14:tracePt t="60171" x="2470150" y="4197350"/>
          <p14:tracePt t="60188" x="2463800" y="4197350"/>
          <p14:tracePt t="60204" x="2451100" y="4197350"/>
          <p14:tracePt t="60221" x="2432050" y="4184650"/>
          <p14:tracePt t="60238" x="2413000" y="4178300"/>
          <p14:tracePt t="60255" x="2387600" y="4171950"/>
          <p14:tracePt t="60272" x="2381250" y="4171950"/>
          <p14:tracePt t="60965" x="2374900" y="4159250"/>
          <p14:tracePt t="60973" x="2368550" y="4146550"/>
          <p14:tracePt t="60998" x="2349500" y="4146550"/>
          <p14:tracePt t="61006" x="2343150" y="4140200"/>
          <p14:tracePt t="61029" x="2336800" y="4133850"/>
          <p14:tracePt t="61045" x="2330450" y="4133850"/>
          <p14:tracePt t="61429" x="2336800" y="4133850"/>
          <p14:tracePt t="61437" x="2343150" y="4133850"/>
          <p14:tracePt t="61455" x="2368550" y="4133850"/>
          <p14:tracePt t="61471" x="2393950" y="4146550"/>
          <p14:tracePt t="61488" x="2400300" y="4152900"/>
          <p14:tracePt t="61505" x="2413000" y="4165600"/>
          <p14:tracePt t="61870" x="2419350" y="4171950"/>
          <p14:tracePt t="61878" x="2432050" y="4184650"/>
          <p14:tracePt t="61888" x="2438400" y="4203700"/>
          <p14:tracePt t="61905" x="2476500" y="4241800"/>
          <p14:tracePt t="61921" x="2514600" y="4298950"/>
          <p14:tracePt t="61938" x="2552700" y="4337050"/>
          <p14:tracePt t="61955" x="2578100" y="4375150"/>
          <p14:tracePt t="61972" x="2609850" y="4419600"/>
          <p14:tracePt t="61988" x="2628900" y="4457700"/>
          <p14:tracePt t="62005" x="2641600" y="4489450"/>
          <p14:tracePt t="62005" x="2654300" y="4508500"/>
          <p14:tracePt t="62022" x="2660650" y="4527550"/>
          <p14:tracePt t="62038" x="2660650" y="4546600"/>
          <p14:tracePt t="62055" x="2667000" y="4559300"/>
          <p14:tracePt t="62072" x="2667000" y="4565650"/>
          <p14:tracePt t="62088" x="2667000" y="4578350"/>
          <p14:tracePt t="62105" x="2686050" y="4597400"/>
          <p14:tracePt t="62278" x="2679700" y="4597400"/>
          <p14:tracePt t="62286" x="2660650" y="4597400"/>
          <p14:tracePt t="62294" x="2654300" y="4597400"/>
          <p14:tracePt t="62310" x="2647950" y="4591050"/>
          <p14:tracePt t="62326" x="2641600" y="4591050"/>
          <p14:tracePt t="62338" x="2616200" y="4584700"/>
          <p14:tracePt t="62355" x="2597150" y="4572000"/>
          <p14:tracePt t="62372" x="2578100" y="4559300"/>
          <p14:tracePt t="62388" x="2571750" y="4552950"/>
          <p14:tracePt t="62405" x="2559050" y="4552950"/>
          <p14:tracePt t="62446" x="2546350" y="4552950"/>
          <p14:tracePt t="62814" x="2571750" y="4552950"/>
          <p14:tracePt t="63134" x="2578100" y="4533900"/>
          <p14:tracePt t="63142" x="2578100" y="4527550"/>
          <p14:tracePt t="63155" x="2590800" y="4508500"/>
          <p14:tracePt t="63175" x="2597150" y="4502150"/>
          <p14:tracePt t="63190" x="2603500" y="4495800"/>
          <p14:tracePt t="63710" x="2609850" y="4495800"/>
          <p14:tracePt t="63750" x="2609850" y="4502150"/>
          <p14:tracePt t="63854" x="2603500" y="4514850"/>
          <p14:tracePt t="64190" x="2597150" y="4521200"/>
          <p14:tracePt t="64206" x="2584450" y="4521200"/>
          <p14:tracePt t="64270" x="2578100" y="4521200"/>
          <p14:tracePt t="64326" x="2571750" y="4521200"/>
          <p14:tracePt t="64366" x="2565400" y="4521200"/>
          <p14:tracePt t="65158" x="2578100" y="4527550"/>
          <p14:tracePt t="68087" x="2578100" y="4521200"/>
          <p14:tracePt t="68095" x="2578100" y="4514850"/>
          <p14:tracePt t="68111" x="2578100" y="4502150"/>
          <p14:tracePt t="68127" x="2578100" y="4489450"/>
          <p14:tracePt t="68140" x="2578100" y="4483100"/>
          <p14:tracePt t="68156" x="2578100" y="4464050"/>
          <p14:tracePt t="68174" x="2578100" y="4451350"/>
          <p14:tracePt t="68190" x="2578100" y="4438650"/>
          <p14:tracePt t="68206" x="2578100" y="4425950"/>
          <p14:tracePt t="68223" x="2578100" y="4413250"/>
          <p14:tracePt t="68247" x="2578100" y="4406900"/>
          <p14:tracePt t="68271" x="2578100" y="4400550"/>
          <p14:tracePt t="68279" x="2578100" y="4394200"/>
          <p14:tracePt t="68295" x="2578100" y="4375150"/>
          <p14:tracePt t="68306" x="2578100" y="4368800"/>
          <p14:tracePt t="68323" x="2578100" y="4337050"/>
          <p14:tracePt t="68340" x="2578100" y="4318000"/>
          <p14:tracePt t="68357" x="2578100" y="4286250"/>
          <p14:tracePt t="68373" x="2578100" y="4273550"/>
          <p14:tracePt t="68390" x="2578100" y="4241800"/>
          <p14:tracePt t="68406" x="2578100" y="4216400"/>
          <p14:tracePt t="68407" x="2578100" y="4210050"/>
          <p14:tracePt t="68423" x="2578100" y="4197350"/>
          <p14:tracePt t="68440" x="2578100" y="4171950"/>
          <p14:tracePt t="68456" x="2578100" y="4165600"/>
          <p14:tracePt t="68473" x="2578100" y="4140200"/>
          <p14:tracePt t="68490" x="2578100" y="4127500"/>
          <p14:tracePt t="68506" x="2578100" y="4102100"/>
          <p14:tracePt t="68523" x="2578100" y="4089400"/>
          <p14:tracePt t="68540" x="2578100" y="4064000"/>
          <p14:tracePt t="68557" x="2578100" y="4051300"/>
          <p14:tracePt t="68574" x="2584450" y="4019550"/>
          <p14:tracePt t="68590" x="2584450" y="4000500"/>
          <p14:tracePt t="68606" x="2584450" y="3975100"/>
          <p14:tracePt t="68607" x="2584450" y="3962400"/>
          <p14:tracePt t="68623" x="2590800" y="3943350"/>
          <p14:tracePt t="68640" x="2590800" y="3917950"/>
          <p14:tracePt t="68656" x="2590800" y="3898900"/>
          <p14:tracePt t="68673" x="2597150" y="3879850"/>
          <p14:tracePt t="68690" x="2597150" y="3848100"/>
          <p14:tracePt t="68706" x="2616200" y="3816350"/>
          <p14:tracePt t="68723" x="2616200" y="3784600"/>
          <p14:tracePt t="68740" x="2622550" y="3759200"/>
          <p14:tracePt t="68756" x="2622550" y="3733800"/>
          <p14:tracePt t="68773" x="2635250" y="3695700"/>
          <p14:tracePt t="68790" x="2635250" y="3683000"/>
          <p14:tracePt t="68807" x="2635250" y="3638550"/>
          <p14:tracePt t="68823" x="2641600" y="3600450"/>
          <p14:tracePt t="68840" x="2641600" y="3568700"/>
          <p14:tracePt t="68857" x="2641600" y="3536950"/>
          <p14:tracePt t="68873" x="2641600" y="3511550"/>
          <p14:tracePt t="68890" x="2641600" y="3492500"/>
          <p14:tracePt t="68906" x="2641600" y="3473450"/>
          <p14:tracePt t="68923" x="2641600" y="3448050"/>
          <p14:tracePt t="68940" x="2641600" y="3435350"/>
          <p14:tracePt t="68956" x="2641600" y="3409950"/>
          <p14:tracePt t="68973" x="2641600" y="3397250"/>
          <p14:tracePt t="68990" x="2641600" y="3365500"/>
          <p14:tracePt t="69007" x="2641600" y="3340100"/>
          <p14:tracePt t="69007" x="2641600" y="3321050"/>
          <p14:tracePt t="69023" x="2641600" y="3289300"/>
          <p14:tracePt t="69040" x="2641600" y="3257550"/>
          <p14:tracePt t="69056" x="2641600" y="3238500"/>
          <p14:tracePt t="69073" x="2641600" y="3219450"/>
          <p14:tracePt t="69090" x="2641600" y="3200400"/>
          <p14:tracePt t="69107" x="2641600" y="3168650"/>
          <p14:tracePt t="69123" x="2641600" y="3155950"/>
          <p14:tracePt t="69140" x="2641600" y="3143250"/>
          <p14:tracePt t="69156" x="2641600" y="3130550"/>
          <p14:tracePt t="69173" x="2641600" y="3124200"/>
          <p14:tracePt t="69190" x="2641600" y="3117850"/>
          <p14:tracePt t="69207" x="2641600" y="3105150"/>
          <p14:tracePt t="69223" x="2641600" y="3092450"/>
          <p14:tracePt t="69240" x="2641600" y="3086100"/>
          <p14:tracePt t="69257" x="2641600" y="3079750"/>
          <p14:tracePt t="69273" x="2641600" y="3067050"/>
          <p14:tracePt t="69295" x="2641600" y="3054350"/>
          <p14:tracePt t="69319" x="2641600" y="3048000"/>
          <p14:tracePt t="75249" x="2641600" y="3060700"/>
          <p14:tracePt t="75265" x="2641600" y="3067050"/>
          <p14:tracePt t="76145" x="2641600" y="3079750"/>
          <p14:tracePt t="78794" x="2641600" y="3067050"/>
          <p14:tracePt t="78962" x="2641600" y="3054350"/>
          <p14:tracePt t="78994" x="2641600" y="3048000"/>
          <p14:tracePt t="79674" x="2641600" y="3060700"/>
          <p14:tracePt t="79682" x="2641600" y="3098800"/>
          <p14:tracePt t="79692" x="2641600" y="3136900"/>
          <p14:tracePt t="79709" x="2641600" y="3181350"/>
          <p14:tracePt t="79726" x="2641600" y="3238500"/>
          <p14:tracePt t="79742" x="2641600" y="3282950"/>
          <p14:tracePt t="79759" x="2641600" y="3327400"/>
          <p14:tracePt t="79776" x="2641600" y="3371850"/>
          <p14:tracePt t="79793" x="2641600" y="3454400"/>
          <p14:tracePt t="79809" x="2641600" y="3536950"/>
          <p14:tracePt t="79810" x="2641600" y="3587750"/>
          <p14:tracePt t="79826" x="2641600" y="3683000"/>
          <p14:tracePt t="79842" x="2641600" y="3759200"/>
          <p14:tracePt t="79859" x="2660650" y="3829050"/>
          <p14:tracePt t="79876" x="2673350" y="3873500"/>
          <p14:tracePt t="79892" x="2673350" y="3917950"/>
          <p14:tracePt t="79909" x="2679700" y="3962400"/>
          <p14:tracePt t="79926" x="2692400" y="4006850"/>
          <p14:tracePt t="79942" x="2692400" y="4038600"/>
          <p14:tracePt t="79959" x="2692400" y="4070350"/>
          <p14:tracePt t="79976" x="2711450" y="4095750"/>
          <p14:tracePt t="79992" x="2711450" y="4140200"/>
          <p14:tracePt t="80009" x="2717800" y="4171950"/>
          <p14:tracePt t="80010" x="2717800" y="4197350"/>
          <p14:tracePt t="80026" x="2717800" y="4222750"/>
          <p14:tracePt t="80042" x="2724150" y="4254500"/>
          <p14:tracePt t="80059" x="2724150" y="4279900"/>
          <p14:tracePt t="80076" x="2724150" y="4292600"/>
          <p14:tracePt t="80093" x="2724150" y="4324350"/>
          <p14:tracePt t="80109" x="2724150" y="4343400"/>
          <p14:tracePt t="80126" x="2724150" y="4362450"/>
          <p14:tracePt t="80142" x="2730500" y="4375150"/>
          <p14:tracePt t="80162" x="2730500" y="4387850"/>
          <p14:tracePt t="80176" x="2730500" y="4394200"/>
          <p14:tracePt t="80192" x="2730500" y="4400550"/>
          <p14:tracePt t="80209" x="2730500" y="4406900"/>
          <p14:tracePt t="80226" x="2730500" y="4438650"/>
          <p14:tracePt t="80242" x="2730500" y="4451350"/>
          <p14:tracePt t="80259" x="2730500" y="4483100"/>
          <p14:tracePt t="80276" x="2730500" y="4514850"/>
          <p14:tracePt t="80292" x="2730500" y="4552950"/>
          <p14:tracePt t="80309" x="2730500" y="4572000"/>
          <p14:tracePt t="80326" x="2730500" y="4610100"/>
          <p14:tracePt t="80343" x="2717800" y="4635500"/>
          <p14:tracePt t="80359" x="2717800" y="4648200"/>
          <p14:tracePt t="80376" x="2717800" y="4673600"/>
          <p14:tracePt t="80392" x="2717800" y="4686300"/>
          <p14:tracePt t="80409" x="2705100" y="4711700"/>
          <p14:tracePt t="80426" x="2705100" y="4718050"/>
          <p14:tracePt t="80554" x="2698750" y="4724400"/>
          <p14:tracePt t="80570" x="2692400" y="4724400"/>
          <p14:tracePt t="80578" x="2686050" y="4718050"/>
          <p14:tracePt t="80592" x="2679700" y="4705350"/>
          <p14:tracePt t="80609" x="2660650" y="4667250"/>
          <p14:tracePt t="80610" x="2647950" y="4635500"/>
          <p14:tracePt t="80626" x="2622550" y="4565650"/>
          <p14:tracePt t="80643" x="2609850" y="4521200"/>
          <p14:tracePt t="80659" x="2603500" y="4470400"/>
          <p14:tracePt t="80676" x="2578100" y="4432300"/>
          <p14:tracePt t="80692" x="2565400" y="4394200"/>
          <p14:tracePt t="80709" x="2559050" y="4375150"/>
          <p14:tracePt t="80726" x="2546350" y="4349750"/>
          <p14:tracePt t="80914" x="2546350" y="4343400"/>
          <p14:tracePt t="80930" x="2552700" y="4362450"/>
          <p14:tracePt t="80938" x="2552700" y="4368800"/>
          <p14:tracePt t="80946" x="2559050" y="4375150"/>
          <p14:tracePt t="80959" x="2559050" y="4400550"/>
          <p14:tracePt t="80976" x="2578100" y="4425950"/>
          <p14:tracePt t="80993" x="2584450" y="4451350"/>
          <p14:tracePt t="81010" x="2584450" y="4457700"/>
          <p14:tracePt t="81027" x="2584450" y="4470400"/>
          <p14:tracePt t="81043" x="2584450" y="4476750"/>
          <p14:tracePt t="81059" x="2584450" y="4489450"/>
          <p14:tracePt t="81130" x="2584450" y="4495800"/>
          <p14:tracePt t="81146" x="2584450" y="4508500"/>
          <p14:tracePt t="81162" x="2584450" y="4514850"/>
          <p14:tracePt t="81170" x="2584450" y="4527550"/>
          <p14:tracePt t="82987" x="2584450" y="4533900"/>
          <p14:tracePt t="83002" x="2584450" y="4546600"/>
          <p14:tracePt t="84915" x="2584450" y="4521200"/>
          <p14:tracePt t="84923" x="2584450" y="4514850"/>
          <p14:tracePt t="84931" x="2584450" y="4483100"/>
          <p14:tracePt t="84944" x="2584450" y="4470400"/>
          <p14:tracePt t="84960" x="2584450" y="4419600"/>
          <p14:tracePt t="84977" x="2584450" y="4356100"/>
          <p14:tracePt t="84994" x="2584450" y="4311650"/>
          <p14:tracePt t="85010" x="2584450" y="4254500"/>
          <p14:tracePt t="85011" x="2584450" y="4248150"/>
          <p14:tracePt t="85027" x="2584450" y="4203700"/>
          <p14:tracePt t="85043" x="2584450" y="4152900"/>
          <p14:tracePt t="85060" x="2584450" y="4108450"/>
          <p14:tracePt t="85077" x="2584450" y="4070350"/>
          <p14:tracePt t="85094" x="2584450" y="4038600"/>
          <p14:tracePt t="85110" x="2571750" y="4006850"/>
          <p14:tracePt t="85127" x="2571750" y="3994150"/>
          <p14:tracePt t="85144" x="2571750" y="3981450"/>
          <p14:tracePt t="85160" x="2571750" y="3962400"/>
          <p14:tracePt t="85177" x="2571750" y="3956050"/>
          <p14:tracePt t="85194" x="2565400" y="3949700"/>
          <p14:tracePt t="85211" x="2565400" y="3924300"/>
          <p14:tracePt t="85227" x="2565400" y="3905250"/>
          <p14:tracePt t="85244" x="2559050" y="3867150"/>
          <p14:tracePt t="85260" x="2559050" y="3822700"/>
          <p14:tracePt t="85277" x="2559050" y="3790950"/>
          <p14:tracePt t="85294" x="2540000" y="3746500"/>
          <p14:tracePt t="85310" x="2540000" y="3714750"/>
          <p14:tracePt t="85327" x="2533650" y="3689350"/>
          <p14:tracePt t="85344" x="2533650" y="3657600"/>
          <p14:tracePt t="85360" x="2533650" y="3632200"/>
          <p14:tracePt t="85377" x="2520950" y="3619500"/>
          <p14:tracePt t="85394" x="2514600" y="3581400"/>
          <p14:tracePt t="85395" x="2514600" y="3575050"/>
          <p14:tracePt t="85410" x="2514600" y="3549650"/>
          <p14:tracePt t="85427" x="2495550" y="3511550"/>
          <p14:tracePt t="85444" x="2495550" y="3505200"/>
          <p14:tracePt t="85461" x="2495550" y="3473450"/>
          <p14:tracePt t="85477" x="2495550" y="3454400"/>
          <p14:tracePt t="85494" x="2495550" y="3448050"/>
          <p14:tracePt t="85510" x="2489200" y="3435350"/>
          <p14:tracePt t="85527" x="2489200" y="3416300"/>
          <p14:tracePt t="85544" x="2489200" y="3409950"/>
          <p14:tracePt t="85560" x="2489200" y="3397250"/>
          <p14:tracePt t="85577" x="2489200" y="3390900"/>
          <p14:tracePt t="85594" x="2482850" y="3371850"/>
          <p14:tracePt t="85610" x="2482850" y="3352800"/>
          <p14:tracePt t="85627" x="2482850" y="3333750"/>
          <p14:tracePt t="85644" x="2476500" y="3314700"/>
          <p14:tracePt t="85683" x="2476500" y="3308350"/>
          <p14:tracePt t="85715" x="2476500" y="3302000"/>
          <p14:tracePt t="85731" x="2476500" y="3295650"/>
          <p14:tracePt t="85747" x="2476500" y="3276600"/>
          <p14:tracePt t="85763" x="2476500" y="3270250"/>
          <p14:tracePt t="85779" x="2476500" y="3263900"/>
          <p14:tracePt t="85795" x="2476500" y="3257550"/>
          <p14:tracePt t="85804" x="2476500" y="3238500"/>
          <p14:tracePt t="85811" x="2476500" y="3232150"/>
          <p14:tracePt t="85827" x="2476500" y="3200400"/>
          <p14:tracePt t="85844" x="2476500" y="3187700"/>
          <p14:tracePt t="85860" x="2476500" y="3168650"/>
          <p14:tracePt t="85877" x="2476500" y="3155950"/>
          <p14:tracePt t="85894" x="2476500" y="3143250"/>
          <p14:tracePt t="86355" x="2476500" y="3124200"/>
          <p14:tracePt t="86363" x="2476500" y="3117850"/>
          <p14:tracePt t="86377" x="2476500" y="3111500"/>
          <p14:tracePt t="86515" x="2476500" y="3105150"/>
          <p14:tracePt t="86531" x="2476500" y="3086100"/>
          <p14:tracePt t="86555" x="2476500" y="3079750"/>
          <p14:tracePt t="86571" x="2476500" y="3073400"/>
          <p14:tracePt t="86643" x="2476500" y="3067050"/>
          <p14:tracePt t="86827" x="2482850" y="3054350"/>
          <p14:tracePt t="86851" x="2489200" y="3054350"/>
          <p14:tracePt t="86859" x="2495550" y="3060700"/>
          <p14:tracePt t="86876" x="2495550" y="3067050"/>
          <p14:tracePt t="86883" x="2495550" y="3073400"/>
          <p14:tracePt t="86894" x="2508250" y="3079750"/>
          <p14:tracePt t="86911" x="2508250" y="3086100"/>
          <p14:tracePt t="86931" x="2508250" y="3105150"/>
          <p14:tracePt t="86944" x="2508250" y="3111500"/>
          <p14:tracePt t="86963" x="2508250" y="3117850"/>
          <p14:tracePt t="87091" x="2514600" y="3124200"/>
          <p14:tracePt t="92029" x="2514600" y="3162300"/>
          <p14:tracePt t="92037" x="2514600" y="3213100"/>
          <p14:tracePt t="92045" x="2565400" y="3308350"/>
          <p14:tracePt t="92062" x="2768600" y="3556000"/>
          <p14:tracePt t="92078" x="3022600" y="3790950"/>
          <p14:tracePt t="92095" x="3244850" y="3956050"/>
          <p14:tracePt t="92112" x="3403600" y="4089400"/>
          <p14:tracePt t="92128" x="3549650" y="4210050"/>
          <p14:tracePt t="92145" x="3619500" y="4260850"/>
          <p14:tracePt t="92162" x="3670300" y="4298950"/>
          <p14:tracePt t="92179" x="3683000" y="4311650"/>
          <p14:tracePt t="92195" x="3689350" y="4330700"/>
          <p14:tracePt t="92212" x="3702050" y="4337050"/>
          <p14:tracePt t="92229" x="3714750" y="4356100"/>
          <p14:tracePt t="92246" x="3714750" y="4362450"/>
          <p14:tracePt t="92262" x="3714750" y="4368800"/>
          <p14:tracePt t="92278" x="3727450" y="4394200"/>
          <p14:tracePt t="92295" x="3733800" y="4400550"/>
          <p14:tracePt t="92312" x="3765550" y="4432300"/>
          <p14:tracePt t="92328" x="3771900" y="4489450"/>
          <p14:tracePt t="92345" x="3790950" y="4559300"/>
          <p14:tracePt t="92362" x="3829050" y="4616450"/>
          <p14:tracePt t="92379" x="3917950" y="4756150"/>
          <p14:tracePt t="92395" x="3981450" y="4889500"/>
          <p14:tracePt t="92412" x="4038600" y="5010150"/>
          <p14:tracePt t="92429" x="4133850" y="5187950"/>
          <p14:tracePt t="92445" x="4216400" y="5295900"/>
          <p14:tracePt t="92462" x="4267200" y="5372100"/>
          <p14:tracePt t="92479" x="4305300" y="5416550"/>
          <p14:tracePt t="92496" x="4368800" y="5448300"/>
          <p14:tracePt t="92512" x="4476750" y="5530850"/>
          <p14:tracePt t="92529" x="4641850" y="5594350"/>
          <p14:tracePt t="92545" x="4889500" y="5638800"/>
          <p14:tracePt t="92562" x="4978400" y="5664200"/>
          <p14:tracePt t="92579" x="5029200" y="5651500"/>
          <p14:tracePt t="92949" x="5054600" y="5651500"/>
          <p14:tracePt t="92957" x="5073650" y="5651500"/>
          <p14:tracePt t="92965" x="5086350" y="5651500"/>
          <p14:tracePt t="92979" x="5080000" y="5568950"/>
          <p14:tracePt t="92995" x="5073650" y="5537200"/>
          <p14:tracePt t="93012" x="5073650" y="5524500"/>
          <p14:tracePt t="93029" x="5067300" y="5505450"/>
          <p14:tracePt t="93045" x="5048250" y="5486400"/>
          <p14:tracePt t="93062" x="5041900" y="5473700"/>
          <p14:tracePt t="93085" x="5035550" y="5467350"/>
          <p14:tracePt t="93101" x="5035550" y="5461000"/>
          <p14:tracePt t="93117" x="5029200" y="5448300"/>
          <p14:tracePt t="93129" x="5016500" y="5429250"/>
          <p14:tracePt t="93145" x="5003800" y="5410200"/>
          <p14:tracePt t="93162" x="4984750" y="5397500"/>
          <p14:tracePt t="93179" x="4953000" y="5359400"/>
          <p14:tracePt t="93195" x="4889500" y="5302250"/>
          <p14:tracePt t="93212" x="4806950" y="5238750"/>
          <p14:tracePt t="93229" x="4413250" y="4959350"/>
          <p14:tracePt t="93245" x="3975100" y="4654550"/>
          <p14:tracePt t="93262" x="3441700" y="4273550"/>
          <p14:tracePt t="93279" x="2946400" y="3949700"/>
          <p14:tracePt t="93295" x="2635250" y="3771900"/>
          <p14:tracePt t="93312" x="2444750" y="3676650"/>
          <p14:tracePt t="93329" x="2305050" y="3587750"/>
          <p14:tracePt t="93346" x="2228850" y="3524250"/>
          <p14:tracePt t="93362" x="2184400" y="3479800"/>
          <p14:tracePt t="93378" x="2152650" y="3441700"/>
          <p14:tracePt t="93395" x="2139950" y="3397250"/>
          <p14:tracePt t="93412" x="2120900" y="3371850"/>
          <p14:tracePt t="93413" x="2108200" y="3340100"/>
          <p14:tracePt t="93429" x="2101850" y="3321050"/>
          <p14:tracePt t="93445" x="2082800" y="3289300"/>
          <p14:tracePt t="93462" x="2076450" y="3282950"/>
          <p14:tracePt t="93479" x="2070100" y="3270250"/>
          <p14:tracePt t="93517" x="2044700" y="3270250"/>
          <p14:tracePt t="93541" x="2025650" y="3263900"/>
          <p14:tracePt t="93765" x="2038350" y="3270250"/>
          <p14:tracePt t="93774" x="2044700" y="3282950"/>
          <p14:tracePt t="93781" x="2044700" y="3289300"/>
          <p14:tracePt t="93796" x="2051050" y="3295650"/>
          <p14:tracePt t="93812" x="2070100" y="3340100"/>
          <p14:tracePt t="93829" x="2076450" y="3397250"/>
          <p14:tracePt t="93846" x="2095500" y="3460750"/>
          <p14:tracePt t="93862" x="2139950" y="3549650"/>
          <p14:tracePt t="93879" x="2190750" y="3714750"/>
          <p14:tracePt t="93896" x="2241550" y="3835400"/>
          <p14:tracePt t="93912" x="2317750" y="3987800"/>
          <p14:tracePt t="93929" x="2381250" y="4152900"/>
          <p14:tracePt t="93946" x="2425700" y="4273550"/>
          <p14:tracePt t="93962" x="2476500" y="4406900"/>
          <p14:tracePt t="93979" x="2520950" y="4508500"/>
          <p14:tracePt t="93996" x="2571750" y="4610100"/>
          <p14:tracePt t="94012" x="2597150" y="4679950"/>
          <p14:tracePt t="94013" x="2609850" y="4705350"/>
          <p14:tracePt t="94029" x="2616200" y="4749800"/>
          <p14:tracePt t="94046" x="2628900" y="4768850"/>
          <p14:tracePt t="94062" x="2628900" y="4800600"/>
          <p14:tracePt t="94079" x="2641600" y="4826000"/>
          <p14:tracePt t="94096" x="2641600" y="4838700"/>
          <p14:tracePt t="94112" x="2641600" y="4870450"/>
          <p14:tracePt t="94129" x="2641600" y="4876800"/>
          <p14:tracePt t="94149" x="2641600" y="4889500"/>
          <p14:tracePt t="94162" x="2654300" y="4895850"/>
          <p14:tracePt t="94325" x="2660650" y="4902200"/>
          <p14:tracePt t="94333" x="2673350" y="4921250"/>
          <p14:tracePt t="94346" x="2692400" y="4927600"/>
          <p14:tracePt t="94362" x="2749550" y="4978400"/>
          <p14:tracePt t="94379" x="2838450" y="5041900"/>
          <p14:tracePt t="94396" x="2901950" y="5105400"/>
          <p14:tracePt t="94413" x="3003550" y="5162550"/>
          <p14:tracePt t="94413" x="3067050" y="5200650"/>
          <p14:tracePt t="94429" x="3136900" y="5251450"/>
          <p14:tracePt t="94446" x="3200400" y="5289550"/>
          <p14:tracePt t="94462" x="3238500" y="5327650"/>
          <p14:tracePt t="94479" x="3276600" y="5378450"/>
          <p14:tracePt t="94496" x="3302000" y="5435600"/>
          <p14:tracePt t="94512" x="3333750" y="5473700"/>
          <p14:tracePt t="94529" x="3346450" y="5486400"/>
          <p14:tracePt t="94546" x="3359150" y="5499100"/>
          <p14:tracePt t="94645" x="3352800" y="5499100"/>
          <p14:tracePt t="94653" x="3346450" y="5499100"/>
          <p14:tracePt t="94663" x="3327400" y="5499100"/>
          <p14:tracePt t="94701" x="3321050" y="5505450"/>
          <p14:tracePt t="94717" x="3321050" y="5518150"/>
          <p14:tracePt t="94725" x="3321050" y="5524500"/>
          <p14:tracePt t="94733" x="3333750" y="5530850"/>
          <p14:tracePt t="94746" x="3346450" y="5530850"/>
          <p14:tracePt t="94762" x="3365500" y="5537200"/>
          <p14:tracePt t="94779" x="3422650" y="5537200"/>
          <p14:tracePt t="94796" x="3689350" y="5556250"/>
          <p14:tracePt t="94812" x="4076700" y="5753100"/>
          <p14:tracePt t="94813" x="4298950" y="5835650"/>
          <p14:tracePt t="94829" x="4775200" y="6019800"/>
          <p14:tracePt t="94846" x="5283200" y="6178550"/>
          <p14:tracePt t="94862" x="5499100" y="6159500"/>
          <p14:tracePt t="94879" x="5524500" y="6127750"/>
          <p14:tracePt t="94901" x="5537200" y="6127750"/>
          <p14:tracePt t="94965" x="5537200" y="6115050"/>
          <p14:tracePt t="94981" x="5537200" y="6102350"/>
          <p14:tracePt t="95085" x="5581650" y="6089650"/>
          <p14:tracePt t="95093" x="5651500" y="6089650"/>
          <p14:tracePt t="95101" x="5689600" y="6083300"/>
          <p14:tracePt t="95113" x="5708650" y="6083300"/>
          <p14:tracePt t="95129" x="5727700" y="6083300"/>
          <p14:tracePt t="95146" x="5734050" y="6083300"/>
          <p14:tracePt t="95165" x="5746750" y="6083300"/>
          <p14:tracePt t="95229" x="5740400" y="6083300"/>
          <p14:tracePt t="95237" x="5734050" y="6083300"/>
          <p14:tracePt t="95246" x="5727700" y="6083300"/>
          <p14:tracePt t="95263" x="5702300" y="6083300"/>
          <p14:tracePt t="95279" x="5651500" y="6064250"/>
          <p14:tracePt t="95296" x="5594350" y="6032500"/>
          <p14:tracePt t="95313" x="5511800" y="6000750"/>
          <p14:tracePt t="95329" x="5454650" y="5975350"/>
          <p14:tracePt t="95346" x="5384800" y="5943600"/>
          <p14:tracePt t="95362" x="5314950" y="5924550"/>
          <p14:tracePt t="95379" x="5200650" y="5886450"/>
          <p14:tracePt t="95396" x="5054600" y="5873750"/>
          <p14:tracePt t="95413" x="4876800" y="5822950"/>
          <p14:tracePt t="95413" x="4768850" y="5810250"/>
          <p14:tracePt t="95429" x="4610100" y="5797550"/>
          <p14:tracePt t="95446" x="4406900" y="5727700"/>
          <p14:tracePt t="95462" x="4254500" y="5676900"/>
          <p14:tracePt t="95479" x="4140200" y="5619750"/>
          <p14:tracePt t="95496" x="4064000" y="5556250"/>
          <p14:tracePt t="95513" x="4000500" y="5518150"/>
          <p14:tracePt t="95529" x="3917950" y="5461000"/>
          <p14:tracePt t="95546" x="3867150" y="5416550"/>
          <p14:tracePt t="95563" x="3829050" y="5365750"/>
          <p14:tracePt t="95579" x="3803650" y="5327650"/>
          <p14:tracePt t="95596" x="3778250" y="5302250"/>
          <p14:tracePt t="95613" x="3752850" y="5276850"/>
          <p14:tracePt t="95630" x="3740150" y="5264150"/>
          <p14:tracePt t="95653" x="3733800" y="5257800"/>
          <p14:tracePt t="95663" x="3721100" y="5251450"/>
          <p14:tracePt t="95685" x="3714750" y="5245100"/>
          <p14:tracePt t="95696" x="3708400" y="5245100"/>
          <p14:tracePt t="95713" x="3702050" y="5232400"/>
          <p14:tracePt t="95729" x="3683000" y="5226050"/>
          <p14:tracePt t="95746" x="3676650" y="5219700"/>
          <p14:tracePt t="95763" x="3651250" y="5200650"/>
          <p14:tracePt t="95779" x="3632200" y="5187950"/>
          <p14:tracePt t="95796" x="3594100" y="5162550"/>
          <p14:tracePt t="95813" x="3536950" y="5124450"/>
          <p14:tracePt t="95813" x="3517900" y="5105400"/>
          <p14:tracePt t="95829" x="3448050" y="5054600"/>
          <p14:tracePt t="95846" x="3378200" y="5010150"/>
          <p14:tracePt t="95863" x="3276600" y="4965700"/>
          <p14:tracePt t="95880" x="3194050" y="4933950"/>
          <p14:tracePt t="95896" x="3105150" y="4902200"/>
          <p14:tracePt t="95913" x="3035300" y="4870450"/>
          <p14:tracePt t="95929" x="2990850" y="4845050"/>
          <p14:tracePt t="95946" x="2940050" y="4806950"/>
          <p14:tracePt t="95963" x="2895600" y="4775200"/>
          <p14:tracePt t="95979" x="2870200" y="4749800"/>
          <p14:tracePt t="95996" x="2819400" y="4711700"/>
          <p14:tracePt t="96013" x="2800350" y="4692650"/>
          <p14:tracePt t="96013" x="2781300" y="4673600"/>
          <p14:tracePt t="96029" x="2730500" y="4635500"/>
          <p14:tracePt t="96046" x="2717800" y="4616450"/>
          <p14:tracePt t="96063" x="2692400" y="4603750"/>
          <p14:tracePt t="96079" x="2686050" y="4591050"/>
          <p14:tracePt t="96096" x="2679700" y="4552950"/>
          <p14:tracePt t="96113" x="2673350" y="4540250"/>
          <p14:tracePt t="96129" x="2641600" y="4508500"/>
          <p14:tracePt t="96146" x="2635250" y="4464050"/>
          <p14:tracePt t="96163" x="2628900" y="4432300"/>
          <p14:tracePt t="96179" x="2628900" y="4387850"/>
          <p14:tracePt t="96196" x="2597150" y="4337050"/>
          <p14:tracePt t="96213" x="2597150" y="4324350"/>
          <p14:tracePt t="96213" x="2590800" y="4298950"/>
          <p14:tracePt t="96230" x="2584450" y="4267200"/>
          <p14:tracePt t="96246" x="2584450" y="4241800"/>
          <p14:tracePt t="96263" x="2552700" y="4197350"/>
          <p14:tracePt t="96279" x="2552700" y="4171950"/>
          <p14:tracePt t="96296" x="2546350" y="4159250"/>
          <p14:tracePt t="96358" x="2540000" y="4152900"/>
          <p14:tracePt t="96374" x="2533650" y="4152900"/>
          <p14:tracePt t="96398" x="2520950" y="4152900"/>
          <p14:tracePt t="96438" x="2514600" y="4152900"/>
          <p14:tracePt t="96453" x="2508250" y="4159250"/>
          <p14:tracePt t="96469" x="2501900" y="4165600"/>
          <p14:tracePt t="96480" x="2495550" y="4171950"/>
          <p14:tracePt t="96496" x="2476500" y="4178300"/>
          <p14:tracePt t="96513" x="2444750" y="4197350"/>
          <p14:tracePt t="96529" x="2432050" y="4210050"/>
          <p14:tracePt t="96546" x="2425700" y="4222750"/>
          <p14:tracePt t="96563" x="2413000" y="4229100"/>
          <p14:tracePt t="96580" x="2393950" y="4235450"/>
          <p14:tracePt t="96596" x="2381250" y="4254500"/>
          <p14:tracePt t="96614" x="2368550" y="4267200"/>
          <p14:tracePt t="96614" x="2362200" y="4286250"/>
          <p14:tracePt t="96630" x="2349500" y="4318000"/>
          <p14:tracePt t="96646" x="2349500" y="4330700"/>
          <p14:tracePt t="96663" x="2349500" y="4343400"/>
          <p14:tracePt t="96680" x="2349500" y="4362450"/>
          <p14:tracePt t="96696" x="2349500" y="4381500"/>
          <p14:tracePt t="96726" x="2349500" y="4394200"/>
          <p14:tracePt t="96918" x="2349500" y="4375150"/>
          <p14:tracePt t="96926" x="2349500" y="4362450"/>
          <p14:tracePt t="96934" x="2349500" y="4324350"/>
          <p14:tracePt t="96946" x="2349500" y="4305300"/>
          <p14:tracePt t="96963" x="2349500" y="4241800"/>
          <p14:tracePt t="96980" x="2349500" y="4184650"/>
          <p14:tracePt t="96996" x="2349500" y="4127500"/>
          <p14:tracePt t="97013" x="2349500" y="4083050"/>
          <p14:tracePt t="97014" x="2349500" y="4044950"/>
          <p14:tracePt t="97030" x="2349500" y="4013200"/>
          <p14:tracePt t="97046" x="2349500" y="3987800"/>
          <p14:tracePt t="97063" x="2349500" y="3968750"/>
          <p14:tracePt t="97134" x="2343150" y="3975100"/>
          <p14:tracePt t="97142" x="2343150" y="3987800"/>
          <p14:tracePt t="97150" x="2343150" y="4006850"/>
          <p14:tracePt t="97163" x="2324100" y="4032250"/>
          <p14:tracePt t="97180" x="2324100" y="4070350"/>
          <p14:tracePt t="97196" x="2324100" y="4102100"/>
          <p14:tracePt t="97213" x="2324100" y="4133850"/>
          <p14:tracePt t="97230" x="2324100" y="4165600"/>
          <p14:tracePt t="97246" x="2324100" y="4191000"/>
          <p14:tracePt t="97263" x="2324100" y="4197350"/>
          <p14:tracePt t="97280" x="2324100" y="4210050"/>
          <p14:tracePt t="97296" x="2336800" y="4235450"/>
          <p14:tracePt t="97318" x="2343150" y="4254500"/>
          <p14:tracePt t="97334" x="2362200" y="4260850"/>
          <p14:tracePt t="97367" x="2368550" y="4267200"/>
          <p14:tracePt t="97430" x="2393950" y="4267200"/>
          <p14:tracePt t="97454" x="2400300" y="4279900"/>
          <p14:tracePt t="97462" x="2406650" y="4286250"/>
          <p14:tracePt t="97470" x="2419350" y="4298950"/>
          <p14:tracePt t="97486" x="2425700" y="4318000"/>
          <p14:tracePt t="97496" x="2425700" y="4324350"/>
          <p14:tracePt t="97513" x="2438400" y="4343400"/>
          <p14:tracePt t="97530" x="2457450" y="4362450"/>
          <p14:tracePt t="97546" x="2463800" y="4381500"/>
          <p14:tracePt t="97563" x="2476500" y="4413250"/>
          <p14:tracePt t="97581" x="2495550" y="4438650"/>
          <p14:tracePt t="97597" x="2501900" y="4451350"/>
          <p14:tracePt t="97614" x="2520950" y="4476750"/>
          <p14:tracePt t="97614" x="2527300" y="4489450"/>
          <p14:tracePt t="97630" x="2533650" y="4502150"/>
          <p14:tracePt t="97646" x="2546350" y="4527550"/>
          <p14:tracePt t="97663" x="2565400" y="4546600"/>
          <p14:tracePt t="97680" x="2571750" y="4578350"/>
          <p14:tracePt t="97696" x="2578100" y="4584700"/>
          <p14:tracePt t="97713" x="2584450" y="4603750"/>
          <p14:tracePt t="97730" x="2584450" y="4610100"/>
          <p14:tracePt t="97746" x="2597150" y="4635500"/>
          <p14:tracePt t="97763" x="2616200" y="4641850"/>
          <p14:tracePt t="97780" x="2622550" y="4648200"/>
          <p14:tracePt t="97797" x="2628900" y="4660900"/>
          <p14:tracePt t="97813" x="2641600" y="4673600"/>
          <p14:tracePt t="97814" x="2641600" y="4679950"/>
          <p14:tracePt t="97830" x="2647950" y="4686300"/>
          <p14:tracePt t="97847" x="2654300" y="4692650"/>
          <p14:tracePt t="97863" x="2673350" y="4711700"/>
          <p14:tracePt t="97880" x="2698750" y="4737100"/>
          <p14:tracePt t="97896" x="2717800" y="4749800"/>
          <p14:tracePt t="97913" x="2755900" y="4775200"/>
          <p14:tracePt t="97930" x="2794000" y="4813300"/>
          <p14:tracePt t="97946" x="2825750" y="4832350"/>
          <p14:tracePt t="97963" x="2876550" y="4883150"/>
          <p14:tracePt t="97980" x="2927350" y="4895850"/>
          <p14:tracePt t="97997" x="2971800" y="4933950"/>
          <p14:tracePt t="98013" x="3003550" y="4946650"/>
          <p14:tracePt t="98014" x="3009900" y="4959350"/>
          <p14:tracePt t="98030" x="3022600" y="4972050"/>
          <p14:tracePt t="98046" x="3048000" y="4997450"/>
          <p14:tracePt t="98064" x="3073400" y="5003800"/>
          <p14:tracePt t="98080" x="3098800" y="5029200"/>
          <p14:tracePt t="98097" x="3117850" y="5035550"/>
          <p14:tracePt t="98113" x="3124200" y="5041900"/>
          <p14:tracePt t="98130" x="3149600" y="5067300"/>
          <p14:tracePt t="98147" x="3155950" y="5067300"/>
          <p14:tracePt t="98163" x="3168650" y="5080000"/>
          <p14:tracePt t="98180" x="3187700" y="5080000"/>
          <p14:tracePt t="98196" x="3194050" y="5080000"/>
          <p14:tracePt t="98213" x="3206750" y="5099050"/>
          <p14:tracePt t="98230" x="3213100" y="5105400"/>
          <p14:tracePt t="98247" x="3219450" y="5111750"/>
          <p14:tracePt t="98263" x="3238500" y="5118100"/>
          <p14:tracePt t="98280" x="3244850" y="5130800"/>
          <p14:tracePt t="98297" x="3270250" y="5149850"/>
          <p14:tracePt t="98313" x="3276600" y="5156200"/>
          <p14:tracePt t="98330" x="3302000" y="5168900"/>
          <p14:tracePt t="98347" x="3327400" y="5175250"/>
          <p14:tracePt t="98363" x="3340100" y="5187950"/>
          <p14:tracePt t="98380" x="3352800" y="5200650"/>
          <p14:tracePt t="98397" x="3384550" y="5207000"/>
          <p14:tracePt t="98413" x="3403600" y="5219700"/>
          <p14:tracePt t="98414" x="3409950" y="5226050"/>
          <p14:tracePt t="98430" x="3435350" y="5245100"/>
          <p14:tracePt t="98447" x="3448050" y="5251450"/>
          <p14:tracePt t="98463" x="3460750" y="5264150"/>
          <p14:tracePt t="98480" x="3479800" y="5276850"/>
          <p14:tracePt t="98497" x="3511550" y="5283200"/>
          <p14:tracePt t="98513" x="3543300" y="5308600"/>
          <p14:tracePt t="98530" x="3581400" y="5314950"/>
          <p14:tracePt t="98547" x="3600450" y="5327650"/>
          <p14:tracePt t="98564" x="3638550" y="5346700"/>
          <p14:tracePt t="98580" x="3670300" y="5346700"/>
          <p14:tracePt t="98597" x="3727450" y="5353050"/>
          <p14:tracePt t="98613" x="3771900" y="5353050"/>
          <p14:tracePt t="98614" x="3797300" y="5365750"/>
          <p14:tracePt t="98630" x="3854450" y="5372100"/>
          <p14:tracePt t="98647" x="3898900" y="5372100"/>
          <p14:tracePt t="98663" x="3943350" y="5391150"/>
          <p14:tracePt t="98680" x="3994150" y="5403850"/>
          <p14:tracePt t="98697" x="4044950" y="5422900"/>
          <p14:tracePt t="98713" x="4108450" y="5441950"/>
          <p14:tracePt t="98730" x="4152900" y="5448300"/>
          <p14:tracePt t="98747" x="4197350" y="5461000"/>
          <p14:tracePt t="98763" x="4260850" y="5467350"/>
          <p14:tracePt t="98780" x="4298950" y="5486400"/>
          <p14:tracePt t="98797" x="4324350" y="5499100"/>
          <p14:tracePt t="98813" x="4356100" y="5499100"/>
          <p14:tracePt t="98814" x="4375150" y="5505450"/>
          <p14:tracePt t="98830" x="4406900" y="5518150"/>
          <p14:tracePt t="98847" x="4438650" y="5518150"/>
          <p14:tracePt t="98864" x="4464050" y="5543550"/>
          <p14:tracePt t="98880" x="4495800" y="5549900"/>
          <p14:tracePt t="98896" x="4527550" y="5562600"/>
          <p14:tracePt t="98913" x="4565650" y="5575300"/>
          <p14:tracePt t="98930" x="4610100" y="5588000"/>
          <p14:tracePt t="98946" x="4635500" y="5588000"/>
          <p14:tracePt t="98963" x="4673600" y="5594350"/>
          <p14:tracePt t="98980" x="4737100" y="5600700"/>
          <p14:tracePt t="98997" x="4787900" y="5638800"/>
          <p14:tracePt t="99013" x="4857750" y="5683250"/>
          <p14:tracePt t="99014" x="4864100" y="5689600"/>
          <p14:tracePt t="99031" x="4908550" y="5708650"/>
          <p14:tracePt t="99047" x="4927600" y="5721350"/>
          <p14:tracePt t="99064" x="4940300" y="5727700"/>
          <p14:tracePt t="99080" x="4965700" y="5740400"/>
          <p14:tracePt t="99097" x="4984750" y="5746750"/>
          <p14:tracePt t="99113" x="4991100" y="5753100"/>
          <p14:tracePt t="99130" x="5003800" y="5759450"/>
          <p14:tracePt t="99147" x="5010150" y="5759450"/>
          <p14:tracePt t="99163" x="5022850" y="5772150"/>
          <p14:tracePt t="99180" x="5029200" y="5772150"/>
          <p14:tracePt t="99197" x="5048250" y="5772150"/>
          <p14:tracePt t="99213" x="5060950" y="5778500"/>
          <p14:tracePt t="99230" x="5080000" y="5778500"/>
          <p14:tracePt t="99247" x="5086350" y="5778500"/>
          <p14:tracePt t="99264" x="5118100" y="5778500"/>
          <p14:tracePt t="99280" x="5137150" y="5791200"/>
          <p14:tracePt t="99297" x="5156200" y="5797550"/>
          <p14:tracePt t="99313" x="5181600" y="5816600"/>
          <p14:tracePt t="99330" x="5200650" y="5816600"/>
          <p14:tracePt t="99347" x="5219700" y="5835650"/>
          <p14:tracePt t="99366" x="5226050" y="5835650"/>
          <p14:tracePt t="99470" x="5232400" y="5842000"/>
          <p14:tracePt t="99822" x="5226050" y="5842000"/>
          <p14:tracePt t="99838" x="5213350" y="5842000"/>
          <p14:tracePt t="99847" x="5207000" y="5835650"/>
          <p14:tracePt t="99864" x="5175250" y="5810250"/>
          <p14:tracePt t="99880" x="5156200" y="5759450"/>
          <p14:tracePt t="99897" x="5130800" y="5702300"/>
          <p14:tracePt t="99914" x="5105400" y="5594350"/>
          <p14:tracePt t="99930" x="5105400" y="5549900"/>
          <p14:tracePt t="99947" x="5099050" y="5499100"/>
          <p14:tracePt t="99964" x="5080000" y="5467350"/>
          <p14:tracePt t="99980" x="5073650" y="5461000"/>
          <p14:tracePt t="100006" x="5073650" y="5448300"/>
          <p14:tracePt t="100031" x="5073650" y="5441950"/>
          <p14:tracePt t="100062" x="5073650" y="5429250"/>
          <p14:tracePt t="100111" x="5073650" y="5422900"/>
          <p14:tracePt t="100118" x="5073650" y="5410200"/>
          <p14:tracePt t="100519" x="5073650" y="5403850"/>
          <p14:tracePt t="100535" x="5073650" y="5391150"/>
          <p14:tracePt t="100567" x="5073650" y="5384800"/>
          <p14:tracePt t="100671" x="5067300" y="5384800"/>
          <p14:tracePt t="100679" x="5048250" y="5391150"/>
          <p14:tracePt t="100687" x="5029200" y="5397500"/>
          <p14:tracePt t="100697" x="5010150" y="5416550"/>
          <p14:tracePt t="100714" x="4940300" y="5480050"/>
          <p14:tracePt t="100730" x="4895850" y="5543550"/>
          <p14:tracePt t="100748" x="4819650" y="5632450"/>
          <p14:tracePt t="100764" x="4768850" y="5695950"/>
          <p14:tracePt t="100780" x="4749800" y="5734050"/>
          <p14:tracePt t="100798" x="4730750" y="5759450"/>
          <p14:tracePt t="100814" x="4718050" y="5791200"/>
          <p14:tracePt t="100831" x="4699000" y="5829300"/>
          <p14:tracePt t="100847" x="4686300" y="5848350"/>
          <p14:tracePt t="100864" x="4667250" y="5873750"/>
          <p14:tracePt t="100880" x="4660900" y="5880100"/>
          <p14:tracePt t="100897" x="4654550" y="5886450"/>
          <p14:tracePt t="100919" x="4648200" y="5899150"/>
          <p14:tracePt t="100999" x="4648200" y="5905500"/>
          <p14:tracePt t="101039" x="4648200" y="5911850"/>
          <p14:tracePt t="101047" x="4648200" y="5924550"/>
          <p14:tracePt t="101064" x="4648200" y="5930900"/>
          <p14:tracePt t="101081" x="4648200" y="5943600"/>
          <p14:tracePt t="101097" x="4648200" y="5949950"/>
          <p14:tracePt t="101114" x="4648200" y="5962650"/>
          <p14:tracePt t="101131" x="4648200" y="5969000"/>
          <p14:tracePt t="101147" x="4648200" y="5988050"/>
          <p14:tracePt t="101164" x="4648200" y="6000750"/>
          <p14:tracePt t="101181" x="4648200" y="6019800"/>
          <p14:tracePt t="101197" x="4648200" y="6026150"/>
          <p14:tracePt t="101214" x="4648200" y="6038850"/>
          <p14:tracePt t="101231" x="4648200" y="6045200"/>
          <p14:tracePt t="101247" x="4648200" y="6057900"/>
          <p14:tracePt t="101271" x="4648200" y="6064250"/>
          <p14:tracePt t="101407" x="4641850" y="6070600"/>
          <p14:tracePt t="101423" x="4629150" y="6070600"/>
          <p14:tracePt t="101439" x="4629150" y="6064250"/>
          <p14:tracePt t="101455" x="4629150" y="6051550"/>
          <p14:tracePt t="101464" x="4629150" y="6045200"/>
          <p14:tracePt t="101481" x="4629150" y="6038850"/>
          <p14:tracePt t="101497" x="4629150" y="6007100"/>
          <p14:tracePt t="101514" x="4629150" y="5975350"/>
          <p14:tracePt t="101531" x="4629150" y="5943600"/>
          <p14:tracePt t="101547" x="4629150" y="5918200"/>
          <p14:tracePt t="101564" x="4629150" y="5886450"/>
          <p14:tracePt t="101581" x="4629150" y="5861050"/>
          <p14:tracePt t="101597" x="4629150" y="5848350"/>
          <p14:tracePt t="101614" x="4629150" y="5822950"/>
          <p14:tracePt t="101615" x="4635500" y="5816600"/>
          <p14:tracePt t="101631" x="4635500" y="5810250"/>
          <p14:tracePt t="101655" x="4641850" y="5791200"/>
          <p14:tracePt t="101751" x="4648200" y="5791200"/>
          <p14:tracePt t="101767" x="4654550" y="5791200"/>
          <p14:tracePt t="101799" x="4660900" y="5791200"/>
          <p14:tracePt t="101847" x="4679950" y="5791200"/>
          <p14:tracePt t="101879" x="4686300" y="5791200"/>
          <p14:tracePt t="101935" x="4692650" y="5791200"/>
          <p14:tracePt t="101943" x="4699000" y="5791200"/>
          <p14:tracePt t="101975" x="4705350" y="5797550"/>
          <p14:tracePt t="102039" x="4724400" y="5816600"/>
          <p14:tracePt t="102087" x="4730750" y="5822950"/>
          <p14:tracePt t="102231" x="4737100" y="5829300"/>
          <p14:tracePt t="102271" x="4737100" y="5842000"/>
          <p14:tracePt t="106993" x="4756150" y="5848350"/>
          <p14:tracePt t="107000" x="4775200" y="5854700"/>
          <p14:tracePt t="107015" x="4800600" y="5854700"/>
          <p14:tracePt t="107032" x="4876800" y="5867400"/>
          <p14:tracePt t="107049" x="4953000" y="5873750"/>
          <p14:tracePt t="107065" x="5010150" y="5892800"/>
          <p14:tracePt t="107082" x="5041900" y="5905500"/>
          <p14:tracePt t="107099" x="5048250" y="5905500"/>
          <p14:tracePt t="107116" x="5054600" y="5905500"/>
          <p14:tracePt t="107152" x="5073650" y="5905500"/>
          <p14:tracePt t="107176" x="5080000" y="5905500"/>
          <p14:tracePt t="107200" x="5086350" y="5905500"/>
          <p14:tracePt t="107216" x="5092700" y="5905500"/>
          <p14:tracePt t="107241" x="5111750" y="5905500"/>
          <p14:tracePt t="107256" x="5118100" y="5905500"/>
          <p14:tracePt t="107264" x="5124450" y="5905500"/>
          <p14:tracePt t="107272" x="5130800" y="5905500"/>
          <p14:tracePt t="107282" x="5149850" y="5905500"/>
          <p14:tracePt t="107299" x="5162550" y="5911850"/>
          <p14:tracePt t="107353" x="5168900" y="5911850"/>
          <p14:tracePt t="110337" x="5187950" y="5911850"/>
          <p14:tracePt t="110353" x="5194300" y="5918200"/>
          <p14:tracePt t="110385" x="5200650" y="5924550"/>
          <p14:tracePt t="110577" x="5200650" y="5930900"/>
          <p14:tracePt t="110609" x="5200650" y="5943600"/>
          <p14:tracePt t="110906" x="5200650" y="5956300"/>
          <p14:tracePt t="110921" x="5200650" y="5962650"/>
          <p14:tracePt t="110929" x="5194300" y="5969000"/>
          <p14:tracePt t="110961" x="5187950" y="5981700"/>
          <p14:tracePt t="110993" x="5175250" y="5988050"/>
          <p14:tracePt t="111041" x="5168900" y="5988050"/>
          <p14:tracePt t="111089" x="5162550" y="5988050"/>
          <p14:tracePt t="111241" x="5156200" y="5988050"/>
          <p14:tracePt t="112113" x="5149850" y="5988050"/>
          <p14:tracePt t="112505" x="5149850" y="5975350"/>
          <p14:tracePt t="112513" x="5162550" y="5981700"/>
          <p14:tracePt t="112521" x="5175250" y="5981700"/>
          <p14:tracePt t="112533" x="5187950" y="5981700"/>
          <p14:tracePt t="112550" x="5232400" y="5981700"/>
          <p14:tracePt t="112567" x="5276850" y="5981700"/>
          <p14:tracePt t="112583" x="5321300" y="5981700"/>
          <p14:tracePt t="112600" x="5372100" y="5981700"/>
          <p14:tracePt t="112617" x="5441950" y="5981700"/>
          <p14:tracePt t="112617" x="5492750" y="5981700"/>
          <p14:tracePt t="112633" x="5600700" y="5981700"/>
          <p14:tracePt t="112650" x="5708650" y="5981700"/>
          <p14:tracePt t="112667" x="5848350" y="5981700"/>
          <p14:tracePt t="112683" x="5943600" y="5981700"/>
          <p14:tracePt t="112700" x="6019800" y="5981700"/>
          <p14:tracePt t="112717" x="6076950" y="5981700"/>
          <p14:tracePt t="112734" x="6121400" y="5981700"/>
          <p14:tracePt t="112750" x="6165850" y="5981700"/>
          <p14:tracePt t="112767" x="6197600" y="5981700"/>
          <p14:tracePt t="112783" x="6229350" y="5981700"/>
          <p14:tracePt t="112800" x="6273800" y="5981700"/>
          <p14:tracePt t="112817" x="6318250" y="5981700"/>
          <p14:tracePt t="112817" x="6337300" y="5988050"/>
          <p14:tracePt t="112833" x="6432550" y="6019800"/>
          <p14:tracePt t="112850" x="6515100" y="6032500"/>
          <p14:tracePt t="112866" x="6591300" y="6032500"/>
          <p14:tracePt t="112883" x="6635750" y="6032500"/>
          <p14:tracePt t="112900" x="6661150" y="6032500"/>
          <p14:tracePt t="112929" x="6667500" y="6032500"/>
          <p14:tracePt t="113122" x="6661150" y="6032500"/>
          <p14:tracePt t="113129" x="6654800" y="6032500"/>
          <p14:tracePt t="113138" x="6635750" y="6038850"/>
          <p14:tracePt t="113153" x="6616700" y="6038850"/>
          <p14:tracePt t="113167" x="6610350" y="6045200"/>
          <p14:tracePt t="113184" x="6578600" y="6057900"/>
          <p14:tracePt t="113200" x="6553200" y="6064250"/>
          <p14:tracePt t="113218" x="6527800" y="6070600"/>
          <p14:tracePt t="113233" x="6515100" y="6083300"/>
          <p14:tracePt t="113554" x="6508750" y="6083300"/>
          <p14:tracePt t="113570" x="6489700" y="6076950"/>
          <p14:tracePt t="113594" x="6483350" y="6070600"/>
          <p14:tracePt t="113618" x="6477000" y="6064250"/>
          <p14:tracePt t="113642" x="6470650" y="6064250"/>
          <p14:tracePt t="113649" x="6457950" y="6057900"/>
          <p14:tracePt t="113667" x="6451600" y="6051550"/>
          <p14:tracePt t="113698" x="6438900" y="6032500"/>
          <p14:tracePt t="113722" x="6419850" y="6026150"/>
          <p14:tracePt t="113738" x="6413500" y="6013450"/>
          <p14:tracePt t="113754" x="6400800" y="6007100"/>
          <p14:tracePt t="113762" x="6400800" y="6000750"/>
          <p14:tracePt t="113770" x="6400800" y="5994400"/>
          <p14:tracePt t="113786" x="6394450" y="5975350"/>
          <p14:tracePt t="114274" x="6413500" y="5975350"/>
          <p14:tracePt t="114298" x="6419850" y="5981700"/>
          <p14:tracePt t="114306" x="6426200" y="5988050"/>
          <p14:tracePt t="114322" x="6432550" y="5994400"/>
          <p14:tracePt t="114338" x="6432550" y="6000750"/>
          <p14:tracePt t="114350" x="6445250" y="6019800"/>
          <p14:tracePt t="114367" x="6445250" y="6026150"/>
          <p14:tracePt t="114384" x="6457950" y="6057900"/>
          <p14:tracePt t="114400" x="6457950" y="6070600"/>
          <p14:tracePt t="114417" x="6457950" y="6096000"/>
          <p14:tracePt t="114434" x="6457950" y="6108700"/>
          <p14:tracePt t="114458" x="6457950" y="6115050"/>
          <p14:tracePt t="114490" x="6457950" y="6134100"/>
          <p14:tracePt t="114674" x="6457950" y="6140450"/>
          <p14:tracePt t="114747" x="6457950" y="6146800"/>
          <p14:tracePt t="114762" x="6457950" y="6153150"/>
          <p14:tracePt t="114779" x="6457950" y="6172200"/>
          <p14:tracePt t="114794" x="6457950" y="6178550"/>
          <p14:tracePt t="114802" x="6451600" y="6184900"/>
          <p14:tracePt t="114850" x="6445250" y="6191250"/>
          <p14:tracePt t="114938" x="6438900" y="6203950"/>
          <p14:tracePt t="114954" x="6426200" y="6197600"/>
          <p14:tracePt t="114962" x="6413500" y="6184900"/>
          <p14:tracePt t="114970" x="6407150" y="6178550"/>
          <p14:tracePt t="114984" x="6388100" y="6159500"/>
          <p14:tracePt t="115000" x="6369050" y="6134100"/>
          <p14:tracePt t="115017" x="6343650" y="6089650"/>
          <p14:tracePt t="115034" x="6337300" y="6051550"/>
          <p14:tracePt t="115050" x="6337300" y="6038850"/>
          <p14:tracePt t="115067" x="6337300" y="6026150"/>
          <p14:tracePt t="115090" x="6337300" y="6019800"/>
          <p14:tracePt t="115114" x="6337300" y="6007100"/>
          <p14:tracePt t="115138" x="6337300" y="6000750"/>
          <p14:tracePt t="115235" x="6337300" y="5994400"/>
          <p14:tracePt t="115274" x="6343650" y="5994400"/>
          <p14:tracePt t="115290" x="6350000" y="5994400"/>
          <p14:tracePt t="115314" x="6369050" y="5994400"/>
          <p14:tracePt t="115434" x="6375400" y="5994400"/>
          <p14:tracePt t="117811" x="6381750" y="5988050"/>
          <p14:tracePt t="117819" x="6388100" y="5969000"/>
          <p14:tracePt t="117835" x="6426200" y="5962650"/>
          <p14:tracePt t="117851" x="6464300" y="5956300"/>
          <p14:tracePt t="117868" x="6521450" y="5943600"/>
          <p14:tracePt t="117884" x="6553200" y="5930900"/>
          <p14:tracePt t="117901" x="6578600" y="5930900"/>
          <p14:tracePt t="117918" x="6591300" y="5924550"/>
          <p14:tracePt t="117934" x="6604000" y="5924550"/>
          <p14:tracePt t="117951" x="6635750" y="5911850"/>
          <p14:tracePt t="117968" x="6642100" y="5911850"/>
          <p14:tracePt t="117984" x="6686550" y="5905500"/>
          <p14:tracePt t="118001" x="6731000" y="5892800"/>
          <p14:tracePt t="118018" x="6800850" y="5892800"/>
          <p14:tracePt t="118035" x="6858000" y="5892800"/>
          <p14:tracePt t="118051" x="6902450" y="5899150"/>
          <p14:tracePt t="118068" x="6946900" y="5899150"/>
          <p14:tracePt t="118085" x="6972300" y="5899150"/>
          <p14:tracePt t="118101" x="6997700" y="5899150"/>
          <p14:tracePt t="118118" x="7016750" y="5899150"/>
          <p14:tracePt t="118135" x="7035800" y="5905500"/>
          <p14:tracePt t="118151" x="7067550" y="5905500"/>
          <p14:tracePt t="118168" x="7073900" y="5911850"/>
          <p14:tracePt t="118184" x="7092950" y="5911850"/>
          <p14:tracePt t="118201" x="7112000" y="5930900"/>
          <p14:tracePt t="118218" x="7118350" y="5930900"/>
          <p14:tracePt t="118234" x="7143750" y="5937250"/>
          <p14:tracePt t="118251" x="7150100" y="5943600"/>
          <p14:tracePt t="118268" x="7169150" y="5943600"/>
          <p14:tracePt t="118284" x="7175500" y="5949950"/>
          <p14:tracePt t="118302" x="7181850" y="5949950"/>
          <p14:tracePt t="118318" x="7194550" y="5956300"/>
          <p14:tracePt t="118335" x="7213600" y="5975350"/>
          <p14:tracePt t="118371" x="7226300" y="5981700"/>
          <p14:tracePt t="118427" x="7226300" y="6000750"/>
          <p14:tracePt t="118451" x="7226300" y="6007100"/>
          <p14:tracePt t="118467" x="7226300" y="6013450"/>
          <p14:tracePt t="118475" x="7226300" y="6019800"/>
          <p14:tracePt t="118707" x="7219950" y="6045200"/>
          <p14:tracePt t="118811" x="7213600" y="6045200"/>
          <p14:tracePt t="119211" x="7207250" y="6038850"/>
          <p14:tracePt t="119227" x="7188200" y="6038850"/>
          <p14:tracePt t="119251" x="7181850" y="6038850"/>
          <p14:tracePt t="119283" x="7175500" y="6038850"/>
          <p14:tracePt t="119292" x="7169150" y="6032500"/>
          <p14:tracePt t="119403" x="7162800" y="6032500"/>
          <p14:tracePt t="119411" x="7156450" y="6032500"/>
          <p14:tracePt t="119427" x="7143750" y="6026150"/>
          <p14:tracePt t="119795" x="7150100" y="6019800"/>
          <p14:tracePt t="119883" x="7156450" y="6019800"/>
          <p14:tracePt t="119899" x="7162800" y="6007100"/>
          <p14:tracePt t="119907" x="7169150" y="6007100"/>
          <p14:tracePt t="119923" x="7175500" y="6007100"/>
          <p14:tracePt t="119935" x="7181850" y="6007100"/>
          <p14:tracePt t="119952" x="7194550" y="6000750"/>
          <p14:tracePt t="119968" x="7226300" y="5994400"/>
          <p14:tracePt t="119988" x="7232650" y="5988050"/>
          <p14:tracePt t="120035" x="7239000" y="5981700"/>
          <p14:tracePt t="120475" x="7232650" y="5981700"/>
          <p14:tracePt t="120515" x="7226300" y="5981700"/>
          <p14:tracePt t="120539" x="7219950" y="5981700"/>
          <p14:tracePt t="120971" x="7207250" y="5981700"/>
          <p14:tracePt t="121828" x="7200900" y="5988050"/>
          <p14:tracePt t="121844" x="7194550" y="5994400"/>
          <p14:tracePt t="121876" x="7188200" y="5994400"/>
          <p14:tracePt t="121892" x="7181850" y="6000750"/>
          <p14:tracePt t="121907" x="7175500" y="6007100"/>
          <p14:tracePt t="121931" x="7175500" y="6019800"/>
          <p14:tracePt t="121956" x="7162800" y="6026150"/>
          <p14:tracePt t="121980" x="7156450" y="6026150"/>
          <p14:tracePt t="122180" x="7150100" y="6026150"/>
          <p14:tracePt t="124157" x="7143750" y="6026150"/>
          <p14:tracePt t="124170" x="7118350" y="6013450"/>
          <p14:tracePt t="124186" x="7004050" y="5994400"/>
          <p14:tracePt t="124203" x="6794500" y="5981700"/>
          <p14:tracePt t="124220" x="6597650" y="5949950"/>
          <p14:tracePt t="124220" x="6515100" y="5949950"/>
          <p14:tracePt t="124236" x="6337300" y="5949950"/>
          <p14:tracePt t="124253" x="6223000" y="5930900"/>
          <p14:tracePt t="124269" x="6134100" y="5930900"/>
          <p14:tracePt t="124286" x="6076950" y="5930900"/>
          <p14:tracePt t="124303" x="5994400" y="5918200"/>
          <p14:tracePt t="124319" x="5930900" y="5918200"/>
          <p14:tracePt t="124336" x="5873750" y="5918200"/>
          <p14:tracePt t="124353" x="5797550" y="5918200"/>
          <p14:tracePt t="124369" x="5727700" y="5918200"/>
          <p14:tracePt t="124386" x="5638800" y="5899150"/>
          <p14:tracePt t="124403" x="5543550" y="5899150"/>
          <p14:tracePt t="124419" x="5480050" y="5899150"/>
          <p14:tracePt t="124436" x="5397500" y="5899150"/>
          <p14:tracePt t="124453" x="5340350" y="5899150"/>
          <p14:tracePt t="124469" x="5295900" y="5899150"/>
          <p14:tracePt t="124486" x="5238750" y="5899150"/>
          <p14:tracePt t="124503" x="5207000" y="5899150"/>
          <p14:tracePt t="124519" x="5162550" y="5899150"/>
          <p14:tracePt t="124536" x="5118100" y="5899150"/>
          <p14:tracePt t="124553" x="5080000" y="5886450"/>
          <p14:tracePt t="124569" x="5048250" y="5886450"/>
          <p14:tracePt t="124586" x="5016500" y="5886450"/>
          <p14:tracePt t="124603" x="4997450" y="5880100"/>
          <p14:tracePt t="124619" x="4991100" y="5873750"/>
          <p14:tracePt t="124636" x="4959350" y="5873750"/>
          <p14:tracePt t="124653" x="4940300" y="5854700"/>
          <p14:tracePt t="124669" x="4921250" y="5854700"/>
          <p14:tracePt t="124686" x="4914900" y="5854700"/>
          <p14:tracePt t="124703" x="4889500" y="5854700"/>
          <p14:tracePt t="124932" x="4895850" y="5854700"/>
          <p14:tracePt t="124940" x="4902200" y="5861050"/>
          <p14:tracePt t="124953" x="4914900" y="5861050"/>
          <p14:tracePt t="124970" x="4940300" y="5873750"/>
          <p14:tracePt t="124986" x="4991100" y="5892800"/>
          <p14:tracePt t="125003" x="5029200" y="5892800"/>
          <p14:tracePt t="125020" x="5124450" y="5899150"/>
          <p14:tracePt t="125020" x="5181600" y="5911850"/>
          <p14:tracePt t="125036" x="5238750" y="5924550"/>
          <p14:tracePt t="125053" x="5314950" y="5924550"/>
          <p14:tracePt t="125069" x="5372100" y="5924550"/>
          <p14:tracePt t="125086" x="5422900" y="5924550"/>
          <p14:tracePt t="125103" x="5492750" y="5924550"/>
          <p14:tracePt t="125119" x="5549900" y="5924550"/>
          <p14:tracePt t="125136" x="5594350" y="5924550"/>
          <p14:tracePt t="125153" x="5638800" y="5924550"/>
          <p14:tracePt t="125169" x="5683250" y="5937250"/>
          <p14:tracePt t="125186" x="5715000" y="5937250"/>
          <p14:tracePt t="125203" x="5727700" y="5949950"/>
          <p14:tracePt t="125219" x="5759450" y="5956300"/>
          <p14:tracePt t="125220" x="5778500" y="5962650"/>
          <p14:tracePt t="125236" x="5810250" y="5981700"/>
          <p14:tracePt t="125253" x="5854700" y="5988050"/>
          <p14:tracePt t="125269" x="5886450" y="6000750"/>
          <p14:tracePt t="125286" x="5924550" y="6000750"/>
          <p14:tracePt t="125303" x="5969000" y="6007100"/>
          <p14:tracePt t="125319" x="6013450" y="6007100"/>
          <p14:tracePt t="125336" x="6064250" y="6007100"/>
          <p14:tracePt t="125353" x="6102350" y="6007100"/>
          <p14:tracePt t="125369" x="6134100" y="6026150"/>
          <p14:tracePt t="125386" x="6159500" y="6032500"/>
          <p14:tracePt t="125403" x="6197600" y="6032500"/>
          <p14:tracePt t="125420" x="6235700" y="6032500"/>
          <p14:tracePt t="125420" x="6248400" y="6032500"/>
          <p14:tracePt t="125436" x="6305550" y="6045200"/>
          <p14:tracePt t="125453" x="6362700" y="6045200"/>
          <p14:tracePt t="125470" x="6426200" y="6045200"/>
          <p14:tracePt t="125486" x="6483350" y="6045200"/>
          <p14:tracePt t="125503" x="6559550" y="6045200"/>
          <p14:tracePt t="125519" x="6604000" y="6045200"/>
          <p14:tracePt t="125536" x="6642100" y="6045200"/>
          <p14:tracePt t="125553" x="6661150" y="6045200"/>
          <p14:tracePt t="125569" x="6686550" y="6045200"/>
          <p14:tracePt t="125586" x="6699250" y="6045200"/>
          <p14:tracePt t="125603" x="6724650" y="6051550"/>
          <p14:tracePt t="125620" x="6762750" y="6051550"/>
          <p14:tracePt t="125620" x="6769100" y="6051550"/>
          <p14:tracePt t="125636" x="6781800" y="6051550"/>
          <p14:tracePt t="125653" x="6807200" y="6051550"/>
          <p14:tracePt t="125670" x="6819900" y="6051550"/>
          <p14:tracePt t="125686" x="6845300" y="6051550"/>
          <p14:tracePt t="125703" x="6858000" y="6051550"/>
          <p14:tracePt t="125724" x="6870700" y="6051550"/>
          <p14:tracePt t="125740" x="6883400" y="6051550"/>
          <p14:tracePt t="125753" x="6889750" y="6051550"/>
          <p14:tracePt t="125770" x="6896100" y="6051550"/>
          <p14:tracePt t="125786" x="6908800" y="6051550"/>
          <p14:tracePt t="125803" x="6921500" y="6051550"/>
          <p14:tracePt t="125820" x="6934200" y="6051550"/>
          <p14:tracePt t="125821" x="6940550" y="6051550"/>
          <p14:tracePt t="125836" x="6965950" y="6045200"/>
          <p14:tracePt t="125853" x="6978650" y="6026150"/>
          <p14:tracePt t="125870" x="6997700" y="6019800"/>
          <p14:tracePt t="125886" x="7010400" y="6013450"/>
          <p14:tracePt t="125924" x="7029450" y="6013450"/>
          <p14:tracePt t="125956" x="7035800" y="6013450"/>
          <p14:tracePt t="125981" x="7042150" y="6013450"/>
          <p14:tracePt t="126004" x="7048500" y="6013450"/>
          <p14:tracePt t="126020" x="7067550" y="6013450"/>
          <p14:tracePt t="126036" x="7086600" y="6000750"/>
          <p14:tracePt t="126052" x="7092950" y="5994400"/>
          <p14:tracePt t="126068" x="7099300" y="5988050"/>
          <p14:tracePt t="126076" x="7105650" y="5981700"/>
          <p14:tracePt t="126093" x="7112000" y="5981700"/>
          <p14:tracePt t="126116" x="7118350" y="5981700"/>
          <p14:tracePt t="126124" x="7131050" y="5975350"/>
          <p14:tracePt t="126261" x="7143750" y="5956300"/>
          <p14:tracePt t="126276" x="7150100" y="5956300"/>
          <p14:tracePt t="126293" x="7156450" y="5956300"/>
          <p14:tracePt t="126316" x="7169150" y="5956300"/>
          <p14:tracePt t="126356" x="7181850" y="5956300"/>
          <p14:tracePt t="126373" x="7188200" y="5956300"/>
          <p14:tracePt t="126412" x="7194550" y="5956300"/>
          <p14:tracePt t="126621" x="7207250" y="5956300"/>
          <p14:tracePt t="126636" x="7207250" y="5962650"/>
          <p14:tracePt t="126661" x="7207250" y="5981700"/>
          <p14:tracePt t="126677" x="7207250" y="5988050"/>
          <p14:tracePt t="126693" x="7207250" y="5994400"/>
          <p14:tracePt t="127901" x="7219950" y="6007100"/>
          <p14:tracePt t="127909" x="7226300" y="6007100"/>
          <p14:tracePt t="127920" x="7232650" y="6007100"/>
          <p14:tracePt t="127937" x="7258050" y="6007100"/>
          <p14:tracePt t="127953" x="7264400" y="6007100"/>
          <p14:tracePt t="127970" x="7270750" y="6007100"/>
          <p14:tracePt t="127987" x="7283450" y="6007100"/>
          <p14:tracePt t="128003" x="7296150" y="6007100"/>
          <p14:tracePt t="128021" x="7302500" y="6007100"/>
          <p14:tracePt t="128133" x="7308850" y="6007100"/>
          <p14:tracePt t="129261" x="7321550" y="6000750"/>
          <p14:tracePt t="129414" x="7327900" y="5994400"/>
          <p14:tracePt t="129421" x="7334250" y="5994400"/>
          <p14:tracePt t="129437" x="7346950" y="5988050"/>
          <p14:tracePt t="129477" x="7353300" y="5988050"/>
          <p14:tracePt t="129565" x="7372350" y="5988050"/>
          <p14:tracePt t="129581" x="7378700" y="5988050"/>
          <p14:tracePt t="129597" x="7397750" y="5988050"/>
          <p14:tracePt t="129605" x="7410450" y="5988050"/>
          <p14:tracePt t="129621" x="7442200" y="5988050"/>
          <p14:tracePt t="129637" x="7467600" y="5988050"/>
          <p14:tracePt t="129654" x="7493000" y="5988050"/>
          <p14:tracePt t="129742" x="7499350" y="5988050"/>
          <p14:tracePt t="129757" x="7512050" y="5988050"/>
          <p14:tracePt t="129797" x="7512050" y="5981700"/>
          <p14:tracePt t="129805" x="7512050" y="5969000"/>
          <p14:tracePt t="130237" x="7505700" y="5956300"/>
          <p14:tracePt t="130253" x="7499350" y="5962650"/>
          <p14:tracePt t="130270" x="7499350" y="5969000"/>
          <p14:tracePt t="130277" x="7499350" y="5981700"/>
          <p14:tracePt t="130293" x="7499350" y="5988050"/>
          <p14:tracePt t="130304" x="7499350" y="6000750"/>
          <p14:tracePt t="130321" x="7493000" y="6007100"/>
          <p14:tracePt t="130337" x="7493000" y="6019800"/>
          <p14:tracePt t="130446" x="7486650" y="6026150"/>
          <p14:tracePt t="130469" x="7480300" y="6026150"/>
          <p14:tracePt t="131054" x="7473950" y="6026150"/>
          <p14:tracePt t="131430" x="7473950" y="6019800"/>
          <p14:tracePt t="132198" x="7461250" y="6013450"/>
          <p14:tracePt t="132207" x="7454900" y="6013450"/>
          <p14:tracePt t="132221" x="7429500" y="6013450"/>
          <p14:tracePt t="132238" x="7378700" y="6013450"/>
          <p14:tracePt t="132254" x="7346950" y="6013450"/>
          <p14:tracePt t="132271" x="7302500" y="6013450"/>
          <p14:tracePt t="132288" x="7289800" y="6013450"/>
          <p14:tracePt t="132304" x="7264400" y="6013450"/>
          <p14:tracePt t="132321" x="7251700" y="6013450"/>
          <p14:tracePt t="132338" x="7232650" y="6013450"/>
          <p14:tracePt t="132354" x="7219950" y="6013450"/>
          <p14:tracePt t="132371" x="7213600" y="6013450"/>
          <p14:tracePt t="132388" x="7194550" y="6013450"/>
          <p14:tracePt t="132404" x="7188200" y="6013450"/>
          <p14:tracePt t="132421" x="7175500" y="6007100"/>
          <p14:tracePt t="133214" x="7162800" y="5994400"/>
          <p14:tracePt t="133222" x="7156450" y="5994400"/>
          <p14:tracePt t="133238" x="7143750" y="5994400"/>
          <p14:tracePt t="133255" x="7118350" y="5988050"/>
          <p14:tracePt t="133271" x="7112000" y="5981700"/>
          <p14:tracePt t="133598" x="7105650" y="5981700"/>
          <p14:tracePt t="133622" x="7105650" y="5988050"/>
          <p14:tracePt t="133630" x="7112000" y="6007100"/>
          <p14:tracePt t="133662" x="7124700" y="6013450"/>
          <p14:tracePt t="133686" x="7124700" y="6019800"/>
          <p14:tracePt t="133710" x="7131050" y="6026150"/>
          <p14:tracePt t="133742" x="7143750" y="6045200"/>
          <p14:tracePt t="134102" x="7162800" y="6032500"/>
          <p14:tracePt t="134118" x="7175500" y="6013450"/>
          <p14:tracePt t="134142" x="7175500" y="6000750"/>
          <p14:tracePt t="134150" x="7181850" y="5994400"/>
          <p14:tracePt t="134278" x="7194550" y="5994400"/>
          <p14:tracePt t="134999" x="7194550" y="6000750"/>
          <p14:tracePt t="135015" x="7194550" y="6026150"/>
          <p14:tracePt t="135022" x="7188200" y="6032500"/>
          <p14:tracePt t="135038" x="7181850" y="6038850"/>
          <p14:tracePt t="135055" x="7175500" y="6045200"/>
          <p14:tracePt t="135167" x="7162800" y="6045200"/>
          <p14:tracePt t="135511" x="7156450" y="6045200"/>
          <p14:tracePt t="135535" x="7156450" y="6038850"/>
          <p14:tracePt t="135543" x="7156450" y="6032500"/>
          <p14:tracePt t="135567" x="7169150" y="6026150"/>
          <p14:tracePt t="135606" x="7169150" y="6019800"/>
          <p14:tracePt t="136015" x="7175500" y="6007100"/>
          <p14:tracePt t="136319" x="7181850" y="6007100"/>
          <p14:tracePt t="136335" x="7188200" y="6013450"/>
          <p14:tracePt t="136351" x="7188200" y="6019800"/>
          <p14:tracePt t="136359" x="7194550" y="6026150"/>
          <p14:tracePt t="136743" x="7200900" y="6032500"/>
          <p14:tracePt t="136775" x="7219950" y="6032500"/>
          <p14:tracePt t="136783" x="7226300" y="6032500"/>
          <p14:tracePt t="136791" x="7232650" y="6032500"/>
          <p14:tracePt t="136807" x="7251700" y="6057900"/>
          <p14:tracePt t="136822" x="7251700" y="6064250"/>
          <p14:tracePt t="136840" x="7277100" y="6159500"/>
          <p14:tracePt t="136856" x="7289800" y="6254750"/>
          <p14:tracePt t="136872" x="7296150" y="6337300"/>
          <p14:tracePt t="136889" x="7296150" y="6413500"/>
          <p14:tracePt t="136905" x="7296150" y="6457950"/>
          <p14:tracePt t="136922" x="7296150" y="6464300"/>
          <p14:tracePt t="136940" x="7296150" y="6470650"/>
          <p14:tracePt t="136999" x="7296150" y="6477000"/>
          <p14:tracePt t="137015" x="7289800" y="6477000"/>
          <p14:tracePt t="137023" x="7270750" y="6477000"/>
          <p14:tracePt t="137039" x="7251700" y="6457950"/>
          <p14:tracePt t="137055" x="7219950" y="6426200"/>
          <p14:tracePt t="137072" x="7194550" y="6375400"/>
          <p14:tracePt t="137089" x="7175500" y="6337300"/>
          <p14:tracePt t="137106" x="7150100" y="6286500"/>
          <p14:tracePt t="137122" x="7131050" y="6223000"/>
          <p14:tracePt t="137139" x="7131050" y="6140450"/>
          <p14:tracePt t="137156" x="7131050" y="6076950"/>
          <p14:tracePt t="137172" x="7131050" y="6032500"/>
          <p14:tracePt t="137189" x="7131050" y="5994400"/>
          <p14:tracePt t="137206" x="7131050" y="5988050"/>
          <p14:tracePt t="137255" x="7131050" y="5981700"/>
          <p14:tracePt t="137311" x="7137400" y="5981700"/>
          <p14:tracePt t="137327" x="7156450" y="5981700"/>
          <p14:tracePt t="137335" x="7156450" y="5988050"/>
          <p14:tracePt t="137351" x="7156450" y="6000750"/>
          <p14:tracePt t="137359" x="7162800" y="6013450"/>
          <p14:tracePt t="137383" x="7162800" y="6019800"/>
          <p14:tracePt t="137560" x="7169150" y="6026150"/>
          <p14:tracePt t="137575" x="7175500" y="6026150"/>
          <p14:tracePt t="137583" x="7181850" y="6026150"/>
          <p14:tracePt t="137599" x="7194550" y="6026150"/>
          <p14:tracePt t="137607" x="7207250" y="6026150"/>
          <p14:tracePt t="137719" x="7213600" y="6026150"/>
          <p14:tracePt t="137767" x="7226300" y="6026150"/>
          <p14:tracePt t="138047" x="7232650" y="6026150"/>
          <p14:tracePt t="138271" x="7232650" y="6032500"/>
          <p14:tracePt t="138287" x="7232650" y="6045200"/>
          <p14:tracePt t="138295" x="7232650" y="6057900"/>
          <p14:tracePt t="138306" x="7239000" y="6064250"/>
          <p14:tracePt t="138322" x="7251700" y="6083300"/>
          <p14:tracePt t="138339" x="7264400" y="6102350"/>
          <p14:tracePt t="138356" x="7264400" y="6108700"/>
          <p14:tracePt t="138373" x="7264400" y="6121400"/>
          <p14:tracePt t="138389" x="7270750" y="6140450"/>
          <p14:tracePt t="138406" x="7270750" y="6146800"/>
          <p14:tracePt t="138560" x="7264400" y="6134100"/>
          <p14:tracePt t="138575" x="7264400" y="6121400"/>
          <p14:tracePt t="138583" x="7251700" y="6102350"/>
          <p14:tracePt t="138591" x="7251700" y="6096000"/>
          <p14:tracePt t="138606" x="7251700" y="6076950"/>
          <p14:tracePt t="138623" x="7251700" y="6057900"/>
          <p14:tracePt t="138624" x="7251700" y="6038850"/>
          <p14:tracePt t="138639" x="7251700" y="6026150"/>
          <p14:tracePt t="138656" x="7251700" y="6000750"/>
          <p14:tracePt t="138673" x="7251700" y="5994400"/>
          <p14:tracePt t="138689" x="7251700" y="5988050"/>
          <p14:tracePt t="138767" x="7245350" y="5975350"/>
          <p14:tracePt t="138815" x="7226300" y="5975350"/>
          <p14:tracePt t="138823" x="7213600" y="5969000"/>
          <p14:tracePt t="138847" x="7207250" y="5962650"/>
          <p14:tracePt t="138856" x="7194550" y="5956300"/>
          <p14:tracePt t="138873" x="7181850" y="5937250"/>
          <p14:tracePt t="138889" x="7175500" y="5930900"/>
          <p14:tracePt t="139104" x="7169150" y="5930900"/>
          <p14:tracePt t="139119" x="7169150" y="5943600"/>
          <p14:tracePt t="139136" x="7169150" y="5949950"/>
          <p14:tracePt t="139560" x="7169150" y="5956300"/>
          <p14:tracePt t="139568" x="7169150" y="5962650"/>
          <p14:tracePt t="139591" x="7169150" y="5981700"/>
          <p14:tracePt t="139615" x="7169150" y="5988050"/>
          <p14:tracePt t="140872" x="7175500" y="6000750"/>
          <p14:tracePt t="140888" x="7181850" y="6013450"/>
          <p14:tracePt t="140896" x="7194550" y="6019800"/>
          <p14:tracePt t="140906" x="7200900" y="6032500"/>
          <p14:tracePt t="140923" x="7219950" y="6051550"/>
          <p14:tracePt t="140940" x="7226300" y="6076950"/>
          <p14:tracePt t="140960" x="7232650" y="6083300"/>
          <p14:tracePt t="140973" x="7232650" y="6102350"/>
          <p14:tracePt t="140990" x="7232650" y="6108700"/>
          <p14:tracePt t="141007" x="7239000" y="6115050"/>
          <p14:tracePt t="141040" x="7239000" y="6121400"/>
          <p14:tracePt t="141160" x="7239000" y="6127750"/>
          <p14:tracePt t="141168" x="7232650" y="6127750"/>
          <p14:tracePt t="141176" x="7226300" y="6127750"/>
          <p14:tracePt t="141190" x="7219950" y="6127750"/>
          <p14:tracePt t="141206" x="7194550" y="6102350"/>
          <p14:tracePt t="141223" x="7175500" y="6096000"/>
          <p14:tracePt t="141240" x="7162800" y="6070600"/>
          <p14:tracePt t="141257" x="7162800" y="6064250"/>
          <p14:tracePt t="141273" x="7162800" y="6038850"/>
          <p14:tracePt t="141290" x="7162800" y="6032500"/>
          <p14:tracePt t="141352" x="7162800" y="6026150"/>
          <p14:tracePt t="143640" x="7156450" y="6019800"/>
          <p14:tracePt t="143648" x="7137400" y="6019800"/>
          <p14:tracePt t="143657" x="7099300" y="6019800"/>
          <p14:tracePt t="143674" x="6997700" y="6019800"/>
          <p14:tracePt t="143691" x="6775450" y="5924550"/>
          <p14:tracePt t="143707" x="6584950" y="5759450"/>
          <p14:tracePt t="143724" x="6407150" y="5626100"/>
          <p14:tracePt t="143741" x="6229350" y="5461000"/>
          <p14:tracePt t="143757" x="6083300" y="5327650"/>
          <p14:tracePt t="143774" x="5943600" y="5213350"/>
          <p14:tracePt t="143790" x="5873750" y="5105400"/>
          <p14:tracePt t="143807" x="5810250" y="5041900"/>
          <p14:tracePt t="143824" x="5772150" y="4991100"/>
          <p14:tracePt t="143825" x="5753100" y="4972050"/>
          <p14:tracePt t="143840" x="5734050" y="4940300"/>
          <p14:tracePt t="143857" x="5721350" y="4914900"/>
          <p14:tracePt t="143874" x="5708650" y="4908550"/>
          <p14:tracePt t="143890" x="5702300" y="4876800"/>
          <p14:tracePt t="143907" x="5676900" y="4819650"/>
          <p14:tracePt t="143924" x="5645150" y="4749800"/>
          <p14:tracePt t="143940" x="5613400" y="4692650"/>
          <p14:tracePt t="143957" x="5594350" y="4635500"/>
          <p14:tracePt t="143975" x="5562600" y="4552950"/>
          <p14:tracePt t="143990" x="5524500" y="4476750"/>
          <p14:tracePt t="144007" x="5473700" y="4432300"/>
          <p14:tracePt t="144024" x="5448300" y="4375150"/>
          <p14:tracePt t="144025" x="5429250" y="4349750"/>
          <p14:tracePt t="144041" x="5397500" y="4286250"/>
          <p14:tracePt t="144057" x="5359400" y="4229100"/>
          <p14:tracePt t="144074" x="5295900" y="4140200"/>
          <p14:tracePt t="144090" x="5200650" y="4025900"/>
          <p14:tracePt t="144107" x="5105400" y="3930650"/>
          <p14:tracePt t="144124" x="4972050" y="3867150"/>
          <p14:tracePt t="144140" x="4845050" y="3841750"/>
          <p14:tracePt t="144158" x="4679950" y="3829050"/>
          <p14:tracePt t="144174" x="4527550" y="3829050"/>
          <p14:tracePt t="144191" x="4381500" y="3829050"/>
          <p14:tracePt t="144207" x="4298950" y="3822700"/>
          <p14:tracePt t="144224" x="4222750" y="3810000"/>
          <p14:tracePt t="144224" x="4146550" y="3784600"/>
          <p14:tracePt t="144240" x="4013200" y="3721100"/>
          <p14:tracePt t="144257" x="3790950" y="3625850"/>
          <p14:tracePt t="144274" x="3575050" y="3543300"/>
          <p14:tracePt t="144291" x="3333750" y="3435350"/>
          <p14:tracePt t="144307" x="3149600" y="3352800"/>
          <p14:tracePt t="144324" x="2990850" y="3251200"/>
          <p14:tracePt t="144341" x="2882900" y="3149600"/>
          <p14:tracePt t="144357" x="2819400" y="3111500"/>
          <p14:tracePt t="144374" x="2774950" y="3092450"/>
          <p14:tracePt t="144391" x="2736850" y="3073400"/>
          <p14:tracePt t="144407" x="2679700" y="3035300"/>
          <p14:tracePt t="144424" x="2622550" y="2990850"/>
          <p14:tracePt t="144425" x="2590800" y="2965450"/>
          <p14:tracePt t="144441" x="2514600" y="2914650"/>
          <p14:tracePt t="144457" x="2413000" y="2870200"/>
          <p14:tracePt t="144474" x="2279650" y="2819400"/>
          <p14:tracePt t="144491" x="2133600" y="2794000"/>
          <p14:tracePt t="144507" x="1993900" y="2781300"/>
          <p14:tracePt t="144524" x="1892300" y="2736850"/>
          <p14:tracePt t="144541" x="1860550" y="2730500"/>
          <p14:tracePt t="144557" x="1822450" y="2711450"/>
          <p14:tracePt t="144574" x="1816100" y="2705100"/>
          <p14:tracePt t="144591" x="1809750" y="2705100"/>
          <p14:tracePt t="144609" x="1803400" y="2705100"/>
          <p14:tracePt t="144624" x="1778000" y="2705100"/>
          <p14:tracePt t="144641" x="1765300" y="2711450"/>
          <p14:tracePt t="144658" x="1746250" y="2717800"/>
          <p14:tracePt t="144674" x="1727200" y="2724150"/>
          <p14:tracePt t="144691" x="1714500" y="2749550"/>
          <p14:tracePt t="144707" x="1708150" y="2755900"/>
          <p14:tracePt t="144724" x="1701800" y="2774950"/>
          <p14:tracePt t="144741" x="1689100" y="2787650"/>
          <p14:tracePt t="144757" x="1689100" y="2813050"/>
          <p14:tracePt t="144774" x="1689100" y="2825750"/>
          <p14:tracePt t="144791" x="1689100" y="2851150"/>
          <p14:tracePt t="144807" x="1689100" y="2863850"/>
          <p14:tracePt t="144824" x="1689100" y="2870200"/>
          <p14:tracePt t="145105" x="1689100" y="2895600"/>
          <p14:tracePt t="145113" x="1695450" y="2914650"/>
          <p14:tracePt t="145124" x="1701800" y="2940050"/>
          <p14:tracePt t="145141" x="1714500" y="2978150"/>
          <p14:tracePt t="145157" x="1720850" y="2997200"/>
          <p14:tracePt t="145174" x="1739900" y="3035300"/>
          <p14:tracePt t="145191" x="1746250" y="3073400"/>
          <p14:tracePt t="145207" x="1758950" y="3111500"/>
          <p14:tracePt t="145224" x="1784350" y="3155950"/>
          <p14:tracePt t="145225" x="1790700" y="3175000"/>
          <p14:tracePt t="145241" x="1809750" y="3219450"/>
          <p14:tracePt t="145257" x="1828800" y="3257550"/>
          <p14:tracePt t="145274" x="1847850" y="3302000"/>
          <p14:tracePt t="145291" x="1873250" y="3359150"/>
          <p14:tracePt t="145307" x="1892300" y="3409950"/>
          <p14:tracePt t="145324" x="1911350" y="3467100"/>
          <p14:tracePt t="145341" x="1943100" y="3511550"/>
          <p14:tracePt t="145357" x="1949450" y="3549650"/>
          <p14:tracePt t="145374" x="1974850" y="3587750"/>
          <p14:tracePt t="145391" x="1981200" y="3632200"/>
          <p14:tracePt t="145408" x="2012950" y="3683000"/>
          <p14:tracePt t="145425" x="2038350" y="3752850"/>
          <p14:tracePt t="145441" x="2070100" y="3822700"/>
          <p14:tracePt t="145457" x="2101850" y="3905250"/>
          <p14:tracePt t="145474" x="2139950" y="3968750"/>
          <p14:tracePt t="145491" x="2190750" y="4032250"/>
          <p14:tracePt t="145507" x="2228850" y="4076700"/>
          <p14:tracePt t="145524" x="2273300" y="4140200"/>
          <p14:tracePt t="145541" x="2311400" y="4184650"/>
          <p14:tracePt t="145558" x="2349500" y="4235450"/>
          <p14:tracePt t="145574" x="2387600" y="4267200"/>
          <p14:tracePt t="145591" x="2413000" y="4305300"/>
          <p14:tracePt t="145607" x="2425700" y="4324350"/>
          <p14:tracePt t="145624" x="2457450" y="4356100"/>
          <p14:tracePt t="145641" x="2489200" y="4387850"/>
          <p14:tracePt t="145657" x="2501900" y="4406900"/>
          <p14:tracePt t="145674" x="2533650" y="4438650"/>
          <p14:tracePt t="145691" x="2571750" y="4476750"/>
          <p14:tracePt t="145708" x="2584450" y="4489450"/>
          <p14:tracePt t="145724" x="2609850" y="4514850"/>
          <p14:tracePt t="145741" x="2647950" y="4533900"/>
          <p14:tracePt t="145757" x="2679700" y="4572000"/>
          <p14:tracePt t="145774" x="2705100" y="4591050"/>
          <p14:tracePt t="145791" x="2730500" y="4616450"/>
          <p14:tracePt t="145808" x="2768600" y="4654550"/>
          <p14:tracePt t="145824" x="2787650" y="4673600"/>
          <p14:tracePt t="145825" x="2794000" y="4686300"/>
          <p14:tracePt t="145841" x="2819400" y="4699000"/>
          <p14:tracePt t="145858" x="2844800" y="4724400"/>
          <p14:tracePt t="145874" x="2870200" y="4737100"/>
          <p14:tracePt t="145891" x="2889250" y="4756150"/>
          <p14:tracePt t="145908" x="2901950" y="4775200"/>
          <p14:tracePt t="145924" x="2921000" y="4781550"/>
          <p14:tracePt t="145941" x="2952750" y="4806950"/>
          <p14:tracePt t="145958" x="2984500" y="4813300"/>
          <p14:tracePt t="145974" x="3009900" y="4838700"/>
          <p14:tracePt t="145991" x="3048000" y="4857750"/>
          <p14:tracePt t="146008" x="3067050" y="4864100"/>
          <p14:tracePt t="146024" x="3098800" y="4876800"/>
          <p14:tracePt t="146025" x="3117850" y="4895850"/>
          <p14:tracePt t="146041" x="3130550" y="4895850"/>
          <p14:tracePt t="146058" x="3168650" y="4908550"/>
          <p14:tracePt t="146074" x="3206750" y="4908550"/>
          <p14:tracePt t="146091" x="3257550" y="4940300"/>
          <p14:tracePt t="146108" x="3302000" y="4959350"/>
          <p14:tracePt t="146124" x="3346450" y="4984750"/>
          <p14:tracePt t="146141" x="3378200" y="4997450"/>
          <p14:tracePt t="146158" x="3429000" y="5022850"/>
          <p14:tracePt t="146174" x="3486150" y="5054600"/>
          <p14:tracePt t="146191" x="3517900" y="5067300"/>
          <p14:tracePt t="146208" x="3562350" y="5086350"/>
          <p14:tracePt t="146224" x="3613150" y="5099050"/>
          <p14:tracePt t="146225" x="3632200" y="5118100"/>
          <p14:tracePt t="146241" x="3651250" y="5130800"/>
          <p14:tracePt t="146258" x="3714750" y="5162550"/>
          <p14:tracePt t="146274" x="3733800" y="5175250"/>
          <p14:tracePt t="146291" x="3771900" y="5194300"/>
          <p14:tracePt t="146308" x="3797300" y="5207000"/>
          <p14:tracePt t="146324" x="3816350" y="5213350"/>
          <p14:tracePt t="146342" x="3860800" y="5226050"/>
          <p14:tracePt t="146358" x="3898900" y="5245100"/>
          <p14:tracePt t="146375" x="3930650" y="5251450"/>
          <p14:tracePt t="146391" x="3968750" y="5257800"/>
          <p14:tracePt t="146408" x="4019550" y="5270500"/>
          <p14:tracePt t="146424" x="4057650" y="5289550"/>
          <p14:tracePt t="146425" x="4083050" y="5289550"/>
          <p14:tracePt t="146441" x="4127500" y="5295900"/>
          <p14:tracePt t="146458" x="4178300" y="5308600"/>
          <p14:tracePt t="146474" x="4229100" y="5308600"/>
          <p14:tracePt t="146491" x="4286250" y="5327650"/>
          <p14:tracePt t="146508" x="4337050" y="5353050"/>
          <p14:tracePt t="146524" x="4419600" y="5384800"/>
          <p14:tracePt t="146541" x="4502150" y="5416550"/>
          <p14:tracePt t="146558" x="4584700" y="5461000"/>
          <p14:tracePt t="146575" x="4673600" y="5505450"/>
          <p14:tracePt t="146592" x="4756150" y="5537200"/>
          <p14:tracePt t="146608" x="4813300" y="5562600"/>
          <p14:tracePt t="146625" x="4857750" y="5575300"/>
          <p14:tracePt t="146626" x="4914900" y="5594350"/>
          <p14:tracePt t="146641" x="4959350" y="5600700"/>
          <p14:tracePt t="146658" x="5035550" y="5600700"/>
          <p14:tracePt t="146674" x="5105400" y="5613400"/>
          <p14:tracePt t="146691" x="5162550" y="5619750"/>
          <p14:tracePt t="146708" x="5232400" y="5645150"/>
          <p14:tracePt t="146724" x="5283200" y="5645150"/>
          <p14:tracePt t="146741" x="5340350" y="5664200"/>
          <p14:tracePt t="146758" x="5378450" y="5664200"/>
          <p14:tracePt t="146774" x="5429250" y="5670550"/>
          <p14:tracePt t="146791" x="5467350" y="5689600"/>
          <p14:tracePt t="146808" x="5511800" y="5689600"/>
          <p14:tracePt t="146824" x="5556250" y="5689600"/>
          <p14:tracePt t="146825" x="5581650" y="5689600"/>
          <p14:tracePt t="146842" x="5626100" y="5689600"/>
          <p14:tracePt t="146858" x="5683250" y="5689600"/>
          <p14:tracePt t="146875" x="5740400" y="5689600"/>
          <p14:tracePt t="146891" x="5784850" y="5695950"/>
          <p14:tracePt t="146908" x="5829300" y="5708650"/>
          <p14:tracePt t="146925" x="5873750" y="5715000"/>
          <p14:tracePt t="146941" x="5918200" y="5740400"/>
          <p14:tracePt t="146958" x="5962650" y="5740400"/>
          <p14:tracePt t="146974" x="6007100" y="5753100"/>
          <p14:tracePt t="146991" x="6032500" y="5753100"/>
          <p14:tracePt t="147008" x="6051550" y="5759450"/>
          <p14:tracePt t="147025" x="6089650" y="5759450"/>
          <p14:tracePt t="147025" x="6115050" y="5759450"/>
          <p14:tracePt t="147041" x="6146800" y="5778500"/>
          <p14:tracePt t="147058" x="6178550" y="5778500"/>
          <p14:tracePt t="147075" x="6210300" y="5791200"/>
          <p14:tracePt t="147091" x="6242050" y="5797550"/>
          <p14:tracePt t="147109" x="6292850" y="5810250"/>
          <p14:tracePt t="147125" x="6305550" y="5810250"/>
          <p14:tracePt t="147141" x="6343650" y="5810250"/>
          <p14:tracePt t="147158" x="6381750" y="5822950"/>
          <p14:tracePt t="147175" x="6426200" y="5835650"/>
          <p14:tracePt t="147191" x="6438900" y="5835650"/>
          <p14:tracePt t="147208" x="6477000" y="5835650"/>
          <p14:tracePt t="147225" x="6515100" y="5835650"/>
          <p14:tracePt t="147225" x="6540500" y="5835650"/>
          <p14:tracePt t="147241" x="6597650" y="5842000"/>
          <p14:tracePt t="147258" x="6654800" y="5842000"/>
          <p14:tracePt t="147275" x="6699250" y="5854700"/>
          <p14:tracePt t="147291" x="6731000" y="5873750"/>
          <p14:tracePt t="147308" x="6743700" y="5873750"/>
          <p14:tracePt t="147345" x="6750050" y="5880100"/>
          <p14:tracePt t="147409" x="6750050" y="5886450"/>
          <p14:tracePt t="147425" x="6750050" y="5899150"/>
          <p14:tracePt t="147434" x="6750050" y="5911850"/>
          <p14:tracePt t="147441" x="6731000" y="5918200"/>
          <p14:tracePt t="147458" x="6724650" y="5924550"/>
          <p14:tracePt t="147475" x="6705600" y="5930900"/>
          <p14:tracePt t="147491" x="6686550" y="5943600"/>
          <p14:tracePt t="147508" x="6667500" y="5956300"/>
          <p14:tracePt t="147525" x="6654800" y="5962650"/>
          <p14:tracePt t="147541" x="6623050" y="5969000"/>
          <p14:tracePt t="147558" x="6604000" y="5988050"/>
          <p14:tracePt t="147575" x="6591300" y="6000750"/>
          <p14:tracePt t="147591" x="6578600" y="6007100"/>
          <p14:tracePt t="147608" x="6559550" y="6026150"/>
          <p14:tracePt t="147625" x="6546850" y="6032500"/>
          <p14:tracePt t="147626" x="6527800" y="6038850"/>
          <p14:tracePt t="147641" x="6496050" y="6051550"/>
          <p14:tracePt t="147658" x="6457950" y="6057900"/>
          <p14:tracePt t="147675" x="6445250" y="6064250"/>
          <p14:tracePt t="147691" x="6413500" y="6064250"/>
          <p14:tracePt t="147708" x="6381750" y="6064250"/>
          <p14:tracePt t="147725" x="6369050" y="6064250"/>
          <p14:tracePt t="147746" x="6350000" y="6064250"/>
          <p14:tracePt t="147866" x="6375400" y="6064250"/>
          <p14:tracePt t="147873" x="6381750" y="6064250"/>
          <p14:tracePt t="147891" x="6413500" y="6064250"/>
          <p14:tracePt t="147908" x="6438900" y="6064250"/>
          <p14:tracePt t="147925" x="6470650" y="6064250"/>
          <p14:tracePt t="147941" x="6502400" y="6064250"/>
          <p14:tracePt t="147958" x="6534150" y="6064250"/>
          <p14:tracePt t="147975" x="6578600" y="6064250"/>
          <p14:tracePt t="147991" x="6635750" y="6064250"/>
          <p14:tracePt t="148008" x="6699250" y="6064250"/>
          <p14:tracePt t="148025" x="6794500" y="6064250"/>
          <p14:tracePt t="148025" x="6819900" y="6064250"/>
          <p14:tracePt t="148042" x="6877050" y="6064250"/>
          <p14:tracePt t="148059" x="6908800" y="6064250"/>
          <p14:tracePt t="148075" x="6934200" y="6051550"/>
          <p14:tracePt t="148091" x="6965950" y="6051550"/>
          <p14:tracePt t="148108" x="6997700" y="6051550"/>
          <p14:tracePt t="148125" x="7042150" y="6051550"/>
          <p14:tracePt t="148141" x="7099300" y="6045200"/>
          <p14:tracePt t="148158" x="7175500" y="6045200"/>
          <p14:tracePt t="148175" x="7245350" y="6045200"/>
          <p14:tracePt t="148191" x="7308850" y="6045200"/>
          <p14:tracePt t="148208" x="7346950" y="6045200"/>
          <p14:tracePt t="148225" x="7372350" y="6045200"/>
          <p14:tracePt t="148225" x="7378700" y="6045200"/>
          <p14:tracePt t="148241" x="7385050" y="6045200"/>
          <p14:tracePt t="148994" x="7397750" y="6045200"/>
          <p14:tracePt t="149002" x="7410450" y="6057900"/>
          <p14:tracePt t="149010" x="7416800" y="6064250"/>
          <p14:tracePt t="149026" x="7423150" y="6070600"/>
          <p14:tracePt t="149042" x="7429500" y="6076950"/>
          <p14:tracePt t="149058" x="7435850" y="6076950"/>
          <p14:tracePt t="149082" x="7442200" y="6076950"/>
          <p14:tracePt t="149138" x="7454900" y="6064250"/>
          <p14:tracePt t="149146" x="7461250" y="6026150"/>
          <p14:tracePt t="149158" x="7480300" y="6019800"/>
          <p14:tracePt t="149175" x="7588250" y="6019800"/>
          <p14:tracePt t="149192" x="7607300" y="6019800"/>
          <p14:tracePt t="149208" x="7626350" y="6019800"/>
          <p14:tracePt t="149225" x="7632700" y="6019800"/>
          <p14:tracePt t="149242" x="7645400" y="6019800"/>
          <p14:tracePt t="149258" x="7670800" y="6019800"/>
          <p14:tracePt t="149275" x="7689850" y="6019800"/>
          <p14:tracePt t="149346" x="7696200" y="6019800"/>
          <p14:tracePt t="149394" x="7696200" y="6013450"/>
          <p14:tracePt t="149403" x="7696200" y="6007100"/>
          <p14:tracePt t="149418" x="7677150" y="5988050"/>
          <p14:tracePt t="149426" x="7670800" y="5981700"/>
          <p14:tracePt t="149442" x="7651750" y="5962650"/>
          <p14:tracePt t="149458" x="7632700" y="5956300"/>
          <p14:tracePt t="149475" x="7600950" y="5956300"/>
          <p14:tracePt t="149492" x="7493000" y="5956300"/>
          <p14:tracePt t="149508" x="7353300" y="5956300"/>
          <p14:tracePt t="149525" x="7112000" y="5943600"/>
          <p14:tracePt t="149542" x="6794500" y="5899150"/>
          <p14:tracePt t="149558" x="6445250" y="5810250"/>
          <p14:tracePt t="149575" x="6038850" y="5664200"/>
          <p14:tracePt t="149592" x="5613400" y="5480050"/>
          <p14:tracePt t="149608" x="5378450" y="5365750"/>
          <p14:tracePt t="149625" x="5257800" y="5321300"/>
          <p14:tracePt t="149626" x="5232400" y="5302250"/>
          <p14:tracePt t="149642" x="5219700" y="5283200"/>
          <p14:tracePt t="149658" x="5207000" y="5276850"/>
          <p14:tracePt t="149675" x="5194300" y="5257800"/>
          <p14:tracePt t="149692" x="5181600" y="5232400"/>
          <p14:tracePt t="149708" x="5181600" y="5207000"/>
          <p14:tracePt t="149725" x="5168900" y="5162550"/>
          <p14:tracePt t="149742" x="5149850" y="5118100"/>
          <p14:tracePt t="149759" x="5149850" y="5060950"/>
          <p14:tracePt t="149775" x="5130800" y="5003800"/>
          <p14:tracePt t="149792" x="5124450" y="4953000"/>
          <p14:tracePt t="149808" x="5092700" y="4902200"/>
          <p14:tracePt t="149825" x="5080000" y="4857750"/>
          <p14:tracePt t="149826" x="5054600" y="4813300"/>
          <p14:tracePt t="149842" x="5041900" y="4781550"/>
          <p14:tracePt t="149859" x="5003800" y="4749800"/>
          <p14:tracePt t="149875" x="4991100" y="4724400"/>
          <p14:tracePt t="149892" x="4965700" y="4686300"/>
          <p14:tracePt t="149909" x="4940300" y="4654550"/>
          <p14:tracePt t="149925" x="4927600" y="4641850"/>
          <p14:tracePt t="149942" x="4921250" y="4622800"/>
          <p14:tracePt t="149959" x="4908550" y="4610100"/>
          <p14:tracePt t="149975" x="4895850" y="4584700"/>
          <p14:tracePt t="149992" x="4889500" y="4572000"/>
          <p14:tracePt t="150009" x="4876800" y="4546600"/>
          <p14:tracePt t="150010" x="4870450" y="4540250"/>
          <p14:tracePt t="150026" x="4857750" y="4527550"/>
          <p14:tracePt t="150059" x="4857750" y="4508500"/>
          <p14:tracePt t="150074" x="4857750" y="4502150"/>
          <p14:tracePt t="150082" x="4857750" y="4495800"/>
          <p14:tracePt t="150098" x="4857750" y="4483100"/>
          <p14:tracePt t="150109" x="4857750" y="4470400"/>
          <p14:tracePt t="150125" x="4857750" y="4457700"/>
          <p14:tracePt t="150142" x="4857750" y="4432300"/>
          <p14:tracePt t="150159" x="4857750" y="4406900"/>
          <p14:tracePt t="150175" x="4857750" y="4375150"/>
          <p14:tracePt t="150192" x="4857750" y="4343400"/>
          <p14:tracePt t="150209" x="4857750" y="4298950"/>
          <p14:tracePt t="150225" x="4857750" y="4279900"/>
          <p14:tracePt t="150226" x="4857750" y="4254500"/>
          <p14:tracePt t="150242" x="4845050" y="4210050"/>
          <p14:tracePt t="150259" x="4826000" y="4165600"/>
          <p14:tracePt t="150275" x="4813300" y="4140200"/>
          <p14:tracePt t="150292" x="4794250" y="4095750"/>
          <p14:tracePt t="150309" x="4781550" y="4070350"/>
          <p14:tracePt t="150325" x="4756150" y="4032250"/>
          <p14:tracePt t="150342" x="4737100" y="4000500"/>
          <p14:tracePt t="150359" x="4711700" y="3975100"/>
          <p14:tracePt t="150375" x="4699000" y="3943350"/>
          <p14:tracePt t="150392" x="4679950" y="3924300"/>
          <p14:tracePt t="150409" x="4679950" y="3917950"/>
          <p14:tracePt t="150425" x="4673600" y="3911600"/>
          <p14:tracePt t="150538" x="4673600" y="3917950"/>
          <p14:tracePt t="150546" x="4673600" y="3943350"/>
          <p14:tracePt t="150559" x="4673600" y="3949700"/>
          <p14:tracePt t="150575" x="4673600" y="3975100"/>
          <p14:tracePt t="150592" x="4673600" y="3987800"/>
          <p14:tracePt t="150609" x="4673600" y="4013200"/>
          <p14:tracePt t="150625" x="4673600" y="4032250"/>
          <p14:tracePt t="150626" x="4673600" y="4057650"/>
          <p14:tracePt t="150642" x="4673600" y="4114800"/>
          <p14:tracePt t="150659" x="4610100" y="4235450"/>
          <p14:tracePt t="150675" x="4610100" y="4267200"/>
          <p14:tracePt t="150692" x="4591050" y="4311650"/>
          <p14:tracePt t="150715" x="4591050" y="4318000"/>
          <p14:tracePt t="150725" x="4584700" y="4324350"/>
          <p14:tracePt t="150890" x="4565650" y="4324350"/>
          <p14:tracePt t="150906" x="4565650" y="4318000"/>
          <p14:tracePt t="150922" x="4559300" y="4298950"/>
          <p14:tracePt t="150938" x="4559300" y="4286250"/>
          <p14:tracePt t="150946" x="4559300" y="4279900"/>
          <p14:tracePt t="150959" x="4559300" y="4273550"/>
          <p14:tracePt t="150975" x="4552950" y="4248150"/>
          <p14:tracePt t="150992" x="4552950" y="4241800"/>
          <p14:tracePt t="151034" x="4552950" y="4229100"/>
          <p14:tracePt t="151058" x="4552950" y="4222750"/>
          <p14:tracePt t="151066" x="4610100" y="4222750"/>
          <p14:tracePt t="151075" x="4705350" y="4260850"/>
          <p14:tracePt t="151092" x="4965700" y="4273550"/>
          <p14:tracePt t="151109" x="5245100" y="4330700"/>
          <p14:tracePt t="151125" x="5505450" y="4356100"/>
          <p14:tracePt t="151142" x="5721350" y="4394200"/>
          <p14:tracePt t="151159" x="5924550" y="4464050"/>
          <p14:tracePt t="151175" x="5994400" y="4483100"/>
          <p14:tracePt t="151192" x="6026150" y="4502150"/>
          <p14:tracePt t="151209" x="6032500" y="4508500"/>
          <p14:tracePt t="151466" x="6019800" y="4508500"/>
          <p14:tracePt t="151587" x="6007100" y="4495800"/>
          <p14:tracePt t="151891" x="6000750" y="4502150"/>
          <p14:tracePt t="151906" x="6000750" y="4508500"/>
          <p14:tracePt t="151915" x="6000750" y="4533900"/>
          <p14:tracePt t="151926" x="6000750" y="4540250"/>
          <p14:tracePt t="151942" x="6000750" y="4572000"/>
          <p14:tracePt t="151959" x="6000750" y="4629150"/>
          <p14:tracePt t="151976" x="6000750" y="4692650"/>
          <p14:tracePt t="151993" x="6000750" y="4768850"/>
          <p14:tracePt t="152009" x="5981700" y="4826000"/>
          <p14:tracePt t="152027" x="5975350" y="4914900"/>
          <p14:tracePt t="152042" x="5962650" y="4972050"/>
          <p14:tracePt t="152059" x="5956300" y="5016500"/>
          <p14:tracePt t="152076" x="5956300" y="5054600"/>
          <p14:tracePt t="152092" x="5937250" y="5111750"/>
          <p14:tracePt t="152109" x="5930900" y="5149850"/>
          <p14:tracePt t="152126" x="5918200" y="5194300"/>
          <p14:tracePt t="152142" x="5892800" y="5251450"/>
          <p14:tracePt t="152159" x="5861050" y="5289550"/>
          <p14:tracePt t="152176" x="5810250" y="5334000"/>
          <p14:tracePt t="152192" x="5740400" y="5353050"/>
          <p14:tracePt t="152209" x="5632450" y="5378450"/>
          <p14:tracePt t="152226" x="5441950" y="5378450"/>
          <p14:tracePt t="152226" x="5334000" y="5353050"/>
          <p14:tracePt t="152243" x="5080000" y="5257800"/>
          <p14:tracePt t="152259" x="4857750" y="5143500"/>
          <p14:tracePt t="152276" x="4686300" y="5067300"/>
          <p14:tracePt t="152292" x="4546600" y="4965700"/>
          <p14:tracePt t="152309" x="4438650" y="4895850"/>
          <p14:tracePt t="152326" x="4394200" y="4845050"/>
          <p14:tracePt t="152342" x="4356100" y="4813300"/>
          <p14:tracePt t="152359" x="4343400" y="4800600"/>
          <p14:tracePt t="152376" x="4318000" y="4762500"/>
          <p14:tracePt t="152392" x="4311650" y="4749800"/>
          <p14:tracePt t="152409" x="4305300" y="4730750"/>
          <p14:tracePt t="152426" x="4305300" y="4711700"/>
          <p14:tracePt t="152426" x="4292600" y="4692650"/>
          <p14:tracePt t="152515" x="4292600" y="4686300"/>
          <p14:tracePt t="152530" x="4298950" y="4686300"/>
          <p14:tracePt t="152538" x="4311650" y="4686300"/>
          <p14:tracePt t="152555" x="4318000" y="4686300"/>
          <p14:tracePt t="152562" x="4324350" y="4686300"/>
          <p14:tracePt t="152579" x="4330700" y="4692650"/>
          <p14:tracePt t="152592" x="4330700" y="4699000"/>
          <p14:tracePt t="152609" x="4330700" y="4705350"/>
          <p14:tracePt t="152626" x="4330700" y="4724400"/>
          <p14:tracePt t="152642" x="4330700" y="4737100"/>
          <p14:tracePt t="152667" x="4330700" y="4743450"/>
          <p14:tracePt t="153099" x="4330700" y="4762500"/>
          <p14:tracePt t="153107" x="4330700" y="4775200"/>
          <p14:tracePt t="153115" x="4330700" y="4787900"/>
          <p14:tracePt t="153126" x="4330700" y="4832350"/>
          <p14:tracePt t="153143" x="4368800" y="4908550"/>
          <p14:tracePt t="153159" x="4445000" y="5010150"/>
          <p14:tracePt t="153176" x="4679950" y="5080000"/>
          <p14:tracePt t="153193" x="4991100" y="5092700"/>
          <p14:tracePt t="153209" x="5162550" y="5092700"/>
          <p14:tracePt t="153226" x="5219700" y="5080000"/>
          <p14:tracePt t="153227" x="5232400" y="5060950"/>
          <p14:tracePt t="153243" x="5257800" y="5022850"/>
          <p14:tracePt t="153259" x="5257800" y="4978400"/>
          <p14:tracePt t="153276" x="5257800" y="4933950"/>
          <p14:tracePt t="153293" x="5257800" y="4876800"/>
          <p14:tracePt t="153309" x="5251450" y="4813300"/>
          <p14:tracePt t="153326" x="5213350" y="4743450"/>
          <p14:tracePt t="153343" x="5156200" y="4654550"/>
          <p14:tracePt t="153359" x="5073650" y="4546600"/>
          <p14:tracePt t="153376" x="4965700" y="4445000"/>
          <p14:tracePt t="153393" x="4857750" y="4362450"/>
          <p14:tracePt t="153409" x="4743450" y="4267200"/>
          <p14:tracePt t="153426" x="4686300" y="4203700"/>
          <p14:tracePt t="153427" x="4654550" y="4178300"/>
          <p14:tracePt t="153443" x="4616450" y="4140200"/>
          <p14:tracePt t="153459" x="4603750" y="4121150"/>
          <p14:tracePt t="153483" x="4597400" y="4114800"/>
          <p14:tracePt t="153555" x="4591050" y="4108450"/>
          <p14:tracePt t="153571" x="4591050" y="4102100"/>
          <p14:tracePt t="153579" x="4597400" y="4083050"/>
          <p14:tracePt t="153595" x="4603750" y="4076700"/>
          <p14:tracePt t="153611" x="4616450" y="4064000"/>
          <p14:tracePt t="153659" x="4622800" y="4057650"/>
          <p14:tracePt t="153683" x="4629150" y="4057650"/>
          <p14:tracePt t="153691" x="4635500" y="4057650"/>
          <p14:tracePt t="153699" x="4641850" y="4057650"/>
          <p14:tracePt t="153709" x="4648200" y="4057650"/>
          <p14:tracePt t="153727" x="4667250" y="4064000"/>
          <p14:tracePt t="153743" x="4679950" y="4089400"/>
          <p14:tracePt t="153759" x="4692650" y="4095750"/>
          <p14:tracePt t="153779" x="4699000" y="4102100"/>
          <p14:tracePt t="154003" x="4711700" y="4102100"/>
          <p14:tracePt t="154011" x="4743450" y="4102100"/>
          <p14:tracePt t="154026" x="4768850" y="4102100"/>
          <p14:tracePt t="154043" x="4889500" y="4102100"/>
          <p14:tracePt t="154059" x="4953000" y="4089400"/>
          <p14:tracePt t="154076" x="5003800" y="4076700"/>
          <p14:tracePt t="154093" x="5035550" y="4070350"/>
          <p14:tracePt t="154109" x="5060950" y="4064000"/>
          <p14:tracePt t="154126" x="5067300" y="4064000"/>
          <p14:tracePt t="154143" x="5073650" y="4064000"/>
          <p14:tracePt t="154160" x="5080000" y="4064000"/>
          <p14:tracePt t="154177" x="5086350" y="4064000"/>
          <p14:tracePt t="154427" x="5111750" y="4064000"/>
          <p14:tracePt t="154435" x="5130800" y="4070350"/>
          <p14:tracePt t="154443" x="5149850" y="4083050"/>
          <p14:tracePt t="154460" x="5207000" y="4089400"/>
          <p14:tracePt t="154476" x="5251450" y="4089400"/>
          <p14:tracePt t="154493" x="5321300" y="4102100"/>
          <p14:tracePt t="154509" x="5378450" y="4102100"/>
          <p14:tracePt t="154526" x="5429250" y="4102100"/>
          <p14:tracePt t="154543" x="5454650" y="4102100"/>
          <p14:tracePt t="154559" x="5499100" y="4102100"/>
          <p14:tracePt t="154576" x="5530850" y="4102100"/>
          <p14:tracePt t="154593" x="5568950" y="4089400"/>
          <p14:tracePt t="154610" x="5619750" y="4083050"/>
          <p14:tracePt t="154626" x="5664200" y="4064000"/>
          <p14:tracePt t="154628" x="5721350" y="4038600"/>
          <p14:tracePt t="154643" x="5765800" y="4038600"/>
          <p14:tracePt t="154660" x="5822950" y="4032250"/>
          <p14:tracePt t="154676" x="5854700" y="4032250"/>
          <p14:tracePt t="154693" x="5873750" y="4032250"/>
          <p14:tracePt t="154710" x="5886450" y="4032250"/>
          <p14:tracePt t="154726" x="5899150" y="4032250"/>
          <p14:tracePt t="154747" x="5930900" y="4044950"/>
          <p14:tracePt t="154883" x="5924550" y="4044950"/>
          <p14:tracePt t="154891" x="5892800" y="4044950"/>
          <p14:tracePt t="154899" x="5822950" y="4025900"/>
          <p14:tracePt t="154910" x="5746750" y="3975100"/>
          <p14:tracePt t="154927" x="5524500" y="3860800"/>
          <p14:tracePt t="154943" x="5207000" y="3759200"/>
          <p14:tracePt t="154960" x="4800600" y="3651250"/>
          <p14:tracePt t="154976" x="4159250" y="3448050"/>
          <p14:tracePt t="154993" x="3486150" y="3270250"/>
          <p14:tracePt t="155010" x="2882900" y="3092450"/>
          <p14:tracePt t="155026" x="2393950" y="2971800"/>
          <p14:tracePt t="155027" x="2235200" y="2914650"/>
          <p14:tracePt t="155043" x="1936750" y="2813050"/>
          <p14:tracePt t="155060" x="1733550" y="2743200"/>
          <p14:tracePt t="155076" x="1568450" y="2679700"/>
          <p14:tracePt t="155093" x="1409700" y="2571750"/>
          <p14:tracePt t="155110" x="1314450" y="2508250"/>
          <p14:tracePt t="155126" x="1244600" y="2463800"/>
          <p14:tracePt t="155143" x="1200150" y="2444750"/>
          <p14:tracePt t="155160" x="1168400" y="2432050"/>
          <p14:tracePt t="155176" x="1155700" y="2419350"/>
          <p14:tracePt t="155195" x="1149350" y="2393950"/>
          <p14:tracePt t="155210" x="1149350" y="2381250"/>
          <p14:tracePt t="155226" x="1130300" y="2324100"/>
          <p14:tracePt t="155243" x="1130300" y="2178050"/>
          <p14:tracePt t="155260" x="1130300" y="2089150"/>
          <p14:tracePt t="155276" x="1149350" y="1974850"/>
          <p14:tracePt t="155293" x="1149350" y="1905000"/>
          <p14:tracePt t="155310" x="1149350" y="1835150"/>
          <p14:tracePt t="155326" x="1149350" y="1771650"/>
          <p14:tracePt t="155343" x="1149350" y="1695450"/>
          <p14:tracePt t="155360" x="1130300" y="1625600"/>
          <p14:tracePt t="155377" x="1130300" y="1568450"/>
          <p14:tracePt t="155394" x="1117600" y="1524000"/>
          <p14:tracePt t="155410" x="1104900" y="1466850"/>
          <p14:tracePt t="155427" x="1104900" y="1422400"/>
          <p14:tracePt t="155427" x="1104900" y="1397000"/>
          <p14:tracePt t="155443" x="1104900" y="1339850"/>
          <p14:tracePt t="155460" x="1104900" y="1282700"/>
          <p14:tracePt t="155476" x="1073150" y="1225550"/>
          <p14:tracePt t="155493" x="1073150" y="1219200"/>
          <p14:tracePt t="155510" x="1073150" y="1212850"/>
          <p14:tracePt t="155596" x="1079500" y="1225550"/>
          <p14:tracePt t="155603" x="1117600" y="1225550"/>
          <p14:tracePt t="155611" x="1168400" y="1263650"/>
          <p14:tracePt t="155628" x="1225550" y="1282700"/>
          <p14:tracePt t="155643" x="1244600" y="1301750"/>
          <p14:tracePt t="155660" x="1257300" y="1333500"/>
          <p14:tracePt t="155676" x="1257300" y="1377950"/>
          <p14:tracePt t="155693" x="1257300" y="1422400"/>
          <p14:tracePt t="155710" x="1257300" y="1447800"/>
          <p14:tracePt t="155726" x="1257300" y="1479550"/>
          <p14:tracePt t="155743" x="1257300" y="1485900"/>
          <p14:tracePt t="155760" x="1257300" y="1511300"/>
          <p14:tracePt t="155776" x="1263650" y="1524000"/>
          <p14:tracePt t="155793" x="1270000" y="1530350"/>
          <p14:tracePt t="155810" x="1289050" y="1549400"/>
          <p14:tracePt t="155826" x="1308100" y="1562100"/>
          <p14:tracePt t="155843" x="1346200" y="1574800"/>
          <p14:tracePt t="155860" x="1358900" y="1587500"/>
          <p14:tracePt t="155915" x="1365250" y="1587500"/>
          <p14:tracePt t="155931" x="1371600" y="1593850"/>
          <p14:tracePt t="155979" x="1377950" y="1593850"/>
          <p14:tracePt t="155987" x="1397000" y="1593850"/>
          <p14:tracePt t="155995" x="1435100" y="1593850"/>
          <p14:tracePt t="156010" x="1473200" y="1593850"/>
          <p14:tracePt t="156027" x="1543050" y="1593850"/>
          <p14:tracePt t="156027" x="1568450" y="1593850"/>
          <p14:tracePt t="156043" x="1593850" y="1606550"/>
          <p14:tracePt t="156060" x="1606550" y="1606550"/>
          <p14:tracePt t="156077" x="1625600" y="1612900"/>
          <p14:tracePt t="156093" x="1631950" y="1619250"/>
          <p14:tracePt t="156110" x="1631950" y="1625600"/>
          <p14:tracePt t="156127" x="1638300" y="1644650"/>
          <p14:tracePt t="156143" x="1638300" y="1676400"/>
          <p14:tracePt t="156160" x="1638300" y="1695450"/>
          <p14:tracePt t="156177" x="1657350" y="1720850"/>
          <p14:tracePt t="156193" x="1657350" y="1739900"/>
          <p14:tracePt t="156210" x="1676400" y="1765300"/>
          <p14:tracePt t="156227" x="1682750" y="1771650"/>
          <p14:tracePt t="156243" x="1701800" y="1771650"/>
          <p14:tracePt t="156260" x="1708150" y="1771650"/>
          <p14:tracePt t="156284" x="1727200" y="1771650"/>
          <p14:tracePt t="156293" x="1746250" y="1790700"/>
          <p14:tracePt t="156332" x="1752600" y="1797050"/>
          <p14:tracePt t="156427" x="1752600" y="1784350"/>
          <p14:tracePt t="156435" x="1752600" y="1778000"/>
          <p14:tracePt t="156443" x="1752600" y="1765300"/>
          <p14:tracePt t="156460" x="1758950" y="1758950"/>
          <p14:tracePt t="156477" x="1765300" y="1739900"/>
          <p14:tracePt t="156587" x="1778000" y="1733550"/>
          <p14:tracePt t="156596" x="1784350" y="1714500"/>
          <p14:tracePt t="156619" x="1784350" y="1708150"/>
          <p14:tracePt t="156635" x="1790700" y="1695450"/>
          <p14:tracePt t="157524" x="1803400" y="1714500"/>
          <p14:tracePt t="157532" x="1803400" y="1720850"/>
          <p14:tracePt t="157544" x="1803400" y="1746250"/>
          <p14:tracePt t="157560" x="1803400" y="1771650"/>
          <p14:tracePt t="157577" x="1816100" y="1803400"/>
          <p14:tracePt t="157594" x="1828800" y="1828800"/>
          <p14:tracePt t="157610" x="1828800" y="1841500"/>
          <p14:tracePt t="157627" x="1828800" y="1866900"/>
          <p14:tracePt t="157627" x="1828800" y="1873250"/>
          <p14:tracePt t="157644" x="1835150" y="1905000"/>
          <p14:tracePt t="157660" x="1841500" y="1924050"/>
          <p14:tracePt t="157677" x="1841500" y="1955800"/>
          <p14:tracePt t="157694" x="1860550" y="1981200"/>
          <p14:tracePt t="157710" x="1860550" y="1993900"/>
          <p14:tracePt t="157727" x="1866900" y="2032000"/>
          <p14:tracePt t="157744" x="1879600" y="2044700"/>
          <p14:tracePt t="157760" x="1885950" y="2082800"/>
          <p14:tracePt t="157777" x="1885950" y="2089150"/>
          <p14:tracePt t="157794" x="1892300" y="2101850"/>
          <p14:tracePt t="157811" x="1898650" y="2114550"/>
          <p14:tracePt t="157812" x="1911350" y="2133600"/>
          <p14:tracePt t="157828" x="1917700" y="2165350"/>
          <p14:tracePt t="157844" x="1924050" y="2197100"/>
          <p14:tracePt t="157860" x="1943100" y="2222500"/>
          <p14:tracePt t="157877" x="1955800" y="2266950"/>
          <p14:tracePt t="157894" x="1962150" y="2317750"/>
          <p14:tracePt t="157910" x="1974850" y="2362200"/>
          <p14:tracePt t="157927" x="2000250" y="2406650"/>
          <p14:tracePt t="157944" x="2006600" y="2451100"/>
          <p14:tracePt t="157960" x="2012950" y="2495550"/>
          <p14:tracePt t="157977" x="2032000" y="2540000"/>
          <p14:tracePt t="157994" x="2044700" y="2584450"/>
          <p14:tracePt t="158011" x="2051050" y="2609850"/>
          <p14:tracePt t="158028" x="2057400" y="2660650"/>
          <p14:tracePt t="158044" x="2076450" y="2705100"/>
          <p14:tracePt t="158060" x="2089150" y="2736850"/>
          <p14:tracePt t="158078" x="2089150" y="2743200"/>
          <p14:tracePt t="158094" x="2095500" y="2768600"/>
          <p14:tracePt t="158110" x="2095500" y="2774950"/>
          <p14:tracePt t="158127" x="2101850" y="2800350"/>
          <p14:tracePt t="158148" x="2101850" y="2806700"/>
          <p14:tracePt t="158172" x="2101850" y="2813050"/>
          <p14:tracePt t="158188" x="2108200" y="2832100"/>
          <p14:tracePt t="158196" x="2120900" y="2838450"/>
          <p14:tracePt t="158212" x="2120900" y="2844800"/>
          <p14:tracePt t="158227" x="2120900" y="2851150"/>
          <p14:tracePt t="158244" x="2127250" y="2882900"/>
          <p14:tracePt t="158260" x="2127250" y="2895600"/>
          <p14:tracePt t="158277" x="2133600" y="2921000"/>
          <p14:tracePt t="158294" x="2139950" y="2933700"/>
          <p14:tracePt t="158310" x="2139950" y="2959100"/>
          <p14:tracePt t="158327" x="2159000" y="2978150"/>
          <p14:tracePt t="158344" x="2165350" y="3009900"/>
          <p14:tracePt t="158364" x="2165350" y="3016250"/>
          <p14:tracePt t="158377" x="2165350" y="3022600"/>
          <p14:tracePt t="158394" x="2178050" y="3048000"/>
          <p14:tracePt t="158410" x="2184400" y="3092450"/>
          <p14:tracePt t="158427" x="2184400" y="3098800"/>
          <p14:tracePt t="158444" x="2209800" y="3149600"/>
          <p14:tracePt t="158460" x="2209800" y="3181350"/>
          <p14:tracePt t="158477" x="2228850" y="3225800"/>
          <p14:tracePt t="158494" x="2228850" y="3251200"/>
          <p14:tracePt t="158510" x="2247900" y="3276600"/>
          <p14:tracePt t="158527" x="2254250" y="3314700"/>
          <p14:tracePt t="158544" x="2254250" y="3321050"/>
          <p14:tracePt t="158560" x="2266950" y="3346450"/>
          <p14:tracePt t="158577" x="2273300" y="3359150"/>
          <p14:tracePt t="158594" x="2273300" y="3384550"/>
          <p14:tracePt t="158610" x="2279650" y="3409950"/>
          <p14:tracePt t="158627" x="2286000" y="3422650"/>
          <p14:tracePt t="158628" x="2292350" y="3429000"/>
          <p14:tracePt t="158644" x="2292350" y="3454400"/>
          <p14:tracePt t="158660" x="2305050" y="3467100"/>
          <p14:tracePt t="158677" x="2305050" y="3479800"/>
          <p14:tracePt t="158694" x="2311400" y="3505200"/>
          <p14:tracePt t="158756" x="2311400" y="3511550"/>
          <p14:tracePt t="158772" x="2317750" y="3524250"/>
          <p14:tracePt t="158788" x="2330450" y="3536950"/>
          <p14:tracePt t="158804" x="2330450" y="3549650"/>
          <p14:tracePt t="158812" x="2336800" y="3568700"/>
          <p14:tracePt t="158827" x="2336800" y="3575050"/>
          <p14:tracePt t="158845" x="2343150" y="3600450"/>
          <p14:tracePt t="158861" x="2343150" y="3632200"/>
          <p14:tracePt t="158877" x="2368550" y="3676650"/>
          <p14:tracePt t="158894" x="2387600" y="3689350"/>
          <p14:tracePt t="158911" x="2393950" y="3721100"/>
          <p14:tracePt t="158927" x="2425700" y="3797300"/>
          <p14:tracePt t="158944" x="2432050" y="3841750"/>
          <p14:tracePt t="158961" x="2476500" y="3898900"/>
          <p14:tracePt t="158977" x="2514600" y="3962400"/>
          <p14:tracePt t="158994" x="2540000" y="4006850"/>
          <p14:tracePt t="159011" x="2565400" y="4064000"/>
          <p14:tracePt t="159028" x="2597150" y="4121150"/>
          <p14:tracePt t="159028" x="2616200" y="4146550"/>
          <p14:tracePt t="159045" x="2635250" y="4184650"/>
          <p14:tracePt t="159061" x="2654300" y="4222750"/>
          <p14:tracePt t="159077" x="2667000" y="4241800"/>
          <p14:tracePt t="159094" x="2692400" y="4298950"/>
          <p14:tracePt t="159111" x="2705100" y="4324350"/>
          <p14:tracePt t="159127" x="2717800" y="4362450"/>
          <p14:tracePt t="159144" x="2749550" y="4400550"/>
          <p14:tracePt t="159161" x="2768600" y="4438650"/>
          <p14:tracePt t="159177" x="2794000" y="4470400"/>
          <p14:tracePt t="159194" x="2813050" y="4508500"/>
          <p14:tracePt t="159211" x="2825750" y="4514850"/>
          <p14:tracePt t="159227" x="2844800" y="4533900"/>
          <p14:tracePt t="159244" x="2870200" y="4565650"/>
          <p14:tracePt t="159261" x="2882900" y="4591050"/>
          <p14:tracePt t="159277" x="2901950" y="4629150"/>
          <p14:tracePt t="159295" x="2914650" y="4641850"/>
          <p14:tracePt t="159311" x="2927350" y="4667250"/>
          <p14:tracePt t="159327" x="2933700" y="4673600"/>
          <p14:tracePt t="159344" x="2952750" y="4699000"/>
          <p14:tracePt t="159361" x="2965450" y="4711700"/>
          <p14:tracePt t="159377" x="2971800" y="4730750"/>
          <p14:tracePt t="159394" x="2984500" y="4749800"/>
          <p14:tracePt t="159411" x="2990850" y="4756150"/>
          <p14:tracePt t="159427" x="2997200" y="4762500"/>
          <p14:tracePt t="159444" x="3028950" y="4787900"/>
          <p14:tracePt t="159468" x="3035300" y="4794250"/>
          <p14:tracePt t="159477" x="3048000" y="4800600"/>
          <p14:tracePt t="159494" x="3067050" y="4826000"/>
          <p14:tracePt t="159511" x="3086100" y="4838700"/>
          <p14:tracePt t="159527" x="3111500" y="4870450"/>
          <p14:tracePt t="159544" x="3124200" y="4883150"/>
          <p14:tracePt t="159561" x="3143250" y="4895850"/>
          <p14:tracePt t="159578" x="3162300" y="4914900"/>
          <p14:tracePt t="159594" x="3200400" y="4946650"/>
          <p14:tracePt t="159611" x="3213100" y="4959350"/>
          <p14:tracePt t="159627" x="3244850" y="4984750"/>
          <p14:tracePt t="159628" x="3257550" y="4997450"/>
          <p14:tracePt t="159644" x="3276600" y="5016500"/>
          <p14:tracePt t="159661" x="3295650" y="5035550"/>
          <p14:tracePt t="159677" x="3314700" y="5060950"/>
          <p14:tracePt t="159694" x="3327400" y="5073650"/>
          <p14:tracePt t="159836" x="3340100" y="5080000"/>
          <p14:tracePt t="159876" x="3314700" y="5054600"/>
          <p14:tracePt t="159884" x="3308350" y="5048250"/>
          <p14:tracePt t="159894" x="3302000" y="5041900"/>
          <p14:tracePt t="159911" x="3270250" y="5010150"/>
          <p14:tracePt t="159928" x="3232150" y="4972050"/>
          <p14:tracePt t="159944" x="3181350" y="4921250"/>
          <p14:tracePt t="159961" x="3105150" y="4845050"/>
          <p14:tracePt t="159978" x="3028950" y="4768850"/>
          <p14:tracePt t="159994" x="2984500" y="4718050"/>
          <p14:tracePt t="160011" x="2946400" y="4673600"/>
          <p14:tracePt t="160028" x="2927350" y="4660900"/>
          <p14:tracePt t="160029" x="2921000" y="4648200"/>
          <p14:tracePt t="160044" x="2914650" y="4641850"/>
          <p14:tracePt t="160061" x="2914650" y="4629150"/>
          <p14:tracePt t="160078" x="2914650" y="4603750"/>
          <p14:tracePt t="160094" x="2908300" y="4597400"/>
          <p14:tracePt t="160124" x="2889250" y="4584700"/>
          <p14:tracePt t="160180" x="2882900" y="4565650"/>
          <p14:tracePt t="160204" x="2882900" y="4559300"/>
          <p14:tracePt t="160212" x="2870200" y="4540250"/>
          <p14:tracePt t="160228" x="2863850" y="4521200"/>
          <p14:tracePt t="160244" x="2844800" y="4489450"/>
          <p14:tracePt t="160261" x="2819400" y="4432300"/>
          <p14:tracePt t="160278" x="2787650" y="4375150"/>
          <p14:tracePt t="160294" x="2755900" y="4292600"/>
          <p14:tracePt t="160311" x="2730500" y="4210050"/>
          <p14:tracePt t="160328" x="2679700" y="4121150"/>
          <p14:tracePt t="160344" x="2660650" y="4064000"/>
          <p14:tracePt t="160361" x="2622550" y="3975100"/>
          <p14:tracePt t="160378" x="2609850" y="3911600"/>
          <p14:tracePt t="160394" x="2565400" y="3829050"/>
          <p14:tracePt t="160411" x="2514600" y="3727450"/>
          <p14:tracePt t="160428" x="2495550" y="3670300"/>
          <p14:tracePt t="160428" x="2463800" y="3619500"/>
          <p14:tracePt t="160444" x="2419350" y="3517900"/>
          <p14:tracePt t="160461" x="2387600" y="3460750"/>
          <p14:tracePt t="160478" x="2343150" y="3359150"/>
          <p14:tracePt t="160495" x="2311400" y="3276600"/>
          <p14:tracePt t="160512" x="2266950" y="3175000"/>
          <p14:tracePt t="160528" x="2247900" y="3117850"/>
          <p14:tracePt t="160544" x="2241550" y="3060700"/>
          <p14:tracePt t="160561" x="2209800" y="2990850"/>
          <p14:tracePt t="160578" x="2203450" y="2914650"/>
          <p14:tracePt t="160594" x="2203450" y="2838450"/>
          <p14:tracePt t="160611" x="2190750" y="2743200"/>
          <p14:tracePt t="160628" x="2178050" y="2635250"/>
          <p14:tracePt t="160628" x="2159000" y="2590800"/>
          <p14:tracePt t="160644" x="2146300" y="2482850"/>
          <p14:tracePt t="160661" x="2133600" y="2368550"/>
          <p14:tracePt t="160678" x="2127250" y="2273300"/>
          <p14:tracePt t="160694" x="2101850" y="2178050"/>
          <p14:tracePt t="160711" x="2095500" y="2127250"/>
          <p14:tracePt t="160728" x="2095500" y="2082800"/>
          <p14:tracePt t="160744" x="2082800" y="2044700"/>
          <p14:tracePt t="160762" x="2082800" y="2019300"/>
          <p14:tracePt t="160778" x="2076450" y="2000250"/>
          <p14:tracePt t="160794" x="2057400" y="1974850"/>
          <p14:tracePt t="160811" x="2057400" y="1968500"/>
          <p14:tracePt t="160828" x="2044700" y="1943100"/>
          <p14:tracePt t="160844" x="2019300" y="1905000"/>
          <p14:tracePt t="160869" x="2000250" y="1898650"/>
          <p14:tracePt t="160901" x="1993900" y="1892300"/>
          <p14:tracePt t="160917" x="1987550" y="1892300"/>
          <p14:tracePt t="161060" x="1974850" y="1885950"/>
          <p14:tracePt t="161069" x="1974850" y="1873250"/>
          <p14:tracePt t="161092" x="1974850" y="1866900"/>
          <p14:tracePt t="161101" x="1968500" y="1860550"/>
          <p14:tracePt t="161111" x="1968500" y="1847850"/>
          <p14:tracePt t="161128" x="1962150" y="1822450"/>
          <p14:tracePt t="161144" x="1943100" y="1784350"/>
          <p14:tracePt t="161161" x="1930400" y="1765300"/>
          <p14:tracePt t="161181" x="1917700" y="1746250"/>
          <p14:tracePt t="161397" x="1917700" y="1752600"/>
          <p14:tracePt t="161405" x="1917700" y="1758950"/>
          <p14:tracePt t="161413" x="1917700" y="1778000"/>
          <p14:tracePt t="161428" x="1917700" y="1784350"/>
          <p14:tracePt t="161445" x="1911350" y="1809750"/>
          <p14:tracePt t="161461" x="1911350" y="1816100"/>
          <p14:tracePt t="161479" x="1911350" y="1822450"/>
          <p14:tracePt t="161494" x="1898650" y="1841500"/>
          <p14:tracePt t="161517" x="1898650" y="1854200"/>
          <p14:tracePt t="161528" x="1898650" y="1860550"/>
          <p14:tracePt t="161544" x="1885950" y="1879600"/>
          <p14:tracePt t="161561" x="1885950" y="1905000"/>
          <p14:tracePt t="161578" x="1885950" y="1943100"/>
          <p14:tracePt t="161594" x="1885950" y="1974850"/>
          <p14:tracePt t="161611" x="1885950" y="2000250"/>
          <p14:tracePt t="161628" x="1885950" y="2044700"/>
          <p14:tracePt t="161628" x="1885950" y="2063750"/>
          <p14:tracePt t="161644" x="1885950" y="2089150"/>
          <p14:tracePt t="161661" x="1885950" y="2120900"/>
          <p14:tracePt t="161678" x="1885950" y="2146300"/>
          <p14:tracePt t="161694" x="1892300" y="2159000"/>
          <p14:tracePt t="161711" x="1898650" y="2209800"/>
          <p14:tracePt t="161728" x="1898650" y="2216150"/>
          <p14:tracePt t="161745" x="1898650" y="2235200"/>
          <p14:tracePt t="161765" x="1898650" y="2247900"/>
          <p14:tracePt t="161781" x="1898650" y="2254250"/>
          <p14:tracePt t="161796" x="1898650" y="2266950"/>
          <p14:tracePt t="161811" x="1905000" y="2273300"/>
          <p14:tracePt t="161828" x="1905000" y="2279650"/>
          <p14:tracePt t="161845" x="1917700" y="2324100"/>
          <p14:tracePt t="161861" x="1936750" y="2349500"/>
          <p14:tracePt t="161878" x="1936750" y="2362200"/>
          <p14:tracePt t="161895" x="1936750" y="2406650"/>
          <p14:tracePt t="161911" x="1943100" y="2432050"/>
          <p14:tracePt t="161928" x="1943100" y="2476500"/>
          <p14:tracePt t="161945" x="1949450" y="2489200"/>
          <p14:tracePt t="161962" x="1955800" y="2527300"/>
          <p14:tracePt t="161978" x="1968500" y="2571750"/>
          <p14:tracePt t="161995" x="1987550" y="2590800"/>
          <p14:tracePt t="162011" x="1987550" y="2622550"/>
          <p14:tracePt t="162028" x="1993900" y="2647950"/>
          <p14:tracePt t="162029" x="2006600" y="2660650"/>
          <p14:tracePt t="162045" x="2025650" y="2717800"/>
          <p14:tracePt t="162061" x="2032000" y="2755900"/>
          <p14:tracePt t="162078" x="2038350" y="2800350"/>
          <p14:tracePt t="162095" x="2051050" y="2838450"/>
          <p14:tracePt t="162111" x="2057400" y="2882900"/>
          <p14:tracePt t="162128" x="2076450" y="2895600"/>
          <p14:tracePt t="162145" x="2095500" y="2946400"/>
          <p14:tracePt t="162161" x="2114550" y="2971800"/>
          <p14:tracePt t="162178" x="2127250" y="3009900"/>
          <p14:tracePt t="162195" x="2139950" y="3035300"/>
          <p14:tracePt t="162211" x="2139950" y="3048000"/>
          <p14:tracePt t="162228" x="2165350" y="3073400"/>
          <p14:tracePt t="162245" x="2184400" y="3098800"/>
          <p14:tracePt t="162261" x="2190750" y="3117850"/>
          <p14:tracePt t="162278" x="2209800" y="3149600"/>
          <p14:tracePt t="162295" x="2216150" y="3175000"/>
          <p14:tracePt t="162311" x="2228850" y="3194050"/>
          <p14:tracePt t="162328" x="2241550" y="3213100"/>
          <p14:tracePt t="162345" x="2247900" y="3238500"/>
          <p14:tracePt t="162361" x="2254250" y="3263900"/>
          <p14:tracePt t="162378" x="2266950" y="3295650"/>
          <p14:tracePt t="162395" x="2279650" y="3321050"/>
          <p14:tracePt t="162411" x="2292350" y="3346450"/>
          <p14:tracePt t="162428" x="2298700" y="3359150"/>
          <p14:tracePt t="162445" x="2336800" y="3416300"/>
          <p14:tracePt t="162462" x="2343150" y="3473450"/>
          <p14:tracePt t="162479" x="2349500" y="3498850"/>
          <p14:tracePt t="162495" x="2381250" y="3562350"/>
          <p14:tracePt t="162511" x="2393950" y="3594100"/>
          <p14:tracePt t="162528" x="2413000" y="3638550"/>
          <p14:tracePt t="162545" x="2432050" y="3663950"/>
          <p14:tracePt t="162561" x="2438400" y="3695700"/>
          <p14:tracePt t="162578" x="2457450" y="3721100"/>
          <p14:tracePt t="162595" x="2463800" y="3746500"/>
          <p14:tracePt t="162611" x="2476500" y="3778250"/>
          <p14:tracePt t="162628" x="2482850" y="3784600"/>
          <p14:tracePt t="162645" x="2495550" y="3810000"/>
          <p14:tracePt t="162661" x="2508250" y="3822700"/>
          <p14:tracePt t="162678" x="2514600" y="3835400"/>
          <p14:tracePt t="162696" x="2540000" y="3879850"/>
          <p14:tracePt t="162711" x="2552700" y="3911600"/>
          <p14:tracePt t="162728" x="2565400" y="3930650"/>
          <p14:tracePt t="162745" x="2571750" y="3943350"/>
          <p14:tracePt t="162761" x="2578100" y="3956050"/>
          <p14:tracePt t="162778" x="2584450" y="3962400"/>
          <p14:tracePt t="162795" x="2597150" y="3987800"/>
          <p14:tracePt t="162811" x="2603500" y="4000500"/>
          <p14:tracePt t="162828" x="2622550" y="4038600"/>
          <p14:tracePt t="162829" x="2628900" y="4057650"/>
          <p14:tracePt t="162845" x="2635250" y="4076700"/>
          <p14:tracePt t="162861" x="2647950" y="4089400"/>
          <p14:tracePt t="162878" x="2667000" y="4140200"/>
          <p14:tracePt t="162895" x="2673350" y="4159250"/>
          <p14:tracePt t="162911" x="2679700" y="4171950"/>
          <p14:tracePt t="162928" x="2686050" y="4203700"/>
          <p14:tracePt t="162945" x="2698750" y="4222750"/>
          <p14:tracePt t="162962" x="2705100" y="4229100"/>
          <p14:tracePt t="162978" x="2705100" y="4235450"/>
          <p14:tracePt t="162997" x="2711450" y="4241800"/>
          <p14:tracePt t="163013" x="2711450" y="4254500"/>
          <p14:tracePt t="163028" x="2711450" y="4267200"/>
          <p14:tracePt t="163045" x="2730500" y="4311650"/>
          <p14:tracePt t="163061" x="2749550" y="4330700"/>
          <p14:tracePt t="163078" x="2755900" y="4337050"/>
          <p14:tracePt t="163095" x="2762250" y="4356100"/>
          <p14:tracePt t="163112" x="2768600" y="4362450"/>
          <p14:tracePt t="163128" x="2787650" y="4387850"/>
          <p14:tracePt t="163145" x="2800350" y="4406900"/>
          <p14:tracePt t="163162" x="2813050" y="4438650"/>
          <p14:tracePt t="163178" x="2838450" y="4470400"/>
          <p14:tracePt t="163195" x="2844800" y="4483100"/>
          <p14:tracePt t="163212" x="2851150" y="4502150"/>
          <p14:tracePt t="163228" x="2876550" y="4527550"/>
          <p14:tracePt t="163229" x="2876550" y="4533900"/>
          <p14:tracePt t="163245" x="2895600" y="4559300"/>
          <p14:tracePt t="163262" x="2895600" y="4565650"/>
          <p14:tracePt t="163278" x="2908300" y="4578350"/>
          <p14:tracePt t="163309" x="2914650" y="4591050"/>
          <p14:tracePt t="163325" x="2927350" y="4597400"/>
          <p14:tracePt t="163357" x="2933700" y="4603750"/>
          <p14:tracePt t="163366" x="2940050" y="4610100"/>
          <p14:tracePt t="163373" x="2946400" y="4616450"/>
          <p14:tracePt t="163389" x="2952750" y="4622800"/>
          <p14:tracePt t="163397" x="2959100" y="4635500"/>
          <p14:tracePt t="163413" x="2971800" y="4641850"/>
          <p14:tracePt t="163428" x="2978150" y="4654550"/>
          <p14:tracePt t="163445" x="2997200" y="4673600"/>
          <p14:tracePt t="163462" x="3022600" y="4692650"/>
          <p14:tracePt t="163478" x="3048000" y="4718050"/>
          <p14:tracePt t="163495" x="3073400" y="4737100"/>
          <p14:tracePt t="163512" x="3092450" y="4743450"/>
          <p14:tracePt t="163528" x="3117850" y="4762500"/>
          <p14:tracePt t="163545" x="3130550" y="4787900"/>
          <p14:tracePt t="163562" x="3136900" y="4800600"/>
          <p14:tracePt t="163578" x="3149600" y="4813300"/>
          <p14:tracePt t="163595" x="3168650" y="4832350"/>
          <p14:tracePt t="163612" x="3194050" y="4857750"/>
          <p14:tracePt t="163628" x="3206750" y="4870450"/>
          <p14:tracePt t="163629" x="3225800" y="4889500"/>
          <p14:tracePt t="163645" x="3232150" y="4895850"/>
          <p14:tracePt t="163662" x="3238500" y="4902200"/>
          <p14:tracePt t="163685" x="3263900" y="4908550"/>
          <p14:tracePt t="163695" x="3270250" y="4914900"/>
          <p14:tracePt t="163712" x="3282950" y="4933950"/>
          <p14:tracePt t="163728" x="3308350" y="4940300"/>
          <p14:tracePt t="163745" x="3327400" y="4959350"/>
          <p14:tracePt t="163762" x="3365500" y="4984750"/>
          <p14:tracePt t="163778" x="3371850" y="4991100"/>
          <p14:tracePt t="163795" x="3384550" y="5010150"/>
          <p14:tracePt t="163812" x="3390900" y="5016500"/>
          <p14:tracePt t="163828" x="3397250" y="5022850"/>
          <p14:tracePt t="163893" x="3390900" y="5022850"/>
          <p14:tracePt t="163902" x="3371850" y="5010150"/>
          <p14:tracePt t="163912" x="3340100" y="4965700"/>
          <p14:tracePt t="163928" x="3244850" y="4857750"/>
          <p14:tracePt t="163945" x="3130550" y="4718050"/>
          <p14:tracePt t="163962" x="3060700" y="4622800"/>
          <p14:tracePt t="163978" x="3003550" y="4533900"/>
          <p14:tracePt t="163995" x="2959100" y="4464050"/>
          <p14:tracePt t="164012" x="2933700" y="4394200"/>
          <p14:tracePt t="164029" x="2914650" y="4324350"/>
          <p14:tracePt t="164029" x="2901950" y="4305300"/>
          <p14:tracePt t="164045" x="2882900" y="4235450"/>
          <p14:tracePt t="164062" x="2870200" y="4191000"/>
          <p14:tracePt t="164078" x="2863850" y="4146550"/>
          <p14:tracePt t="164095" x="2851150" y="4102100"/>
          <p14:tracePt t="164112" x="2838450" y="4076700"/>
          <p14:tracePt t="164128" x="2825750" y="4044950"/>
          <p14:tracePt t="164145" x="2819400" y="4019550"/>
          <p14:tracePt t="164162" x="2819400" y="4000500"/>
          <p14:tracePt t="164178" x="2813050" y="3975100"/>
          <p14:tracePt t="164302" x="2800350" y="3968750"/>
          <p14:tracePt t="164325" x="2794000" y="3968750"/>
          <p14:tracePt t="164334" x="2787650" y="3968750"/>
          <p14:tracePt t="164350" x="2768600" y="3975100"/>
          <p14:tracePt t="164357" x="2755900" y="3987800"/>
          <p14:tracePt t="164365" x="2743200" y="4006850"/>
          <p14:tracePt t="164381" x="2736850" y="4013200"/>
          <p14:tracePt t="164395" x="2730500" y="4025900"/>
          <p14:tracePt t="164412" x="2711450" y="4057650"/>
          <p14:tracePt t="164429" x="2705100" y="4064000"/>
          <p14:tracePt t="164445" x="2692400" y="4095750"/>
          <p14:tracePt t="164462" x="2673350" y="4127500"/>
          <p14:tracePt t="164479" x="2654300" y="4165600"/>
          <p14:tracePt t="164495" x="2635250" y="4222750"/>
          <p14:tracePt t="164512" x="2622550" y="4260850"/>
          <p14:tracePt t="164528" x="2603500" y="4305300"/>
          <p14:tracePt t="164545" x="2584450" y="4324350"/>
          <p14:tracePt t="164562" x="2578100" y="4362450"/>
          <p14:tracePt t="164579" x="2578100" y="4368800"/>
          <p14:tracePt t="164595" x="2565400" y="4381500"/>
          <p14:tracePt t="166333" x="2565400" y="4394200"/>
          <p14:tracePt t="167094" x="2578100" y="4419600"/>
          <p14:tracePt t="167109" x="2578100" y="4425950"/>
          <p14:tracePt t="167126" x="2584450" y="4438650"/>
          <p14:tracePt t="167462" x="2584450" y="4451350"/>
          <p14:tracePt t="167758" x="2584450" y="4464050"/>
          <p14:tracePt t="167982" x="2584450" y="4470400"/>
          <p14:tracePt t="168598" x="2597150" y="4470400"/>
          <p14:tracePt t="168630" x="2597150" y="4464050"/>
          <p14:tracePt t="168646" x="2603500" y="4438650"/>
          <p14:tracePt t="168830" x="2609850" y="4432300"/>
          <p14:tracePt t="169158" x="2616200" y="4432300"/>
          <p14:tracePt t="169174" x="2616200" y="4445000"/>
          <p14:tracePt t="169182" x="2616200" y="4464050"/>
          <p14:tracePt t="169196" x="2616200" y="4470400"/>
          <p14:tracePt t="169212" x="2616200" y="4483100"/>
          <p14:tracePt t="169229" x="2628900" y="4502150"/>
          <p14:tracePt t="169246" x="2628900" y="4508500"/>
          <p14:tracePt t="169310" x="2628900" y="4514850"/>
          <p14:tracePt t="169326" x="2628900" y="4521200"/>
          <p14:tracePt t="170398" x="2635250" y="4533900"/>
          <p14:tracePt t="170438" x="2647950" y="4533900"/>
          <p14:tracePt t="170462" x="2654300" y="4533900"/>
          <p14:tracePt t="170478" x="2667000" y="4533900"/>
          <p14:tracePt t="170502" x="2673350" y="4533900"/>
          <p14:tracePt t="170510" x="2686050" y="4533900"/>
          <p14:tracePt t="170518" x="2692400" y="4533900"/>
          <p14:tracePt t="170529" x="2698750" y="4533900"/>
          <p14:tracePt t="170546" x="2711450" y="4533900"/>
          <p14:tracePt t="170563" x="2724150" y="4527550"/>
          <p14:tracePt t="170580" x="2730500" y="4527550"/>
          <p14:tracePt t="170596" x="2743200" y="4514850"/>
          <p14:tracePt t="170613" x="2755900" y="4508500"/>
          <p14:tracePt t="170629" x="2762250" y="4502150"/>
          <p14:tracePt t="170646" x="2768600" y="4495800"/>
          <p14:tracePt t="170663" x="2787650" y="4476750"/>
          <p14:tracePt t="170686" x="2794000" y="4470400"/>
          <p14:tracePt t="170822" x="2794000" y="4464050"/>
          <p14:tracePt t="171007" x="2787650" y="4438650"/>
          <p14:tracePt t="171015" x="2711450" y="4425950"/>
          <p14:tracePt t="171030" x="2654300" y="4413250"/>
          <p14:tracePt t="171046" x="2559050" y="4400550"/>
          <p14:tracePt t="171046" x="2552700" y="4400550"/>
          <p14:tracePt t="171086" x="2540000" y="4394200"/>
          <p14:tracePt t="171110" x="2540000" y="4387850"/>
          <p14:tracePt t="171118" x="2546350" y="4368800"/>
          <p14:tracePt t="171142" x="2552700" y="4368800"/>
          <p14:tracePt t="171150" x="2559050" y="4362450"/>
          <p14:tracePt t="171206" x="2578100" y="4362450"/>
          <p14:tracePt t="171255" x="2584450" y="4362450"/>
          <p14:tracePt t="171287" x="2590800" y="4375150"/>
          <p14:tracePt t="171294" x="2590800" y="4381500"/>
          <p14:tracePt t="171318" x="2590800" y="4387850"/>
          <p14:tracePt t="171342" x="2590800" y="4394200"/>
          <p14:tracePt t="171391" x="2590800" y="4400550"/>
          <p14:tracePt t="171398" x="2590800" y="4406900"/>
          <p14:tracePt t="171414" x="2590800" y="4419600"/>
          <p14:tracePt t="171438" x="2590800" y="4425950"/>
          <p14:tracePt t="171455" x="2590800" y="4432300"/>
          <p14:tracePt t="171463" x="2590800" y="4445000"/>
          <p14:tracePt t="171480" x="2590800" y="4464050"/>
          <p14:tracePt t="171496" x="2590800" y="4470400"/>
          <p14:tracePt t="171513" x="2590800" y="4483100"/>
          <p14:tracePt t="171530" x="2590800" y="4502150"/>
          <p14:tracePt t="171546" x="2590800" y="4508500"/>
          <p14:tracePt t="171563" x="2590800" y="4521200"/>
          <p14:tracePt t="171580" x="2578100" y="4540250"/>
          <p14:tracePt t="171599" x="2571750" y="4546600"/>
          <p14:tracePt t="171615" x="2565400" y="4552950"/>
          <p14:tracePt t="171630" x="2559050" y="4572000"/>
          <p14:tracePt t="171646" x="2552700" y="4578350"/>
          <p14:tracePt t="171663" x="2533650" y="4591050"/>
          <p14:tracePt t="171687" x="2520950" y="4610100"/>
          <p14:tracePt t="171719" x="2501900" y="4616450"/>
          <p14:tracePt t="171743" x="2495550" y="4622800"/>
          <p14:tracePt t="171767" x="2489200" y="4629150"/>
          <p14:tracePt t="171775" x="2476500" y="4648200"/>
          <p14:tracePt t="171783" x="2470150" y="4654550"/>
          <p14:tracePt t="171807" x="2463800" y="4660900"/>
          <p14:tracePt t="171831" x="2457450" y="4660900"/>
          <p14:tracePt t="171839" x="2451100" y="4673600"/>
          <p14:tracePt t="171855" x="2438400" y="4673600"/>
          <p14:tracePt t="171879" x="2432050" y="4679950"/>
          <p14:tracePt t="171887" x="2425700" y="4686300"/>
          <p14:tracePt t="172087" x="2425700" y="4679950"/>
          <p14:tracePt t="172095" x="2425700" y="4660900"/>
          <p14:tracePt t="172103" x="2432050" y="4654550"/>
          <p14:tracePt t="172135" x="2444750" y="4648200"/>
          <p14:tracePt t="172167" x="2470150" y="4635500"/>
          <p14:tracePt t="172191" x="2476500" y="4629150"/>
          <p14:tracePt t="172223" x="2482850" y="4629150"/>
          <p14:tracePt t="172231" x="2489200" y="4622800"/>
          <p14:tracePt t="172247" x="2495550" y="4616450"/>
          <p14:tracePt t="172263" x="2501900" y="4610100"/>
          <p14:tracePt t="172703" x="2514600" y="4610100"/>
          <p14:tracePt t="176184" x="2520950" y="4610100"/>
          <p14:tracePt t="177824" x="2514600" y="4591050"/>
          <p14:tracePt t="177833" x="2508250" y="4584700"/>
          <p14:tracePt t="177848" x="2501900" y="4565650"/>
          <p14:tracePt t="177865" x="2495550" y="4514850"/>
          <p14:tracePt t="177882" x="2482850" y="4464050"/>
          <p14:tracePt t="177898" x="2463800" y="4400550"/>
          <p14:tracePt t="177915" x="2444750" y="4343400"/>
          <p14:tracePt t="177932" x="2444750" y="4286250"/>
          <p14:tracePt t="177948" x="2432050" y="4241800"/>
          <p14:tracePt t="177965" x="2413000" y="4184650"/>
          <p14:tracePt t="177982" x="2413000" y="4146550"/>
          <p14:tracePt t="177999" x="2393950" y="4102100"/>
          <p14:tracePt t="178015" x="2387600" y="4057650"/>
          <p14:tracePt t="178032" x="2368550" y="4013200"/>
          <p14:tracePt t="178033" x="2355850" y="3981450"/>
          <p14:tracePt t="178049" x="2349500" y="3924300"/>
          <p14:tracePt t="178065" x="2317750" y="3854450"/>
          <p14:tracePt t="178082" x="2311400" y="3810000"/>
          <p14:tracePt t="178098" x="2292350" y="3733800"/>
          <p14:tracePt t="178115" x="2273300" y="3683000"/>
          <p14:tracePt t="178132" x="2254250" y="3619500"/>
          <p14:tracePt t="178148" x="2241550" y="3562350"/>
          <p14:tracePt t="178165" x="2222500" y="3505200"/>
          <p14:tracePt t="178182" x="2222500" y="3460750"/>
          <p14:tracePt t="178198" x="2209800" y="3416300"/>
          <p14:tracePt t="178215" x="2190750" y="3365500"/>
          <p14:tracePt t="178232" x="2171700" y="3308350"/>
          <p14:tracePt t="178248" x="2146300" y="3257550"/>
          <p14:tracePt t="178265" x="2139950" y="3206750"/>
          <p14:tracePt t="178282" x="2114550" y="3175000"/>
          <p14:tracePt t="178298" x="2082800" y="3130550"/>
          <p14:tracePt t="178316" x="2070100" y="3111500"/>
          <p14:tracePt t="178332" x="2044700" y="3086100"/>
          <p14:tracePt t="178348" x="2038350" y="3079750"/>
          <p14:tracePt t="178385" x="2032000" y="3079750"/>
          <p14:tracePt t="178401" x="2012950" y="3079750"/>
          <p14:tracePt t="178416" x="2006600" y="3079750"/>
          <p14:tracePt t="178441" x="2000250" y="3079750"/>
          <p14:tracePt t="178448" x="1993900" y="3079750"/>
          <p14:tracePt t="178464" x="1974850" y="3079750"/>
          <p14:tracePt t="178472" x="1955800" y="3086100"/>
          <p14:tracePt t="178482" x="1949450" y="3098800"/>
          <p14:tracePt t="178498" x="1936750" y="3111500"/>
          <p14:tracePt t="178515" x="1911350" y="3143250"/>
          <p14:tracePt t="178532" x="1905000" y="3162300"/>
          <p14:tracePt t="178549" x="1885950" y="3181350"/>
          <p14:tracePt t="178566" x="1873250" y="3187700"/>
          <p14:tracePt t="178582" x="1873250" y="3206750"/>
          <p14:tracePt t="178632" x="1866900" y="3213100"/>
          <p14:tracePt t="178656" x="1854200" y="3213100"/>
          <p14:tracePt t="178672" x="1835150" y="3213100"/>
          <p14:tracePt t="178680" x="1828800" y="3200400"/>
          <p14:tracePt t="178712" x="1822450" y="3194050"/>
          <p14:tracePt t="178793" x="1803400" y="3181350"/>
          <p14:tracePt t="178849" x="1797050" y="3168650"/>
          <p14:tracePt t="178961" x="1790700" y="3162300"/>
          <p14:tracePt t="178977" x="1784350" y="3155950"/>
          <p14:tracePt t="179001" x="1771650" y="3155950"/>
          <p14:tracePt t="179009" x="1765300" y="3149600"/>
          <p14:tracePt t="179073" x="1758950" y="3143250"/>
          <p14:tracePt t="179177" x="1758950" y="3149600"/>
          <p14:tracePt t="179201" x="1758950" y="3168650"/>
          <p14:tracePt t="179217" x="1758950" y="3175000"/>
          <p14:tracePt t="179233" x="1758950" y="3181350"/>
          <p14:tracePt t="179241" x="1758950" y="3187700"/>
          <p14:tracePt t="179249" x="1758950" y="3206750"/>
          <p14:tracePt t="179265" x="1758950" y="3213100"/>
          <p14:tracePt t="179282" x="1758950" y="3219450"/>
          <p14:tracePt t="179305" x="1758950" y="3225800"/>
          <p14:tracePt t="179315" x="1758950" y="3244850"/>
          <p14:tracePt t="179332" x="1758950" y="3251200"/>
          <p14:tracePt t="179349" x="1765300" y="3257550"/>
          <p14:tracePt t="179365" x="1778000" y="3282950"/>
          <p14:tracePt t="179382" x="1778000" y="3289300"/>
          <p14:tracePt t="179399" x="1784350" y="3308350"/>
          <p14:tracePt t="179415" x="1797050" y="3333750"/>
          <p14:tracePt t="179433" x="1797050" y="3365500"/>
          <p14:tracePt t="179449" x="1809750" y="3378200"/>
          <p14:tracePt t="179465" x="1809750" y="3397250"/>
          <p14:tracePt t="179482" x="1816100" y="3409950"/>
          <p14:tracePt t="179499" x="1816100" y="3416300"/>
          <p14:tracePt t="179515" x="1816100" y="3422650"/>
          <p14:tracePt t="179532" x="1816100" y="3448050"/>
          <p14:tracePt t="179549" x="1822450" y="3454400"/>
          <p14:tracePt t="179565" x="1828800" y="3460750"/>
          <p14:tracePt t="179582" x="1835150" y="3467100"/>
          <p14:tracePt t="179599" x="1847850" y="3486150"/>
          <p14:tracePt t="179615" x="1854200" y="3492500"/>
          <p14:tracePt t="179649" x="1860550" y="3505200"/>
          <p14:tracePt t="179681" x="1860550" y="3517900"/>
          <p14:tracePt t="179689" x="1879600" y="3530600"/>
          <p14:tracePt t="179713" x="1885950" y="3536950"/>
          <p14:tracePt t="179738" x="1892300" y="3562350"/>
          <p14:tracePt t="179745" x="1905000" y="3581400"/>
          <p14:tracePt t="179753" x="1905000" y="3587750"/>
          <p14:tracePt t="179766" x="1917700" y="3613150"/>
          <p14:tracePt t="179782" x="1924050" y="3638550"/>
          <p14:tracePt t="179799" x="1936750" y="3663950"/>
          <p14:tracePt t="179816" x="1943100" y="3689350"/>
          <p14:tracePt t="179832" x="1974850" y="3740150"/>
          <p14:tracePt t="179833" x="1974850" y="3752850"/>
          <p14:tracePt t="179849" x="1993900" y="3790950"/>
          <p14:tracePt t="179865" x="2019300" y="3848100"/>
          <p14:tracePt t="179882" x="2032000" y="3879850"/>
          <p14:tracePt t="179899" x="2051050" y="3924300"/>
          <p14:tracePt t="179915" x="2063750" y="3937000"/>
          <p14:tracePt t="179932" x="2076450" y="3975100"/>
          <p14:tracePt t="179949" x="2082800" y="3981450"/>
          <p14:tracePt t="179965" x="2101850" y="4013200"/>
          <p14:tracePt t="179982" x="2108200" y="4025900"/>
          <p14:tracePt t="179999" x="2114550" y="4038600"/>
          <p14:tracePt t="180015" x="2114550" y="4044950"/>
          <p14:tracePt t="180032" x="2120900" y="4051300"/>
          <p14:tracePt t="180049" x="2139950" y="4076700"/>
          <p14:tracePt t="180065" x="2146300" y="4089400"/>
          <p14:tracePt t="180082" x="2152650" y="4114800"/>
          <p14:tracePt t="180099" x="2159000" y="4127500"/>
          <p14:tracePt t="180115" x="2184400" y="4165600"/>
          <p14:tracePt t="180132" x="2190750" y="4178300"/>
          <p14:tracePt t="180149" x="2203450" y="4203700"/>
          <p14:tracePt t="180169" x="2222500" y="4222750"/>
          <p14:tracePt t="180182" x="2228850" y="4229100"/>
          <p14:tracePt t="180199" x="2235200" y="4254500"/>
          <p14:tracePt t="180218" x="2247900" y="4279900"/>
          <p14:tracePt t="180232" x="2260600" y="4298950"/>
          <p14:tracePt t="180249" x="2273300" y="4311650"/>
          <p14:tracePt t="180266" x="2279650" y="4330700"/>
          <p14:tracePt t="180282" x="2286000" y="4337050"/>
          <p14:tracePt t="180299" x="2305050" y="4356100"/>
          <p14:tracePt t="180316" x="2311400" y="4368800"/>
          <p14:tracePt t="180345" x="2317750" y="4381500"/>
          <p14:tracePt t="180393" x="2324100" y="4394200"/>
          <p14:tracePt t="180417" x="2343150" y="4413250"/>
          <p14:tracePt t="180433" x="2349500" y="4419600"/>
          <p14:tracePt t="180449" x="2362200" y="4425950"/>
          <p14:tracePt t="180465" x="2368550" y="4438650"/>
          <p14:tracePt t="180481" x="2374900" y="4451350"/>
          <p14:tracePt t="180497" x="2381250" y="4457700"/>
          <p14:tracePt t="180505" x="2387600" y="4464050"/>
          <p14:tracePt t="180516" x="2400300" y="4476750"/>
          <p14:tracePt t="180532" x="2413000" y="4489450"/>
          <p14:tracePt t="180549" x="2419350" y="4495800"/>
          <p14:tracePt t="180566" x="2444750" y="4527550"/>
          <p14:tracePt t="180583" x="2451100" y="4533900"/>
          <p14:tracePt t="180599" x="2463800" y="4552950"/>
          <p14:tracePt t="180616" x="2476500" y="4565650"/>
          <p14:tracePt t="180632" x="2495550" y="4591050"/>
          <p14:tracePt t="180649" x="2508250" y="4610100"/>
          <p14:tracePt t="180666" x="2514600" y="4616450"/>
          <p14:tracePt t="180682" x="2520950" y="4622800"/>
          <p14:tracePt t="180699" x="2540000" y="4641850"/>
          <p14:tracePt t="180716" x="2546350" y="4660900"/>
          <p14:tracePt t="180732" x="2552700" y="4673600"/>
          <p14:tracePt t="180749" x="2559050" y="4686300"/>
          <p14:tracePt t="180766" x="2578100" y="4705350"/>
          <p14:tracePt t="180782" x="2584450" y="4711700"/>
          <p14:tracePt t="180799" x="2603500" y="4730750"/>
          <p14:tracePt t="180816" x="2616200" y="4743450"/>
          <p14:tracePt t="180833" x="2628900" y="4749800"/>
          <p14:tracePt t="180849" x="2635250" y="4768850"/>
          <p14:tracePt t="180866" x="2641600" y="4775200"/>
          <p14:tracePt t="180882" x="2647950" y="4781550"/>
          <p14:tracePt t="180899" x="2673350" y="4806950"/>
          <p14:tracePt t="180916" x="2679700" y="4819650"/>
          <p14:tracePt t="180932" x="2698750" y="4838700"/>
          <p14:tracePt t="180949" x="2705100" y="4857750"/>
          <p14:tracePt t="180966" x="2717800" y="4876800"/>
          <p14:tracePt t="180982" x="2724150" y="4883150"/>
          <p14:tracePt t="180999" x="2730500" y="4895850"/>
          <p14:tracePt t="181016" x="2736850" y="4902200"/>
          <p14:tracePt t="181033" x="2743200" y="4908550"/>
          <p14:tracePt t="181049" x="2749550" y="4914900"/>
          <p14:tracePt t="181066" x="2774950" y="4940300"/>
          <p14:tracePt t="181082" x="2781300" y="4946650"/>
          <p14:tracePt t="181099" x="2794000" y="4972050"/>
          <p14:tracePt t="181116" x="2800350" y="4978400"/>
          <p14:tracePt t="181132" x="2825750" y="5010150"/>
          <p14:tracePt t="181149" x="2832100" y="5035550"/>
          <p14:tracePt t="181166" x="2844800" y="5048250"/>
          <p14:tracePt t="181182" x="2851150" y="5060950"/>
          <p14:tracePt t="181199" x="2863850" y="5067300"/>
          <p14:tracePt t="181216" x="2870200" y="5073650"/>
          <p14:tracePt t="181232" x="2876550" y="5080000"/>
          <p14:tracePt t="181249" x="2876550" y="5086350"/>
          <p14:tracePt t="181266" x="2882900" y="5105400"/>
          <p14:tracePt t="181282" x="2889250" y="5105400"/>
          <p14:tracePt t="181299" x="2901950" y="5118100"/>
          <p14:tracePt t="181316" x="2908300" y="5124450"/>
          <p14:tracePt t="181332" x="2914650" y="5130800"/>
          <p14:tracePt t="181349" x="2927350" y="5149850"/>
          <p14:tracePt t="181366" x="2940050" y="5162550"/>
          <p14:tracePt t="181382" x="2946400" y="5175250"/>
          <p14:tracePt t="181399" x="2952750" y="5181600"/>
          <p14:tracePt t="181416" x="2971800" y="5194300"/>
          <p14:tracePt t="181441" x="2978150" y="5200650"/>
          <p14:tracePt t="181449" x="2984500" y="5200650"/>
          <p14:tracePt t="181466" x="2997200" y="5213350"/>
          <p14:tracePt t="181483" x="3022600" y="5232400"/>
          <p14:tracePt t="181499" x="3028950" y="5245100"/>
          <p14:tracePt t="181516" x="3048000" y="5251450"/>
          <p14:tracePt t="181532" x="3073400" y="5264150"/>
          <p14:tracePt t="181549" x="3086100" y="5283200"/>
          <p14:tracePt t="181566" x="3092450" y="5289550"/>
          <p14:tracePt t="181583" x="3124200" y="5295900"/>
          <p14:tracePt t="181599" x="3130550" y="5302250"/>
          <p14:tracePt t="181616" x="3143250" y="5308600"/>
          <p14:tracePt t="181632" x="3149600" y="5321300"/>
          <p14:tracePt t="181649" x="3162300" y="5327650"/>
          <p14:tracePt t="181666" x="3168650" y="5334000"/>
          <p14:tracePt t="181683" x="3194050" y="5353050"/>
          <p14:tracePt t="181699" x="3213100" y="5359400"/>
          <p14:tracePt t="181716" x="3219450" y="5365750"/>
          <p14:tracePt t="181733" x="3244850" y="5372100"/>
          <p14:tracePt t="181749" x="3270250" y="5391150"/>
          <p14:tracePt t="181766" x="3282950" y="5397500"/>
          <p14:tracePt t="181783" x="3340100" y="5435600"/>
          <p14:tracePt t="181799" x="3359150" y="5448300"/>
          <p14:tracePt t="181816" x="3384550" y="5454650"/>
          <p14:tracePt t="181833" x="3403600" y="5480050"/>
          <p14:tracePt t="181833" x="3416300" y="5480050"/>
          <p14:tracePt t="181849" x="3435350" y="5492750"/>
          <p14:tracePt t="181866" x="3460750" y="5499100"/>
          <p14:tracePt t="181882" x="3492500" y="5518150"/>
          <p14:tracePt t="181899" x="3511550" y="5524500"/>
          <p14:tracePt t="181916" x="3530600" y="5524500"/>
          <p14:tracePt t="181933" x="3562350" y="5537200"/>
          <p14:tracePt t="181949" x="3581400" y="5543550"/>
          <p14:tracePt t="181966" x="3613150" y="5543550"/>
          <p14:tracePt t="181983" x="3638550" y="5568950"/>
          <p14:tracePt t="181999" x="3663950" y="5575300"/>
          <p14:tracePt t="182017" x="3695700" y="5588000"/>
          <p14:tracePt t="182017" x="3702050" y="5588000"/>
          <p14:tracePt t="182033" x="3721100" y="5600700"/>
          <p14:tracePt t="182049" x="3759200" y="5607050"/>
          <p14:tracePt t="182066" x="3797300" y="5619750"/>
          <p14:tracePt t="182083" x="3841750" y="5626100"/>
          <p14:tracePt t="182099" x="3886200" y="5626100"/>
          <p14:tracePt t="182116" x="3943350" y="5645150"/>
          <p14:tracePt t="182133" x="3975100" y="5657850"/>
          <p14:tracePt t="182149" x="4019550" y="5670550"/>
          <p14:tracePt t="182166" x="4051300" y="5689600"/>
          <p14:tracePt t="182183" x="4095750" y="5708650"/>
          <p14:tracePt t="182199" x="4140200" y="5734050"/>
          <p14:tracePt t="182216" x="4171950" y="5746750"/>
          <p14:tracePt t="182233" x="4216400" y="5759450"/>
          <p14:tracePt t="182249" x="4267200" y="5784850"/>
          <p14:tracePt t="182266" x="4318000" y="5791200"/>
          <p14:tracePt t="182283" x="4349750" y="5797550"/>
          <p14:tracePt t="182299" x="4381500" y="5816600"/>
          <p14:tracePt t="182316" x="4406900" y="5829300"/>
          <p14:tracePt t="182333" x="4432300" y="5835650"/>
          <p14:tracePt t="182349" x="4445000" y="5842000"/>
          <p14:tracePt t="182366" x="4489450" y="5861050"/>
          <p14:tracePt t="182383" x="4514850" y="5861050"/>
          <p14:tracePt t="182399" x="4552950" y="5867400"/>
          <p14:tracePt t="182416" x="4578350" y="5880100"/>
          <p14:tracePt t="182433" x="4641850" y="5886450"/>
          <p14:tracePt t="182450" x="4679950" y="5905500"/>
          <p14:tracePt t="182466" x="4711700" y="5911850"/>
          <p14:tracePt t="182483" x="4737100" y="5918200"/>
          <p14:tracePt t="182499" x="4775200" y="5930900"/>
          <p14:tracePt t="182516" x="4787900" y="5930900"/>
          <p14:tracePt t="182533" x="4826000" y="5956300"/>
          <p14:tracePt t="182549" x="4845050" y="5956300"/>
          <p14:tracePt t="182566" x="4857750" y="5962650"/>
          <p14:tracePt t="182583" x="4889500" y="5969000"/>
          <p14:tracePt t="182599" x="4927600" y="5969000"/>
          <p14:tracePt t="182616" x="4972050" y="6000750"/>
          <p14:tracePt t="182633" x="5016500" y="6007100"/>
          <p14:tracePt t="182649" x="5080000" y="6019800"/>
          <p14:tracePt t="182666" x="5124450" y="6038850"/>
          <p14:tracePt t="182683" x="5162550" y="6045200"/>
          <p14:tracePt t="182700" x="5207000" y="6057900"/>
          <p14:tracePt t="182716" x="5238750" y="6064250"/>
          <p14:tracePt t="182733" x="5283200" y="6064250"/>
          <p14:tracePt t="182749" x="5308600" y="6083300"/>
          <p14:tracePt t="182766" x="5353050" y="6083300"/>
          <p14:tracePt t="182783" x="5384800" y="6083300"/>
          <p14:tracePt t="182799" x="5416550" y="6089650"/>
          <p14:tracePt t="182816" x="5435600" y="6089650"/>
          <p14:tracePt t="182833" x="5448300" y="6089650"/>
          <p14:tracePt t="182849" x="5467350" y="6089650"/>
          <p14:tracePt t="182866" x="5473700" y="6089650"/>
          <p14:tracePt t="182883" x="5492750" y="6089650"/>
          <p14:tracePt t="182899" x="5511800" y="6089650"/>
          <p14:tracePt t="182916" x="5543550" y="6089650"/>
          <p14:tracePt t="182933" x="5588000" y="6089650"/>
          <p14:tracePt t="182949" x="5645150" y="6089650"/>
          <p14:tracePt t="182966" x="5721350" y="6089650"/>
          <p14:tracePt t="182983" x="5784850" y="6089650"/>
          <p14:tracePt t="183000" x="5822950" y="6089650"/>
          <p14:tracePt t="183016" x="5848350" y="6089650"/>
          <p14:tracePt t="183033" x="5861050" y="6089650"/>
          <p14:tracePt t="183050" x="5873750" y="6089650"/>
          <p14:tracePt t="183066" x="5886450" y="6089650"/>
          <p14:tracePt t="183083" x="5892800" y="6089650"/>
          <p14:tracePt t="183100" x="5911850" y="6089650"/>
          <p14:tracePt t="183116" x="5930900" y="6089650"/>
          <p14:tracePt t="183133" x="5949950" y="6089650"/>
          <p14:tracePt t="183149" x="5981700" y="6089650"/>
          <p14:tracePt t="183166" x="6007100" y="6089650"/>
          <p14:tracePt t="183183" x="6026150" y="6076950"/>
          <p14:tracePt t="183201" x="6045200" y="6076950"/>
          <p14:tracePt t="183216" x="6051550" y="6076950"/>
          <p14:tracePt t="183233" x="6057900" y="6070600"/>
          <p14:tracePt t="183442" x="6045200" y="6070600"/>
          <p14:tracePt t="183450" x="6026150" y="6070600"/>
          <p14:tracePt t="183466" x="6013450" y="6070600"/>
          <p14:tracePt t="183483" x="5969000" y="6076950"/>
          <p14:tracePt t="183500" x="5943600" y="6083300"/>
          <p14:tracePt t="183516" x="5918200" y="6089650"/>
          <p14:tracePt t="183533" x="5886450" y="6089650"/>
          <p14:tracePt t="183550" x="5854700" y="6089650"/>
          <p14:tracePt t="183566" x="5810250" y="6089650"/>
          <p14:tracePt t="183583" x="5778500" y="6089650"/>
          <p14:tracePt t="183600" x="5734050" y="6089650"/>
          <p14:tracePt t="183616" x="5689600" y="6089650"/>
          <p14:tracePt t="183633" x="5632450" y="6089650"/>
          <p14:tracePt t="183633" x="5613400" y="6089650"/>
          <p14:tracePt t="183650" x="5556250" y="6083300"/>
          <p14:tracePt t="183667" x="5480050" y="6076950"/>
          <p14:tracePt t="183683" x="5422900" y="6064250"/>
          <p14:tracePt t="183700" x="5340350" y="6064250"/>
          <p14:tracePt t="183716" x="5251450" y="6057900"/>
          <p14:tracePt t="183733" x="5137150" y="6032500"/>
          <p14:tracePt t="183750" x="5067300" y="6019800"/>
          <p14:tracePt t="183766" x="4991100" y="6013450"/>
          <p14:tracePt t="183783" x="4933950" y="6000750"/>
          <p14:tracePt t="183800" x="4870450" y="6000750"/>
          <p14:tracePt t="183816" x="4800600" y="5981700"/>
          <p14:tracePt t="183833" x="4730750" y="5975350"/>
          <p14:tracePt t="183850" x="4622800" y="5962650"/>
          <p14:tracePt t="183866" x="4533900" y="5962650"/>
          <p14:tracePt t="183883" x="4451350" y="5949950"/>
          <p14:tracePt t="183900" x="4362450" y="5930900"/>
          <p14:tracePt t="183917" x="4267200" y="5918200"/>
          <p14:tracePt t="183933" x="4152900" y="5899150"/>
          <p14:tracePt t="183950" x="4057650" y="5867400"/>
          <p14:tracePt t="183966" x="3975100" y="5848350"/>
          <p14:tracePt t="183984" x="3898900" y="5803900"/>
          <p14:tracePt t="184000" x="3797300" y="5734050"/>
          <p14:tracePt t="184016" x="3752850" y="5683250"/>
          <p14:tracePt t="184033" x="3632200" y="5600700"/>
          <p14:tracePt t="184034" x="3575050" y="5562600"/>
          <p14:tracePt t="184050" x="3416300" y="5461000"/>
          <p14:tracePt t="184066" x="3263900" y="5384800"/>
          <p14:tracePt t="184083" x="3105150" y="5295900"/>
          <p14:tracePt t="184100" x="2984500" y="5194300"/>
          <p14:tracePt t="184116" x="2921000" y="5143500"/>
          <p14:tracePt t="184133" x="2838450" y="5080000"/>
          <p14:tracePt t="184150" x="2774950" y="5010150"/>
          <p14:tracePt t="184166" x="2724150" y="4933950"/>
          <p14:tracePt t="184183" x="2647950" y="4826000"/>
          <p14:tracePt t="184200" x="2597150" y="4768850"/>
          <p14:tracePt t="184216" x="2552700" y="4718050"/>
          <p14:tracePt t="184233" x="2514600" y="4679950"/>
          <p14:tracePt t="184234" x="2495550" y="4667250"/>
          <p14:tracePt t="184250" x="2457450" y="4629150"/>
          <p14:tracePt t="184266" x="2413000" y="4597400"/>
          <p14:tracePt t="184283" x="2387600" y="4578350"/>
          <p14:tracePt t="184300" x="2368550" y="4552950"/>
          <p14:tracePt t="184316" x="2330450" y="4521200"/>
          <p14:tracePt t="184333" x="2317750" y="4502150"/>
          <p14:tracePt t="184350" x="2292350" y="4476750"/>
          <p14:tracePt t="184366" x="2279650" y="4457700"/>
          <p14:tracePt t="184383" x="2260600" y="4432300"/>
          <p14:tracePt t="184400" x="2247900" y="4400550"/>
          <p14:tracePt t="184416" x="2228850" y="4375150"/>
          <p14:tracePt t="184433" x="2222500" y="4362450"/>
          <p14:tracePt t="184434" x="2216150" y="4343400"/>
          <p14:tracePt t="184450" x="2216150" y="4318000"/>
          <p14:tracePt t="184466" x="2203450" y="4305300"/>
          <p14:tracePt t="184483" x="2184400" y="4267200"/>
          <p14:tracePt t="184500" x="2178050" y="4235450"/>
          <p14:tracePt t="184516" x="2178050" y="4203700"/>
          <p14:tracePt t="184533" x="2171700" y="4165600"/>
          <p14:tracePt t="184550" x="2171700" y="4133850"/>
          <p14:tracePt t="184566" x="2159000" y="4070350"/>
          <p14:tracePt t="184583" x="2139950" y="4025900"/>
          <p14:tracePt t="184600" x="2139950" y="4000500"/>
          <p14:tracePt t="184616" x="2139950" y="3956050"/>
          <p14:tracePt t="184633" x="2133600" y="3924300"/>
          <p14:tracePt t="184650" x="2133600" y="3892550"/>
          <p14:tracePt t="184666" x="2120900" y="3860800"/>
          <p14:tracePt t="184684" x="2120900" y="3835400"/>
          <p14:tracePt t="184700" x="2114550" y="3803650"/>
          <p14:tracePt t="184716" x="2095500" y="3759200"/>
          <p14:tracePt t="184733" x="2089150" y="3721100"/>
          <p14:tracePt t="184750" x="2070100" y="3689350"/>
          <p14:tracePt t="184766" x="2051050" y="3651250"/>
          <p14:tracePt t="184783" x="2038350" y="3625850"/>
          <p14:tracePt t="184800" x="2006600" y="3581400"/>
          <p14:tracePt t="184816" x="2000250" y="3562350"/>
          <p14:tracePt t="184833" x="1987550" y="3536950"/>
          <p14:tracePt t="184834" x="1968500" y="3505200"/>
          <p14:tracePt t="184850" x="1955800" y="3498850"/>
          <p14:tracePt t="184867" x="1949450" y="3467100"/>
          <p14:tracePt t="184883" x="1924050" y="3441700"/>
          <p14:tracePt t="184901" x="1911350" y="3429000"/>
          <p14:tracePt t="184917" x="1885950" y="3390900"/>
          <p14:tracePt t="184933" x="1879600" y="3384550"/>
          <p14:tracePt t="184950" x="1860550" y="3371850"/>
          <p14:tracePt t="184967" x="1854200" y="3365500"/>
          <p14:tracePt t="184983" x="1841500" y="3340100"/>
          <p14:tracePt t="185122" x="1835150" y="3333750"/>
          <p14:tracePt t="185306" x="1835150" y="3340100"/>
          <p14:tracePt t="185314" x="1835150" y="3346450"/>
          <p14:tracePt t="185330" x="1835150" y="3359150"/>
          <p14:tracePt t="185338" x="1835150" y="3371850"/>
          <p14:tracePt t="185350" x="1835150" y="3390900"/>
          <p14:tracePt t="185367" x="1835150" y="3409950"/>
          <p14:tracePt t="185383" x="1835150" y="3429000"/>
          <p14:tracePt t="185400" x="1835150" y="3460750"/>
          <p14:tracePt t="185417" x="1835150" y="3479800"/>
          <p14:tracePt t="185433" x="1847850" y="3505200"/>
          <p14:tracePt t="185434" x="1860550" y="3530600"/>
          <p14:tracePt t="185450" x="1873250" y="3556000"/>
          <p14:tracePt t="185467" x="1892300" y="3581400"/>
          <p14:tracePt t="185483" x="1905000" y="3606800"/>
          <p14:tracePt t="185500" x="1924050" y="3638550"/>
          <p14:tracePt t="185517" x="1930400" y="3663950"/>
          <p14:tracePt t="185533" x="1936750" y="3702050"/>
          <p14:tracePt t="185550" x="1949450" y="3714750"/>
          <p14:tracePt t="185567" x="1962150" y="3740150"/>
          <p14:tracePt t="185583" x="1968500" y="3746500"/>
          <p14:tracePt t="185600" x="1981200" y="3759200"/>
          <p14:tracePt t="185618" x="1993900" y="3790950"/>
          <p14:tracePt t="185618" x="2000250" y="3803650"/>
          <p14:tracePt t="185634" x="2012950" y="3829050"/>
          <p14:tracePt t="185650" x="2044700" y="3886200"/>
          <p14:tracePt t="185667" x="2063750" y="3924300"/>
          <p14:tracePt t="185683" x="2070100" y="3968750"/>
          <p14:tracePt t="185700" x="2101850" y="4006850"/>
          <p14:tracePt t="185717" x="2114550" y="4051300"/>
          <p14:tracePt t="185733" x="2133600" y="4076700"/>
          <p14:tracePt t="185750" x="2139950" y="4089400"/>
          <p14:tracePt t="185767" x="2146300" y="4095750"/>
          <p14:tracePt t="185783" x="2159000" y="4121150"/>
          <p14:tracePt t="185800" x="2171700" y="4140200"/>
          <p14:tracePt t="185817" x="2184400" y="4152900"/>
          <p14:tracePt t="185833" x="2190750" y="4165600"/>
          <p14:tracePt t="185850" x="2203450" y="4197350"/>
          <p14:tracePt t="185867" x="2216150" y="4210050"/>
          <p14:tracePt t="185883" x="2228850" y="4229100"/>
          <p14:tracePt t="185900" x="2235200" y="4241800"/>
          <p14:tracePt t="185917" x="2260600" y="4267200"/>
          <p14:tracePt t="185933" x="2266950" y="4273550"/>
          <p14:tracePt t="185950" x="2273300" y="4286250"/>
          <p14:tracePt t="185967" x="2279650" y="4292600"/>
          <p14:tracePt t="185983" x="2286000" y="4305300"/>
          <p14:tracePt t="186000" x="2298700" y="4318000"/>
          <p14:tracePt t="186017" x="2311400" y="4343400"/>
          <p14:tracePt t="186033" x="2330450" y="4375150"/>
          <p14:tracePt t="186050" x="2374900" y="4432300"/>
          <p14:tracePt t="186067" x="2393950" y="4445000"/>
          <p14:tracePt t="186083" x="2413000" y="4483100"/>
          <p14:tracePt t="186101" x="2425700" y="4508500"/>
          <p14:tracePt t="186117" x="2432050" y="4514850"/>
          <p14:tracePt t="186134" x="2444750" y="4540250"/>
          <p14:tracePt t="186150" x="2463800" y="4559300"/>
          <p14:tracePt t="186167" x="2470150" y="4572000"/>
          <p14:tracePt t="186184" x="2476500" y="4591050"/>
          <p14:tracePt t="186200" x="2489200" y="4597400"/>
          <p14:tracePt t="186217" x="2508250" y="4622800"/>
          <p14:tracePt t="186234" x="2514600" y="4629150"/>
          <p14:tracePt t="186250" x="2540000" y="4654550"/>
          <p14:tracePt t="186267" x="2559050" y="4667250"/>
          <p14:tracePt t="186284" x="2578100" y="4692650"/>
          <p14:tracePt t="186300" x="2590800" y="4699000"/>
          <p14:tracePt t="186317" x="2603500" y="4724400"/>
          <p14:tracePt t="186334" x="2603500" y="4743450"/>
          <p14:tracePt t="186350" x="2609850" y="4756150"/>
          <p14:tracePt t="186367" x="2635250" y="4781550"/>
          <p14:tracePt t="186384" x="2641600" y="4787900"/>
          <p14:tracePt t="186400" x="2660650" y="4806950"/>
          <p14:tracePt t="186417" x="2679700" y="4832350"/>
          <p14:tracePt t="186434" x="2711450" y="4864100"/>
          <p14:tracePt t="186434" x="2711450" y="4870450"/>
          <p14:tracePt t="186450" x="2749550" y="4914900"/>
          <p14:tracePt t="186467" x="2755900" y="4933950"/>
          <p14:tracePt t="186484" x="2774950" y="4959350"/>
          <p14:tracePt t="186500" x="2787650" y="4984750"/>
          <p14:tracePt t="186517" x="2794000" y="4991100"/>
          <p14:tracePt t="186534" x="2794000" y="4997450"/>
          <p14:tracePt t="186550" x="2800350" y="5010150"/>
          <p14:tracePt t="186567" x="2813050" y="5029200"/>
          <p14:tracePt t="186584" x="2819400" y="5029200"/>
          <p14:tracePt t="186626" x="2825750" y="5035550"/>
          <p14:tracePt t="186883" x="2825750" y="5029200"/>
          <p14:tracePt t="186890" x="2825750" y="5022850"/>
          <p14:tracePt t="186915" x="2825750" y="5003800"/>
          <p14:tracePt t="187211" x="2832100" y="4997450"/>
          <p14:tracePt t="187811" x="2838450" y="4997450"/>
          <p14:tracePt t="187859" x="2857500" y="4997450"/>
          <p14:tracePt t="187899" x="2863850" y="4997450"/>
          <p14:tracePt t="187923" x="2870200" y="4991100"/>
          <p14:tracePt t="188043" x="2876550" y="4984750"/>
          <p14:tracePt t="188323" x="2882900" y="4972050"/>
          <p14:tracePt t="188347" x="2882900" y="4965700"/>
          <p14:tracePt t="188363" x="2895600" y="4959350"/>
          <p14:tracePt t="188411" x="2901950" y="4953000"/>
          <p14:tracePt t="188507" x="2908300" y="4946650"/>
          <p14:tracePt t="188555" x="2914650" y="4940300"/>
          <p14:tracePt t="188627" x="2921000" y="4927600"/>
          <p14:tracePt t="188675" x="2927350" y="4921250"/>
          <p14:tracePt t="190059" x="2940050" y="4921250"/>
          <p14:tracePt t="190067" x="2946400" y="4914900"/>
          <p14:tracePt t="190085" x="2978150" y="4908550"/>
          <p14:tracePt t="190101" x="3035300" y="4870450"/>
          <p14:tracePt t="190118" x="3136900" y="4819650"/>
          <p14:tracePt t="190135" x="3340100" y="4743450"/>
          <p14:tracePt t="190151" x="3663950" y="4597400"/>
          <p14:tracePt t="190168" x="4279900" y="4387850"/>
          <p14:tracePt t="190184" x="5080000" y="4191000"/>
          <p14:tracePt t="190201" x="5822950" y="3981450"/>
          <p14:tracePt t="190218" x="6394450" y="3810000"/>
          <p14:tracePt t="190234" x="6692900" y="3721100"/>
          <p14:tracePt t="190235" x="6800850" y="3695700"/>
          <p14:tracePt t="190252" x="6877050" y="3663950"/>
          <p14:tracePt t="190275" x="6883400" y="3657600"/>
          <p14:tracePt t="190299" x="6883400" y="3638550"/>
          <p14:tracePt t="190316" x="6883400" y="3632200"/>
          <p14:tracePt t="190331" x="6883400" y="3625850"/>
          <p14:tracePt t="190339" x="6883400" y="3600450"/>
          <p14:tracePt t="190351" x="6864350" y="3581400"/>
          <p14:tracePt t="190368" x="6819900" y="3524250"/>
          <p14:tracePt t="190384" x="6743700" y="3448050"/>
          <p14:tracePt t="190401" x="6699250" y="3384550"/>
          <p14:tracePt t="190418" x="6680200" y="3340100"/>
          <p14:tracePt t="190435" x="6648450" y="3302000"/>
          <p14:tracePt t="190435" x="6642100" y="3295650"/>
          <p14:tracePt t="190451" x="6635750" y="3282950"/>
          <p14:tracePt t="190468" x="6623050" y="3251200"/>
          <p14:tracePt t="190485" x="6616700" y="3244850"/>
          <p14:tracePt t="190507" x="6610350" y="3238500"/>
          <p14:tracePt t="190518" x="6604000" y="3238500"/>
          <p14:tracePt t="190535" x="6540500" y="3238500"/>
          <p14:tracePt t="190551" x="6413500" y="3276600"/>
          <p14:tracePt t="190568" x="6178550" y="3390900"/>
          <p14:tracePt t="190585" x="5924550" y="3486150"/>
          <p14:tracePt t="190601" x="5721350" y="3568700"/>
          <p14:tracePt t="190618" x="5588000" y="3632200"/>
          <p14:tracePt t="190635" x="5505450" y="3663950"/>
          <p14:tracePt t="190635" x="5461000" y="3670300"/>
          <p14:tracePt t="190651" x="5410200" y="3683000"/>
          <p14:tracePt t="190668" x="5353050" y="3702050"/>
          <p14:tracePt t="190685" x="5289550" y="3721100"/>
          <p14:tracePt t="190701" x="5238750" y="3727450"/>
          <p14:tracePt t="190718" x="5175250" y="3771900"/>
          <p14:tracePt t="190735" x="5118100" y="3797300"/>
          <p14:tracePt t="190751" x="5073650" y="3816350"/>
          <p14:tracePt t="190768" x="5010150" y="3860800"/>
          <p14:tracePt t="190785" x="4972050" y="3873500"/>
          <p14:tracePt t="190801" x="4946650" y="3892550"/>
          <p14:tracePt t="190818" x="4895850" y="3924300"/>
          <p14:tracePt t="190835" x="4883150" y="3924300"/>
          <p14:tracePt t="190835" x="4864100" y="3937000"/>
          <p14:tracePt t="190883" x="4851400" y="3937000"/>
          <p14:tracePt t="190915" x="4832350" y="3937000"/>
          <p14:tracePt t="190940" x="4826000" y="3930650"/>
          <p14:tracePt t="190963" x="4819650" y="3917950"/>
          <p14:tracePt t="190979" x="4813300" y="3917950"/>
          <p14:tracePt t="190987" x="4800600" y="3911600"/>
          <p14:tracePt t="191003" x="4794250" y="3898900"/>
          <p14:tracePt t="191035" x="4787900" y="3892550"/>
          <p14:tracePt t="191051" x="4781550" y="3879850"/>
          <p14:tracePt t="191067" x="4781550" y="3867150"/>
          <p14:tracePt t="191075" x="4813300" y="3848100"/>
          <p14:tracePt t="191085" x="4883150" y="3848100"/>
          <p14:tracePt t="191101" x="5111750" y="3848100"/>
          <p14:tracePt t="191118" x="5251450" y="3848100"/>
          <p14:tracePt t="191135" x="5295900" y="3848100"/>
          <p14:tracePt t="191151" x="5308600" y="3848100"/>
          <p14:tracePt t="191168" x="5327650" y="3848100"/>
          <p14:tracePt t="191187" x="5334000" y="3835400"/>
          <p14:tracePt t="191211" x="5334000" y="3829050"/>
          <p14:tracePt t="191236" x="5334000" y="3816350"/>
          <p14:tracePt t="191251" x="5327650" y="3810000"/>
          <p14:tracePt t="191267" x="5308600" y="3797300"/>
          <p14:tracePt t="191275" x="5302250" y="3797300"/>
          <p14:tracePt t="191285" x="5295900" y="3797300"/>
          <p14:tracePt t="191301" x="5264150" y="3778250"/>
          <p14:tracePt t="191318" x="5238750" y="3771900"/>
          <p14:tracePt t="191339" x="5219700" y="3771900"/>
          <p14:tracePt t="191355" x="5213350" y="3771900"/>
          <p14:tracePt t="191368" x="5200650" y="3765550"/>
          <p14:tracePt t="191385" x="5181600" y="3765550"/>
          <p14:tracePt t="191401" x="5156200" y="3746500"/>
          <p14:tracePt t="191418" x="5130800" y="3740150"/>
          <p14:tracePt t="191435" x="5086350" y="3721100"/>
          <p14:tracePt t="191435" x="5048250" y="3714750"/>
          <p14:tracePt t="191451" x="5003800" y="3683000"/>
          <p14:tracePt t="191468" x="4953000" y="3663950"/>
          <p14:tracePt t="191485" x="4895850" y="3644900"/>
          <p14:tracePt t="191502" x="4838700" y="3638550"/>
          <p14:tracePt t="191518" x="4781550" y="3619500"/>
          <p14:tracePt t="191535" x="4718050" y="3619500"/>
          <p14:tracePt t="191552" x="4673600" y="3619500"/>
          <p14:tracePt t="191568" x="4641850" y="3619500"/>
          <p14:tracePt t="191585" x="4603750" y="3619500"/>
          <p14:tracePt t="191601" x="4572000" y="3619500"/>
          <p14:tracePt t="191618" x="4546600" y="3619500"/>
          <p14:tracePt t="191635" x="4540250" y="3619500"/>
          <p14:tracePt t="191651" x="4527550" y="3619500"/>
          <p14:tracePt t="191668" x="4508500" y="3619500"/>
          <p14:tracePt t="191685" x="4502150" y="3619500"/>
          <p14:tracePt t="191702" x="4495800" y="3619500"/>
          <p14:tracePt t="191718" x="4470400" y="3638550"/>
          <p14:tracePt t="191735" x="4464050" y="3644900"/>
          <p14:tracePt t="191752" x="4438650" y="3657600"/>
          <p14:tracePt t="191768" x="4438650" y="3663950"/>
          <p14:tracePt t="191785" x="4425950" y="3683000"/>
          <p14:tracePt t="191802" x="4419600" y="3689350"/>
          <p14:tracePt t="191820" x="4413250" y="3695700"/>
          <p14:tracePt t="191835" x="4413250" y="3702050"/>
          <p14:tracePt t="191851" x="4400550" y="3721100"/>
          <p14:tracePt t="191868" x="4400550" y="3727450"/>
          <p14:tracePt t="191885" x="4400550" y="3740150"/>
          <p14:tracePt t="191902" x="4387850" y="3759200"/>
          <p14:tracePt t="191932" x="4387850" y="3771900"/>
          <p14:tracePt t="191940" x="4387850" y="3784600"/>
          <p14:tracePt t="191955" x="4387850" y="3790950"/>
          <p14:tracePt t="191972" x="4387850" y="3797300"/>
          <p14:tracePt t="191988" x="4387850" y="3810000"/>
          <p14:tracePt t="192002" x="4387850" y="3822700"/>
          <p14:tracePt t="192018" x="4387850" y="3829050"/>
          <p14:tracePt t="192035" x="4387850" y="3848100"/>
          <p14:tracePt t="192052" x="4394200" y="3873500"/>
          <p14:tracePt t="192068" x="4406900" y="3879850"/>
          <p14:tracePt t="192085" x="4413250" y="3892550"/>
          <p14:tracePt t="192102" x="4419600" y="3892550"/>
          <p14:tracePt t="192118" x="4432300" y="3898900"/>
          <p14:tracePt t="192135" x="4464050" y="3905250"/>
          <p14:tracePt t="192152" x="4470400" y="3917950"/>
          <p14:tracePt t="192172" x="4476750" y="3917950"/>
          <p14:tracePt t="192185" x="4495800" y="3917950"/>
          <p14:tracePt t="192202" x="4508500" y="3911600"/>
          <p14:tracePt t="192219" x="4514850" y="3911600"/>
          <p14:tracePt t="192235" x="4546600" y="3911600"/>
          <p14:tracePt t="192252" x="4552950" y="3911600"/>
          <p14:tracePt t="192268" x="4572000" y="3911600"/>
          <p14:tracePt t="192285" x="4578350" y="3911600"/>
          <p14:tracePt t="192302" x="4597400" y="3911600"/>
          <p14:tracePt t="192318" x="4616450" y="3905250"/>
          <p14:tracePt t="192340" x="4629150" y="3905250"/>
          <p14:tracePt t="192356" x="4641850" y="3898900"/>
          <p14:tracePt t="192372" x="4648200" y="3898900"/>
          <p14:tracePt t="192385" x="4654550" y="3898900"/>
          <p14:tracePt t="192402" x="4679950" y="3879850"/>
          <p14:tracePt t="192418" x="4686300" y="3879850"/>
          <p14:tracePt t="192435" x="4699000" y="3873500"/>
          <p14:tracePt t="192452" x="4711700" y="3867150"/>
          <p14:tracePt t="192468" x="4724400" y="3860800"/>
          <p14:tracePt t="192485" x="4743450" y="3841750"/>
          <p14:tracePt t="192502" x="4749800" y="3835400"/>
          <p14:tracePt t="192518" x="4749800" y="3810000"/>
          <p14:tracePt t="192535" x="4756150" y="3797300"/>
          <p14:tracePt t="192552" x="4756150" y="3765550"/>
          <p14:tracePt t="192568" x="4775200" y="3727450"/>
          <p14:tracePt t="192585" x="4775200" y="3708400"/>
          <p14:tracePt t="192602" x="4781550" y="3683000"/>
          <p14:tracePt t="192618" x="4781550" y="3670300"/>
          <p14:tracePt t="192635" x="4781550" y="3644900"/>
          <p14:tracePt t="192652" x="4781550" y="3632200"/>
          <p14:tracePt t="192676" x="4781550" y="3613150"/>
          <p14:tracePt t="192724" x="4781550" y="3606800"/>
          <p14:tracePt t="192748" x="4781550" y="3600450"/>
          <p14:tracePt t="192765" x="4781550" y="3594100"/>
          <p14:tracePt t="192780" x="4781550" y="3575050"/>
          <p14:tracePt t="192788" x="4781550" y="3568700"/>
          <p14:tracePt t="192804" x="4781550" y="3562350"/>
          <p14:tracePt t="192818" x="4781550" y="3556000"/>
          <p14:tracePt t="192835" x="4781550" y="3530600"/>
          <p14:tracePt t="192876" x="4781550" y="3524250"/>
          <p14:tracePt t="192908" x="4787900" y="3517900"/>
          <p14:tracePt t="192924" x="4800600" y="3511550"/>
          <p14:tracePt t="192940" x="4813300" y="3511550"/>
          <p14:tracePt t="192948" x="4819650" y="3498850"/>
          <p14:tracePt t="192956" x="4826000" y="3492500"/>
          <p14:tracePt t="192969" x="4851400" y="3486150"/>
          <p14:tracePt t="192985" x="4902200" y="3479800"/>
          <p14:tracePt t="193002" x="4959350" y="3441700"/>
          <p14:tracePt t="193019" x="5041900" y="3422650"/>
          <p14:tracePt t="193035" x="5187950" y="3371850"/>
          <p14:tracePt t="193036" x="5276850" y="3359150"/>
          <p14:tracePt t="193052" x="5511800" y="3295650"/>
          <p14:tracePt t="193068" x="5715000" y="3225800"/>
          <p14:tracePt t="193085" x="5797550" y="3206750"/>
          <p14:tracePt t="193102" x="5810250" y="3200400"/>
          <p14:tracePt t="193119" x="5816600" y="3187700"/>
          <p14:tracePt t="193135" x="5829300" y="3181350"/>
          <p14:tracePt t="193152" x="5829300" y="3149600"/>
          <p14:tracePt t="193169" x="5829300" y="3092450"/>
          <p14:tracePt t="193185" x="5829300" y="3016250"/>
          <p14:tracePt t="193202" x="5778500" y="2914650"/>
          <p14:tracePt t="193219" x="5683250" y="2806700"/>
          <p14:tracePt t="193235" x="5556250" y="2692400"/>
          <p14:tracePt t="193236" x="5473700" y="2641600"/>
          <p14:tracePt t="193252" x="5283200" y="2501900"/>
          <p14:tracePt t="193269" x="5080000" y="2362200"/>
          <p14:tracePt t="193285" x="4870450" y="2241550"/>
          <p14:tracePt t="193302" x="4667250" y="2159000"/>
          <p14:tracePt t="193319" x="4483100" y="2063750"/>
          <p14:tracePt t="193335" x="4425950" y="2025650"/>
          <p14:tracePt t="193352" x="4381500" y="1993900"/>
          <p14:tracePt t="193369" x="4375150" y="1987550"/>
          <p14:tracePt t="193385" x="4368800" y="1981200"/>
          <p14:tracePt t="193733" x="4356100" y="1974850"/>
          <p14:tracePt t="195181" x="4356100" y="1981200"/>
          <p14:tracePt t="195188" x="4343400" y="2000250"/>
          <p14:tracePt t="195202" x="4343400" y="2006600"/>
          <p14:tracePt t="195219" x="4311650" y="2082800"/>
          <p14:tracePt t="195236" x="4298950" y="2152650"/>
          <p14:tracePt t="195236" x="4279900" y="2184400"/>
          <p14:tracePt t="195252" x="4260850" y="2279650"/>
          <p14:tracePt t="195269" x="4216400" y="2393950"/>
          <p14:tracePt t="195286" x="4159250" y="2501900"/>
          <p14:tracePt t="195302" x="4102100" y="2603500"/>
          <p14:tracePt t="195319" x="4032250" y="2711450"/>
          <p14:tracePt t="195336" x="3975100" y="2800350"/>
          <p14:tracePt t="195352" x="3892550" y="2908300"/>
          <p14:tracePt t="195369" x="3803650" y="3028950"/>
          <p14:tracePt t="195386" x="3733800" y="3136900"/>
          <p14:tracePt t="195402" x="3651250" y="3244850"/>
          <p14:tracePt t="195419" x="3606800" y="3346450"/>
          <p14:tracePt t="195436" x="3536950" y="3435350"/>
          <p14:tracePt t="195437" x="3517900" y="3460750"/>
          <p14:tracePt t="195452" x="3473450" y="3549650"/>
          <p14:tracePt t="195469" x="3409950" y="3632200"/>
          <p14:tracePt t="195486" x="3340100" y="3740150"/>
          <p14:tracePt t="195502" x="3225800" y="3854450"/>
          <p14:tracePt t="195519" x="3117850" y="3949700"/>
          <p14:tracePt t="195536" x="2959100" y="4057650"/>
          <p14:tracePt t="195552" x="2806700" y="4133850"/>
          <p14:tracePt t="195569" x="2686050" y="4191000"/>
          <p14:tracePt t="195586" x="2584450" y="4248150"/>
          <p14:tracePt t="195602" x="2520950" y="4279900"/>
          <p14:tracePt t="195619" x="2476500" y="4305300"/>
          <p14:tracePt t="195636" x="2463800" y="4311650"/>
          <p14:tracePt t="195652" x="2432050" y="4349750"/>
          <p14:tracePt t="195670" x="2413000" y="4381500"/>
          <p14:tracePt t="195686" x="2393950" y="4419600"/>
          <p14:tracePt t="195702" x="2381250" y="4476750"/>
          <p14:tracePt t="195719" x="2368550" y="4572000"/>
          <p14:tracePt t="195736" x="2355850" y="4679950"/>
          <p14:tracePt t="195752" x="2355850" y="4749800"/>
          <p14:tracePt t="195769" x="2355850" y="4813300"/>
          <p14:tracePt t="195786" x="2355850" y="4883150"/>
          <p14:tracePt t="195802" x="2355850" y="4927600"/>
          <p14:tracePt t="195819" x="2355850" y="4946650"/>
          <p14:tracePt t="195836" x="2355850" y="4959350"/>
          <p14:tracePt t="195941" x="2355850" y="4965700"/>
          <p14:tracePt t="195956" x="2374900" y="4959350"/>
          <p14:tracePt t="195965" x="2374900" y="4953000"/>
          <p14:tracePt t="195972" x="2374900" y="4946650"/>
          <p14:tracePt t="195986" x="2381250" y="4940300"/>
          <p14:tracePt t="196003" x="2393950" y="4895850"/>
          <p14:tracePt t="196019" x="2400300" y="4864100"/>
          <p14:tracePt t="196036" x="2425700" y="4813300"/>
          <p14:tracePt t="196052" x="2444750" y="4775200"/>
          <p14:tracePt t="196069" x="2470150" y="4737100"/>
          <p14:tracePt t="196086" x="2495550" y="4711700"/>
          <p14:tracePt t="196102" x="2520950" y="4679950"/>
          <p14:tracePt t="196119" x="2559050" y="4648200"/>
          <p14:tracePt t="196136" x="2578100" y="4641850"/>
          <p14:tracePt t="196152" x="2584450" y="4629150"/>
          <p14:tracePt t="196170" x="2609850" y="4616450"/>
          <p14:tracePt t="196186" x="2622550" y="4616450"/>
          <p14:tracePt t="196202" x="2628900" y="4616450"/>
          <p14:tracePt t="196219" x="2635250" y="4616450"/>
          <p14:tracePt t="196236" x="2641600" y="4616450"/>
          <p14:tracePt t="196253" x="2667000" y="4616450"/>
          <p14:tracePt t="196277" x="2673350" y="4616450"/>
          <p14:tracePt t="196325" x="2686050" y="4616450"/>
          <p14:tracePt t="196357" x="2686050" y="4622800"/>
          <p14:tracePt t="196365" x="2686050" y="4641850"/>
          <p14:tracePt t="196373" x="2686050" y="4648200"/>
          <p14:tracePt t="196386" x="2686050" y="4654550"/>
          <p14:tracePt t="196403" x="2686050" y="4679950"/>
          <p14:tracePt t="196420" x="2686050" y="4692650"/>
          <p14:tracePt t="196436" x="2673350" y="4705350"/>
          <p14:tracePt t="196453" x="2660650" y="4718050"/>
          <p14:tracePt t="196477" x="2647950" y="4724400"/>
          <p14:tracePt t="196517" x="2641600" y="4730750"/>
          <p14:tracePt t="196533" x="2635250" y="4730750"/>
          <p14:tracePt t="196549" x="2622550" y="4730750"/>
          <p14:tracePt t="196573" x="2603500" y="4730750"/>
          <p14:tracePt t="196581" x="2597150" y="4724400"/>
          <p14:tracePt t="196605" x="2590800" y="4724400"/>
          <p14:tracePt t="196629" x="2578100" y="4724400"/>
          <p14:tracePt t="196637" x="2571750" y="4711700"/>
          <p14:tracePt t="196709" x="2571750" y="4699000"/>
          <p14:tracePt t="196725" x="2571750" y="4692650"/>
          <p14:tracePt t="196741" x="2571750" y="4686300"/>
          <p14:tracePt t="196821" x="2571750" y="4673600"/>
          <p14:tracePt t="196941" x="2571750" y="4679950"/>
          <p14:tracePt t="197557" x="2571750" y="4692650"/>
          <p14:tracePt t="197573" x="2571750" y="4699000"/>
          <p14:tracePt t="197589" x="2571750" y="4718050"/>
          <p14:tracePt t="197605" x="2571750" y="4724400"/>
          <p14:tracePt t="197621" x="2571750" y="4730750"/>
          <p14:tracePt t="197869" x="2571750" y="4724400"/>
          <p14:tracePt t="198325" x="2571750" y="4699000"/>
          <p14:tracePt t="198333" x="2571750" y="4692650"/>
          <p14:tracePt t="198349" x="2590800" y="4673600"/>
          <p14:tracePt t="198373" x="2597150" y="4654550"/>
          <p14:tracePt t="198389" x="2597150" y="4648200"/>
          <p14:tracePt t="198405" x="2597150" y="4641850"/>
          <p14:tracePt t="198949" x="2609850" y="4635500"/>
          <p14:tracePt t="199077" x="2616200" y="4635500"/>
          <p14:tracePt t="199101" x="2616200" y="4641850"/>
          <p14:tracePt t="199117" x="2616200" y="4648200"/>
          <p14:tracePt t="199125" x="2603500" y="4654550"/>
          <p14:tracePt t="199137" x="2597150" y="4660900"/>
          <p14:tracePt t="199153" x="2590800" y="4673600"/>
          <p14:tracePt t="199170" x="2590800" y="4679950"/>
          <p14:tracePt t="199187" x="2590800" y="4686300"/>
          <p14:tracePt t="199203" x="2584450" y="4692650"/>
          <p14:tracePt t="199220" x="2584450" y="4711700"/>
          <p14:tracePt t="199421" x="2584450" y="4718050"/>
          <p14:tracePt t="199429" x="2584450" y="4724400"/>
          <p14:tracePt t="199445" x="2590800" y="4730750"/>
          <p14:tracePt t="199469" x="2609850" y="4737100"/>
          <p14:tracePt t="199477" x="2609850" y="4749800"/>
          <p14:tracePt t="199487" x="2616200" y="4775200"/>
          <p14:tracePt t="199503" x="2616200" y="4800600"/>
          <p14:tracePt t="199520" x="2635250" y="4870450"/>
          <p14:tracePt t="199537" x="2635250" y="4933950"/>
          <p14:tracePt t="199554" x="2635250" y="5003800"/>
          <p14:tracePt t="199570" x="2635250" y="5080000"/>
          <p14:tracePt t="199587" x="2635250" y="5143500"/>
          <p14:tracePt t="199603" x="2647950" y="5200650"/>
          <p14:tracePt t="199620" x="2654300" y="5245100"/>
          <p14:tracePt t="199637" x="2654300" y="5264150"/>
          <p14:tracePt t="199781" x="2654300" y="5238750"/>
          <p14:tracePt t="199789" x="2654300" y="5232400"/>
          <p14:tracePt t="199804" x="2654300" y="5194300"/>
          <p14:tracePt t="199820" x="2654300" y="5143500"/>
          <p14:tracePt t="199837" x="2654300" y="5060950"/>
          <p14:tracePt t="199837" x="2654300" y="5035550"/>
          <p14:tracePt t="199853" x="2654300" y="4959350"/>
          <p14:tracePt t="199870" x="2654300" y="4889500"/>
          <p14:tracePt t="199887" x="2654300" y="4845050"/>
          <p14:tracePt t="199903" x="2654300" y="4800600"/>
          <p14:tracePt t="199920" x="2654300" y="4787900"/>
          <p14:tracePt t="199949" x="2654300" y="4781550"/>
          <p14:tracePt t="200230" x="2654300" y="4787900"/>
          <p14:tracePt t="200253" x="2654300" y="4806950"/>
          <p14:tracePt t="200277" x="2660650" y="4813300"/>
          <p14:tracePt t="200334" x="2673350" y="4819650"/>
          <p14:tracePt t="200574" x="2679700" y="4826000"/>
          <p14:tracePt t="200582" x="2679700" y="4845050"/>
          <p14:tracePt t="200590" x="2679700" y="4857750"/>
          <p14:tracePt t="200604" x="2679700" y="4889500"/>
          <p14:tracePt t="200620" x="2679700" y="4933950"/>
          <p14:tracePt t="200637" x="2686050" y="4978400"/>
          <p14:tracePt t="200638" x="2686050" y="4991100"/>
          <p14:tracePt t="200654" x="2692400" y="5016500"/>
          <p14:tracePt t="200670" x="2705100" y="5022850"/>
          <p14:tracePt t="200687" x="2705100" y="5029200"/>
          <p14:tracePt t="200704" x="2711450" y="5041900"/>
          <p14:tracePt t="200720" x="2717800" y="5048250"/>
          <p14:tracePt t="200737" x="2724150" y="5054600"/>
          <p14:tracePt t="200754" x="2730500" y="5080000"/>
          <p14:tracePt t="200771" x="2743200" y="5111750"/>
          <p14:tracePt t="200787" x="2743200" y="5137150"/>
          <p14:tracePt t="200804" x="2749550" y="5149850"/>
          <p14:tracePt t="200820" x="2755900" y="5156200"/>
          <p14:tracePt t="200837" x="2755900" y="5175250"/>
          <p14:tracePt t="200918" x="2755900" y="5181600"/>
          <p14:tracePt t="200966" x="2749550" y="5181600"/>
          <p14:tracePt t="200982" x="2743200" y="5175250"/>
          <p14:tracePt t="200998" x="2743200" y="5156200"/>
          <p14:tracePt t="201006" x="2743200" y="5149850"/>
          <p14:tracePt t="201020" x="2743200" y="5130800"/>
          <p14:tracePt t="201037" x="2743200" y="5086350"/>
          <p14:tracePt t="201038" x="2743200" y="5060950"/>
          <p14:tracePt t="201054" x="2743200" y="5003800"/>
          <p14:tracePt t="201070" x="2743200" y="4959350"/>
          <p14:tracePt t="201087" x="2749550" y="4902200"/>
          <p14:tracePt t="201104" x="2762250" y="4870450"/>
          <p14:tracePt t="201120" x="2762250" y="4826000"/>
          <p14:tracePt t="201137" x="2762250" y="4794250"/>
          <p14:tracePt t="201154" x="2762250" y="4749800"/>
          <p14:tracePt t="201170" x="2762250" y="4718050"/>
          <p14:tracePt t="201187" x="2762250" y="4692650"/>
          <p14:tracePt t="201204" x="2755900" y="4648200"/>
          <p14:tracePt t="201220" x="2755900" y="4622800"/>
          <p14:tracePt t="201238" x="2755900" y="4584700"/>
          <p14:tracePt t="201254" x="2755900" y="4578350"/>
          <p14:tracePt t="201271" x="2762250" y="4565650"/>
          <p14:tracePt t="201406" x="2762250" y="4572000"/>
          <p14:tracePt t="201414" x="2762250" y="4578350"/>
          <p14:tracePt t="201422" x="2762250" y="4597400"/>
          <p14:tracePt t="201437" x="2755900" y="4616450"/>
          <p14:tracePt t="201454" x="2749550" y="4667250"/>
          <p14:tracePt t="201471" x="2730500" y="4718050"/>
          <p14:tracePt t="201487" x="2711450" y="4730750"/>
          <p14:tracePt t="201504" x="2698750" y="4743450"/>
          <p14:tracePt t="201520" x="2698750" y="4756150"/>
          <p14:tracePt t="201590" x="2692400" y="4756150"/>
          <p14:tracePt t="201598" x="2673350" y="4749800"/>
          <p14:tracePt t="201614" x="2667000" y="4743450"/>
          <p14:tracePt t="201630" x="2660650" y="4737100"/>
          <p14:tracePt t="201638" x="2654300" y="4737100"/>
          <p14:tracePt t="201654" x="2635250" y="4718050"/>
          <p14:tracePt t="201678" x="2628900" y="4711700"/>
          <p14:tracePt t="201718" x="2622550" y="4705350"/>
          <p14:tracePt t="201766" x="2622550" y="4686300"/>
          <p14:tracePt t="201782" x="2622550" y="4679950"/>
          <p14:tracePt t="202118" x="2622550" y="4692650"/>
          <p14:tracePt t="202134" x="2622550" y="4705350"/>
          <p14:tracePt t="202142" x="2622550" y="4711700"/>
          <p14:tracePt t="202159" x="2622550" y="4718050"/>
          <p14:tracePt t="202182" x="2622550" y="4730750"/>
          <p14:tracePt t="202318" x="2622550" y="4743450"/>
          <p14:tracePt t="202342" x="2622550" y="4749800"/>
          <p14:tracePt t="202366" x="2622550" y="4756150"/>
          <p14:tracePt t="203767" x="2622550" y="4768850"/>
          <p14:tracePt t="204567" x="2622550" y="4762500"/>
          <p14:tracePt t="204575" x="2622550" y="4749800"/>
          <p14:tracePt t="204588" x="2622550" y="4711700"/>
          <p14:tracePt t="204604" x="2622550" y="4667250"/>
          <p14:tracePt t="204622" x="2590800" y="4591050"/>
          <p14:tracePt t="204622" x="2565400" y="4508500"/>
          <p14:tracePt t="204638" x="2533650" y="4464050"/>
          <p14:tracePt t="204639" x="2508250" y="4387850"/>
          <p14:tracePt t="204655" x="2444750" y="4273550"/>
          <p14:tracePt t="204671" x="2400300" y="4197350"/>
          <p14:tracePt t="204688" x="2387600" y="4152900"/>
          <p14:tracePt t="204705" x="2362200" y="4108450"/>
          <p14:tracePt t="204721" x="2349500" y="4070350"/>
          <p14:tracePt t="204738" x="2330450" y="4025900"/>
          <p14:tracePt t="204754" x="2317750" y="3994150"/>
          <p14:tracePt t="204771" x="2311400" y="3968750"/>
          <p14:tracePt t="204788" x="2305050" y="3937000"/>
          <p14:tracePt t="204804" x="2286000" y="3892550"/>
          <p14:tracePt t="204821" x="2279650" y="3854450"/>
          <p14:tracePt t="204838" x="2266950" y="3803650"/>
          <p14:tracePt t="204838" x="2260600" y="3778250"/>
          <p14:tracePt t="204854" x="2241550" y="3746500"/>
          <p14:tracePt t="204871" x="2228850" y="3714750"/>
          <p14:tracePt t="204888" x="2222500" y="3670300"/>
          <p14:tracePt t="204905" x="2209800" y="3651250"/>
          <p14:tracePt t="204921" x="2203450" y="3625850"/>
          <p14:tracePt t="204938" x="2190750" y="3600450"/>
          <p14:tracePt t="204954" x="2171700" y="3587750"/>
          <p14:tracePt t="204971" x="2139950" y="3530600"/>
          <p14:tracePt t="204988" x="2089150" y="3486150"/>
          <p14:tracePt t="205005" x="2038350" y="3448050"/>
          <p14:tracePt t="205021" x="1981200" y="3403600"/>
          <p14:tracePt t="205038" x="1924050" y="3384550"/>
          <p14:tracePt t="205054" x="1828800" y="3346450"/>
          <p14:tracePt t="205071" x="1778000" y="3340100"/>
          <p14:tracePt t="205088" x="1752600" y="3321050"/>
          <p14:tracePt t="205105" x="1720850" y="3289300"/>
          <p14:tracePt t="205121" x="1708150" y="3270250"/>
          <p14:tracePt t="205138" x="1689100" y="3263900"/>
          <p14:tracePt t="205155" x="1682750" y="3257550"/>
          <p14:tracePt t="205172" x="1670050" y="3257550"/>
          <p14:tracePt t="205188" x="1644650" y="3244850"/>
          <p14:tracePt t="205415" x="1644650" y="3238500"/>
          <p14:tracePt t="205431" x="1644650" y="3232150"/>
          <p14:tracePt t="205439" x="1651000" y="3225800"/>
          <p14:tracePt t="205455" x="1657350" y="3219450"/>
          <p14:tracePt t="205479" x="1663700" y="3206750"/>
          <p14:tracePt t="205535" x="1670050" y="3206750"/>
          <p14:tracePt t="205575" x="1676400" y="3206750"/>
          <p14:tracePt t="205599" x="1682750" y="3206750"/>
          <p14:tracePt t="205647" x="1695450" y="3206750"/>
          <p14:tracePt t="205671" x="1708150" y="3206750"/>
          <p14:tracePt t="205711" x="1714500" y="3206750"/>
          <p14:tracePt t="205727" x="1733550" y="3194050"/>
          <p14:tracePt t="205743" x="1739900" y="3187700"/>
          <p14:tracePt t="205839" x="1758950" y="3168650"/>
          <p14:tracePt t="205872" x="1758950" y="3162300"/>
          <p14:tracePt t="206687" x="1758950" y="3181350"/>
          <p14:tracePt t="206695" x="1758950" y="3187700"/>
          <p14:tracePt t="206705" x="1758950" y="3194050"/>
          <p14:tracePt t="206722" x="1765300" y="3219450"/>
          <p14:tracePt t="206738" x="1771650" y="3232150"/>
          <p14:tracePt t="206755" x="1771650" y="3257550"/>
          <p14:tracePt t="206772" x="1771650" y="3270250"/>
          <p14:tracePt t="206791" x="1771650" y="3276600"/>
          <p14:tracePt t="206805" x="1778000" y="3302000"/>
          <p14:tracePt t="206823" x="1797050" y="3321050"/>
          <p14:tracePt t="206839" x="1797050" y="3340100"/>
          <p14:tracePt t="206855" x="1809750" y="3365500"/>
          <p14:tracePt t="206879" x="1816100" y="3378200"/>
          <p14:tracePt t="206888" x="1816100" y="3390900"/>
          <p14:tracePt t="206905" x="1822450" y="3397250"/>
          <p14:tracePt t="206922" x="1835150" y="3429000"/>
          <p14:tracePt t="206938" x="1841500" y="3435350"/>
          <p14:tracePt t="206955" x="1847850" y="3441700"/>
          <p14:tracePt t="206972" x="1854200" y="3460750"/>
          <p14:tracePt t="206988" x="1866900" y="3486150"/>
          <p14:tracePt t="207005" x="1892300" y="3517900"/>
          <p14:tracePt t="207022" x="1898650" y="3524250"/>
          <p14:tracePt t="207038" x="1905000" y="3549650"/>
          <p14:tracePt t="207039" x="1911350" y="3568700"/>
          <p14:tracePt t="207055" x="1930400" y="3581400"/>
          <p14:tracePt t="207072" x="1936750" y="3594100"/>
          <p14:tracePt t="207088" x="1943100" y="3632200"/>
          <p14:tracePt t="207105" x="1968500" y="3657600"/>
          <p14:tracePt t="207122" x="1968500" y="3663950"/>
          <p14:tracePt t="207139" x="1981200" y="3683000"/>
          <p14:tracePt t="207155" x="1987550" y="3689350"/>
          <p14:tracePt t="207172" x="2006600" y="3727450"/>
          <p14:tracePt t="207188" x="2019300" y="3746500"/>
          <p14:tracePt t="207205" x="2025650" y="3771900"/>
          <p14:tracePt t="207222" x="2044700" y="3816350"/>
          <p14:tracePt t="207238" x="2051050" y="3829050"/>
          <p14:tracePt t="207239" x="2051050" y="3848100"/>
          <p14:tracePt t="207255" x="2063750" y="3854450"/>
          <p14:tracePt t="207272" x="2070100" y="3879850"/>
          <p14:tracePt t="207288" x="2082800" y="3892550"/>
          <p14:tracePt t="207306" x="2095500" y="3911600"/>
          <p14:tracePt t="207322" x="2108200" y="3930650"/>
          <p14:tracePt t="207339" x="2120900" y="3962400"/>
          <p14:tracePt t="207355" x="2139950" y="3981450"/>
          <p14:tracePt t="207372" x="2146300" y="3987800"/>
          <p14:tracePt t="207389" x="2152650" y="4006850"/>
          <p14:tracePt t="207405" x="2178050" y="4038600"/>
          <p14:tracePt t="207422" x="2178050" y="4057650"/>
          <p14:tracePt t="207438" x="2190750" y="4089400"/>
          <p14:tracePt t="207439" x="2197100" y="4095750"/>
          <p14:tracePt t="207455" x="2209800" y="4121150"/>
          <p14:tracePt t="207472" x="2216150" y="4133850"/>
          <p14:tracePt t="207488" x="2228850" y="4159250"/>
          <p14:tracePt t="207505" x="2228850" y="4165600"/>
          <p14:tracePt t="207522" x="2235200" y="4171950"/>
          <p14:tracePt t="207538" x="2241550" y="4191000"/>
          <p14:tracePt t="207556" x="2260600" y="4216400"/>
          <p14:tracePt t="207572" x="2266950" y="4222750"/>
          <p14:tracePt t="207589" x="2279650" y="4248150"/>
          <p14:tracePt t="207605" x="2292350" y="4260850"/>
          <p14:tracePt t="207622" x="2298700" y="4273550"/>
          <p14:tracePt t="207638" x="2317750" y="4292600"/>
          <p14:tracePt t="207655" x="2343150" y="4330700"/>
          <p14:tracePt t="207672" x="2349500" y="4337050"/>
          <p14:tracePt t="207689" x="2355850" y="4362450"/>
          <p14:tracePt t="207705" x="2374900" y="4375150"/>
          <p14:tracePt t="207722" x="2387600" y="4387850"/>
          <p14:tracePt t="207738" x="2393950" y="4406900"/>
          <p14:tracePt t="207755" x="2400300" y="4419600"/>
          <p14:tracePt t="207772" x="2419350" y="4438650"/>
          <p14:tracePt t="207788" x="2425700" y="4451350"/>
          <p14:tracePt t="207805" x="2438400" y="4464050"/>
          <p14:tracePt t="207822" x="2457450" y="4489450"/>
          <p14:tracePt t="207840" x="2470150" y="4502150"/>
          <p14:tracePt t="207855" x="2482850" y="4527550"/>
          <p14:tracePt t="207872" x="2501900" y="4540250"/>
          <p14:tracePt t="207889" x="2508250" y="4552950"/>
          <p14:tracePt t="207905" x="2533650" y="4572000"/>
          <p14:tracePt t="207922" x="2540000" y="4584700"/>
          <p14:tracePt t="207939" x="2546350" y="4597400"/>
          <p14:tracePt t="207955" x="2571750" y="4622800"/>
          <p14:tracePt t="207972" x="2590800" y="4648200"/>
          <p14:tracePt t="207989" x="2597150" y="4654550"/>
          <p14:tracePt t="208005" x="2622550" y="4679950"/>
          <p14:tracePt t="208022" x="2628900" y="4692650"/>
          <p14:tracePt t="208039" x="2654300" y="4718050"/>
          <p14:tracePt t="208039" x="2660650" y="4724400"/>
          <p14:tracePt t="208055" x="2667000" y="4730750"/>
          <p14:tracePt t="208072" x="2686050" y="4768850"/>
          <p14:tracePt t="208089" x="2698750" y="4781550"/>
          <p14:tracePt t="208105" x="2717800" y="4806950"/>
          <p14:tracePt t="208122" x="2749550" y="4838700"/>
          <p14:tracePt t="208139" x="2768600" y="4845050"/>
          <p14:tracePt t="208155" x="2781300" y="4864100"/>
          <p14:tracePt t="208172" x="2806700" y="4889500"/>
          <p14:tracePt t="208189" x="2832100" y="4902200"/>
          <p14:tracePt t="208205" x="2851150" y="4908550"/>
          <p14:tracePt t="208222" x="2870200" y="4927600"/>
          <p14:tracePt t="208239" x="2889250" y="4933950"/>
          <p14:tracePt t="208239" x="2901950" y="4940300"/>
          <p14:tracePt t="208255" x="2940050" y="4959350"/>
          <p14:tracePt t="208272" x="2971800" y="4972050"/>
          <p14:tracePt t="208289" x="3016250" y="5010150"/>
          <p14:tracePt t="208306" x="3067050" y="5029200"/>
          <p14:tracePt t="208322" x="3098800" y="5054600"/>
          <p14:tracePt t="208339" x="3149600" y="5073650"/>
          <p14:tracePt t="208355" x="3181350" y="5099050"/>
          <p14:tracePt t="208372" x="3213100" y="5111750"/>
          <p14:tracePt t="208389" x="3257550" y="5130800"/>
          <p14:tracePt t="208405" x="3282950" y="5143500"/>
          <p14:tracePt t="208422" x="3302000" y="5156200"/>
          <p14:tracePt t="208439" x="3327400" y="5162550"/>
          <p14:tracePt t="208455" x="3384550" y="5200650"/>
          <p14:tracePt t="208472" x="3403600" y="5207000"/>
          <p14:tracePt t="208489" x="3454400" y="5238750"/>
          <p14:tracePt t="208505" x="3467100" y="5245100"/>
          <p14:tracePt t="208522" x="3498850" y="5251450"/>
          <p14:tracePt t="208539" x="3517900" y="5270500"/>
          <p14:tracePt t="208555" x="3556000" y="5289550"/>
          <p14:tracePt t="208572" x="3568700" y="5289550"/>
          <p14:tracePt t="208589" x="3587750" y="5295900"/>
          <p14:tracePt t="208605" x="3606800" y="5314950"/>
          <p14:tracePt t="208622" x="3644900" y="5334000"/>
          <p14:tracePt t="208639" x="3651250" y="5340350"/>
          <p14:tracePt t="208655" x="3689350" y="5365750"/>
          <p14:tracePt t="208672" x="3702050" y="5378450"/>
          <p14:tracePt t="208689" x="3740150" y="5397500"/>
          <p14:tracePt t="208705" x="3771900" y="5422900"/>
          <p14:tracePt t="208722" x="3803650" y="5448300"/>
          <p14:tracePt t="208739" x="3810000" y="5454650"/>
          <p14:tracePt t="208755" x="3854450" y="5480050"/>
          <p14:tracePt t="208772" x="3873500" y="5480050"/>
          <p14:tracePt t="208789" x="3886200" y="5486400"/>
          <p14:tracePt t="208805" x="3898900" y="5492750"/>
          <p14:tracePt t="208822" x="3917950" y="5492750"/>
          <p14:tracePt t="208839" x="3975100" y="5505450"/>
          <p14:tracePt t="208856" x="4006850" y="5530850"/>
          <p14:tracePt t="208872" x="4051300" y="5549900"/>
          <p14:tracePt t="208889" x="4102100" y="5575300"/>
          <p14:tracePt t="208906" x="4146550" y="5600700"/>
          <p14:tracePt t="208922" x="4191000" y="5626100"/>
          <p14:tracePt t="208939" x="4254500" y="5657850"/>
          <p14:tracePt t="208955" x="4286250" y="5676900"/>
          <p14:tracePt t="208972" x="4324350" y="5683250"/>
          <p14:tracePt t="208989" x="4343400" y="5683250"/>
          <p14:tracePt t="209006" x="4368800" y="5689600"/>
          <p14:tracePt t="209022" x="4394200" y="5702300"/>
          <p14:tracePt t="209039" x="4419600" y="5715000"/>
          <p14:tracePt t="209055" x="4451350" y="5721350"/>
          <p14:tracePt t="209072" x="4508500" y="5753100"/>
          <p14:tracePt t="209089" x="4533900" y="5759450"/>
          <p14:tracePt t="209106" x="4591050" y="5772150"/>
          <p14:tracePt t="209122" x="4622800" y="5772150"/>
          <p14:tracePt t="209139" x="4660900" y="5797550"/>
          <p14:tracePt t="209156" x="4692650" y="5803900"/>
          <p14:tracePt t="209172" x="4718050" y="5803900"/>
          <p14:tracePt t="209189" x="4737100" y="5810250"/>
          <p14:tracePt t="209206" x="4756150" y="5810250"/>
          <p14:tracePt t="209222" x="4775200" y="5810250"/>
          <p14:tracePt t="209239" x="4787900" y="5822950"/>
          <p14:tracePt t="209256" x="4819650" y="5835650"/>
          <p14:tracePt t="209272" x="4864100" y="5848350"/>
          <p14:tracePt t="209289" x="4889500" y="5854700"/>
          <p14:tracePt t="209306" x="4914900" y="5854700"/>
          <p14:tracePt t="209322" x="4940300" y="5861050"/>
          <p14:tracePt t="209339" x="4972050" y="5880100"/>
          <p14:tracePt t="209356" x="5016500" y="5892800"/>
          <p14:tracePt t="209372" x="5054600" y="5899150"/>
          <p14:tracePt t="209389" x="5086350" y="5905500"/>
          <p14:tracePt t="209406" x="5118100" y="5924550"/>
          <p14:tracePt t="209422" x="5143500" y="5930900"/>
          <p14:tracePt t="209439" x="5175250" y="5943600"/>
          <p14:tracePt t="209440" x="5181600" y="5949950"/>
          <p14:tracePt t="209456" x="5226050" y="5949950"/>
          <p14:tracePt t="209472" x="5302250" y="5949950"/>
          <p14:tracePt t="209489" x="5410200" y="5949950"/>
          <p14:tracePt t="209506" x="5568950" y="5949950"/>
          <p14:tracePt t="209522" x="5816600" y="5949950"/>
          <p14:tracePt t="209539" x="6108700" y="5949950"/>
          <p14:tracePt t="209556" x="6457950" y="5899150"/>
          <p14:tracePt t="209572" x="6769100" y="5867400"/>
          <p14:tracePt t="209589" x="6896100" y="5848350"/>
          <p14:tracePt t="209606" x="6921500" y="5848350"/>
          <p14:tracePt t="209622" x="6927850" y="5842000"/>
          <p14:tracePt t="209639" x="6940550" y="5829300"/>
          <p14:tracePt t="209656" x="6940550" y="5740400"/>
          <p14:tracePt t="209672" x="6940550" y="5651500"/>
          <p14:tracePt t="209689" x="6940550" y="5524500"/>
          <p14:tracePt t="209706" x="6972300" y="5378450"/>
          <p14:tracePt t="209722" x="7023100" y="5226050"/>
          <p14:tracePt t="209739" x="7061200" y="5080000"/>
          <p14:tracePt t="209756" x="7112000" y="4927600"/>
          <p14:tracePt t="209772" x="7169150" y="4806950"/>
          <p14:tracePt t="209789" x="7169150" y="4743450"/>
          <p14:tracePt t="209806" x="7169150" y="4699000"/>
          <p14:tracePt t="209822" x="7169150" y="4641850"/>
          <p14:tracePt t="209839" x="7143750" y="4610100"/>
          <p14:tracePt t="209840" x="7137400" y="4603750"/>
          <p14:tracePt t="209856" x="7112000" y="4565650"/>
          <p14:tracePt t="209872" x="7092950" y="4540250"/>
          <p14:tracePt t="209889" x="7067550" y="4521200"/>
          <p14:tracePt t="209906" x="7023100" y="4451350"/>
          <p14:tracePt t="209922" x="6978650" y="4387850"/>
          <p14:tracePt t="209939" x="6927850" y="4318000"/>
          <p14:tracePt t="209956" x="6864350" y="4241800"/>
          <p14:tracePt t="209972" x="6807200" y="4184650"/>
          <p14:tracePt t="209989" x="6699250" y="4121150"/>
          <p14:tracePt t="210006" x="6610350" y="4070350"/>
          <p14:tracePt t="210023" x="6546850" y="4051300"/>
          <p14:tracePt t="210039" x="6483350" y="4019550"/>
          <p14:tracePt t="210040" x="6438900" y="4000500"/>
          <p14:tracePt t="210056" x="6419850" y="3981450"/>
          <p14:tracePt t="210072" x="6394450" y="3975100"/>
          <p14:tracePt t="210104" x="6388100" y="3975100"/>
          <p14:tracePt t="210112" x="6381750" y="3968750"/>
          <p14:tracePt t="210128" x="6369050" y="3968750"/>
          <p14:tracePt t="210224" x="6362700" y="3968750"/>
          <p14:tracePt t="210232" x="6356350" y="3968750"/>
          <p14:tracePt t="210240" x="6356350" y="3975100"/>
          <p14:tracePt t="210256" x="6356350" y="3981450"/>
          <p14:tracePt t="210272" x="6356350" y="4006850"/>
          <p14:tracePt t="210289" x="6356350" y="4013200"/>
          <p14:tracePt t="210306" x="6356350" y="4019550"/>
          <p14:tracePt t="210323" x="6356350" y="4025900"/>
          <p14:tracePt t="210720" x="6356350" y="4032250"/>
          <p14:tracePt t="210760" x="6375400" y="4051300"/>
          <p14:tracePt t="210768" x="6400800" y="4057650"/>
          <p14:tracePt t="210776" x="6432550" y="4083050"/>
          <p14:tracePt t="210789" x="6464300" y="4102100"/>
          <p14:tracePt t="210806" x="6534150" y="4127500"/>
          <p14:tracePt t="210823" x="6654800" y="4216400"/>
          <p14:tracePt t="210839" x="6826250" y="4337050"/>
          <p14:tracePt t="210840" x="6953250" y="4419600"/>
          <p14:tracePt t="210856" x="7359650" y="4641850"/>
          <p14:tracePt t="210873" x="7829550" y="4978400"/>
          <p14:tracePt t="210889" x="8070850" y="5194300"/>
          <p14:tracePt t="210906" x="8108950" y="5238750"/>
          <p14:tracePt t="210923" x="7905750" y="5251450"/>
          <p14:tracePt t="210939" x="7759700" y="5276850"/>
          <p14:tracePt t="210956" x="7556500" y="5314950"/>
          <p14:tracePt t="210973" x="7543800" y="5314950"/>
          <p14:tracePt t="211032" x="7537450" y="5295900"/>
          <p14:tracePt t="211200" x="7531100" y="52895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Black body T in Solar System</a:t>
            </a:r>
            <a:endParaRPr lang="en-CA" sz="4800" b="1" dirty="0">
              <a:latin typeface="+mn-lt"/>
            </a:endParaRPr>
          </a:p>
        </p:txBody>
      </p:sp>
      <p:pic>
        <p:nvPicPr>
          <p:cNvPr id="3" name="Picture 2"/>
          <p:cNvPicPr>
            <a:picLocks noChangeAspect="1"/>
          </p:cNvPicPr>
          <p:nvPr/>
        </p:nvPicPr>
        <p:blipFill rotWithShape="1">
          <a:blip r:embed="rId4"/>
          <a:srcRect l="1" t="12509" r="-558" b="10"/>
          <a:stretch/>
        </p:blipFill>
        <p:spPr>
          <a:xfrm>
            <a:off x="1141678" y="1632462"/>
            <a:ext cx="6624000" cy="4824000"/>
          </a:xfrm>
          <a:prstGeom prst="rect">
            <a:avLst/>
          </a:prstGeom>
        </p:spPr>
      </p:pic>
      <p:sp>
        <p:nvSpPr>
          <p:cNvPr id="13" name="TextBox 12"/>
          <p:cNvSpPr txBox="1"/>
          <p:nvPr/>
        </p:nvSpPr>
        <p:spPr>
          <a:xfrm rot="16200000">
            <a:off x="5659047" y="2652141"/>
            <a:ext cx="2086086" cy="369332"/>
          </a:xfrm>
          <a:prstGeom prst="rect">
            <a:avLst/>
          </a:prstGeom>
          <a:noFill/>
        </p:spPr>
        <p:txBody>
          <a:bodyPr wrap="square" rtlCol="0">
            <a:spAutoFit/>
          </a:bodyPr>
          <a:lstStyle/>
          <a:p>
            <a:r>
              <a:rPr lang="en-CA" b="1" dirty="0" smtClean="0">
                <a:solidFill>
                  <a:srgbClr val="FF0000"/>
                </a:solidFill>
              </a:rPr>
              <a:t>Refractory minerals</a:t>
            </a:r>
            <a:endParaRPr lang="en-CA" b="1" dirty="0">
              <a:solidFill>
                <a:srgbClr val="FF0000"/>
              </a:solidFill>
            </a:endParaRPr>
          </a:p>
        </p:txBody>
      </p:sp>
      <p:cxnSp>
        <p:nvCxnSpPr>
          <p:cNvPr id="15" name="Straight Connector 14"/>
          <p:cNvCxnSpPr/>
          <p:nvPr/>
        </p:nvCxnSpPr>
        <p:spPr>
          <a:xfrm>
            <a:off x="7191247" y="1793764"/>
            <a:ext cx="0" cy="4114666"/>
          </a:xfrm>
          <a:prstGeom prst="line">
            <a:avLst/>
          </a:prstGeom>
          <a:ln w="146050">
            <a:gradFill flip="none" rotWithShape="1">
              <a:gsLst>
                <a:gs pos="3000">
                  <a:schemeClr val="accent1">
                    <a:lumMod val="45000"/>
                    <a:lumOff val="55000"/>
                  </a:schemeClr>
                </a:gs>
                <a:gs pos="100000">
                  <a:srgbClr val="FF0000"/>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5778467" y="4900247"/>
            <a:ext cx="1847245" cy="369332"/>
          </a:xfrm>
          <a:prstGeom prst="rect">
            <a:avLst/>
          </a:prstGeom>
          <a:noFill/>
        </p:spPr>
        <p:txBody>
          <a:bodyPr wrap="square" rtlCol="0">
            <a:spAutoFit/>
          </a:bodyPr>
          <a:lstStyle/>
          <a:p>
            <a:r>
              <a:rPr lang="en-CA" b="1" dirty="0" smtClean="0">
                <a:solidFill>
                  <a:schemeClr val="accent1">
                    <a:lumMod val="60000"/>
                    <a:lumOff val="40000"/>
                  </a:schemeClr>
                </a:solidFill>
              </a:rPr>
              <a:t>Ices and volatiles</a:t>
            </a:r>
            <a:endParaRPr lang="en-CA" b="1" dirty="0">
              <a:solidFill>
                <a:schemeClr val="accent1">
                  <a:lumMod val="60000"/>
                  <a:lumOff val="40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2116317"/>
      </p:ext>
    </p:extLst>
  </p:cSld>
  <p:clrMapOvr>
    <a:masterClrMapping/>
  </p:clrMapOvr>
  <mc:AlternateContent xmlns:mc="http://schemas.openxmlformats.org/markup-compatibility/2006" xmlns:p14="http://schemas.microsoft.com/office/powerpoint/2010/main">
    <mc:Choice Requires="p14">
      <p:transition spd="slow" p14:dur="2000" advTm="49852"/>
    </mc:Choice>
    <mc:Fallback xmlns="">
      <p:transition spd="slow" advTm="49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7" x="7524750" y="5289550"/>
          <p14:tracePt t="2713" x="7505700" y="5283200"/>
          <p14:tracePt t="2720" x="7499350" y="5276850"/>
          <p14:tracePt t="2733" x="7480300" y="5264150"/>
          <p14:tracePt t="2749" x="7467600" y="5257800"/>
          <p14:tracePt t="2766" x="7448550" y="5251450"/>
          <p14:tracePt t="2783" x="7429500" y="5232400"/>
          <p14:tracePt t="2799" x="7410450" y="5232400"/>
          <p14:tracePt t="2816" x="7397750" y="5226050"/>
          <p14:tracePt t="3144" x="7385050" y="5238750"/>
          <p14:tracePt t="3152" x="7385050" y="5251450"/>
          <p14:tracePt t="3167" x="7385050" y="5270500"/>
          <p14:tracePt t="3183" x="7385050" y="5283200"/>
          <p14:tracePt t="3200" x="7385050" y="5302250"/>
          <p14:tracePt t="3240" x="7385050" y="5270500"/>
          <p14:tracePt t="3248" x="7378700" y="5213350"/>
          <p14:tracePt t="3256" x="7353300" y="5137150"/>
          <p14:tracePt t="3266" x="7353300" y="5111750"/>
          <p14:tracePt t="3283" x="7327900" y="5054600"/>
          <p14:tracePt t="3299" x="7321550" y="5010150"/>
          <p14:tracePt t="3316" x="7296150" y="4972050"/>
          <p14:tracePt t="3333" x="7283450" y="4953000"/>
          <p14:tracePt t="3417" x="7277100" y="4953000"/>
          <p14:tracePt t="3424" x="7277100" y="4978400"/>
          <p14:tracePt t="3433" x="7302500" y="5035550"/>
          <p14:tracePt t="3449" x="7321550" y="5105400"/>
          <p14:tracePt t="3466" x="7385050" y="5207000"/>
          <p14:tracePt t="3483" x="7442200" y="5308600"/>
          <p14:tracePt t="3499" x="7493000" y="5441950"/>
          <p14:tracePt t="3516" x="7537450" y="5581650"/>
          <p14:tracePt t="3533" x="7562850" y="5676900"/>
          <p14:tracePt t="3549" x="7594600" y="5772150"/>
          <p14:tracePt t="3566" x="7600950" y="5842000"/>
          <p14:tracePt t="3583" x="7620000" y="5886450"/>
          <p14:tracePt t="3599" x="7620000" y="5930900"/>
          <p14:tracePt t="3600" x="7639050" y="5962650"/>
          <p14:tracePt t="3624" x="7639050" y="5988050"/>
          <p14:tracePt t="3633" x="7632700" y="5994400"/>
          <p14:tracePt t="3649" x="7613650" y="6007100"/>
          <p14:tracePt t="3666" x="7594600" y="6007100"/>
          <p14:tracePt t="3683" x="7550150" y="6007100"/>
          <p14:tracePt t="3699" x="7480300" y="6007100"/>
          <p14:tracePt t="3716" x="7410450" y="5988050"/>
          <p14:tracePt t="3733" x="7327900" y="5969000"/>
          <p14:tracePt t="3749" x="7258050" y="5937250"/>
          <p14:tracePt t="3766" x="7200900" y="5930900"/>
          <p14:tracePt t="3783" x="7131050" y="5886450"/>
          <p14:tracePt t="3799" x="7105650" y="5873750"/>
          <p14:tracePt t="3816" x="7080250" y="5861050"/>
          <p14:tracePt t="3833" x="7073900" y="5854700"/>
          <p14:tracePt t="3849" x="7067550" y="5842000"/>
          <p14:tracePt t="3866" x="7054850" y="5835650"/>
          <p14:tracePt t="3883" x="7042150" y="5791200"/>
          <p14:tracePt t="3900" x="7029450" y="5727700"/>
          <p14:tracePt t="3916" x="7029450" y="5657850"/>
          <p14:tracePt t="3933" x="7023100" y="5581650"/>
          <p14:tracePt t="3949" x="7010400" y="5499100"/>
          <p14:tracePt t="3966" x="6991350" y="5410200"/>
          <p14:tracePt t="3983" x="6991350" y="5327650"/>
          <p14:tracePt t="3999" x="6991350" y="5276850"/>
          <p14:tracePt t="4000" x="6991350" y="5232400"/>
          <p14:tracePt t="4016" x="6978650" y="5187950"/>
          <p14:tracePt t="4033" x="6978650" y="5143500"/>
          <p14:tracePt t="4049" x="6972300" y="5099050"/>
          <p14:tracePt t="4066" x="6959600" y="5073650"/>
          <p14:tracePt t="4083" x="6959600" y="5060950"/>
          <p14:tracePt t="4104" x="6959600" y="5048250"/>
          <p14:tracePt t="4144" x="6953250" y="5041900"/>
          <p14:tracePt t="4160" x="6946900" y="5035550"/>
          <p14:tracePt t="4176" x="6946900" y="5022850"/>
          <p14:tracePt t="4192" x="6940550" y="5003800"/>
          <p14:tracePt t="4200" x="6940550" y="4997450"/>
          <p14:tracePt t="4209" x="6940550" y="4978400"/>
          <p14:tracePt t="4216" x="6927850" y="4959350"/>
          <p14:tracePt t="4233" x="6921500" y="4927600"/>
          <p14:tracePt t="4249" x="6908800" y="4883150"/>
          <p14:tracePt t="4266" x="6896100" y="4838700"/>
          <p14:tracePt t="4283" x="6870700" y="4768850"/>
          <p14:tracePt t="4299" x="6864350" y="4660900"/>
          <p14:tracePt t="4316" x="6832600" y="4578350"/>
          <p14:tracePt t="4333" x="6819900" y="4521200"/>
          <p14:tracePt t="4350" x="6800850" y="4476750"/>
          <p14:tracePt t="4366" x="6800850" y="4425950"/>
          <p14:tracePt t="4383" x="6794500" y="4387850"/>
          <p14:tracePt t="4400" x="6794500" y="4356100"/>
          <p14:tracePt t="4400" x="6794500" y="4343400"/>
          <p14:tracePt t="4416" x="6794500" y="4337050"/>
          <p14:tracePt t="4433" x="6794500" y="4324350"/>
          <p14:tracePt t="6201" x="6794500" y="4318000"/>
          <p14:tracePt t="6217" x="6794500" y="4305300"/>
          <p14:tracePt t="6225" x="6781800" y="4298950"/>
          <p14:tracePt t="6513" x="6794500" y="4298950"/>
          <p14:tracePt t="6521" x="6800850" y="4298950"/>
          <p14:tracePt t="6534" x="6807200" y="4298950"/>
          <p14:tracePt t="6550" x="6851650" y="4298950"/>
          <p14:tracePt t="6567" x="6883400" y="4292600"/>
          <p14:tracePt t="6583" x="6902450" y="4273550"/>
          <p14:tracePt t="6600" x="6908800" y="4273550"/>
          <p14:tracePt t="6617" x="6915150" y="4267200"/>
          <p14:tracePt t="6633" x="6927850" y="4260850"/>
          <p14:tracePt t="6650" x="6934200" y="4254500"/>
          <p14:tracePt t="6667" x="6965950" y="4235450"/>
          <p14:tracePt t="6697" x="6972300" y="4235450"/>
          <p14:tracePt t="6705" x="6991350" y="4235450"/>
          <p14:tracePt t="6745" x="6997700" y="4235450"/>
          <p14:tracePt t="6761" x="7004050" y="4235450"/>
          <p14:tracePt t="6777" x="7010400" y="4235450"/>
          <p14:tracePt t="6793" x="7029450" y="4235450"/>
          <p14:tracePt t="6801" x="7035800" y="4235450"/>
          <p14:tracePt t="6809" x="7042150" y="4235450"/>
          <p14:tracePt t="6833" x="7048500" y="4235450"/>
          <p14:tracePt t="6841" x="7067550" y="4235450"/>
          <p14:tracePt t="6851" x="7073900" y="4235450"/>
          <p14:tracePt t="6867" x="7105650" y="4235450"/>
          <p14:tracePt t="6883" x="7131050" y="4241800"/>
          <p14:tracePt t="6900" x="7162800" y="4241800"/>
          <p14:tracePt t="6917" x="7207250" y="4248150"/>
          <p14:tracePt t="6937" x="7213600" y="4248150"/>
          <p14:tracePt t="6950" x="7232650" y="4248150"/>
          <p14:tracePt t="6967" x="7245350" y="4248150"/>
          <p14:tracePt t="6983" x="7251700" y="4248150"/>
          <p14:tracePt t="7000" x="7277100" y="4248150"/>
          <p14:tracePt t="7001" x="7283450" y="4248150"/>
          <p14:tracePt t="7017" x="7315200" y="4248150"/>
          <p14:tracePt t="7034" x="7321550" y="4248150"/>
          <p14:tracePt t="7050" x="7327900" y="4248150"/>
          <p14:tracePt t="7067" x="7340600" y="4248150"/>
          <p14:tracePt t="7083" x="7346950" y="4248150"/>
          <p14:tracePt t="7378" x="7327900" y="4248150"/>
          <p14:tracePt t="7385" x="7308850" y="4248150"/>
          <p14:tracePt t="7400" x="7302500" y="4248150"/>
          <p14:tracePt t="7417" x="7277100" y="4248150"/>
          <p14:tracePt t="7434" x="7239000" y="4248150"/>
          <p14:tracePt t="7450" x="7226300" y="4248150"/>
          <p14:tracePt t="7467" x="7194550" y="4248150"/>
          <p14:tracePt t="7484" x="7162800" y="4248150"/>
          <p14:tracePt t="7500" x="7150100" y="4248150"/>
          <p14:tracePt t="7517" x="7112000" y="4248150"/>
          <p14:tracePt t="7534" x="7080250" y="4248150"/>
          <p14:tracePt t="7550" x="7067550" y="4248150"/>
          <p14:tracePt t="7567" x="7054850" y="4248150"/>
          <p14:tracePt t="7584" x="7029450" y="4248150"/>
          <p14:tracePt t="7601" x="6985000" y="4248150"/>
          <p14:tracePt t="7617" x="6946900" y="4267200"/>
          <p14:tracePt t="7634" x="6915150" y="4267200"/>
          <p14:tracePt t="7650" x="6883400" y="4279900"/>
          <p14:tracePt t="7667" x="6870700" y="4286250"/>
          <p14:tracePt t="7684" x="6838950" y="4292600"/>
          <p14:tracePt t="7700" x="6800850" y="4311650"/>
          <p14:tracePt t="7717" x="6775450" y="4318000"/>
          <p14:tracePt t="7734" x="6762750" y="4318000"/>
          <p14:tracePt t="7750" x="6743700" y="4318000"/>
          <p14:tracePt t="7767" x="6724650" y="4330700"/>
          <p14:tracePt t="7784" x="6711950" y="4330700"/>
          <p14:tracePt t="7800" x="6699250" y="4330700"/>
          <p14:tracePt t="7801" x="6686550" y="4330700"/>
          <p14:tracePt t="7817" x="6661150" y="4337050"/>
          <p14:tracePt t="7841" x="6642100" y="4337050"/>
          <p14:tracePt t="7865" x="6635750" y="4337050"/>
          <p14:tracePt t="7913" x="6629400" y="4337050"/>
          <p14:tracePt t="8289" x="6635750" y="4337050"/>
          <p14:tracePt t="8297" x="6642100" y="4337050"/>
          <p14:tracePt t="8305" x="6661150" y="4337050"/>
          <p14:tracePt t="8317" x="6667500" y="4337050"/>
          <p14:tracePt t="8334" x="6680200" y="4337050"/>
          <p14:tracePt t="8351" x="6718300" y="4337050"/>
          <p14:tracePt t="8367" x="6756400" y="4337050"/>
          <p14:tracePt t="8384" x="6800850" y="4337050"/>
          <p14:tracePt t="8401" x="6896100" y="4337050"/>
          <p14:tracePt t="8401" x="6934200" y="4337050"/>
          <p14:tracePt t="8417" x="6997700" y="4337050"/>
          <p14:tracePt t="8434" x="7042150" y="4337050"/>
          <p14:tracePt t="8450" x="7073900" y="4337050"/>
          <p14:tracePt t="8467" x="7112000" y="4337050"/>
          <p14:tracePt t="8484" x="7124700" y="4337050"/>
          <p14:tracePt t="8501" x="7156450" y="4337050"/>
          <p14:tracePt t="8517" x="7188200" y="4337050"/>
          <p14:tracePt t="8534" x="7232650" y="4337050"/>
          <p14:tracePt t="8551" x="7245350" y="4337050"/>
          <p14:tracePt t="8567" x="7258050" y="4337050"/>
          <p14:tracePt t="8584" x="7277100" y="4337050"/>
          <p14:tracePt t="8601" x="7283450" y="4337050"/>
          <p14:tracePt t="8633" x="7296150" y="4337050"/>
          <p14:tracePt t="8745" x="7308850" y="4337050"/>
          <p14:tracePt t="8785" x="7315200" y="4337050"/>
          <p14:tracePt t="8905" x="7321550" y="4337050"/>
          <p14:tracePt t="9218" x="7315200" y="4337050"/>
          <p14:tracePt t="9233" x="7308850" y="4337050"/>
          <p14:tracePt t="9250" x="7289800" y="4337050"/>
          <p14:tracePt t="9257" x="7283450" y="4337050"/>
          <p14:tracePt t="9267" x="7277100" y="4337050"/>
          <p14:tracePt t="9284" x="7232650" y="4330700"/>
          <p14:tracePt t="9301" x="7188200" y="4330700"/>
          <p14:tracePt t="9317" x="7137400" y="4330700"/>
          <p14:tracePt t="9334" x="7092950" y="4330700"/>
          <p14:tracePt t="9351" x="7048500" y="4330700"/>
          <p14:tracePt t="9367" x="6978650" y="4330700"/>
          <p14:tracePt t="9384" x="6959600" y="4330700"/>
          <p14:tracePt t="9401" x="6934200" y="4330700"/>
          <p14:tracePt t="9402" x="6915150" y="4330700"/>
          <p14:tracePt t="9417" x="6889750" y="4330700"/>
          <p14:tracePt t="9434" x="6883400" y="4330700"/>
          <p14:tracePt t="9451" x="6864350" y="4330700"/>
          <p14:tracePt t="9468" x="6851650" y="4330700"/>
          <p14:tracePt t="9484" x="6845300" y="4337050"/>
          <p14:tracePt t="9501" x="6838950" y="4337050"/>
          <p14:tracePt t="9518" x="6826250" y="4337050"/>
          <p14:tracePt t="9534" x="6807200" y="4337050"/>
          <p14:tracePt t="9551" x="6800850" y="4337050"/>
          <p14:tracePt t="9567" x="6788150" y="4337050"/>
          <p14:tracePt t="9584" x="6781800" y="4337050"/>
          <p14:tracePt t="9601" x="6769100" y="4337050"/>
          <p14:tracePt t="9618" x="6743700" y="4337050"/>
          <p14:tracePt t="9634" x="6731000" y="4337050"/>
          <p14:tracePt t="9651" x="6718300" y="4349750"/>
          <p14:tracePt t="9667" x="6711950" y="4349750"/>
          <p14:tracePt t="9684" x="6705600" y="4349750"/>
          <p14:tracePt t="9701" x="6699250" y="4349750"/>
          <p14:tracePt t="9866" x="6686550" y="4349750"/>
          <p14:tracePt t="9874" x="6692900" y="4349750"/>
          <p14:tracePt t="9889" x="6699250" y="4349750"/>
          <p14:tracePt t="9906" x="6711950" y="4349750"/>
          <p14:tracePt t="9918" x="6731000" y="4349750"/>
          <p14:tracePt t="9934" x="6743700" y="4349750"/>
          <p14:tracePt t="9951" x="6775450" y="4349750"/>
          <p14:tracePt t="9968" x="6832600" y="4349750"/>
          <p14:tracePt t="9984" x="6877050" y="4337050"/>
          <p14:tracePt t="10001" x="6965950" y="4337050"/>
          <p14:tracePt t="10002" x="7004050" y="4337050"/>
          <p14:tracePt t="10018" x="7073900" y="4330700"/>
          <p14:tracePt t="10034" x="7169150" y="4305300"/>
          <p14:tracePt t="10051" x="7213600" y="4298950"/>
          <p14:tracePt t="10068" x="7258050" y="4298950"/>
          <p14:tracePt t="10084" x="7289800" y="4292600"/>
          <p14:tracePt t="10101" x="7315200" y="4292600"/>
          <p14:tracePt t="10118" x="7340600" y="4292600"/>
          <p14:tracePt t="10134" x="7346950" y="4279900"/>
          <p14:tracePt t="10151" x="7353300" y="4279900"/>
          <p14:tracePt t="10354" x="7346950" y="4279900"/>
          <p14:tracePt t="10362" x="7327900" y="4279900"/>
          <p14:tracePt t="10370" x="7302500" y="4279900"/>
          <p14:tracePt t="10384" x="7283450" y="4279900"/>
          <p14:tracePt t="10401" x="7200900" y="4286250"/>
          <p14:tracePt t="10402" x="7137400" y="4311650"/>
          <p14:tracePt t="10418" x="7080250" y="4311650"/>
          <p14:tracePt t="10434" x="6985000" y="4318000"/>
          <p14:tracePt t="10452" x="6908800" y="4318000"/>
          <p14:tracePt t="10468" x="6864350" y="4318000"/>
          <p14:tracePt t="10484" x="6838950" y="4318000"/>
          <p14:tracePt t="10501" x="6819900" y="4318000"/>
          <p14:tracePt t="10518" x="6800850" y="4318000"/>
          <p14:tracePt t="10534" x="6769100" y="4318000"/>
          <p14:tracePt t="10551" x="6762750" y="4318000"/>
          <p14:tracePt t="10568" x="6737350" y="4318000"/>
          <p14:tracePt t="10584" x="6724650" y="4318000"/>
          <p14:tracePt t="10601" x="6711950" y="4318000"/>
          <p14:tracePt t="10602" x="6705600" y="4318000"/>
          <p14:tracePt t="10618" x="6692900" y="4318000"/>
          <p14:tracePt t="10634" x="6686550" y="4318000"/>
          <p14:tracePt t="10651" x="6673850" y="4318000"/>
          <p14:tracePt t="11050" x="6680200" y="4330700"/>
          <p14:tracePt t="11058" x="6686550" y="4330700"/>
          <p14:tracePt t="11068" x="6692900" y="4330700"/>
          <p14:tracePt t="11084" x="6711950" y="4330700"/>
          <p14:tracePt t="11101" x="6743700" y="4337050"/>
          <p14:tracePt t="11118" x="6769100" y="4349750"/>
          <p14:tracePt t="11134" x="6781800" y="4362450"/>
          <p14:tracePt t="11151" x="6813550" y="4368800"/>
          <p14:tracePt t="11169" x="6845300" y="4375150"/>
          <p14:tracePt t="11185" x="6915150" y="4394200"/>
          <p14:tracePt t="11201" x="6972300" y="4394200"/>
          <p14:tracePt t="11202" x="7010400" y="4394200"/>
          <p14:tracePt t="11218" x="7067550" y="4394200"/>
          <p14:tracePt t="11234" x="7099300" y="4394200"/>
          <p14:tracePt t="11251" x="7124700" y="4394200"/>
          <p14:tracePt t="11268" x="7131050" y="4394200"/>
          <p14:tracePt t="11284" x="7137400" y="4394200"/>
          <p14:tracePt t="11301" x="7150100" y="4387850"/>
          <p14:tracePt t="11318" x="7162800" y="4387850"/>
          <p14:tracePt t="11335" x="7169150" y="4387850"/>
          <p14:tracePt t="11351" x="7175500" y="4387850"/>
          <p14:tracePt t="11368" x="7188200" y="4381500"/>
          <p14:tracePt t="11385" x="7207250" y="4381500"/>
          <p14:tracePt t="11401" x="7239000" y="4362450"/>
          <p14:tracePt t="11418" x="7251700" y="4356100"/>
          <p14:tracePt t="11474" x="7258050" y="4356100"/>
          <p14:tracePt t="11618" x="7264400" y="4356100"/>
          <p14:tracePt t="11642" x="7277100" y="4356100"/>
          <p14:tracePt t="11658" x="7289800" y="4356100"/>
          <p14:tracePt t="11674" x="7296150" y="4356100"/>
          <p14:tracePt t="11690" x="7302500" y="4356100"/>
          <p14:tracePt t="11706" x="7321550" y="4368800"/>
          <p14:tracePt t="11746" x="7327900" y="4368800"/>
          <p14:tracePt t="12986" x="7315200" y="4381500"/>
          <p14:tracePt t="12994" x="7270750" y="4413250"/>
          <p14:tracePt t="13002" x="7226300" y="4451350"/>
          <p14:tracePt t="13018" x="7150100" y="4514850"/>
          <p14:tracePt t="13035" x="7086600" y="4565650"/>
          <p14:tracePt t="13052" x="7029450" y="4622800"/>
          <p14:tracePt t="13068" x="7004050" y="4648200"/>
          <p14:tracePt t="13085" x="6985000" y="4673600"/>
          <p14:tracePt t="13102" x="6978650" y="4686300"/>
          <p14:tracePt t="13130" x="6972300" y="4692650"/>
          <p14:tracePt t="13138" x="6965950" y="4699000"/>
          <p14:tracePt t="13178" x="6953250" y="4699000"/>
          <p14:tracePt t="13202" x="6940550" y="4673600"/>
          <p14:tracePt t="13210" x="6934200" y="4667250"/>
          <p14:tracePt t="13218" x="6921500" y="4648200"/>
          <p14:tracePt t="13235" x="6902450" y="4603750"/>
          <p14:tracePt t="13252" x="6889750" y="4578350"/>
          <p14:tracePt t="13268" x="6870700" y="4540250"/>
          <p14:tracePt t="13285" x="6851650" y="4514850"/>
          <p14:tracePt t="13302" x="6838950" y="4476750"/>
          <p14:tracePt t="13318" x="6832600" y="4451350"/>
          <p14:tracePt t="13335" x="6826250" y="4438650"/>
          <p14:tracePt t="13352" x="6826250" y="4425950"/>
          <p14:tracePt t="13368" x="6826250" y="4413250"/>
          <p14:tracePt t="13394" x="6819900" y="4406900"/>
          <p14:tracePt t="14179" x="6807200" y="4406900"/>
          <p14:tracePt t="14195" x="6807200" y="4432300"/>
          <p14:tracePt t="14202" x="6807200" y="4438650"/>
          <p14:tracePt t="14219" x="6807200" y="4445000"/>
          <p14:tracePt t="14235" x="6807200" y="4470400"/>
          <p14:tracePt t="14252" x="6807200" y="4476750"/>
          <p14:tracePt t="14268" x="6807200" y="4489450"/>
          <p14:tracePt t="14285" x="6807200" y="4514850"/>
          <p14:tracePt t="14302" x="6807200" y="4521200"/>
          <p14:tracePt t="14318" x="6807200" y="4546600"/>
          <p14:tracePt t="14335" x="6807200" y="4565650"/>
          <p14:tracePt t="14352" x="6807200" y="4584700"/>
          <p14:tracePt t="14369" x="6807200" y="4610100"/>
          <p14:tracePt t="14386" x="6807200" y="4648200"/>
          <p14:tracePt t="14386" x="6807200" y="4667250"/>
          <p14:tracePt t="14402" x="6807200" y="4686300"/>
          <p14:tracePt t="14419" x="6807200" y="4756150"/>
          <p14:tracePt t="14435" x="6807200" y="4781550"/>
          <p14:tracePt t="14452" x="6807200" y="4826000"/>
          <p14:tracePt t="14468" x="6807200" y="4845050"/>
          <p14:tracePt t="14485" x="6813550" y="4864100"/>
          <p14:tracePt t="14502" x="6819900" y="4902200"/>
          <p14:tracePt t="14519" x="6819900" y="4933950"/>
          <p14:tracePt t="14535" x="6826250" y="4946650"/>
          <p14:tracePt t="14552" x="6826250" y="4972050"/>
          <p14:tracePt t="14569" x="6838950" y="4984750"/>
          <p14:tracePt t="14585" x="6851650" y="5010150"/>
          <p14:tracePt t="14603" x="6851650" y="5035550"/>
          <p14:tracePt t="14619" x="6858000" y="5086350"/>
          <p14:tracePt t="14636" x="6858000" y="5099050"/>
          <p14:tracePt t="14652" x="6864350" y="5130800"/>
          <p14:tracePt t="14669" x="6883400" y="5162550"/>
          <p14:tracePt t="14685" x="6883400" y="5187950"/>
          <p14:tracePt t="14702" x="6896100" y="5232400"/>
          <p14:tracePt t="14719" x="6896100" y="5270500"/>
          <p14:tracePt t="14735" x="6902450" y="5321300"/>
          <p14:tracePt t="14752" x="6902450" y="5365750"/>
          <p14:tracePt t="14769" x="6915150" y="5422900"/>
          <p14:tracePt t="14786" x="6934200" y="5480050"/>
          <p14:tracePt t="14802" x="6934200" y="5524500"/>
          <p14:tracePt t="14803" x="6934200" y="5537200"/>
          <p14:tracePt t="14819" x="6940550" y="5588000"/>
          <p14:tracePt t="14836" x="6940550" y="5632450"/>
          <p14:tracePt t="14852" x="6953250" y="5676900"/>
          <p14:tracePt t="14869" x="6959600" y="5734050"/>
          <p14:tracePt t="14886" x="6959600" y="5765800"/>
          <p14:tracePt t="14902" x="6985000" y="5816600"/>
          <p14:tracePt t="14919" x="6991350" y="5886450"/>
          <p14:tracePt t="14935" x="6991350" y="5930900"/>
          <p14:tracePt t="14952" x="7004050" y="5975350"/>
          <p14:tracePt t="14969" x="7004050" y="6000750"/>
          <p14:tracePt t="14985" x="7010400" y="6032500"/>
          <p14:tracePt t="15002" x="7010400" y="6045200"/>
          <p14:tracePt t="15019" x="7010400" y="6064250"/>
          <p14:tracePt t="15035" x="7010400" y="6070600"/>
          <p14:tracePt t="15052" x="7010400" y="6083300"/>
          <p14:tracePt t="15083" x="7016750" y="6089650"/>
          <p14:tracePt t="15363" x="7023100" y="6089650"/>
          <p14:tracePt t="15371" x="7023100" y="6076950"/>
          <p14:tracePt t="15379" x="7016750" y="6070600"/>
          <p14:tracePt t="15387" x="7010400" y="6057900"/>
          <p14:tracePt t="15403" x="6997700" y="6026150"/>
          <p14:tracePt t="15419" x="6985000" y="6013450"/>
          <p14:tracePt t="15435" x="6978650" y="5988050"/>
          <p14:tracePt t="15452" x="6965950" y="5956300"/>
          <p14:tracePt t="15469" x="6953250" y="5930900"/>
          <p14:tracePt t="15485" x="6946900" y="5905500"/>
          <p14:tracePt t="15502" x="6934200" y="5892800"/>
          <p14:tracePt t="15519" x="6927850" y="5873750"/>
          <p14:tracePt t="15535" x="6927850" y="5861050"/>
          <p14:tracePt t="15553" x="6908800" y="5835650"/>
          <p14:tracePt t="15569" x="6908800" y="5822950"/>
          <p14:tracePt t="15587" x="6908800" y="5816600"/>
          <p14:tracePt t="15907" x="6908800" y="5829300"/>
          <p14:tracePt t="15923" x="6908800" y="5835650"/>
          <p14:tracePt t="15931" x="6908800" y="5842000"/>
          <p14:tracePt t="15947" x="6908800" y="5854700"/>
          <p14:tracePt t="15963" x="6908800" y="5873750"/>
          <p14:tracePt t="15971" x="6908800" y="5892800"/>
          <p14:tracePt t="15985" x="6908800" y="5905500"/>
          <p14:tracePt t="16002" x="6921500" y="5937250"/>
          <p14:tracePt t="16003" x="6921500" y="5949950"/>
          <p14:tracePt t="16019" x="6921500" y="5988050"/>
          <p14:tracePt t="16036" x="6927850" y="6013450"/>
          <p14:tracePt t="16052" x="6927850" y="6038850"/>
          <p14:tracePt t="16069" x="6927850" y="6057900"/>
          <p14:tracePt t="16099" x="6927850" y="6064250"/>
          <p14:tracePt t="16259" x="6927850" y="6057900"/>
          <p14:tracePt t="16267" x="6927850" y="6051550"/>
          <p14:tracePt t="16275" x="6927850" y="6026150"/>
          <p14:tracePt t="16286" x="6927850" y="6019800"/>
          <p14:tracePt t="16303" x="6927850" y="5969000"/>
          <p14:tracePt t="16319" x="6902450" y="5899150"/>
          <p14:tracePt t="16336" x="6902450" y="5854700"/>
          <p14:tracePt t="16352" x="6902450" y="5810250"/>
          <p14:tracePt t="16369" x="6902450" y="5784850"/>
          <p14:tracePt t="16386" x="6902450" y="5759450"/>
          <p14:tracePt t="16402" x="6902450" y="5753100"/>
          <p14:tracePt t="16483" x="6896100" y="5746750"/>
          <p14:tracePt t="16499" x="6896100" y="5759450"/>
          <p14:tracePt t="16507" x="6896100" y="5791200"/>
          <p14:tracePt t="16519" x="6896100" y="5803900"/>
          <p14:tracePt t="16536" x="6896100" y="5829300"/>
          <p14:tracePt t="16552" x="6896100" y="5842000"/>
          <p14:tracePt t="16571" x="6889750" y="5848350"/>
          <p14:tracePt t="16835" x="6889750" y="5842000"/>
          <p14:tracePt t="16843" x="6889750" y="5835650"/>
          <p14:tracePt t="16884" x="6889750" y="5829300"/>
          <p14:tracePt t="16899" x="6889750" y="5810250"/>
          <p14:tracePt t="16932" x="6889750" y="5803900"/>
          <p14:tracePt t="17332" x="6889750" y="5829300"/>
          <p14:tracePt t="17339" x="6889750" y="5835650"/>
          <p14:tracePt t="17353" x="6889750" y="5848350"/>
          <p14:tracePt t="17369" x="6889750" y="5854700"/>
          <p14:tracePt t="17386" x="6883400" y="5873750"/>
          <p14:tracePt t="17403" x="6883400" y="5886450"/>
          <p14:tracePt t="17419" x="6883400" y="5892800"/>
          <p14:tracePt t="17436" x="6870700" y="5918200"/>
          <p14:tracePt t="17453" x="6864350" y="5924550"/>
          <p14:tracePt t="17515" x="6864350" y="5930900"/>
          <p14:tracePt t="17531" x="6858000" y="5937250"/>
          <p14:tracePt t="17539" x="6858000" y="5943600"/>
          <p14:tracePt t="17555" x="6858000" y="5956300"/>
          <p14:tracePt t="17587" x="6851650" y="5962650"/>
          <p14:tracePt t="17715" x="6845300" y="5949950"/>
          <p14:tracePt t="17731" x="6845300" y="5943600"/>
          <p14:tracePt t="17755" x="6845300" y="5930900"/>
          <p14:tracePt t="17771" x="6845300" y="5918200"/>
          <p14:tracePt t="17804" x="6845300" y="5911850"/>
          <p14:tracePt t="17819" x="6845300" y="5905500"/>
          <p14:tracePt t="17851" x="6845300" y="5892800"/>
          <p14:tracePt t="17875" x="6845300" y="5880100"/>
          <p14:tracePt t="17899" x="6845300" y="5873750"/>
          <p14:tracePt t="17908" x="6832600" y="5842000"/>
          <p14:tracePt t="17923" x="6826250" y="5835650"/>
          <p14:tracePt t="17931" x="6826250" y="5822950"/>
          <p14:tracePt t="17947" x="6826250" y="5810250"/>
          <p14:tracePt t="17955" x="6826250" y="5803900"/>
          <p14:tracePt t="17969" x="6819900" y="5784850"/>
          <p14:tracePt t="17986" x="6819900" y="5759450"/>
          <p14:tracePt t="18003" x="6813550" y="5740400"/>
          <p14:tracePt t="18003" x="6813550" y="5734050"/>
          <p14:tracePt t="18020" x="6813550" y="5708650"/>
          <p14:tracePt t="18036" x="6800850" y="5664200"/>
          <p14:tracePt t="18053" x="6800850" y="5638800"/>
          <p14:tracePt t="18069" x="6800850" y="5600700"/>
          <p14:tracePt t="18086" x="6800850" y="5575300"/>
          <p14:tracePt t="18103" x="6781800" y="5518150"/>
          <p14:tracePt t="18119" x="6781800" y="5473700"/>
          <p14:tracePt t="18136" x="6775450" y="5416550"/>
          <p14:tracePt t="18153" x="6775450" y="5384800"/>
          <p14:tracePt t="18169" x="6775450" y="5340350"/>
          <p14:tracePt t="18186" x="6775450" y="5314950"/>
          <p14:tracePt t="18203" x="6775450" y="5289550"/>
          <p14:tracePt t="18203" x="6775450" y="5276850"/>
          <p14:tracePt t="18219" x="6775450" y="5251450"/>
          <p14:tracePt t="18236" x="6775450" y="5219700"/>
          <p14:tracePt t="18253" x="6775450" y="5194300"/>
          <p14:tracePt t="18270" x="6775450" y="5175250"/>
          <p14:tracePt t="18286" x="6775450" y="5156200"/>
          <p14:tracePt t="18303" x="6775450" y="5137150"/>
          <p14:tracePt t="18319" x="6775450" y="5124450"/>
          <p14:tracePt t="18336" x="6775450" y="5105400"/>
          <p14:tracePt t="18353" x="6775450" y="5099050"/>
          <p14:tracePt t="18370" x="6775450" y="5080000"/>
          <p14:tracePt t="18386" x="6775450" y="5048250"/>
          <p14:tracePt t="18403" x="6775450" y="5022850"/>
          <p14:tracePt t="18403" x="6775450" y="5016500"/>
          <p14:tracePt t="18419" x="6775450" y="4984750"/>
          <p14:tracePt t="18436" x="6775450" y="4965700"/>
          <p14:tracePt t="18453" x="6775450" y="4933950"/>
          <p14:tracePt t="18469" x="6775450" y="4902200"/>
          <p14:tracePt t="18487" x="6775450" y="4889500"/>
          <p14:tracePt t="18503" x="6775450" y="4845050"/>
          <p14:tracePt t="18520" x="6775450" y="4826000"/>
          <p14:tracePt t="18536" x="6775450" y="4819650"/>
          <p14:tracePt t="18553" x="6775450" y="4800600"/>
          <p14:tracePt t="18570" x="6775450" y="4775200"/>
          <p14:tracePt t="18586" x="6775450" y="4768850"/>
          <p14:tracePt t="19076" x="6775450" y="4743450"/>
          <p14:tracePt t="19084" x="6775450" y="4737100"/>
          <p14:tracePt t="19092" x="6775450" y="4711700"/>
          <p14:tracePt t="19103" x="6775450" y="4673600"/>
          <p14:tracePt t="19120" x="6775450" y="4597400"/>
          <p14:tracePt t="19136" x="6775450" y="4502150"/>
          <p14:tracePt t="19153" x="6762750" y="4394200"/>
          <p14:tracePt t="19170" x="6718300" y="4298950"/>
          <p14:tracePt t="19186" x="6667500" y="4222750"/>
          <p14:tracePt t="19203" x="6616700" y="4178300"/>
          <p14:tracePt t="19204" x="6559550" y="4152900"/>
          <p14:tracePt t="19220" x="6426200" y="4089400"/>
          <p14:tracePt t="19236" x="6305550" y="4057650"/>
          <p14:tracePt t="19253" x="6121400" y="3981450"/>
          <p14:tracePt t="19270" x="5924550" y="3924300"/>
          <p14:tracePt t="19286" x="5746750" y="3898900"/>
          <p14:tracePt t="19303" x="5549900" y="3886200"/>
          <p14:tracePt t="19320" x="5321300" y="3848100"/>
          <p14:tracePt t="19336" x="5003800" y="3803650"/>
          <p14:tracePt t="19353" x="4673600" y="3746500"/>
          <p14:tracePt t="19370" x="4305300" y="3702050"/>
          <p14:tracePt t="19386" x="3879850" y="3619500"/>
          <p14:tracePt t="19403" x="3409950" y="3619500"/>
          <p14:tracePt t="19404" x="3155950" y="3606800"/>
          <p14:tracePt t="19420" x="2730500" y="3556000"/>
          <p14:tracePt t="19436" x="2419350" y="3511550"/>
          <p14:tracePt t="19453" x="2222500" y="3486150"/>
          <p14:tracePt t="19470" x="2108200" y="3467100"/>
          <p14:tracePt t="19487" x="2051050" y="3435350"/>
          <p14:tracePt t="19503" x="2025650" y="3429000"/>
          <p14:tracePt t="19524" x="2006600" y="3416300"/>
          <p14:tracePt t="19580" x="2006600" y="3403600"/>
          <p14:tracePt t="19668" x="2012950" y="3397250"/>
          <p14:tracePt t="19676" x="2019300" y="3397250"/>
          <p14:tracePt t="19686" x="2025650" y="3397250"/>
          <p14:tracePt t="19704" x="2038350" y="3397250"/>
          <p14:tracePt t="19720" x="2070100" y="3397250"/>
          <p14:tracePt t="19737" x="2095500" y="3403600"/>
          <p14:tracePt t="19753" x="2101850" y="3403600"/>
          <p14:tracePt t="19860" x="2108200" y="3403600"/>
          <p14:tracePt t="19900" x="2120900" y="3403600"/>
          <p14:tracePt t="19908" x="2120900" y="3384550"/>
          <p14:tracePt t="19920" x="2120900" y="3378200"/>
          <p14:tracePt t="19936" x="2120900" y="3340100"/>
          <p14:tracePt t="19953" x="2120900" y="3308350"/>
          <p14:tracePt t="19970" x="2101850" y="3270250"/>
          <p14:tracePt t="19986" x="2076450" y="3213100"/>
          <p14:tracePt t="20003" x="2057400" y="3168650"/>
          <p14:tracePt t="20020" x="2044700" y="3117850"/>
          <p14:tracePt t="20036" x="2032000" y="3092450"/>
          <p14:tracePt t="20053" x="2032000" y="3079750"/>
          <p14:tracePt t="20070" x="2076450" y="3035300"/>
          <p14:tracePt t="20086" x="2254250" y="3022600"/>
          <p14:tracePt t="20103" x="2673350" y="3022600"/>
          <p14:tracePt t="20120" x="3625850" y="3022600"/>
          <p14:tracePt t="20137" x="4298950" y="3022600"/>
          <p14:tracePt t="20153" x="4597400" y="3028950"/>
          <p14:tracePt t="20170" x="4794250" y="3079750"/>
          <p14:tracePt t="20187" x="4876800" y="3111500"/>
          <p14:tracePt t="20203" x="4921250" y="3130550"/>
          <p14:tracePt t="20204" x="4940300" y="3143250"/>
          <p14:tracePt t="20220" x="5010150" y="3168650"/>
          <p14:tracePt t="20237" x="5067300" y="3187700"/>
          <p14:tracePt t="20253" x="5137150" y="3213100"/>
          <p14:tracePt t="20270" x="5232400" y="3232150"/>
          <p14:tracePt t="20287" x="5321300" y="3232150"/>
          <p14:tracePt t="20303" x="5410200" y="3251200"/>
          <p14:tracePt t="20320" x="5492750" y="3270250"/>
          <p14:tracePt t="20337" x="5511800" y="3282950"/>
          <p14:tracePt t="20353" x="5568950" y="3289300"/>
          <p14:tracePt t="20370" x="5619750" y="3314700"/>
          <p14:tracePt t="20387" x="5676900" y="3333750"/>
          <p14:tracePt t="20388" x="5702300" y="3352800"/>
          <p14:tracePt t="20403" x="5746750" y="3378200"/>
          <p14:tracePt t="20420" x="5873750" y="3429000"/>
          <p14:tracePt t="20437" x="5988050" y="3479800"/>
          <p14:tracePt t="20454" x="6108700" y="3524250"/>
          <p14:tracePt t="20470" x="6210300" y="3594100"/>
          <p14:tracePt t="20487" x="6280150" y="3638550"/>
          <p14:tracePt t="20503" x="6343650" y="3663950"/>
          <p14:tracePt t="20520" x="6388100" y="3695700"/>
          <p14:tracePt t="20537" x="6432550" y="3714750"/>
          <p14:tracePt t="20553" x="6464300" y="3721100"/>
          <p14:tracePt t="20570" x="6477000" y="3727450"/>
          <p14:tracePt t="20613" x="6489700" y="3727450"/>
          <p14:tracePt t="20628" x="6508750" y="3727450"/>
          <p14:tracePt t="20636" x="6521450" y="3727450"/>
          <p14:tracePt t="20644" x="6553200" y="3714750"/>
          <p14:tracePt t="20653" x="6591300" y="3708400"/>
          <p14:tracePt t="20670" x="6667500" y="3683000"/>
          <p14:tracePt t="20687" x="6743700" y="3663950"/>
          <p14:tracePt t="20703" x="6832600" y="3632200"/>
          <p14:tracePt t="20720" x="6883400" y="3625850"/>
          <p14:tracePt t="20737" x="6896100" y="3625850"/>
          <p14:tracePt t="20753" x="6902450" y="3625850"/>
          <p14:tracePt t="20770" x="6921500" y="3625850"/>
          <p14:tracePt t="20787" x="6934200" y="3625850"/>
          <p14:tracePt t="20812" x="6940550" y="3625850"/>
          <p14:tracePt t="20948" x="6927850" y="3625850"/>
          <p14:tracePt t="20964" x="6921500" y="3632200"/>
          <p14:tracePt t="20972" x="6915150" y="3638550"/>
          <p14:tracePt t="20987" x="6908800" y="3638550"/>
          <p14:tracePt t="21003" x="6896100" y="3651250"/>
          <p14:tracePt t="21004" x="6883400" y="3663950"/>
          <p14:tracePt t="21020" x="6864350" y="3683000"/>
          <p14:tracePt t="21037" x="6851650" y="3702050"/>
          <p14:tracePt t="21053" x="6845300" y="3721100"/>
          <p14:tracePt t="21070" x="6845300" y="3740150"/>
          <p14:tracePt t="21087" x="6838950" y="3746500"/>
          <p14:tracePt t="21103" x="6838950" y="3752850"/>
          <p14:tracePt t="21221" x="6838950" y="3746500"/>
          <p14:tracePt t="21228" x="6838950" y="3740150"/>
          <p14:tracePt t="21244" x="6838950" y="3727450"/>
          <p14:tracePt t="21253" x="6838950" y="3714750"/>
          <p14:tracePt t="21270" x="6838950" y="3702050"/>
          <p14:tracePt t="21287" x="6838950" y="3676650"/>
          <p14:tracePt t="21303" x="6838950" y="3663950"/>
          <p14:tracePt t="21320" x="6838950" y="3638550"/>
          <p14:tracePt t="21337" x="6838950" y="3632200"/>
          <p14:tracePt t="21354" x="6838950" y="3619500"/>
          <p14:tracePt t="21370" x="6838950" y="3600450"/>
          <p14:tracePt t="21387" x="6838950" y="3594100"/>
          <p14:tracePt t="21403" x="6838950" y="3587750"/>
          <p14:tracePt t="21405" x="6838950" y="3581400"/>
          <p14:tracePt t="21420" x="6838950" y="3556000"/>
          <p14:tracePt t="21437" x="6819900" y="3536950"/>
          <p14:tracePt t="21454" x="6813550" y="3486150"/>
          <p14:tracePt t="21470" x="6813550" y="3460750"/>
          <p14:tracePt t="21487" x="6813550" y="3416300"/>
          <p14:tracePt t="21504" x="6800850" y="3384550"/>
          <p14:tracePt t="21520" x="6800850" y="3352800"/>
          <p14:tracePt t="21537" x="6794500" y="3327400"/>
          <p14:tracePt t="21554" x="6794500" y="3308350"/>
          <p14:tracePt t="21570" x="6794500" y="3302000"/>
          <p14:tracePt t="21587" x="6781800" y="3276600"/>
          <p14:tracePt t="21603" x="6781800" y="3270250"/>
          <p14:tracePt t="21620" x="6781800" y="3257550"/>
          <p14:tracePt t="21637" x="6781800" y="3225800"/>
          <p14:tracePt t="21654" x="6781800" y="3206750"/>
          <p14:tracePt t="21670" x="6781800" y="3175000"/>
          <p14:tracePt t="21687" x="6781800" y="3143250"/>
          <p14:tracePt t="21704" x="6781800" y="3098800"/>
          <p14:tracePt t="21720" x="6781800" y="3067050"/>
          <p14:tracePt t="21737" x="6781800" y="3009900"/>
          <p14:tracePt t="21754" x="6781800" y="2965450"/>
          <p14:tracePt t="21770" x="6781800" y="2927350"/>
          <p14:tracePt t="21787" x="6781800" y="2882900"/>
          <p14:tracePt t="21804" x="6781800" y="2844800"/>
          <p14:tracePt t="21804" x="6781800" y="2832100"/>
          <p14:tracePt t="21820" x="6769100" y="2800350"/>
          <p14:tracePt t="21837" x="6769100" y="2781300"/>
          <p14:tracePt t="21854" x="6769100" y="2768600"/>
          <p14:tracePt t="21876" x="6769100" y="2762250"/>
          <p14:tracePt t="21908" x="6769100" y="2755900"/>
          <p14:tracePt t="21925" x="6769100" y="2743200"/>
          <p14:tracePt t="21932" x="6769100" y="2730500"/>
          <p14:tracePt t="21940" x="6769100" y="2724150"/>
          <p14:tracePt t="21954" x="6769100" y="2705100"/>
          <p14:tracePt t="21970" x="6769100" y="2673350"/>
          <p14:tracePt t="21987" x="6769100" y="2616200"/>
          <p14:tracePt t="22004" x="6769100" y="2552700"/>
          <p14:tracePt t="22004" x="6769100" y="2533650"/>
          <p14:tracePt t="22020" x="6769100" y="2476500"/>
          <p14:tracePt t="22037" x="6769100" y="2413000"/>
          <p14:tracePt t="22054" x="6769100" y="2355850"/>
          <p14:tracePt t="22070" x="6769100" y="2298700"/>
          <p14:tracePt t="22087" x="6769100" y="2254250"/>
          <p14:tracePt t="22104" x="6769100" y="2209800"/>
          <p14:tracePt t="22120" x="6769100" y="2165350"/>
          <p14:tracePt t="22137" x="6769100" y="2120900"/>
          <p14:tracePt t="22154" x="6769100" y="2089150"/>
          <p14:tracePt t="22171" x="6762750" y="2057400"/>
          <p14:tracePt t="22187" x="6762750" y="2044700"/>
          <p14:tracePt t="22204" x="6762750" y="2012950"/>
          <p14:tracePt t="22204" x="6762750" y="1993900"/>
          <p14:tracePt t="22220" x="6756400" y="1968500"/>
          <p14:tracePt t="22237" x="6756400" y="1936750"/>
          <p14:tracePt t="22254" x="6737350" y="1911350"/>
          <p14:tracePt t="22270" x="6737350" y="1892300"/>
          <p14:tracePt t="22287" x="6724650" y="1860550"/>
          <p14:tracePt t="22304" x="6724650" y="1847850"/>
          <p14:tracePt t="22320" x="6724650" y="1841500"/>
          <p14:tracePt t="23741" x="6731000" y="1854200"/>
          <p14:tracePt t="23886" x="6731000" y="1866900"/>
          <p14:tracePt t="23901" x="6731000" y="1885950"/>
          <p14:tracePt t="23909" x="6731000" y="1892300"/>
          <p14:tracePt t="23921" x="6731000" y="1930400"/>
          <p14:tracePt t="23937" x="6731000" y="1962150"/>
          <p14:tracePt t="23954" x="6731000" y="2006600"/>
          <p14:tracePt t="23971" x="6731000" y="2051050"/>
          <p14:tracePt t="23987" x="6731000" y="2095500"/>
          <p14:tracePt t="24004" x="6737350" y="2159000"/>
          <p14:tracePt t="24021" x="6737350" y="2292350"/>
          <p14:tracePt t="24037" x="6737350" y="2381250"/>
          <p14:tracePt t="24054" x="6737350" y="2520950"/>
          <p14:tracePt t="24071" x="6737350" y="2679700"/>
          <p14:tracePt t="24087" x="6737350" y="2838450"/>
          <p14:tracePt t="24104" x="6737350" y="2978150"/>
          <p14:tracePt t="24121" x="6737350" y="3086100"/>
          <p14:tracePt t="24137" x="6737350" y="3155950"/>
          <p14:tracePt t="24154" x="6737350" y="3213100"/>
          <p14:tracePt t="24170" x="6737350" y="3238500"/>
          <p14:tracePt t="24187" x="6737350" y="3270250"/>
          <p14:tracePt t="24204" x="6737350" y="3302000"/>
          <p14:tracePt t="24220" x="6737350" y="3384550"/>
          <p14:tracePt t="24237" x="6737350" y="3467100"/>
          <p14:tracePt t="24254" x="6737350" y="3530600"/>
          <p14:tracePt t="24270" x="6737350" y="3613150"/>
          <p14:tracePt t="24287" x="6750050" y="3676650"/>
          <p14:tracePt t="24304" x="6756400" y="3746500"/>
          <p14:tracePt t="24321" x="6775450" y="3790950"/>
          <p14:tracePt t="24337" x="6775450" y="3835400"/>
          <p14:tracePt t="24354" x="6775450" y="3860800"/>
          <p14:tracePt t="24371" x="6788150" y="3905250"/>
          <p14:tracePt t="24387" x="6788150" y="3937000"/>
          <p14:tracePt t="24404" x="6788150" y="3981450"/>
          <p14:tracePt t="24421" x="6794500" y="4038600"/>
          <p14:tracePt t="24437" x="6807200" y="4064000"/>
          <p14:tracePt t="24533" x="6807200" y="4051300"/>
          <p14:tracePt t="24541" x="6800850" y="4019550"/>
          <p14:tracePt t="24554" x="6800850" y="4013200"/>
          <p14:tracePt t="24571" x="6800850" y="3975100"/>
          <p14:tracePt t="24588" x="6800850" y="3943350"/>
          <p14:tracePt t="24605" x="6800850" y="3924300"/>
          <p14:tracePt t="24621" x="6800850" y="3905250"/>
          <p14:tracePt t="24757" x="6800850" y="3898900"/>
          <p14:tracePt t="24781" x="6800850" y="3886200"/>
          <p14:tracePt t="24789" x="6800850" y="3873500"/>
          <p14:tracePt t="24805" x="6800850" y="3867150"/>
          <p14:tracePt t="24813" x="6800850" y="3860800"/>
          <p14:tracePt t="24821" x="6800850" y="3848100"/>
          <p14:tracePt t="24838" x="6800850" y="3816350"/>
          <p14:tracePt t="24855" x="6800850" y="3771900"/>
          <p14:tracePt t="24871" x="6800850" y="3695700"/>
          <p14:tracePt t="24887" x="6800850" y="3619500"/>
          <p14:tracePt t="24904" x="6800850" y="3511550"/>
          <p14:tracePt t="24921" x="6800850" y="3403600"/>
          <p14:tracePt t="24937" x="6800850" y="3321050"/>
          <p14:tracePt t="24954" x="6800850" y="3257550"/>
          <p14:tracePt t="24971" x="6800850" y="3162300"/>
          <p14:tracePt t="24988" x="6800850" y="3086100"/>
          <p14:tracePt t="25004" x="6800850" y="3016250"/>
          <p14:tracePt t="25005" x="6800850" y="2978150"/>
          <p14:tracePt t="25021" x="6800850" y="2901950"/>
          <p14:tracePt t="25038" x="6800850" y="2819400"/>
          <p14:tracePt t="25054" x="6800850" y="2762250"/>
          <p14:tracePt t="25071" x="6800850" y="2686050"/>
          <p14:tracePt t="25088" x="6800850" y="2641600"/>
          <p14:tracePt t="25104" x="6800850" y="2597150"/>
          <p14:tracePt t="25121" x="6800850" y="2565400"/>
          <p14:tracePt t="25138" x="6800850" y="2552700"/>
          <p14:tracePt t="25154" x="6800850" y="2520950"/>
          <p14:tracePt t="25171" x="6800850" y="2501900"/>
          <p14:tracePt t="25188" x="6800850" y="2470150"/>
          <p14:tracePt t="25204" x="6800850" y="2438400"/>
          <p14:tracePt t="25205" x="6800850" y="2425700"/>
          <p14:tracePt t="25221" x="6800850" y="2387600"/>
          <p14:tracePt t="25238" x="6800850" y="2343150"/>
          <p14:tracePt t="25254" x="6800850" y="2305050"/>
          <p14:tracePt t="25271" x="6800850" y="2260600"/>
          <p14:tracePt t="25288" x="6800850" y="2216150"/>
          <p14:tracePt t="25304" x="6800850" y="2178050"/>
          <p14:tracePt t="25321" x="6800850" y="2133600"/>
          <p14:tracePt t="25338" x="6800850" y="2120900"/>
          <p14:tracePt t="25355" x="6800850" y="2108200"/>
          <p14:tracePt t="25372" x="6800850" y="2089150"/>
          <p14:tracePt t="25413" x="6800850" y="2082800"/>
          <p14:tracePt t="25645" x="6800850" y="2095500"/>
          <p14:tracePt t="25653" x="6800850" y="2108200"/>
          <p14:tracePt t="25671" x="6800850" y="2178050"/>
          <p14:tracePt t="25688" x="6800850" y="2279650"/>
          <p14:tracePt t="25705" x="6807200" y="2406650"/>
          <p14:tracePt t="25721" x="6832600" y="2520950"/>
          <p14:tracePt t="25738" x="6845300" y="2647950"/>
          <p14:tracePt t="25755" x="6864350" y="2762250"/>
          <p14:tracePt t="25771" x="6889750" y="2870200"/>
          <p14:tracePt t="25788" x="6889750" y="2965450"/>
          <p14:tracePt t="25789" x="6902450" y="3022600"/>
          <p14:tracePt t="25805" x="6908800" y="3060700"/>
          <p14:tracePt t="25806" x="6908800" y="3098800"/>
          <p14:tracePt t="25822" x="6921500" y="3168650"/>
          <p14:tracePt t="25838" x="6921500" y="3257550"/>
          <p14:tracePt t="25855" x="6940550" y="3340100"/>
          <p14:tracePt t="25871" x="6940550" y="3416300"/>
          <p14:tracePt t="25888" x="6953250" y="3511550"/>
          <p14:tracePt t="25905" x="6959600" y="3568700"/>
          <p14:tracePt t="25921" x="6959600" y="3619500"/>
          <p14:tracePt t="25938" x="6972300" y="3663950"/>
          <p14:tracePt t="25955" x="6991350" y="3714750"/>
          <p14:tracePt t="25972" x="6991350" y="3733800"/>
          <p14:tracePt t="25988" x="6991350" y="3759200"/>
          <p14:tracePt t="26004" x="6991350" y="3784600"/>
          <p14:tracePt t="26021" x="6991350" y="3797300"/>
          <p14:tracePt t="26038" x="6991350" y="3822700"/>
          <p14:tracePt t="26055" x="6991350" y="3835400"/>
          <p14:tracePt t="26072" x="6991350" y="3867150"/>
          <p14:tracePt t="26088" x="6991350" y="3898900"/>
          <p14:tracePt t="26105" x="6991350" y="3905250"/>
          <p14:tracePt t="26121" x="6985000" y="3924300"/>
          <p14:tracePt t="26138" x="6978650" y="3930650"/>
          <p14:tracePt t="26155" x="6978650" y="3937000"/>
          <p14:tracePt t="26171" x="6972300" y="3943350"/>
          <p14:tracePt t="26229" x="6965950" y="3943350"/>
          <p14:tracePt t="26253" x="6946900" y="3943350"/>
          <p14:tracePt t="26269" x="6940550" y="3937000"/>
          <p14:tracePt t="26277" x="6934200" y="3930650"/>
          <p14:tracePt t="26288" x="6934200" y="3911600"/>
          <p14:tracePt t="26305" x="6915150" y="3886200"/>
          <p14:tracePt t="26322" x="6908800" y="3867150"/>
          <p14:tracePt t="26338" x="6908800" y="3822700"/>
          <p14:tracePt t="26355" x="6908800" y="3790950"/>
          <p14:tracePt t="26371" x="6902450" y="3752850"/>
          <p14:tracePt t="26388" x="6902450" y="3721100"/>
          <p14:tracePt t="26405" x="6902450" y="3695700"/>
          <p14:tracePt t="26405" x="6902450" y="3689350"/>
          <p14:tracePt t="26421" x="6902450" y="3657600"/>
          <p14:tracePt t="26438" x="6902450" y="3651250"/>
          <p14:tracePt t="26455" x="6902450" y="3644900"/>
          <p14:tracePt t="26471" x="6902450" y="3625850"/>
          <p14:tracePt t="26488" x="6902450" y="3619500"/>
          <p14:tracePt t="26709" x="6902450" y="3594100"/>
          <p14:tracePt t="26717" x="6902450" y="3568700"/>
          <p14:tracePt t="26726" x="6889750" y="3511550"/>
          <p14:tracePt t="26738" x="6864350" y="3454400"/>
          <p14:tracePt t="26755" x="6851650" y="3295650"/>
          <p14:tracePt t="26772" x="6838950" y="3149600"/>
          <p14:tracePt t="26789" x="6800850" y="2971800"/>
          <p14:tracePt t="26805" x="6788150" y="2857500"/>
          <p14:tracePt t="26805" x="6775450" y="2806700"/>
          <p14:tracePt t="26821" x="6769100" y="2736850"/>
          <p14:tracePt t="26838" x="6743700" y="2641600"/>
          <p14:tracePt t="26855" x="6743700" y="2597150"/>
          <p14:tracePt t="26872" x="6737350" y="2559050"/>
          <p14:tracePt t="26888" x="6737350" y="2527300"/>
          <p14:tracePt t="26905" x="6737350" y="2514600"/>
          <p14:tracePt t="26921" x="6737350" y="2489200"/>
          <p14:tracePt t="26938" x="6737350" y="2470150"/>
          <p14:tracePt t="26955" x="6737350" y="2438400"/>
          <p14:tracePt t="26971" x="6737350" y="2400300"/>
          <p14:tracePt t="26988" x="6737350" y="2355850"/>
          <p14:tracePt t="27005" x="6737350" y="2317750"/>
          <p14:tracePt t="27005" x="6737350" y="2311400"/>
          <p14:tracePt t="27022" x="6737350" y="2266950"/>
          <p14:tracePt t="27039" x="6737350" y="2235200"/>
          <p14:tracePt t="27055" x="6737350" y="2222500"/>
          <p14:tracePt t="27071" x="6737350" y="2190750"/>
          <p14:tracePt t="27088" x="6737350" y="2159000"/>
          <p14:tracePt t="27105" x="6737350" y="2139950"/>
          <p14:tracePt t="27121" x="6737350" y="2108200"/>
          <p14:tracePt t="27138" x="6737350" y="2082800"/>
          <p14:tracePt t="27155" x="6737350" y="2063750"/>
          <p14:tracePt t="27171" x="6737350" y="2038350"/>
          <p14:tracePt t="27188" x="6737350" y="2006600"/>
          <p14:tracePt t="27204" x="6743700" y="1981200"/>
          <p14:tracePt t="27221" x="6750050" y="1949450"/>
          <p14:tracePt t="27238" x="6756400" y="1911350"/>
          <p14:tracePt t="27255" x="6756400" y="1898650"/>
          <p14:tracePt t="27272" x="6762750" y="1866900"/>
          <p14:tracePt t="27288" x="6762750" y="1860550"/>
          <p14:tracePt t="27305" x="6781800" y="1835150"/>
          <p14:tracePt t="27325" x="6781800" y="1828800"/>
          <p14:tracePt t="27357" x="6781800" y="1822450"/>
          <p14:tracePt t="27469" x="6781800" y="1835150"/>
          <p14:tracePt t="27477" x="6781800" y="1854200"/>
          <p14:tracePt t="27488" x="6781800" y="1879600"/>
          <p14:tracePt t="27505" x="6781800" y="1974850"/>
          <p14:tracePt t="27522" x="6794500" y="2051050"/>
          <p14:tracePt t="27538" x="6800850" y="2178050"/>
          <p14:tracePt t="27555" x="6838950" y="2305050"/>
          <p14:tracePt t="27572" x="6851650" y="2451100"/>
          <p14:tracePt t="27588" x="6864350" y="2609850"/>
          <p14:tracePt t="27605" x="6902450" y="2774950"/>
          <p14:tracePt t="27606" x="6915150" y="2844800"/>
          <p14:tracePt t="27622" x="6927850" y="2971800"/>
          <p14:tracePt t="27638" x="6927850" y="3079750"/>
          <p14:tracePt t="27655" x="6934200" y="3175000"/>
          <p14:tracePt t="27672" x="6934200" y="3225800"/>
          <p14:tracePt t="27688" x="6965950" y="3302000"/>
          <p14:tracePt t="27705" x="6965950" y="3346450"/>
          <p14:tracePt t="27722" x="6965950" y="3365500"/>
          <p14:tracePt t="27738" x="6965950" y="3384550"/>
          <p14:tracePt t="27755" x="6978650" y="3416300"/>
          <p14:tracePt t="27772" x="6978650" y="3435350"/>
          <p14:tracePt t="27788" x="6978650" y="3479800"/>
          <p14:tracePt t="27805" x="6978650" y="3524250"/>
          <p14:tracePt t="27806" x="6978650" y="3556000"/>
          <p14:tracePt t="27822" x="6978650" y="3600450"/>
          <p14:tracePt t="27838" x="6985000" y="3644900"/>
          <p14:tracePt t="27855" x="7004050" y="3714750"/>
          <p14:tracePt t="27872" x="7016750" y="3778250"/>
          <p14:tracePt t="27888" x="7016750" y="3835400"/>
          <p14:tracePt t="27905" x="7023100" y="3917950"/>
          <p14:tracePt t="27922" x="7035800" y="3949700"/>
          <p14:tracePt t="27938" x="7035800" y="3962400"/>
          <p14:tracePt t="27955" x="7035800" y="3968750"/>
          <p14:tracePt t="27972" x="7035800" y="3987800"/>
          <p14:tracePt t="28078" x="7023100" y="3987800"/>
          <p14:tracePt t="28086" x="7016750" y="3975100"/>
          <p14:tracePt t="28102" x="6997700" y="3962400"/>
          <p14:tracePt t="28110" x="6978650" y="3943350"/>
          <p14:tracePt t="28122" x="6959600" y="3924300"/>
          <p14:tracePt t="28138" x="6921500" y="3860800"/>
          <p14:tracePt t="28155" x="6902450" y="3829050"/>
          <p14:tracePt t="28172" x="6896100" y="3803650"/>
          <p14:tracePt t="28188" x="6864350" y="3759200"/>
          <p14:tracePt t="28205" x="6858000" y="3721100"/>
          <p14:tracePt t="28222" x="6858000" y="3689350"/>
          <p14:tracePt t="28239" x="6858000" y="3683000"/>
          <p14:tracePt t="28256" x="6858000" y="3657600"/>
          <p14:tracePt t="28272" x="6858000" y="3651250"/>
          <p14:tracePt t="28294" x="6858000" y="3644900"/>
          <p14:tracePt t="28790" x="6858000" y="3632200"/>
          <p14:tracePt t="28798" x="6858000" y="3613150"/>
          <p14:tracePt t="28806" x="6858000" y="3575050"/>
          <p14:tracePt t="28822" x="6858000" y="3530600"/>
          <p14:tracePt t="28839" x="6858000" y="3486150"/>
          <p14:tracePt t="28855" x="6858000" y="3429000"/>
          <p14:tracePt t="28872" x="6858000" y="3384550"/>
          <p14:tracePt t="28889" x="6858000" y="3340100"/>
          <p14:tracePt t="28905" x="6851650" y="3295650"/>
          <p14:tracePt t="28922" x="6826250" y="3270250"/>
          <p14:tracePt t="28939" x="6826250" y="3257550"/>
          <p14:tracePt t="29014" x="6819900" y="3244850"/>
          <p14:tracePt t="29054" x="6807200" y="3251200"/>
          <p14:tracePt t="29062" x="6794500" y="3257550"/>
          <p14:tracePt t="29078" x="6794500" y="3282950"/>
          <p14:tracePt t="29089" x="6794500" y="3289300"/>
          <p14:tracePt t="29105" x="6794500" y="3308350"/>
          <p14:tracePt t="29122" x="6794500" y="3327400"/>
          <p14:tracePt t="29139" x="6794500" y="3340100"/>
          <p14:tracePt t="29155" x="6794500" y="3346450"/>
          <p14:tracePt t="29190" x="6794500" y="3359150"/>
          <p14:tracePt t="29214" x="6794500" y="3365500"/>
          <p14:tracePt t="29590" x="6794500" y="3371850"/>
          <p14:tracePt t="29614" x="6794500" y="3384550"/>
          <p14:tracePt t="29638" x="6794500" y="3397250"/>
          <p14:tracePt t="29742" x="6800850" y="3403600"/>
          <p14:tracePt t="29758" x="6807200" y="3409950"/>
          <p14:tracePt t="29766" x="6819900" y="3409950"/>
          <p14:tracePt t="29774" x="6832600" y="3422650"/>
          <p14:tracePt t="29789" x="6838950" y="3429000"/>
          <p14:tracePt t="29806" x="6851650" y="3454400"/>
          <p14:tracePt t="29806" x="6864350" y="3479800"/>
          <p14:tracePt t="29822" x="6877050" y="3524250"/>
          <p14:tracePt t="29839" x="6883400" y="3556000"/>
          <p14:tracePt t="29855" x="6896100" y="3613150"/>
          <p14:tracePt t="29872" x="6896100" y="3670300"/>
          <p14:tracePt t="29888" x="6915150" y="3733800"/>
          <p14:tracePt t="29905" x="6921500" y="3803650"/>
          <p14:tracePt t="29922" x="6934200" y="3873500"/>
          <p14:tracePt t="29939" x="6934200" y="3930650"/>
          <p14:tracePt t="29955" x="6934200" y="3975100"/>
          <p14:tracePt t="29972" x="6934200" y="4006850"/>
          <p14:tracePt t="29989" x="6934200" y="4032250"/>
          <p14:tracePt t="30094" x="6934200" y="4013200"/>
          <p14:tracePt t="30102" x="6934200" y="3987800"/>
          <p14:tracePt t="30110" x="6934200" y="3956050"/>
          <p14:tracePt t="30122" x="6934200" y="3917950"/>
          <p14:tracePt t="30139" x="6921500" y="3841750"/>
          <p14:tracePt t="30155" x="6921500" y="3746500"/>
          <p14:tracePt t="30172" x="6921500" y="3638550"/>
          <p14:tracePt t="30189" x="6921500" y="3549650"/>
          <p14:tracePt t="30205" x="6921500" y="3492500"/>
          <p14:tracePt t="30222" x="6921500" y="3473450"/>
          <p14:tracePt t="30374" x="6921500" y="3486150"/>
          <p14:tracePt t="30382" x="6921500" y="3498850"/>
          <p14:tracePt t="30390" x="6921500" y="3505200"/>
          <p14:tracePt t="30405" x="6921500" y="3530600"/>
          <p14:tracePt t="30422" x="6908800" y="3549650"/>
          <p14:tracePt t="30439" x="6896100" y="3587750"/>
          <p14:tracePt t="30455" x="6877050" y="3600450"/>
          <p14:tracePt t="30472" x="6864350" y="3613150"/>
          <p14:tracePt t="30489" x="6858000" y="3619500"/>
          <p14:tracePt t="30505" x="6845300" y="3625850"/>
          <p14:tracePt t="30522" x="6838950" y="3632200"/>
          <p14:tracePt t="30539" x="6832600" y="3638550"/>
          <p14:tracePt t="30558" x="6819900" y="3651250"/>
          <p14:tracePt t="30574" x="6800850" y="3663950"/>
          <p14:tracePt t="30590" x="6788150" y="3676650"/>
          <p14:tracePt t="30605" x="6781800" y="3683000"/>
          <p14:tracePt t="30622" x="6769100" y="3708400"/>
          <p14:tracePt t="30639" x="6756400" y="3721100"/>
          <p14:tracePt t="30655" x="6743700" y="3733800"/>
          <p14:tracePt t="30672" x="6737350" y="3740150"/>
          <p14:tracePt t="30689" x="6724650" y="3759200"/>
          <p14:tracePt t="30705" x="6711950" y="3771900"/>
          <p14:tracePt t="30722" x="6711950" y="3784600"/>
          <p14:tracePt t="30798" x="6718300" y="3790950"/>
          <p14:tracePt t="30830" x="6724650" y="3790950"/>
          <p14:tracePt t="30846" x="6724650" y="3778250"/>
          <p14:tracePt t="30870" x="6731000" y="3771900"/>
          <p14:tracePt t="31006" x="6737350" y="3765550"/>
          <p14:tracePt t="31310" x="6737350" y="3771900"/>
          <p14:tracePt t="31318" x="6737350" y="3784600"/>
          <p14:tracePt t="31326" x="6737350" y="3790950"/>
          <p14:tracePt t="31339" x="6743700" y="3816350"/>
          <p14:tracePt t="31355" x="6756400" y="3822700"/>
          <p14:tracePt t="31372" x="6762750" y="3841750"/>
          <p14:tracePt t="31389" x="6769100" y="3860800"/>
          <p14:tracePt t="31405" x="6769100" y="3867150"/>
          <p14:tracePt t="31423" x="6769100" y="3892550"/>
          <p14:tracePt t="31439" x="6769100" y="3905250"/>
          <p14:tracePt t="31462" x="6769100" y="3917950"/>
          <p14:tracePt t="31599" x="6769100" y="3898900"/>
          <p14:tracePt t="31606" x="6769100" y="3892550"/>
          <p14:tracePt t="31622" x="6769100" y="3860800"/>
          <p14:tracePt t="31639" x="6769100" y="3841750"/>
          <p14:tracePt t="31656" x="6769100" y="3822700"/>
          <p14:tracePt t="31672" x="6775450" y="3803650"/>
          <p14:tracePt t="31689" x="6775450" y="3797300"/>
          <p14:tracePt t="31705" x="6781800" y="3778250"/>
          <p14:tracePt t="31722" x="6788150" y="3771900"/>
          <p14:tracePt t="32831" x="6788150" y="3746500"/>
          <p14:tracePt t="32847" x="6788150" y="3727450"/>
          <p14:tracePt t="32863" x="6788150" y="3721100"/>
          <p14:tracePt t="32879" x="6788150" y="3702050"/>
          <p14:tracePt t="34015" x="6788150" y="3721100"/>
          <p14:tracePt t="34023" x="6788150" y="3727450"/>
          <p14:tracePt t="34039" x="6788150" y="3740150"/>
          <p14:tracePt t="34056" x="6788150" y="3778250"/>
          <p14:tracePt t="34073" x="6788150" y="3803650"/>
          <p14:tracePt t="34090" x="6788150" y="3816350"/>
          <p14:tracePt t="34106" x="6781800" y="3854450"/>
          <p14:tracePt t="34123" x="6781800" y="3867150"/>
          <p14:tracePt t="34139" x="6781800" y="3898900"/>
          <p14:tracePt t="34156" x="6781800" y="3905250"/>
          <p14:tracePt t="34173" x="6781800" y="3930650"/>
          <p14:tracePt t="34189" x="6781800" y="3937000"/>
          <p14:tracePt t="34206" x="6781800" y="3943350"/>
          <p14:tracePt t="34295" x="6781800" y="3937000"/>
          <p14:tracePt t="34303" x="6781800" y="3917950"/>
          <p14:tracePt t="34311" x="6781800" y="3892550"/>
          <p14:tracePt t="34323" x="6781800" y="3873500"/>
          <p14:tracePt t="34339" x="6781800" y="3810000"/>
          <p14:tracePt t="34356" x="6781800" y="3765550"/>
          <p14:tracePt t="34373" x="6781800" y="3721100"/>
          <p14:tracePt t="34389" x="6781800" y="3676650"/>
          <p14:tracePt t="34406" x="6781800" y="3632200"/>
          <p14:tracePt t="34423" x="6769100" y="3568700"/>
          <p14:tracePt t="34439" x="6750050" y="3524250"/>
          <p14:tracePt t="34456" x="6750050" y="3479800"/>
          <p14:tracePt t="34473" x="6750050" y="3460750"/>
          <p14:tracePt t="34489" x="6743700" y="3435350"/>
          <p14:tracePt t="34506" x="6743700" y="3409950"/>
          <p14:tracePt t="34523" x="6737350" y="3403600"/>
          <p14:tracePt t="34539" x="6737350" y="3378200"/>
          <p14:tracePt t="34556" x="6737350" y="3365500"/>
          <p14:tracePt t="34573" x="6737350" y="3340100"/>
          <p14:tracePt t="34590" x="6737350" y="3302000"/>
          <p14:tracePt t="34606" x="6737350" y="3276600"/>
          <p14:tracePt t="34623" x="6731000" y="3194050"/>
          <p14:tracePt t="34639" x="6731000" y="3136900"/>
          <p14:tracePt t="34656" x="6731000" y="3092450"/>
          <p14:tracePt t="34673" x="6731000" y="3016250"/>
          <p14:tracePt t="34689" x="6731000" y="2959100"/>
          <p14:tracePt t="34706" x="6731000" y="2882900"/>
          <p14:tracePt t="34723" x="6731000" y="2819400"/>
          <p14:tracePt t="34740" x="6731000" y="2724150"/>
          <p14:tracePt t="34756" x="6731000" y="2622550"/>
          <p14:tracePt t="34773" x="6731000" y="2527300"/>
          <p14:tracePt t="34790" x="6731000" y="2425700"/>
          <p14:tracePt t="34806" x="6731000" y="2343150"/>
          <p14:tracePt t="34823" x="6731000" y="2228850"/>
          <p14:tracePt t="34840" x="6731000" y="2171700"/>
          <p14:tracePt t="34856" x="6731000" y="2120900"/>
          <p14:tracePt t="34873" x="6731000" y="2063750"/>
          <p14:tracePt t="34890" x="6731000" y="2019300"/>
          <p14:tracePt t="34906" x="6731000" y="1974850"/>
          <p14:tracePt t="34923" x="6731000" y="1930400"/>
          <p14:tracePt t="34940" x="6731000" y="1898650"/>
          <p14:tracePt t="34956" x="6731000" y="1854200"/>
          <p14:tracePt t="34973" x="6731000" y="1828800"/>
          <p14:tracePt t="34990" x="6731000" y="1803400"/>
          <p14:tracePt t="35006" x="6731000" y="1778000"/>
          <p14:tracePt t="35023" x="6711950" y="1758950"/>
          <p14:tracePt t="35040" x="6711950" y="1752600"/>
          <p14:tracePt t="35263" x="6705600" y="1739900"/>
          <p14:tracePt t="35327" x="6699250" y="1746250"/>
          <p14:tracePt t="35384" x="6699250" y="1752600"/>
          <p14:tracePt t="35520" x="6699250" y="1765300"/>
          <p14:tracePt t="35544" x="6699250" y="1771650"/>
          <p14:tracePt t="35576" x="6699250" y="1784350"/>
          <p14:tracePt t="35607" x="6699250" y="1790700"/>
          <p14:tracePt t="35615" x="6699250" y="1803400"/>
          <p14:tracePt t="35624" x="6699250" y="1822450"/>
          <p14:tracePt t="35640" x="6699250" y="1866900"/>
          <p14:tracePt t="35657" x="6699250" y="1924050"/>
          <p14:tracePt t="35673" x="6699250" y="1987550"/>
          <p14:tracePt t="35690" x="6699250" y="2044700"/>
          <p14:tracePt t="35707" x="6699250" y="2101850"/>
          <p14:tracePt t="35724" x="6699250" y="2146300"/>
          <p14:tracePt t="35740" x="6699250" y="2178050"/>
          <p14:tracePt t="35757" x="6699250" y="2222500"/>
          <p14:tracePt t="35774" x="6699250" y="2266950"/>
          <p14:tracePt t="35791" x="6699250" y="2286000"/>
          <p14:tracePt t="35791" x="6699250" y="2305050"/>
          <p14:tracePt t="35807" x="6699250" y="2317750"/>
          <p14:tracePt t="35823" x="6699250" y="2362200"/>
          <p14:tracePt t="35840" x="6699250" y="2381250"/>
          <p14:tracePt t="35857" x="6699250" y="2419350"/>
          <p14:tracePt t="35874" x="6699250" y="2432050"/>
          <p14:tracePt t="35890" x="6699250" y="2470150"/>
          <p14:tracePt t="35907" x="6699250" y="2527300"/>
          <p14:tracePt t="35924" x="6699250" y="2603500"/>
          <p14:tracePt t="35940" x="6699250" y="2660650"/>
          <p14:tracePt t="35957" x="6699250" y="2736850"/>
          <p14:tracePt t="35974" x="6711950" y="2806700"/>
          <p14:tracePt t="35990" x="6711950" y="2851150"/>
          <p14:tracePt t="36007" x="6711950" y="2908300"/>
          <p14:tracePt t="36008" x="6711950" y="2933700"/>
          <p14:tracePt t="36024" x="6711950" y="3003550"/>
          <p14:tracePt t="36040" x="6711950" y="3067050"/>
          <p14:tracePt t="36057" x="6711950" y="3124200"/>
          <p14:tracePt t="36074" x="6718300" y="3181350"/>
          <p14:tracePt t="36090" x="6718300" y="3238500"/>
          <p14:tracePt t="36107" x="6731000" y="3314700"/>
          <p14:tracePt t="36123" x="6743700" y="3359150"/>
          <p14:tracePt t="36140" x="6762750" y="3409950"/>
          <p14:tracePt t="36157" x="6762750" y="3454400"/>
          <p14:tracePt t="36174" x="6769100" y="3498850"/>
          <p14:tracePt t="36190" x="6769100" y="3530600"/>
          <p14:tracePt t="36207" x="6775450" y="3556000"/>
          <p14:tracePt t="36208" x="6775450" y="3568700"/>
          <p14:tracePt t="36224" x="6775450" y="3575050"/>
          <p14:tracePt t="36240" x="6775450" y="3594100"/>
          <p14:tracePt t="36257" x="6775450" y="3606800"/>
          <p14:tracePt t="36280" x="6775450" y="3613150"/>
          <p14:tracePt t="36328" x="6775450" y="3619500"/>
          <p14:tracePt t="36544" x="6769100" y="3632200"/>
          <p14:tracePt t="36552" x="6750050" y="3632200"/>
          <p14:tracePt t="36560" x="6711950" y="3632200"/>
          <p14:tracePt t="36574" x="6667500" y="3613150"/>
          <p14:tracePt t="36590" x="6540500" y="3581400"/>
          <p14:tracePt t="36607" x="6457950" y="3581400"/>
          <p14:tracePt t="36608" x="6445250" y="3581400"/>
          <p14:tracePt t="36624" x="6350000" y="3581400"/>
          <p14:tracePt t="36640" x="6299200" y="3581400"/>
          <p14:tracePt t="36657" x="6254750" y="3581400"/>
          <p14:tracePt t="36674" x="6172200" y="3581400"/>
          <p14:tracePt t="36690" x="6096000" y="3581400"/>
          <p14:tracePt t="36707" x="5918200" y="3581400"/>
          <p14:tracePt t="36724" x="5708650" y="3581400"/>
          <p14:tracePt t="36740" x="5397500" y="3581400"/>
          <p14:tracePt t="36757" x="5054600" y="3587750"/>
          <p14:tracePt t="36774" x="4648200" y="3619500"/>
          <p14:tracePt t="36790" x="4279900" y="3644900"/>
          <p14:tracePt t="36807" x="4000500" y="3689350"/>
          <p14:tracePt t="36807" x="3854450" y="3721100"/>
          <p14:tracePt t="36823" x="3625850" y="3771900"/>
          <p14:tracePt t="36840" x="3441700" y="3822700"/>
          <p14:tracePt t="36857" x="3263900" y="3860800"/>
          <p14:tracePt t="36873" x="3111500" y="3911600"/>
          <p14:tracePt t="36890" x="2959100" y="3962400"/>
          <p14:tracePt t="36907" x="2851150" y="3987800"/>
          <p14:tracePt t="36924" x="2736850" y="4013200"/>
          <p14:tracePt t="36940" x="2667000" y="4019550"/>
          <p14:tracePt t="36957" x="2616200" y="4019550"/>
          <p14:tracePt t="36974" x="2546350" y="4032250"/>
          <p14:tracePt t="36990" x="2489200" y="4038600"/>
          <p14:tracePt t="37007" x="2444750" y="4038600"/>
          <p14:tracePt t="37008" x="2432050" y="4057650"/>
          <p14:tracePt t="37024" x="2349500" y="4076700"/>
          <p14:tracePt t="37040" x="2305050" y="4089400"/>
          <p14:tracePt t="37057" x="2241550" y="4114800"/>
          <p14:tracePt t="37074" x="2165350" y="4127500"/>
          <p14:tracePt t="37090" x="2095500" y="4159250"/>
          <p14:tracePt t="37107" x="2051050" y="4165600"/>
          <p14:tracePt t="37124" x="2006600" y="4178300"/>
          <p14:tracePt t="37144" x="2000250" y="4178300"/>
          <p14:tracePt t="37232" x="1981200" y="4178300"/>
          <p14:tracePt t="37240" x="1974850" y="4171950"/>
          <p14:tracePt t="37257" x="1968500" y="4159250"/>
          <p14:tracePt t="37274" x="1955800" y="4152900"/>
          <p14:tracePt t="37290" x="1943100" y="4108450"/>
          <p14:tracePt t="37307" x="1905000" y="4083050"/>
          <p14:tracePt t="37324" x="1866900" y="4070350"/>
          <p14:tracePt t="37340" x="1835150" y="4064000"/>
          <p14:tracePt t="37357" x="1809750" y="4064000"/>
          <p14:tracePt t="37374" x="1765300" y="4064000"/>
          <p14:tracePt t="37391" x="1752600" y="4064000"/>
          <p14:tracePt t="37407" x="1720850" y="4083050"/>
          <p14:tracePt t="37408" x="1708150" y="4089400"/>
          <p14:tracePt t="37424" x="1708150" y="4102100"/>
          <p14:tracePt t="37440" x="1708150" y="4127500"/>
          <p14:tracePt t="37457" x="1708150" y="4152900"/>
          <p14:tracePt t="37474" x="1708150" y="4165600"/>
          <p14:tracePt t="37491" x="1708150" y="4191000"/>
          <p14:tracePt t="37507" x="1708150" y="4197350"/>
          <p14:tracePt t="37592" x="1714500" y="4203700"/>
          <p14:tracePt t="37649" x="1720850" y="4203700"/>
          <p14:tracePt t="37664" x="1727200" y="4203700"/>
          <p14:tracePt t="37674" x="1733550" y="4203700"/>
          <p14:tracePt t="37691" x="1746250" y="4197350"/>
          <p14:tracePt t="37707" x="1758950" y="4191000"/>
          <p14:tracePt t="37724" x="1765300" y="4191000"/>
          <p14:tracePt t="37741" x="1778000" y="4191000"/>
          <p14:tracePt t="37757" x="1784350" y="4191000"/>
          <p14:tracePt t="37774" x="1797050" y="4191000"/>
          <p14:tracePt t="37792" x="1803400" y="4191000"/>
          <p14:tracePt t="37807" x="1816100" y="4191000"/>
          <p14:tracePt t="37824" x="1835150" y="4191000"/>
          <p14:tracePt t="37841" x="1854200" y="4191000"/>
          <p14:tracePt t="37857" x="1873250" y="4178300"/>
          <p14:tracePt t="37874" x="1892300" y="4178300"/>
          <p14:tracePt t="37891" x="1911350" y="4178300"/>
          <p14:tracePt t="37907" x="1930400" y="4178300"/>
          <p14:tracePt t="37924" x="1974850" y="4178300"/>
          <p14:tracePt t="37941" x="1993900" y="4178300"/>
          <p14:tracePt t="37957" x="2032000" y="4178300"/>
          <p14:tracePt t="37974" x="2063750" y="4178300"/>
          <p14:tracePt t="37991" x="2095500" y="4178300"/>
          <p14:tracePt t="38007" x="2120900" y="4178300"/>
          <p14:tracePt t="38008" x="2146300" y="4178300"/>
          <p14:tracePt t="38024" x="2159000" y="4178300"/>
          <p14:tracePt t="38041" x="2190750" y="4178300"/>
          <p14:tracePt t="38057" x="2228850" y="4178300"/>
          <p14:tracePt t="38074" x="2241550" y="4178300"/>
          <p14:tracePt t="38091" x="2273300" y="4184650"/>
          <p14:tracePt t="38107" x="2298700" y="4191000"/>
          <p14:tracePt t="38124" x="2349500" y="4191000"/>
          <p14:tracePt t="38141" x="2406650" y="4191000"/>
          <p14:tracePt t="38157" x="2463800" y="4191000"/>
          <p14:tracePt t="38174" x="2540000" y="4191000"/>
          <p14:tracePt t="38191" x="2597150" y="4191000"/>
          <p14:tracePt t="38207" x="2654300" y="4191000"/>
          <p14:tracePt t="38208" x="2679700" y="4191000"/>
          <p14:tracePt t="38224" x="2724150" y="4191000"/>
          <p14:tracePt t="38241" x="2768600" y="4191000"/>
          <p14:tracePt t="38257" x="2825750" y="4191000"/>
          <p14:tracePt t="38274" x="2901950" y="4191000"/>
          <p14:tracePt t="38291" x="3009900" y="4191000"/>
          <p14:tracePt t="38308" x="3136900" y="4191000"/>
          <p14:tracePt t="38324" x="3225800" y="4191000"/>
          <p14:tracePt t="38341" x="3251200" y="4191000"/>
          <p14:tracePt t="38357" x="3270250" y="4191000"/>
          <p14:tracePt t="38480" x="3238500" y="4191000"/>
          <p14:tracePt t="38488" x="3181350" y="4191000"/>
          <p14:tracePt t="38496" x="3111500" y="4191000"/>
          <p14:tracePt t="38507" x="3041650" y="4191000"/>
          <p14:tracePt t="38524" x="2851150" y="4191000"/>
          <p14:tracePt t="38541" x="2660650" y="4191000"/>
          <p14:tracePt t="38558" x="2495550" y="4203700"/>
          <p14:tracePt t="38574" x="2374900" y="4203700"/>
          <p14:tracePt t="38591" x="2292350" y="4203700"/>
          <p14:tracePt t="38607" x="2235200" y="4203700"/>
          <p14:tracePt t="38608" x="2222500" y="4203700"/>
          <p14:tracePt t="38624" x="2152650" y="4203700"/>
          <p14:tracePt t="38641" x="2089150" y="4203700"/>
          <p14:tracePt t="38657" x="2006600" y="4210050"/>
          <p14:tracePt t="38674" x="1962150" y="4222750"/>
          <p14:tracePt t="38691" x="1917700" y="4241800"/>
          <p14:tracePt t="38708" x="1905000" y="4241800"/>
          <p14:tracePt t="38724" x="1885950" y="4248150"/>
          <p14:tracePt t="38741" x="1879600" y="4248150"/>
          <p14:tracePt t="38757" x="1873250" y="4248150"/>
          <p14:tracePt t="38774" x="1866900" y="4248150"/>
          <p14:tracePt t="38792" x="1860550" y="4254500"/>
          <p14:tracePt t="38944" x="1866900" y="4254500"/>
          <p14:tracePt t="38952" x="1873250" y="4254500"/>
          <p14:tracePt t="38961" x="1879600" y="4254500"/>
          <p14:tracePt t="38974" x="1898650" y="4254500"/>
          <p14:tracePt t="38991" x="1949450" y="4254500"/>
          <p14:tracePt t="39008" x="2019300" y="4254500"/>
          <p14:tracePt t="39008" x="2057400" y="4254500"/>
          <p14:tracePt t="39025" x="2146300" y="4254500"/>
          <p14:tracePt t="39041" x="2254250" y="4254500"/>
          <p14:tracePt t="39058" x="2362200" y="4254500"/>
          <p14:tracePt t="39074" x="2501900" y="4254500"/>
          <p14:tracePt t="39091" x="2660650" y="4254500"/>
          <p14:tracePt t="39108" x="2781300" y="4254500"/>
          <p14:tracePt t="39124" x="2889250" y="4254500"/>
          <p14:tracePt t="39141" x="2971800" y="4254500"/>
          <p14:tracePt t="39158" x="3048000" y="4254500"/>
          <p14:tracePt t="39174" x="3143250" y="4254500"/>
          <p14:tracePt t="39191" x="3263900" y="4254500"/>
          <p14:tracePt t="39208" x="3403600" y="4254500"/>
          <p14:tracePt t="39208" x="3473450" y="4254500"/>
          <p14:tracePt t="39224" x="3689350" y="4235450"/>
          <p14:tracePt t="39241" x="3917950" y="4203700"/>
          <p14:tracePt t="39258" x="4159250" y="4203700"/>
          <p14:tracePt t="39274" x="4419600" y="4203700"/>
          <p14:tracePt t="39291" x="4629150" y="4203700"/>
          <p14:tracePt t="39308" x="4800600" y="4203700"/>
          <p14:tracePt t="39324" x="4927600" y="4197350"/>
          <p14:tracePt t="39341" x="5035550" y="4197350"/>
          <p14:tracePt t="39358" x="5181600" y="4171950"/>
          <p14:tracePt t="39374" x="5302250" y="4171950"/>
          <p14:tracePt t="39391" x="5422900" y="4171950"/>
          <p14:tracePt t="39408" x="5530850" y="4171950"/>
          <p14:tracePt t="39408" x="5588000" y="4171950"/>
          <p14:tracePt t="39424" x="5689600" y="4171950"/>
          <p14:tracePt t="39441" x="5759450" y="4171950"/>
          <p14:tracePt t="39458" x="5848350" y="4171950"/>
          <p14:tracePt t="39475" x="5943600" y="4171950"/>
          <p14:tracePt t="39491" x="6032500" y="4171950"/>
          <p14:tracePt t="39508" x="6121400" y="4171950"/>
          <p14:tracePt t="39524" x="6210300" y="4171950"/>
          <p14:tracePt t="39541" x="6305550" y="4171950"/>
          <p14:tracePt t="39558" x="6413500" y="4159250"/>
          <p14:tracePt t="39574" x="6508750" y="4146550"/>
          <p14:tracePt t="39591" x="6604000" y="4114800"/>
          <p14:tracePt t="39608" x="6673850" y="4114800"/>
          <p14:tracePt t="39609" x="6680200" y="4108450"/>
          <p14:tracePt t="39624" x="6731000" y="4095750"/>
          <p14:tracePt t="39641" x="6756400" y="4095750"/>
          <p14:tracePt t="39658" x="6781800" y="4095750"/>
          <p14:tracePt t="39674" x="6813550" y="4089400"/>
          <p14:tracePt t="39691" x="6826250" y="4089400"/>
          <p14:tracePt t="39708" x="6870700" y="4070350"/>
          <p14:tracePt t="39725" x="6915150" y="4064000"/>
          <p14:tracePt t="39741" x="6985000" y="4064000"/>
          <p14:tracePt t="39758" x="7061200" y="4051300"/>
          <p14:tracePt t="39774" x="7150100" y="4051300"/>
          <p14:tracePt t="39791" x="7258050" y="4051300"/>
          <p14:tracePt t="39808" x="7334250" y="4051300"/>
          <p14:tracePt t="39809" x="7372350" y="4051300"/>
          <p14:tracePt t="39824" x="7416800" y="4051300"/>
          <p14:tracePt t="39841" x="7461250" y="4051300"/>
          <p14:tracePt t="39858" x="7473950" y="4051300"/>
          <p14:tracePt t="39874" x="7486650" y="4051300"/>
          <p14:tracePt t="39891" x="7493000" y="4051300"/>
          <p14:tracePt t="39908" x="7499350" y="4044950"/>
          <p14:tracePt t="40177" x="7486650" y="4044950"/>
          <p14:tracePt t="40185" x="7454900" y="4044950"/>
          <p14:tracePt t="40193" x="7442200" y="4051300"/>
          <p14:tracePt t="40208" x="7410450" y="4051300"/>
          <p14:tracePt t="40225" x="7315200" y="4076700"/>
          <p14:tracePt t="40241" x="7270750" y="4089400"/>
          <p14:tracePt t="40258" x="7219950" y="4095750"/>
          <p14:tracePt t="40275" x="7200900" y="4114800"/>
          <p14:tracePt t="40291" x="7175500" y="4121150"/>
          <p14:tracePt t="40308" x="7150100" y="4121150"/>
          <p14:tracePt t="40324" x="7137400" y="4121150"/>
          <p14:tracePt t="40341" x="7124700" y="4121150"/>
          <p14:tracePt t="40358" x="7099300" y="4121150"/>
          <p14:tracePt t="40375" x="7073900" y="4121150"/>
          <p14:tracePt t="40391" x="7054850" y="4121150"/>
          <p14:tracePt t="40408" x="7029450" y="4121150"/>
          <p14:tracePt t="40409" x="7010400" y="4121150"/>
          <p14:tracePt t="40425" x="6991350" y="4121150"/>
          <p14:tracePt t="40442" x="6953250" y="4127500"/>
          <p14:tracePt t="40458" x="6921500" y="4140200"/>
          <p14:tracePt t="40475" x="6889750" y="4140200"/>
          <p14:tracePt t="40492" x="6851650" y="4152900"/>
          <p14:tracePt t="40508" x="6819900" y="4152900"/>
          <p14:tracePt t="40525" x="6788150" y="4152900"/>
          <p14:tracePt t="40541" x="6762750" y="4152900"/>
          <p14:tracePt t="40558" x="6724650" y="4152900"/>
          <p14:tracePt t="40575" x="6686550" y="4152900"/>
          <p14:tracePt t="40591" x="6642100" y="4152900"/>
          <p14:tracePt t="40608" x="6597650" y="4152900"/>
          <p14:tracePt t="40609" x="6572250" y="4152900"/>
          <p14:tracePt t="40625" x="6527800" y="4152900"/>
          <p14:tracePt t="40641" x="6483350" y="4152900"/>
          <p14:tracePt t="40658" x="6413500" y="4152900"/>
          <p14:tracePt t="40675" x="6362700" y="4152900"/>
          <p14:tracePt t="40691" x="6280150" y="4152900"/>
          <p14:tracePt t="40709" x="6203950" y="4152900"/>
          <p14:tracePt t="40725" x="6127750" y="4152900"/>
          <p14:tracePt t="40741" x="6045200" y="4152900"/>
          <p14:tracePt t="40758" x="5937250" y="4152900"/>
          <p14:tracePt t="40775" x="5873750" y="4140200"/>
          <p14:tracePt t="40792" x="5791200" y="4133850"/>
          <p14:tracePt t="40808" x="5727700" y="4133850"/>
          <p14:tracePt t="40809" x="5689600" y="4133850"/>
          <p14:tracePt t="40825" x="5632450" y="4133850"/>
          <p14:tracePt t="40841" x="5537200" y="4108450"/>
          <p14:tracePt t="40858" x="5448300" y="4108450"/>
          <p14:tracePt t="40875" x="5365750" y="4108450"/>
          <p14:tracePt t="40891" x="5226050" y="4108450"/>
          <p14:tracePt t="40908" x="5124450" y="4108450"/>
          <p14:tracePt t="40925" x="5016500" y="4108450"/>
          <p14:tracePt t="40941" x="4908550" y="4108450"/>
          <p14:tracePt t="40958" x="4800600" y="4108450"/>
          <p14:tracePt t="40975" x="4724400" y="4108450"/>
          <p14:tracePt t="40991" x="4629150" y="4108450"/>
          <p14:tracePt t="41008" x="4527550" y="4108450"/>
          <p14:tracePt t="41009" x="4483100" y="4108450"/>
          <p14:tracePt t="41025" x="4394200" y="4108450"/>
          <p14:tracePt t="41041" x="4286250" y="4108450"/>
          <p14:tracePt t="41058" x="4146550" y="4108450"/>
          <p14:tracePt t="41075" x="4025900" y="4108450"/>
          <p14:tracePt t="41091" x="3848100" y="4108450"/>
          <p14:tracePt t="41108" x="3676650" y="4108450"/>
          <p14:tracePt t="41125" x="3530600" y="4108450"/>
          <p14:tracePt t="41141" x="3378200" y="4108450"/>
          <p14:tracePt t="41159" x="3232150" y="4108450"/>
          <p14:tracePt t="41175" x="3073400" y="4108450"/>
          <p14:tracePt t="41191" x="2952750" y="4108450"/>
          <p14:tracePt t="41209" x="2774950" y="4108450"/>
          <p14:tracePt t="41225" x="2635250" y="4108450"/>
          <p14:tracePt t="41241" x="2540000" y="4108450"/>
          <p14:tracePt t="41258" x="2463800" y="4108450"/>
          <p14:tracePt t="41275" x="2374900" y="4108450"/>
          <p14:tracePt t="41291" x="2292350" y="4108450"/>
          <p14:tracePt t="41308" x="2222500" y="4108450"/>
          <p14:tracePt t="41325" x="2159000" y="4108450"/>
          <p14:tracePt t="41341" x="2089150" y="4108450"/>
          <p14:tracePt t="41358" x="2025650" y="4108450"/>
          <p14:tracePt t="41375" x="1968500" y="4108450"/>
          <p14:tracePt t="41391" x="1898650" y="4108450"/>
          <p14:tracePt t="41408" x="1854200" y="4108450"/>
          <p14:tracePt t="41409" x="1841500" y="4108450"/>
          <p14:tracePt t="41425" x="1797050" y="4108450"/>
          <p14:tracePt t="41441" x="1758950" y="4108450"/>
          <p14:tracePt t="41458" x="1714500" y="4102100"/>
          <p14:tracePt t="41475" x="1701800" y="4102100"/>
          <p14:tracePt t="41492" x="1676400" y="4102100"/>
          <p14:tracePt t="41508" x="1663700" y="4095750"/>
          <p14:tracePt t="41525" x="1638300" y="4095750"/>
          <p14:tracePt t="41542" x="1625600" y="4095750"/>
          <p14:tracePt t="41558" x="1600200" y="4083050"/>
          <p14:tracePt t="41722" x="1606550" y="4083050"/>
          <p14:tracePt t="41729" x="1619250" y="4083050"/>
          <p14:tracePt t="41742" x="1631950" y="4083050"/>
          <p14:tracePt t="41758" x="1644650" y="4083050"/>
          <p14:tracePt t="41775" x="1689100" y="4121150"/>
          <p14:tracePt t="41792" x="1771650" y="4165600"/>
          <p14:tracePt t="41808" x="1828800" y="4184650"/>
          <p14:tracePt t="41809" x="1873250" y="4203700"/>
          <p14:tracePt t="41825" x="1974850" y="4241800"/>
          <p14:tracePt t="41842" x="2044700" y="4260850"/>
          <p14:tracePt t="41858" x="2089150" y="4267200"/>
          <p14:tracePt t="41875" x="2133600" y="4286250"/>
          <p14:tracePt t="41892" x="2165350" y="4286250"/>
          <p14:tracePt t="41909" x="2203450" y="4305300"/>
          <p14:tracePt t="41925" x="2216150" y="4305300"/>
          <p14:tracePt t="41942" x="2247900" y="4311650"/>
          <p14:tracePt t="41958" x="2260600" y="4324350"/>
          <p14:tracePt t="41975" x="2298700" y="4330700"/>
          <p14:tracePt t="41992" x="2330450" y="4330700"/>
          <p14:tracePt t="42008" x="2374900" y="4349750"/>
          <p14:tracePt t="42009" x="2400300" y="4349750"/>
          <p14:tracePt t="42025" x="2482850" y="4349750"/>
          <p14:tracePt t="42042" x="2603500" y="4349750"/>
          <p14:tracePt t="42058" x="2749550" y="4349750"/>
          <p14:tracePt t="42075" x="2908300" y="4349750"/>
          <p14:tracePt t="42092" x="3098800" y="4349750"/>
          <p14:tracePt t="42108" x="3270250" y="4349750"/>
          <p14:tracePt t="42125" x="3397250" y="4349750"/>
          <p14:tracePt t="42142" x="3536950" y="4349750"/>
          <p14:tracePt t="42158" x="3683000" y="4362450"/>
          <p14:tracePt t="42175" x="3860800" y="4375150"/>
          <p14:tracePt t="42192" x="4032250" y="4375150"/>
          <p14:tracePt t="42193" x="4121150" y="4375150"/>
          <p14:tracePt t="42208" x="4222750" y="4375150"/>
          <p14:tracePt t="42225" x="4508500" y="4387850"/>
          <p14:tracePt t="42242" x="4718050" y="4413250"/>
          <p14:tracePt t="42258" x="4959350" y="4413250"/>
          <p14:tracePt t="42275" x="5168900" y="4425950"/>
          <p14:tracePt t="42292" x="5397500" y="4425950"/>
          <p14:tracePt t="42308" x="5568950" y="4425950"/>
          <p14:tracePt t="42325" x="5765800" y="4425950"/>
          <p14:tracePt t="42342" x="5988050" y="4425950"/>
          <p14:tracePt t="42358" x="6216650" y="4425950"/>
          <p14:tracePt t="42375" x="6457950" y="4438650"/>
          <p14:tracePt t="42392" x="6667500" y="4438650"/>
          <p14:tracePt t="42408" x="6889750" y="4438650"/>
          <p14:tracePt t="42409" x="7016750" y="4457700"/>
          <p14:tracePt t="42425" x="7213600" y="4483100"/>
          <p14:tracePt t="42442" x="7340600" y="4495800"/>
          <p14:tracePt t="42458" x="7435850" y="4514850"/>
          <p14:tracePt t="42475" x="7467600" y="4514850"/>
          <p14:tracePt t="42492" x="7486650" y="4521200"/>
          <p14:tracePt t="42508" x="7493000" y="4527550"/>
          <p14:tracePt t="42525" x="7512050" y="4546600"/>
          <p14:tracePt t="42542" x="7518400" y="4565650"/>
          <p14:tracePt t="42558" x="7518400" y="4597400"/>
          <p14:tracePt t="42575" x="7531100" y="4667250"/>
          <p14:tracePt t="42592" x="7537450" y="4775200"/>
          <p14:tracePt t="42608" x="7562850" y="4902200"/>
          <p14:tracePt t="42609" x="7575550" y="4959350"/>
          <p14:tracePt t="42626" x="7588250" y="5086350"/>
          <p14:tracePt t="42642" x="7588250" y="5226050"/>
          <p14:tracePt t="42658" x="7588250" y="5353050"/>
          <p14:tracePt t="42676" x="7588250" y="5473700"/>
          <p14:tracePt t="42692" x="7588250" y="5562600"/>
          <p14:tracePt t="42708" x="7575550" y="5645150"/>
          <p14:tracePt t="42725" x="7512050" y="5765800"/>
          <p14:tracePt t="42742" x="7429500" y="5886450"/>
          <p14:tracePt t="42758" x="7283450" y="6032500"/>
          <p14:tracePt t="42775" x="7169150" y="6146800"/>
          <p14:tracePt t="42792" x="7067550" y="6203950"/>
          <p14:tracePt t="42808" x="7004050" y="6254750"/>
          <p14:tracePt t="42809" x="6978650" y="6261100"/>
          <p14:tracePt t="42825" x="6965950" y="6273800"/>
          <p14:tracePt t="42873" x="6953250" y="6286500"/>
          <p14:tracePt t="42905" x="6946900" y="6286500"/>
          <p14:tracePt t="42913" x="6940550" y="6280150"/>
          <p14:tracePt t="42925" x="6934200" y="6273800"/>
          <p14:tracePt t="42942" x="6927850" y="6242050"/>
          <p14:tracePt t="42958" x="6915150" y="6184900"/>
          <p14:tracePt t="42975" x="6896100" y="6140450"/>
          <p14:tracePt t="42992" x="6877050" y="6102350"/>
          <p14:tracePt t="43009" x="6870700" y="6083300"/>
          <p14:tracePt t="43025" x="6845300" y="6057900"/>
          <p14:tracePt t="43042" x="6845300" y="6051550"/>
          <p14:tracePt t="43473" x="6838950" y="6045200"/>
          <p14:tracePt t="43481" x="6819900" y="6045200"/>
          <p14:tracePt t="43492" x="6813550" y="6038850"/>
          <p14:tracePt t="43509" x="6769100" y="6032500"/>
          <p14:tracePt t="43525" x="6724650" y="6000750"/>
          <p14:tracePt t="43542" x="6686550" y="5981700"/>
          <p14:tracePt t="43559" x="6642100" y="5956300"/>
          <p14:tracePt t="43575" x="6616700" y="5937250"/>
          <p14:tracePt t="43592" x="6610350" y="5905500"/>
          <p14:tracePt t="43610" x="6610350" y="5867400"/>
          <p14:tracePt t="43625" x="6610350" y="5848350"/>
          <p14:tracePt t="43642" x="6610350" y="5842000"/>
          <p14:tracePt t="43665" x="6610350" y="5835650"/>
          <p14:tracePt t="43681" x="6610350" y="5829300"/>
          <p14:tracePt t="43697" x="6610350" y="5810250"/>
          <p14:tracePt t="43713" x="6610350" y="5803900"/>
          <p14:tracePt t="43725" x="6610350" y="5797550"/>
          <p14:tracePt t="43742" x="6610350" y="5791200"/>
          <p14:tracePt t="43759" x="6610350" y="5778500"/>
          <p14:tracePt t="43793" x="6610350" y="5765800"/>
          <p14:tracePt t="43809" x="6616700" y="5765800"/>
          <p14:tracePt t="43817" x="6623050" y="5765800"/>
          <p14:tracePt t="43833" x="6642100" y="5772150"/>
          <p14:tracePt t="43849" x="6661150" y="5778500"/>
          <p14:tracePt t="43859" x="6667500" y="5784850"/>
          <p14:tracePt t="43875" x="6673850" y="5803900"/>
          <p14:tracePt t="43892" x="6673850" y="5835650"/>
          <p14:tracePt t="43909" x="6686550" y="5880100"/>
          <p14:tracePt t="43925" x="6686550" y="5937250"/>
          <p14:tracePt t="43942" x="6692900" y="6026150"/>
          <p14:tracePt t="43959" x="6711950" y="6108700"/>
          <p14:tracePt t="43976" x="6737350" y="6203950"/>
          <p14:tracePt t="43992" x="6743700" y="6235700"/>
          <p14:tracePt t="44009" x="6743700" y="6267450"/>
          <p14:tracePt t="44009" x="6750050" y="6273800"/>
          <p14:tracePt t="44081" x="6756400" y="6273800"/>
          <p14:tracePt t="44105" x="6756400" y="6248400"/>
          <p14:tracePt t="44113" x="6756400" y="6242050"/>
          <p14:tracePt t="44121" x="6756400" y="6229350"/>
          <p14:tracePt t="44129" x="6756400" y="6210300"/>
          <p14:tracePt t="44142" x="6756400" y="6184900"/>
          <p14:tracePt t="44159" x="6705600" y="6108700"/>
          <p14:tracePt t="44175" x="6642100" y="6051550"/>
          <p14:tracePt t="44192" x="6534150" y="5962650"/>
          <p14:tracePt t="44209" x="6375400" y="5861050"/>
          <p14:tracePt t="44209" x="6305550" y="5835650"/>
          <p14:tracePt t="44225" x="6153150" y="5759450"/>
          <p14:tracePt t="44242" x="5949950" y="5708650"/>
          <p14:tracePt t="44259" x="5759450" y="5695950"/>
          <p14:tracePt t="44275" x="5562600" y="5651500"/>
          <p14:tracePt t="44292" x="5384800" y="5651500"/>
          <p14:tracePt t="44309" x="5245100" y="5651500"/>
          <p14:tracePt t="44325" x="5105400" y="5651500"/>
          <p14:tracePt t="44342" x="4978400" y="5651500"/>
          <p14:tracePt t="44359" x="4832350" y="5670550"/>
          <p14:tracePt t="44375" x="4654550" y="5695950"/>
          <p14:tracePt t="44392" x="4457700" y="5721350"/>
          <p14:tracePt t="44409" x="4267200" y="5734050"/>
          <p14:tracePt t="44410" x="4159250" y="5734050"/>
          <p14:tracePt t="44426" x="4019550" y="5734050"/>
          <p14:tracePt t="44442" x="3892550" y="5734050"/>
          <p14:tracePt t="44459" x="3816350" y="5734050"/>
          <p14:tracePt t="44476" x="3771900" y="5734050"/>
          <p14:tracePt t="44492" x="3752850" y="5734050"/>
          <p14:tracePt t="44509" x="3740150" y="5734050"/>
          <p14:tracePt t="44658" x="3740150" y="5746750"/>
          <p14:tracePt t="44674" x="3771900" y="5746750"/>
          <p14:tracePt t="44682" x="3810000" y="5746750"/>
          <p14:tracePt t="44692" x="3879850" y="5746750"/>
          <p14:tracePt t="44709" x="4070350" y="5746750"/>
          <p14:tracePt t="44726" x="4400550" y="5746750"/>
          <p14:tracePt t="44742" x="4724400" y="5746750"/>
          <p14:tracePt t="44759" x="4953000" y="5746750"/>
          <p14:tracePt t="44776" x="5073650" y="5746750"/>
          <p14:tracePt t="44793" x="5143500" y="5746750"/>
          <p14:tracePt t="44809" x="5175250" y="5746750"/>
          <p14:tracePt t="44809" x="5200650" y="5746750"/>
          <p14:tracePt t="44826" x="5232400" y="5746750"/>
          <p14:tracePt t="44842" x="5289550" y="5746750"/>
          <p14:tracePt t="44860" x="5365750" y="5746750"/>
          <p14:tracePt t="44876" x="5461000" y="5746750"/>
          <p14:tracePt t="44892" x="5613400" y="5746750"/>
          <p14:tracePt t="44909" x="5803900" y="5746750"/>
          <p14:tracePt t="44926" x="5994400" y="5746750"/>
          <p14:tracePt t="44942" x="6191250" y="5721350"/>
          <p14:tracePt t="44959" x="6337300" y="5702300"/>
          <p14:tracePt t="44976" x="6534150" y="5670550"/>
          <p14:tracePt t="44992" x="6661150" y="5651500"/>
          <p14:tracePt t="45009" x="6870700" y="5638800"/>
          <p14:tracePt t="45010" x="6985000" y="5594350"/>
          <p14:tracePt t="45026" x="7226300" y="5594350"/>
          <p14:tracePt t="45042" x="7505700" y="5581650"/>
          <p14:tracePt t="45059" x="7696200" y="5581650"/>
          <p14:tracePt t="45076" x="7778750" y="5581650"/>
          <p14:tracePt t="45092" x="7810500" y="5581650"/>
          <p14:tracePt t="45109" x="7816850" y="5581650"/>
          <p14:tracePt t="45178" x="7823200" y="5581650"/>
          <p14:tracePt t="45194" x="7823200" y="5588000"/>
          <p14:tracePt t="45210" x="7816850" y="5594350"/>
          <p14:tracePt t="45218" x="7810500" y="5607050"/>
          <p14:tracePt t="45226" x="7791450" y="5619750"/>
          <p14:tracePt t="45242" x="7766050" y="5651500"/>
          <p14:tracePt t="45259" x="7727950" y="5740400"/>
          <p14:tracePt t="45276" x="7658100" y="5861050"/>
          <p14:tracePt t="45292" x="7581900" y="5981700"/>
          <p14:tracePt t="45309" x="7537450" y="6096000"/>
          <p14:tracePt t="45326" x="7499350" y="6203950"/>
          <p14:tracePt t="45343" x="7480300" y="6286500"/>
          <p14:tracePt t="45359" x="7480300" y="6330950"/>
          <p14:tracePt t="45376" x="7473950" y="6375400"/>
          <p14:tracePt t="45392" x="7461250" y="6407150"/>
          <p14:tracePt t="45409" x="7461250" y="6438900"/>
          <p14:tracePt t="45410" x="7454900" y="6457950"/>
          <p14:tracePt t="45426" x="7435850" y="6489700"/>
          <p14:tracePt t="45442" x="7416800" y="6508750"/>
          <p14:tracePt t="45459" x="7372350" y="6527800"/>
          <p14:tracePt t="45476" x="7264400" y="6540500"/>
          <p14:tracePt t="45492" x="7054850" y="6540500"/>
          <p14:tracePt t="45509" x="6794500" y="6540500"/>
          <p14:tracePt t="45526" x="6604000" y="6540500"/>
          <p14:tracePt t="45542" x="6496050" y="6540500"/>
          <p14:tracePt t="45559" x="6470650" y="6540500"/>
          <p14:tracePt t="45602" x="6496050" y="6540500"/>
          <p14:tracePt t="45610" x="6502400" y="6540500"/>
          <p14:tracePt t="45618" x="6521450" y="6559550"/>
          <p14:tracePt t="45626" x="6521450" y="6565900"/>
          <p14:tracePt t="45642" x="6521450" y="6597650"/>
          <p14:tracePt t="45659" x="6521450" y="6610350"/>
          <p14:tracePt t="45676" x="6521450" y="6635750"/>
          <p14:tracePt t="45730" x="6559550" y="6616700"/>
          <p14:tracePt t="45738" x="6604000" y="6584950"/>
          <p14:tracePt t="45746" x="6635750" y="6553200"/>
          <p14:tracePt t="45759" x="6680200" y="6502400"/>
          <p14:tracePt t="45776" x="6743700" y="6464300"/>
          <p14:tracePt t="45793" x="6781800" y="6426200"/>
          <p14:tracePt t="45794" x="6788150" y="6419850"/>
          <p14:tracePt t="45818" x="6794500" y="6413500"/>
          <p14:tracePt t="45850" x="6800850" y="6407150"/>
          <p14:tracePt t="45858" x="6807200" y="6400800"/>
          <p14:tracePt t="45882" x="6813550" y="6388100"/>
          <p14:tracePt t="45898" x="6826250" y="6381750"/>
          <p14:tracePt t="45922" x="6826250" y="6369050"/>
          <p14:tracePt t="45930" x="6826250" y="6362700"/>
          <p14:tracePt t="45938" x="6838950" y="6343650"/>
          <p14:tracePt t="45962" x="6838950" y="6324600"/>
          <p14:tracePt t="45970" x="6838950" y="6318250"/>
          <p14:tracePt t="45978" x="6838950" y="6305550"/>
          <p14:tracePt t="45992" x="6838950" y="6273800"/>
          <p14:tracePt t="46009" x="6838950" y="6210300"/>
          <p14:tracePt t="46026" x="6838950" y="6102350"/>
          <p14:tracePt t="46043" x="6813550" y="6019800"/>
          <p14:tracePt t="46060" x="6794500" y="5969000"/>
          <p14:tracePt t="46076" x="6769100" y="5911850"/>
          <p14:tracePt t="46093" x="6711950" y="5829300"/>
          <p14:tracePt t="46109" x="6648450" y="5740400"/>
          <p14:tracePt t="46126" x="6553200" y="5645150"/>
          <p14:tracePt t="46142" x="6445250" y="5562600"/>
          <p14:tracePt t="46159" x="6318250" y="5448300"/>
          <p14:tracePt t="46176" x="6216650" y="5378450"/>
          <p14:tracePt t="46193" x="6134100" y="5321300"/>
          <p14:tracePt t="46209" x="6089650" y="5295900"/>
          <p14:tracePt t="46210" x="6076950" y="5289550"/>
          <p14:tracePt t="46226" x="6064250" y="5276850"/>
          <p14:tracePt t="46243" x="6038850" y="5251450"/>
          <p14:tracePt t="46259" x="6019800" y="5238750"/>
          <p14:tracePt t="46276" x="6007100" y="5219700"/>
          <p14:tracePt t="46293" x="6000750" y="5213350"/>
          <p14:tracePt t="46309" x="5988050" y="5200650"/>
          <p14:tracePt t="46326" x="5981700" y="5187950"/>
          <p14:tracePt t="46343" x="5981700" y="5168900"/>
          <p14:tracePt t="46359" x="5981700" y="5156200"/>
          <p14:tracePt t="46376" x="5994400" y="5137150"/>
          <p14:tracePt t="46393" x="6019800" y="5092700"/>
          <p14:tracePt t="46409" x="6057900" y="5048250"/>
          <p14:tracePt t="46410" x="6076950" y="5035550"/>
          <p14:tracePt t="46426" x="6146800" y="5010150"/>
          <p14:tracePt t="46443" x="6203950" y="5010150"/>
          <p14:tracePt t="46459" x="6254750" y="4997450"/>
          <p14:tracePt t="46476" x="6350000" y="4997450"/>
          <p14:tracePt t="46493" x="6413500" y="4997450"/>
          <p14:tracePt t="46509" x="6470650" y="4997450"/>
          <p14:tracePt t="46526" x="6546850" y="4997450"/>
          <p14:tracePt t="46543" x="6604000" y="4997450"/>
          <p14:tracePt t="46559" x="6661150" y="4997450"/>
          <p14:tracePt t="46576" x="6724650" y="4997450"/>
          <p14:tracePt t="46593" x="6807200" y="4991100"/>
          <p14:tracePt t="46609" x="6921500" y="4953000"/>
          <p14:tracePt t="46610" x="7010400" y="4953000"/>
          <p14:tracePt t="46626" x="7188200" y="4927600"/>
          <p14:tracePt t="46643" x="7404100" y="4876800"/>
          <p14:tracePt t="46659" x="7600950" y="4806950"/>
          <p14:tracePt t="46676" x="7747000" y="4781550"/>
          <p14:tracePt t="46693" x="7854950" y="4756150"/>
          <p14:tracePt t="46709" x="7912100" y="4749800"/>
          <p14:tracePt t="46726" x="7918450" y="4749800"/>
          <p14:tracePt t="46743" x="7931150" y="4749800"/>
          <p14:tracePt t="46786" x="7937500" y="4749800"/>
          <p14:tracePt t="46802" x="7956550" y="4743450"/>
          <p14:tracePt t="46827" x="7988300" y="4699000"/>
          <p14:tracePt t="46834" x="7994650" y="4692650"/>
          <p14:tracePt t="46843" x="8013700" y="4654550"/>
          <p14:tracePt t="46859" x="8064500" y="4603750"/>
          <p14:tracePt t="46876" x="8115300" y="4540250"/>
          <p14:tracePt t="46893" x="8140700" y="4495800"/>
          <p14:tracePt t="46909" x="8159750" y="4457700"/>
          <p14:tracePt t="46926" x="8159750" y="4419600"/>
          <p14:tracePt t="46943" x="8159750" y="4387850"/>
          <p14:tracePt t="46959" x="8159750" y="4343400"/>
          <p14:tracePt t="46976" x="8159750" y="4298950"/>
          <p14:tracePt t="46993" x="8153400" y="4216400"/>
          <p14:tracePt t="47010" x="8070850" y="4076700"/>
          <p14:tracePt t="47026" x="8013700" y="3987800"/>
          <p14:tracePt t="47044" x="7969250" y="3898900"/>
          <p14:tracePt t="47059" x="7950200" y="3854450"/>
          <p14:tracePt t="47076" x="7924800" y="3810000"/>
          <p14:tracePt t="47093" x="7912100" y="3771900"/>
          <p14:tracePt t="47110" x="7905750" y="3721100"/>
          <p14:tracePt t="47126" x="7893050" y="3683000"/>
          <p14:tracePt t="47143" x="7880350" y="3638550"/>
          <p14:tracePt t="47159" x="7867650" y="3606800"/>
          <p14:tracePt t="47298" x="7880350" y="3619500"/>
          <p14:tracePt t="47306" x="7912100" y="3644900"/>
          <p14:tracePt t="47314" x="7969250" y="3657600"/>
          <p14:tracePt t="47327" x="8020050" y="3657600"/>
          <p14:tracePt t="47343" x="8147050" y="3657600"/>
          <p14:tracePt t="47360" x="8318500" y="3657600"/>
          <p14:tracePt t="47376" x="8610600" y="3657600"/>
          <p14:tracePt t="47393" x="8839200" y="3657600"/>
          <p14:tracePt t="47410" x="9004300" y="3638550"/>
          <p14:tracePt t="47410" x="9010650" y="3638550"/>
          <p14:tracePt t="47426" x="9036050" y="3638550"/>
          <p14:tracePt t="47443" x="9042400" y="3632200"/>
          <p14:tracePt t="47460" x="9042400" y="3625850"/>
          <p14:tracePt t="47476" x="9042400" y="3600450"/>
          <p14:tracePt t="47493" x="9042400" y="3587750"/>
          <p14:tracePt t="47510" x="8991600" y="3556000"/>
          <p14:tracePt t="47526" x="8940800" y="3536950"/>
          <p14:tracePt t="47543" x="8864600" y="3511550"/>
          <p14:tracePt t="47560" x="8788400" y="3511550"/>
          <p14:tracePt t="47576" x="8661400" y="3498850"/>
          <p14:tracePt t="47593" x="8534400" y="3486150"/>
          <p14:tracePt t="47609" x="8388350" y="3460750"/>
          <p14:tracePt t="47610" x="8337550" y="3460750"/>
          <p14:tracePt t="47626" x="8140700" y="3460750"/>
          <p14:tracePt t="47643" x="7950200" y="3460750"/>
          <p14:tracePt t="47660" x="7778750" y="3460750"/>
          <p14:tracePt t="47676" x="7651750" y="3460750"/>
          <p14:tracePt t="47693" x="7588250" y="3460750"/>
          <p14:tracePt t="47710" x="7569200" y="3460750"/>
          <p14:tracePt t="47726" x="7550150" y="3454400"/>
          <p14:tracePt t="47754" x="7550150" y="3441700"/>
          <p14:tracePt t="47762" x="7550150" y="3429000"/>
          <p14:tracePt t="47776" x="7550150" y="3422650"/>
          <p14:tracePt t="47793" x="7550150" y="3378200"/>
          <p14:tracePt t="47810" x="7562850" y="3346450"/>
          <p14:tracePt t="47810" x="7569200" y="3327400"/>
          <p14:tracePt t="47827" x="7607300" y="3270250"/>
          <p14:tracePt t="47843" x="7639050" y="3219450"/>
          <p14:tracePt t="47860" x="7677150" y="3162300"/>
          <p14:tracePt t="47876" x="7715250" y="3111500"/>
          <p14:tracePt t="47893" x="7734300" y="3086100"/>
          <p14:tracePt t="47910" x="7734300" y="3079750"/>
          <p14:tracePt t="47926" x="7740650" y="3054350"/>
          <p14:tracePt t="47954" x="7747000" y="3048000"/>
          <p14:tracePt t="47970" x="7753350" y="3041650"/>
          <p14:tracePt t="47994" x="7766050" y="3022600"/>
          <p14:tracePt t="48002" x="7766050" y="3016250"/>
          <p14:tracePt t="48010" x="7772400" y="3009900"/>
          <p14:tracePt t="48026" x="7797800" y="2946400"/>
          <p14:tracePt t="48043" x="7816850" y="2876550"/>
          <p14:tracePt t="48060" x="7874000" y="2813050"/>
          <p14:tracePt t="48076" x="7962900" y="2724150"/>
          <p14:tracePt t="48093" x="8064500" y="2667000"/>
          <p14:tracePt t="48110" x="8128000" y="2635250"/>
          <p14:tracePt t="48126" x="8172450" y="2635250"/>
          <p14:tracePt t="48143" x="8178800" y="2635250"/>
          <p14:tracePt t="48170" x="8191500" y="2635250"/>
          <p14:tracePt t="48186" x="8204200" y="2654300"/>
          <p14:tracePt t="48210" x="8210550" y="2660650"/>
          <p14:tracePt t="48226" x="8210550" y="2673350"/>
          <p14:tracePt t="48234" x="8210550" y="2686050"/>
          <p14:tracePt t="48243" x="8210550" y="2692400"/>
          <p14:tracePt t="48260" x="8210550" y="2711450"/>
          <p14:tracePt t="48277" x="8210550" y="2736850"/>
          <p14:tracePt t="48293" x="8210550" y="2768600"/>
          <p14:tracePt t="48310" x="8197850" y="2825750"/>
          <p14:tracePt t="48326" x="8178800" y="2908300"/>
          <p14:tracePt t="48343" x="8153400" y="2952750"/>
          <p14:tracePt t="48360" x="8134350" y="3009900"/>
          <p14:tracePt t="48376" x="8121650" y="3028950"/>
          <p14:tracePt t="48393" x="8115300" y="3048000"/>
          <p14:tracePt t="48410" x="8115300" y="3054350"/>
          <p14:tracePt t="48426" x="8115300" y="3060700"/>
          <p14:tracePt t="48483" x="8147050" y="3098800"/>
          <p14:tracePt t="48490" x="8178800" y="3117850"/>
          <p14:tracePt t="48499" x="8197850" y="31369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Distribution of Planets</a:t>
            </a:r>
            <a:endParaRPr lang="en-CA" sz="4800" b="1" dirty="0">
              <a:latin typeface="+mn-lt"/>
            </a:endParaRPr>
          </a:p>
        </p:txBody>
      </p:sp>
      <mc:AlternateContent xmlns:mc="http://schemas.openxmlformats.org/markup-compatibility/2006" xmlns:a14="http://schemas.microsoft.com/office/drawing/2010/main">
        <mc:Choice Requires="a14">
          <p:sp>
            <p:nvSpPr>
              <p:cNvPr id="4" name="TextBox 3"/>
              <p:cNvSpPr txBox="1"/>
              <p:nvPr/>
            </p:nvSpPr>
            <p:spPr>
              <a:xfrm>
                <a:off x="1107831" y="1552222"/>
                <a:ext cx="7162800" cy="4501489"/>
              </a:xfrm>
              <a:prstGeom prst="rect">
                <a:avLst/>
              </a:prstGeom>
              <a:noFill/>
            </p:spPr>
            <p:txBody>
              <a:bodyPr wrap="square" rtlCol="0">
                <a:spAutoFit/>
              </a:bodyPr>
              <a:lstStyle/>
              <a:p>
                <a:pPr>
                  <a:spcAft>
                    <a:spcPts val="600"/>
                  </a:spcAft>
                </a:pPr>
                <a:r>
                  <a:rPr lang="en-CA" sz="2000" b="1" dirty="0" smtClean="0"/>
                  <a:t>Bode</a:t>
                </a:r>
                <a:r>
                  <a:rPr lang="en-CA" sz="2000" dirty="0" smtClean="0"/>
                  <a:t> in the late 1700s tried to understand the distribution of planets; that is, the organization of their distances from the Sun.  He, with </a:t>
                </a:r>
                <a:r>
                  <a:rPr lang="en-CA" sz="2000" b="1" dirty="0" err="1" smtClean="0"/>
                  <a:t>Titius</a:t>
                </a:r>
                <a:r>
                  <a:rPr lang="en-CA" sz="2000" dirty="0" smtClean="0"/>
                  <a:t>, offered a law that seemed to “predict” the planetary positons.  The law has been variously described by different mathematical relationships.  The original form of the law:  </a:t>
                </a:r>
                <a:endParaRPr lang="en-CA" sz="2000" dirty="0"/>
              </a:p>
              <a:p>
                <a:pPr algn="ctr">
                  <a:spcAft>
                    <a:spcPts val="600"/>
                  </a:spcAft>
                </a:pPr>
                <a14:m>
                  <m:oMath xmlns:m="http://schemas.openxmlformats.org/officeDocument/2006/math">
                    <m:r>
                      <a:rPr lang="en-CA" sz="2000" b="1" i="1" smtClean="0">
                        <a:latin typeface="Cambria Math" panose="02040503050406030204" pitchFamily="18" charset="0"/>
                      </a:rPr>
                      <m:t>𝒂</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𝟒</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𝟑</m:t>
                    </m:r>
                    <m:r>
                      <a:rPr lang="en-CA" sz="2000" b="1" i="1" smtClean="0">
                        <a:latin typeface="Cambria Math" panose="02040503050406030204" pitchFamily="18" charset="0"/>
                      </a:rPr>
                      <m:t> ×</m:t>
                    </m:r>
                    <m:sSup>
                      <m:sSupPr>
                        <m:ctrlPr>
                          <a:rPr lang="en-CA" sz="2000" b="1" i="1" smtClean="0">
                            <a:latin typeface="Cambria Math" panose="02040503050406030204" pitchFamily="18" charset="0"/>
                          </a:rPr>
                        </m:ctrlPr>
                      </m:sSupPr>
                      <m:e>
                        <m:r>
                          <a:rPr lang="en-CA" sz="2000" b="1" i="1" smtClean="0">
                            <a:latin typeface="Cambria Math" panose="02040503050406030204" pitchFamily="18" charset="0"/>
                          </a:rPr>
                          <m:t>𝟐</m:t>
                        </m:r>
                      </m:e>
                      <m:sup>
                        <m:r>
                          <a:rPr lang="en-CA" sz="2000" b="1" i="1" smtClean="0">
                            <a:latin typeface="Cambria Math" panose="02040503050406030204" pitchFamily="18" charset="0"/>
                          </a:rPr>
                          <m:t>𝒌</m:t>
                        </m:r>
                        <m:r>
                          <a:rPr lang="en-CA" sz="2000" b="1" i="1" smtClean="0">
                            <a:latin typeface="Cambria Math" panose="02040503050406030204" pitchFamily="18" charset="0"/>
                          </a:rPr>
                          <m:t>−</m:t>
                        </m:r>
                        <m:r>
                          <a:rPr lang="en-CA" sz="2000" b="1" i="1" smtClean="0">
                            <a:latin typeface="Cambria Math" panose="02040503050406030204" pitchFamily="18" charset="0"/>
                          </a:rPr>
                          <m:t>𝟏</m:t>
                        </m:r>
                      </m:sup>
                    </m:sSup>
                  </m:oMath>
                </a14:m>
                <a:r>
                  <a:rPr lang="en-CA" sz="2000" b="1" dirty="0" smtClean="0"/>
                  <a:t> AU</a:t>
                </a:r>
              </a:p>
              <a:p>
                <a:pPr>
                  <a:spcAft>
                    <a:spcPts val="600"/>
                  </a:spcAft>
                </a:pPr>
                <a:r>
                  <a:rPr lang="en-CA" sz="2000" dirty="0" smtClean="0"/>
                  <a:t>where</a:t>
                </a:r>
                <a14:m>
                  <m:oMath xmlns:m="http://schemas.openxmlformats.org/officeDocument/2006/math">
                    <m:r>
                      <a:rPr lang="en-CA" sz="2000" b="0" i="1" smtClean="0">
                        <a:latin typeface="Cambria Math" panose="02040503050406030204" pitchFamily="18" charset="0"/>
                      </a:rPr>
                      <m:t> </m:t>
                    </m:r>
                    <m:r>
                      <a:rPr lang="en-CA" sz="2000" b="1" i="1" smtClean="0">
                        <a:latin typeface="Cambria Math" panose="02040503050406030204" pitchFamily="18" charset="0"/>
                      </a:rPr>
                      <m:t>𝒌</m:t>
                    </m:r>
                  </m:oMath>
                </a14:m>
                <a:r>
                  <a:rPr lang="en-CA" sz="2000" dirty="0" smtClean="0"/>
                  <a:t> is the planet number counting out from the Sun and </a:t>
                </a:r>
                <a14:m>
                  <m:oMath xmlns:m="http://schemas.openxmlformats.org/officeDocument/2006/math">
                    <m:r>
                      <a:rPr lang="en-CA" sz="2000" b="1" i="1">
                        <a:solidFill>
                          <a:prstClr val="black"/>
                        </a:solidFill>
                        <a:latin typeface="Cambria Math" panose="02040503050406030204" pitchFamily="18" charset="0"/>
                      </a:rPr>
                      <m:t>𝒂</m:t>
                    </m:r>
                  </m:oMath>
                </a14:m>
                <a:r>
                  <a:rPr lang="en-CA" sz="2000" dirty="0" smtClean="0"/>
                  <a:t> is its orbital semi-major axis.</a:t>
                </a:r>
              </a:p>
              <a:p>
                <a:pPr>
                  <a:spcAft>
                    <a:spcPts val="600"/>
                  </a:spcAft>
                </a:pPr>
                <a:r>
                  <a:rPr lang="en-CA" sz="2000" dirty="0" smtClean="0"/>
                  <a:t>Another simple regression relationship:</a:t>
                </a:r>
              </a:p>
              <a:p>
                <a:pPr algn="ctr">
                  <a:spcAft>
                    <a:spcPts val="600"/>
                  </a:spcAft>
                </a:pPr>
                <a14:m>
                  <m:oMath xmlns:m="http://schemas.openxmlformats.org/officeDocument/2006/math">
                    <m:r>
                      <a:rPr lang="en-CA" sz="2000" b="1" i="1" smtClean="0">
                        <a:latin typeface="Cambria Math" panose="02040503050406030204" pitchFamily="18" charset="0"/>
                      </a:rPr>
                      <m:t>𝒂</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𝟗</m:t>
                    </m:r>
                    <m:r>
                      <a:rPr lang="en-CA" sz="2000" b="1" i="1" smtClean="0">
                        <a:latin typeface="Cambria Math" panose="02040503050406030204" pitchFamily="18" charset="0"/>
                      </a:rPr>
                      <m:t> </m:t>
                    </m:r>
                    <m:sSup>
                      <m:sSupPr>
                        <m:ctrlPr>
                          <a:rPr lang="en-CA" sz="2000" b="1" i="1" smtClean="0">
                            <a:latin typeface="Cambria Math" panose="02040503050406030204" pitchFamily="18" charset="0"/>
                          </a:rPr>
                        </m:ctrlPr>
                      </m:sSupPr>
                      <m:e>
                        <m:r>
                          <a:rPr lang="en-CA" sz="2000" b="1" i="1" smtClean="0">
                            <a:latin typeface="Cambria Math" panose="02040503050406030204" pitchFamily="18" charset="0"/>
                          </a:rPr>
                          <m:t>𝒆</m:t>
                        </m:r>
                      </m:e>
                      <m:sup>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𝟓𝟒</m:t>
                        </m:r>
                        <m:r>
                          <a:rPr lang="en-CA" sz="2000" b="1" i="1" smtClean="0">
                            <a:latin typeface="Cambria Math" panose="02040503050406030204" pitchFamily="18" charset="0"/>
                          </a:rPr>
                          <m:t>𝒌</m:t>
                        </m:r>
                      </m:sup>
                    </m:sSup>
                    <m:r>
                      <a:rPr lang="en-CA" sz="2000" b="1" i="1" smtClean="0">
                        <a:latin typeface="Cambria Math" panose="02040503050406030204" pitchFamily="18" charset="0"/>
                      </a:rPr>
                      <m:t> </m:t>
                    </m:r>
                  </m:oMath>
                </a14:m>
                <a:r>
                  <a:rPr lang="en-CA" sz="2000" b="1" dirty="0" smtClean="0"/>
                  <a:t> AU</a:t>
                </a:r>
              </a:p>
              <a:p>
                <a:pPr>
                  <a:spcAft>
                    <a:spcPts val="600"/>
                  </a:spcAft>
                </a:pPr>
                <a:r>
                  <a:rPr lang="en-CA" sz="2000" dirty="0" smtClean="0"/>
                  <a:t>Do these empirical laws really tell us anything about the distribution of planets about other stars or are they particular to our Solar System?</a:t>
                </a:r>
              </a:p>
            </p:txBody>
          </p:sp>
        </mc:Choice>
        <mc:Fallback xmlns="">
          <p:sp>
            <p:nvSpPr>
              <p:cNvPr id="4" name="TextBox 3"/>
              <p:cNvSpPr txBox="1">
                <a:spLocks noRot="1" noChangeAspect="1" noMove="1" noResize="1" noEditPoints="1" noAdjustHandles="1" noChangeArrowheads="1" noChangeShapeType="1" noTextEdit="1"/>
              </p:cNvSpPr>
              <p:nvPr/>
            </p:nvSpPr>
            <p:spPr>
              <a:xfrm>
                <a:off x="1107831" y="1552222"/>
                <a:ext cx="7162800" cy="4501489"/>
              </a:xfrm>
              <a:prstGeom prst="rect">
                <a:avLst/>
              </a:prstGeom>
              <a:blipFill rotWithShape="0">
                <a:blip r:embed="rId4"/>
                <a:stretch>
                  <a:fillRect l="-936" t="-813" r="-851" b="-1491"/>
                </a:stretch>
              </a:blipFill>
            </p:spPr>
            <p:txBody>
              <a:bodyPr/>
              <a:lstStyle/>
              <a:p>
                <a:r>
                  <a:rPr lang="en-CA">
                    <a:noFill/>
                  </a:rPr>
                  <a:t> </a:t>
                </a:r>
              </a:p>
            </p:txBody>
          </p:sp>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794" y="1270430"/>
            <a:ext cx="6988235" cy="540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908413"/>
      </p:ext>
    </p:extLst>
  </p:cSld>
  <p:clrMapOvr>
    <a:masterClrMapping/>
  </p:clrMapOvr>
  <mc:AlternateContent xmlns:mc="http://schemas.openxmlformats.org/markup-compatibility/2006" xmlns:p14="http://schemas.microsoft.com/office/powerpoint/2010/main">
    <mc:Choice Requires="p14">
      <p:transition spd="slow" p14:dur="2000" advTm="67951"/>
    </mc:Choice>
    <mc:Fallback xmlns="">
      <p:transition spd="slow" advTm="6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16" x="8153400" y="3136900"/>
          <p14:tracePt t="1223" x="8045450" y="3136900"/>
          <p14:tracePt t="1242" x="7886700" y="3136900"/>
          <p14:tracePt t="1258" x="7854950" y="3136900"/>
          <p14:tracePt t="1512" x="7829550" y="3136900"/>
          <p14:tracePt t="1519" x="7810500" y="3124200"/>
          <p14:tracePt t="1527" x="7740650" y="3092450"/>
          <p14:tracePt t="1542" x="7632700" y="3048000"/>
          <p14:tracePt t="1559" x="7181850" y="2863850"/>
          <p14:tracePt t="1576" x="6953250" y="2794000"/>
          <p14:tracePt t="1592" x="6788150" y="2755900"/>
          <p14:tracePt t="1608" x="6750050" y="2743200"/>
          <p14:tracePt t="1625" x="6737350" y="2736850"/>
          <p14:tracePt t="1642" x="6705600" y="2724150"/>
          <p14:tracePt t="1658" x="6686550" y="2717800"/>
          <p14:tracePt t="1675" x="6648450" y="2679700"/>
          <p14:tracePt t="1692" x="6635750" y="2559050"/>
          <p14:tracePt t="1708" x="6635750" y="2400300"/>
          <p14:tracePt t="1725" x="6635750" y="2209800"/>
          <p14:tracePt t="1742" x="6654800" y="2051050"/>
          <p14:tracePt t="1758" x="6692900" y="1885950"/>
          <p14:tracePt t="1759" x="6737350" y="1758950"/>
          <p14:tracePt t="1775" x="6813550" y="1587500"/>
          <p14:tracePt t="1792" x="6889750" y="1435100"/>
          <p14:tracePt t="1809" x="6978650" y="1295400"/>
          <p14:tracePt t="1825" x="7010400" y="1225550"/>
          <p14:tracePt t="1842" x="7035800" y="1168400"/>
          <p14:tracePt t="1859" x="7054850" y="1136650"/>
          <p14:tracePt t="1875" x="7054850" y="1130300"/>
          <p14:tracePt t="1892" x="7061200" y="1111250"/>
          <p14:tracePt t="1908" x="7067550" y="1104900"/>
          <p14:tracePt t="1925" x="7067550" y="1098550"/>
          <p14:tracePt t="2255" x="7067550" y="1123950"/>
          <p14:tracePt t="2263" x="7067550" y="1193800"/>
          <p14:tracePt t="2275" x="7067550" y="1263650"/>
          <p14:tracePt t="2292" x="7118350" y="1549400"/>
          <p14:tracePt t="2309" x="7677150" y="1885950"/>
          <p14:tracePt t="2325" x="8794750" y="2355850"/>
          <p14:tracePt t="4359" x="9105900" y="1663700"/>
          <p14:tracePt t="4360" x="9074150" y="1651000"/>
          <p14:tracePt t="4376" x="9010650" y="1651000"/>
          <p14:tracePt t="4392" x="8915400" y="1651000"/>
          <p14:tracePt t="4409" x="8794750" y="1651000"/>
          <p14:tracePt t="4426" x="8616950" y="1651000"/>
          <p14:tracePt t="4442" x="8477250" y="1651000"/>
          <p14:tracePt t="4459" x="8337550" y="1651000"/>
          <p14:tracePt t="4476" x="8210550" y="1651000"/>
          <p14:tracePt t="4492" x="8089900" y="1651000"/>
          <p14:tracePt t="4509" x="7924800" y="1670050"/>
          <p14:tracePt t="4526" x="7727950" y="1708150"/>
          <p14:tracePt t="4542" x="7499350" y="1765300"/>
          <p14:tracePt t="4559" x="7213600" y="1822450"/>
          <p14:tracePt t="4560" x="7073900" y="1835150"/>
          <p14:tracePt t="4576" x="6743700" y="1892300"/>
          <p14:tracePt t="4592" x="6381750" y="1924050"/>
          <p14:tracePt t="4609" x="6051550" y="1968500"/>
          <p14:tracePt t="4626" x="5721350" y="1968500"/>
          <p14:tracePt t="4642" x="5448300" y="1968500"/>
          <p14:tracePt t="4659" x="5289550" y="1968500"/>
          <p14:tracePt t="4676" x="5187950" y="1968500"/>
          <p14:tracePt t="4692" x="5130800" y="1955800"/>
          <p14:tracePt t="4709" x="5099050" y="1943100"/>
          <p14:tracePt t="4726" x="5060950" y="1936750"/>
          <p14:tracePt t="4743" x="5054600" y="1936750"/>
          <p14:tracePt t="4759" x="5010150" y="1917700"/>
          <p14:tracePt t="4760" x="4997450" y="1917700"/>
          <p14:tracePt t="4776" x="4972050" y="1905000"/>
          <p14:tracePt t="4792" x="4902200" y="1873250"/>
          <p14:tracePt t="4809" x="4832350" y="1847850"/>
          <p14:tracePt t="4826" x="4737100" y="1816100"/>
          <p14:tracePt t="4843" x="4667250" y="1797050"/>
          <p14:tracePt t="4859" x="4578350" y="1752600"/>
          <p14:tracePt t="4876" x="4495800" y="1720850"/>
          <p14:tracePt t="4893" x="4425950" y="1689100"/>
          <p14:tracePt t="4909" x="4311650" y="1644650"/>
          <p14:tracePt t="4926" x="4178300" y="1593850"/>
          <p14:tracePt t="4943" x="4025900" y="1530350"/>
          <p14:tracePt t="4959" x="3810000" y="1492250"/>
          <p14:tracePt t="4960" x="3702050" y="1447800"/>
          <p14:tracePt t="4976" x="3524250" y="1422400"/>
          <p14:tracePt t="4993" x="3409950" y="1403350"/>
          <p14:tracePt t="5009" x="3352800" y="1390650"/>
          <p14:tracePt t="5026" x="3308350" y="1390650"/>
          <p14:tracePt t="5043" x="3282950" y="1390650"/>
          <p14:tracePt t="5059" x="3251200" y="1390650"/>
          <p14:tracePt t="5076" x="3238500" y="1390650"/>
          <p14:tracePt t="5093" x="3194050" y="1390650"/>
          <p14:tracePt t="5109" x="3149600" y="1403350"/>
          <p14:tracePt t="5126" x="3092450" y="1409700"/>
          <p14:tracePt t="5143" x="3028950" y="1422400"/>
          <p14:tracePt t="5159" x="2959100" y="1428750"/>
          <p14:tracePt t="5160" x="2946400" y="1441450"/>
          <p14:tracePt t="5176" x="2914650" y="1441450"/>
          <p14:tracePt t="5193" x="2882900" y="1447800"/>
          <p14:tracePt t="5232" x="2876550" y="1447800"/>
          <p14:tracePt t="5360" x="2895600" y="1447800"/>
          <p14:tracePt t="5368" x="2921000" y="1435100"/>
          <p14:tracePt t="5376" x="2952750" y="1422400"/>
          <p14:tracePt t="5393" x="3022600" y="1390650"/>
          <p14:tracePt t="5409" x="3079750" y="1371600"/>
          <p14:tracePt t="5426" x="3130550" y="1371600"/>
          <p14:tracePt t="5443" x="3200400" y="1371600"/>
          <p14:tracePt t="5459" x="3282950" y="1371600"/>
          <p14:tracePt t="5477" x="3371850" y="1371600"/>
          <p14:tracePt t="5493" x="3479800" y="1371600"/>
          <p14:tracePt t="5509" x="3581400" y="1371600"/>
          <p14:tracePt t="5526" x="3638550" y="1371600"/>
          <p14:tracePt t="5543" x="3670300" y="1371600"/>
          <p14:tracePt t="5559" x="3689350" y="1365250"/>
          <p14:tracePt t="5560" x="3695700" y="1365250"/>
          <p14:tracePt t="5601" x="3702050" y="1365250"/>
          <p14:tracePt t="5640" x="3721100" y="1346200"/>
          <p14:tracePt t="5680" x="3733800" y="1346200"/>
          <p14:tracePt t="5696" x="3752850" y="1346200"/>
          <p14:tracePt t="5704" x="3759200" y="1346200"/>
          <p14:tracePt t="5712" x="3778250" y="1346200"/>
          <p14:tracePt t="5726" x="3790950" y="1346200"/>
          <p14:tracePt t="5743" x="3835400" y="1346200"/>
          <p14:tracePt t="5759" x="3924300" y="1346200"/>
          <p14:tracePt t="5760" x="4006850" y="1346200"/>
          <p14:tracePt t="5776" x="4267200" y="1346200"/>
          <p14:tracePt t="5793" x="4629150" y="1346200"/>
          <p14:tracePt t="5809" x="5092700" y="1358900"/>
          <p14:tracePt t="5826" x="5562600" y="1371600"/>
          <p14:tracePt t="5843" x="5911850" y="1371600"/>
          <p14:tracePt t="5859" x="6153150" y="1371600"/>
          <p14:tracePt t="5876" x="6261100" y="1371600"/>
          <p14:tracePt t="5893" x="6305550" y="1371600"/>
          <p14:tracePt t="5909" x="6324600" y="1371600"/>
          <p14:tracePt t="5926" x="6343650" y="1371600"/>
          <p14:tracePt t="5943" x="6375400" y="1352550"/>
          <p14:tracePt t="5960" x="6388100" y="1346200"/>
          <p14:tracePt t="5960" x="6407150" y="1339850"/>
          <p14:tracePt t="5976" x="6432550" y="1320800"/>
          <p14:tracePt t="5993" x="6464300" y="1301750"/>
          <p14:tracePt t="6009" x="6489700" y="1301750"/>
          <p14:tracePt t="6026" x="6515100" y="1295400"/>
          <p14:tracePt t="6043" x="6559550" y="1276350"/>
          <p14:tracePt t="6060" x="6591300" y="1276350"/>
          <p14:tracePt t="6076" x="6635750" y="1270000"/>
          <p14:tracePt t="6093" x="6718300" y="1270000"/>
          <p14:tracePt t="6110" x="6781800" y="1257300"/>
          <p14:tracePt t="6126" x="6864350" y="1257300"/>
          <p14:tracePt t="6143" x="6915150" y="1257300"/>
          <p14:tracePt t="6160" x="6985000" y="1257300"/>
          <p14:tracePt t="6160" x="7023100" y="1257300"/>
          <p14:tracePt t="6176" x="7067550" y="1257300"/>
          <p14:tracePt t="6193" x="7124700" y="1257300"/>
          <p14:tracePt t="6210" x="7156450" y="1257300"/>
          <p14:tracePt t="6226" x="7200900" y="1257300"/>
          <p14:tracePt t="6243" x="7232650" y="1257300"/>
          <p14:tracePt t="6260" x="7251700" y="1257300"/>
          <p14:tracePt t="6276" x="7270750" y="1257300"/>
          <p14:tracePt t="6293" x="7277100" y="1257300"/>
          <p14:tracePt t="6310" x="7289800" y="1257300"/>
          <p14:tracePt t="6328" x="7302500" y="1257300"/>
          <p14:tracePt t="6368" x="7308850" y="1257300"/>
          <p14:tracePt t="6624" x="7315200" y="1257300"/>
          <p14:tracePt t="6664" x="7327900" y="1263650"/>
          <p14:tracePt t="6720" x="7334250" y="1276350"/>
          <p14:tracePt t="6760" x="7340600" y="1282700"/>
          <p14:tracePt t="6784" x="7353300" y="1289050"/>
          <p14:tracePt t="6808" x="7366000" y="1289050"/>
          <p14:tracePt t="6816" x="7391400" y="1308100"/>
          <p14:tracePt t="6826" x="7397750" y="1308100"/>
          <p14:tracePt t="6843" x="7423150" y="1314450"/>
          <p14:tracePt t="6860" x="7435850" y="1314450"/>
          <p14:tracePt t="6876" x="7461250" y="1314450"/>
          <p14:tracePt t="6893" x="7473950" y="1314450"/>
          <p14:tracePt t="6910" x="7499350" y="1314450"/>
          <p14:tracePt t="6926" x="7505700" y="1314450"/>
          <p14:tracePt t="6943" x="7518400" y="1314450"/>
          <p14:tracePt t="6960" x="7543800" y="1314450"/>
          <p14:tracePt t="6960" x="7550150" y="1314450"/>
          <p14:tracePt t="6976" x="7594600" y="1314450"/>
          <p14:tracePt t="6993" x="7670800" y="1314450"/>
          <p14:tracePt t="7010" x="7734300" y="1320800"/>
          <p14:tracePt t="7026" x="7848600" y="1333500"/>
          <p14:tracePt t="7043" x="7943850" y="1358900"/>
          <p14:tracePt t="7060" x="8013700" y="1365250"/>
          <p14:tracePt t="7076" x="8077200" y="1377950"/>
          <p14:tracePt t="7093" x="8134350" y="1390650"/>
          <p14:tracePt t="7110" x="8178800" y="1397000"/>
          <p14:tracePt t="7126" x="8185150" y="1403350"/>
          <p14:tracePt t="7143" x="8223250" y="1422400"/>
          <p14:tracePt t="7160" x="8242300" y="1447800"/>
          <p14:tracePt t="7161" x="8255000" y="1454150"/>
          <p14:tracePt t="7177" x="8280400" y="1460500"/>
          <p14:tracePt t="7193" x="8305800" y="1485900"/>
          <p14:tracePt t="7210" x="8324850" y="1524000"/>
          <p14:tracePt t="7226" x="8331200" y="1536700"/>
          <p14:tracePt t="7243" x="8350250" y="1549400"/>
          <p14:tracePt t="7260" x="8356600" y="1568450"/>
          <p14:tracePt t="7280" x="8362950" y="1574800"/>
          <p14:tracePt t="7625" x="8369300" y="1574800"/>
          <p14:tracePt t="7657" x="8375650" y="1574800"/>
          <p14:tracePt t="7897" x="8388350" y="1574800"/>
          <p14:tracePt t="7945" x="8388350" y="1587500"/>
          <p14:tracePt t="8185" x="8382000" y="1593850"/>
          <p14:tracePt t="8761" x="8375650" y="1593850"/>
          <p14:tracePt t="8777" x="8369300" y="1581150"/>
          <p14:tracePt t="8785" x="8362950" y="1574800"/>
          <p14:tracePt t="8793" x="8356600" y="1568450"/>
          <p14:tracePt t="8810" x="8350250" y="1562100"/>
          <p14:tracePt t="8841" x="8337550" y="1555750"/>
          <p14:tracePt t="9441" x="8324850" y="1555750"/>
          <p14:tracePt t="9633" x="8318500" y="1555750"/>
          <p14:tracePt t="9649" x="8305800" y="1536700"/>
          <p14:tracePt t="10073" x="8299450" y="1549400"/>
          <p14:tracePt t="10105" x="8280400" y="1549400"/>
          <p14:tracePt t="10113" x="8274050" y="1549400"/>
          <p14:tracePt t="10121" x="8267700" y="1549400"/>
          <p14:tracePt t="10129" x="8261350" y="1549400"/>
          <p14:tracePt t="10144" x="8223250" y="1536700"/>
          <p14:tracePt t="10160" x="8210550" y="1524000"/>
          <p14:tracePt t="10161" x="8191500" y="1517650"/>
          <p14:tracePt t="10177" x="8166100" y="1492250"/>
          <p14:tracePt t="10194" x="8147050" y="1479550"/>
          <p14:tracePt t="10210" x="8134350" y="1479550"/>
          <p14:tracePt t="10227" x="8121650" y="1479550"/>
          <p14:tracePt t="10244" x="8108950" y="1479550"/>
          <p14:tracePt t="10260" x="8077200" y="1479550"/>
          <p14:tracePt t="10277" x="8013700" y="1517650"/>
          <p14:tracePt t="10294" x="7956550" y="1562100"/>
          <p14:tracePt t="10311" x="7899400" y="1606550"/>
          <p14:tracePt t="10327" x="7874000" y="1612900"/>
          <p14:tracePt t="10344" x="7867650" y="1619250"/>
          <p14:tracePt t="10361" x="7848600" y="1619250"/>
          <p14:tracePt t="10377" x="7842250" y="1619250"/>
          <p14:tracePt t="10394" x="7835900" y="1619250"/>
          <p14:tracePt t="10425" x="7829550" y="1619250"/>
          <p14:tracePt t="10433" x="7829550" y="1612900"/>
          <p14:tracePt t="10444" x="7829550" y="1587500"/>
          <p14:tracePt t="10460" x="7816850" y="1517650"/>
          <p14:tracePt t="10477" x="7816850" y="1435100"/>
          <p14:tracePt t="10494" x="7785100" y="1339850"/>
          <p14:tracePt t="10511" x="7778750" y="1282700"/>
          <p14:tracePt t="10527" x="7772400" y="1250950"/>
          <p14:tracePt t="10585" x="7772400" y="1270000"/>
          <p14:tracePt t="10594" x="7772400" y="1320800"/>
          <p14:tracePt t="10611" x="7772400" y="1428750"/>
          <p14:tracePt t="10627" x="7772400" y="1587500"/>
          <p14:tracePt t="10644" x="7772400" y="1727200"/>
          <p14:tracePt t="10661" x="7772400" y="1854200"/>
          <p14:tracePt t="10678" x="7772400" y="1949450"/>
          <p14:tracePt t="10694" x="7772400" y="2025650"/>
          <p14:tracePt t="10710" x="7772400" y="2082800"/>
          <p14:tracePt t="10727" x="7772400" y="2108200"/>
          <p14:tracePt t="10744" x="7772400" y="2114550"/>
          <p14:tracePt t="10833" x="7759700" y="2120900"/>
          <p14:tracePt t="10841" x="7753350" y="2120900"/>
          <p14:tracePt t="10849" x="7747000" y="2120900"/>
          <p14:tracePt t="10861" x="7740650" y="2120900"/>
          <p14:tracePt t="10877" x="7696200" y="2178050"/>
          <p14:tracePt t="10894" x="7658100" y="2324100"/>
          <p14:tracePt t="10911" x="7575550" y="2520950"/>
          <p14:tracePt t="10927" x="7518400" y="2774950"/>
          <p14:tracePt t="10944" x="7480300" y="3117850"/>
          <p14:tracePt t="10961" x="7435850" y="3448050"/>
          <p14:tracePt t="10961" x="7423150" y="3625850"/>
          <p14:tracePt t="10977" x="7378700" y="3937000"/>
          <p14:tracePt t="10994" x="7366000" y="4235450"/>
          <p14:tracePt t="11011" x="7334250" y="4464050"/>
          <p14:tracePt t="11027" x="7245350" y="4635500"/>
          <p14:tracePt t="11044" x="7245350" y="4641850"/>
          <p14:tracePt t="11330" x="7289800" y="4597400"/>
          <p14:tracePt t="11337" x="7315200" y="4521200"/>
          <p14:tracePt t="11345" x="7359650" y="4394200"/>
          <p14:tracePt t="11361" x="7372350" y="4305300"/>
          <p14:tracePt t="11377" x="7397750" y="3956050"/>
          <p14:tracePt t="11394" x="7397750" y="3695700"/>
          <p14:tracePt t="11411" x="7397750" y="3454400"/>
          <p14:tracePt t="11427" x="7397750" y="3276600"/>
          <p14:tracePt t="11444" x="7435850" y="3149600"/>
          <p14:tracePt t="11461" x="7448550" y="3003550"/>
          <p14:tracePt t="11477" x="7467600" y="2825750"/>
          <p14:tracePt t="11494" x="7480300" y="2698750"/>
          <p14:tracePt t="11511" x="7480300" y="2559050"/>
          <p14:tracePt t="11527" x="7480300" y="2419350"/>
          <p14:tracePt t="11544" x="7385050" y="2241550"/>
          <p14:tracePt t="11561" x="7385050" y="2197100"/>
          <p14:tracePt t="11578" x="7385050" y="2190750"/>
          <p14:tracePt t="11649" x="7385050" y="2184400"/>
          <p14:tracePt t="11657" x="7385050" y="2159000"/>
          <p14:tracePt t="12122" x="7385050" y="2139950"/>
          <p14:tracePt t="12130" x="7512050" y="2070100"/>
          <p14:tracePt t="12144" x="7639050" y="2012950"/>
          <p14:tracePt t="12161" x="7664450" y="2012950"/>
          <p14:tracePt t="12178" x="7670800" y="2012950"/>
          <p14:tracePt t="12194" x="7670800" y="2044700"/>
          <p14:tracePt t="12211" x="7670800" y="2070100"/>
          <p14:tracePt t="12228" x="7670800" y="2108200"/>
          <p14:tracePt t="12244" x="7683500" y="2159000"/>
          <p14:tracePt t="12261" x="7753350" y="2197100"/>
          <p14:tracePt t="12278" x="7785100" y="2216150"/>
          <p14:tracePt t="12294" x="7810500" y="2228850"/>
          <p14:tracePt t="12311" x="7842250" y="2241550"/>
          <p14:tracePt t="12328" x="7848600" y="2247900"/>
          <p14:tracePt t="12344" x="7867650" y="2254250"/>
          <p14:tracePt t="12361" x="7874000" y="2266950"/>
          <p14:tracePt t="12378" x="7912100" y="2324100"/>
          <p14:tracePt t="12394" x="7912100" y="2368550"/>
          <p14:tracePt t="12411" x="7931150" y="2432050"/>
          <p14:tracePt t="12428" x="7943850" y="2501900"/>
          <p14:tracePt t="12444" x="7943850" y="2559050"/>
          <p14:tracePt t="12461" x="7943850" y="2667000"/>
          <p14:tracePt t="12478" x="7943850" y="2825750"/>
          <p14:tracePt t="12494" x="7943850" y="3016250"/>
          <p14:tracePt t="12511" x="7943850" y="3225800"/>
          <p14:tracePt t="12528" x="7943850" y="3448050"/>
          <p14:tracePt t="12545" x="7943850" y="3689350"/>
          <p14:tracePt t="12546" x="7943850" y="3816350"/>
          <p14:tracePt t="12561" x="7943850" y="3917950"/>
          <p14:tracePt t="12578" x="7943850" y="4248150"/>
          <p14:tracePt t="12595" x="7943850" y="4387850"/>
          <p14:tracePt t="12611" x="7950200" y="4464050"/>
          <p14:tracePt t="12628" x="7969250" y="4476750"/>
          <p14:tracePt t="12650" x="7931150" y="4476750"/>
          <p14:tracePt t="12661" x="7893050" y="4476750"/>
          <p14:tracePt t="12678" x="7835900" y="4425950"/>
          <p14:tracePt t="12694" x="7804150" y="4394200"/>
          <p14:tracePt t="12898" x="7772400" y="4368800"/>
          <p14:tracePt t="12906" x="7766050" y="4356100"/>
          <p14:tracePt t="12914" x="7759700" y="4343400"/>
          <p14:tracePt t="12928" x="7753350" y="4337050"/>
          <p14:tracePt t="12946" x="7753350" y="4330700"/>
          <p14:tracePt t="13354" x="7759700" y="4330700"/>
          <p14:tracePt t="13362" x="7791450" y="4337050"/>
          <p14:tracePt t="13378" x="7835900" y="4368800"/>
          <p14:tracePt t="13395" x="7874000" y="4375150"/>
          <p14:tracePt t="13418" x="7886700" y="4387850"/>
          <p14:tracePt t="13434" x="7886700" y="4394200"/>
          <p14:tracePt t="13450" x="7886700" y="4400550"/>
          <p14:tracePt t="13461" x="7886700" y="4406900"/>
          <p14:tracePt t="13478" x="7886700" y="4413250"/>
          <p14:tracePt t="13495" x="7886700" y="4438650"/>
          <p14:tracePt t="13511" x="7886700" y="4445000"/>
          <p14:tracePt t="13546" x="7886700" y="4451350"/>
          <p14:tracePt t="13562" x="7861300" y="4470400"/>
          <p14:tracePt t="13570" x="7785100" y="4483100"/>
          <p14:tracePt t="13578" x="7645400" y="4495800"/>
          <p14:tracePt t="13595" x="7131050" y="4527550"/>
          <p14:tracePt t="13611" x="6388100" y="4629150"/>
          <p14:tracePt t="13628" x="5676900" y="4730750"/>
          <p14:tracePt t="13645" x="5264150" y="4826000"/>
          <p14:tracePt t="13661" x="5029200" y="4914900"/>
          <p14:tracePt t="13678" x="4908550" y="4959350"/>
          <p14:tracePt t="13695" x="4826000" y="4991100"/>
          <p14:tracePt t="13711" x="4724400" y="5035550"/>
          <p14:tracePt t="13728" x="4603750" y="5080000"/>
          <p14:tracePt t="13745" x="4457700" y="5143500"/>
          <p14:tracePt t="13746" x="4362450" y="5187950"/>
          <p14:tracePt t="13761" x="4254500" y="5238750"/>
          <p14:tracePt t="13778" x="3822700" y="5429250"/>
          <p14:tracePt t="13795" x="3549650" y="5511800"/>
          <p14:tracePt t="13811" x="3333750" y="5581650"/>
          <p14:tracePt t="13828" x="3175000" y="5607050"/>
          <p14:tracePt t="13845" x="3041650" y="5651500"/>
          <p14:tracePt t="13861" x="2997200" y="5651500"/>
          <p14:tracePt t="13878" x="2952750" y="5664200"/>
          <p14:tracePt t="13895" x="2895600" y="5664200"/>
          <p14:tracePt t="13911" x="2825750" y="5664200"/>
          <p14:tracePt t="13928" x="2762250" y="5664200"/>
          <p14:tracePt t="13945" x="2654300" y="5664200"/>
          <p14:tracePt t="13961" x="2527300" y="5632450"/>
          <p14:tracePt t="13962" x="2432050" y="5619750"/>
          <p14:tracePt t="13978" x="2266950" y="5556250"/>
          <p14:tracePt t="13995" x="2032000" y="5473700"/>
          <p14:tracePt t="14012" x="1866900" y="5410200"/>
          <p14:tracePt t="14028" x="1695450" y="5327650"/>
          <p14:tracePt t="14045" x="1574800" y="5257800"/>
          <p14:tracePt t="14061" x="1511300" y="5194300"/>
          <p14:tracePt t="14078" x="1492250" y="5162550"/>
          <p14:tracePt t="14095" x="1466850" y="5111750"/>
          <p14:tracePt t="14111" x="1460500" y="5092700"/>
          <p14:tracePt t="14128" x="1460500" y="5054600"/>
          <p14:tracePt t="14145" x="1460500" y="5022850"/>
          <p14:tracePt t="14161" x="1460500" y="4991100"/>
          <p14:tracePt t="14162" x="1473200" y="4972050"/>
          <p14:tracePt t="14178" x="1530350" y="4953000"/>
          <p14:tracePt t="14195" x="1644650" y="4914900"/>
          <p14:tracePt t="14211" x="1816100" y="4914900"/>
          <p14:tracePt t="14228" x="1962150" y="4914900"/>
          <p14:tracePt t="14245" x="2012950" y="4914900"/>
          <p14:tracePt t="14262" x="2051050" y="4914900"/>
          <p14:tracePt t="14278" x="2063750" y="4914900"/>
          <p14:tracePt t="14295" x="2089150" y="4921250"/>
          <p14:tracePt t="14311" x="2114550" y="4921250"/>
          <p14:tracePt t="14328" x="2146300" y="4921250"/>
          <p14:tracePt t="14345" x="2159000" y="4921250"/>
          <p14:tracePt t="14361" x="2184400" y="4921250"/>
          <p14:tracePt t="14378" x="2209800" y="4914900"/>
          <p14:tracePt t="14395" x="2235200" y="4914900"/>
          <p14:tracePt t="14411" x="2241550" y="4914900"/>
          <p14:tracePt t="14428" x="2273300" y="4914900"/>
          <p14:tracePt t="14445" x="2286000" y="4914900"/>
          <p14:tracePt t="14461" x="2311400" y="4914900"/>
          <p14:tracePt t="14482" x="2317750" y="4914900"/>
          <p14:tracePt t="14498" x="2324100" y="4914900"/>
          <p14:tracePt t="14522" x="2343150" y="4914900"/>
          <p14:tracePt t="14570" x="2349500" y="4921250"/>
          <p14:tracePt t="14602" x="2349500" y="4927600"/>
          <p14:tracePt t="14610" x="2349500" y="4933950"/>
          <p14:tracePt t="14618" x="2349500" y="4946650"/>
          <p14:tracePt t="14635" x="2343150" y="4965700"/>
          <p14:tracePt t="14658" x="2336800" y="4972050"/>
          <p14:tracePt t="14914" x="2374900" y="4965700"/>
          <p14:tracePt t="14922" x="2393950" y="4953000"/>
          <p14:tracePt t="14930" x="2432050" y="4933950"/>
          <p14:tracePt t="14945" x="2463800" y="4914900"/>
          <p14:tracePt t="14962" x="2540000" y="4895850"/>
          <p14:tracePt t="14978" x="2552700" y="4889500"/>
          <p14:tracePt t="14995" x="2578100" y="4889500"/>
          <p14:tracePt t="15012" x="2584450" y="4889500"/>
          <p14:tracePt t="15028" x="2609850" y="4889500"/>
          <p14:tracePt t="15045" x="2622550" y="4889500"/>
          <p14:tracePt t="15062" x="2647950" y="4889500"/>
          <p14:tracePt t="15078" x="2660650" y="4889500"/>
          <p14:tracePt t="15095" x="2673350" y="4889500"/>
          <p14:tracePt t="15112" x="2711450" y="4876800"/>
          <p14:tracePt t="15128" x="2749550" y="4870450"/>
          <p14:tracePt t="15145" x="2787650" y="4851400"/>
          <p14:tracePt t="15162" x="2844800" y="4845050"/>
          <p14:tracePt t="15162" x="2889250" y="4826000"/>
          <p14:tracePt t="15178" x="2946400" y="4806950"/>
          <p14:tracePt t="15195" x="2990850" y="4775200"/>
          <p14:tracePt t="15212" x="3035300" y="4756150"/>
          <p14:tracePt t="15228" x="3073400" y="4737100"/>
          <p14:tracePt t="15245" x="3098800" y="4718050"/>
          <p14:tracePt t="15262" x="3124200" y="4692650"/>
          <p14:tracePt t="15278" x="3149600" y="4673600"/>
          <p14:tracePt t="15295" x="3194050" y="4635500"/>
          <p14:tracePt t="15312" x="3206750" y="4622800"/>
          <p14:tracePt t="15328" x="3244850" y="4597400"/>
          <p14:tracePt t="15345" x="3251200" y="4591050"/>
          <p14:tracePt t="15370" x="3257550" y="4584700"/>
          <p14:tracePt t="15530" x="3257550" y="4572000"/>
          <p14:tracePt t="15538" x="3263900" y="4565650"/>
          <p14:tracePt t="15554" x="3270250" y="4559300"/>
          <p14:tracePt t="15570" x="3282950" y="4552950"/>
          <p14:tracePt t="15578" x="3289300" y="4552950"/>
          <p14:tracePt t="15595" x="3321050" y="4527550"/>
          <p14:tracePt t="15612" x="3346450" y="4508500"/>
          <p14:tracePt t="15628" x="3371850" y="4495800"/>
          <p14:tracePt t="15645" x="3397250" y="4476750"/>
          <p14:tracePt t="15662" x="3403600" y="4476750"/>
          <p14:tracePt t="15678" x="3435350" y="4470400"/>
          <p14:tracePt t="15695" x="3467100" y="4470400"/>
          <p14:tracePt t="15712" x="3511550" y="4457700"/>
          <p14:tracePt t="15729" x="3536950" y="4457700"/>
          <p14:tracePt t="15745" x="3581400" y="4438650"/>
          <p14:tracePt t="15762" x="3619500" y="4438650"/>
          <p14:tracePt t="15762" x="3625850" y="4438650"/>
          <p14:tracePt t="15778" x="3657600" y="4432300"/>
          <p14:tracePt t="15795" x="3689350" y="4432300"/>
          <p14:tracePt t="15812" x="3721100" y="4425950"/>
          <p14:tracePt t="15828" x="3746500" y="4419600"/>
          <p14:tracePt t="15845" x="3778250" y="4400550"/>
          <p14:tracePt t="15862" x="3803650" y="4394200"/>
          <p14:tracePt t="15878" x="3829050" y="4387850"/>
          <p14:tracePt t="15895" x="3854450" y="4375150"/>
          <p14:tracePt t="15912" x="3879850" y="4349750"/>
          <p14:tracePt t="15928" x="3892550" y="4337050"/>
          <p14:tracePt t="15945" x="3917950" y="4318000"/>
          <p14:tracePt t="15963" x="3943350" y="4298950"/>
          <p14:tracePt t="15979" x="3975100" y="4273550"/>
          <p14:tracePt t="15995" x="3987800" y="4267200"/>
          <p14:tracePt t="16012" x="4006850" y="4254500"/>
          <p14:tracePt t="16029" x="4019550" y="4241800"/>
          <p14:tracePt t="16045" x="4025900" y="4235450"/>
          <p14:tracePt t="16062" x="4038600" y="4229100"/>
          <p14:tracePt t="16078" x="4051300" y="4222750"/>
          <p14:tracePt t="16095" x="4064000" y="4222750"/>
          <p14:tracePt t="16112" x="4089400" y="4203700"/>
          <p14:tracePt t="16128" x="4127500" y="4191000"/>
          <p14:tracePt t="16145" x="4184650" y="4159250"/>
          <p14:tracePt t="16162" x="4254500" y="4140200"/>
          <p14:tracePt t="16162" x="4318000" y="4102100"/>
          <p14:tracePt t="16178" x="4387850" y="4083050"/>
          <p14:tracePt t="16196" x="4432300" y="4064000"/>
          <p14:tracePt t="16212" x="4451350" y="4044950"/>
          <p14:tracePt t="16229" x="4476750" y="4038600"/>
          <p14:tracePt t="16245" x="4483100" y="4032250"/>
          <p14:tracePt t="16262" x="4495800" y="4025900"/>
          <p14:tracePt t="16279" x="4514850" y="4019550"/>
          <p14:tracePt t="16295" x="4533900" y="3994150"/>
          <p14:tracePt t="16312" x="4559300" y="3975100"/>
          <p14:tracePt t="16329" x="4578350" y="3962400"/>
          <p14:tracePt t="16345" x="4610100" y="3924300"/>
          <p14:tracePt t="16362" x="4641850" y="3879850"/>
          <p14:tracePt t="16362" x="4648200" y="3873500"/>
          <p14:tracePt t="16378" x="4660900" y="3848100"/>
          <p14:tracePt t="16395" x="4679950" y="3822700"/>
          <p14:tracePt t="16412" x="4692650" y="3810000"/>
          <p14:tracePt t="16429" x="4699000" y="3803650"/>
          <p14:tracePt t="16445" x="4705350" y="3797300"/>
          <p14:tracePt t="16491" x="4718050" y="3797300"/>
          <p14:tracePt t="16539" x="4724400" y="3797300"/>
          <p14:tracePt t="16571" x="4730750" y="3797300"/>
          <p14:tracePt t="16587" x="4743450" y="3797300"/>
          <p14:tracePt t="16603" x="4756150" y="3797300"/>
          <p14:tracePt t="16627" x="4762500" y="3797300"/>
          <p14:tracePt t="16683" x="4768850" y="3797300"/>
          <p14:tracePt t="16723" x="4781550" y="3797300"/>
          <p14:tracePt t="16755" x="4794250" y="3797300"/>
          <p14:tracePt t="17203" x="4800600" y="3797300"/>
          <p14:tracePt t="17211" x="4800600" y="3803650"/>
          <p14:tracePt t="17229" x="4787900" y="3829050"/>
          <p14:tracePt t="17245" x="4781550" y="3860800"/>
          <p14:tracePt t="17262" x="4749800" y="3911600"/>
          <p14:tracePt t="17279" x="4692650" y="4013200"/>
          <p14:tracePt t="17295" x="4622800" y="4114800"/>
          <p14:tracePt t="17312" x="4572000" y="4191000"/>
          <p14:tracePt t="17329" x="4483100" y="4311650"/>
          <p14:tracePt t="17345" x="4375150" y="4438650"/>
          <p14:tracePt t="17362" x="4229100" y="4552950"/>
          <p14:tracePt t="17363" x="4165600" y="4616450"/>
          <p14:tracePt t="17379" x="3994150" y="4724400"/>
          <p14:tracePt t="17396" x="3873500" y="4813300"/>
          <p14:tracePt t="17412" x="3746500" y="4883150"/>
          <p14:tracePt t="17429" x="3644900" y="4927600"/>
          <p14:tracePt t="17445" x="3581400" y="4946650"/>
          <p14:tracePt t="17462" x="3530600" y="4978400"/>
          <p14:tracePt t="17479" x="3486150" y="4997450"/>
          <p14:tracePt t="17495" x="3441700" y="5016500"/>
          <p14:tracePt t="17512" x="3397250" y="5035550"/>
          <p14:tracePt t="17529" x="3365500" y="5041900"/>
          <p14:tracePt t="17545" x="3314700" y="5073650"/>
          <p14:tracePt t="17562" x="3270250" y="5086350"/>
          <p14:tracePt t="17563" x="3263900" y="5086350"/>
          <p14:tracePt t="17579" x="3194050" y="5124450"/>
          <p14:tracePt t="17596" x="3124200" y="5156200"/>
          <p14:tracePt t="17612" x="3067050" y="5187950"/>
          <p14:tracePt t="17629" x="3016250" y="5226050"/>
          <p14:tracePt t="17646" x="2984500" y="5264150"/>
          <p14:tracePt t="17662" x="2971800" y="5270500"/>
          <p14:tracePt t="17679" x="2965450" y="5276850"/>
          <p14:tracePt t="17696" x="2959100" y="5295900"/>
          <p14:tracePt t="17712" x="2952750" y="5302250"/>
          <p14:tracePt t="17729" x="2946400" y="5308600"/>
          <p14:tracePt t="17746" x="2940050" y="5314950"/>
          <p14:tracePt t="17762" x="2940050" y="5321300"/>
          <p14:tracePt t="17779" x="2927350" y="5327650"/>
          <p14:tracePt t="17796" x="2921000" y="5340350"/>
          <p14:tracePt t="17812" x="2914650" y="5340350"/>
          <p14:tracePt t="17829" x="2901950" y="5340350"/>
          <p14:tracePt t="17846" x="2870200" y="5340350"/>
          <p14:tracePt t="17862" x="2825750" y="5334000"/>
          <p14:tracePt t="17879" x="2806700" y="5334000"/>
          <p14:tracePt t="17896" x="2768600" y="5327650"/>
          <p14:tracePt t="17912" x="2743200" y="5314950"/>
          <p14:tracePt t="17929" x="2724150" y="5308600"/>
          <p14:tracePt t="17946" x="2705100" y="5308600"/>
          <p14:tracePt t="17962" x="2679700" y="5295900"/>
          <p14:tracePt t="17963" x="2673350" y="5289550"/>
          <p14:tracePt t="17979" x="2654300" y="5276850"/>
          <p14:tracePt t="17996" x="2616200" y="5238750"/>
          <p14:tracePt t="18012" x="2603500" y="5226050"/>
          <p14:tracePt t="18029" x="2571750" y="5200650"/>
          <p14:tracePt t="18046" x="2546350" y="5181600"/>
          <p14:tracePt t="18062" x="2527300" y="5168900"/>
          <p14:tracePt t="18079" x="2520950" y="5162550"/>
          <p14:tracePt t="18096" x="2514600" y="5149850"/>
          <p14:tracePt t="18112" x="2508250" y="5149850"/>
          <p14:tracePt t="18131" x="2495550" y="5149850"/>
          <p14:tracePt t="18147" x="2489200" y="5149850"/>
          <p14:tracePt t="18163" x="2482850" y="5149850"/>
          <p14:tracePt t="18179" x="2470150" y="5143500"/>
          <p14:tracePt t="18196" x="2463800" y="5143500"/>
          <p14:tracePt t="18212" x="2444750" y="5143500"/>
          <p14:tracePt t="18229" x="2400300" y="5175250"/>
          <p14:tracePt t="18246" x="2349500" y="5219700"/>
          <p14:tracePt t="18262" x="2279650" y="5283200"/>
          <p14:tracePt t="18279" x="2216150" y="5327650"/>
          <p14:tracePt t="18296" x="2127250" y="5397500"/>
          <p14:tracePt t="18312" x="2038350" y="5467350"/>
          <p14:tracePt t="18329" x="1974850" y="5511800"/>
          <p14:tracePt t="18346" x="1905000" y="5543550"/>
          <p14:tracePt t="18362" x="1892300" y="5556250"/>
          <p14:tracePt t="18379" x="1854200" y="5562600"/>
          <p14:tracePt t="18419" x="1847850" y="5562600"/>
          <p14:tracePt t="18435" x="1841500" y="5562600"/>
          <p14:tracePt t="18443" x="1835150" y="5562600"/>
          <p14:tracePt t="18451" x="1822450" y="5562600"/>
          <p14:tracePt t="18467" x="1816100" y="5549900"/>
          <p14:tracePt t="18479" x="1809750" y="5543550"/>
          <p14:tracePt t="18496" x="1803400" y="5537200"/>
          <p14:tracePt t="18512" x="1797050" y="5530850"/>
          <p14:tracePt t="18529" x="1771650" y="5492750"/>
          <p14:tracePt t="18546" x="1752600" y="5461000"/>
          <p14:tracePt t="18562" x="1727200" y="5416550"/>
          <p14:tracePt t="18563" x="1714500" y="5397500"/>
          <p14:tracePt t="18579" x="1708150" y="5340350"/>
          <p14:tracePt t="18596" x="1676400" y="5270500"/>
          <p14:tracePt t="18612" x="1670050" y="5232400"/>
          <p14:tracePt t="18629" x="1670050" y="5200650"/>
          <p14:tracePt t="18646" x="1657350" y="5149850"/>
          <p14:tracePt t="18663" x="1657350" y="5130800"/>
          <p14:tracePt t="18679" x="1651000" y="5086350"/>
          <p14:tracePt t="18696" x="1644650" y="5060950"/>
          <p14:tracePt t="18712" x="1644650" y="5029200"/>
          <p14:tracePt t="18729" x="1644650" y="5010150"/>
          <p14:tracePt t="18746" x="1644650" y="5003800"/>
          <p14:tracePt t="18763" x="1644650" y="4991100"/>
          <p14:tracePt t="18779" x="1644650" y="4978400"/>
          <p14:tracePt t="18796" x="1644650" y="4965700"/>
          <p14:tracePt t="18812" x="1644650" y="4953000"/>
          <p14:tracePt t="18829" x="1644650" y="4940300"/>
          <p14:tracePt t="18846" x="1644650" y="4933950"/>
          <p14:tracePt t="18862" x="1644650" y="4927600"/>
          <p14:tracePt t="18880" x="1644650" y="4914900"/>
          <p14:tracePt t="18896" x="1644650" y="4908550"/>
          <p14:tracePt t="18939" x="1631950" y="4895850"/>
          <p14:tracePt t="18963" x="1625600" y="4895850"/>
          <p14:tracePt t="19036" x="1619250" y="4902200"/>
          <p14:tracePt t="19059" x="1644650" y="4902200"/>
          <p14:tracePt t="19068" x="1701800" y="4902200"/>
          <p14:tracePt t="19075" x="1739900" y="4902200"/>
          <p14:tracePt t="19083" x="1803400" y="4902200"/>
          <p14:tracePt t="19096" x="1879600" y="4895850"/>
          <p14:tracePt t="19113" x="1987550" y="4870450"/>
          <p14:tracePt t="19129" x="2120900" y="4845050"/>
          <p14:tracePt t="19146" x="2184400" y="4838700"/>
          <p14:tracePt t="19163" x="2241550" y="4838700"/>
          <p14:tracePt t="19163" x="2279650" y="4826000"/>
          <p14:tracePt t="19179" x="2324100" y="4813300"/>
          <p14:tracePt t="19196" x="2362200" y="4813300"/>
          <p14:tracePt t="19212" x="2387600" y="4800600"/>
          <p14:tracePt t="19235" x="2393950" y="4794250"/>
          <p14:tracePt t="19276" x="2400300" y="4794250"/>
          <p14:tracePt t="19547" x="2406650" y="4794250"/>
          <p14:tracePt t="19555" x="2406650" y="4800600"/>
          <p14:tracePt t="19563" x="2406650" y="4826000"/>
          <p14:tracePt t="19579" x="2413000" y="4851400"/>
          <p14:tracePt t="19596" x="2432050" y="4895850"/>
          <p14:tracePt t="19613" x="2463800" y="4940300"/>
          <p14:tracePt t="19629" x="2495550" y="4965700"/>
          <p14:tracePt t="19647" x="2578100" y="4997450"/>
          <p14:tracePt t="19663" x="2660650" y="5016500"/>
          <p14:tracePt t="19679" x="2787650" y="5029200"/>
          <p14:tracePt t="19696" x="2876550" y="5029200"/>
          <p14:tracePt t="19713" x="2940050" y="5041900"/>
          <p14:tracePt t="19729" x="2965450" y="5041900"/>
          <p14:tracePt t="19746" x="2978150" y="5041900"/>
          <p14:tracePt t="19779" x="2984500" y="5041900"/>
          <p14:tracePt t="19788" x="2984500" y="5035550"/>
          <p14:tracePt t="19803" x="2984500" y="5022850"/>
          <p14:tracePt t="19813" x="2984500" y="5016500"/>
          <p14:tracePt t="19829" x="2984500" y="5003800"/>
          <p14:tracePt t="19851" x="2984500" y="4997450"/>
          <p14:tracePt t="19863" x="2971800" y="4978400"/>
          <p14:tracePt t="19880" x="2959100" y="4972050"/>
          <p14:tracePt t="19896" x="2927350" y="4946650"/>
          <p14:tracePt t="19913" x="2870200" y="4946650"/>
          <p14:tracePt t="19929" x="2781300" y="4946650"/>
          <p14:tracePt t="19946" x="2584450" y="4965700"/>
          <p14:tracePt t="19963" x="2324100" y="4991100"/>
          <p14:tracePt t="19963" x="2165350" y="5022850"/>
          <p14:tracePt t="19979" x="1854200" y="5067300"/>
          <p14:tracePt t="19996" x="1606550" y="5092700"/>
          <p14:tracePt t="20013" x="1492250" y="5118100"/>
          <p14:tracePt t="20029" x="1460500" y="5118100"/>
          <p14:tracePt t="20046" x="1454150" y="5118100"/>
          <p14:tracePt t="20123" x="1460500" y="5118100"/>
          <p14:tracePt t="20132" x="1492250" y="5118100"/>
          <p14:tracePt t="20146" x="1530350" y="5118100"/>
          <p14:tracePt t="20163" x="1593850" y="5118100"/>
          <p14:tracePt t="20163" x="1631950" y="5118100"/>
          <p14:tracePt t="20179" x="1727200" y="5086350"/>
          <p14:tracePt t="20196" x="1828800" y="5067300"/>
          <p14:tracePt t="20213" x="1873250" y="5048250"/>
          <p14:tracePt t="20229" x="1905000" y="5041900"/>
          <p14:tracePt t="20246" x="1968500" y="5041900"/>
          <p14:tracePt t="20263" x="2025650" y="5029200"/>
          <p14:tracePt t="20279" x="2082800" y="5022850"/>
          <p14:tracePt t="20296" x="2165350" y="4997450"/>
          <p14:tracePt t="20313" x="2235200" y="4991100"/>
          <p14:tracePt t="20330" x="2279650" y="4991100"/>
          <p14:tracePt t="20347" x="2324100" y="4991100"/>
          <p14:tracePt t="20363" x="2343150" y="4991100"/>
          <p14:tracePt t="20363" x="2349500" y="4991100"/>
          <p14:tracePt t="20380" x="2368550" y="4991100"/>
          <p14:tracePt t="20396" x="2381250" y="4991100"/>
          <p14:tracePt t="20413" x="2393950" y="4991100"/>
          <p14:tracePt t="20429" x="2406650" y="4991100"/>
          <p14:tracePt t="20446" x="2419350" y="4991100"/>
          <p14:tracePt t="20548" x="2425700" y="4984750"/>
          <p14:tracePt t="20700" x="2425700" y="4959350"/>
          <p14:tracePt t="20924" x="2419350" y="4965700"/>
          <p14:tracePt t="20940" x="2419350" y="4978400"/>
          <p14:tracePt t="20964" x="2419350" y="4991100"/>
          <p14:tracePt t="20972" x="2413000" y="4997450"/>
          <p14:tracePt t="21036" x="2400300" y="4997450"/>
          <p14:tracePt t="21060" x="2393950" y="5003800"/>
          <p14:tracePt t="21116" x="2387600" y="5003800"/>
          <p14:tracePt t="21132" x="2381250" y="5003800"/>
          <p14:tracePt t="21148" x="2362200" y="5003800"/>
          <p14:tracePt t="21156" x="2355850" y="5003800"/>
          <p14:tracePt t="21588" x="2355850" y="4997450"/>
          <p14:tracePt t="21596" x="2355850" y="4984750"/>
          <p14:tracePt t="21613" x="2413000" y="4978400"/>
          <p14:tracePt t="21630" x="2508250" y="4946650"/>
          <p14:tracePt t="21646" x="2609850" y="4921250"/>
          <p14:tracePt t="21663" x="2692400" y="4889500"/>
          <p14:tracePt t="21680" x="2768600" y="4870450"/>
          <p14:tracePt t="21696" x="2819400" y="4864100"/>
          <p14:tracePt t="21713" x="2844800" y="4845050"/>
          <p14:tracePt t="21730" x="2857500" y="4838700"/>
          <p14:tracePt t="21746" x="2863850" y="4838700"/>
          <p14:tracePt t="21763" x="2870200" y="4832350"/>
          <p14:tracePt t="21780" x="2889250" y="4826000"/>
          <p14:tracePt t="21796" x="2895600" y="4819650"/>
          <p14:tracePt t="21813" x="2901950" y="4806950"/>
          <p14:tracePt t="21830" x="2908300" y="4800600"/>
          <p14:tracePt t="21847" x="2927350" y="4781550"/>
          <p14:tracePt t="21863" x="2940050" y="4756150"/>
          <p14:tracePt t="21880" x="2946400" y="4737100"/>
          <p14:tracePt t="21897" x="2971800" y="4711700"/>
          <p14:tracePt t="21913" x="2997200" y="4673600"/>
          <p14:tracePt t="21930" x="3016250" y="4660900"/>
          <p14:tracePt t="21947" x="3022600" y="4654550"/>
          <p14:tracePt t="21963" x="3028950" y="4641850"/>
          <p14:tracePt t="21980" x="3035300" y="4622800"/>
          <p14:tracePt t="22116" x="3041650" y="4622800"/>
          <p14:tracePt t="22141" x="3054350" y="4622800"/>
          <p14:tracePt t="22276" x="3060700" y="4622800"/>
          <p14:tracePt t="22284" x="3073400" y="4622800"/>
          <p14:tracePt t="22297" x="3105150" y="4622800"/>
          <p14:tracePt t="22313" x="3194050" y="4603750"/>
          <p14:tracePt t="22330" x="3321050" y="4591050"/>
          <p14:tracePt t="22347" x="3435350" y="4578350"/>
          <p14:tracePt t="22363" x="3505200" y="4572000"/>
          <p14:tracePt t="22364" x="3511550" y="4572000"/>
          <p14:tracePt t="22380" x="3517900" y="4572000"/>
          <p14:tracePt t="22397" x="3524250" y="4572000"/>
          <p14:tracePt t="22413" x="3543300" y="4572000"/>
          <p14:tracePt t="22540" x="3549650" y="4572000"/>
          <p14:tracePt t="22556" x="3556000" y="4572000"/>
          <p14:tracePt t="22580" x="3562350" y="4572000"/>
          <p14:tracePt t="22588" x="3568700" y="4559300"/>
          <p14:tracePt t="22597" x="3575050" y="4552950"/>
          <p14:tracePt t="22613" x="3594100" y="4546600"/>
          <p14:tracePt t="22630" x="3600450" y="4540250"/>
          <p14:tracePt t="22647" x="3625850" y="4527550"/>
          <p14:tracePt t="22663" x="3632200" y="4527550"/>
          <p14:tracePt t="22680" x="3670300" y="4502150"/>
          <p14:tracePt t="22697" x="3702050" y="4489450"/>
          <p14:tracePt t="22713" x="3727450" y="4464050"/>
          <p14:tracePt t="22730" x="3759200" y="4445000"/>
          <p14:tracePt t="22747" x="3797300" y="4419600"/>
          <p14:tracePt t="22763" x="3829050" y="4400550"/>
          <p14:tracePt t="22764" x="3860800" y="4375150"/>
          <p14:tracePt t="22780" x="3886200" y="4356100"/>
          <p14:tracePt t="22797" x="3892550" y="4343400"/>
          <p14:tracePt t="22813" x="3905250" y="4324350"/>
          <p14:tracePt t="22830" x="3924300" y="4292600"/>
          <p14:tracePt t="22852" x="3930650" y="4286250"/>
          <p14:tracePt t="22868" x="3930650" y="4267200"/>
          <p14:tracePt t="22880" x="3943350" y="4260850"/>
          <p14:tracePt t="22940" x="3949700" y="4254500"/>
          <p14:tracePt t="22956" x="3962400" y="4235450"/>
          <p14:tracePt t="22972" x="3981450" y="4216400"/>
          <p14:tracePt t="22988" x="4000500" y="4210050"/>
          <p14:tracePt t="22997" x="4006850" y="4203700"/>
          <p14:tracePt t="23014" x="4044950" y="4178300"/>
          <p14:tracePt t="23030" x="4057650" y="4165600"/>
          <p14:tracePt t="23047" x="4083050" y="4152900"/>
          <p14:tracePt t="23064" x="4108450" y="4127500"/>
          <p14:tracePt t="23080" x="4140200" y="4102100"/>
          <p14:tracePt t="23097" x="4165600" y="4076700"/>
          <p14:tracePt t="23113" x="4203700" y="4051300"/>
          <p14:tracePt t="23130" x="4235450" y="4013200"/>
          <p14:tracePt t="23147" x="4286250" y="3975100"/>
          <p14:tracePt t="23163" x="4311650" y="3949700"/>
          <p14:tracePt t="23164" x="4318000" y="3943350"/>
          <p14:tracePt t="23180" x="4324350" y="3937000"/>
          <p14:tracePt t="23197" x="4343400" y="3917950"/>
          <p14:tracePt t="23213" x="4349750" y="3911600"/>
          <p14:tracePt t="23252" x="4356100" y="3911600"/>
          <p14:tracePt t="24941" x="4381500" y="3905250"/>
          <p14:tracePt t="24949" x="4387850" y="3898900"/>
          <p14:tracePt t="24964" x="4406900" y="3879850"/>
          <p14:tracePt t="24980" x="4425950" y="3867150"/>
          <p14:tracePt t="24998" x="4464050" y="3841750"/>
          <p14:tracePt t="25014" x="4489450" y="3822700"/>
          <p14:tracePt t="25031" x="4508500" y="3816350"/>
          <p14:tracePt t="25047" x="4527550" y="3797300"/>
          <p14:tracePt t="25064" x="4546600" y="3784600"/>
          <p14:tracePt t="25080" x="4552950" y="3784600"/>
          <p14:tracePt t="25097" x="4584700" y="3759200"/>
          <p14:tracePt t="25114" x="4610100" y="3746500"/>
          <p14:tracePt t="25131" x="4648200" y="3733800"/>
          <p14:tracePt t="25147" x="4686300" y="3708400"/>
          <p14:tracePt t="25164" x="4699000" y="3702050"/>
          <p14:tracePt t="25181" x="4718050" y="3695700"/>
          <p14:tracePt t="25229" x="4724400" y="3695700"/>
          <p14:tracePt t="25245" x="4737100" y="3683000"/>
          <p14:tracePt t="25253" x="4743450" y="3676650"/>
          <p14:tracePt t="25269" x="4749800" y="3670300"/>
          <p14:tracePt t="25281" x="4756150" y="3663950"/>
          <p14:tracePt t="25297" x="4781550" y="3644900"/>
          <p14:tracePt t="25314" x="4819650" y="3619500"/>
          <p14:tracePt t="25331" x="4845050" y="3613150"/>
          <p14:tracePt t="25347" x="4876800" y="3594100"/>
          <p14:tracePt t="25364" x="4895850" y="3575050"/>
          <p14:tracePt t="25381" x="4902200" y="3575050"/>
          <p14:tracePt t="25397" x="4914900" y="3568700"/>
          <p14:tracePt t="25414" x="4921250" y="3562350"/>
          <p14:tracePt t="25431" x="4933950" y="3556000"/>
          <p14:tracePt t="25469" x="4940300" y="3549650"/>
          <p14:tracePt t="25485" x="4946650" y="3543300"/>
          <p14:tracePt t="25501" x="4959350" y="3524250"/>
          <p14:tracePt t="25509" x="4972050" y="3505200"/>
          <p14:tracePt t="25525" x="4991100" y="3486150"/>
          <p14:tracePt t="25533" x="4991100" y="3473450"/>
          <p14:tracePt t="25547" x="5010150" y="3454400"/>
          <p14:tracePt t="25564" x="5029200" y="3429000"/>
          <p14:tracePt t="25581" x="5048250" y="3416300"/>
          <p14:tracePt t="25597" x="5054600" y="3403600"/>
          <p14:tracePt t="25614" x="5060950" y="3403600"/>
          <p14:tracePt t="25631" x="5073650" y="3390900"/>
          <p14:tracePt t="25647" x="5086350" y="3384550"/>
          <p14:tracePt t="25664" x="5092700" y="3378200"/>
          <p14:tracePt t="25681" x="5118100" y="3365500"/>
          <p14:tracePt t="25698" x="5130800" y="3352800"/>
          <p14:tracePt t="25714" x="5137150" y="3346450"/>
          <p14:tracePt t="25731" x="5156200" y="3333750"/>
          <p14:tracePt t="25747" x="5162550" y="3327400"/>
          <p14:tracePt t="25765" x="5168900" y="3327400"/>
          <p14:tracePt t="25781" x="5175250" y="3321050"/>
          <p14:tracePt t="25797" x="5187950" y="3308350"/>
          <p14:tracePt t="25821" x="5200650" y="3308350"/>
          <p14:tracePt t="25831" x="5207000" y="3302000"/>
          <p14:tracePt t="25847" x="5213350" y="3302000"/>
          <p14:tracePt t="25864" x="5226050" y="3276600"/>
          <p14:tracePt t="25881" x="5264150" y="3257550"/>
          <p14:tracePt t="25897" x="5289550" y="3251200"/>
          <p14:tracePt t="25914" x="5302250" y="3238500"/>
          <p14:tracePt t="25932" x="5321300" y="3225800"/>
          <p14:tracePt t="25948" x="5353050" y="3219450"/>
          <p14:tracePt t="25965" x="5384800" y="3187700"/>
          <p14:tracePt t="25981" x="5410200" y="3181350"/>
          <p14:tracePt t="25998" x="5429250" y="3168650"/>
          <p14:tracePt t="26014" x="5461000" y="3143250"/>
          <p14:tracePt t="26031" x="5492750" y="3130550"/>
          <p14:tracePt t="26047" x="5518150" y="3111500"/>
          <p14:tracePt t="26064" x="5562600" y="3092450"/>
          <p14:tracePt t="26081" x="5581650" y="3086100"/>
          <p14:tracePt t="26097" x="5613400" y="3060700"/>
          <p14:tracePt t="26114" x="5619750" y="3060700"/>
          <p14:tracePt t="26131" x="5626100" y="3054350"/>
          <p14:tracePt t="26147" x="5651500" y="3041650"/>
          <p14:tracePt t="26164" x="5670550" y="3022600"/>
          <p14:tracePt t="26181" x="5702300" y="3009900"/>
          <p14:tracePt t="26198" x="5727700" y="3003550"/>
          <p14:tracePt t="26214" x="5746750" y="2984500"/>
          <p14:tracePt t="26231" x="5772150" y="2959100"/>
          <p14:tracePt t="26247" x="5797550" y="2940050"/>
          <p14:tracePt t="26264" x="5822950" y="2927350"/>
          <p14:tracePt t="26281" x="5835650" y="2914650"/>
          <p14:tracePt t="26298" x="5867400" y="2908300"/>
          <p14:tracePt t="26314" x="5880100" y="2895600"/>
          <p14:tracePt t="26349" x="5892800" y="2895600"/>
          <p14:tracePt t="26381" x="5905500" y="2882900"/>
          <p14:tracePt t="26405" x="5918200" y="2876550"/>
          <p14:tracePt t="26429" x="5924550" y="2870200"/>
          <p14:tracePt t="26437" x="5930900" y="2863850"/>
          <p14:tracePt t="26461" x="5943600" y="2863850"/>
          <p14:tracePt t="26469" x="5949950" y="2857500"/>
          <p14:tracePt t="26485" x="5956300" y="2851150"/>
          <p14:tracePt t="26498" x="5962650" y="2838450"/>
          <p14:tracePt t="26514" x="5988050" y="2825750"/>
          <p14:tracePt t="26531" x="6013450" y="2806700"/>
          <p14:tracePt t="26548" x="6038850" y="2781300"/>
          <p14:tracePt t="26564" x="6064250" y="2762250"/>
          <p14:tracePt t="26581" x="6083300" y="2749550"/>
          <p14:tracePt t="26598" x="6089650" y="2736850"/>
          <p14:tracePt t="26614" x="6102350" y="2717800"/>
          <p14:tracePt t="26631" x="6121400" y="2692400"/>
          <p14:tracePt t="26648" x="6127750" y="2686050"/>
          <p14:tracePt t="26664" x="6134100" y="2679700"/>
          <p14:tracePt t="26682" x="6153150" y="2673350"/>
          <p14:tracePt t="26698" x="6159500" y="2660650"/>
          <p14:tracePt t="26715" x="6165850" y="2654300"/>
          <p14:tracePt t="26731" x="6172200" y="2647950"/>
          <p14:tracePt t="26748" x="6191250" y="2641600"/>
          <p14:tracePt t="26764" x="6210300" y="2622550"/>
          <p14:tracePt t="26781" x="6223000" y="2603500"/>
          <p14:tracePt t="26798" x="6235700" y="2597150"/>
          <p14:tracePt t="26814" x="6261100" y="2584450"/>
          <p14:tracePt t="26831" x="6280150" y="2565400"/>
          <p14:tracePt t="26848" x="6299200" y="2559050"/>
          <p14:tracePt t="26864" x="6324600" y="2533650"/>
          <p14:tracePt t="26881" x="6330950" y="2533650"/>
          <p14:tracePt t="26898" x="6337300" y="2527300"/>
          <p14:tracePt t="27077" x="6350000" y="2527300"/>
          <p14:tracePt t="27101" x="6356350" y="2527300"/>
          <p14:tracePt t="27133" x="6362700" y="2520950"/>
          <p14:tracePt t="27141" x="6369050" y="2520950"/>
          <p14:tracePt t="27173" x="6375400" y="2520950"/>
          <p14:tracePt t="27189" x="6381750" y="2520950"/>
          <p14:tracePt t="27205" x="6400800" y="2514600"/>
          <p14:tracePt t="27213" x="6407150" y="2508250"/>
          <p14:tracePt t="27221" x="6413500" y="2508250"/>
          <p14:tracePt t="27237" x="6426200" y="2508250"/>
          <p14:tracePt t="27248" x="6438900" y="2495550"/>
          <p14:tracePt t="27264" x="6457950" y="2495550"/>
          <p14:tracePt t="27281" x="6464300" y="2489200"/>
          <p14:tracePt t="27298" x="6470650" y="2489200"/>
          <p14:tracePt t="27314" x="6496050" y="2489200"/>
          <p14:tracePt t="27331" x="6502400" y="2482850"/>
          <p14:tracePt t="27348" x="6527800" y="2482850"/>
          <p14:tracePt t="27364" x="6540500" y="2476500"/>
          <p14:tracePt t="27365" x="6546850" y="2470150"/>
          <p14:tracePt t="27389" x="6565900" y="2457450"/>
          <p14:tracePt t="27413" x="6572250" y="2457450"/>
          <p14:tracePt t="27437" x="6584950" y="2457450"/>
          <p14:tracePt t="27453" x="6604000" y="2457450"/>
          <p14:tracePt t="27469" x="6610350" y="2451100"/>
          <p14:tracePt t="27501" x="6616700" y="2451100"/>
          <p14:tracePt t="27525" x="6629400" y="2451100"/>
          <p14:tracePt t="27541" x="6635750" y="2444750"/>
          <p14:tracePt t="27565" x="6642100" y="2444750"/>
          <p14:tracePt t="27597" x="6648450" y="2444750"/>
          <p14:tracePt t="27613" x="6654800" y="2444750"/>
          <p14:tracePt t="27637" x="6661150" y="2438400"/>
          <p14:tracePt t="27653" x="6673850" y="2432050"/>
          <p14:tracePt t="27677" x="6680200" y="2432050"/>
          <p14:tracePt t="27693" x="6692900" y="2419350"/>
          <p14:tracePt t="27725" x="6699250" y="2413000"/>
          <p14:tracePt t="27853" x="6718300" y="2413000"/>
          <p14:tracePt t="27869" x="6724650" y="2413000"/>
          <p14:tracePt t="27877" x="6731000" y="2406650"/>
          <p14:tracePt t="27901" x="6737350" y="2406650"/>
          <p14:tracePt t="27909" x="6756400" y="2387600"/>
          <p14:tracePt t="27925" x="6762750" y="2387600"/>
          <p14:tracePt t="27933" x="6769100" y="2387600"/>
          <p14:tracePt t="27948" x="6781800" y="2387600"/>
          <p14:tracePt t="27965" x="6800850" y="2381250"/>
          <p14:tracePt t="27989" x="6807200" y="2381250"/>
          <p14:tracePt t="28013" x="6819900" y="2381250"/>
          <p14:tracePt t="28053" x="6832600" y="2381250"/>
          <p14:tracePt t="28077" x="6838950" y="2374900"/>
          <p14:tracePt t="28085" x="6845300" y="2374900"/>
          <p14:tracePt t="28109" x="6858000" y="2374900"/>
          <p14:tracePt t="28774" x="6845300" y="2374900"/>
          <p14:tracePt t="28782" x="6807200" y="2374900"/>
          <p14:tracePt t="28798" x="6629400" y="2482850"/>
          <p14:tracePt t="28815" x="6337300" y="2641600"/>
          <p14:tracePt t="28831" x="5854700" y="2921000"/>
          <p14:tracePt t="28848" x="5181600" y="3238500"/>
          <p14:tracePt t="28865" x="4546600" y="3524250"/>
          <p14:tracePt t="28881" x="4038600" y="3784600"/>
          <p14:tracePt t="28899" x="3695700" y="3956050"/>
          <p14:tracePt t="28915" x="3467100" y="4095750"/>
          <p14:tracePt t="28931" x="3244850" y="4222750"/>
          <p14:tracePt t="28948" x="2990850" y="4349750"/>
          <p14:tracePt t="28965" x="2724150" y="4451350"/>
          <p14:tracePt t="28966" x="2578100" y="4508500"/>
          <p14:tracePt t="28981" x="2330450" y="4591050"/>
          <p14:tracePt t="28998" x="2146300" y="4667250"/>
          <p14:tracePt t="29015" x="2070100" y="4711700"/>
          <p14:tracePt t="29031" x="2012950" y="4749800"/>
          <p14:tracePt t="29048" x="1943100" y="4794250"/>
          <p14:tracePt t="29065" x="1866900" y="4845050"/>
          <p14:tracePt t="29081" x="1765300" y="4902200"/>
          <p14:tracePt t="29098" x="1663700" y="4959350"/>
          <p14:tracePt t="29115" x="1555750" y="5016500"/>
          <p14:tracePt t="29132" x="1485900" y="5060950"/>
          <p14:tracePt t="29149" x="1416050" y="5099050"/>
          <p14:tracePt t="29149" x="1371600" y="5118100"/>
          <p14:tracePt t="29165" x="1365250" y="5130800"/>
          <p14:tracePt t="29182" x="1333500" y="5137150"/>
          <p14:tracePt t="29198" x="1327150" y="5143500"/>
          <p14:tracePt t="29270" x="1314450" y="5124450"/>
          <p14:tracePt t="29278" x="1314450" y="5086350"/>
          <p14:tracePt t="29286" x="1314450" y="5054600"/>
          <p14:tracePt t="29298" x="1314450" y="5016500"/>
          <p14:tracePt t="29315" x="1314450" y="4927600"/>
          <p14:tracePt t="29331" x="1314450" y="4819650"/>
          <p14:tracePt t="29349" x="1314450" y="4756150"/>
          <p14:tracePt t="29349" x="1314450" y="4705350"/>
          <p14:tracePt t="29366" x="1314450" y="4629150"/>
          <p14:tracePt t="29382" x="1314450" y="4572000"/>
          <p14:tracePt t="29398" x="1314450" y="4514850"/>
          <p14:tracePt t="29415" x="1314450" y="4470400"/>
          <p14:tracePt t="29431" x="1314450" y="4438650"/>
          <p14:tracePt t="29448" x="1314450" y="4413250"/>
          <p14:tracePt t="29465" x="1320800" y="4381500"/>
          <p14:tracePt t="29481" x="1320800" y="4356100"/>
          <p14:tracePt t="29498" x="1320800" y="4324350"/>
          <p14:tracePt t="29515" x="1320800" y="4279900"/>
          <p14:tracePt t="29532" x="1320800" y="4248150"/>
          <p14:tracePt t="29548" x="1320800" y="4222750"/>
          <p14:tracePt t="29565" x="1320800" y="4191000"/>
          <p14:tracePt t="29565" x="1320800" y="4165600"/>
          <p14:tracePt t="29582" x="1320800" y="4140200"/>
          <p14:tracePt t="29599" x="1320800" y="4102100"/>
          <p14:tracePt t="29615" x="1320800" y="4064000"/>
          <p14:tracePt t="29631" x="1320800" y="4032250"/>
          <p14:tracePt t="29648" x="1320800" y="4000500"/>
          <p14:tracePt t="29665" x="1320800" y="3975100"/>
          <p14:tracePt t="29682" x="1320800" y="3911600"/>
          <p14:tracePt t="29698" x="1320800" y="3867150"/>
          <p14:tracePt t="29715" x="1320800" y="3822700"/>
          <p14:tracePt t="29732" x="1320800" y="3778250"/>
          <p14:tracePt t="29748" x="1320800" y="3752850"/>
          <p14:tracePt t="29765" x="1320800" y="3721100"/>
          <p14:tracePt t="29766" x="1320800" y="3695700"/>
          <p14:tracePt t="29782" x="1320800" y="3651250"/>
          <p14:tracePt t="29798" x="1320800" y="3632200"/>
          <p14:tracePt t="29815" x="1320800" y="3594100"/>
          <p14:tracePt t="29832" x="1320800" y="3562350"/>
          <p14:tracePt t="29848" x="1320800" y="3556000"/>
          <p14:tracePt t="29865" x="1320800" y="3530600"/>
          <p14:tracePt t="29882" x="1320800" y="3517900"/>
          <p14:tracePt t="29899" x="1320800" y="3511550"/>
          <p14:tracePt t="29915" x="1320800" y="3486150"/>
          <p14:tracePt t="29932" x="1320800" y="3479800"/>
          <p14:tracePt t="29948" x="1320800" y="3473450"/>
          <p14:tracePt t="29965" x="1320800" y="3454400"/>
          <p14:tracePt t="29982" x="1320800" y="3441700"/>
          <p14:tracePt t="29998" x="1320800" y="3435350"/>
          <p14:tracePt t="30015" x="1320800" y="3416300"/>
          <p14:tracePt t="30032" x="1320800" y="3409950"/>
          <p14:tracePt t="30048" x="1320800" y="3403600"/>
          <p14:tracePt t="30065" x="1320800" y="3397250"/>
          <p14:tracePt t="30082" x="1320800" y="3378200"/>
          <p14:tracePt t="30099" x="1320800" y="3371850"/>
          <p14:tracePt t="30115" x="1320800" y="3365500"/>
          <p14:tracePt t="30132" x="1320800" y="3340100"/>
          <p14:tracePt t="30148" x="1320800" y="3333750"/>
          <p14:tracePt t="30165" x="1320800" y="3321050"/>
          <p14:tracePt t="30165" x="1320800" y="3302000"/>
          <p14:tracePt t="30182" x="1320800" y="3289300"/>
          <p14:tracePt t="30199" x="1320800" y="3263900"/>
          <p14:tracePt t="30215" x="1320800" y="3251200"/>
          <p14:tracePt t="30232" x="1320800" y="3244850"/>
          <p14:tracePt t="30248" x="1320800" y="3219450"/>
          <p14:tracePt t="30265" x="1320800" y="3213100"/>
          <p14:tracePt t="30282" x="1320800" y="3194050"/>
          <p14:tracePt t="30298" x="1320800" y="3175000"/>
          <p14:tracePt t="30315" x="1320800" y="3143250"/>
          <p14:tracePt t="30332" x="1320800" y="3136900"/>
          <p14:tracePt t="30349" x="1320800" y="3111500"/>
          <p14:tracePt t="30365" x="1320800" y="3105150"/>
          <p14:tracePt t="30382" x="1320800" y="3092450"/>
          <p14:tracePt t="30414" x="1320800" y="3073400"/>
          <p14:tracePt t="30758" x="1327150" y="3067050"/>
          <p14:tracePt t="30998" x="1333500" y="3067050"/>
          <p14:tracePt t="31006" x="1358900" y="3067050"/>
          <p14:tracePt t="31015" x="1371600" y="3111500"/>
          <p14:tracePt t="31032" x="1397000" y="3308350"/>
          <p14:tracePt t="31049" x="1435100" y="3587750"/>
          <p14:tracePt t="31065" x="1511300" y="3905250"/>
          <p14:tracePt t="31082" x="1619250" y="4279900"/>
          <p14:tracePt t="31099" x="1771650" y="4629150"/>
          <p14:tracePt t="31116" x="1924050" y="4959350"/>
          <p14:tracePt t="31132" x="2051050" y="5232400"/>
          <p14:tracePt t="31149" x="2178050" y="5473700"/>
          <p14:tracePt t="31165" x="2273300" y="5645150"/>
          <p14:tracePt t="31166" x="2324100" y="5721350"/>
          <p14:tracePt t="31182" x="2381250" y="5842000"/>
          <p14:tracePt t="31199" x="2419350" y="5886450"/>
          <p14:tracePt t="31215" x="2438400" y="5911850"/>
          <p14:tracePt t="31232" x="2457450" y="5930900"/>
          <p14:tracePt t="31318" x="2463800" y="5930900"/>
          <p14:tracePt t="31334" x="2489200" y="5930900"/>
          <p14:tracePt t="31342" x="2495550" y="5930900"/>
          <p14:tracePt t="31350" x="2508250" y="5930900"/>
          <p14:tracePt t="31365" x="2527300" y="5930900"/>
          <p14:tracePt t="31382" x="2635250" y="5905500"/>
          <p14:tracePt t="31399" x="2755900" y="5873750"/>
          <p14:tracePt t="31415" x="2914650" y="5848350"/>
          <p14:tracePt t="31432" x="3098800" y="5810250"/>
          <p14:tracePt t="31449" x="3289300" y="5797550"/>
          <p14:tracePt t="31465" x="3448050" y="5784850"/>
          <p14:tracePt t="31482" x="3575050" y="5784850"/>
          <p14:tracePt t="31499" x="3663950" y="5784850"/>
          <p14:tracePt t="31515" x="3708400" y="5784850"/>
          <p14:tracePt t="31532" x="3765550" y="5784850"/>
          <p14:tracePt t="31549" x="3784600" y="5784850"/>
          <p14:tracePt t="31565" x="3797300" y="5784850"/>
          <p14:tracePt t="31582" x="3803650" y="5784850"/>
          <p14:tracePt t="31599" x="3810000" y="5784850"/>
          <p14:tracePt t="31646" x="3822700" y="5784850"/>
          <p14:tracePt t="31694" x="3835400" y="5772150"/>
          <p14:tracePt t="31894" x="3822700" y="5772150"/>
          <p14:tracePt t="31902" x="3797300" y="5772150"/>
          <p14:tracePt t="31916" x="3759200" y="5772150"/>
          <p14:tracePt t="31932" x="3676650" y="5797550"/>
          <p14:tracePt t="31949" x="3498850" y="5810250"/>
          <p14:tracePt t="31966" x="3200400" y="5810250"/>
          <p14:tracePt t="31982" x="3060700" y="5810250"/>
          <p14:tracePt t="31999" x="2933700" y="5810250"/>
          <p14:tracePt t="32015" x="2857500" y="5810250"/>
          <p14:tracePt t="32032" x="2781300" y="5784850"/>
          <p14:tracePt t="32049" x="2736850" y="5784850"/>
          <p14:tracePt t="32065" x="2692400" y="5784850"/>
          <p14:tracePt t="32082" x="2647950" y="5784850"/>
          <p14:tracePt t="32099" x="2616200" y="5784850"/>
          <p14:tracePt t="32115" x="2571750" y="5784850"/>
          <p14:tracePt t="32132" x="2527300" y="5778500"/>
          <p14:tracePt t="32149" x="2482850" y="5778500"/>
          <p14:tracePt t="32165" x="2425700" y="5778500"/>
          <p14:tracePt t="32166" x="2387600" y="5778500"/>
          <p14:tracePt t="32182" x="2311400" y="5778500"/>
          <p14:tracePt t="32199" x="2254250" y="5778500"/>
          <p14:tracePt t="32215" x="2209800" y="5778500"/>
          <p14:tracePt t="32232" x="2165350" y="5778500"/>
          <p14:tracePt t="32249" x="2146300" y="5778500"/>
          <p14:tracePt t="32265" x="2133600" y="5778500"/>
          <p14:tracePt t="32282" x="2127250" y="5778500"/>
          <p14:tracePt t="32299" x="2114550" y="5778500"/>
          <p14:tracePt t="32316" x="2108200" y="5778500"/>
          <p14:tracePt t="32332" x="2101850" y="5765800"/>
          <p14:tracePt t="32526" x="2101850" y="5753100"/>
          <p14:tracePt t="32535" x="2120900" y="5753100"/>
          <p14:tracePt t="32549" x="2159000" y="5740400"/>
          <p14:tracePt t="32566" x="2279650" y="5734050"/>
          <p14:tracePt t="32582" x="2393950" y="5708650"/>
          <p14:tracePt t="32599" x="2501900" y="5683250"/>
          <p14:tracePt t="32616" x="2597150" y="5676900"/>
          <p14:tracePt t="32632" x="2698750" y="5651500"/>
          <p14:tracePt t="32649" x="2755900" y="5645150"/>
          <p14:tracePt t="32666" x="2813050" y="5645150"/>
          <p14:tracePt t="32682" x="2844800" y="5638800"/>
          <p14:tracePt t="32699" x="2889250" y="5638800"/>
          <p14:tracePt t="32716" x="2901950" y="5638800"/>
          <p14:tracePt t="32732" x="2940050" y="5632450"/>
          <p14:tracePt t="32749" x="2959100" y="5632450"/>
          <p14:tracePt t="32766" x="2997200" y="5613400"/>
          <p14:tracePt t="32766" x="3003550" y="5613400"/>
          <p14:tracePt t="32782" x="3028950" y="5613400"/>
          <p14:tracePt t="32799" x="3060700" y="5600700"/>
          <p14:tracePt t="32816" x="3092450" y="5600700"/>
          <p14:tracePt t="32832" x="3105150" y="5600700"/>
          <p14:tracePt t="32849" x="3130550" y="5594350"/>
          <p14:tracePt t="32866" x="3136900" y="5594350"/>
          <p14:tracePt t="32882" x="3168650" y="5594350"/>
          <p14:tracePt t="32899" x="3181350" y="5588000"/>
          <p14:tracePt t="32916" x="3200400" y="5588000"/>
          <p14:tracePt t="32933" x="3225800" y="5588000"/>
          <p14:tracePt t="32949" x="3251200" y="5588000"/>
          <p14:tracePt t="32966" x="3263900" y="5588000"/>
          <p14:tracePt t="32966" x="3276600" y="5588000"/>
          <p14:tracePt t="32982" x="3295650" y="5588000"/>
          <p14:tracePt t="32999" x="3302000" y="5588000"/>
          <p14:tracePt t="33016" x="3327400" y="5588000"/>
          <p14:tracePt t="33032" x="3333750" y="5588000"/>
          <p14:tracePt t="33049" x="3365500" y="5588000"/>
          <p14:tracePt t="33066" x="3371850" y="5588000"/>
          <p14:tracePt t="33082" x="3403600" y="5588000"/>
          <p14:tracePt t="33099" x="3416300" y="5588000"/>
          <p14:tracePt t="33116" x="3454400" y="5581650"/>
          <p14:tracePt t="33132" x="3473450" y="5568950"/>
          <p14:tracePt t="33149" x="3498850" y="5562600"/>
          <p14:tracePt t="33166" x="3530600" y="5562600"/>
          <p14:tracePt t="33166" x="3549650" y="5556250"/>
          <p14:tracePt t="33182" x="3581400" y="5543550"/>
          <p14:tracePt t="33199" x="3632200" y="5537200"/>
          <p14:tracePt t="33216" x="3663950" y="5518150"/>
          <p14:tracePt t="33232" x="3695700" y="5518150"/>
          <p14:tracePt t="33249" x="3727450" y="5511800"/>
          <p14:tracePt t="33266" x="3746500" y="5505450"/>
          <p14:tracePt t="33282" x="3765550" y="5505450"/>
          <p14:tracePt t="33300" x="3790950" y="5505450"/>
          <p14:tracePt t="33316" x="3816350" y="5486400"/>
          <p14:tracePt t="33332" x="3860800" y="5486400"/>
          <p14:tracePt t="33349" x="3905250" y="5486400"/>
          <p14:tracePt t="33366" x="3962400" y="5486400"/>
          <p14:tracePt t="33366" x="4000500" y="5473700"/>
          <p14:tracePt t="33382" x="4095750" y="5467350"/>
          <p14:tracePt t="33399" x="4178300" y="5454650"/>
          <p14:tracePt t="33416" x="4273550" y="5435600"/>
          <p14:tracePt t="33432" x="4356100" y="5422900"/>
          <p14:tracePt t="33449" x="4413250" y="5403850"/>
          <p14:tracePt t="33466" x="4445000" y="5403850"/>
          <p14:tracePt t="33482" x="4476750" y="5384800"/>
          <p14:tracePt t="33499" x="4502150" y="5384800"/>
          <p14:tracePt t="33516" x="4527550" y="5384800"/>
          <p14:tracePt t="33533" x="4540250" y="5384800"/>
          <p14:tracePt t="33549" x="4565650" y="5378450"/>
          <p14:tracePt t="33566" x="4572000" y="5378450"/>
          <p14:tracePt t="33583" x="4603750" y="5365750"/>
          <p14:tracePt t="33599" x="4629150" y="5359400"/>
          <p14:tracePt t="33616" x="4654550" y="5359400"/>
          <p14:tracePt t="33632" x="4724400" y="5340350"/>
          <p14:tracePt t="33649" x="4762500" y="5340350"/>
          <p14:tracePt t="33666" x="4819650" y="5327650"/>
          <p14:tracePt t="33682" x="4908550" y="5321300"/>
          <p14:tracePt t="33699" x="5003800" y="5308600"/>
          <p14:tracePt t="33716" x="5099050" y="5308600"/>
          <p14:tracePt t="33732" x="5175250" y="5308600"/>
          <p14:tracePt t="33749" x="5264150" y="5308600"/>
          <p14:tracePt t="33766" x="5346700" y="5308600"/>
          <p14:tracePt t="33767" x="5372100" y="5308600"/>
          <p14:tracePt t="33783" x="5461000" y="5308600"/>
          <p14:tracePt t="33799" x="5556250" y="5308600"/>
          <p14:tracePt t="33816" x="5664200" y="5308600"/>
          <p14:tracePt t="33833" x="5784850" y="5308600"/>
          <p14:tracePt t="33849" x="5962650" y="5308600"/>
          <p14:tracePt t="33866" x="6153150" y="5308600"/>
          <p14:tracePt t="33883" x="6375400" y="5308600"/>
          <p14:tracePt t="33899" x="6604000" y="5308600"/>
          <p14:tracePt t="33916" x="6781800" y="5270500"/>
          <p14:tracePt t="33933" x="6946900" y="5257800"/>
          <p14:tracePt t="33949" x="7054850" y="5245100"/>
          <p14:tracePt t="33966" x="7118350" y="5226050"/>
          <p14:tracePt t="33966" x="7137400" y="5226050"/>
          <p14:tracePt t="33983" x="7150100" y="5213350"/>
          <p14:tracePt t="34479" x="7118350" y="5213350"/>
          <p14:tracePt t="34487" x="7067550" y="5213350"/>
          <p14:tracePt t="34499" x="6991350" y="5213350"/>
          <p14:tracePt t="34516" x="6769100" y="5213350"/>
          <p14:tracePt t="34533" x="6489700" y="5213350"/>
          <p14:tracePt t="34549" x="6184900" y="5213350"/>
          <p14:tracePt t="34566" x="5886450" y="5187950"/>
          <p14:tracePt t="34567" x="5727700" y="5187950"/>
          <p14:tracePt t="34583" x="5454650" y="5156200"/>
          <p14:tracePt t="34599" x="5194300" y="5156200"/>
          <p14:tracePt t="34616" x="5016500" y="5156200"/>
          <p14:tracePt t="34633" x="4876800" y="5156200"/>
          <p14:tracePt t="34649" x="4737100" y="5156200"/>
          <p14:tracePt t="34666" x="4591050" y="5156200"/>
          <p14:tracePt t="34683" x="4470400" y="5156200"/>
          <p14:tracePt t="34699" x="4343400" y="5156200"/>
          <p14:tracePt t="34716" x="4254500" y="5156200"/>
          <p14:tracePt t="34733" x="4159250" y="5149850"/>
          <p14:tracePt t="34750" x="4051300" y="5137150"/>
          <p14:tracePt t="34767" x="3835400" y="5099050"/>
          <p14:tracePt t="34783" x="3651250" y="5073650"/>
          <p14:tracePt t="34800" x="3479800" y="5060950"/>
          <p14:tracePt t="34816" x="3263900" y="5022850"/>
          <p14:tracePt t="34833" x="3035300" y="5010150"/>
          <p14:tracePt t="34849" x="2914650" y="5010150"/>
          <p14:tracePt t="34866" x="2870200" y="5010150"/>
          <p14:tracePt t="34883" x="2857500" y="5010150"/>
          <p14:tracePt t="34899" x="2851150" y="5010150"/>
          <p14:tracePt t="34916" x="2838450" y="5010150"/>
          <p14:tracePt t="34933" x="2832100" y="5010150"/>
          <p14:tracePt t="34950" x="2819400" y="5010150"/>
          <p14:tracePt t="34966" x="2813050" y="5010150"/>
          <p14:tracePt t="34983" x="2800350" y="5010150"/>
          <p14:tracePt t="35000" x="2794000" y="5010150"/>
          <p14:tracePt t="35016" x="2774950" y="5010150"/>
          <p14:tracePt t="35033" x="2762250" y="5022850"/>
          <p14:tracePt t="35049" x="2749550" y="5029200"/>
          <p14:tracePt t="35066" x="2705100" y="5054600"/>
          <p14:tracePt t="35083" x="2673350" y="5067300"/>
          <p14:tracePt t="35099" x="2660650" y="5073650"/>
          <p14:tracePt t="35116" x="2635250" y="5080000"/>
          <p14:tracePt t="35135" x="2622550" y="5092700"/>
          <p14:tracePt t="35159" x="2609850" y="5099050"/>
          <p14:tracePt t="35167" x="2609850" y="5105400"/>
          <p14:tracePt t="35183" x="2603500" y="5130800"/>
          <p14:tracePt t="35200" x="2584450" y="5149850"/>
          <p14:tracePt t="35217" x="2578100" y="5181600"/>
          <p14:tracePt t="35233" x="2578100" y="5200650"/>
          <p14:tracePt t="35250" x="2578100" y="5219700"/>
          <p14:tracePt t="35267" x="2578100" y="5238750"/>
          <p14:tracePt t="35283" x="2578100" y="5257800"/>
          <p14:tracePt t="35300" x="2571750" y="5289550"/>
          <p14:tracePt t="35316" x="2571750" y="5314950"/>
          <p14:tracePt t="35333" x="2571750" y="5359400"/>
          <p14:tracePt t="35350" x="2571750" y="5391150"/>
          <p14:tracePt t="35366" x="2571750" y="5435600"/>
          <p14:tracePt t="35367" x="2571750" y="5441950"/>
          <p14:tracePt t="35383" x="2571750" y="5473700"/>
          <p14:tracePt t="35400" x="2571750" y="5499100"/>
          <p14:tracePt t="35416" x="2571750" y="5511800"/>
          <p14:tracePt t="35433" x="2559050" y="5524500"/>
          <p14:tracePt t="35450" x="2559050" y="5543550"/>
          <p14:tracePt t="35466" x="2559050" y="5556250"/>
          <p14:tracePt t="35484" x="2559050" y="5588000"/>
          <p14:tracePt t="35500" x="2546350" y="5613400"/>
          <p14:tracePt t="35516" x="2546350" y="5638800"/>
          <p14:tracePt t="35533" x="2533650" y="5670550"/>
          <p14:tracePt t="35550" x="2533650" y="5695950"/>
          <p14:tracePt t="35566" x="2527300" y="5715000"/>
          <p14:tracePt t="35567" x="2527300" y="5740400"/>
          <p14:tracePt t="35583" x="2527300" y="5772150"/>
          <p14:tracePt t="35600" x="2520950" y="5810250"/>
          <p14:tracePt t="35616" x="2501900" y="5867400"/>
          <p14:tracePt t="35633" x="2489200" y="5899150"/>
          <p14:tracePt t="35650" x="2482850" y="5924550"/>
          <p14:tracePt t="35666" x="2463800" y="5969000"/>
          <p14:tracePt t="35683" x="2451100" y="6000750"/>
          <p14:tracePt t="35700" x="2432050" y="6038850"/>
          <p14:tracePt t="35716" x="2406650" y="6076950"/>
          <p14:tracePt t="35733" x="2368550" y="6108700"/>
          <p14:tracePt t="35750" x="2362200" y="6115050"/>
          <p14:tracePt t="35767" x="2355850" y="6115050"/>
          <p14:tracePt t="35783" x="2324100" y="6115050"/>
          <p14:tracePt t="35800" x="2260600" y="6083300"/>
          <p14:tracePt t="35816" x="2203450" y="5994400"/>
          <p14:tracePt t="35833" x="2165350" y="5937250"/>
          <p14:tracePt t="35850" x="2146300" y="5886450"/>
          <p14:tracePt t="35866" x="2127250" y="5842000"/>
          <p14:tracePt t="35883" x="2120900" y="5810250"/>
          <p14:tracePt t="35900" x="2120900" y="5784850"/>
          <p14:tracePt t="35916" x="2108200" y="5740400"/>
          <p14:tracePt t="35933" x="2108200" y="5695950"/>
          <p14:tracePt t="35950" x="2108200" y="5626100"/>
          <p14:tracePt t="35951" x="2108200" y="5613400"/>
          <p14:tracePt t="35967" x="2108200" y="5575300"/>
          <p14:tracePt t="35967" x="2108200" y="5556250"/>
          <p14:tracePt t="35983" x="2120900" y="5473700"/>
          <p14:tracePt t="36000" x="2133600" y="5429250"/>
          <p14:tracePt t="36016" x="2139950" y="5384800"/>
          <p14:tracePt t="36033" x="2146300" y="5353050"/>
          <p14:tracePt t="36050" x="2165350" y="5327650"/>
          <p14:tracePt t="36066" x="2171700" y="5302250"/>
          <p14:tracePt t="36083" x="2171700" y="5289550"/>
          <p14:tracePt t="36100" x="2184400" y="5264150"/>
          <p14:tracePt t="36116" x="2190750" y="5251450"/>
          <p14:tracePt t="36133" x="2209800" y="5213350"/>
          <p14:tracePt t="36150" x="2209800" y="5187950"/>
          <p14:tracePt t="36166" x="2222500" y="5162550"/>
          <p14:tracePt t="36168" x="2222500" y="5137150"/>
          <p14:tracePt t="36184" x="2247900" y="5105400"/>
          <p14:tracePt t="36200" x="2260600" y="5080000"/>
          <p14:tracePt t="36216" x="2273300" y="5054600"/>
          <p14:tracePt t="36239" x="2292350" y="5035550"/>
          <p14:tracePt t="36287" x="2298700" y="5029200"/>
          <p14:tracePt t="36295" x="2298700" y="5016500"/>
          <p14:tracePt t="36560" x="2298700" y="5010150"/>
          <p14:tracePt t="36647" x="2305050" y="5003800"/>
          <p14:tracePt t="36671" x="2311400" y="4997450"/>
          <p14:tracePt t="36679" x="2317750" y="4997450"/>
          <p14:tracePt t="36687" x="2330450" y="4991100"/>
          <p14:tracePt t="36703" x="2336800" y="4984750"/>
          <p14:tracePt t="36717" x="2343150" y="4965700"/>
          <p14:tracePt t="36775" x="2349500" y="4959350"/>
          <p14:tracePt t="36831" x="2355850" y="4953000"/>
          <p14:tracePt t="36879" x="2368550" y="4953000"/>
          <p14:tracePt t="36960" x="2374900" y="4946650"/>
          <p14:tracePt t="36967" x="2381250" y="4933950"/>
          <p14:tracePt t="37792" x="2393950" y="4933950"/>
          <p14:tracePt t="37808" x="2425700" y="4914900"/>
          <p14:tracePt t="37817" x="2444750" y="4889500"/>
          <p14:tracePt t="37834" x="2520950" y="4813300"/>
          <p14:tracePt t="37850" x="2609850" y="4756150"/>
          <p14:tracePt t="37867" x="2679700" y="4705350"/>
          <p14:tracePt t="37884" x="2743200" y="4660900"/>
          <p14:tracePt t="37901" x="2768600" y="4648200"/>
          <p14:tracePt t="37927" x="2774950" y="4641850"/>
          <p14:tracePt t="37944" x="2781300" y="4635500"/>
          <p14:tracePt t="38016" x="2806700" y="4622800"/>
          <p14:tracePt t="38040" x="2813050" y="4622800"/>
          <p14:tracePt t="38047" x="2825750" y="4622800"/>
          <p14:tracePt t="38056" x="2838450" y="4616450"/>
          <p14:tracePt t="38067" x="2844800" y="4616450"/>
          <p14:tracePt t="38084" x="2851150" y="4616450"/>
          <p14:tracePt t="38104" x="2863850" y="4616450"/>
          <p14:tracePt t="38120" x="2876550" y="4616450"/>
          <p14:tracePt t="38144" x="2895600" y="4629150"/>
          <p14:tracePt t="38176" x="2901950" y="4635500"/>
          <p14:tracePt t="38192" x="2901950" y="4641850"/>
          <p14:tracePt t="38200" x="2901950" y="4660900"/>
          <p14:tracePt t="38216" x="2901950" y="4667250"/>
          <p14:tracePt t="38232" x="2901950" y="4673600"/>
          <p14:tracePt t="38256" x="2901950" y="4679950"/>
          <p14:tracePt t="38296" x="2901950" y="4699000"/>
          <p14:tracePt t="38600" x="2908300" y="4699000"/>
          <p14:tracePt t="38608" x="2921000" y="4673600"/>
          <p14:tracePt t="38617" x="2927350" y="4660900"/>
          <p14:tracePt t="38634" x="2933700" y="4654550"/>
          <p14:tracePt t="38656" x="2933700" y="4641850"/>
          <p14:tracePt t="39112" x="2940050" y="4635500"/>
          <p14:tracePt t="39120" x="2946400" y="4622800"/>
          <p14:tracePt t="39135" x="2965450" y="4616450"/>
          <p14:tracePt t="39150" x="3009900" y="4572000"/>
          <p14:tracePt t="39167" x="3086100" y="4527550"/>
          <p14:tracePt t="39168" x="3117850" y="4514850"/>
          <p14:tracePt t="39184" x="3162300" y="4495800"/>
          <p14:tracePt t="39200" x="3194050" y="4483100"/>
          <p14:tracePt t="39217" x="3213100" y="4470400"/>
          <p14:tracePt t="39234" x="3219450" y="4470400"/>
          <p14:tracePt t="39250" x="3238500" y="4464050"/>
          <p14:tracePt t="39280" x="3244850" y="4464050"/>
          <p14:tracePt t="39288" x="3251200" y="4464050"/>
          <p14:tracePt t="39304" x="3257550" y="4457700"/>
          <p14:tracePt t="39317" x="3263900" y="4451350"/>
          <p14:tracePt t="39336" x="3270250" y="4451350"/>
          <p14:tracePt t="39352" x="3276600" y="4445000"/>
          <p14:tracePt t="39368" x="3289300" y="4445000"/>
          <p14:tracePt t="39384" x="3295650" y="4445000"/>
          <p14:tracePt t="39401" x="3308350" y="4445000"/>
          <p14:tracePt t="39417" x="3314700" y="4445000"/>
          <p14:tracePt t="39440" x="3327400" y="4445000"/>
          <p14:tracePt t="39472" x="3333750" y="4445000"/>
          <p14:tracePt t="39480" x="3340100" y="4445000"/>
          <p14:tracePt t="39496" x="3346450" y="4445000"/>
          <p14:tracePt t="39520" x="3365500" y="4451350"/>
          <p14:tracePt t="39576" x="3371850" y="4451350"/>
          <p14:tracePt t="39600" x="3378200" y="4457700"/>
          <p14:tracePt t="39672" x="3384550" y="4457700"/>
          <p14:tracePt t="40072" x="3390900" y="4457700"/>
          <p14:tracePt t="40168" x="3409950" y="4451350"/>
          <p14:tracePt t="40192" x="3435350" y="4451350"/>
          <p14:tracePt t="40200" x="3454400" y="4438650"/>
          <p14:tracePt t="40209" x="3486150" y="4438650"/>
          <p14:tracePt t="40217" x="3524250" y="4438650"/>
          <p14:tracePt t="40234" x="3575050" y="4438650"/>
          <p14:tracePt t="40251" x="3644900" y="4438650"/>
          <p14:tracePt t="40267" x="3721100" y="4438650"/>
          <p14:tracePt t="40284" x="3778250" y="4438650"/>
          <p14:tracePt t="40301" x="3854450" y="4438650"/>
          <p14:tracePt t="40317" x="3911600" y="4445000"/>
          <p14:tracePt t="40334" x="3956050" y="4445000"/>
          <p14:tracePt t="40351" x="4000500" y="4451350"/>
          <p14:tracePt t="40368" x="4108450" y="4464050"/>
          <p14:tracePt t="40384" x="4159250" y="4470400"/>
          <p14:tracePt t="40401" x="4235450" y="4495800"/>
          <p14:tracePt t="40418" x="4254500" y="4502150"/>
          <p14:tracePt t="40434" x="4292600" y="4502150"/>
          <p14:tracePt t="40451" x="4305300" y="4514850"/>
          <p14:tracePt t="40467" x="4337050" y="4540250"/>
          <p14:tracePt t="40484" x="4375150" y="4572000"/>
          <p14:tracePt t="40501" x="4406900" y="4641850"/>
          <p14:tracePt t="40517" x="4425950" y="4667250"/>
          <p14:tracePt t="40534" x="4432300" y="4724400"/>
          <p14:tracePt t="40551" x="4451350" y="4768850"/>
          <p14:tracePt t="40567" x="4464050" y="4819650"/>
          <p14:tracePt t="40568" x="4470400" y="4857750"/>
          <p14:tracePt t="40584" x="4483100" y="4908550"/>
          <p14:tracePt t="40601" x="4483100" y="4959350"/>
          <p14:tracePt t="40618" x="4483100" y="5016500"/>
          <p14:tracePt t="40634" x="4483100" y="5073650"/>
          <p14:tracePt t="40651" x="4483100" y="5130800"/>
          <p14:tracePt t="40668" x="4483100" y="5175250"/>
          <p14:tracePt t="40684" x="4483100" y="5207000"/>
          <p14:tracePt t="40701" x="4483100" y="5232400"/>
          <p14:tracePt t="40717" x="4483100" y="5264150"/>
          <p14:tracePt t="40734" x="4457700" y="5308600"/>
          <p14:tracePt t="41096" x="4457700" y="5302250"/>
          <p14:tracePt t="41128" x="4457700" y="5295900"/>
          <p14:tracePt t="41145" x="4464050" y="5283200"/>
          <p14:tracePt t="41152" x="4464050" y="5276850"/>
          <p14:tracePt t="41440" x="4476750" y="5264150"/>
          <p14:tracePt t="41480" x="4483100" y="5264150"/>
          <p14:tracePt t="41489" x="4489450" y="5264150"/>
          <p14:tracePt t="41505" x="4495800" y="5264150"/>
          <p14:tracePt t="41521" x="4514850" y="5251450"/>
          <p14:tracePt t="41535" x="4521200" y="5251450"/>
          <p14:tracePt t="41551" x="4533900" y="5238750"/>
          <p14:tracePt t="41569" x="4559300" y="5226050"/>
          <p14:tracePt t="41584" x="4584700" y="5207000"/>
          <p14:tracePt t="41624" x="4591050" y="5200650"/>
          <p14:tracePt t="41648" x="4597400" y="5194300"/>
          <p14:tracePt t="41720" x="4597400" y="5187950"/>
          <p14:tracePt t="41736" x="4578350" y="5187950"/>
          <p14:tracePt t="41744" x="4572000" y="5187950"/>
          <p14:tracePt t="41752" x="4565650" y="5187950"/>
          <p14:tracePt t="41768" x="4559300" y="5187950"/>
          <p14:tracePt t="41785" x="4514850" y="5187950"/>
          <p14:tracePt t="41801" x="4495800" y="5187950"/>
          <p14:tracePt t="41818" x="4451350" y="5187950"/>
          <p14:tracePt t="41834" x="4406900" y="5187950"/>
          <p14:tracePt t="41851" x="4343400" y="5175250"/>
          <p14:tracePt t="41868" x="4260850" y="5168900"/>
          <p14:tracePt t="41884" x="4165600" y="5143500"/>
          <p14:tracePt t="41901" x="4089400" y="5143500"/>
          <p14:tracePt t="41918" x="3975100" y="5124450"/>
          <p14:tracePt t="41935" x="3879850" y="5124450"/>
          <p14:tracePt t="41951" x="3790950" y="5124450"/>
          <p14:tracePt t="41968" x="3733800" y="5124450"/>
          <p14:tracePt t="41968" x="3708400" y="5137150"/>
          <p14:tracePt t="41984" x="3683000" y="5143500"/>
          <p14:tracePt t="42001" x="3657600" y="5143500"/>
          <p14:tracePt t="42018" x="3619500" y="5130800"/>
          <p14:tracePt t="42035" x="3575050" y="5111750"/>
          <p14:tracePt t="42051" x="3498850" y="5048250"/>
          <p14:tracePt t="42068" x="3448050" y="4978400"/>
          <p14:tracePt t="42084" x="3403600" y="4914900"/>
          <p14:tracePt t="42101" x="3416300" y="4870450"/>
          <p14:tracePt t="42118" x="3435350" y="4845050"/>
          <p14:tracePt t="42134" x="3460750" y="4826000"/>
          <p14:tracePt t="42151" x="3486150" y="4819650"/>
          <p14:tracePt t="42168" x="3505200" y="4813300"/>
          <p14:tracePt t="42168" x="3517900" y="4806950"/>
          <p14:tracePt t="42185" x="3536950" y="4806950"/>
          <p14:tracePt t="42201" x="3581400" y="4806950"/>
          <p14:tracePt t="42218" x="3606800" y="4826000"/>
          <p14:tracePt t="42234" x="3625850" y="4851400"/>
          <p14:tracePt t="42251" x="3625850" y="4883150"/>
          <p14:tracePt t="42268" x="3644900" y="4914900"/>
          <p14:tracePt t="42285" x="3644900" y="4927600"/>
          <p14:tracePt t="42301" x="3644900" y="4933950"/>
          <p14:tracePt t="42318" x="3644900" y="4953000"/>
          <p14:tracePt t="42335" x="3657600" y="4972050"/>
          <p14:tracePt t="42351" x="3657600" y="4978400"/>
          <p14:tracePt t="42368" x="3657600" y="4991100"/>
          <p14:tracePt t="42384" x="3657600" y="4997450"/>
          <p14:tracePt t="42401" x="3657600" y="5010150"/>
          <p14:tracePt t="42617" x="3657600" y="5003800"/>
          <p14:tracePt t="42953" x="3657600" y="4997450"/>
          <p14:tracePt t="42961" x="3657600" y="4991100"/>
          <p14:tracePt t="42969" x="3657600" y="4978400"/>
          <p14:tracePt t="42985" x="3657600" y="4965700"/>
          <p14:tracePt t="43001" x="3657600" y="4959350"/>
          <p14:tracePt t="43025" x="3657600" y="4953000"/>
          <p14:tracePt t="43081" x="3657600" y="4940300"/>
          <p14:tracePt t="43121" x="3663950" y="4927600"/>
          <p14:tracePt t="43273" x="3683000" y="4927600"/>
          <p14:tracePt t="43313" x="3689350" y="4927600"/>
          <p14:tracePt t="43473" x="3695700" y="4927600"/>
          <p14:tracePt t="43481" x="3708400" y="4914900"/>
          <p14:tracePt t="43489" x="3727450" y="4895850"/>
          <p14:tracePt t="43502" x="3740150" y="4876800"/>
          <p14:tracePt t="43518" x="3759200" y="4819650"/>
          <p14:tracePt t="43535" x="3778250" y="4787900"/>
          <p14:tracePt t="43552" x="3778250" y="4775200"/>
          <p14:tracePt t="43568" x="3778250" y="4762500"/>
          <p14:tracePt t="43570" x="3778250" y="4756150"/>
          <p14:tracePt t="43793" x="3784600" y="4762500"/>
          <p14:tracePt t="43818" x="3784600" y="4781550"/>
          <p14:tracePt t="43865" x="3790950" y="4787900"/>
          <p14:tracePt t="43881" x="3797300" y="4794250"/>
          <p14:tracePt t="43889" x="3803650" y="4794250"/>
          <p14:tracePt t="43902" x="3816350" y="4794250"/>
          <p14:tracePt t="43918" x="3867150" y="4794250"/>
          <p14:tracePt t="43935" x="3911600" y="4781550"/>
          <p14:tracePt t="43952" x="4013200" y="4711700"/>
          <p14:tracePt t="43968" x="4076700" y="4660900"/>
          <p14:tracePt t="43969" x="4083050" y="4641850"/>
          <p14:tracePt t="43985" x="4095750" y="4597400"/>
          <p14:tracePt t="44002" x="4095750" y="4578350"/>
          <p14:tracePt t="44018" x="4095750" y="4540250"/>
          <p14:tracePt t="44035" x="4095750" y="4508500"/>
          <p14:tracePt t="44052" x="4095750" y="4495800"/>
          <p14:tracePt t="44068" x="4095750" y="4470400"/>
          <p14:tracePt t="44085" x="4095750" y="4464050"/>
          <p14:tracePt t="44102" x="4076700" y="4445000"/>
          <p14:tracePt t="44118" x="4070350" y="4438650"/>
          <p14:tracePt t="44135" x="4051300" y="4425950"/>
          <p14:tracePt t="44152" x="4038600" y="4419600"/>
          <p14:tracePt t="44168" x="4025900" y="4406900"/>
          <p14:tracePt t="44185" x="4000500" y="4406900"/>
          <p14:tracePt t="44202" x="3981450" y="4406900"/>
          <p14:tracePt t="44219" x="3949700" y="4413250"/>
          <p14:tracePt t="44235" x="3930650" y="4470400"/>
          <p14:tracePt t="44252" x="3905250" y="4584700"/>
          <p14:tracePt t="44268" x="3898900" y="4692650"/>
          <p14:tracePt t="44285" x="3898900" y="4775200"/>
          <p14:tracePt t="44302" x="3898900" y="4864100"/>
          <p14:tracePt t="44318" x="3898900" y="4908550"/>
          <p14:tracePt t="44335" x="3898900" y="4953000"/>
          <p14:tracePt t="44352" x="3905250" y="4997450"/>
          <p14:tracePt t="44368" x="3917950" y="5022850"/>
          <p14:tracePt t="44385" x="3924300" y="5029200"/>
          <p14:tracePt t="44545" x="3924300" y="5022850"/>
          <p14:tracePt t="44561" x="3924300" y="5003800"/>
          <p14:tracePt t="44585" x="3924300" y="4997450"/>
          <p14:tracePt t="44729" x="3924300" y="5022850"/>
          <p14:tracePt t="44737" x="3924300" y="5041900"/>
          <p14:tracePt t="44752" x="3924300" y="5067300"/>
          <p14:tracePt t="44768" x="3892550" y="5118100"/>
          <p14:tracePt t="44769" x="3879850" y="5143500"/>
          <p14:tracePt t="44785" x="3816350" y="5232400"/>
          <p14:tracePt t="44802" x="3708400" y="5314950"/>
          <p14:tracePt t="44818" x="3587750" y="5378450"/>
          <p14:tracePt t="44835" x="3416300" y="5441950"/>
          <p14:tracePt t="44852" x="3276600" y="5454650"/>
          <p14:tracePt t="44868" x="3143250" y="5480050"/>
          <p14:tracePt t="44885" x="3048000" y="5480050"/>
          <p14:tracePt t="44902" x="2978150" y="5480050"/>
          <p14:tracePt t="44918" x="2933700" y="5480050"/>
          <p14:tracePt t="44935" x="2921000" y="5473700"/>
          <p14:tracePt t="44952" x="2914650" y="5473700"/>
          <p14:tracePt t="45009" x="2908300" y="5467350"/>
          <p14:tracePt t="45041" x="2889250" y="5454650"/>
          <p14:tracePt t="45057" x="2889250" y="5441950"/>
          <p14:tracePt t="45129" x="2889250" y="5435600"/>
          <p14:tracePt t="45177" x="2895600" y="5448300"/>
          <p14:tracePt t="45185" x="2895600" y="5454650"/>
          <p14:tracePt t="45202" x="2895600" y="5473700"/>
          <p14:tracePt t="45219" x="2895600" y="5505450"/>
          <p14:tracePt t="45236" x="2895600" y="5524500"/>
          <p14:tracePt t="45252" x="2895600" y="5556250"/>
          <p14:tracePt t="45268" x="2895600" y="5568950"/>
          <p14:tracePt t="45285" x="2895600" y="5594350"/>
          <p14:tracePt t="45302" x="2895600" y="5600700"/>
          <p14:tracePt t="45319" x="2895600" y="5607050"/>
          <p14:tracePt t="45335" x="2882900" y="5607050"/>
          <p14:tracePt t="45352" x="2832100" y="5607050"/>
          <p14:tracePt t="45369" x="2724150" y="5594350"/>
          <p14:tracePt t="45369" x="2616200" y="5568950"/>
          <p14:tracePt t="45385" x="2349500" y="5524500"/>
          <p14:tracePt t="45402" x="2019300" y="5480050"/>
          <p14:tracePt t="45419" x="1651000" y="5422900"/>
          <p14:tracePt t="45435" x="1339850" y="5378450"/>
          <p14:tracePt t="45452" x="1136650" y="5340350"/>
          <p14:tracePt t="45469" x="1054100" y="5308600"/>
          <p14:tracePt t="45486" x="1016000" y="5289550"/>
          <p14:tracePt t="45505" x="1009650" y="5283200"/>
          <p14:tracePt t="45578" x="1009650" y="5295900"/>
          <p14:tracePt t="45585" x="1028700" y="5308600"/>
          <p14:tracePt t="45602" x="1085850" y="5327650"/>
          <p14:tracePt t="45619" x="1130300" y="5340350"/>
          <p14:tracePt t="45635" x="1200150" y="5359400"/>
          <p14:tracePt t="45652" x="1244600" y="5359400"/>
          <p14:tracePt t="45669" x="1289050" y="5372100"/>
          <p14:tracePt t="45685" x="1308100" y="5372100"/>
          <p14:tracePt t="45702" x="1314450" y="5372100"/>
          <p14:tracePt t="45793" x="1327150" y="5372100"/>
          <p14:tracePt t="45817" x="1333500" y="5372100"/>
          <p14:tracePt t="45825" x="1346200" y="5372100"/>
          <p14:tracePt t="45835" x="1352550" y="5359400"/>
          <p14:tracePt t="45852" x="1358900" y="5346700"/>
          <p14:tracePt t="45869" x="1358900" y="5327650"/>
          <p14:tracePt t="45885" x="1365250" y="5308600"/>
          <p14:tracePt t="45902" x="1371600" y="5295900"/>
          <p14:tracePt t="45919" x="1384300" y="5276850"/>
          <p14:tracePt t="45936" x="1390650" y="5264150"/>
          <p14:tracePt t="45952" x="1403350" y="5238750"/>
          <p14:tracePt t="45953" x="1409700" y="5232400"/>
          <p14:tracePt t="45969" x="1428750" y="5219700"/>
          <p14:tracePt t="45985" x="1460500" y="5194300"/>
          <p14:tracePt t="46002" x="1511300" y="5149850"/>
          <p14:tracePt t="46019" x="1587500" y="5105400"/>
          <p14:tracePt t="46035" x="1670050" y="5073650"/>
          <p14:tracePt t="46052" x="1758950" y="5041900"/>
          <p14:tracePt t="46069" x="1841500" y="4997450"/>
          <p14:tracePt t="46085" x="1930400" y="4965700"/>
          <p14:tracePt t="46102" x="1968500" y="4946650"/>
          <p14:tracePt t="46119" x="2025650" y="4921250"/>
          <p14:tracePt t="46135" x="2063750" y="4902200"/>
          <p14:tracePt t="46152" x="2108200" y="4895850"/>
          <p14:tracePt t="46169" x="2146300" y="4864100"/>
          <p14:tracePt t="46170" x="2159000" y="4864100"/>
          <p14:tracePt t="46186" x="2209800" y="4845050"/>
          <p14:tracePt t="46202" x="2266950" y="4819650"/>
          <p14:tracePt t="46219" x="2368550" y="4768850"/>
          <p14:tracePt t="46235" x="2482850" y="4749800"/>
          <p14:tracePt t="46252" x="2647950" y="4699000"/>
          <p14:tracePt t="46269" x="2844800" y="4641850"/>
          <p14:tracePt t="46285" x="3105150" y="4616450"/>
          <p14:tracePt t="46302" x="3352800" y="4572000"/>
          <p14:tracePt t="46319" x="3549650" y="4546600"/>
          <p14:tracePt t="46335" x="3695700" y="4533900"/>
          <p14:tracePt t="46352" x="3803650" y="4514850"/>
          <p14:tracePt t="46369" x="3886200" y="4489450"/>
          <p14:tracePt t="46369" x="3930650" y="4483100"/>
          <p14:tracePt t="46385" x="4044950" y="4432300"/>
          <p14:tracePt t="46402" x="4127500" y="4400550"/>
          <p14:tracePt t="46419" x="4203700" y="4375150"/>
          <p14:tracePt t="46436" x="4286250" y="4349750"/>
          <p14:tracePt t="46452" x="4400550" y="4324350"/>
          <p14:tracePt t="46469" x="4502150" y="4324350"/>
          <p14:tracePt t="46486" x="4629150" y="4324350"/>
          <p14:tracePt t="46503" x="4749800" y="4324350"/>
          <p14:tracePt t="46519" x="4857750" y="4324350"/>
          <p14:tracePt t="46535" x="4940300" y="4311650"/>
          <p14:tracePt t="46552" x="4997450" y="4292600"/>
          <p14:tracePt t="46569" x="5041900" y="4286250"/>
          <p14:tracePt t="46569" x="5054600" y="4286250"/>
          <p14:tracePt t="46586" x="5092700" y="4286250"/>
          <p14:tracePt t="46602" x="5124450" y="4273550"/>
          <p14:tracePt t="46619" x="5168900" y="4273550"/>
          <p14:tracePt t="46636" x="5213350" y="4267200"/>
          <p14:tracePt t="46652" x="5270500" y="4267200"/>
          <p14:tracePt t="46670" x="5346700" y="4267200"/>
          <p14:tracePt t="46686" x="5416550" y="4267200"/>
          <p14:tracePt t="46702" x="5505450" y="4267200"/>
          <p14:tracePt t="46719" x="5562600" y="4267200"/>
          <p14:tracePt t="46736" x="5613400" y="4267200"/>
          <p14:tracePt t="46752" x="5683250" y="4267200"/>
          <p14:tracePt t="46769" x="5695950" y="4267200"/>
          <p14:tracePt t="46769" x="5702300" y="4267200"/>
          <p14:tracePt t="46794" x="5721350" y="4267200"/>
          <p14:tracePt t="46930" x="5695950" y="4267200"/>
          <p14:tracePt t="46938" x="5689600" y="4267200"/>
          <p14:tracePt t="46952" x="5664200" y="4267200"/>
          <p14:tracePt t="46969" x="5588000" y="4311650"/>
          <p14:tracePt t="46970" x="5581650" y="4318000"/>
          <p14:tracePt t="46986" x="5473700" y="4368800"/>
          <p14:tracePt t="47002" x="5372100" y="4425950"/>
          <p14:tracePt t="47019" x="5219700" y="4489450"/>
          <p14:tracePt t="47036" x="5105400" y="4527550"/>
          <p14:tracePt t="47052" x="5035550" y="4546600"/>
          <p14:tracePt t="47069" x="4978400" y="4552950"/>
          <p14:tracePt t="47086" x="4972050" y="4565650"/>
          <p14:tracePt t="47102" x="4959350" y="4565650"/>
          <p14:tracePt t="47119" x="4940300" y="4565650"/>
          <p14:tracePt t="47136" x="4933950" y="4565650"/>
          <p14:tracePt t="47153" x="4921250" y="4565650"/>
          <p14:tracePt t="47169" x="4908550" y="4565650"/>
          <p14:tracePt t="47202" x="4902200" y="4565650"/>
          <p14:tracePt t="47226" x="4895850" y="4565650"/>
          <p14:tracePt t="47242" x="4883150" y="4565650"/>
          <p14:tracePt t="47250" x="4870450" y="4559300"/>
          <p14:tracePt t="47266" x="4864100" y="4552950"/>
          <p14:tracePt t="47282" x="4851400" y="4546600"/>
          <p14:tracePt t="47290" x="4832350" y="4546600"/>
          <p14:tracePt t="47302" x="4813300" y="4527550"/>
          <p14:tracePt t="47319" x="4749800" y="4521200"/>
          <p14:tracePt t="47336" x="4667250" y="4508500"/>
          <p14:tracePt t="47352" x="4572000" y="4508500"/>
          <p14:tracePt t="47369" x="4521200" y="4508500"/>
          <p14:tracePt t="47370" x="4489450" y="4508500"/>
          <p14:tracePt t="47386" x="4457700" y="4508500"/>
          <p14:tracePt t="47403" x="4451350" y="4508500"/>
          <p14:tracePt t="47419" x="4445000" y="4508500"/>
          <p14:tracePt t="47466" x="4438650" y="4508500"/>
          <p14:tracePt t="47506" x="4438650" y="4514850"/>
          <p14:tracePt t="47562" x="4438650" y="4521200"/>
          <p14:tracePt t="47578" x="4438650" y="4533900"/>
          <p14:tracePt t="47634" x="4451350" y="4533900"/>
          <p14:tracePt t="47650" x="4483100" y="4533900"/>
          <p14:tracePt t="47658" x="4495800" y="4533900"/>
          <p14:tracePt t="47669" x="4527550" y="4533900"/>
          <p14:tracePt t="47686" x="4597400" y="4508500"/>
          <p14:tracePt t="47702" x="4692650" y="4483100"/>
          <p14:tracePt t="47719" x="4787900" y="4451350"/>
          <p14:tracePt t="47736" x="4845050" y="4445000"/>
          <p14:tracePt t="47752" x="4902200" y="4425950"/>
          <p14:tracePt t="47769" x="4914900" y="4419600"/>
          <p14:tracePt t="47786" x="4927600" y="4419600"/>
          <p14:tracePt t="47850" x="4933950" y="4419600"/>
          <p14:tracePt t="47906" x="4940300" y="4419600"/>
          <p14:tracePt t="47930" x="4953000" y="4419600"/>
          <p14:tracePt t="47946" x="4965700" y="4419600"/>
          <p14:tracePt t="47954" x="4972050" y="4419600"/>
          <p14:tracePt t="47962" x="4978400" y="4419600"/>
          <p14:tracePt t="47970" x="4984750" y="4419600"/>
          <p14:tracePt t="47986" x="5010150" y="4419600"/>
          <p14:tracePt t="48002" x="5022850" y="4419600"/>
          <p14:tracePt t="48019" x="5067300" y="4419600"/>
          <p14:tracePt t="48036" x="5099050" y="4419600"/>
          <p14:tracePt t="48052" x="5124450" y="4419600"/>
          <p14:tracePt t="48069" x="5149850" y="4413250"/>
          <p14:tracePt t="48086" x="5181600" y="4413250"/>
          <p14:tracePt t="48102" x="5207000" y="4406900"/>
          <p14:tracePt t="48119" x="5219700" y="4406900"/>
          <p14:tracePt t="48136" x="5245100" y="4400550"/>
          <p14:tracePt t="48153" x="5257800" y="4394200"/>
          <p14:tracePt t="48169" x="5289550" y="4394200"/>
          <p14:tracePt t="48170" x="5302250" y="4394200"/>
          <p14:tracePt t="48186" x="5340350" y="4375150"/>
          <p14:tracePt t="48202" x="5372100" y="4375150"/>
          <p14:tracePt t="48219" x="5391150" y="4375150"/>
          <p14:tracePt t="48236" x="5435600" y="4375150"/>
          <p14:tracePt t="48253" x="5473700" y="4375150"/>
          <p14:tracePt t="48269" x="5524500" y="4375150"/>
          <p14:tracePt t="48286" x="5581650" y="4375150"/>
          <p14:tracePt t="48303" x="5638800" y="4375150"/>
          <p14:tracePt t="48319" x="5664200" y="4387850"/>
          <p14:tracePt t="48336" x="5708650" y="4394200"/>
          <p14:tracePt t="48353" x="5740400" y="4413250"/>
          <p14:tracePt t="48369" x="5784850" y="4419600"/>
          <p14:tracePt t="48370" x="5791200" y="4419600"/>
          <p14:tracePt t="48386" x="5822950" y="4432300"/>
          <p14:tracePt t="48403" x="5848350" y="4432300"/>
          <p14:tracePt t="48420" x="5861050" y="4432300"/>
          <p14:tracePt t="48436" x="5905500" y="4457700"/>
          <p14:tracePt t="48453" x="5937250" y="4464050"/>
          <p14:tracePt t="48474" x="5949950" y="4464050"/>
          <p14:tracePt t="49018" x="5956300" y="4464050"/>
          <p14:tracePt t="49610" x="5956300" y="4470400"/>
          <p14:tracePt t="49619" x="5956300" y="4489450"/>
          <p14:tracePt t="49636" x="5956300" y="4495800"/>
          <p14:tracePt t="49653" x="5962650" y="4508500"/>
          <p14:tracePt t="50843" x="5962650" y="4502150"/>
          <p14:tracePt t="50851" x="5962650" y="4464050"/>
          <p14:tracePt t="50859" x="5962650" y="4425950"/>
          <p14:tracePt t="50870" x="5962650" y="4356100"/>
          <p14:tracePt t="50887" x="5962650" y="4216400"/>
          <p14:tracePt t="50903" x="5962650" y="4076700"/>
          <p14:tracePt t="50920" x="5962650" y="3917950"/>
          <p14:tracePt t="50937" x="6000750" y="3784600"/>
          <p14:tracePt t="50953" x="6013450" y="3625850"/>
          <p14:tracePt t="50970" x="6057900" y="3435350"/>
          <p14:tracePt t="50986" x="6076950" y="3340100"/>
          <p14:tracePt t="51003" x="6076950" y="3282950"/>
          <p14:tracePt t="51020" x="6076950" y="3232150"/>
          <p14:tracePt t="51037" x="6057900" y="3200400"/>
          <p14:tracePt t="51054" x="6038850" y="3187700"/>
          <p14:tracePt t="51070" x="6032500" y="3175000"/>
          <p14:tracePt t="51087" x="6026150" y="3175000"/>
          <p14:tracePt t="51103" x="6000750" y="3175000"/>
          <p14:tracePt t="51120" x="5969000" y="3175000"/>
          <p14:tracePt t="51137" x="5911850" y="3175000"/>
          <p14:tracePt t="51153" x="5880100" y="3175000"/>
          <p14:tracePt t="51170" x="5835650" y="3181350"/>
          <p14:tracePt t="51171" x="5797550" y="3200400"/>
          <p14:tracePt t="51187" x="5746750" y="3232150"/>
          <p14:tracePt t="51203" x="5676900" y="3282950"/>
          <p14:tracePt t="51220" x="5575300" y="3346450"/>
          <p14:tracePt t="51237" x="5480050" y="3429000"/>
          <p14:tracePt t="51253" x="5372100" y="3524250"/>
          <p14:tracePt t="51270" x="5245100" y="3613150"/>
          <p14:tracePt t="51287" x="5118100" y="3727450"/>
          <p14:tracePt t="51303" x="4965700" y="3829050"/>
          <p14:tracePt t="51320" x="4806950" y="3949700"/>
          <p14:tracePt t="51337" x="4616450" y="4057650"/>
          <p14:tracePt t="51353" x="4381500" y="4171950"/>
          <p14:tracePt t="51370" x="4108450" y="4279900"/>
          <p14:tracePt t="51370" x="3968750" y="4337050"/>
          <p14:tracePt t="51387" x="3714750" y="4425950"/>
          <p14:tracePt t="51403" x="3467100" y="4495800"/>
          <p14:tracePt t="51420" x="3314700" y="4559300"/>
          <p14:tracePt t="51437" x="3130550" y="4610100"/>
          <p14:tracePt t="51453" x="2978150" y="4673600"/>
          <p14:tracePt t="51470" x="2844800" y="4705350"/>
          <p14:tracePt t="51487" x="2679700" y="4762500"/>
          <p14:tracePt t="51503" x="2514600" y="4826000"/>
          <p14:tracePt t="51520" x="2349500" y="4876800"/>
          <p14:tracePt t="51537" x="2165350" y="4927600"/>
          <p14:tracePt t="51554" x="2032000" y="4965700"/>
          <p14:tracePt t="51570" x="1917700" y="4997450"/>
          <p14:tracePt t="51571" x="1879600" y="5010150"/>
          <p14:tracePt t="51587" x="1778000" y="5041900"/>
          <p14:tracePt t="51604" x="1720850" y="5041900"/>
          <p14:tracePt t="51620" x="1708150" y="5048250"/>
          <p14:tracePt t="51637" x="1689100" y="5048250"/>
          <p14:tracePt t="51653" x="1682750" y="5048250"/>
          <p14:tracePt t="51731" x="1676400" y="5048250"/>
          <p14:tracePt t="51755" x="1663700" y="5041900"/>
          <p14:tracePt t="51787" x="1663700" y="5035550"/>
          <p14:tracePt t="51795" x="1663700" y="5016500"/>
          <p14:tracePt t="51811" x="1676400" y="4997450"/>
          <p14:tracePt t="51827" x="1689100" y="4991100"/>
          <p14:tracePt t="51837" x="1695450" y="4984750"/>
          <p14:tracePt t="51853" x="1727200" y="4953000"/>
          <p14:tracePt t="51870" x="1765300" y="4940300"/>
          <p14:tracePt t="51887" x="1854200" y="4895850"/>
          <p14:tracePt t="51903" x="1943100" y="4889500"/>
          <p14:tracePt t="51920" x="2076450" y="4838700"/>
          <p14:tracePt t="51937" x="2146300" y="4832350"/>
          <p14:tracePt t="51954" x="2216150" y="4806950"/>
          <p14:tracePt t="51970" x="2279650" y="4800600"/>
          <p14:tracePt t="51971" x="2298700" y="4800600"/>
          <p14:tracePt t="51987" x="2343150" y="4800600"/>
          <p14:tracePt t="52003" x="2381250" y="4794250"/>
          <p14:tracePt t="52020" x="2400300" y="4781550"/>
          <p14:tracePt t="52037" x="2419350" y="4781550"/>
          <p14:tracePt t="52054" x="2432050" y="4768850"/>
          <p14:tracePt t="52075" x="2451100" y="4768850"/>
          <p14:tracePt t="52091" x="2457450" y="4762500"/>
          <p14:tracePt t="52107" x="2463800" y="4762500"/>
          <p14:tracePt t="52123" x="2470150" y="4762500"/>
          <p14:tracePt t="52137" x="2489200" y="4762500"/>
          <p14:tracePt t="52154" x="2501900" y="4756150"/>
          <p14:tracePt t="52170" x="2514600" y="4756150"/>
          <p14:tracePt t="52187" x="2552700" y="4730750"/>
          <p14:tracePt t="52204" x="2571750" y="4718050"/>
          <p14:tracePt t="52220" x="2584450" y="4718050"/>
          <p14:tracePt t="52237" x="2590800" y="4718050"/>
          <p14:tracePt t="52254" x="2609850" y="4711700"/>
          <p14:tracePt t="52270" x="2622550" y="4711700"/>
          <p14:tracePt t="52287" x="2628900" y="4705350"/>
          <p14:tracePt t="52303" x="2667000" y="4686300"/>
          <p14:tracePt t="52320" x="2698750" y="4686300"/>
          <p14:tracePt t="52337" x="2730500" y="4679950"/>
          <p14:tracePt t="52353" x="2774950" y="4673600"/>
          <p14:tracePt t="52370" x="2800350" y="4660900"/>
          <p14:tracePt t="52371" x="2838450" y="4641850"/>
          <p14:tracePt t="52387" x="2863850" y="4641850"/>
          <p14:tracePt t="52403" x="2876550" y="4635500"/>
          <p14:tracePt t="52420" x="2921000" y="4629150"/>
          <p14:tracePt t="52437" x="2940050" y="4622800"/>
          <p14:tracePt t="52453" x="2978150" y="4591050"/>
          <p14:tracePt t="52470" x="3009900" y="4584700"/>
          <p14:tracePt t="52487" x="3035300" y="4584700"/>
          <p14:tracePt t="52504" x="3048000" y="4578350"/>
          <p14:tracePt t="52521" x="3092450" y="4559300"/>
          <p14:tracePt t="52538" x="3111500" y="4559300"/>
          <p14:tracePt t="52554" x="3124200" y="4552950"/>
          <p14:tracePt t="52570" x="3149600" y="4546600"/>
          <p14:tracePt t="52587" x="3155950" y="4546600"/>
          <p14:tracePt t="52604" x="3162300" y="4546600"/>
          <p14:tracePt t="52620" x="3168650" y="4546600"/>
          <p14:tracePt t="52683" x="3187700" y="4546600"/>
          <p14:tracePt t="52723" x="3194050" y="4533900"/>
          <p14:tracePt t="52740" x="3200400" y="4533900"/>
          <p14:tracePt t="52755" x="3219450" y="4527550"/>
          <p14:tracePt t="52763" x="3225800" y="4521200"/>
          <p14:tracePt t="52771" x="3232150" y="4521200"/>
          <p14:tracePt t="52788" x="3244850" y="4514850"/>
          <p14:tracePt t="52804" x="3263900" y="4514850"/>
          <p14:tracePt t="52820" x="3276600" y="4502150"/>
          <p14:tracePt t="52837" x="3302000" y="4495800"/>
          <p14:tracePt t="52854" x="3327400" y="4483100"/>
          <p14:tracePt t="52870" x="3359150" y="4457700"/>
          <p14:tracePt t="52887" x="3397250" y="4419600"/>
          <p14:tracePt t="52904" x="3422650" y="4394200"/>
          <p14:tracePt t="52920" x="3448050" y="4381500"/>
          <p14:tracePt t="52937" x="3454400" y="4368800"/>
          <p14:tracePt t="52954" x="3479800" y="4349750"/>
          <p14:tracePt t="52970" x="3492500" y="4337050"/>
          <p14:tracePt t="52987" x="3511550" y="4330700"/>
          <p14:tracePt t="53004" x="3524250" y="4318000"/>
          <p14:tracePt t="53027" x="3530600" y="4311650"/>
          <p14:tracePt t="53059" x="3549650" y="4298950"/>
          <p14:tracePt t="53068" x="3568700" y="4292600"/>
          <p14:tracePt t="53083" x="3587750" y="4273550"/>
          <p14:tracePt t="53099" x="3594100" y="4267200"/>
          <p14:tracePt t="53107" x="3606800" y="4267200"/>
          <p14:tracePt t="53120" x="3613150" y="4260850"/>
          <p14:tracePt t="53137" x="3638550" y="4248150"/>
          <p14:tracePt t="53154" x="3663950" y="4235450"/>
          <p14:tracePt t="53170" x="3683000" y="4229100"/>
          <p14:tracePt t="53171" x="3695700" y="4229100"/>
          <p14:tracePt t="53187" x="3733800" y="4210050"/>
          <p14:tracePt t="53211" x="3746500" y="4197350"/>
          <p14:tracePt t="53220" x="3765550" y="4184650"/>
          <p14:tracePt t="53237" x="3784600" y="4171950"/>
          <p14:tracePt t="53254" x="3816350" y="4146550"/>
          <p14:tracePt t="53270" x="3822700" y="4140200"/>
          <p14:tracePt t="53288" x="3848100" y="4133850"/>
          <p14:tracePt t="53304" x="3854450" y="4127500"/>
          <p14:tracePt t="53320" x="3867150" y="4121150"/>
          <p14:tracePt t="53337" x="3892550" y="4102100"/>
          <p14:tracePt t="53354" x="3898900" y="4095750"/>
          <p14:tracePt t="53370" x="3924300" y="4089400"/>
          <p14:tracePt t="53387" x="3943350" y="4070350"/>
          <p14:tracePt t="53404" x="3968750" y="4064000"/>
          <p14:tracePt t="53420" x="3975100" y="4064000"/>
          <p14:tracePt t="53437" x="4000500" y="4051300"/>
          <p14:tracePt t="53454" x="4013200" y="4051300"/>
          <p14:tracePt t="53470" x="4038600" y="4044950"/>
          <p14:tracePt t="53487" x="4083050" y="4025900"/>
          <p14:tracePt t="53504" x="4095750" y="4019550"/>
          <p14:tracePt t="53521" x="4140200" y="4013200"/>
          <p14:tracePt t="53537" x="4171950" y="4000500"/>
          <p14:tracePt t="53554" x="4210050" y="3981450"/>
          <p14:tracePt t="53570" x="4235450" y="3968750"/>
          <p14:tracePt t="53571" x="4260850" y="3962400"/>
          <p14:tracePt t="53587" x="4279900" y="3943350"/>
          <p14:tracePt t="53604" x="4311650" y="3924300"/>
          <p14:tracePt t="53621" x="4337050" y="3898900"/>
          <p14:tracePt t="53637" x="4356100" y="3892550"/>
          <p14:tracePt t="53654" x="4387850" y="3873500"/>
          <p14:tracePt t="53670" x="4406900" y="3860800"/>
          <p14:tracePt t="53687" x="4425950" y="3841750"/>
          <p14:tracePt t="53703" x="4445000" y="3841750"/>
          <p14:tracePt t="53720" x="4476750" y="3829050"/>
          <p14:tracePt t="53737" x="4508500" y="3803650"/>
          <p14:tracePt t="53755" x="4527550" y="3790950"/>
          <p14:tracePt t="53771" x="4559300" y="3771900"/>
          <p14:tracePt t="53787" x="4572000" y="3765550"/>
          <p14:tracePt t="53804" x="4610100" y="3746500"/>
          <p14:tracePt t="53820" x="4654550" y="3721100"/>
          <p14:tracePt t="53837" x="4673600" y="3702050"/>
          <p14:tracePt t="53854" x="4730750" y="3663950"/>
          <p14:tracePt t="53871" x="4787900" y="3625850"/>
          <p14:tracePt t="53887" x="4864100" y="3575050"/>
          <p14:tracePt t="53904" x="4908550" y="3536950"/>
          <p14:tracePt t="53921" x="4933950" y="3524250"/>
          <p14:tracePt t="53937" x="4946650" y="3511550"/>
          <p14:tracePt t="53954" x="4972050" y="3498850"/>
          <p14:tracePt t="53971" x="4978400" y="3492500"/>
          <p14:tracePt t="53988" x="5003800" y="3473450"/>
          <p14:tracePt t="54004" x="5029200" y="3454400"/>
          <p14:tracePt t="54021" x="5054600" y="3435350"/>
          <p14:tracePt t="54037" x="5073650" y="3409950"/>
          <p14:tracePt t="54054" x="5099050" y="3403600"/>
          <p14:tracePt t="54071" x="5118100" y="3390900"/>
          <p14:tracePt t="54087" x="5156200" y="3365500"/>
          <p14:tracePt t="54104" x="5168900" y="3359150"/>
          <p14:tracePt t="54121" x="5219700" y="3321050"/>
          <p14:tracePt t="54137" x="5238750" y="3308350"/>
          <p14:tracePt t="54154" x="5289550" y="3276600"/>
          <p14:tracePt t="54171" x="5295900" y="3270250"/>
          <p14:tracePt t="54187" x="5346700" y="3238500"/>
          <p14:tracePt t="54204" x="5359400" y="3225800"/>
          <p14:tracePt t="54221" x="5384800" y="3213100"/>
          <p14:tracePt t="54237" x="5422900" y="3187700"/>
          <p14:tracePt t="54254" x="5448300" y="3168650"/>
          <p14:tracePt t="54271" x="5473700" y="3143250"/>
          <p14:tracePt t="54287" x="5505450" y="3117850"/>
          <p14:tracePt t="54304" x="5537200" y="3086100"/>
          <p14:tracePt t="54321" x="5575300" y="3060700"/>
          <p14:tracePt t="54337" x="5600700" y="3022600"/>
          <p14:tracePt t="54354" x="5638800" y="2978150"/>
          <p14:tracePt t="54371" x="5651500" y="2959100"/>
          <p14:tracePt t="54371" x="5670550" y="2952750"/>
          <p14:tracePt t="54387" x="5683250" y="2940050"/>
          <p14:tracePt t="54404" x="5702300" y="2921000"/>
          <p14:tracePt t="54421" x="5721350" y="2914650"/>
          <p14:tracePt t="54467" x="5734050" y="2914650"/>
          <p14:tracePt t="54475" x="5740400" y="2901950"/>
          <p14:tracePt t="54483" x="5753100" y="2895600"/>
          <p14:tracePt t="54499" x="5759450" y="2889250"/>
          <p14:tracePt t="54515" x="5772150" y="2889250"/>
          <p14:tracePt t="54523" x="5778500" y="2882900"/>
          <p14:tracePt t="54537" x="5784850" y="2876550"/>
          <p14:tracePt t="54554" x="5810250" y="2857500"/>
          <p14:tracePt t="54571" x="5842000" y="2832100"/>
          <p14:tracePt t="54572" x="5861050" y="2813050"/>
          <p14:tracePt t="54587" x="5880100" y="2800350"/>
          <p14:tracePt t="54604" x="5924550" y="2762250"/>
          <p14:tracePt t="54621" x="5969000" y="2730500"/>
          <p14:tracePt t="54637" x="6013450" y="2698750"/>
          <p14:tracePt t="54654" x="6064250" y="2660650"/>
          <p14:tracePt t="54671" x="6108700" y="2635250"/>
          <p14:tracePt t="54687" x="6134100" y="2616200"/>
          <p14:tracePt t="54704" x="6172200" y="2590800"/>
          <p14:tracePt t="54721" x="6178550" y="2584450"/>
          <p14:tracePt t="54737" x="6203950" y="2565400"/>
          <p14:tracePt t="54754" x="6216650" y="2559050"/>
          <p14:tracePt t="54771" x="6235700" y="2540000"/>
          <p14:tracePt t="54787" x="6261100" y="2520950"/>
          <p14:tracePt t="54804" x="6286500" y="2508250"/>
          <p14:tracePt t="54821" x="6324600" y="2476500"/>
          <p14:tracePt t="54837" x="6369050" y="2451100"/>
          <p14:tracePt t="54854" x="6407150" y="2432050"/>
          <p14:tracePt t="54871" x="6457950" y="2406650"/>
          <p14:tracePt t="54887" x="6496050" y="2387600"/>
          <p14:tracePt t="54904" x="6534150" y="2374900"/>
          <p14:tracePt t="54921" x="6565900" y="2362200"/>
          <p14:tracePt t="54937" x="6578600" y="2349500"/>
          <p14:tracePt t="54954" x="6610350" y="2349500"/>
          <p14:tracePt t="54972" x="6635750" y="2324100"/>
          <p14:tracePt t="54988" x="6654800" y="2317750"/>
          <p14:tracePt t="55004" x="6686550" y="2292350"/>
          <p14:tracePt t="55021" x="6711950" y="2266950"/>
          <p14:tracePt t="55038" x="6737350" y="2241550"/>
          <p14:tracePt t="55054" x="6775450" y="2222500"/>
          <p14:tracePt t="55071" x="6781800" y="2222500"/>
          <p14:tracePt t="55088" x="6788150" y="2216150"/>
          <p14:tracePt t="56020" x="6788150" y="2228850"/>
          <p14:tracePt t="56028" x="6788150" y="2235200"/>
          <p14:tracePt t="56044" x="6788150" y="2247900"/>
          <p14:tracePt t="56054" x="6788150" y="2273300"/>
          <p14:tracePt t="56071" x="6788150" y="2292350"/>
          <p14:tracePt t="56088" x="6788150" y="2324100"/>
          <p14:tracePt t="56104" x="6788150" y="2381250"/>
          <p14:tracePt t="56121" x="6762750" y="2476500"/>
          <p14:tracePt t="56138" x="6756400" y="2571750"/>
          <p14:tracePt t="56154" x="6705600" y="2724150"/>
          <p14:tracePt t="56171" x="6654800" y="2901950"/>
          <p14:tracePt t="56172" x="6623050" y="3009900"/>
          <p14:tracePt t="56188" x="6572250" y="3175000"/>
          <p14:tracePt t="56204" x="6496050" y="3365500"/>
          <p14:tracePt t="56221" x="6394450" y="3486150"/>
          <p14:tracePt t="56238" x="6318250" y="3613150"/>
          <p14:tracePt t="56254" x="6223000" y="3733800"/>
          <p14:tracePt t="56271" x="6159500" y="3810000"/>
          <p14:tracePt t="56288" x="6096000" y="3873500"/>
          <p14:tracePt t="56304" x="6051550" y="3911600"/>
          <p14:tracePt t="56321" x="5962650" y="3956050"/>
          <p14:tracePt t="56338" x="5905500" y="3987800"/>
          <p14:tracePt t="56354" x="5810250" y="4006850"/>
          <p14:tracePt t="56371" x="5708650" y="4051300"/>
          <p14:tracePt t="56372" x="5683250" y="4051300"/>
          <p14:tracePt t="56388" x="5537200" y="4102100"/>
          <p14:tracePt t="56404" x="5422900" y="4127500"/>
          <p14:tracePt t="56421" x="5302250" y="4171950"/>
          <p14:tracePt t="56438" x="5194300" y="4191000"/>
          <p14:tracePt t="56454" x="5080000" y="4229100"/>
          <p14:tracePt t="56471" x="4953000" y="4241800"/>
          <p14:tracePt t="56488" x="4819650" y="4292600"/>
          <p14:tracePt t="56504" x="4705350" y="4298950"/>
          <p14:tracePt t="56521" x="4610100" y="4330700"/>
          <p14:tracePt t="56538" x="4533900" y="4356100"/>
          <p14:tracePt t="56555" x="4502150" y="4362450"/>
          <p14:tracePt t="56571" x="4445000" y="4375150"/>
          <p14:tracePt t="56588" x="4432300" y="4387850"/>
          <p14:tracePt t="56604" x="4425950" y="4387850"/>
          <p14:tracePt t="57068" x="4413250" y="4381500"/>
          <p14:tracePt t="57116" x="4419600" y="4368800"/>
          <p14:tracePt t="57132" x="4425950" y="4368800"/>
          <p14:tracePt t="57148" x="4432300" y="4368800"/>
          <p14:tracePt t="57156" x="4451350" y="4368800"/>
          <p14:tracePt t="57180" x="4457700" y="4368800"/>
          <p14:tracePt t="57236" x="4464050" y="4368800"/>
          <p14:tracePt t="57292" x="4470400" y="4368800"/>
          <p14:tracePt t="57332" x="4483100" y="4368800"/>
          <p14:tracePt t="57356" x="4495800" y="4362450"/>
          <p14:tracePt t="57380" x="4502150" y="4356100"/>
          <p14:tracePt t="57396" x="4502150" y="4343400"/>
          <p14:tracePt t="57404" x="4508500" y="4337050"/>
          <p14:tracePt t="57420" x="4508500" y="4330700"/>
          <p14:tracePt t="57428" x="4508500" y="4318000"/>
          <p14:tracePt t="57438" x="4508500" y="4305300"/>
          <p14:tracePt t="57455" x="4508500" y="4292600"/>
          <p14:tracePt t="57471" x="4514850" y="4260850"/>
          <p14:tracePt t="57488" x="4514850" y="4229100"/>
          <p14:tracePt t="57505" x="4514850" y="4210050"/>
          <p14:tracePt t="57521" x="4514850" y="4178300"/>
          <p14:tracePt t="57538" x="4514850" y="4146550"/>
          <p14:tracePt t="57555" x="4514850" y="4133850"/>
          <p14:tracePt t="57571" x="4514850" y="4114800"/>
          <p14:tracePt t="57964" x="4533900" y="4121150"/>
          <p14:tracePt t="57972" x="4552950" y="4140200"/>
          <p14:tracePt t="57988" x="4578350" y="4159250"/>
          <p14:tracePt t="58005" x="4603750" y="4171950"/>
          <p14:tracePt t="58021" x="4629150" y="4184650"/>
          <p14:tracePt t="58038" x="4635500" y="4191000"/>
          <p14:tracePt t="58055" x="4667250" y="4191000"/>
          <p14:tracePt t="58071" x="4686300" y="4191000"/>
          <p14:tracePt t="58088" x="4705350" y="4191000"/>
          <p14:tracePt t="58105" x="4737100" y="4191000"/>
          <p14:tracePt t="58122" x="4749800" y="4191000"/>
          <p14:tracePt t="58139" x="4775200" y="4191000"/>
          <p14:tracePt t="58155" x="4806950" y="4191000"/>
          <p14:tracePt t="58172" x="4819650" y="4191000"/>
          <p14:tracePt t="58172" x="4832350" y="4191000"/>
          <p14:tracePt t="58188" x="4864100" y="4191000"/>
          <p14:tracePt t="58205" x="4870450" y="4191000"/>
          <p14:tracePt t="58222" x="4895850" y="4191000"/>
          <p14:tracePt t="58238" x="4908550" y="4191000"/>
          <p14:tracePt t="58255" x="4940300" y="4191000"/>
          <p14:tracePt t="58272" x="4965700" y="4191000"/>
          <p14:tracePt t="58288" x="5010150" y="4191000"/>
          <p14:tracePt t="58305" x="5029200" y="4191000"/>
          <p14:tracePt t="58322" x="5060950" y="4191000"/>
          <p14:tracePt t="58338" x="5118100" y="4191000"/>
          <p14:tracePt t="58355" x="5187950" y="4191000"/>
          <p14:tracePt t="58372" x="5257800" y="4203700"/>
          <p14:tracePt t="58388" x="5327650" y="4210050"/>
          <p14:tracePt t="58405" x="5384800" y="4210050"/>
          <p14:tracePt t="58422" x="5403850" y="4229100"/>
          <p14:tracePt t="58438" x="5422900" y="4229100"/>
          <p14:tracePt t="58455" x="5435600" y="4229100"/>
          <p14:tracePt t="58472" x="5441950" y="4229100"/>
          <p14:tracePt t="58488" x="5454650" y="4229100"/>
          <p14:tracePt t="58540" x="5461000" y="4229100"/>
          <p14:tracePt t="58621" x="5473700" y="4229100"/>
          <p14:tracePt t="58636" x="5486400" y="4229100"/>
          <p14:tracePt t="58652" x="5492750" y="4222750"/>
          <p14:tracePt t="58668" x="5499100" y="4216400"/>
          <p14:tracePt t="58852" x="5511800" y="4216400"/>
          <p14:tracePt t="59005" x="5537200" y="4216400"/>
          <p14:tracePt t="59012" x="5562600" y="4210050"/>
          <p14:tracePt t="59022" x="5581650" y="4197350"/>
          <p14:tracePt t="59038" x="5670550" y="4140200"/>
          <p14:tracePt t="59055" x="5740400" y="4108450"/>
          <p14:tracePt t="59072" x="5822950" y="4083050"/>
          <p14:tracePt t="59088" x="5892800" y="4070350"/>
          <p14:tracePt t="59105" x="5937250" y="4070350"/>
          <p14:tracePt t="59122" x="5949950" y="4070350"/>
          <p14:tracePt t="59138" x="5975350" y="4070350"/>
          <p14:tracePt t="59155" x="5988050" y="4070350"/>
          <p14:tracePt t="59172" x="6070600" y="4070350"/>
          <p14:tracePt t="59188" x="6121400" y="4070350"/>
          <p14:tracePt t="59205" x="6165850" y="4070350"/>
          <p14:tracePt t="59222" x="6216650" y="4070350"/>
          <p14:tracePt t="59238" x="6223000" y="4070350"/>
          <p14:tracePt t="59308" x="6229350" y="4064000"/>
          <p14:tracePt t="59325" x="6229350" y="4057650"/>
          <p14:tracePt t="59348" x="6229350" y="4051300"/>
          <p14:tracePt t="59380" x="6229350" y="4038600"/>
          <p14:tracePt t="59621" x="6223000" y="4032250"/>
          <p14:tracePt t="59637" x="6203950" y="4038600"/>
          <p14:tracePt t="59644" x="6203950" y="4044950"/>
          <p14:tracePt t="59655" x="6197600" y="4057650"/>
          <p14:tracePt t="59672" x="6184900" y="4076700"/>
          <p14:tracePt t="59689" x="6165850" y="4114800"/>
          <p14:tracePt t="59705" x="6159500" y="4133850"/>
          <p14:tracePt t="59722" x="6146800" y="4159250"/>
          <p14:tracePt t="59738" x="6121400" y="4184650"/>
          <p14:tracePt t="59755" x="6083300" y="4203700"/>
          <p14:tracePt t="59772" x="6038850" y="4229100"/>
          <p14:tracePt t="59789" x="5994400" y="4229100"/>
          <p14:tracePt t="59805" x="5949950" y="4229100"/>
          <p14:tracePt t="59822" x="5905500" y="4229100"/>
          <p14:tracePt t="59839" x="5880100" y="4210050"/>
          <p14:tracePt t="59855" x="5854700" y="4178300"/>
          <p14:tracePt t="59872" x="5848350" y="4165600"/>
          <p14:tracePt t="59889" x="5842000" y="4159250"/>
          <p14:tracePt t="59905" x="5822950" y="4127500"/>
          <p14:tracePt t="59922" x="5816600" y="4121150"/>
          <p14:tracePt t="59957" x="5816600" y="4108450"/>
          <p14:tracePt t="59965" x="5816600" y="4102100"/>
          <p14:tracePt t="59981" x="5816600" y="4095750"/>
          <p14:tracePt t="59989" x="5816600" y="4089400"/>
          <p14:tracePt t="60005" x="5822950" y="4083050"/>
          <p14:tracePt t="60077" x="5803900" y="4102100"/>
          <p14:tracePt t="60085" x="5778500" y="4146550"/>
          <p14:tracePt t="60093" x="5759450" y="4165600"/>
          <p14:tracePt t="60106" x="5740400" y="4191000"/>
          <p14:tracePt t="60122" x="5715000" y="4254500"/>
          <p14:tracePt t="60139" x="5702300" y="4298950"/>
          <p14:tracePt t="60156" x="5695950" y="4343400"/>
          <p14:tracePt t="60172" x="5695950" y="4375150"/>
          <p14:tracePt t="60173" x="5676900" y="4394200"/>
          <p14:tracePt t="60189" x="5664200" y="4419600"/>
          <p14:tracePt t="60205" x="5657850" y="4425950"/>
          <p14:tracePt t="60229" x="5651500" y="4432300"/>
          <p14:tracePt t="60261" x="5645150" y="4432300"/>
          <p14:tracePt t="60293" x="5638800" y="4425950"/>
          <p14:tracePt t="60301" x="5638800" y="4406900"/>
          <p14:tracePt t="60309" x="5638800" y="4381500"/>
          <p14:tracePt t="60323" x="5638800" y="4362450"/>
          <p14:tracePt t="60339" x="5638800" y="4330700"/>
          <p14:tracePt t="60355" x="5638800" y="4305300"/>
          <p14:tracePt t="60372" x="5638800" y="4292600"/>
          <p14:tracePt t="60389" x="5638800" y="4286250"/>
          <p14:tracePt t="60501" x="5638800" y="4267200"/>
          <p14:tracePt t="60629" x="5638800" y="4260850"/>
          <p14:tracePt t="60645" x="5645150" y="4241800"/>
          <p14:tracePt t="60661" x="5657850" y="4229100"/>
          <p14:tracePt t="60669" x="5670550" y="4210050"/>
          <p14:tracePt t="60677" x="5689600" y="4191000"/>
          <p14:tracePt t="60689" x="5708650" y="4171950"/>
          <p14:tracePt t="60705" x="5734050" y="4146550"/>
          <p14:tracePt t="60722" x="5765800" y="4108450"/>
          <p14:tracePt t="60739" x="5778500" y="4083050"/>
          <p14:tracePt t="60755" x="5784850" y="4076700"/>
          <p14:tracePt t="60772" x="5791200" y="4070350"/>
          <p14:tracePt t="60789" x="5803900" y="4070350"/>
          <p14:tracePt t="60805" x="5835650" y="4083050"/>
          <p14:tracePt t="60822" x="5848350" y="4108450"/>
          <p14:tracePt t="60839" x="5848350" y="4171950"/>
          <p14:tracePt t="60856" x="5848350" y="4241800"/>
          <p14:tracePt t="60872" x="5810250" y="4305300"/>
          <p14:tracePt t="60889" x="5676900" y="4349750"/>
          <p14:tracePt t="60906" x="5619750" y="4349750"/>
          <p14:tracePt t="60922" x="5600700" y="4356100"/>
          <p14:tracePt t="60957" x="5600700" y="4375150"/>
          <p14:tracePt t="61349" x="5575300" y="4375150"/>
          <p14:tracePt t="61357" x="5568950" y="4375150"/>
          <p14:tracePt t="61373" x="5543550" y="4375150"/>
          <p14:tracePt t="61389" x="5537200" y="4406900"/>
          <p14:tracePt t="61406" x="5530850" y="4413250"/>
          <p14:tracePt t="61422" x="5530850" y="4419600"/>
          <p14:tracePt t="61439" x="5530850" y="4432300"/>
          <p14:tracePt t="61456" x="5530850" y="4457700"/>
          <p14:tracePt t="61472" x="5530850" y="4483100"/>
          <p14:tracePt t="61489" x="5543550" y="4527550"/>
          <p14:tracePt t="61506" x="5549900" y="4565650"/>
          <p14:tracePt t="61522" x="5556250" y="4597400"/>
          <p14:tracePt t="61539" x="5562600" y="4629150"/>
          <p14:tracePt t="61556" x="5562600" y="4635500"/>
          <p14:tracePt t="61572" x="5575300" y="4648200"/>
          <p14:tracePt t="61629" x="5581650" y="4660900"/>
          <p14:tracePt t="61645" x="5581650" y="4667250"/>
          <p14:tracePt t="61653" x="5581650" y="4673600"/>
          <p14:tracePt t="61661" x="5581650" y="4679950"/>
          <p14:tracePt t="61673" x="5568950" y="4686300"/>
          <p14:tracePt t="61689" x="5556250" y="4686300"/>
          <p14:tracePt t="61706" x="5530850" y="4705350"/>
          <p14:tracePt t="61733" x="5511800" y="4711700"/>
          <p14:tracePt t="61749" x="5505450" y="4711700"/>
          <p14:tracePt t="61765" x="5499100" y="4711700"/>
          <p14:tracePt t="61773" x="5492750" y="4711700"/>
          <p14:tracePt t="61789" x="5467350" y="4711700"/>
          <p14:tracePt t="61806" x="5454650" y="4711700"/>
          <p14:tracePt t="61822" x="5410200" y="4699000"/>
          <p14:tracePt t="61839" x="5378450" y="4699000"/>
          <p14:tracePt t="61856" x="5346700" y="4692650"/>
          <p14:tracePt t="61872" x="5334000" y="4686300"/>
          <p14:tracePt t="61889" x="5302250" y="4679950"/>
          <p14:tracePt t="61906" x="5289550" y="4667250"/>
          <p14:tracePt t="61923" x="5283200" y="4667250"/>
          <p14:tracePt t="61941" x="5270500" y="4667250"/>
          <p14:tracePt t="61973" x="5264150" y="4667250"/>
          <p14:tracePt t="61989" x="5251450" y="4673600"/>
          <p14:tracePt t="62013" x="5251450" y="4679950"/>
          <p14:tracePt t="62037" x="5251450" y="4692650"/>
          <p14:tracePt t="62045" x="5251450" y="4699000"/>
          <p14:tracePt t="62061" x="5251450" y="4711700"/>
          <p14:tracePt t="62125" x="5251450" y="4718050"/>
          <p14:tracePt t="62157" x="5251450" y="4730750"/>
          <p14:tracePt t="62245" x="5257800" y="4737100"/>
          <p14:tracePt t="62253" x="5264150" y="4737100"/>
          <p14:tracePt t="62261" x="5270500" y="4737100"/>
          <p14:tracePt t="62273" x="5283200" y="4737100"/>
          <p14:tracePt t="62290" x="5302250" y="4737100"/>
          <p14:tracePt t="62306" x="5321300" y="4737100"/>
          <p14:tracePt t="62323" x="5334000" y="4737100"/>
          <p14:tracePt t="62339" x="5340350" y="4749800"/>
          <p14:tracePt t="62381" x="5340350" y="4756150"/>
          <p14:tracePt t="62565" x="5340350" y="4768850"/>
          <p14:tracePt t="62573" x="5340350" y="4775200"/>
          <p14:tracePt t="62589" x="5340350" y="4787900"/>
          <p14:tracePt t="62606" x="5359400" y="4794250"/>
          <p14:tracePt t="62861" x="5359400" y="4781550"/>
          <p14:tracePt t="62869" x="5359400" y="4775200"/>
          <p14:tracePt t="62877" x="5378450" y="4768850"/>
          <p14:tracePt t="62889" x="5384800" y="4762500"/>
          <p14:tracePt t="62906" x="5416550" y="4762500"/>
          <p14:tracePt t="62923" x="5441950" y="4743450"/>
          <p14:tracePt t="62939" x="5461000" y="47371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Distribution of Planets</a:t>
            </a:r>
            <a:endParaRPr lang="en-CA" sz="4800" b="1" dirty="0">
              <a:latin typeface="+mn-lt"/>
            </a:endParaRPr>
          </a:p>
        </p:txBody>
      </p:sp>
      <mc:AlternateContent xmlns:mc="http://schemas.openxmlformats.org/markup-compatibility/2006" xmlns:a14="http://schemas.microsoft.com/office/drawing/2010/main">
        <mc:Choice Requires="a14">
          <p:sp>
            <p:nvSpPr>
              <p:cNvPr id="4" name="TextBox 3"/>
              <p:cNvSpPr txBox="1"/>
              <p:nvPr/>
            </p:nvSpPr>
            <p:spPr>
              <a:xfrm>
                <a:off x="1107831" y="1552222"/>
                <a:ext cx="7162800" cy="4501489"/>
              </a:xfrm>
              <a:prstGeom prst="rect">
                <a:avLst/>
              </a:prstGeom>
              <a:noFill/>
            </p:spPr>
            <p:txBody>
              <a:bodyPr wrap="square" rtlCol="0">
                <a:spAutoFit/>
              </a:bodyPr>
              <a:lstStyle/>
              <a:p>
                <a:pPr>
                  <a:spcAft>
                    <a:spcPts val="600"/>
                  </a:spcAft>
                </a:pPr>
                <a:r>
                  <a:rPr lang="en-CA" sz="2000" b="1" dirty="0" smtClean="0"/>
                  <a:t>Bode</a:t>
                </a:r>
                <a:r>
                  <a:rPr lang="en-CA" sz="2000" dirty="0" smtClean="0"/>
                  <a:t> in the late 1700s tried to understand the distribution of planets; that is, the organization of their distances from the Sun.  He, with </a:t>
                </a:r>
                <a:r>
                  <a:rPr lang="en-CA" sz="2000" b="1" dirty="0" err="1" smtClean="0"/>
                  <a:t>Titius</a:t>
                </a:r>
                <a:r>
                  <a:rPr lang="en-CA" sz="2000" dirty="0" smtClean="0"/>
                  <a:t>, offered a law that seemed to “predict” the planetary positons.  The law has been variously described by different mathematical relationships.  The original form of the law:  </a:t>
                </a:r>
                <a:endParaRPr lang="en-CA" sz="2000" dirty="0"/>
              </a:p>
              <a:p>
                <a:pPr algn="ctr">
                  <a:spcAft>
                    <a:spcPts val="600"/>
                  </a:spcAft>
                </a:pPr>
                <a14:m>
                  <m:oMath xmlns:m="http://schemas.openxmlformats.org/officeDocument/2006/math">
                    <m:r>
                      <a:rPr lang="en-CA" sz="2000" b="1" i="1" smtClean="0">
                        <a:latin typeface="Cambria Math" panose="02040503050406030204" pitchFamily="18" charset="0"/>
                      </a:rPr>
                      <m:t>𝒂</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𝟒</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𝟑</m:t>
                    </m:r>
                    <m:r>
                      <a:rPr lang="en-CA" sz="2000" b="1" i="1" smtClean="0">
                        <a:latin typeface="Cambria Math" panose="02040503050406030204" pitchFamily="18" charset="0"/>
                      </a:rPr>
                      <m:t> ×</m:t>
                    </m:r>
                    <m:sSup>
                      <m:sSupPr>
                        <m:ctrlPr>
                          <a:rPr lang="en-CA" sz="2000" b="1" i="1" smtClean="0">
                            <a:latin typeface="Cambria Math" panose="02040503050406030204" pitchFamily="18" charset="0"/>
                          </a:rPr>
                        </m:ctrlPr>
                      </m:sSupPr>
                      <m:e>
                        <m:r>
                          <a:rPr lang="en-CA" sz="2000" b="1" i="1" smtClean="0">
                            <a:latin typeface="Cambria Math" panose="02040503050406030204" pitchFamily="18" charset="0"/>
                          </a:rPr>
                          <m:t>𝟐</m:t>
                        </m:r>
                      </m:e>
                      <m:sup>
                        <m:r>
                          <a:rPr lang="en-CA" sz="2000" b="1" i="1" smtClean="0">
                            <a:latin typeface="Cambria Math" panose="02040503050406030204" pitchFamily="18" charset="0"/>
                          </a:rPr>
                          <m:t>𝒌</m:t>
                        </m:r>
                        <m:r>
                          <a:rPr lang="en-CA" sz="2000" b="1" i="1" smtClean="0">
                            <a:latin typeface="Cambria Math" panose="02040503050406030204" pitchFamily="18" charset="0"/>
                          </a:rPr>
                          <m:t>−</m:t>
                        </m:r>
                        <m:r>
                          <a:rPr lang="en-CA" sz="2000" b="1" i="1" smtClean="0">
                            <a:latin typeface="Cambria Math" panose="02040503050406030204" pitchFamily="18" charset="0"/>
                          </a:rPr>
                          <m:t>𝟏</m:t>
                        </m:r>
                      </m:sup>
                    </m:sSup>
                  </m:oMath>
                </a14:m>
                <a:r>
                  <a:rPr lang="en-CA" sz="2000" b="1" dirty="0" smtClean="0"/>
                  <a:t> AU</a:t>
                </a:r>
              </a:p>
              <a:p>
                <a:pPr>
                  <a:spcAft>
                    <a:spcPts val="600"/>
                  </a:spcAft>
                </a:pPr>
                <a:r>
                  <a:rPr lang="en-CA" sz="2000" dirty="0" smtClean="0"/>
                  <a:t>where</a:t>
                </a:r>
                <a14:m>
                  <m:oMath xmlns:m="http://schemas.openxmlformats.org/officeDocument/2006/math">
                    <m:r>
                      <a:rPr lang="en-CA" sz="2000" b="0" i="1" smtClean="0">
                        <a:latin typeface="Cambria Math" panose="02040503050406030204" pitchFamily="18" charset="0"/>
                      </a:rPr>
                      <m:t> </m:t>
                    </m:r>
                    <m:r>
                      <a:rPr lang="en-CA" sz="2000" b="1" i="1" smtClean="0">
                        <a:latin typeface="Cambria Math" panose="02040503050406030204" pitchFamily="18" charset="0"/>
                      </a:rPr>
                      <m:t>𝒌</m:t>
                    </m:r>
                  </m:oMath>
                </a14:m>
                <a:r>
                  <a:rPr lang="en-CA" sz="2000" dirty="0" smtClean="0"/>
                  <a:t> is the planet number counting out from the Sun and </a:t>
                </a:r>
                <a14:m>
                  <m:oMath xmlns:m="http://schemas.openxmlformats.org/officeDocument/2006/math">
                    <m:r>
                      <a:rPr lang="en-CA" sz="2000" b="1" i="1">
                        <a:solidFill>
                          <a:prstClr val="black"/>
                        </a:solidFill>
                        <a:latin typeface="Cambria Math" panose="02040503050406030204" pitchFamily="18" charset="0"/>
                      </a:rPr>
                      <m:t>𝒂</m:t>
                    </m:r>
                  </m:oMath>
                </a14:m>
                <a:r>
                  <a:rPr lang="en-CA" sz="2000" dirty="0" smtClean="0"/>
                  <a:t> is its orbital semi-major axis.</a:t>
                </a:r>
              </a:p>
              <a:p>
                <a:pPr>
                  <a:spcAft>
                    <a:spcPts val="600"/>
                  </a:spcAft>
                </a:pPr>
                <a:r>
                  <a:rPr lang="en-CA" sz="2000" dirty="0" smtClean="0"/>
                  <a:t>Another simple regression relationship:</a:t>
                </a:r>
              </a:p>
              <a:p>
                <a:pPr algn="ctr">
                  <a:spcAft>
                    <a:spcPts val="600"/>
                  </a:spcAft>
                </a:pPr>
                <a14:m>
                  <m:oMath xmlns:m="http://schemas.openxmlformats.org/officeDocument/2006/math">
                    <m:r>
                      <a:rPr lang="en-CA" sz="2000" b="1" i="1" smtClean="0">
                        <a:latin typeface="Cambria Math" panose="02040503050406030204" pitchFamily="18" charset="0"/>
                      </a:rPr>
                      <m:t>𝒂</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𝟗</m:t>
                    </m:r>
                    <m:r>
                      <a:rPr lang="en-CA" sz="2000" b="1" i="1" smtClean="0">
                        <a:latin typeface="Cambria Math" panose="02040503050406030204" pitchFamily="18" charset="0"/>
                      </a:rPr>
                      <m:t> </m:t>
                    </m:r>
                    <m:sSup>
                      <m:sSupPr>
                        <m:ctrlPr>
                          <a:rPr lang="en-CA" sz="2000" b="1" i="1" smtClean="0">
                            <a:latin typeface="Cambria Math" panose="02040503050406030204" pitchFamily="18" charset="0"/>
                          </a:rPr>
                        </m:ctrlPr>
                      </m:sSupPr>
                      <m:e>
                        <m:r>
                          <a:rPr lang="en-CA" sz="2000" b="1" i="1" smtClean="0">
                            <a:latin typeface="Cambria Math" panose="02040503050406030204" pitchFamily="18" charset="0"/>
                          </a:rPr>
                          <m:t>𝒆</m:t>
                        </m:r>
                      </m:e>
                      <m:sup>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𝟓𝟒</m:t>
                        </m:r>
                        <m:r>
                          <a:rPr lang="en-CA" sz="2000" b="1" i="1" smtClean="0">
                            <a:latin typeface="Cambria Math" panose="02040503050406030204" pitchFamily="18" charset="0"/>
                          </a:rPr>
                          <m:t>𝒌</m:t>
                        </m:r>
                      </m:sup>
                    </m:sSup>
                    <m:r>
                      <a:rPr lang="en-CA" sz="2000" b="1" i="1" smtClean="0">
                        <a:latin typeface="Cambria Math" panose="02040503050406030204" pitchFamily="18" charset="0"/>
                      </a:rPr>
                      <m:t> </m:t>
                    </m:r>
                  </m:oMath>
                </a14:m>
                <a:r>
                  <a:rPr lang="en-CA" sz="2000" b="1" dirty="0" smtClean="0"/>
                  <a:t> AU</a:t>
                </a:r>
              </a:p>
              <a:p>
                <a:pPr>
                  <a:spcAft>
                    <a:spcPts val="600"/>
                  </a:spcAft>
                </a:pPr>
                <a:r>
                  <a:rPr lang="en-CA" sz="2000" dirty="0" smtClean="0"/>
                  <a:t>Do these empirical laws really tell us anything about the distribution of planets about other stars or are they particular to our Solar System?</a:t>
                </a:r>
              </a:p>
            </p:txBody>
          </p:sp>
        </mc:Choice>
        <mc:Fallback xmlns="">
          <p:sp>
            <p:nvSpPr>
              <p:cNvPr id="4" name="TextBox 3"/>
              <p:cNvSpPr txBox="1">
                <a:spLocks noRot="1" noChangeAspect="1" noMove="1" noResize="1" noEditPoints="1" noAdjustHandles="1" noChangeArrowheads="1" noChangeShapeType="1" noTextEdit="1"/>
              </p:cNvSpPr>
              <p:nvPr/>
            </p:nvSpPr>
            <p:spPr>
              <a:xfrm>
                <a:off x="1107831" y="1552222"/>
                <a:ext cx="7162800" cy="4501489"/>
              </a:xfrm>
              <a:prstGeom prst="rect">
                <a:avLst/>
              </a:prstGeom>
              <a:blipFill rotWithShape="0">
                <a:blip r:embed="rId4"/>
                <a:stretch>
                  <a:fillRect l="-936" t="-813" r="-851" b="-1491"/>
                </a:stretch>
              </a:blipFill>
            </p:spPr>
            <p:txBody>
              <a:bodyPr/>
              <a:lstStyle/>
              <a:p>
                <a:r>
                  <a:rPr lang="en-CA">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9193512"/>
      </p:ext>
    </p:extLst>
  </p:cSld>
  <p:clrMapOvr>
    <a:masterClrMapping/>
  </p:clrMapOvr>
  <mc:AlternateContent xmlns:mc="http://schemas.openxmlformats.org/markup-compatibility/2006" xmlns:p14="http://schemas.microsoft.com/office/powerpoint/2010/main">
    <mc:Choice Requires="p14">
      <p:transition spd="slow" p14:dur="2000" advTm="82996"/>
    </mc:Choice>
    <mc:Fallback xmlns="">
      <p:transition spd="slow" advTm="82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76" x="5448300" y="4737100"/>
          <p14:tracePt t="1384" x="5353050" y="4737100"/>
          <p14:tracePt t="1392" x="5200650" y="4743450"/>
          <p14:tracePt t="1406" x="4991100" y="4743450"/>
          <p14:tracePt t="1424" x="4375150" y="4743450"/>
          <p14:tracePt t="1440" x="3968750" y="4743450"/>
          <p14:tracePt t="1456" x="3676650" y="4743450"/>
          <p14:tracePt t="1473" x="3594100" y="4743450"/>
          <p14:tracePt t="1490" x="3581400" y="4743450"/>
          <p14:tracePt t="1576" x="3575050" y="4743450"/>
          <p14:tracePt t="1584" x="3543300" y="4743450"/>
          <p14:tracePt t="1592" x="3435350" y="4743450"/>
          <p14:tracePt t="1606" x="3225800" y="4743450"/>
          <p14:tracePt t="1623" x="2368550" y="4718050"/>
          <p14:tracePt t="1624" x="1752600" y="4622800"/>
          <p14:tracePt t="1640" x="450850" y="4260850"/>
          <p14:tracePt t="1941" x="127000" y="889000"/>
          <p14:tracePt t="1957" x="215900" y="819150"/>
          <p14:tracePt t="1973" x="222250" y="812800"/>
          <p14:tracePt t="2024" x="234950" y="800100"/>
          <p14:tracePt t="2056" x="222250" y="793750"/>
          <p14:tracePt t="2064" x="203200" y="793750"/>
          <p14:tracePt t="2073" x="196850" y="793750"/>
          <p14:tracePt t="2090" x="190500" y="793750"/>
          <p14:tracePt t="2107" x="209550" y="819150"/>
          <p14:tracePt t="2123" x="254000" y="831850"/>
          <p14:tracePt t="2140" x="285750" y="831850"/>
          <p14:tracePt t="2157" x="317500" y="831850"/>
          <p14:tracePt t="2173" x="361950" y="831850"/>
          <p14:tracePt t="2190" x="444500" y="806450"/>
          <p14:tracePt t="2207" x="584200" y="736600"/>
          <p14:tracePt t="2223" x="736600" y="647700"/>
          <p14:tracePt t="2224" x="812800" y="603250"/>
          <p14:tracePt t="2240" x="958850" y="584200"/>
          <p14:tracePt t="2257" x="1092200" y="546100"/>
          <p14:tracePt t="2273" x="1187450" y="533400"/>
          <p14:tracePt t="2290" x="1244600" y="508000"/>
          <p14:tracePt t="2307" x="1276350" y="508000"/>
          <p14:tracePt t="2323" x="1377950" y="565150"/>
          <p14:tracePt t="2340" x="1511300" y="641350"/>
          <p14:tracePt t="2357" x="1733550" y="781050"/>
          <p14:tracePt t="2374" x="1993900" y="984250"/>
          <p14:tracePt t="2390" x="2190750" y="1117600"/>
          <p14:tracePt t="2407" x="2311400" y="1231900"/>
          <p14:tracePt t="2423" x="2368550" y="1282700"/>
          <p14:tracePt t="2424" x="2374900" y="1301750"/>
          <p14:tracePt t="2440" x="2406650" y="1333500"/>
          <p14:tracePt t="2457" x="2406650" y="1339850"/>
          <p14:tracePt t="2512" x="2413000" y="1371600"/>
          <p14:tracePt t="2520" x="2413000" y="1390650"/>
          <p14:tracePt t="2528" x="2413000" y="1441450"/>
          <p14:tracePt t="2540" x="2413000" y="1530350"/>
          <p14:tracePt t="2557" x="2413000" y="1689100"/>
          <p14:tracePt t="2573" x="2349500" y="1936750"/>
          <p14:tracePt t="2590" x="2286000" y="2152650"/>
          <p14:tracePt t="2607" x="2247900" y="2317750"/>
          <p14:tracePt t="2608" x="2178050" y="2413000"/>
          <p14:tracePt t="2623" x="2159000" y="2432050"/>
          <p14:tracePt t="2641" x="2095500" y="2470150"/>
          <p14:tracePt t="2657" x="2063750" y="2470150"/>
          <p14:tracePt t="2673" x="2019300" y="2470150"/>
          <p14:tracePt t="2690" x="1962150" y="2501900"/>
          <p14:tracePt t="2707" x="1879600" y="2501900"/>
          <p14:tracePt t="2992" x="1866900" y="2501900"/>
          <p14:tracePt t="3008" x="1924050" y="2495550"/>
          <p14:tracePt t="3016" x="2006600" y="2444750"/>
          <p14:tracePt t="3024" x="2082800" y="2374900"/>
          <p14:tracePt t="3040" x="2190750" y="2343150"/>
          <p14:tracePt t="3057" x="2266950" y="2317750"/>
          <p14:tracePt t="3073" x="2324100" y="2298700"/>
          <p14:tracePt t="3091" x="2368550" y="2292350"/>
          <p14:tracePt t="3107" x="2438400" y="2260600"/>
          <p14:tracePt t="3124" x="2520950" y="2241550"/>
          <p14:tracePt t="3140" x="2654300" y="2178050"/>
          <p14:tracePt t="3157" x="2819400" y="2127250"/>
          <p14:tracePt t="3173" x="2946400" y="2114550"/>
          <p14:tracePt t="3190" x="3003550" y="2114550"/>
          <p14:tracePt t="3207" x="3041650" y="2114550"/>
          <p14:tracePt t="3223" x="3073400" y="2114550"/>
          <p14:tracePt t="3224" x="3079750" y="2114550"/>
          <p14:tracePt t="3240" x="3111500" y="2127250"/>
          <p14:tracePt t="3257" x="3117850" y="2133600"/>
          <p14:tracePt t="3274" x="3130550" y="2165350"/>
          <p14:tracePt t="3290" x="3130550" y="2178050"/>
          <p14:tracePt t="3307" x="3130550" y="2190750"/>
          <p14:tracePt t="3323" x="3130550" y="2203450"/>
          <p14:tracePt t="3368" x="3130550" y="2209800"/>
          <p14:tracePt t="3440" x="3136900" y="2216150"/>
          <p14:tracePt t="3448" x="3149600" y="2228850"/>
          <p14:tracePt t="3457" x="3194050" y="2235200"/>
          <p14:tracePt t="3474" x="3359150" y="2286000"/>
          <p14:tracePt t="3490" x="3689350" y="2298700"/>
          <p14:tracePt t="3507" x="4165600" y="2330450"/>
          <p14:tracePt t="3523" x="4768850" y="2330450"/>
          <p14:tracePt t="3540" x="5372100" y="2330450"/>
          <p14:tracePt t="3557" x="5975350" y="2330450"/>
          <p14:tracePt t="3574" x="6419850" y="2324100"/>
          <p14:tracePt t="3591" x="6711950" y="2311400"/>
          <p14:tracePt t="3607" x="6877050" y="2273300"/>
          <p14:tracePt t="3624" x="6934200" y="2254250"/>
          <p14:tracePt t="3624" x="6940550" y="2254250"/>
          <p14:tracePt t="3641" x="6946900" y="2247900"/>
          <p14:tracePt t="3760" x="6921500" y="2228850"/>
          <p14:tracePt t="3768" x="6883400" y="2228850"/>
          <p14:tracePt t="3776" x="6864350" y="2216150"/>
          <p14:tracePt t="3793" x="6832600" y="2209800"/>
          <p14:tracePt t="3809" x="6826250" y="2203450"/>
          <p14:tracePt t="3824" x="6819900" y="2197100"/>
          <p14:tracePt t="3841" x="6788150" y="2152650"/>
          <p14:tracePt t="3858" x="6788150" y="2146300"/>
          <p14:tracePt t="3874" x="6788150" y="2139950"/>
          <p14:tracePt t="3891" x="6788150" y="2127250"/>
          <p14:tracePt t="3907" x="6788150" y="2114550"/>
          <p14:tracePt t="3924" x="6788150" y="2108200"/>
          <p14:tracePt t="3976" x="6788150" y="2089150"/>
          <p14:tracePt t="3985" x="6826250" y="2082800"/>
          <p14:tracePt t="3992" x="6858000" y="2063750"/>
          <p14:tracePt t="4007" x="6883400" y="2051050"/>
          <p14:tracePt t="4024" x="6902450" y="2038350"/>
          <p14:tracePt t="4024" x="6908800" y="2019300"/>
          <p14:tracePt t="4040" x="6908800" y="2012950"/>
          <p14:tracePt t="4057" x="6927850" y="1987550"/>
          <p14:tracePt t="4074" x="6934200" y="1968500"/>
          <p14:tracePt t="4096" x="6934200" y="1962150"/>
          <p14:tracePt t="4216" x="6940550" y="1955800"/>
          <p14:tracePt t="4249" x="6946900" y="1955800"/>
          <p14:tracePt t="4257" x="6965950" y="1962150"/>
          <p14:tracePt t="4265" x="6965950" y="1968500"/>
          <p14:tracePt t="4274" x="6965950" y="1981200"/>
          <p14:tracePt t="4290" x="6965950" y="2012950"/>
          <p14:tracePt t="4307" x="6915150" y="2057400"/>
          <p14:tracePt t="4324" x="6858000" y="2101850"/>
          <p14:tracePt t="4340" x="6731000" y="2209800"/>
          <p14:tracePt t="4357" x="6445250" y="2387600"/>
          <p14:tracePt t="4374" x="5886450" y="2622550"/>
          <p14:tracePt t="4390" x="5073650" y="2863850"/>
          <p14:tracePt t="4407" x="3911600" y="3028950"/>
          <p14:tracePt t="4424" x="2647950" y="3181350"/>
          <p14:tracePt t="4424" x="2152650" y="3181350"/>
          <p14:tracePt t="4441" x="1231900" y="3181350"/>
          <p14:tracePt t="4457" x="628650" y="3181350"/>
          <p14:tracePt t="4474" x="298450" y="3175000"/>
          <p14:tracePt t="4490" x="171450" y="3149600"/>
          <p14:tracePt t="4507" x="127000" y="3124200"/>
          <p14:tracePt t="4524" x="114300" y="3111500"/>
          <p14:tracePt t="4541" x="76200" y="3060700"/>
          <p14:tracePt t="4557" x="76200" y="2990850"/>
          <p14:tracePt t="4574" x="76200" y="2914650"/>
          <p14:tracePt t="4591" x="133350" y="2794000"/>
          <p14:tracePt t="4607" x="215900" y="2686050"/>
          <p14:tracePt t="4624" x="247650" y="2616200"/>
          <p14:tracePt t="4625" x="279400" y="2571750"/>
          <p14:tracePt t="4641" x="285750" y="2540000"/>
          <p14:tracePt t="4657" x="304800" y="2489200"/>
          <p14:tracePt t="4674" x="323850" y="2470150"/>
          <p14:tracePt t="4691" x="336550" y="2444750"/>
          <p14:tracePt t="4707" x="361950" y="2425700"/>
          <p14:tracePt t="4724" x="400050" y="2400300"/>
          <p14:tracePt t="4740" x="469900" y="2355850"/>
          <p14:tracePt t="4757" x="584200" y="2336800"/>
          <p14:tracePt t="4774" x="781050" y="2279650"/>
          <p14:tracePt t="4791" x="1035050" y="2209800"/>
          <p14:tracePt t="4807" x="1301750" y="2139950"/>
          <p14:tracePt t="4824" x="1549400" y="2101850"/>
          <p14:tracePt t="4824" x="1651000" y="2089150"/>
          <p14:tracePt t="4840" x="1860550" y="2076450"/>
          <p14:tracePt t="4857" x="2063750" y="2032000"/>
          <p14:tracePt t="4874" x="2254250" y="2032000"/>
          <p14:tracePt t="4890" x="2476500" y="2032000"/>
          <p14:tracePt t="4907" x="2705100" y="2019300"/>
          <p14:tracePt t="4924" x="2933700" y="2006600"/>
          <p14:tracePt t="4941" x="3181350" y="1968500"/>
          <p14:tracePt t="4957" x="3390900" y="1943100"/>
          <p14:tracePt t="4974" x="3524250" y="1892300"/>
          <p14:tracePt t="4991" x="3625850" y="1873250"/>
          <p14:tracePt t="5007" x="3670300" y="1835150"/>
          <p14:tracePt t="5024" x="3695700" y="1822450"/>
          <p14:tracePt t="5025" x="3714750" y="1809750"/>
          <p14:tracePt t="5041" x="3740150" y="1790700"/>
          <p14:tracePt t="5057" x="3759200" y="1765300"/>
          <p14:tracePt t="5074" x="3778250" y="1752600"/>
          <p14:tracePt t="5091" x="3784600" y="1746250"/>
          <p14:tracePt t="5265" x="3784600" y="1758950"/>
          <p14:tracePt t="5273" x="3771900" y="1828800"/>
          <p14:tracePt t="5291" x="3771900" y="1949450"/>
          <p14:tracePt t="5307" x="3771900" y="2120900"/>
          <p14:tracePt t="5324" x="3930650" y="2298700"/>
          <p14:tracePt t="5341" x="4089400" y="2419350"/>
          <p14:tracePt t="5357" x="4324350" y="2514600"/>
          <p14:tracePt t="5374" x="4552950" y="2584450"/>
          <p14:tracePt t="5391" x="4756150" y="2622550"/>
          <p14:tracePt t="5407" x="4908550" y="2622550"/>
          <p14:tracePt t="5424" x="5016500" y="2622550"/>
          <p14:tracePt t="5425" x="5035550" y="2622550"/>
          <p14:tracePt t="5441" x="5060950" y="2622550"/>
          <p14:tracePt t="5457" x="5073650" y="2622550"/>
          <p14:tracePt t="5497" x="5041900" y="2641600"/>
          <p14:tracePt t="5505" x="5010150" y="2673350"/>
          <p14:tracePt t="5513" x="4933950" y="2724150"/>
          <p14:tracePt t="5524" x="4838700" y="2781300"/>
          <p14:tracePt t="5541" x="4635500" y="2889250"/>
          <p14:tracePt t="5558" x="4445000" y="3009900"/>
          <p14:tracePt t="5574" x="4292600" y="3187700"/>
          <p14:tracePt t="5591" x="4229100" y="3352800"/>
          <p14:tracePt t="5608" x="4203700" y="3486150"/>
          <p14:tracePt t="5625" x="4203700" y="3613150"/>
          <p14:tracePt t="5641" x="4216400" y="3683000"/>
          <p14:tracePt t="5657" x="4235450" y="3695700"/>
          <p14:tracePt t="5698" x="4241800" y="3695700"/>
          <p14:tracePt t="5713" x="4254500" y="3676650"/>
          <p14:tracePt t="5721" x="4267200" y="3670300"/>
          <p14:tracePt t="5729" x="4267200" y="3663950"/>
          <p14:tracePt t="5741" x="4273550" y="3657600"/>
          <p14:tracePt t="5757" x="4279900" y="3638550"/>
          <p14:tracePt t="5775" x="4298950" y="3625850"/>
          <p14:tracePt t="5791" x="4298950" y="3619500"/>
          <p14:tracePt t="5808" x="4298950" y="3600450"/>
          <p14:tracePt t="5809" x="4305300" y="3575050"/>
          <p14:tracePt t="5825" x="4311650" y="3543300"/>
          <p14:tracePt t="5841" x="4349750" y="3498850"/>
          <p14:tracePt t="5858" x="4387850" y="3460750"/>
          <p14:tracePt t="5874" x="4406900" y="3441700"/>
          <p14:tracePt t="5891" x="4425950" y="3435350"/>
          <p14:tracePt t="5908" x="4432300" y="3435350"/>
          <p14:tracePt t="5924" x="4445000" y="3422650"/>
          <p14:tracePt t="5953" x="4457700" y="3422650"/>
          <p14:tracePt t="5977" x="4470400" y="3422650"/>
          <p14:tracePt t="6001" x="4476750" y="3422650"/>
          <p14:tracePt t="6057" x="4489450" y="3422650"/>
          <p14:tracePt t="6065" x="4521200" y="3416300"/>
          <p14:tracePt t="6074" x="4527550" y="3416300"/>
          <p14:tracePt t="6091" x="4686300" y="3416300"/>
          <p14:tracePt t="6108" x="4959350" y="3416300"/>
          <p14:tracePt t="6124" x="5302250" y="3416300"/>
          <p14:tracePt t="6141" x="5695950" y="3384550"/>
          <p14:tracePt t="6157" x="6076950" y="3352800"/>
          <p14:tracePt t="6174" x="6419850" y="3340100"/>
          <p14:tracePt t="6191" x="6616700" y="3340100"/>
          <p14:tracePt t="6208" x="6667500" y="3340100"/>
          <p14:tracePt t="6224" x="6680200" y="3340100"/>
          <p14:tracePt t="6329" x="6686550" y="3340100"/>
          <p14:tracePt t="6338" x="6686550" y="3359150"/>
          <p14:tracePt t="6345" x="6661150" y="3384550"/>
          <p14:tracePt t="6358" x="6642100" y="3403600"/>
          <p14:tracePt t="6374" x="6591300" y="3479800"/>
          <p14:tracePt t="6391" x="6553200" y="3524250"/>
          <p14:tracePt t="6408" x="6534150" y="3549650"/>
          <p14:tracePt t="6425" x="6534150" y="3556000"/>
          <p14:tracePt t="6441" x="6534150" y="3562350"/>
          <p14:tracePt t="6458" x="6534150" y="3587750"/>
          <p14:tracePt t="6497" x="6534150" y="3594100"/>
          <p14:tracePt t="6849" x="6559550" y="3543300"/>
          <p14:tracePt t="6857" x="6572250" y="3505200"/>
          <p14:tracePt t="6874" x="6610350" y="3467100"/>
          <p14:tracePt t="6891" x="6616700" y="3448050"/>
          <p14:tracePt t="6908" x="6623050" y="3435350"/>
          <p14:tracePt t="6924" x="6680200" y="3403600"/>
          <p14:tracePt t="6941" x="6750050" y="3397250"/>
          <p14:tracePt t="6958" x="6845300" y="3384550"/>
          <p14:tracePt t="6974" x="6921500" y="3371850"/>
          <p14:tracePt t="6991" x="7004050" y="3340100"/>
          <p14:tracePt t="7008" x="7073900" y="3321050"/>
          <p14:tracePt t="7009" x="7092950" y="3321050"/>
          <p14:tracePt t="7025" x="7099300" y="3321050"/>
          <p14:tracePt t="7041" x="7105650" y="3321050"/>
          <p14:tracePt t="7226" x="7086600" y="3308350"/>
          <p14:tracePt t="7241" x="7073900" y="3308350"/>
          <p14:tracePt t="7249" x="7061200" y="3302000"/>
          <p14:tracePt t="7258" x="7048500" y="3289300"/>
          <p14:tracePt t="7275" x="7010400" y="3282950"/>
          <p14:tracePt t="7292" x="6959600" y="3251200"/>
          <p14:tracePt t="7308" x="6915150" y="3232150"/>
          <p14:tracePt t="7325" x="6864350" y="3206750"/>
          <p14:tracePt t="7341" x="6794500" y="3162300"/>
          <p14:tracePt t="7358" x="6737350" y="3143250"/>
          <p14:tracePt t="7375" x="6680200" y="3117850"/>
          <p14:tracePt t="7391" x="6623050" y="3098800"/>
          <p14:tracePt t="7408" x="6559550" y="3067050"/>
          <p14:tracePt t="7424" x="6515100" y="3048000"/>
          <p14:tracePt t="7425" x="6489700" y="3041650"/>
          <p14:tracePt t="7441" x="6438900" y="3022600"/>
          <p14:tracePt t="7458" x="6407150" y="3009900"/>
          <p14:tracePt t="7474" x="6350000" y="3003550"/>
          <p14:tracePt t="7491" x="6305550" y="3003550"/>
          <p14:tracePt t="7508" x="6248400" y="2990850"/>
          <p14:tracePt t="7524" x="6191250" y="2971800"/>
          <p14:tracePt t="7541" x="6127750" y="2965450"/>
          <p14:tracePt t="7558" x="6064250" y="2933700"/>
          <p14:tracePt t="7575" x="5994400" y="2895600"/>
          <p14:tracePt t="7591" x="5911850" y="2863850"/>
          <p14:tracePt t="7608" x="5822950" y="2819400"/>
          <p14:tracePt t="7625" x="5683250" y="2743200"/>
          <p14:tracePt t="7625" x="5607050" y="2705100"/>
          <p14:tracePt t="7641" x="5518150" y="2641600"/>
          <p14:tracePt t="7658" x="5416550" y="2571750"/>
          <p14:tracePt t="7674" x="5334000" y="2489200"/>
          <p14:tracePt t="7691" x="5226050" y="2393950"/>
          <p14:tracePt t="7708" x="5118100" y="2324100"/>
          <p14:tracePt t="7725" x="4997450" y="2247900"/>
          <p14:tracePt t="7741" x="4895850" y="2190750"/>
          <p14:tracePt t="7758" x="4794250" y="2159000"/>
          <p14:tracePt t="7775" x="4699000" y="2133600"/>
          <p14:tracePt t="7791" x="4641850" y="2133600"/>
          <p14:tracePt t="7808" x="4610100" y="2114550"/>
          <p14:tracePt t="7825" x="4591050" y="2114550"/>
          <p14:tracePt t="7841" x="4578350" y="2127250"/>
          <p14:tracePt t="7858" x="4578350" y="2146300"/>
          <p14:tracePt t="7875" x="4578350" y="2190750"/>
          <p14:tracePt t="7891" x="4578350" y="2235200"/>
          <p14:tracePt t="7908" x="4616450" y="2349500"/>
          <p14:tracePt t="7925" x="4667250" y="2514600"/>
          <p14:tracePt t="7941" x="4762500" y="2686050"/>
          <p14:tracePt t="7958" x="4864100" y="2838450"/>
          <p14:tracePt t="7975" x="4965700" y="2965450"/>
          <p14:tracePt t="7991" x="5016500" y="3028950"/>
          <p14:tracePt t="8008" x="5067300" y="3067050"/>
          <p14:tracePt t="8025" x="5073650" y="3067050"/>
          <p14:tracePt t="8041" x="5080000" y="3067050"/>
          <p14:tracePt t="8058" x="5086350" y="3067050"/>
          <p14:tracePt t="8097" x="5099050" y="3067050"/>
          <p14:tracePt t="8106" x="5105400" y="3067050"/>
          <p14:tracePt t="8113" x="5105400" y="3060700"/>
          <p14:tracePt t="8129" x="5105400" y="3054350"/>
          <p14:tracePt t="8145" x="5105400" y="3048000"/>
          <p14:tracePt t="8161" x="5105400" y="3035300"/>
          <p14:tracePt t="8177" x="5105400" y="3022600"/>
          <p14:tracePt t="8193" x="5105400" y="3016250"/>
          <p14:tracePt t="8217" x="5105400" y="3009900"/>
          <p14:tracePt t="8225" x="5105400" y="2997200"/>
          <p14:tracePt t="8241" x="5105400" y="2984500"/>
          <p14:tracePt t="8258" x="5105400" y="2971800"/>
          <p14:tracePt t="8275" x="5099050" y="2946400"/>
          <p14:tracePt t="8291" x="5099050" y="2921000"/>
          <p14:tracePt t="8308" x="5099050" y="2889250"/>
          <p14:tracePt t="8325" x="5080000" y="2844800"/>
          <p14:tracePt t="8341" x="5080000" y="2787650"/>
          <p14:tracePt t="8358" x="5080000" y="2724150"/>
          <p14:tracePt t="8375" x="5143500" y="2616200"/>
          <p14:tracePt t="8391" x="5257800" y="2489200"/>
          <p14:tracePt t="8408" x="5327650" y="2400300"/>
          <p14:tracePt t="8425" x="5365750" y="2343150"/>
          <p14:tracePt t="8425" x="5384800" y="2324100"/>
          <p14:tracePt t="8441" x="5397500" y="2298700"/>
          <p14:tracePt t="8481" x="5410200" y="2298700"/>
          <p14:tracePt t="8497" x="5416550" y="2298700"/>
          <p14:tracePt t="8594" x="5429250" y="2311400"/>
          <p14:tracePt t="8602" x="5429250" y="2317750"/>
          <p14:tracePt t="8618" x="5429250" y="2324100"/>
          <p14:tracePt t="8938" x="5441950" y="2330450"/>
          <p14:tracePt t="8970" x="5448300" y="2330450"/>
          <p14:tracePt t="9002" x="5454650" y="2330450"/>
          <p14:tracePt t="9042" x="5461000" y="2330450"/>
          <p14:tracePt t="9082" x="5480050" y="2330450"/>
          <p14:tracePt t="9114" x="5486400" y="2330450"/>
          <p14:tracePt t="9121" x="5499100" y="2336800"/>
          <p14:tracePt t="9130" x="5499100" y="2349500"/>
          <p14:tracePt t="9142" x="5505450" y="2355850"/>
          <p14:tracePt t="9158" x="5524500" y="2368550"/>
          <p14:tracePt t="9175" x="5530850" y="2381250"/>
          <p14:tracePt t="9192" x="5537200" y="2393950"/>
          <p14:tracePt t="9208" x="5549900" y="2400300"/>
          <p14:tracePt t="9225" x="5549900" y="2419350"/>
          <p14:tracePt t="9242" x="5562600" y="2444750"/>
          <p14:tracePt t="9258" x="5562600" y="2476500"/>
          <p14:tracePt t="9275" x="5562600" y="2508250"/>
          <p14:tracePt t="9292" x="5562600" y="2540000"/>
          <p14:tracePt t="9308" x="5537200" y="2622550"/>
          <p14:tracePt t="9325" x="5454650" y="2743200"/>
          <p14:tracePt t="9342" x="5353050" y="2870200"/>
          <p14:tracePt t="9358" x="5245100" y="3041650"/>
          <p14:tracePt t="9375" x="5168900" y="3194050"/>
          <p14:tracePt t="9392" x="5067300" y="3352800"/>
          <p14:tracePt t="9408" x="4978400" y="3460750"/>
          <p14:tracePt t="9425" x="4914900" y="3549650"/>
          <p14:tracePt t="9425" x="4895850" y="3568700"/>
          <p14:tracePt t="9442" x="4819650" y="3619500"/>
          <p14:tracePt t="9459" x="4787900" y="3651250"/>
          <p14:tracePt t="9475" x="4730750" y="3670300"/>
          <p14:tracePt t="9492" x="4648200" y="3695700"/>
          <p14:tracePt t="9508" x="4578350" y="3708400"/>
          <p14:tracePt t="9525" x="4495800" y="3721100"/>
          <p14:tracePt t="9542" x="4438650" y="3740150"/>
          <p14:tracePt t="9558" x="4381500" y="3740150"/>
          <p14:tracePt t="9575" x="4337050" y="3746500"/>
          <p14:tracePt t="9592" x="4292600" y="3746500"/>
          <p14:tracePt t="9608" x="4248150" y="3746500"/>
          <p14:tracePt t="9610" x="4222750" y="3746500"/>
          <p14:tracePt t="9625" x="4203700" y="3746500"/>
          <p14:tracePt t="9642" x="4133850" y="3746500"/>
          <p14:tracePt t="9658" x="4121150" y="3746500"/>
          <p14:tracePt t="9675" x="4095750" y="3746500"/>
          <p14:tracePt t="9692" x="4076700" y="3740150"/>
          <p14:tracePt t="9708" x="4064000" y="3733800"/>
          <p14:tracePt t="9725" x="4051300" y="3733800"/>
          <p14:tracePt t="9742" x="4038600" y="3727450"/>
          <p14:tracePt t="9759" x="4032250" y="3714750"/>
          <p14:tracePt t="9786" x="4032250" y="3708400"/>
          <p14:tracePt t="9818" x="4032250" y="3702050"/>
          <p14:tracePt t="9826" x="4032250" y="3695700"/>
          <p14:tracePt t="9842" x="4038600" y="3670300"/>
          <p14:tracePt t="9850" x="4051300" y="3657600"/>
          <p14:tracePt t="9858" x="4070350" y="3651250"/>
          <p14:tracePt t="9875" x="4152900" y="3638550"/>
          <p14:tracePt t="9892" x="4343400" y="3613150"/>
          <p14:tracePt t="9908" x="4610100" y="3587750"/>
          <p14:tracePt t="9925" x="4851400" y="3575050"/>
          <p14:tracePt t="9942" x="5099050" y="3530600"/>
          <p14:tracePt t="9958" x="5295900" y="3505200"/>
          <p14:tracePt t="9975" x="5403850" y="3505200"/>
          <p14:tracePt t="9992" x="5461000" y="3486150"/>
          <p14:tracePt t="10009" x="5505450" y="3486150"/>
          <p14:tracePt t="10025" x="5524500" y="3486150"/>
          <p14:tracePt t="10026" x="5543550" y="3486150"/>
          <p14:tracePt t="10042" x="5549900" y="3486150"/>
          <p14:tracePt t="10058" x="5575300" y="3486150"/>
          <p14:tracePt t="10075" x="5588000" y="3479800"/>
          <p14:tracePt t="10092" x="5613400" y="3473450"/>
          <p14:tracePt t="10114" x="5619750" y="3467100"/>
          <p14:tracePt t="10138" x="5632450" y="3454400"/>
          <p14:tracePt t="10170" x="5638800" y="3441700"/>
          <p14:tracePt t="10202" x="5638800" y="3435350"/>
          <p14:tracePt t="10210" x="5638800" y="3416300"/>
          <p14:tracePt t="10218" x="5638800" y="3409950"/>
          <p14:tracePt t="10226" x="5638800" y="3403600"/>
          <p14:tracePt t="10242" x="5638800" y="3397250"/>
          <p14:tracePt t="10258" x="5638800" y="3378200"/>
          <p14:tracePt t="10275" x="5638800" y="3365500"/>
          <p14:tracePt t="10306" x="5638800" y="3359150"/>
          <p14:tracePt t="10338" x="5638800" y="3352800"/>
          <p14:tracePt t="10346" x="5613400" y="3352800"/>
          <p14:tracePt t="10354" x="5568950" y="3378200"/>
          <p14:tracePt t="10362" x="5486400" y="3441700"/>
          <p14:tracePt t="10375" x="5429250" y="3479800"/>
          <p14:tracePt t="10392" x="5238750" y="3600450"/>
          <p14:tracePt t="10409" x="5035550" y="3708400"/>
          <p14:tracePt t="10425" x="4813300" y="3803650"/>
          <p14:tracePt t="10442" x="4597400" y="3917950"/>
          <p14:tracePt t="10459" x="4495800" y="3962400"/>
          <p14:tracePt t="10475" x="4400550" y="3987800"/>
          <p14:tracePt t="10492" x="4298950" y="4019550"/>
          <p14:tracePt t="10509" x="4191000" y="4032250"/>
          <p14:tracePt t="10525" x="4121150" y="4044950"/>
          <p14:tracePt t="10542" x="4044950" y="4044950"/>
          <p14:tracePt t="10558" x="4000500" y="4044950"/>
          <p14:tracePt t="10575" x="3968750" y="4044950"/>
          <p14:tracePt t="10592" x="3930650" y="4013200"/>
          <p14:tracePt t="10609" x="3879850" y="3987800"/>
          <p14:tracePt t="10625" x="3822700" y="3949700"/>
          <p14:tracePt t="10626" x="3803650" y="3930650"/>
          <p14:tracePt t="10642" x="3746500" y="3879850"/>
          <p14:tracePt t="10659" x="3695700" y="3854450"/>
          <p14:tracePt t="10675" x="3638550" y="3810000"/>
          <p14:tracePt t="10692" x="3575050" y="3771900"/>
          <p14:tracePt t="10709" x="3517900" y="3740150"/>
          <p14:tracePt t="10725" x="3486150" y="3727450"/>
          <p14:tracePt t="10742" x="3460750" y="3708400"/>
          <p14:tracePt t="10759" x="3448050" y="3695700"/>
          <p14:tracePt t="10775" x="3409950" y="3683000"/>
          <p14:tracePt t="10792" x="3390900" y="3676650"/>
          <p14:tracePt t="10809" x="3384550" y="3676650"/>
          <p14:tracePt t="10825" x="3365500" y="3676650"/>
          <p14:tracePt t="10826" x="3346450" y="3670300"/>
          <p14:tracePt t="10842" x="3340100" y="3663950"/>
          <p14:tracePt t="10859" x="3333750" y="3663950"/>
          <p14:tracePt t="10875" x="3308350" y="3663950"/>
          <p14:tracePt t="10892" x="3302000" y="3670300"/>
          <p14:tracePt t="10909" x="3276600" y="3683000"/>
          <p14:tracePt t="10926" x="3263900" y="3708400"/>
          <p14:tracePt t="10942" x="3244850" y="3746500"/>
          <p14:tracePt t="10959" x="3238500" y="3752850"/>
          <p14:tracePt t="10975" x="3232150" y="3771900"/>
          <p14:tracePt t="11010" x="3219450" y="3778250"/>
          <p14:tracePt t="11026" x="3206750" y="3771900"/>
          <p14:tracePt t="11042" x="3200400" y="3765550"/>
          <p14:tracePt t="11050" x="3194050" y="3759200"/>
          <p14:tracePt t="11066" x="3175000" y="3759200"/>
          <p14:tracePt t="11075" x="3168650" y="3752850"/>
          <p14:tracePt t="11092" x="3162300" y="3746500"/>
          <p14:tracePt t="11122" x="3155950" y="3740150"/>
          <p14:tracePt t="11138" x="3143250" y="3727450"/>
          <p14:tracePt t="11162" x="3143250" y="3714750"/>
          <p14:tracePt t="11170" x="3143250" y="3695700"/>
          <p14:tracePt t="11178" x="3143250" y="3689350"/>
          <p14:tracePt t="11192" x="3149600" y="3676650"/>
          <p14:tracePt t="11209" x="3162300" y="3651250"/>
          <p14:tracePt t="11226" x="3168650" y="3638550"/>
          <p14:tracePt t="11242" x="3187700" y="3625850"/>
          <p14:tracePt t="11266" x="3187700" y="3619500"/>
          <p14:tracePt t="11282" x="3194050" y="3613150"/>
          <p14:tracePt t="11292" x="3200400" y="3606800"/>
          <p14:tracePt t="11309" x="3206750" y="3587750"/>
          <p14:tracePt t="11325" x="3219450" y="3587750"/>
          <p14:tracePt t="11342" x="3232150" y="3587750"/>
          <p14:tracePt t="11359" x="3257550" y="3587750"/>
          <p14:tracePt t="11375" x="3276600" y="3587750"/>
          <p14:tracePt t="11392" x="3295650" y="3587750"/>
          <p14:tracePt t="11409" x="3308350" y="3587750"/>
          <p14:tracePt t="11425" x="3314700" y="3587750"/>
          <p14:tracePt t="11442" x="3333750" y="3587750"/>
          <p14:tracePt t="11459" x="3346450" y="3587750"/>
          <p14:tracePt t="11482" x="3359150" y="3587750"/>
          <p14:tracePt t="11492" x="3365500" y="3587750"/>
          <p14:tracePt t="11522" x="3371850" y="3587750"/>
          <p14:tracePt t="11538" x="3390900" y="3600450"/>
          <p14:tracePt t="11578" x="3397250" y="3600450"/>
          <p14:tracePt t="11594" x="3403600" y="3600450"/>
          <p14:tracePt t="11618" x="3409950" y="3600450"/>
          <p14:tracePt t="11635" x="3416300" y="3594100"/>
          <p14:tracePt t="11643" x="3422650" y="3587750"/>
          <p14:tracePt t="11650" x="3435350" y="3581400"/>
          <p14:tracePt t="11659" x="3441700" y="3575050"/>
          <p14:tracePt t="11706" x="3441700" y="3556000"/>
          <p14:tracePt t="11722" x="3441700" y="3549650"/>
          <p14:tracePt t="11730" x="3441700" y="3536950"/>
          <p14:tracePt t="11746" x="3441700" y="3517900"/>
          <p14:tracePt t="11762" x="3441700" y="3505200"/>
          <p14:tracePt t="11776" x="3441700" y="3492500"/>
          <p14:tracePt t="11890" x="3429000" y="3479800"/>
          <p14:tracePt t="11954" x="3429000" y="3492500"/>
          <p14:tracePt t="11962" x="3429000" y="3505200"/>
          <p14:tracePt t="11976" x="3429000" y="3511550"/>
          <p14:tracePt t="11992" x="3429000" y="3517900"/>
          <p14:tracePt t="12009" x="3435350" y="3543300"/>
          <p14:tracePt t="12026" x="3441700" y="3549650"/>
          <p14:tracePt t="12042" x="3448050" y="3556000"/>
          <p14:tracePt t="12074" x="3460750" y="3556000"/>
          <p14:tracePt t="12090" x="3473450" y="3556000"/>
          <p14:tracePt t="12098" x="3479800" y="3556000"/>
          <p14:tracePt t="12114" x="3486150" y="3556000"/>
          <p14:tracePt t="12126" x="3498850" y="3556000"/>
          <p14:tracePt t="12142" x="3511550" y="3556000"/>
          <p14:tracePt t="12159" x="3524250" y="3556000"/>
          <p14:tracePt t="12176" x="3562350" y="3556000"/>
          <p14:tracePt t="12194" x="3568700" y="3556000"/>
          <p14:tracePt t="12210" x="3581400" y="3556000"/>
          <p14:tracePt t="12226" x="3600450" y="3543300"/>
          <p14:tracePt t="12267" x="3606800" y="3536950"/>
          <p14:tracePt t="12282" x="3606800" y="3530600"/>
          <p14:tracePt t="12315" x="3606800" y="3517900"/>
          <p14:tracePt t="12426" x="3613150" y="3505200"/>
          <p14:tracePt t="12434" x="3625850" y="3511550"/>
          <p14:tracePt t="12442" x="3638550" y="3536950"/>
          <p14:tracePt t="12459" x="3657600" y="3594100"/>
          <p14:tracePt t="12476" x="3689350" y="3625850"/>
          <p14:tracePt t="12492" x="3714750" y="3663950"/>
          <p14:tracePt t="12509" x="3733800" y="3683000"/>
          <p14:tracePt t="12526" x="3740150" y="3689350"/>
          <p14:tracePt t="12542" x="3746500" y="3695700"/>
          <p14:tracePt t="12559" x="3752850" y="3695700"/>
          <p14:tracePt t="12576" x="3759200" y="3695700"/>
          <p14:tracePt t="12592" x="3784600" y="3708400"/>
          <p14:tracePt t="12609" x="3790950" y="3708400"/>
          <p14:tracePt t="12626" x="3816350" y="3721100"/>
          <p14:tracePt t="12644" x="3835400" y="3721100"/>
          <p14:tracePt t="12659" x="3841750" y="3721100"/>
          <p14:tracePt t="12676" x="3848100" y="3721100"/>
          <p14:tracePt t="12698" x="3854450" y="3721100"/>
          <p14:tracePt t="12714" x="3860800" y="3721100"/>
          <p14:tracePt t="12726" x="3879850" y="3714750"/>
          <p14:tracePt t="12742" x="3886200" y="3708400"/>
          <p14:tracePt t="12759" x="3886200" y="3689350"/>
          <p14:tracePt t="12776" x="3886200" y="3644900"/>
          <p14:tracePt t="12792" x="3886200" y="3613150"/>
          <p14:tracePt t="12809" x="3886200" y="3594100"/>
          <p14:tracePt t="12826" x="3886200" y="3556000"/>
          <p14:tracePt t="12826" x="3886200" y="3549650"/>
          <p14:tracePt t="12842" x="3886200" y="3517900"/>
          <p14:tracePt t="12859" x="3873500" y="3486150"/>
          <p14:tracePt t="12876" x="3854450" y="3460750"/>
          <p14:tracePt t="12893" x="3803650" y="3409950"/>
          <p14:tracePt t="12910" x="3746500" y="3365500"/>
          <p14:tracePt t="12926" x="3689350" y="3340100"/>
          <p14:tracePt t="12942" x="3663950" y="3333750"/>
          <p14:tracePt t="12959" x="3657600" y="3333750"/>
          <p14:tracePt t="12976" x="3651250" y="3327400"/>
          <p14:tracePt t="12993" x="3638550" y="3327400"/>
          <p14:tracePt t="13011" x="3625850" y="3327400"/>
          <p14:tracePt t="13026" x="3606800" y="3327400"/>
          <p14:tracePt t="13042" x="3600450" y="3352800"/>
          <p14:tracePt t="13059" x="3600450" y="3397250"/>
          <p14:tracePt t="13076" x="3594100" y="3441700"/>
          <p14:tracePt t="13093" x="3594100" y="3511550"/>
          <p14:tracePt t="13109" x="3594100" y="3562350"/>
          <p14:tracePt t="13126" x="3594100" y="3600450"/>
          <p14:tracePt t="13142" x="3594100" y="3619500"/>
          <p14:tracePt t="13159" x="3594100" y="3644900"/>
          <p14:tracePt t="13176" x="3594100" y="3651250"/>
          <p14:tracePt t="13355" x="3594100" y="3644900"/>
          <p14:tracePt t="13363" x="3594100" y="3638550"/>
          <p14:tracePt t="13376" x="3594100" y="3619500"/>
          <p14:tracePt t="13393" x="3575050" y="3594100"/>
          <p14:tracePt t="13409" x="3568700" y="3587750"/>
          <p14:tracePt t="13426" x="3549650" y="3575050"/>
          <p14:tracePt t="13427" x="3543300" y="3568700"/>
          <p14:tracePt t="13443" x="3530600" y="3562350"/>
          <p14:tracePt t="13459" x="3524250" y="3562350"/>
          <p14:tracePt t="13476" x="3505200" y="3549650"/>
          <p14:tracePt t="13493" x="3498850" y="3549650"/>
          <p14:tracePt t="13563" x="3486150" y="3543300"/>
          <p14:tracePt t="13667" x="3473450" y="3536950"/>
          <p14:tracePt t="13699" x="3467100" y="3536950"/>
          <p14:tracePt t="13715" x="3460750" y="3536950"/>
          <p14:tracePt t="13723" x="3441700" y="3530600"/>
          <p14:tracePt t="13763" x="3429000" y="3530600"/>
          <p14:tracePt t="13771" x="3422650" y="3517900"/>
          <p14:tracePt t="13795" x="3416300" y="3517900"/>
          <p14:tracePt t="13803" x="3403600" y="3517900"/>
          <p14:tracePt t="14403" x="3397250" y="3511550"/>
          <p14:tracePt t="14419" x="3397250" y="3505200"/>
          <p14:tracePt t="14427" x="3397250" y="3498850"/>
          <p14:tracePt t="17124" x="3397250" y="3492500"/>
          <p14:tracePt t="17139" x="3409950" y="3492500"/>
          <p14:tracePt t="17156" x="3422650" y="3498850"/>
          <p14:tracePt t="17171" x="3429000" y="3505200"/>
          <p14:tracePt t="17179" x="3448050" y="3505200"/>
          <p14:tracePt t="17193" x="3454400" y="3511550"/>
          <p14:tracePt t="17210" x="3467100" y="3511550"/>
          <p14:tracePt t="17227" x="3473450" y="3524250"/>
          <p14:tracePt t="17228" x="3486150" y="3530600"/>
          <p14:tracePt t="17244" x="3505200" y="3543300"/>
          <p14:tracePt t="17260" x="3536950" y="3556000"/>
          <p14:tracePt t="17278" x="3575050" y="3568700"/>
          <p14:tracePt t="17294" x="3644900" y="3600450"/>
          <p14:tracePt t="17310" x="3695700" y="3619500"/>
          <p14:tracePt t="17327" x="3765550" y="3651250"/>
          <p14:tracePt t="17344" x="3873500" y="3683000"/>
          <p14:tracePt t="17360" x="4019550" y="3695700"/>
          <p14:tracePt t="17377" x="4146550" y="3708400"/>
          <p14:tracePt t="17393" x="4254500" y="3708400"/>
          <p14:tracePt t="17410" x="4337050" y="3708400"/>
          <p14:tracePt t="17427" x="4381500" y="3708400"/>
          <p14:tracePt t="17428" x="4387850" y="3708400"/>
          <p14:tracePt t="17443" x="4406900" y="3689350"/>
          <p14:tracePt t="17460" x="4419600" y="3676650"/>
          <p14:tracePt t="17477" x="4425950" y="3670300"/>
          <p14:tracePt t="17493" x="4432300" y="3644900"/>
          <p14:tracePt t="17510" x="4432300" y="3638550"/>
          <p14:tracePt t="17527" x="4432300" y="3613150"/>
          <p14:tracePt t="17544" x="4432300" y="3581400"/>
          <p14:tracePt t="17560" x="4432300" y="3568700"/>
          <p14:tracePt t="17577" x="4432300" y="3524250"/>
          <p14:tracePt t="17594" x="4432300" y="3492500"/>
          <p14:tracePt t="17610" x="4432300" y="3460750"/>
          <p14:tracePt t="17627" x="4432300" y="3441700"/>
          <p14:tracePt t="17644" x="4432300" y="3422650"/>
          <p14:tracePt t="17660" x="4419600" y="3403600"/>
          <p14:tracePt t="17677" x="4413250" y="3397250"/>
          <p14:tracePt t="17694" x="4406900" y="3384550"/>
          <p14:tracePt t="17710" x="4400550" y="3371850"/>
          <p14:tracePt t="17740" x="4387850" y="3352800"/>
          <p14:tracePt t="17756" x="4381500" y="3346450"/>
          <p14:tracePt t="17763" x="4375150" y="3340100"/>
          <p14:tracePt t="17777" x="4368800" y="3321050"/>
          <p14:tracePt t="17794" x="4362450" y="3314700"/>
          <p14:tracePt t="17810" x="4349750" y="3308350"/>
          <p14:tracePt t="17827" x="4343400" y="3302000"/>
          <p14:tracePt t="17844" x="4330700" y="3276600"/>
          <p14:tracePt t="17868" x="4324350" y="3270250"/>
          <p14:tracePt t="17877" x="4324350" y="3263900"/>
          <p14:tracePt t="17894" x="4318000" y="3251200"/>
          <p14:tracePt t="17910" x="4305300" y="3244850"/>
          <p14:tracePt t="17927" x="4292600" y="3238500"/>
          <p14:tracePt t="17948" x="4273550" y="3232150"/>
          <p14:tracePt t="17972" x="4267200" y="3232150"/>
          <p14:tracePt t="17988" x="4248150" y="3213100"/>
          <p14:tracePt t="18028" x="4235450" y="3213100"/>
          <p14:tracePt t="18044" x="4222750" y="3213100"/>
          <p14:tracePt t="18060" x="4216400" y="3213100"/>
          <p14:tracePt t="18076" x="4210050" y="3213100"/>
          <p14:tracePt t="18084" x="4197350" y="3213100"/>
          <p14:tracePt t="18100" x="4184650" y="3213100"/>
          <p14:tracePt t="18116" x="4178300" y="3213100"/>
          <p14:tracePt t="18127" x="4171950" y="3213100"/>
          <p14:tracePt t="18144" x="4152900" y="3206750"/>
          <p14:tracePt t="18160" x="4133850" y="3206750"/>
          <p14:tracePt t="18177" x="4108450" y="3194050"/>
          <p14:tracePt t="18194" x="4102100" y="3194050"/>
          <p14:tracePt t="18210" x="4070350" y="3187700"/>
          <p14:tracePt t="18227" x="4064000" y="3187700"/>
          <p14:tracePt t="18228" x="4038600" y="3168650"/>
          <p14:tracePt t="18244" x="4019550" y="3168650"/>
          <p14:tracePt t="18260" x="3987800" y="3168650"/>
          <p14:tracePt t="18277" x="3943350" y="3168650"/>
          <p14:tracePt t="18294" x="3911600" y="3168650"/>
          <p14:tracePt t="18310" x="3892550" y="3168650"/>
          <p14:tracePt t="18327" x="3867150" y="3168650"/>
          <p14:tracePt t="18344" x="3822700" y="3175000"/>
          <p14:tracePt t="18360" x="3778250" y="3181350"/>
          <p14:tracePt t="18377" x="3765550" y="3187700"/>
          <p14:tracePt t="18394" x="3733800" y="3200400"/>
          <p14:tracePt t="18412" x="3727450" y="3213100"/>
          <p14:tracePt t="18428" x="3702050" y="3219450"/>
          <p14:tracePt t="18468" x="3689350" y="3238500"/>
          <p14:tracePt t="18484" x="3689350" y="3244850"/>
          <p14:tracePt t="18492" x="3683000" y="3251200"/>
          <p14:tracePt t="18508" x="3683000" y="3257550"/>
          <p14:tracePt t="18516" x="3683000" y="3276600"/>
          <p14:tracePt t="18527" x="3683000" y="3282950"/>
          <p14:tracePt t="18544" x="3676650" y="3289300"/>
          <p14:tracePt t="18560" x="3676650" y="3295650"/>
          <p14:tracePt t="18577" x="3676650" y="3321050"/>
          <p14:tracePt t="18594" x="3657600" y="3352800"/>
          <p14:tracePt t="18610" x="3657600" y="3365500"/>
          <p14:tracePt t="18627" x="3651250" y="3390900"/>
          <p14:tracePt t="18628" x="3651250" y="3397250"/>
          <p14:tracePt t="18644" x="3651250" y="3403600"/>
          <p14:tracePt t="18660" x="3651250" y="3429000"/>
          <p14:tracePt t="18677" x="3651250" y="3441700"/>
          <p14:tracePt t="18694" x="3651250" y="3467100"/>
          <p14:tracePt t="18711" x="3651250" y="3492500"/>
          <p14:tracePt t="18727" x="3651250" y="3511550"/>
          <p14:tracePt t="18744" x="3651250" y="3549650"/>
          <p14:tracePt t="18760" x="3651250" y="3562350"/>
          <p14:tracePt t="18777" x="3651250" y="3587750"/>
          <p14:tracePt t="18794" x="3651250" y="3600450"/>
          <p14:tracePt t="18810" x="3651250" y="3625850"/>
          <p14:tracePt t="18827" x="3663950" y="3638550"/>
          <p14:tracePt t="18828" x="3670300" y="3651250"/>
          <p14:tracePt t="18844" x="3676650" y="3670300"/>
          <p14:tracePt t="18860" x="3695700" y="3695700"/>
          <p14:tracePt t="18884" x="3702050" y="3702050"/>
          <p14:tracePt t="18900" x="3708400" y="3708400"/>
          <p14:tracePt t="18932" x="3721100" y="3708400"/>
          <p14:tracePt t="18948" x="3733800" y="3708400"/>
          <p14:tracePt t="18972" x="3740150" y="3708400"/>
          <p14:tracePt t="18988" x="3746500" y="3708400"/>
          <p14:tracePt t="18996" x="3759200" y="3708400"/>
          <p14:tracePt t="19004" x="3771900" y="3708400"/>
          <p14:tracePt t="19012" x="3778250" y="3708400"/>
          <p14:tracePt t="19027" x="3784600" y="3708400"/>
          <p14:tracePt t="19044" x="3816350" y="3702050"/>
          <p14:tracePt t="19060" x="3841750" y="3689350"/>
          <p14:tracePt t="19077" x="3854450" y="3676650"/>
          <p14:tracePt t="19094" x="3860800" y="3670300"/>
          <p14:tracePt t="19110" x="3867150" y="3663950"/>
          <p14:tracePt t="19127" x="3879850" y="3663950"/>
          <p14:tracePt t="19144" x="3886200" y="3663950"/>
          <p14:tracePt t="19161" x="3898900" y="3651250"/>
          <p14:tracePt t="19197" x="3911600" y="3644900"/>
          <p14:tracePt t="19220" x="3917950" y="3638550"/>
          <p14:tracePt t="19268" x="3924300" y="3638550"/>
          <p14:tracePt t="19292" x="3930650" y="3638550"/>
          <p14:tracePt t="19900" x="3937000" y="3638550"/>
          <p14:tracePt t="19916" x="3937000" y="3644900"/>
          <p14:tracePt t="19932" x="3949700" y="3670300"/>
          <p14:tracePt t="19940" x="3962400" y="3689350"/>
          <p14:tracePt t="19948" x="3981450" y="3702050"/>
          <p14:tracePt t="19961" x="4064000" y="3721100"/>
          <p14:tracePt t="19977" x="4203700" y="3721100"/>
          <p14:tracePt t="19994" x="4400550" y="3721100"/>
          <p14:tracePt t="20011" x="4603750" y="3721100"/>
          <p14:tracePt t="20028" x="4775200" y="3733800"/>
          <p14:tracePt t="20044" x="4832350" y="3740150"/>
          <p14:tracePt t="20061" x="4851400" y="3740150"/>
          <p14:tracePt t="20077" x="4876800" y="3759200"/>
          <p14:tracePt t="20101" x="4876800" y="3765550"/>
          <p14:tracePt t="20111" x="4889500" y="3778250"/>
          <p14:tracePt t="20140" x="4908550" y="3771900"/>
          <p14:tracePt t="20156" x="4914900" y="3759200"/>
          <p14:tracePt t="20164" x="4914900" y="3752850"/>
          <p14:tracePt t="20178" x="4933950" y="3721100"/>
          <p14:tracePt t="20194" x="4940300" y="3708400"/>
          <p14:tracePt t="20211" x="4959350" y="3676650"/>
          <p14:tracePt t="20227" x="4978400" y="3651250"/>
          <p14:tracePt t="20228" x="4984750" y="3644900"/>
          <p14:tracePt t="20244" x="4997450" y="3625850"/>
          <p14:tracePt t="20261" x="5022850" y="3600450"/>
          <p14:tracePt t="20277" x="5054600" y="3581400"/>
          <p14:tracePt t="20294" x="5073650" y="3562350"/>
          <p14:tracePt t="20311" x="5111750" y="3517900"/>
          <p14:tracePt t="20327" x="5130800" y="3492500"/>
          <p14:tracePt t="20344" x="5156200" y="3454400"/>
          <p14:tracePt t="20361" x="5175250" y="3416300"/>
          <p14:tracePt t="20377" x="5181600" y="3378200"/>
          <p14:tracePt t="20394" x="5187950" y="3371850"/>
          <p14:tracePt t="20411" x="5187950" y="3346450"/>
          <p14:tracePt t="20428" x="5187950" y="3340100"/>
          <p14:tracePt t="20444" x="5187950" y="3321050"/>
          <p14:tracePt t="20468" x="5187950" y="3308350"/>
          <p14:tracePt t="20484" x="5187950" y="3295650"/>
          <p14:tracePt t="20516" x="5181600" y="3289300"/>
          <p14:tracePt t="20540" x="5175250" y="3276600"/>
          <p14:tracePt t="20556" x="5162550" y="3270250"/>
          <p14:tracePt t="20564" x="5156200" y="3270250"/>
          <p14:tracePt t="20580" x="5149850" y="3270250"/>
          <p14:tracePt t="20588" x="5124450" y="3270250"/>
          <p14:tracePt t="20596" x="5118100" y="3270250"/>
          <p14:tracePt t="20611" x="5099050" y="3263900"/>
          <p14:tracePt t="20627" x="5080000" y="3257550"/>
          <p14:tracePt t="20628" x="5060950" y="3257550"/>
          <p14:tracePt t="20644" x="5003800" y="3225800"/>
          <p14:tracePt t="20661" x="4959350" y="3206750"/>
          <p14:tracePt t="20678" x="4883150" y="3168650"/>
          <p14:tracePt t="20694" x="4819650" y="3155950"/>
          <p14:tracePt t="20711" x="4749800" y="3149600"/>
          <p14:tracePt t="20728" x="4679950" y="3117850"/>
          <p14:tracePt t="20744" x="4603750" y="3111500"/>
          <p14:tracePt t="20761" x="4546600" y="3111500"/>
          <p14:tracePt t="20778" x="4489450" y="3098800"/>
          <p14:tracePt t="20794" x="4470400" y="3098800"/>
          <p14:tracePt t="20811" x="4419600" y="3079750"/>
          <p14:tracePt t="20828" x="4406900" y="3079750"/>
          <p14:tracePt t="20828" x="4400550" y="3079750"/>
          <p14:tracePt t="20844" x="4375150" y="3073400"/>
          <p14:tracePt t="20876" x="4368800" y="3073400"/>
          <p14:tracePt t="20884" x="4362450" y="3073400"/>
          <p14:tracePt t="20908" x="4337050" y="3079750"/>
          <p14:tracePt t="20924" x="4324350" y="3086100"/>
          <p14:tracePt t="20932" x="4318000" y="3092450"/>
          <p14:tracePt t="20944" x="4311650" y="3111500"/>
          <p14:tracePt t="20961" x="4298950" y="3117850"/>
          <p14:tracePt t="20978" x="4279900" y="3130550"/>
          <p14:tracePt t="20994" x="4273550" y="3149600"/>
          <p14:tracePt t="21011" x="4260850" y="3162300"/>
          <p14:tracePt t="21028" x="4260850" y="3181350"/>
          <p14:tracePt t="21044" x="4260850" y="3187700"/>
          <p14:tracePt t="21061" x="4248150" y="3194050"/>
          <p14:tracePt t="21078" x="4241800" y="3213100"/>
          <p14:tracePt t="21094" x="4241800" y="3225800"/>
          <p14:tracePt t="21111" x="4241800" y="3232150"/>
          <p14:tracePt t="21128" x="4235450" y="3251200"/>
          <p14:tracePt t="21144" x="4235450" y="3257550"/>
          <p14:tracePt t="21164" x="4235450" y="3263900"/>
          <p14:tracePt t="21252" x="4235450" y="3270250"/>
          <p14:tracePt t="21269" x="4235450" y="3276600"/>
          <p14:tracePt t="21278" x="4235450" y="3295650"/>
          <p14:tracePt t="21294" x="4235450" y="3308350"/>
          <p14:tracePt t="21311" x="4229100" y="3340100"/>
          <p14:tracePt t="21328" x="4216400" y="3352800"/>
          <p14:tracePt t="21344" x="4216400" y="3371850"/>
          <p14:tracePt t="21361" x="4216400" y="3390900"/>
          <p14:tracePt t="21378" x="4216400" y="3397250"/>
          <p14:tracePt t="21394" x="4216400" y="3416300"/>
          <p14:tracePt t="21411" x="4216400" y="3441700"/>
          <p14:tracePt t="21428" x="4216400" y="3454400"/>
          <p14:tracePt t="21428" x="4216400" y="3460750"/>
          <p14:tracePt t="21444" x="4216400" y="3473450"/>
          <p14:tracePt t="21461" x="4216400" y="3486150"/>
          <p14:tracePt t="21478" x="4222750" y="3505200"/>
          <p14:tracePt t="21516" x="4222750" y="3511550"/>
          <p14:tracePt t="21532" x="4229100" y="3530600"/>
          <p14:tracePt t="21548" x="4229100" y="3536950"/>
          <p14:tracePt t="21556" x="4229100" y="3543300"/>
          <p14:tracePt t="21564" x="4229100" y="3549650"/>
          <p14:tracePt t="21578" x="4235450" y="3575050"/>
          <p14:tracePt t="21594" x="4254500" y="3594100"/>
          <p14:tracePt t="21611" x="4267200" y="3613150"/>
          <p14:tracePt t="21628" x="4279900" y="3638550"/>
          <p14:tracePt t="21645" x="4305300" y="3663950"/>
          <p14:tracePt t="21661" x="4311650" y="3676650"/>
          <p14:tracePt t="21678" x="4311650" y="3689350"/>
          <p14:tracePt t="21694" x="4324350" y="3702050"/>
          <p14:tracePt t="21711" x="4337050" y="3714750"/>
          <p14:tracePt t="21728" x="4343400" y="3721100"/>
          <p14:tracePt t="21744" x="4349750" y="3721100"/>
          <p14:tracePt t="21761" x="4375150" y="3740150"/>
          <p14:tracePt t="21778" x="4387850" y="3746500"/>
          <p14:tracePt t="21794" x="4413250" y="3746500"/>
          <p14:tracePt t="21811" x="4432300" y="3746500"/>
          <p14:tracePt t="21828" x="4470400" y="3752850"/>
          <p14:tracePt t="21828" x="4489450" y="3752850"/>
          <p14:tracePt t="21844" x="4514850" y="3752850"/>
          <p14:tracePt t="21861" x="4552950" y="3752850"/>
          <p14:tracePt t="21878" x="4610100" y="3740150"/>
          <p14:tracePt t="21895" x="4667250" y="3740150"/>
          <p14:tracePt t="21912" x="4724400" y="3721100"/>
          <p14:tracePt t="21928" x="4768850" y="3714750"/>
          <p14:tracePt t="21945" x="4806950" y="3695700"/>
          <p14:tracePt t="21961" x="4819650" y="3683000"/>
          <p14:tracePt t="21978" x="4838700" y="3676650"/>
          <p14:tracePt t="21995" x="4851400" y="3670300"/>
          <p14:tracePt t="22013" x="4857750" y="3670300"/>
          <p14:tracePt t="22028" x="4864100" y="3663950"/>
          <p14:tracePt t="22045" x="4870450" y="3657600"/>
          <p14:tracePt t="22069" x="4883150" y="3651250"/>
          <p14:tracePt t="22085" x="4889500" y="3638550"/>
          <p14:tracePt t="22101" x="4895850" y="3632200"/>
          <p14:tracePt t="22117" x="4895850" y="3625850"/>
          <p14:tracePt t="22128" x="4895850" y="3619500"/>
          <p14:tracePt t="22145" x="4902200" y="3587750"/>
          <p14:tracePt t="22162" x="4908550" y="3568700"/>
          <p14:tracePt t="22178" x="4921250" y="3536950"/>
          <p14:tracePt t="22195" x="4927600" y="3517900"/>
          <p14:tracePt t="22211" x="4927600" y="3479800"/>
          <p14:tracePt t="22228" x="4927600" y="3416300"/>
          <p14:tracePt t="22229" x="4927600" y="3397250"/>
          <p14:tracePt t="22245" x="4927600" y="3346450"/>
          <p14:tracePt t="22261" x="4927600" y="3308350"/>
          <p14:tracePt t="22278" x="4927600" y="3263900"/>
          <p14:tracePt t="22295" x="4927600" y="3244850"/>
          <p14:tracePt t="22311" x="4927600" y="3219450"/>
          <p14:tracePt t="22328" x="4927600" y="3194050"/>
          <p14:tracePt t="22345" x="4914900" y="3162300"/>
          <p14:tracePt t="22362" x="4908550" y="3149600"/>
          <p14:tracePt t="22378" x="4902200" y="3117850"/>
          <p14:tracePt t="22395" x="4895850" y="3105150"/>
          <p14:tracePt t="23125" x="4895850" y="3098800"/>
          <p14:tracePt t="23133" x="4902200" y="3098800"/>
          <p14:tracePt t="23145" x="4908550" y="3111500"/>
          <p14:tracePt t="23162" x="4965700" y="3162300"/>
          <p14:tracePt t="23178" x="5029200" y="3206750"/>
          <p14:tracePt t="23195" x="5060950" y="3213100"/>
          <p14:tracePt t="23211" x="5092700" y="3225800"/>
          <p14:tracePt t="23228" x="5143500" y="3251200"/>
          <p14:tracePt t="23229" x="5149850" y="3251200"/>
          <p14:tracePt t="23245" x="5168900" y="3270250"/>
          <p14:tracePt t="23261" x="5187950" y="3276600"/>
          <p14:tracePt t="23278" x="5213350" y="3289300"/>
          <p14:tracePt t="23325" x="5219700" y="3295650"/>
          <p14:tracePt t="23349" x="5226050" y="3302000"/>
          <p14:tracePt t="23365" x="5232400" y="3314700"/>
          <p14:tracePt t="23389" x="5238750" y="3321050"/>
          <p14:tracePt t="23421" x="5245100" y="3327400"/>
          <p14:tracePt t="23469" x="5245100" y="3333750"/>
          <p14:tracePt t="23525" x="5245100" y="3340100"/>
          <p14:tracePt t="23533" x="5238750" y="3340100"/>
          <p14:tracePt t="23545" x="5207000" y="3340100"/>
          <p14:tracePt t="23562" x="5162550" y="3340100"/>
          <p14:tracePt t="23578" x="5105400" y="3321050"/>
          <p14:tracePt t="23595" x="5060950" y="3302000"/>
          <p14:tracePt t="23612" x="5022850" y="3276600"/>
          <p14:tracePt t="23613" x="5016500" y="3276600"/>
          <p14:tracePt t="23628" x="5010150" y="3263900"/>
          <p14:tracePt t="23645" x="4997450" y="3257550"/>
          <p14:tracePt t="23766" x="4991100" y="3257550"/>
          <p14:tracePt t="23773" x="4991100" y="3270250"/>
          <p14:tracePt t="23781" x="5010150" y="3295650"/>
          <p14:tracePt t="23795" x="5029200" y="3314700"/>
          <p14:tracePt t="23812" x="5080000" y="3371850"/>
          <p14:tracePt t="23829" x="5137150" y="3429000"/>
          <p14:tracePt t="23845" x="5207000" y="3486150"/>
          <p14:tracePt t="23862" x="5232400" y="3511550"/>
          <p14:tracePt t="23878" x="5276850" y="3549650"/>
          <p14:tracePt t="23895" x="5295900" y="3568700"/>
          <p14:tracePt t="23912" x="5308600" y="3581400"/>
          <p14:tracePt t="23928" x="5327650" y="3600450"/>
          <p14:tracePt t="23945" x="5334000" y="3606800"/>
          <p14:tracePt t="23962" x="5340350" y="3613150"/>
          <p14:tracePt t="24205" x="5346700" y="3613150"/>
          <p14:tracePt t="24213" x="5359400" y="3613150"/>
          <p14:tracePt t="24237" x="5359400" y="3606800"/>
          <p14:tracePt t="24253" x="5372100" y="3587750"/>
          <p14:tracePt t="24277" x="5378450" y="3581400"/>
          <p14:tracePt t="24285" x="5378450" y="3575050"/>
          <p14:tracePt t="24295" x="5391150" y="3549650"/>
          <p14:tracePt t="24317" x="5391150" y="3530600"/>
          <p14:tracePt t="24333" x="5391150" y="3524250"/>
          <p14:tracePt t="24345" x="5391150" y="3517900"/>
          <p14:tracePt t="24362" x="5391150" y="3492500"/>
          <p14:tracePt t="24378" x="5391150" y="3479800"/>
          <p14:tracePt t="24395" x="5391150" y="3448050"/>
          <p14:tracePt t="24412" x="5391150" y="3429000"/>
          <p14:tracePt t="24428" x="5391150" y="3409950"/>
          <p14:tracePt t="24757" x="5397500" y="3416300"/>
          <p14:tracePt t="24805" x="5397500" y="3435350"/>
          <p14:tracePt t="24813" x="5397500" y="3441700"/>
          <p14:tracePt t="24829" x="5403850" y="3448050"/>
          <p14:tracePt t="24845" x="5410200" y="3454400"/>
          <p14:tracePt t="24862" x="5416550" y="3460750"/>
          <p14:tracePt t="24879" x="5429250" y="3479800"/>
          <p14:tracePt t="24895" x="5435600" y="3486150"/>
          <p14:tracePt t="24912" x="5441950" y="3517900"/>
          <p14:tracePt t="24929" x="5454650" y="3530600"/>
          <p14:tracePt t="24945" x="5467350" y="3549650"/>
          <p14:tracePt t="24965" x="5473700" y="3562350"/>
          <p14:tracePt t="25517" x="5492750" y="3581400"/>
          <p14:tracePt t="25589" x="5511800" y="3568700"/>
          <p14:tracePt t="25597" x="5518150" y="3556000"/>
          <p14:tracePt t="25612" x="5518150" y="3511550"/>
          <p14:tracePt t="25629" x="5549900" y="3467100"/>
          <p14:tracePt t="25629" x="5549900" y="3460750"/>
          <p14:tracePt t="25645" x="5549900" y="3435350"/>
          <p14:tracePt t="25662" x="5556250" y="3422650"/>
          <p14:tracePt t="25693" x="5556250" y="3416300"/>
          <p14:tracePt t="25709" x="5556250" y="3397250"/>
          <p14:tracePt t="25741" x="5562600" y="3378200"/>
          <p14:tracePt t="26094" x="5562600" y="3384550"/>
          <p14:tracePt t="26110" x="5562600" y="3390900"/>
          <p14:tracePt t="26118" x="5562600" y="3397250"/>
          <p14:tracePt t="26129" x="5562600" y="3409950"/>
          <p14:tracePt t="26145" x="5562600" y="3435350"/>
          <p14:tracePt t="26162" x="5562600" y="3460750"/>
          <p14:tracePt t="26179" x="5562600" y="3473450"/>
          <p14:tracePt t="26196" x="5562600" y="3492500"/>
          <p14:tracePt t="26501" x="5562600" y="3473450"/>
          <p14:tracePt t="26517" x="5562600" y="3467100"/>
          <p14:tracePt t="26534" x="5568950" y="3460750"/>
          <p14:tracePt t="26542" x="5575300" y="3454400"/>
          <p14:tracePt t="26606" x="5575300" y="3435350"/>
          <p14:tracePt t="26718" x="5588000" y="3435350"/>
          <p14:tracePt t="26734" x="5588000" y="3454400"/>
          <p14:tracePt t="26750" x="5588000" y="3460750"/>
          <p14:tracePt t="26902" x="5588000" y="3454400"/>
          <p14:tracePt t="26910" x="5588000" y="3435350"/>
          <p14:tracePt t="26926" x="5588000" y="3429000"/>
          <p14:tracePt t="26934" x="5588000" y="3422650"/>
          <p14:tracePt t="26946" x="5588000" y="3416300"/>
          <p14:tracePt t="26962" x="5588000" y="3397250"/>
          <p14:tracePt t="26979" x="5588000" y="3390900"/>
          <p14:tracePt t="27078" x="5594350" y="3384550"/>
          <p14:tracePt t="27246" x="5594350" y="3378200"/>
          <p14:tracePt t="27262" x="5594350" y="3359150"/>
          <p14:tracePt t="27278" x="5594350" y="3352800"/>
          <p14:tracePt t="27302" x="5594350" y="3346450"/>
          <p14:tracePt t="27326" x="5594350" y="3340100"/>
          <p14:tracePt t="27358" x="5594350" y="3321050"/>
          <p14:tracePt t="27366" x="5600700" y="3314700"/>
          <p14:tracePt t="28126" x="5607050" y="3314700"/>
          <p14:tracePt t="28150" x="5613400" y="3314700"/>
          <p14:tracePt t="28158" x="5619750" y="3327400"/>
          <p14:tracePt t="28183" x="5619750" y="3340100"/>
          <p14:tracePt t="28199" x="5632450" y="3359150"/>
          <p14:tracePt t="28238" x="5632450" y="3365500"/>
          <p14:tracePt t="28246" x="5632450" y="3378200"/>
          <p14:tracePt t="28270" x="5632450" y="3390900"/>
          <p14:tracePt t="28279" x="5638800" y="3397250"/>
          <p14:tracePt t="28302" x="5638800" y="3403600"/>
          <p14:tracePt t="28318" x="5638800" y="3416300"/>
          <p14:tracePt t="28329" x="5638800" y="3429000"/>
          <p14:tracePt t="28350" x="5638800" y="3435350"/>
          <p14:tracePt t="28363" x="5638800" y="3441700"/>
          <p14:tracePt t="28379" x="5638800" y="3454400"/>
          <p14:tracePt t="28526" x="5638800" y="3467100"/>
          <p14:tracePt t="28542" x="5632450" y="3467100"/>
          <p14:tracePt t="28558" x="5613400" y="3460750"/>
          <p14:tracePt t="28574" x="5607050" y="3454400"/>
          <p14:tracePt t="28590" x="5607050" y="3441700"/>
          <p14:tracePt t="28598" x="5600700" y="3422650"/>
          <p14:tracePt t="28614" x="5600700" y="3390900"/>
          <p14:tracePt t="28629" x="5600700" y="3384550"/>
          <p14:tracePt t="28646" x="5600700" y="3371850"/>
          <p14:tracePt t="28663" x="5600700" y="3359150"/>
          <p14:tracePt t="28679" x="5600700" y="3346450"/>
          <p14:tracePt t="29431" x="5600700" y="3340100"/>
          <p14:tracePt t="29446" x="5600700" y="3333750"/>
          <p14:tracePt t="30447" x="5600700" y="3327400"/>
          <p14:tracePt t="30454" x="5600700" y="3321050"/>
          <p14:tracePt t="30463" x="5600700" y="3314700"/>
          <p14:tracePt t="30480" x="5600700" y="3302000"/>
          <p14:tracePt t="31439" x="5600700" y="3308350"/>
          <p14:tracePt t="31447" x="5600700" y="3314700"/>
          <p14:tracePt t="31463" x="5613400" y="3327400"/>
          <p14:tracePt t="31583" x="5632450" y="3327400"/>
          <p14:tracePt t="31607" x="5632450" y="3321050"/>
          <p14:tracePt t="31615" x="5638800" y="3314700"/>
          <p14:tracePt t="32095" x="5645150" y="3302000"/>
          <p14:tracePt t="32103" x="5657850" y="3302000"/>
          <p14:tracePt t="32114" x="5664200" y="3308350"/>
          <p14:tracePt t="32131" x="5670550" y="3314700"/>
          <p14:tracePt t="32147" x="5695950" y="3359150"/>
          <p14:tracePt t="32164" x="5702300" y="3365500"/>
          <p14:tracePt t="32180" x="5715000" y="3403600"/>
          <p14:tracePt t="32197" x="5721350" y="3422650"/>
          <p14:tracePt t="32214" x="5721350" y="3479800"/>
          <p14:tracePt t="32230" x="5721350" y="3549650"/>
          <p14:tracePt t="32231" x="5721350" y="3587750"/>
          <p14:tracePt t="32247" x="5721350" y="3632200"/>
          <p14:tracePt t="32264" x="5721350" y="3663950"/>
          <p14:tracePt t="32280" x="5702300" y="3708400"/>
          <p14:tracePt t="32297" x="5689600" y="3721100"/>
          <p14:tracePt t="32314" x="5683250" y="3740150"/>
          <p14:tracePt t="32330" x="5664200" y="3752850"/>
          <p14:tracePt t="32352" x="5657850" y="3759200"/>
          <p14:tracePt t="32383" x="5651500" y="3765550"/>
          <p14:tracePt t="32455" x="5638800" y="3765550"/>
          <p14:tracePt t="32591" x="5626100" y="3765550"/>
          <p14:tracePt t="32623" x="5626100" y="3759200"/>
          <p14:tracePt t="32927" x="5619750" y="3752850"/>
          <p14:tracePt t="33736" x="5588000" y="3752850"/>
          <p14:tracePt t="33743" x="5467350" y="3752850"/>
          <p14:tracePt t="33751" x="5378450" y="3752850"/>
          <p14:tracePt t="33764" x="5187950" y="3771900"/>
          <p14:tracePt t="33781" x="4787900" y="3829050"/>
          <p14:tracePt t="33797" x="4438650" y="3892550"/>
          <p14:tracePt t="33814" x="4191000" y="3930650"/>
          <p14:tracePt t="33831" x="4070350" y="3930650"/>
          <p14:tracePt t="33847" x="4025900" y="3930650"/>
          <p14:tracePt t="33864" x="3994150" y="3905250"/>
          <p14:tracePt t="33881" x="3962400" y="3873500"/>
          <p14:tracePt t="33897" x="3949700" y="3854450"/>
          <p14:tracePt t="33914" x="3924300" y="3829050"/>
          <p14:tracePt t="33931" x="3924300" y="3822700"/>
          <p14:tracePt t="33947" x="3917950" y="3803650"/>
          <p14:tracePt t="33964" x="3898900" y="3765550"/>
          <p14:tracePt t="33981" x="3898900" y="3752850"/>
          <p14:tracePt t="33997" x="3898900" y="3733800"/>
          <p14:tracePt t="34014" x="3886200" y="3714750"/>
          <p14:tracePt t="34031" x="3886200" y="3695700"/>
          <p14:tracePt t="34031" x="3886200" y="3683000"/>
          <p14:tracePt t="34047" x="3886200" y="3657600"/>
          <p14:tracePt t="34064" x="3879850" y="3625850"/>
          <p14:tracePt t="34081" x="3879850" y="3613150"/>
          <p14:tracePt t="34098" x="3879850" y="3600450"/>
          <p14:tracePt t="34208" x="3879850" y="3594100"/>
          <p14:tracePt t="34223" x="3879850" y="3587750"/>
          <p14:tracePt t="34231" x="3879850" y="3568700"/>
          <p14:tracePt t="34247" x="3898900" y="3549650"/>
          <p14:tracePt t="34264" x="3898900" y="3543300"/>
          <p14:tracePt t="34281" x="3905250" y="3536950"/>
          <p14:tracePt t="34303" x="3905250" y="3517900"/>
          <p14:tracePt t="34327" x="3905250" y="3511550"/>
          <p14:tracePt t="34359" x="3905250" y="3505200"/>
          <p14:tracePt t="34375" x="3905250" y="3498850"/>
          <p14:tracePt t="34391" x="3905250" y="3479800"/>
          <p14:tracePt t="34399" x="3905250" y="3473450"/>
          <p14:tracePt t="34439" x="3905250" y="3467100"/>
          <p14:tracePt t="34479" x="3905250" y="3460750"/>
          <p14:tracePt t="34760" x="3905250" y="3441700"/>
          <p14:tracePt t="34767" x="3905250" y="3429000"/>
          <p14:tracePt t="34784" x="3905250" y="3409950"/>
          <p14:tracePt t="34798" x="3917950" y="3390900"/>
          <p14:tracePt t="34815" x="3924300" y="3384550"/>
          <p14:tracePt t="34832" x="3937000" y="3378200"/>
          <p14:tracePt t="35200" x="3943350" y="3378200"/>
          <p14:tracePt t="35208" x="3962400" y="3378200"/>
          <p14:tracePt t="35215" x="3987800" y="3378200"/>
          <p14:tracePt t="35231" x="4070350" y="3378200"/>
          <p14:tracePt t="35248" x="4470400" y="3378200"/>
          <p14:tracePt t="35264" x="4813300" y="3378200"/>
          <p14:tracePt t="35281" x="5105400" y="3378200"/>
          <p14:tracePt t="35298" x="5295900" y="3384550"/>
          <p14:tracePt t="35314" x="5365750" y="3403600"/>
          <p14:tracePt t="35335" x="5372100" y="3403600"/>
          <p14:tracePt t="35352" x="5378450" y="3403600"/>
          <p14:tracePt t="35368" x="5397500" y="3403600"/>
          <p14:tracePt t="35384" x="5403850" y="3403600"/>
          <p14:tracePt t="35398" x="5410200" y="3409950"/>
          <p14:tracePt t="35414" x="5416550" y="3409950"/>
          <p14:tracePt t="35431" x="5454650" y="3409950"/>
          <p14:tracePt t="35432" x="5461000" y="3409950"/>
          <p14:tracePt t="35448" x="5499100" y="3409950"/>
          <p14:tracePt t="35464" x="5568950" y="3409950"/>
          <p14:tracePt t="35481" x="5613400" y="3409950"/>
          <p14:tracePt t="35498" x="5645150" y="3422650"/>
          <p14:tracePt t="35514" x="5664200" y="3422650"/>
          <p14:tracePt t="35531" x="5676900" y="3422650"/>
          <p14:tracePt t="35548" x="5689600" y="3435350"/>
          <p14:tracePt t="35564" x="5702300" y="3441700"/>
          <p14:tracePt t="35581" x="5708650" y="3441700"/>
          <p14:tracePt t="35656" x="5715000" y="3454400"/>
          <p14:tracePt t="35696" x="5715000" y="3467100"/>
          <p14:tracePt t="35712" x="5715000" y="3473450"/>
          <p14:tracePt t="35856" x="5715000" y="3479800"/>
          <p14:tracePt t="35864" x="5695950" y="3473450"/>
          <p14:tracePt t="35881" x="5689600" y="3416300"/>
          <p14:tracePt t="35898" x="5689600" y="3346450"/>
          <p14:tracePt t="35914" x="5676900" y="3295650"/>
          <p14:tracePt t="35931" x="5676900" y="3276600"/>
          <p14:tracePt t="36072" x="5670550" y="3276600"/>
          <p14:tracePt t="36080" x="5664200" y="3276600"/>
          <p14:tracePt t="36098" x="5664200" y="3289300"/>
          <p14:tracePt t="36114" x="5664200" y="3295650"/>
          <p14:tracePt t="36131" x="5664200" y="3302000"/>
          <p14:tracePt t="36148" x="5664200" y="3314700"/>
          <p14:tracePt t="36164" x="5664200" y="3333750"/>
          <p14:tracePt t="36181" x="5664200" y="3340100"/>
          <p14:tracePt t="36198" x="5664200" y="3352800"/>
          <p14:tracePt t="36214" x="5664200" y="3359150"/>
          <p14:tracePt t="36231" x="5664200" y="3371850"/>
          <p14:tracePt t="36248" x="5657850" y="3378200"/>
          <p14:tracePt t="36265" x="5657850" y="3390900"/>
          <p14:tracePt t="36282" x="5657850" y="3397250"/>
          <p14:tracePt t="36352" x="5651500" y="3409950"/>
          <p14:tracePt t="36472" x="5651500" y="3403600"/>
          <p14:tracePt t="36664" x="5651500" y="3397250"/>
          <p14:tracePt t="36672" x="5651500" y="3390900"/>
          <p14:tracePt t="36681" x="5651500" y="3378200"/>
          <p14:tracePt t="36698" x="5670550" y="3352800"/>
          <p14:tracePt t="36715" x="5683250" y="3314700"/>
          <p14:tracePt t="36731" x="5702300" y="3295650"/>
          <p14:tracePt t="36748" x="5708650" y="3282950"/>
          <p14:tracePt t="36872" x="5708650" y="3289300"/>
          <p14:tracePt t="36904" x="5708650" y="3295650"/>
          <p14:tracePt t="37488" x="5708650" y="3308350"/>
          <p14:tracePt t="37496" x="5708650" y="3314700"/>
          <p14:tracePt t="37512" x="5708650" y="3327400"/>
          <p14:tracePt t="37528" x="5708650" y="3333750"/>
          <p14:tracePt t="37544" x="5708650" y="3346450"/>
          <p14:tracePt t="37568" x="5708650" y="3352800"/>
          <p14:tracePt t="37576" x="5708650" y="3365500"/>
          <p14:tracePt t="37584" x="5708650" y="3371850"/>
          <p14:tracePt t="37624" x="5708650" y="3384550"/>
          <p14:tracePt t="37640" x="5695950" y="3390900"/>
          <p14:tracePt t="37824" x="5702300" y="3378200"/>
          <p14:tracePt t="37832" x="5702300" y="3371850"/>
          <p14:tracePt t="37848" x="5715000" y="3352800"/>
          <p14:tracePt t="37865" x="5721350" y="3346450"/>
          <p14:tracePt t="37882" x="5746750" y="3333750"/>
          <p14:tracePt t="37898" x="5753100" y="3314700"/>
          <p14:tracePt t="37915" x="5759450" y="3308350"/>
          <p14:tracePt t="38160" x="5759450" y="3314700"/>
          <p14:tracePt t="38176" x="5759450" y="3327400"/>
          <p14:tracePt t="38192" x="5765800" y="3346450"/>
          <p14:tracePt t="38200" x="5772150" y="3365500"/>
          <p14:tracePt t="38215" x="5778500" y="3371850"/>
          <p14:tracePt t="38232" x="5816600" y="3397250"/>
          <p14:tracePt t="38232" x="5829300" y="3397250"/>
          <p14:tracePt t="38249" x="5937250" y="3397250"/>
          <p14:tracePt t="38265" x="6064250" y="3390900"/>
          <p14:tracePt t="38282" x="6248400" y="3340100"/>
          <p14:tracePt t="38298" x="6413500" y="3302000"/>
          <p14:tracePt t="38315" x="6496050" y="3270250"/>
          <p14:tracePt t="38332" x="6597650" y="3225800"/>
          <p14:tracePt t="38348" x="6629400" y="3206750"/>
          <p14:tracePt t="38365" x="6667500" y="3200400"/>
          <p14:tracePt t="38382" x="6673850" y="3194050"/>
          <p14:tracePt t="38398" x="6680200" y="3187700"/>
          <p14:tracePt t="38464" x="6673850" y="3187700"/>
          <p14:tracePt t="38472" x="6667500" y="3187700"/>
          <p14:tracePt t="38482" x="6648450" y="3187700"/>
          <p14:tracePt t="38498" x="6623050" y="3187700"/>
          <p14:tracePt t="38515" x="6578600" y="3206750"/>
          <p14:tracePt t="38532" x="6534150" y="3225800"/>
          <p14:tracePt t="38548" x="6508750" y="3232150"/>
          <p14:tracePt t="38565" x="6470650" y="3238500"/>
          <p14:tracePt t="38582" x="6451600" y="3251200"/>
          <p14:tracePt t="38599" x="6407150" y="3270250"/>
          <p14:tracePt t="38720" x="6407150" y="3276600"/>
          <p14:tracePt t="38728" x="6426200" y="3282950"/>
          <p14:tracePt t="38736" x="6432550" y="3282950"/>
          <p14:tracePt t="38749" x="6457950" y="3282950"/>
          <p14:tracePt t="38765" x="6470650" y="3282950"/>
          <p14:tracePt t="38782" x="6502400" y="3282950"/>
          <p14:tracePt t="38798" x="6559550" y="3257550"/>
          <p14:tracePt t="38815" x="6654800" y="3181350"/>
          <p14:tracePt t="38832" x="6724650" y="3086100"/>
          <p14:tracePt t="38833" x="6756400" y="3041650"/>
          <p14:tracePt t="38848" x="6819900" y="2965450"/>
          <p14:tracePt t="38865" x="6851650" y="2895600"/>
          <p14:tracePt t="38882" x="6883400" y="2851150"/>
          <p14:tracePt t="38898" x="6889750" y="2825750"/>
          <p14:tracePt t="38969" x="6889750" y="2819400"/>
          <p14:tracePt t="38985" x="6883400" y="2819400"/>
          <p14:tracePt t="38992" x="6870700" y="2819400"/>
          <p14:tracePt t="39000" x="6851650" y="2838450"/>
          <p14:tracePt t="39015" x="6838950" y="2844800"/>
          <p14:tracePt t="39032" x="6807200" y="2882900"/>
          <p14:tracePt t="39032" x="6788150" y="2895600"/>
          <p14:tracePt t="39048" x="6737350" y="2971800"/>
          <p14:tracePt t="39065" x="6680200" y="3054350"/>
          <p14:tracePt t="39082" x="6623050" y="3162300"/>
          <p14:tracePt t="39098" x="6604000" y="3257550"/>
          <p14:tracePt t="39115" x="6584950" y="3302000"/>
          <p14:tracePt t="39132" x="6584950" y="3346450"/>
          <p14:tracePt t="39148" x="6584950" y="3365500"/>
          <p14:tracePt t="39165" x="6604000" y="3384550"/>
          <p14:tracePt t="39182" x="6648450" y="3384550"/>
          <p14:tracePt t="39199" x="6699250" y="3384550"/>
          <p14:tracePt t="39215" x="6756400" y="3384550"/>
          <p14:tracePt t="39232" x="6800850" y="3384550"/>
          <p14:tracePt t="39232" x="6807200" y="3384550"/>
          <p14:tracePt t="39249" x="6838950" y="3384550"/>
          <p14:tracePt t="39265" x="6870700" y="3384550"/>
          <p14:tracePt t="39282" x="6883400" y="3384550"/>
          <p14:tracePt t="39361" x="6870700" y="3397250"/>
          <p14:tracePt t="39369" x="6819900" y="3397250"/>
          <p14:tracePt t="39382" x="6731000" y="3409950"/>
          <p14:tracePt t="39399" x="6527800" y="3473450"/>
          <p14:tracePt t="39415" x="6242050" y="3562350"/>
          <p14:tracePt t="39432" x="5778500" y="3689350"/>
          <p14:tracePt t="39449" x="5499100" y="3759200"/>
          <p14:tracePt t="39465" x="5232400" y="3848100"/>
          <p14:tracePt t="39482" x="4997450" y="3905250"/>
          <p14:tracePt t="39499" x="4749800" y="3943350"/>
          <p14:tracePt t="39515" x="4521200" y="3968750"/>
          <p14:tracePt t="39532" x="4248150" y="3968750"/>
          <p14:tracePt t="39549" x="3905250" y="4032250"/>
          <p14:tracePt t="39565" x="3543300" y="4044950"/>
          <p14:tracePt t="39582" x="3149600" y="4102100"/>
          <p14:tracePt t="39599" x="2755900" y="4165600"/>
          <p14:tracePt t="39615" x="2425700" y="4191000"/>
          <p14:tracePt t="39632" x="2146300" y="4235450"/>
          <p14:tracePt t="39633" x="2057400" y="4235450"/>
          <p14:tracePt t="39649" x="1898650" y="4235450"/>
          <p14:tracePt t="39665" x="1771650" y="4235450"/>
          <p14:tracePt t="39682" x="1670050" y="4235450"/>
          <p14:tracePt t="39699" x="1492250" y="4235450"/>
          <p14:tracePt t="39715" x="1301750" y="4235450"/>
          <p14:tracePt t="39732" x="1092200" y="4235450"/>
          <p14:tracePt t="39749" x="882650" y="4235450"/>
          <p14:tracePt t="39765" x="742950" y="4235450"/>
          <p14:tracePt t="39782" x="673100" y="4235450"/>
          <p14:tracePt t="39799" x="635000" y="4235450"/>
          <p14:tracePt t="39825" x="628650" y="4235450"/>
          <p14:tracePt t="39833" x="622300" y="4235450"/>
          <p14:tracePt t="39897" x="622300" y="4229100"/>
          <p14:tracePt t="39905" x="622300" y="4210050"/>
          <p14:tracePt t="39916" x="622300" y="4203700"/>
          <p14:tracePt t="39932" x="641350" y="4152900"/>
          <p14:tracePt t="39949" x="704850" y="4102100"/>
          <p14:tracePt t="39965" x="844550" y="4025900"/>
          <p14:tracePt t="39982" x="1130300" y="3892550"/>
          <p14:tracePt t="39999" x="1498600" y="3759200"/>
          <p14:tracePt t="40015" x="1816100" y="3670300"/>
          <p14:tracePt t="40033" x="2063750" y="3613150"/>
          <p14:tracePt t="40033" x="2171700" y="3613150"/>
          <p14:tracePt t="40049" x="2279650" y="3613150"/>
          <p14:tracePt t="40065" x="2311400" y="3625850"/>
          <p14:tracePt t="40082" x="2324100" y="3632200"/>
          <p14:tracePt t="40099" x="2336800" y="3651250"/>
          <p14:tracePt t="40115" x="2362200" y="3657600"/>
          <p14:tracePt t="40193" x="2368550" y="3663950"/>
          <p14:tracePt t="40233" x="2368550" y="3683000"/>
          <p14:tracePt t="40241" x="2368550" y="3689350"/>
          <p14:tracePt t="40257" x="2362200" y="3702050"/>
          <p14:tracePt t="40281" x="2362200" y="3721100"/>
          <p14:tracePt t="40289" x="2355850" y="3727450"/>
          <p14:tracePt t="40299" x="2355850" y="3746500"/>
          <p14:tracePt t="40315" x="2343150" y="3778250"/>
          <p14:tracePt t="40332" x="2305050" y="3835400"/>
          <p14:tracePt t="40349" x="2286000" y="3886200"/>
          <p14:tracePt t="40365" x="2279650" y="3892550"/>
          <p14:tracePt t="40385" x="2273300" y="3892550"/>
          <p14:tracePt t="40753" x="2387600" y="3790950"/>
          <p14:tracePt t="40761" x="2514600" y="3733800"/>
          <p14:tracePt t="40769" x="2622550" y="3708400"/>
          <p14:tracePt t="40782" x="2749550" y="3695700"/>
          <p14:tracePt t="40799" x="3092450" y="3695700"/>
          <p14:tracePt t="40816" x="3352800" y="3695700"/>
          <p14:tracePt t="40832" x="3556000" y="3695700"/>
          <p14:tracePt t="40833" x="3663950" y="3695700"/>
          <p14:tracePt t="40849" x="3822700" y="3695700"/>
          <p14:tracePt t="40866" x="3981450" y="3695700"/>
          <p14:tracePt t="40882" x="4121150" y="3695700"/>
          <p14:tracePt t="40899" x="4241800" y="3695700"/>
          <p14:tracePt t="40916" x="4400550" y="3695700"/>
          <p14:tracePt t="40933" x="4565650" y="3740150"/>
          <p14:tracePt t="40949" x="4800600" y="3797300"/>
          <p14:tracePt t="40966" x="5099050" y="3835400"/>
          <p14:tracePt t="40982" x="5441950" y="3867150"/>
          <p14:tracePt t="40999" x="5791200" y="3867150"/>
          <p14:tracePt t="41016" x="6165850" y="3867150"/>
          <p14:tracePt t="41032" x="6477000" y="3867150"/>
          <p14:tracePt t="41033" x="6616700" y="3867150"/>
          <p14:tracePt t="41049" x="6858000" y="3867150"/>
          <p14:tracePt t="41066" x="7029450" y="3867150"/>
          <p14:tracePt t="41082" x="7156450" y="3867150"/>
          <p14:tracePt t="41099" x="7245350" y="3867150"/>
          <p14:tracePt t="41116" x="7289800" y="3867150"/>
          <p14:tracePt t="41133" x="7302500" y="3867150"/>
          <p14:tracePt t="41149" x="7308850" y="3867150"/>
          <p14:tracePt t="41166" x="7321550" y="3854450"/>
          <p14:tracePt t="41193" x="7334250" y="3848100"/>
          <p14:tracePt t="41201" x="7340600" y="3841750"/>
          <p14:tracePt t="41217" x="7346950" y="3829050"/>
          <p14:tracePt t="41233" x="7346950" y="3816350"/>
          <p14:tracePt t="41249" x="7346950" y="3797300"/>
          <p14:tracePt t="41266" x="7353300" y="3771900"/>
          <p14:tracePt t="41282" x="7353300" y="3765550"/>
          <p14:tracePt t="41313" x="7353300" y="3759200"/>
          <p14:tracePt t="42545" x="7353300" y="3765550"/>
          <p14:tracePt t="42553" x="7340600" y="3803650"/>
          <p14:tracePt t="42566" x="7321550" y="3822700"/>
          <p14:tracePt t="42583" x="7219950" y="3898900"/>
          <p14:tracePt t="42599" x="6985000" y="4013200"/>
          <p14:tracePt t="42616" x="6515100" y="4165600"/>
          <p14:tracePt t="42633" x="5816600" y="4324350"/>
          <p14:tracePt t="42634" x="5410200" y="4394200"/>
          <p14:tracePt t="42650" x="4565650" y="4502150"/>
          <p14:tracePt t="42666" x="3854450" y="4603750"/>
          <p14:tracePt t="42683" x="3352800" y="4673600"/>
          <p14:tracePt t="42699" x="2978150" y="4718050"/>
          <p14:tracePt t="42716" x="2774950" y="4718050"/>
          <p14:tracePt t="42733" x="2597150" y="4718050"/>
          <p14:tracePt t="42749" x="2425700" y="4718050"/>
          <p14:tracePt t="42766" x="2298700" y="4718050"/>
          <p14:tracePt t="42783" x="2171700" y="4718050"/>
          <p14:tracePt t="42799" x="2070100" y="4718050"/>
          <p14:tracePt t="42816" x="1987550" y="4718050"/>
          <p14:tracePt t="42833" x="1885950" y="4718050"/>
          <p14:tracePt t="42833" x="1816100" y="4718050"/>
          <p14:tracePt t="42849" x="1657350" y="4718050"/>
          <p14:tracePt t="42866" x="1428750" y="4718050"/>
          <p14:tracePt t="42883" x="1187450" y="4718050"/>
          <p14:tracePt t="42900" x="946150" y="4718050"/>
          <p14:tracePt t="42916" x="749300" y="4730750"/>
          <p14:tracePt t="42933" x="641350" y="4743450"/>
          <p14:tracePt t="42949" x="615950" y="4749800"/>
          <p14:tracePt t="43033" x="622300" y="4749800"/>
          <p14:tracePt t="43041" x="641350" y="4749800"/>
          <p14:tracePt t="43050" x="647700" y="4749800"/>
          <p14:tracePt t="43066" x="660400" y="4749800"/>
          <p14:tracePt t="43083" x="679450" y="4749800"/>
          <p14:tracePt t="43099" x="685800" y="4749800"/>
          <p14:tracePt t="43117" x="692150" y="4749800"/>
          <p14:tracePt t="43133" x="698500" y="4749800"/>
          <p14:tracePt t="43149" x="730250" y="4749800"/>
          <p14:tracePt t="43166" x="768350" y="4749800"/>
          <p14:tracePt t="43183" x="831850" y="4749800"/>
          <p14:tracePt t="43199" x="927100" y="4711700"/>
          <p14:tracePt t="43217" x="1060450" y="4692650"/>
          <p14:tracePt t="43217" x="1149350" y="4667250"/>
          <p14:tracePt t="43233" x="1187450" y="4654550"/>
          <p14:tracePt t="43249" x="1384300" y="4603750"/>
          <p14:tracePt t="43266" x="1447800" y="4591050"/>
          <p14:tracePt t="43283" x="1479550" y="4591050"/>
          <p14:tracePt t="43299" x="1504950" y="4591050"/>
          <p14:tracePt t="43316" x="1517650" y="4591050"/>
          <p14:tracePt t="43333" x="1536700" y="4591050"/>
          <p14:tracePt t="43349" x="1549400" y="4591050"/>
          <p14:tracePt t="43366" x="1555750" y="4591050"/>
          <p14:tracePt t="43383" x="1574800" y="4591050"/>
          <p14:tracePt t="43400" x="1587500" y="4591050"/>
          <p14:tracePt t="43416" x="1606550" y="4591050"/>
          <p14:tracePt t="43433" x="1644650" y="4591050"/>
          <p14:tracePt t="43433" x="1676400" y="4584700"/>
          <p14:tracePt t="43449" x="1752600" y="4584700"/>
          <p14:tracePt t="43466" x="1860550" y="4584700"/>
          <p14:tracePt t="43483" x="2038350" y="4584700"/>
          <p14:tracePt t="43499" x="2247900" y="4559300"/>
          <p14:tracePt t="43516" x="2444750" y="4514850"/>
          <p14:tracePt t="43533" x="2641600" y="4476750"/>
          <p14:tracePt t="43549" x="2838450" y="4451350"/>
          <p14:tracePt t="43566" x="3016250" y="4438650"/>
          <p14:tracePt t="43583" x="3162300" y="4400550"/>
          <p14:tracePt t="43600" x="3276600" y="4387850"/>
          <p14:tracePt t="43616" x="3416300" y="4387850"/>
          <p14:tracePt t="43633" x="3556000" y="4387850"/>
          <p14:tracePt t="43634" x="3625850" y="4387850"/>
          <p14:tracePt t="43650" x="3784600" y="4387850"/>
          <p14:tracePt t="43666" x="3962400" y="4387850"/>
          <p14:tracePt t="43683" x="4102100" y="4387850"/>
          <p14:tracePt t="43700" x="4267200" y="4349750"/>
          <p14:tracePt t="43716" x="4413250" y="4330700"/>
          <p14:tracePt t="43733" x="4559300" y="4279900"/>
          <p14:tracePt t="43749" x="4730750" y="4229100"/>
          <p14:tracePt t="43766" x="4908550" y="4184650"/>
          <p14:tracePt t="43783" x="5124450" y="4133850"/>
          <p14:tracePt t="43800" x="5353050" y="4095750"/>
          <p14:tracePt t="43817" x="5581650" y="4076700"/>
          <p14:tracePt t="43818" x="5708650" y="4064000"/>
          <p14:tracePt t="43833" x="5791200" y="4064000"/>
          <p14:tracePt t="43850" x="6019800" y="4064000"/>
          <p14:tracePt t="43866" x="6102350" y="4064000"/>
          <p14:tracePt t="43883" x="6121400" y="4064000"/>
          <p14:tracePt t="43900" x="6140450" y="4064000"/>
          <p14:tracePt t="43962" x="6146800" y="4057650"/>
          <p14:tracePt t="43994" x="6146800" y="4051300"/>
          <p14:tracePt t="44058" x="6153150" y="4032250"/>
          <p14:tracePt t="44099" x="6159500" y="4025900"/>
          <p14:tracePt t="44114" x="6178550" y="4025900"/>
          <p14:tracePt t="44130" x="6184900" y="4019550"/>
          <p14:tracePt t="44834" x="6191250" y="4019550"/>
          <p14:tracePt t="45594" x="6197600" y="4019550"/>
          <p14:tracePt t="45602" x="6216650" y="4019550"/>
          <p14:tracePt t="45617" x="6223000" y="4019550"/>
          <p14:tracePt t="45633" x="6229350" y="4044950"/>
          <p14:tracePt t="45634" x="6229350" y="4070350"/>
          <p14:tracePt t="45650" x="6229350" y="4095750"/>
          <p14:tracePt t="45667" x="6229350" y="4133850"/>
          <p14:tracePt t="45683" x="6229350" y="4171950"/>
          <p14:tracePt t="45700" x="6229350" y="4210050"/>
          <p14:tracePt t="45717" x="6223000" y="4254500"/>
          <p14:tracePt t="45733" x="6184900" y="4311650"/>
          <p14:tracePt t="45750" x="6159500" y="4337050"/>
          <p14:tracePt t="45767" x="6134100" y="4362450"/>
          <p14:tracePt t="45784" x="6051550" y="4381500"/>
          <p14:tracePt t="45800" x="5988050" y="4400550"/>
          <p14:tracePt t="45817" x="5892800" y="4413250"/>
          <p14:tracePt t="45834" x="5784850" y="4432300"/>
          <p14:tracePt t="45835" x="5734050" y="4432300"/>
          <p14:tracePt t="45850" x="5607050" y="4445000"/>
          <p14:tracePt t="45867" x="5448300" y="4445000"/>
          <p14:tracePt t="45883" x="5283200" y="4457700"/>
          <p14:tracePt t="45900" x="5073650" y="4483100"/>
          <p14:tracePt t="45917" x="4857750" y="4521200"/>
          <p14:tracePt t="45933" x="4629150" y="4565650"/>
          <p14:tracePt t="45950" x="4419600" y="4591050"/>
          <p14:tracePt t="45967" x="4191000" y="4603750"/>
          <p14:tracePt t="45983" x="4025900" y="4641850"/>
          <p14:tracePt t="46000" x="3911600" y="4654550"/>
          <p14:tracePt t="46017" x="3835400" y="4654550"/>
          <p14:tracePt t="46034" x="3790950" y="4654550"/>
          <p14:tracePt t="46034" x="3784600" y="4660900"/>
          <p14:tracePt t="46050" x="3752850" y="4660900"/>
          <p14:tracePt t="46067" x="3733800" y="4679950"/>
          <p14:tracePt t="46083" x="3689350" y="4699000"/>
          <p14:tracePt t="46100" x="3663950" y="4705350"/>
          <p14:tracePt t="46117" x="3619500" y="4743450"/>
          <p14:tracePt t="46133" x="3600450" y="4768850"/>
          <p14:tracePt t="46150" x="3562350" y="4813300"/>
          <p14:tracePt t="46167" x="3549650" y="4857750"/>
          <p14:tracePt t="46183" x="3530600" y="4902200"/>
          <p14:tracePt t="46200" x="3530600" y="4946650"/>
          <p14:tracePt t="46217" x="3530600" y="5003800"/>
          <p14:tracePt t="46233" x="3530600" y="5035550"/>
          <p14:tracePt t="46250" x="3530600" y="5048250"/>
          <p14:tracePt t="46267" x="3536950" y="5054600"/>
          <p14:tracePt t="46283" x="3543300" y="5073650"/>
          <p14:tracePt t="46300" x="3556000" y="5073650"/>
          <p14:tracePt t="46317" x="3594100" y="5073650"/>
          <p14:tracePt t="46334" x="3644900" y="5073650"/>
          <p14:tracePt t="46350" x="3708400" y="5054600"/>
          <p14:tracePt t="46367" x="3746500" y="5035550"/>
          <p14:tracePt t="46384" x="3784600" y="5016500"/>
          <p14:tracePt t="46400" x="3803650" y="5010150"/>
          <p14:tracePt t="46417" x="3810000" y="5010150"/>
          <p14:tracePt t="46482" x="3822700" y="5003800"/>
          <p14:tracePt t="46498" x="3829050" y="4984750"/>
          <p14:tracePt t="46658" x="3835400" y="4984750"/>
          <p14:tracePt t="46666" x="3854450" y="4984750"/>
          <p14:tracePt t="46684" x="3867150" y="4984750"/>
          <p14:tracePt t="46700" x="3898900" y="4984750"/>
          <p14:tracePt t="46717" x="3943350" y="4984750"/>
          <p14:tracePt t="46734" x="3987800" y="4991100"/>
          <p14:tracePt t="46750" x="4032250" y="4991100"/>
          <p14:tracePt t="46768" x="4089400" y="4997450"/>
          <p14:tracePt t="46784" x="4133850" y="4997450"/>
          <p14:tracePt t="46800" x="4178300" y="5010150"/>
          <p14:tracePt t="46817" x="4203700" y="5010150"/>
          <p14:tracePt t="46834" x="4210050" y="5010150"/>
          <p14:tracePt t="46987" x="4203700" y="5016500"/>
          <p14:tracePt t="46994" x="4184650" y="5016500"/>
          <p14:tracePt t="47002" x="4165600" y="5016500"/>
          <p14:tracePt t="47017" x="4140200" y="5016500"/>
          <p14:tracePt t="47034" x="4044950" y="5035550"/>
          <p14:tracePt t="47050" x="3987800" y="5048250"/>
          <p14:tracePt t="47067" x="3943350" y="5048250"/>
          <p14:tracePt t="47084" x="3898900" y="5048250"/>
          <p14:tracePt t="47100" x="3854450" y="5048250"/>
          <p14:tracePt t="47117" x="3822700" y="5048250"/>
          <p14:tracePt t="47134" x="3778250" y="5048250"/>
          <p14:tracePt t="47150" x="3759200" y="5048250"/>
          <p14:tracePt t="47167" x="3740150" y="5048250"/>
          <p14:tracePt t="47184" x="3727450" y="5048250"/>
          <p14:tracePt t="47363" x="3721100" y="5041900"/>
          <p14:tracePt t="47378" x="3721100" y="5035550"/>
          <p14:tracePt t="47394" x="3733800" y="5035550"/>
          <p14:tracePt t="47410" x="3740150" y="5035550"/>
          <p14:tracePt t="47418" x="3752850" y="5035550"/>
          <p14:tracePt t="47434" x="3759200" y="5035550"/>
          <p14:tracePt t="47450" x="3771900" y="5035550"/>
          <p14:tracePt t="47467" x="3778250" y="5035550"/>
          <p14:tracePt t="47484" x="3797300" y="5029200"/>
          <p14:tracePt t="47506" x="3810000" y="5029200"/>
          <p14:tracePt t="47517" x="3816350" y="5029200"/>
          <p14:tracePt t="47538" x="3829050" y="5029200"/>
          <p14:tracePt t="47570" x="3835400" y="5029200"/>
          <p14:tracePt t="47723" x="3848100" y="5029200"/>
          <p14:tracePt t="47795" x="3854450" y="5029200"/>
          <p14:tracePt t="47850" x="3867150" y="5029200"/>
          <p14:tracePt t="47859" x="3873500" y="5029200"/>
          <p14:tracePt t="47882" x="3886200" y="5029200"/>
          <p14:tracePt t="47891" x="3892550" y="5029200"/>
          <p14:tracePt t="47901" x="3898900" y="5035550"/>
          <p14:tracePt t="47917" x="3917950" y="5035550"/>
          <p14:tracePt t="47934" x="3968750" y="5048250"/>
          <p14:tracePt t="47951" x="4019550" y="5048250"/>
          <p14:tracePt t="47967" x="4057650" y="5048250"/>
          <p14:tracePt t="47984" x="4089400" y="5048250"/>
          <p14:tracePt t="48001" x="4095750" y="5048250"/>
          <p14:tracePt t="48018" x="4121150" y="5048250"/>
          <p14:tracePt t="48034" x="4127500" y="5048250"/>
          <p14:tracePt t="48058" x="4133850" y="5048250"/>
          <p14:tracePt t="48067" x="4140200" y="5048250"/>
          <p14:tracePt t="48084" x="4165600" y="5048250"/>
          <p14:tracePt t="48101" x="4171950" y="5048250"/>
          <p14:tracePt t="48117" x="4197350" y="5048250"/>
          <p14:tracePt t="48134" x="4210050" y="5035550"/>
          <p14:tracePt t="48151" x="4222750" y="5035550"/>
          <p14:tracePt t="48167" x="4254500" y="5029200"/>
          <p14:tracePt t="48184" x="4286250" y="5022850"/>
          <p14:tracePt t="48201" x="4305300" y="5003800"/>
          <p14:tracePt t="48218" x="4349750" y="4997450"/>
          <p14:tracePt t="48218" x="4375150" y="4984750"/>
          <p14:tracePt t="48234" x="4394200" y="4978400"/>
          <p14:tracePt t="48235" x="4425950" y="4959350"/>
          <p14:tracePt t="48251" x="4476750" y="4940300"/>
          <p14:tracePt t="48268" x="4540250" y="4908550"/>
          <p14:tracePt t="48284" x="4584700" y="4902200"/>
          <p14:tracePt t="48301" x="4616450" y="4889500"/>
          <p14:tracePt t="48317" x="4648200" y="4889500"/>
          <p14:tracePt t="48334" x="4679950" y="4889500"/>
          <p14:tracePt t="48351" x="4705350" y="4889500"/>
          <p14:tracePt t="48367" x="4737100" y="4889500"/>
          <p14:tracePt t="48384" x="4794250" y="4889500"/>
          <p14:tracePt t="48401" x="4826000" y="4889500"/>
          <p14:tracePt t="48417" x="4883150" y="4902200"/>
          <p14:tracePt t="48434" x="4908550" y="4902200"/>
          <p14:tracePt t="48435" x="4914900" y="4902200"/>
          <p14:tracePt t="48451" x="4946650" y="4902200"/>
          <p14:tracePt t="48468" x="4965700" y="4902200"/>
          <p14:tracePt t="48484" x="4984750" y="4902200"/>
          <p14:tracePt t="48501" x="5003800" y="4902200"/>
          <p14:tracePt t="48517" x="5022850" y="4902200"/>
          <p14:tracePt t="48534" x="5029200" y="4902200"/>
          <p14:tracePt t="48551" x="5035550" y="4902200"/>
          <p14:tracePt t="48567" x="5073650" y="4914900"/>
          <p14:tracePt t="48584" x="5080000" y="4914900"/>
          <p14:tracePt t="48601" x="5105400" y="4921250"/>
          <p14:tracePt t="48617" x="5124450" y="4927600"/>
          <p14:tracePt t="48634" x="5137150" y="4927600"/>
          <p14:tracePt t="48651" x="5181600" y="4953000"/>
          <p14:tracePt t="48667" x="5187950" y="4959350"/>
          <p14:tracePt t="48684" x="5194300" y="4959350"/>
          <p14:tracePt t="48701" x="5200650" y="4972050"/>
          <p14:tracePt t="48717" x="5219700" y="4972050"/>
          <p14:tracePt t="48755" x="5226050" y="4972050"/>
          <p14:tracePt t="48931" x="5232400" y="4978400"/>
          <p14:tracePt t="48979" x="5232400" y="4984750"/>
          <p14:tracePt t="48987" x="5226050" y="4991100"/>
          <p14:tracePt t="49003" x="5219700" y="4991100"/>
          <p14:tracePt t="49018" x="5194300" y="4991100"/>
          <p14:tracePt t="49035" x="5073650" y="5010150"/>
          <p14:tracePt t="49051" x="4908550" y="5048250"/>
          <p14:tracePt t="49067" x="4737100" y="5099050"/>
          <p14:tracePt t="49084" x="4546600" y="5130800"/>
          <p14:tracePt t="49101" x="4349750" y="5168900"/>
          <p14:tracePt t="49117" x="4165600" y="5194300"/>
          <p14:tracePt t="49134" x="4076700" y="5194300"/>
          <p14:tracePt t="49151" x="4019550" y="5200650"/>
          <p14:tracePt t="49167" x="3994150" y="5200650"/>
          <p14:tracePt t="49187" x="3981450" y="5213350"/>
          <p14:tracePt t="49203" x="3975100" y="5219700"/>
          <p14:tracePt t="49227" x="3968750" y="5226050"/>
          <p14:tracePt t="49243" x="3956050" y="5226050"/>
          <p14:tracePt t="49259" x="3949700" y="5226050"/>
          <p14:tracePt t="49355" x="3949700" y="5238750"/>
          <p14:tracePt t="49363" x="3987800" y="5251450"/>
          <p14:tracePt t="49371" x="4057650" y="5264150"/>
          <p14:tracePt t="49384" x="4127500" y="5264150"/>
          <p14:tracePt t="49401" x="4337050" y="5264150"/>
          <p14:tracePt t="49418" x="4495800" y="5264150"/>
          <p14:tracePt t="49435" x="4572000" y="5264150"/>
          <p14:tracePt t="49523" x="4578350" y="5264150"/>
          <p14:tracePt t="49587" x="4578350" y="5257800"/>
          <p14:tracePt t="49603" x="4572000" y="5245100"/>
          <p14:tracePt t="49619" x="4565650" y="5245100"/>
          <p14:tracePt t="49635" x="4546600" y="5238750"/>
          <p14:tracePt t="49659" x="4540250" y="5232400"/>
          <p14:tracePt t="49699" x="4533900" y="5232400"/>
          <p14:tracePt t="49715" x="4527550" y="5226050"/>
          <p14:tracePt t="49731" x="4527550" y="5187950"/>
          <p14:tracePt t="49739" x="4527550" y="5181600"/>
          <p14:tracePt t="49751" x="4546600" y="5156200"/>
          <p14:tracePt t="49768" x="4616450" y="5118100"/>
          <p14:tracePt t="49784" x="4660900" y="5067300"/>
          <p14:tracePt t="49801" x="4692650" y="5041900"/>
          <p14:tracePt t="49818" x="4699000" y="5035550"/>
          <p14:tracePt t="49851" x="4711700" y="5022850"/>
          <p14:tracePt t="50003" x="4718050" y="5022850"/>
          <p14:tracePt t="50059" x="4737100" y="5022850"/>
          <p14:tracePt t="50067" x="4743450" y="5029200"/>
          <p14:tracePt t="50356" x="4737100" y="5029200"/>
          <p14:tracePt t="50363" x="4718050" y="5029200"/>
          <p14:tracePt t="50372" x="4699000" y="5022850"/>
          <p14:tracePt t="50387" x="4686300" y="5016500"/>
          <p14:tracePt t="50401" x="4679950" y="5010150"/>
          <p14:tracePt t="50418" x="4654550" y="4997450"/>
          <p14:tracePt t="50435" x="4616450" y="4991100"/>
          <p14:tracePt t="50451" x="4584700" y="4991100"/>
          <p14:tracePt t="50468" x="4578350" y="4984750"/>
          <p14:tracePt t="50484" x="4572000" y="4984750"/>
          <p14:tracePt t="50579" x="4565650" y="4978400"/>
          <p14:tracePt t="51547" x="4572000" y="4978400"/>
          <p14:tracePt t="51555" x="4578350" y="4978400"/>
          <p14:tracePt t="51568" x="4597400" y="4978400"/>
          <p14:tracePt t="51585" x="4686300" y="4978400"/>
          <p14:tracePt t="51601" x="4895850" y="4978400"/>
          <p14:tracePt t="51618" x="5187950" y="4978400"/>
          <p14:tracePt t="51635" x="5613400" y="4921250"/>
          <p14:tracePt t="51635" x="5854700" y="4870450"/>
          <p14:tracePt t="51651" x="6261100" y="4794250"/>
          <p14:tracePt t="51668" x="6578600" y="4749800"/>
          <p14:tracePt t="51685" x="6838950" y="4705350"/>
          <p14:tracePt t="51701" x="7042150" y="4654550"/>
          <p14:tracePt t="51718" x="7169150" y="4641850"/>
          <p14:tracePt t="51735" x="7251700" y="4622800"/>
          <p14:tracePt t="51751" x="7302500" y="4591050"/>
          <p14:tracePt t="51768" x="7346950" y="4584700"/>
          <p14:tracePt t="51785" x="7404100" y="4546600"/>
          <p14:tracePt t="51801" x="7461250" y="4527550"/>
          <p14:tracePt t="51818" x="7575550" y="4495800"/>
          <p14:tracePt t="51835" x="7734300" y="4470400"/>
          <p14:tracePt t="51835" x="7810500" y="4445000"/>
          <p14:tracePt t="51851" x="7943850" y="4406900"/>
          <p14:tracePt t="51868" x="8058150" y="4368800"/>
          <p14:tracePt t="51885" x="8102600" y="4362450"/>
          <p14:tracePt t="51901" x="8128000" y="4356100"/>
          <p14:tracePt t="51932" x="8134350" y="4343400"/>
          <p14:tracePt t="51971" x="8134350" y="4330700"/>
          <p14:tracePt t="51987" x="8128000" y="4330700"/>
          <p14:tracePt t="51996" x="8121650" y="4330700"/>
          <p14:tracePt t="52003" x="8102600" y="4330700"/>
          <p14:tracePt t="52018" x="8089900" y="4330700"/>
          <p14:tracePt t="52035" x="8039100" y="4330700"/>
          <p14:tracePt t="52052" x="8001000" y="4330700"/>
          <p14:tracePt t="52068" x="7975600" y="4330700"/>
          <p14:tracePt t="52085" x="7956550" y="4330700"/>
          <p14:tracePt t="52108" x="7950200" y="4330700"/>
          <p14:tracePt t="52132" x="7943850" y="4330700"/>
          <p14:tracePt t="52139" x="7937500" y="4330700"/>
          <p14:tracePt t="52356" x="7937500" y="4324350"/>
          <p14:tracePt t="52452" x="7937500" y="4305300"/>
          <p14:tracePt t="52460" x="7937500" y="4298950"/>
          <p14:tracePt t="52483" x="7937500" y="4292600"/>
          <p14:tracePt t="52499" x="7943850" y="4286250"/>
          <p14:tracePt t="52540" x="7943850" y="4267200"/>
          <p14:tracePt t="52924" x="7950200" y="4260850"/>
          <p14:tracePt t="52972" x="7969250" y="4260850"/>
          <p14:tracePt t="53100" x="7969250" y="4267200"/>
          <p14:tracePt t="53116" x="7962900" y="4279900"/>
          <p14:tracePt t="53132" x="7937500" y="4292600"/>
          <p14:tracePt t="53140" x="7905750" y="4292600"/>
          <p14:tracePt t="53152" x="7880350" y="4292600"/>
          <p14:tracePt t="53168" x="7772400" y="4292600"/>
          <p14:tracePt t="53185" x="7632700" y="4292600"/>
          <p14:tracePt t="53202" x="7435850" y="4273550"/>
          <p14:tracePt t="53218" x="7194550" y="4273550"/>
          <p14:tracePt t="53235" x="7004050" y="4273550"/>
          <p14:tracePt t="53236" x="6934200" y="4273550"/>
          <p14:tracePt t="53252" x="6877050" y="4267200"/>
          <p14:tracePt t="53268" x="6845300" y="4254500"/>
          <p14:tracePt t="53285" x="6838950" y="4241800"/>
          <p14:tracePt t="53302" x="6838950" y="4210050"/>
          <p14:tracePt t="53318" x="6851650" y="4191000"/>
          <p14:tracePt t="53335" x="6877050" y="4184650"/>
          <p14:tracePt t="53352" x="6889750" y="4165600"/>
          <p14:tracePt t="53369" x="6915150" y="4159250"/>
          <p14:tracePt t="53386" x="6940550" y="4152900"/>
          <p14:tracePt t="53402" x="6953250" y="4152900"/>
          <p14:tracePt t="53419" x="6978650" y="4146550"/>
          <p14:tracePt t="53435" x="6991350" y="4146550"/>
          <p14:tracePt t="53452" x="7016750" y="4133850"/>
          <p14:tracePt t="53468" x="7023100" y="4127500"/>
          <p14:tracePt t="53485" x="7029450" y="4127500"/>
          <p14:tracePt t="53604" x="7035800" y="4121150"/>
          <p14:tracePt t="53628" x="7035800" y="4114800"/>
          <p14:tracePt t="53652" x="7035800" y="4089400"/>
          <p14:tracePt t="54220" x="7035800" y="4114800"/>
          <p14:tracePt t="54228" x="7035800" y="4121150"/>
          <p14:tracePt t="54236" x="7035800" y="4140200"/>
          <p14:tracePt t="54252" x="6965950" y="4241800"/>
          <p14:tracePt t="54269" x="6743700" y="4413250"/>
          <p14:tracePt t="54285" x="6216650" y="4667250"/>
          <p14:tracePt t="54302" x="5207000" y="5048250"/>
          <p14:tracePt t="54319" x="3943350" y="5403850"/>
          <p14:tracePt t="54335" x="2774950" y="5753100"/>
          <p14:tracePt t="54352" x="2057400" y="5899150"/>
          <p14:tracePt t="54369" x="1727200" y="5962650"/>
          <p14:tracePt t="54385" x="1612900" y="5975350"/>
          <p14:tracePt t="54402" x="1581150" y="5975350"/>
          <p14:tracePt t="54419" x="1549400" y="5975350"/>
          <p14:tracePt t="54435" x="1517650" y="5975350"/>
          <p14:tracePt t="54436" x="1504950" y="5975350"/>
          <p14:tracePt t="54452" x="1460500" y="5969000"/>
          <p14:tracePt t="54469" x="1441450" y="5969000"/>
          <p14:tracePt t="54485" x="1416050" y="5956300"/>
          <p14:tracePt t="54502" x="1409700" y="5949950"/>
          <p14:tracePt t="54519" x="1384300" y="5943600"/>
          <p14:tracePt t="54535" x="1358900" y="5924550"/>
          <p14:tracePt t="54552" x="1327150" y="5899150"/>
          <p14:tracePt t="54569" x="1282700" y="5867400"/>
          <p14:tracePt t="54585" x="1276350" y="5861050"/>
          <p14:tracePt t="54602" x="1231900" y="5842000"/>
          <p14:tracePt t="54619" x="1219200" y="5842000"/>
          <p14:tracePt t="54635" x="1200150" y="5829300"/>
          <p14:tracePt t="54668" x="1193800" y="5822950"/>
          <p14:tracePt t="54716" x="1206500" y="5803900"/>
          <p14:tracePt t="54724" x="1244600" y="5803900"/>
          <p14:tracePt t="54735" x="1270000" y="5803900"/>
          <p14:tracePt t="54752" x="1428750" y="5803900"/>
          <p14:tracePt t="54769" x="1606550" y="5803900"/>
          <p14:tracePt t="54785" x="1758950" y="5803900"/>
          <p14:tracePt t="54802" x="1905000" y="5803900"/>
          <p14:tracePt t="54819" x="1949450" y="5803900"/>
          <p14:tracePt t="54820" x="1962150" y="5803900"/>
          <p14:tracePt t="54835" x="1981200" y="5784850"/>
          <p14:tracePt t="54853" x="2006600" y="5784850"/>
          <p14:tracePt t="54869" x="2012950" y="5778500"/>
          <p14:tracePt t="54886" x="2019300" y="5772150"/>
          <p14:tracePt t="54902" x="2057400" y="5753100"/>
          <p14:tracePt t="54919" x="2089150" y="5727700"/>
          <p14:tracePt t="54936" x="2178050" y="5695950"/>
          <p14:tracePt t="54952" x="2241550" y="5664200"/>
          <p14:tracePt t="54969" x="2330450" y="5619750"/>
          <p14:tracePt t="54986" x="2393950" y="5581650"/>
          <p14:tracePt t="55002" x="2463800" y="5556250"/>
          <p14:tracePt t="55019" x="2495550" y="5530850"/>
          <p14:tracePt t="55036" x="2546350" y="5518150"/>
          <p14:tracePt t="55052" x="2584450" y="5492750"/>
          <p14:tracePt t="55069" x="2603500" y="5480050"/>
          <p14:tracePt t="55086" x="2622550" y="5473700"/>
          <p14:tracePt t="55102" x="2654300" y="5467350"/>
          <p14:tracePt t="55119" x="2667000" y="5461000"/>
          <p14:tracePt t="55135" x="2686050" y="5461000"/>
          <p14:tracePt t="55156" x="2692400" y="5461000"/>
          <p14:tracePt t="55172" x="2698750" y="5461000"/>
          <p14:tracePt t="55186" x="2705100" y="5454650"/>
          <p14:tracePt t="55204" x="2724150" y="5454650"/>
          <p14:tracePt t="55268" x="2730500" y="5454650"/>
          <p14:tracePt t="55388" x="2736850" y="5441950"/>
          <p14:tracePt t="55404" x="2736850" y="5429250"/>
          <p14:tracePt t="55413" x="2736850" y="5422900"/>
          <p14:tracePt t="55420" x="2730500" y="5416550"/>
          <p14:tracePt t="55436" x="2717800" y="5410200"/>
          <p14:tracePt t="55452" x="2705100" y="5397500"/>
          <p14:tracePt t="55469" x="2679700" y="5384800"/>
          <p14:tracePt t="55486" x="2673350" y="5372100"/>
          <p14:tracePt t="55502" x="2660650" y="5372100"/>
          <p14:tracePt t="55519" x="2641600" y="5365750"/>
          <p14:tracePt t="55536" x="2603500" y="5365750"/>
          <p14:tracePt t="55552" x="2565400" y="5359400"/>
          <p14:tracePt t="55569" x="2508250" y="5359400"/>
          <p14:tracePt t="55586" x="2425700" y="5334000"/>
          <p14:tracePt t="55602" x="2368550" y="5334000"/>
          <p14:tracePt t="55619" x="2336800" y="5334000"/>
          <p14:tracePt t="55636" x="2305050" y="5334000"/>
          <p14:tracePt t="55636" x="2292350" y="5334000"/>
          <p14:tracePt t="55652" x="2286000" y="5334000"/>
          <p14:tracePt t="55669" x="2279650" y="5334000"/>
          <p14:tracePt t="55686" x="2254250" y="5334000"/>
          <p14:tracePt t="55702" x="2241550" y="5334000"/>
          <p14:tracePt t="55719" x="2209800" y="5334000"/>
          <p14:tracePt t="55736" x="2178050" y="5334000"/>
          <p14:tracePt t="55752" x="2159000" y="5340350"/>
          <p14:tracePt t="55769" x="2120900" y="5346700"/>
          <p14:tracePt t="55786" x="2108200" y="5346700"/>
          <p14:tracePt t="55803" x="2095500" y="5346700"/>
          <p14:tracePt t="55828" x="2089150" y="5346700"/>
          <p14:tracePt t="55924" x="2082800" y="5353050"/>
          <p14:tracePt t="55948" x="2082800" y="5365750"/>
          <p14:tracePt t="55956" x="2089150" y="5372100"/>
          <p14:tracePt t="55964" x="2095500" y="5378450"/>
          <p14:tracePt t="55980" x="2114550" y="5384800"/>
          <p14:tracePt t="55989" x="2120900" y="5384800"/>
          <p14:tracePt t="56002" x="2152650" y="5384800"/>
          <p14:tracePt t="56019" x="2178050" y="5384800"/>
          <p14:tracePt t="56036" x="2216150" y="5397500"/>
          <p14:tracePt t="56053" x="2241550" y="5397500"/>
          <p14:tracePt t="56069" x="2260600" y="5397500"/>
          <p14:tracePt t="56086" x="2279650" y="5397500"/>
          <p14:tracePt t="56102" x="2286000" y="5397500"/>
          <p14:tracePt t="56119" x="2305050" y="5403850"/>
          <p14:tracePt t="56136" x="2317750" y="5410200"/>
          <p14:tracePt t="56152" x="2349500" y="5410200"/>
          <p14:tracePt t="56169" x="2374900" y="5410200"/>
          <p14:tracePt t="56186" x="2444750" y="5410200"/>
          <p14:tracePt t="56202" x="2508250" y="5410200"/>
          <p14:tracePt t="56219" x="2565400" y="5410200"/>
          <p14:tracePt t="56236" x="2609850" y="5410200"/>
          <p14:tracePt t="56236" x="2635250" y="5410200"/>
          <p14:tracePt t="56252" x="2692400" y="5410200"/>
          <p14:tracePt t="56269" x="2711450" y="5410200"/>
          <p14:tracePt t="56286" x="2736850" y="5410200"/>
          <p14:tracePt t="56302" x="2768600" y="5410200"/>
          <p14:tracePt t="56319" x="2813050" y="5410200"/>
          <p14:tracePt t="56336" x="2870200" y="5410200"/>
          <p14:tracePt t="56352" x="2946400" y="5397500"/>
          <p14:tracePt t="56369" x="3073400" y="5384800"/>
          <p14:tracePt t="56386" x="3187700" y="5359400"/>
          <p14:tracePt t="56403" x="3295650" y="5353050"/>
          <p14:tracePt t="56419" x="3378200" y="5340350"/>
          <p14:tracePt t="56436" x="3403600" y="5334000"/>
          <p14:tracePt t="56452" x="3416300" y="5334000"/>
          <p14:tracePt t="56501" x="3422650" y="5334000"/>
          <p14:tracePt t="56597" x="3429000" y="5334000"/>
          <p14:tracePt t="56604" x="3441700" y="5334000"/>
          <p14:tracePt t="56629" x="3454400" y="5334000"/>
          <p14:tracePt t="56636" x="3460750" y="5334000"/>
          <p14:tracePt t="56653" x="3467100" y="5334000"/>
          <p14:tracePt t="56669" x="3479800" y="5334000"/>
          <p14:tracePt t="56773" x="3486150" y="5321300"/>
          <p14:tracePt t="56789" x="3486150" y="5314950"/>
          <p14:tracePt t="56796" x="3486150" y="5308600"/>
          <p14:tracePt t="56805" x="3486150" y="5302250"/>
          <p14:tracePt t="56819" x="3486150" y="5283200"/>
          <p14:tracePt t="56836" x="3486150" y="5270500"/>
          <p14:tracePt t="56836" x="3486150" y="5264150"/>
          <p14:tracePt t="56853" x="3486150" y="5238750"/>
          <p14:tracePt t="56869" x="3486150" y="5226050"/>
          <p14:tracePt t="56893" x="3486150" y="5213350"/>
          <p14:tracePt t="56903" x="3486150" y="5200650"/>
          <p14:tracePt t="57853" x="3486150" y="5207000"/>
          <p14:tracePt t="57861" x="3498850" y="5232400"/>
          <p14:tracePt t="57870" x="3517900" y="5245100"/>
          <p14:tracePt t="57886" x="3524250" y="5257800"/>
          <p14:tracePt t="57903" x="3549650" y="5276850"/>
          <p14:tracePt t="57941" x="3556000" y="5276850"/>
          <p14:tracePt t="57949" x="3575050" y="5276850"/>
          <p14:tracePt t="57957" x="3594100" y="5270500"/>
          <p14:tracePt t="57970" x="3594100" y="5251450"/>
          <p14:tracePt t="57987" x="3600450" y="5181600"/>
          <p14:tracePt t="58003" x="3600450" y="5092700"/>
          <p14:tracePt t="58020" x="3600450" y="5003800"/>
          <p14:tracePt t="58037" x="3600450" y="4883150"/>
          <p14:tracePt t="58053" x="3587750" y="4800600"/>
          <p14:tracePt t="58069" x="3581400" y="4743450"/>
          <p14:tracePt t="58086" x="3581400" y="4686300"/>
          <p14:tracePt t="58103" x="3581400" y="4654550"/>
          <p14:tracePt t="58120" x="3581400" y="4616450"/>
          <p14:tracePt t="58136" x="3581400" y="4610100"/>
          <p14:tracePt t="58197" x="3581400" y="4635500"/>
          <p14:tracePt t="58205" x="3581400" y="4660900"/>
          <p14:tracePt t="58220" x="3581400" y="4692650"/>
          <p14:tracePt t="58237" x="3581400" y="4743450"/>
          <p14:tracePt t="58253" x="3581400" y="4762500"/>
          <p14:tracePt t="58270" x="3581400" y="4768850"/>
          <p14:tracePt t="58286" x="3581400" y="4787900"/>
          <p14:tracePt t="58303" x="3581400" y="4800600"/>
          <p14:tracePt t="58320" x="3581400" y="4806950"/>
          <p14:tracePt t="58349" x="3581400" y="4819650"/>
          <p14:tracePt t="58493" x="3568700" y="4826000"/>
          <p14:tracePt t="58525" x="3562350" y="4832350"/>
          <p14:tracePt t="58541" x="3562350" y="4838700"/>
          <p14:tracePt t="58565" x="3556000" y="4845050"/>
          <p14:tracePt t="58717" x="3549650" y="4845050"/>
          <p14:tracePt t="58789" x="3549650" y="4857750"/>
          <p14:tracePt t="58797" x="3549650" y="4883150"/>
          <p14:tracePt t="58805" x="3543300" y="4889500"/>
          <p14:tracePt t="58820" x="3543300" y="4908550"/>
          <p14:tracePt t="58836" x="3536950" y="4940300"/>
          <p14:tracePt t="58837" x="3536950" y="4965700"/>
          <p14:tracePt t="58853" x="3524250" y="4991100"/>
          <p14:tracePt t="58877" x="3517900" y="4991100"/>
          <p14:tracePt t="58886" x="3505200" y="4978400"/>
          <p14:tracePt t="58903" x="3505200" y="4972050"/>
          <p14:tracePt t="58949" x="3492500" y="4965700"/>
          <p14:tracePt t="58957" x="3486150" y="4965700"/>
          <p14:tracePt t="58965" x="3486150" y="4972050"/>
          <p14:tracePt t="58973" x="3479800" y="4991100"/>
          <p14:tracePt t="58987" x="3473450" y="4997450"/>
          <p14:tracePt t="59157" x="3473450" y="4984750"/>
          <p14:tracePt t="59165" x="3473450" y="4978400"/>
          <p14:tracePt t="59173" x="3473450" y="4972050"/>
          <p14:tracePt t="59187" x="3473450" y="4965700"/>
          <p14:tracePt t="59203" x="3473450" y="4940300"/>
          <p14:tracePt t="59220" x="3473450" y="4933950"/>
          <p14:tracePt t="59237" x="3473450" y="4927600"/>
          <p14:tracePt t="59357" x="3473450" y="4946650"/>
          <p14:tracePt t="59365" x="3473450" y="4953000"/>
          <p14:tracePt t="59373" x="3473450" y="4978400"/>
          <p14:tracePt t="59386" x="3473450" y="4991100"/>
          <p14:tracePt t="59403" x="3479800" y="5035550"/>
          <p14:tracePt t="59420" x="3479800" y="5080000"/>
          <p14:tracePt t="59437" x="3492500" y="5156200"/>
          <p14:tracePt t="59453" x="3492500" y="5187950"/>
          <p14:tracePt t="59470" x="3492500" y="5213350"/>
          <p14:tracePt t="59487" x="3492500" y="5238750"/>
          <p14:tracePt t="59503" x="3498850" y="5257800"/>
          <p14:tracePt t="59520" x="3505200" y="5276850"/>
          <p14:tracePt t="59669" x="3505200" y="5283200"/>
          <p14:tracePt t="59677" x="3505200" y="5289550"/>
          <p14:tracePt t="59687" x="3505200" y="5295900"/>
          <p14:tracePt t="59749" x="3498850" y="5295900"/>
          <p14:tracePt t="59757" x="3486150" y="5295900"/>
          <p14:tracePt t="59765" x="3473450" y="5295900"/>
          <p14:tracePt t="59789" x="3467100" y="5295900"/>
          <p14:tracePt t="59797" x="3467100" y="5289550"/>
          <p14:tracePt t="59837" x="3467100" y="5283200"/>
          <p14:tracePt t="59861" x="3479800" y="5283200"/>
          <p14:tracePt t="59869" x="3486150" y="5289550"/>
          <p14:tracePt t="59901" x="3498850" y="5289550"/>
          <p14:tracePt t="59933" x="3505200" y="5289550"/>
          <p14:tracePt t="59941" x="3517900" y="5289550"/>
          <p14:tracePt t="59949" x="3524250" y="5283200"/>
          <p14:tracePt t="59957" x="3524250" y="5270500"/>
          <p14:tracePt t="59970" x="3530600" y="5245100"/>
          <p14:tracePt t="59987" x="3562350" y="5219700"/>
          <p14:tracePt t="60003" x="3581400" y="5181600"/>
          <p14:tracePt t="60020" x="3587750" y="5175250"/>
          <p14:tracePt t="60037" x="3594100" y="5168900"/>
          <p14:tracePt t="60069" x="3600450" y="5168900"/>
          <p14:tracePt t="60077" x="3600450" y="5175250"/>
          <p14:tracePt t="60087" x="3600450" y="5181600"/>
          <p14:tracePt t="60103" x="3600450" y="5200650"/>
          <p14:tracePt t="60120" x="3600450" y="5238750"/>
          <p14:tracePt t="60137" x="3600450" y="5308600"/>
          <p14:tracePt t="60153" x="3613150" y="5384800"/>
          <p14:tracePt t="60170" x="3619500" y="5467350"/>
          <p14:tracePt t="60187" x="3644900" y="5556250"/>
          <p14:tracePt t="60203" x="3644900" y="5613400"/>
          <p14:tracePt t="60220" x="3644900" y="5657850"/>
          <p14:tracePt t="60237" x="3644900" y="5676900"/>
          <p14:tracePt t="60237" x="3644900" y="5689600"/>
          <p14:tracePt t="60317" x="3638550" y="5695950"/>
          <p14:tracePt t="60349" x="3632200" y="5695950"/>
          <p14:tracePt t="60365" x="3632200" y="5683250"/>
          <p14:tracePt t="60373" x="3632200" y="5670550"/>
          <p14:tracePt t="60381" x="3632200" y="5664200"/>
          <p14:tracePt t="60389" x="3625850" y="5657850"/>
          <p14:tracePt t="60403" x="3625850" y="5651500"/>
          <p14:tracePt t="60420" x="3606800" y="5619750"/>
          <p14:tracePt t="60437" x="3600450" y="5600700"/>
          <p14:tracePt t="60453" x="3581400" y="5543550"/>
          <p14:tracePt t="60470" x="3562350" y="5518150"/>
          <p14:tracePt t="60487" x="3543300" y="5492750"/>
          <p14:tracePt t="60503" x="3517900" y="5454650"/>
          <p14:tracePt t="60520" x="3505200" y="5441950"/>
          <p14:tracePt t="60537" x="3498850" y="5435600"/>
          <p14:tracePt t="60553" x="3498850" y="5416550"/>
          <p14:tracePt t="60570" x="3479800" y="5403850"/>
          <p14:tracePt t="60621" x="3473450" y="5391150"/>
          <p14:tracePt t="60646" x="3460750" y="5384800"/>
          <p14:tracePt t="60654" x="3454400" y="5378450"/>
          <p14:tracePt t="60670" x="3448050" y="5359400"/>
          <p14:tracePt t="60687" x="3422650" y="5340350"/>
          <p14:tracePt t="60704" x="3397250" y="5314950"/>
          <p14:tracePt t="60720" x="3378200" y="5283200"/>
          <p14:tracePt t="60737" x="3340100" y="5245100"/>
          <p14:tracePt t="60754" x="3302000" y="5219700"/>
          <p14:tracePt t="60770" x="3257550" y="5200650"/>
          <p14:tracePt t="60787" x="3219450" y="5168900"/>
          <p14:tracePt t="60803" x="3187700" y="5156200"/>
          <p14:tracePt t="60820" x="3130550" y="5137150"/>
          <p14:tracePt t="60837" x="3086100" y="5124450"/>
          <p14:tracePt t="60837" x="3067050" y="5105400"/>
          <p14:tracePt t="60854" x="3009900" y="5099050"/>
          <p14:tracePt t="60870" x="2952750" y="5086350"/>
          <p14:tracePt t="60887" x="2895600" y="5067300"/>
          <p14:tracePt t="60904" x="2844800" y="5054600"/>
          <p14:tracePt t="60921" x="2813050" y="5041900"/>
          <p14:tracePt t="60937" x="2794000" y="5041900"/>
          <p14:tracePt t="60954" x="2768600" y="5035550"/>
          <p14:tracePt t="60970" x="2749550" y="5035550"/>
          <p14:tracePt t="60987" x="2730500" y="5035550"/>
          <p14:tracePt t="61003" x="2692400" y="5035550"/>
          <p14:tracePt t="61020" x="2647950" y="5035550"/>
          <p14:tracePt t="61037" x="2622550" y="5054600"/>
          <p14:tracePt t="61037" x="2597150" y="5067300"/>
          <p14:tracePt t="61054" x="2584450" y="5073650"/>
          <p14:tracePt t="61070" x="2559050" y="5080000"/>
          <p14:tracePt t="61087" x="2546350" y="5080000"/>
          <p14:tracePt t="61104" x="2520950" y="5105400"/>
          <p14:tracePt t="61120" x="2508250" y="5111750"/>
          <p14:tracePt t="61137" x="2489200" y="5118100"/>
          <p14:tracePt t="61154" x="2476500" y="5130800"/>
          <p14:tracePt t="61170" x="2457450" y="5143500"/>
          <p14:tracePt t="61187" x="2432050" y="5175250"/>
          <p14:tracePt t="61204" x="2425700" y="5187950"/>
          <p14:tracePt t="61220" x="2419350" y="5194300"/>
          <p14:tracePt t="61237" x="2413000" y="5200650"/>
          <p14:tracePt t="61254" x="2400300" y="5200650"/>
          <p14:tracePt t="61270" x="2393950" y="5207000"/>
          <p14:tracePt t="61287" x="2387600" y="5213350"/>
          <p14:tracePt t="61310" x="2374900" y="5213350"/>
          <p14:tracePt t="61320" x="2362200" y="5219700"/>
          <p14:tracePt t="61342" x="2355850" y="5232400"/>
          <p14:tracePt t="61366" x="2349500" y="5238750"/>
          <p14:tracePt t="61382" x="2330450" y="5251450"/>
          <p14:tracePt t="61390" x="2324100" y="5264150"/>
          <p14:tracePt t="61404" x="2317750" y="5264150"/>
          <p14:tracePt t="61420" x="2311400" y="5270500"/>
          <p14:tracePt t="61437" x="2286000" y="5283200"/>
          <p14:tracePt t="61454" x="2279650" y="5302250"/>
          <p14:tracePt t="61478" x="2279650" y="5308600"/>
          <p14:tracePt t="61487" x="2273300" y="5314950"/>
          <p14:tracePt t="61504" x="2273300" y="5340350"/>
          <p14:tracePt t="61520" x="2273300" y="5372100"/>
          <p14:tracePt t="61537" x="2273300" y="5422900"/>
          <p14:tracePt t="61554" x="2273300" y="5467350"/>
          <p14:tracePt t="61570" x="2298700" y="5492750"/>
          <p14:tracePt t="61587" x="2305050" y="5499100"/>
          <p14:tracePt t="61604" x="2324100" y="5518150"/>
          <p14:tracePt t="61630" x="2330450" y="5518150"/>
          <p14:tracePt t="61638" x="2336800" y="5518150"/>
          <p14:tracePt t="61654" x="2368550" y="5518150"/>
          <p14:tracePt t="61671" x="2393950" y="5511800"/>
          <p14:tracePt t="61687" x="2438400" y="5499100"/>
          <p14:tracePt t="61704" x="2495550" y="5499100"/>
          <p14:tracePt t="61720" x="2552700" y="5499100"/>
          <p14:tracePt t="61737" x="2628900" y="5499100"/>
          <p14:tracePt t="61754" x="2698750" y="5492750"/>
          <p14:tracePt t="61770" x="2774950" y="5480050"/>
          <p14:tracePt t="61787" x="2832100" y="5480050"/>
          <p14:tracePt t="61804" x="2876550" y="5461000"/>
          <p14:tracePt t="61820" x="2921000" y="5461000"/>
          <p14:tracePt t="61837" x="2978150" y="5461000"/>
          <p14:tracePt t="61837" x="3003550" y="5461000"/>
          <p14:tracePt t="61854" x="3048000" y="5461000"/>
          <p14:tracePt t="61871" x="3092450" y="5461000"/>
          <p14:tracePt t="61887" x="3149600" y="5473700"/>
          <p14:tracePt t="61904" x="3181350" y="5473700"/>
          <p14:tracePt t="61920" x="3200400" y="5473700"/>
          <p14:tracePt t="61937" x="3219450" y="5473700"/>
          <p14:tracePt t="61954" x="3225800" y="5473700"/>
          <p14:tracePt t="61970" x="3238500" y="5473700"/>
          <p14:tracePt t="61990" x="3244850" y="5473700"/>
          <p14:tracePt t="62014" x="3257550" y="5473700"/>
          <p14:tracePt t="62110" x="3263900" y="5473700"/>
          <p14:tracePt t="62134" x="3276600" y="5473700"/>
          <p14:tracePt t="62142" x="3282950" y="5473700"/>
          <p14:tracePt t="62150" x="3289300" y="5467350"/>
          <p14:tracePt t="62166" x="3295650" y="5454650"/>
          <p14:tracePt t="62174" x="3302000" y="5454650"/>
          <p14:tracePt t="62187" x="3308350" y="5448300"/>
          <p14:tracePt t="62204" x="3321050" y="5448300"/>
          <p14:tracePt t="62220" x="3333750" y="5441950"/>
          <p14:tracePt t="62237" x="3346450" y="5435600"/>
          <p14:tracePt t="62238" x="3352800" y="5429250"/>
          <p14:tracePt t="62254" x="3365500" y="5422900"/>
          <p14:tracePt t="62270" x="3371850" y="5422900"/>
          <p14:tracePt t="62287" x="3378200" y="5422900"/>
          <p14:tracePt t="62304" x="3384550" y="5422900"/>
          <p14:tracePt t="62320" x="3409950" y="5422900"/>
          <p14:tracePt t="62337" x="3416300" y="5410200"/>
          <p14:tracePt t="62366" x="3422650" y="5410200"/>
          <p14:tracePt t="62390" x="3429000" y="5410200"/>
          <p14:tracePt t="62406" x="3435350" y="5403850"/>
          <p14:tracePt t="62414" x="3454400" y="5403850"/>
          <p14:tracePt t="62422" x="3473450" y="5397500"/>
          <p14:tracePt t="62454" x="3473450" y="5391150"/>
          <p14:tracePt t="62494" x="3473450" y="5384800"/>
          <p14:tracePt t="62534" x="3473450" y="5372100"/>
          <p14:tracePt t="62550" x="3473450" y="5359400"/>
          <p14:tracePt t="62566" x="3473450" y="5353050"/>
          <p14:tracePt t="62574" x="3473450" y="5334000"/>
          <p14:tracePt t="62587" x="3473450" y="5321300"/>
          <p14:tracePt t="62604" x="3473450" y="5302250"/>
          <p14:tracePt t="62621" x="3473450" y="5270500"/>
          <p14:tracePt t="62637" x="3473450" y="5238750"/>
          <p14:tracePt t="62638" x="3473450" y="5232400"/>
          <p14:tracePt t="62654" x="3473450" y="5213350"/>
          <p14:tracePt t="62678" x="3473450" y="5200650"/>
          <p14:tracePt t="62694" x="3473450" y="5194300"/>
          <p14:tracePt t="62734" x="3473450" y="5187950"/>
          <p14:tracePt t="62758" x="3473450" y="5181600"/>
          <p14:tracePt t="62766" x="3460750" y="5168900"/>
          <p14:tracePt t="62790" x="3448050" y="5162550"/>
          <p14:tracePt t="62798" x="3441700" y="5156200"/>
          <p14:tracePt t="62806" x="3429000" y="5149850"/>
          <p14:tracePt t="62821" x="3422650" y="5149850"/>
          <p14:tracePt t="62837" x="3409950" y="5137150"/>
          <p14:tracePt t="62854" x="3365500" y="5111750"/>
          <p14:tracePt t="62871" x="3340100" y="5105400"/>
          <p14:tracePt t="62887" x="3327400" y="5099050"/>
          <p14:tracePt t="62904" x="3308350" y="5086350"/>
          <p14:tracePt t="62921" x="3289300" y="5086350"/>
          <p14:tracePt t="62937" x="3270250" y="5086350"/>
          <p14:tracePt t="62954" x="3238500" y="5073650"/>
          <p14:tracePt t="62971" x="3200400" y="5073650"/>
          <p14:tracePt t="62987" x="3155950" y="5073650"/>
          <p14:tracePt t="63004" x="3092450" y="5073650"/>
          <p14:tracePt t="63021" x="3022600" y="5073650"/>
          <p14:tracePt t="63038" x="2933700" y="5073650"/>
          <p14:tracePt t="63054" x="2851150" y="5073650"/>
          <p14:tracePt t="63071" x="2806700" y="5073650"/>
          <p14:tracePt t="63088" x="2762250" y="5073650"/>
          <p14:tracePt t="63105" x="2711450" y="5073650"/>
          <p14:tracePt t="63121" x="2673350" y="5073650"/>
          <p14:tracePt t="63137" x="2635250" y="5073650"/>
          <p14:tracePt t="63154" x="2609850" y="5073650"/>
          <p14:tracePt t="63171" x="2565400" y="5073650"/>
          <p14:tracePt t="63187" x="2501900" y="5073650"/>
          <p14:tracePt t="63204" x="2444750" y="5073650"/>
          <p14:tracePt t="63221" x="2387600" y="5086350"/>
          <p14:tracePt t="63238" x="2330450" y="5092700"/>
          <p14:tracePt t="63238" x="2292350" y="5092700"/>
          <p14:tracePt t="63254" x="2241550" y="5111750"/>
          <p14:tracePt t="63271" x="2203450" y="5111750"/>
          <p14:tracePt t="63287" x="2165350" y="5124450"/>
          <p14:tracePt t="63304" x="2139950" y="5137150"/>
          <p14:tracePt t="63321" x="2114550" y="5156200"/>
          <p14:tracePt t="63338" x="2101850" y="5168900"/>
          <p14:tracePt t="63354" x="2082800" y="5200650"/>
          <p14:tracePt t="63371" x="2076450" y="5226050"/>
          <p14:tracePt t="63387" x="2076450" y="5232400"/>
          <p14:tracePt t="63404" x="2076450" y="5238750"/>
          <p14:tracePt t="63421" x="2076450" y="5264150"/>
          <p14:tracePt t="63437" x="2076450" y="5270500"/>
          <p14:tracePt t="63454" x="2076450" y="5276850"/>
          <p14:tracePt t="63471" x="2076450" y="5302250"/>
          <p14:tracePt t="63487" x="2076450" y="5308600"/>
          <p14:tracePt t="63504" x="2076450" y="5327650"/>
          <p14:tracePt t="63521" x="2089150" y="5340350"/>
          <p14:tracePt t="63537" x="2095500" y="5359400"/>
          <p14:tracePt t="63554" x="2101850" y="5365750"/>
          <p14:tracePt t="63571" x="2120900" y="5378450"/>
          <p14:tracePt t="63588" x="2127250" y="5378450"/>
          <p14:tracePt t="63605" x="2159000" y="5378450"/>
          <p14:tracePt t="63621" x="2216150" y="5378450"/>
          <p14:tracePt t="63638" x="2260600" y="5378450"/>
          <p14:tracePt t="63638" x="2298700" y="5378450"/>
          <p14:tracePt t="63654" x="2355850" y="5378450"/>
          <p14:tracePt t="63671" x="2413000" y="5378450"/>
          <p14:tracePt t="63688" x="2482850" y="5397500"/>
          <p14:tracePt t="63704" x="2546350" y="5403850"/>
          <p14:tracePt t="63721" x="2603500" y="5416550"/>
          <p14:tracePt t="63738" x="2679700" y="5422900"/>
          <p14:tracePt t="63754" x="2736850" y="5422900"/>
          <p14:tracePt t="63771" x="2781300" y="5441950"/>
          <p14:tracePt t="63787" x="2838450" y="5454650"/>
          <p14:tracePt t="63804" x="2882900" y="5454650"/>
          <p14:tracePt t="63821" x="2921000" y="5454650"/>
          <p14:tracePt t="63838" x="2959100" y="5454650"/>
          <p14:tracePt t="63854" x="2990850" y="5454650"/>
          <p14:tracePt t="63871" x="3003550" y="5454650"/>
          <p14:tracePt t="63888" x="3028950" y="5454650"/>
          <p14:tracePt t="63904" x="3060700" y="5454650"/>
          <p14:tracePt t="63921" x="3117850" y="5454650"/>
          <p14:tracePt t="63938" x="3162300" y="5454650"/>
          <p14:tracePt t="63954" x="3213100" y="5454650"/>
          <p14:tracePt t="63971" x="3270250" y="5454650"/>
          <p14:tracePt t="63988" x="3327400" y="5441950"/>
          <p14:tracePt t="64004" x="3371850" y="5435600"/>
          <p14:tracePt t="64021" x="3397250" y="5422900"/>
          <p14:tracePt t="64038" x="3429000" y="5397500"/>
          <p14:tracePt t="64054" x="3441700" y="5391150"/>
          <p14:tracePt t="64071" x="3448050" y="5391150"/>
          <p14:tracePt t="64088" x="3460750" y="5384800"/>
          <p14:tracePt t="64104" x="3479800" y="5378450"/>
          <p14:tracePt t="64121" x="3492500" y="5359400"/>
          <p14:tracePt t="64138" x="3517900" y="5353050"/>
          <p14:tracePt t="64155" x="3524250" y="5346700"/>
          <p14:tracePt t="64171" x="3556000" y="5327650"/>
          <p14:tracePt t="64188" x="3562350" y="5321300"/>
          <p14:tracePt t="64204" x="3587750" y="5302250"/>
          <p14:tracePt t="64222" x="3594100" y="5302250"/>
          <p14:tracePt t="64238" x="3600450" y="5295900"/>
          <p14:tracePt t="64270" x="3600450" y="5289550"/>
          <p14:tracePt t="64278" x="3613150" y="5283200"/>
          <p14:tracePt t="64302" x="3613150" y="5276850"/>
          <p14:tracePt t="64318" x="3613150" y="5257800"/>
          <p14:tracePt t="64326" x="3613150" y="5245100"/>
          <p14:tracePt t="64338" x="3613150" y="5238750"/>
          <p14:tracePt t="64355" x="3613150" y="5213350"/>
          <p14:tracePt t="64371" x="3613150" y="5207000"/>
          <p14:tracePt t="64388" x="3613150" y="5175250"/>
          <p14:tracePt t="64404" x="3606800" y="5156200"/>
          <p14:tracePt t="64421" x="3594100" y="5137150"/>
          <p14:tracePt t="64438" x="3575050" y="5086350"/>
          <p14:tracePt t="64454" x="3568700" y="5073650"/>
          <p14:tracePt t="64471" x="3543300" y="5041900"/>
          <p14:tracePt t="64488" x="3524250" y="5016500"/>
          <p14:tracePt t="64504" x="3498850" y="4991100"/>
          <p14:tracePt t="64521" x="3486150" y="4972050"/>
          <p14:tracePt t="64538" x="3467100" y="4953000"/>
          <p14:tracePt t="64554" x="3441700" y="4946650"/>
          <p14:tracePt t="64571" x="3416300" y="4940300"/>
          <p14:tracePt t="64588" x="3397250" y="4921250"/>
          <p14:tracePt t="64604" x="3384550" y="4914900"/>
          <p14:tracePt t="64621" x="3371850" y="4908550"/>
          <p14:tracePt t="64638" x="3346450" y="4908550"/>
          <p14:tracePt t="64654" x="3314700" y="4908550"/>
          <p14:tracePt t="64671" x="3295650" y="4908550"/>
          <p14:tracePt t="64688" x="3251200" y="4908550"/>
          <p14:tracePt t="64704" x="3168650" y="4908550"/>
          <p14:tracePt t="64721" x="3079750" y="4908550"/>
          <p14:tracePt t="64738" x="3003550" y="4908550"/>
          <p14:tracePt t="64754" x="2895600" y="4908550"/>
          <p14:tracePt t="64771" x="2787650" y="4908550"/>
          <p14:tracePt t="64788" x="2679700" y="4895850"/>
          <p14:tracePt t="64804" x="2571750" y="4895850"/>
          <p14:tracePt t="64821" x="2476500" y="4895850"/>
          <p14:tracePt t="64838" x="2381250" y="4895850"/>
          <p14:tracePt t="64855" x="2330450" y="4895850"/>
          <p14:tracePt t="64871" x="2292350" y="4895850"/>
          <p14:tracePt t="64888" x="2260600" y="4895850"/>
          <p14:tracePt t="64904" x="2228850" y="4895850"/>
          <p14:tracePt t="64921" x="2203450" y="4895850"/>
          <p14:tracePt t="64938" x="2190750" y="4902200"/>
          <p14:tracePt t="64954" x="2171700" y="4902200"/>
          <p14:tracePt t="64971" x="2152650" y="4902200"/>
          <p14:tracePt t="64988" x="2127250" y="4914900"/>
          <p14:tracePt t="65007" x="2108200" y="4927600"/>
          <p14:tracePt t="65021" x="2089150" y="4933950"/>
          <p14:tracePt t="65039" x="2063750" y="4959350"/>
          <p14:tracePt t="65055" x="2051050" y="4972050"/>
          <p14:tracePt t="65071" x="2032000" y="4997450"/>
          <p14:tracePt t="65088" x="2019300" y="5010150"/>
          <p14:tracePt t="65105" x="2006600" y="5029200"/>
          <p14:tracePt t="65126" x="2006600" y="5041900"/>
          <p14:tracePt t="65138" x="2000250" y="5048250"/>
          <p14:tracePt t="65158" x="2000250" y="5054600"/>
          <p14:tracePt t="65183" x="2000250" y="5067300"/>
          <p14:tracePt t="65198" x="2000250" y="5080000"/>
          <p14:tracePt t="65206" x="2000250" y="5086350"/>
          <p14:tracePt t="65221" x="2000250" y="5092700"/>
          <p14:tracePt t="65238" x="2000250" y="5118100"/>
          <p14:tracePt t="65238" x="2000250" y="5124450"/>
          <p14:tracePt t="65255" x="2000250" y="5130800"/>
          <p14:tracePt t="65271" x="2000250" y="5143500"/>
          <p14:tracePt t="65288" x="2019300" y="5168900"/>
          <p14:tracePt t="65305" x="2025650" y="5207000"/>
          <p14:tracePt t="65321" x="2032000" y="5213350"/>
          <p14:tracePt t="65338" x="2057400" y="5232400"/>
          <p14:tracePt t="65355" x="2076450" y="5251450"/>
          <p14:tracePt t="65371" x="2095500" y="5276850"/>
          <p14:tracePt t="65388" x="2108200" y="5283200"/>
          <p14:tracePt t="65405" x="2139950" y="5289550"/>
          <p14:tracePt t="65421" x="2171700" y="5295900"/>
          <p14:tracePt t="65438" x="2184400" y="5295900"/>
          <p14:tracePt t="65439" x="2203450" y="5295900"/>
          <p14:tracePt t="65455" x="2254250" y="5295900"/>
          <p14:tracePt t="65471" x="2311400" y="5295900"/>
          <p14:tracePt t="65488" x="2400300" y="5295900"/>
          <p14:tracePt t="65505" x="2495550" y="5295900"/>
          <p14:tracePt t="65521" x="2559050" y="5295900"/>
          <p14:tracePt t="65538" x="2616200" y="5295900"/>
          <p14:tracePt t="65555" x="2654300" y="5295900"/>
          <p14:tracePt t="65571" x="2686050" y="5314950"/>
          <p14:tracePt t="65588" x="2717800" y="5314950"/>
          <p14:tracePt t="65605" x="2730500" y="5321300"/>
          <p14:tracePt t="65621" x="2755900" y="5321300"/>
          <p14:tracePt t="65638" x="2800350" y="5334000"/>
          <p14:tracePt t="65639" x="2806700" y="5340350"/>
          <p14:tracePt t="65655" x="2851150" y="5340350"/>
          <p14:tracePt t="65671" x="2914650" y="5359400"/>
          <p14:tracePt t="65688" x="2990850" y="5359400"/>
          <p14:tracePt t="65705" x="3041650" y="5359400"/>
          <p14:tracePt t="65721" x="3098800" y="5359400"/>
          <p14:tracePt t="65738" x="3143250" y="5359400"/>
          <p14:tracePt t="65755" x="3181350" y="5359400"/>
          <p14:tracePt t="65772" x="3194050" y="5359400"/>
          <p14:tracePt t="65788" x="3219450" y="5359400"/>
          <p14:tracePt t="65805" x="3232150" y="5359400"/>
          <p14:tracePt t="65821" x="3263900" y="5359400"/>
          <p14:tracePt t="65838" x="3270250" y="5359400"/>
          <p14:tracePt t="65839" x="3289300" y="5359400"/>
          <p14:tracePt t="65855" x="3314700" y="5372100"/>
          <p14:tracePt t="65872" x="3352800" y="5378450"/>
          <p14:tracePt t="65888" x="3397250" y="5384800"/>
          <p14:tracePt t="65905" x="3435350" y="5384800"/>
          <p14:tracePt t="65921" x="3479800" y="5384800"/>
          <p14:tracePt t="65938" x="3524250" y="5384800"/>
          <p14:tracePt t="65955" x="3562350" y="5384800"/>
          <p14:tracePt t="65971" x="3594100" y="5384800"/>
          <p14:tracePt t="65988" x="3606800" y="5384800"/>
          <p14:tracePt t="66005" x="3638550" y="5384800"/>
          <p14:tracePt t="66135" x="3644900" y="5378450"/>
          <p14:tracePt t="66143" x="3644900" y="5365750"/>
          <p14:tracePt t="66159" x="3644900" y="5359400"/>
          <p14:tracePt t="66983" x="3644900" y="5372100"/>
          <p14:tracePt t="66991" x="3644900" y="5378450"/>
          <p14:tracePt t="67005" x="3644900" y="5391150"/>
          <p14:tracePt t="67022" x="3644900" y="5410200"/>
          <p14:tracePt t="67039" x="3644900" y="5435600"/>
          <p14:tracePt t="67055" x="3663950" y="5467350"/>
          <p14:tracePt t="67072" x="3689350" y="5505450"/>
          <p14:tracePt t="67088" x="3727450" y="5537200"/>
          <p14:tracePt t="67105" x="3740150" y="5556250"/>
          <p14:tracePt t="67122" x="3784600" y="5581650"/>
          <p14:tracePt t="67138" x="3816350" y="5588000"/>
          <p14:tracePt t="67155" x="3867150" y="5607050"/>
          <p14:tracePt t="67172" x="3917950" y="5613400"/>
          <p14:tracePt t="67188" x="3949700" y="5613400"/>
          <p14:tracePt t="67205" x="3975100" y="5613400"/>
          <p14:tracePt t="67222" x="3981450" y="5613400"/>
          <p14:tracePt t="67352" x="3987800" y="5626100"/>
          <p14:tracePt t="67359" x="3987800" y="5651500"/>
          <p14:tracePt t="67372" x="3987800" y="5664200"/>
          <p14:tracePt t="67388" x="3987800" y="5753100"/>
          <p14:tracePt t="67405" x="4013200" y="5867400"/>
          <p14:tracePt t="67422" x="4032250" y="5943600"/>
          <p14:tracePt t="67438" x="4044950" y="6007100"/>
          <p14:tracePt t="67439" x="4044950" y="6013450"/>
          <p14:tracePt t="67455" x="4044950" y="6026150"/>
          <p14:tracePt t="67472" x="4044950" y="6045200"/>
          <p14:tracePt t="67489" x="4051300" y="6051550"/>
          <p14:tracePt t="67511" x="4051300" y="6064250"/>
          <p14:tracePt t="67522" x="4051300" y="6070600"/>
          <p14:tracePt t="67538" x="4057650" y="6096000"/>
          <p14:tracePt t="67555" x="4057650" y="6102350"/>
          <p14:tracePt t="67623" x="4057650" y="6089650"/>
          <p14:tracePt t="67631" x="4057650" y="6051550"/>
          <p14:tracePt t="67639" x="4057650" y="6013450"/>
          <p14:tracePt t="67655" x="4057650" y="5943600"/>
          <p14:tracePt t="67672" x="4057650" y="5886450"/>
          <p14:tracePt t="67688" x="4057650" y="5822950"/>
          <p14:tracePt t="67705" x="4057650" y="5778500"/>
          <p14:tracePt t="67722" x="4057650" y="5753100"/>
          <p14:tracePt t="67739" x="4057650" y="5721350"/>
          <p14:tracePt t="67755" x="4038600" y="5695950"/>
          <p14:tracePt t="67772" x="4038600" y="5683250"/>
          <p14:tracePt t="67789" x="4032250" y="5657850"/>
          <p14:tracePt t="67805" x="4032250" y="5645150"/>
          <p14:tracePt t="67822" x="4032250" y="5638800"/>
          <p14:tracePt t="68207" x="4032250" y="5619750"/>
          <p14:tracePt t="68263" x="4032250" y="5613400"/>
          <p14:tracePt t="68311" x="4038600" y="5613400"/>
          <p14:tracePt t="68319" x="4044950" y="5613400"/>
          <p14:tracePt t="68351" x="4064000" y="5613400"/>
          <p14:tracePt t="68359" x="4070350" y="5613400"/>
          <p14:tracePt t="68383" x="4076700" y="5613400"/>
          <p14:tracePt t="68399" x="4083050" y="5613400"/>
          <p14:tracePt t="68407" x="4095750" y="5613400"/>
          <p14:tracePt t="68415" x="4102100" y="5613400"/>
          <p14:tracePt t="68423" x="4108450" y="5613400"/>
          <p14:tracePt t="68439" x="4114800" y="5607050"/>
          <p14:tracePt t="68479" x="4121150" y="5600700"/>
          <p14:tracePt t="68543" x="4121150" y="5581650"/>
          <p14:tracePt t="68663" x="4121150" y="5575300"/>
          <p14:tracePt t="68679" x="4114800" y="5568950"/>
          <p14:tracePt t="68855" x="4121150" y="5568950"/>
          <p14:tracePt t="68871" x="4140200" y="5568950"/>
          <p14:tracePt t="68879" x="4146550" y="5568950"/>
          <p14:tracePt t="68896" x="4152900" y="5568950"/>
          <p14:tracePt t="68911" x="4159250" y="5568950"/>
          <p14:tracePt t="68922" x="4178300" y="5568950"/>
          <p14:tracePt t="68939" x="4184650" y="5568950"/>
          <p14:tracePt t="68955" x="4191000" y="5568950"/>
          <p14:tracePt t="69007" x="4197350" y="5568950"/>
          <p14:tracePt t="69015" x="4203700" y="5568950"/>
          <p14:tracePt t="69031" x="4216400" y="5562600"/>
          <p14:tracePt t="69039" x="4222750" y="5556250"/>
          <p14:tracePt t="69071" x="4222750" y="5543550"/>
          <p14:tracePt t="69079" x="4222750" y="5537200"/>
          <p14:tracePt t="69159" x="4222750" y="5530850"/>
          <p14:tracePt t="69247" x="4222750" y="5537200"/>
          <p14:tracePt t="69255" x="4222750" y="5549900"/>
          <p14:tracePt t="69272" x="4222750" y="5556250"/>
          <p14:tracePt t="69327" x="4222750" y="5562600"/>
          <p14:tracePt t="69399" x="4222750" y="5549900"/>
          <p14:tracePt t="69407" x="4260850" y="5530850"/>
          <p14:tracePt t="69422" x="4375150" y="5492750"/>
          <p14:tracePt t="69439" x="4749800" y="5384800"/>
          <p14:tracePt t="69439" x="4991100" y="5334000"/>
          <p14:tracePt t="69456" x="5581650" y="5200650"/>
          <p14:tracePt t="69472" x="6292850" y="5099050"/>
          <p14:tracePt t="69489" x="6819900" y="5048250"/>
          <p14:tracePt t="69505" x="7162800" y="4984750"/>
          <p14:tracePt t="69522" x="7359650" y="4946650"/>
          <p14:tracePt t="69539" x="7404100" y="4946650"/>
          <p14:tracePt t="69672" x="7385050" y="4940300"/>
          <p14:tracePt t="69680" x="7366000" y="4933950"/>
          <p14:tracePt t="69690" x="7359650" y="4921250"/>
          <p14:tracePt t="69706" x="7289800" y="4851400"/>
          <p14:tracePt t="69722" x="7226300" y="4787900"/>
          <p14:tracePt t="69739" x="7156450" y="4711700"/>
          <p14:tracePt t="69756" x="7105650" y="4610100"/>
          <p14:tracePt t="69772" x="7080250" y="4464050"/>
          <p14:tracePt t="69789" x="7067550" y="4324350"/>
          <p14:tracePt t="69806" x="7067550" y="4165600"/>
          <p14:tracePt t="69822" x="7073900" y="4038600"/>
          <p14:tracePt t="69839" x="7137400" y="3886200"/>
          <p14:tracePt t="69839" x="7156450" y="3822700"/>
          <p14:tracePt t="69856" x="7219950" y="3721100"/>
          <p14:tracePt t="69872" x="7245350" y="3663950"/>
          <p14:tracePt t="69889" x="7264400" y="3613150"/>
          <p14:tracePt t="69906" x="7270750" y="3587750"/>
          <p14:tracePt t="70040" x="7270750" y="3581400"/>
          <p14:tracePt t="70128" x="7270750" y="3575050"/>
          <p14:tracePt t="70144" x="7270750" y="3562350"/>
          <p14:tracePt t="70152" x="7264400" y="3549650"/>
          <p14:tracePt t="70176" x="7264400" y="3543300"/>
          <p14:tracePt t="70216" x="7264400" y="3536950"/>
          <p14:tracePt t="70256" x="7264400" y="3524250"/>
          <p14:tracePt t="70280" x="7264400" y="3511550"/>
          <p14:tracePt t="70296" x="7264400" y="3505200"/>
          <p14:tracePt t="70320" x="7270750" y="3498850"/>
          <p14:tracePt t="70376" x="7277100" y="3492500"/>
          <p14:tracePt t="70408" x="7296150" y="3492500"/>
          <p14:tracePt t="70416" x="7302500" y="3492500"/>
          <p14:tracePt t="70424" x="7308850" y="3492500"/>
          <p14:tracePt t="70439" x="7334250" y="3492500"/>
          <p14:tracePt t="70456" x="7353300" y="3492500"/>
          <p14:tracePt t="70472" x="7366000" y="3492500"/>
          <p14:tracePt t="70489" x="7391400" y="3511550"/>
          <p14:tracePt t="70506" x="7397750" y="3524250"/>
          <p14:tracePt t="70522" x="7397750" y="3549650"/>
          <p14:tracePt t="70539" x="7397750" y="3556000"/>
          <p14:tracePt t="70556" x="7397750" y="3581400"/>
          <p14:tracePt t="70572" x="7397750" y="3587750"/>
          <p14:tracePt t="70864" x="7397750" y="3606800"/>
          <p14:tracePt t="70880" x="7397750" y="3619500"/>
          <p14:tracePt t="70889" x="7404100" y="3638550"/>
          <p14:tracePt t="70906" x="7404100" y="3663950"/>
          <p14:tracePt t="70923" x="7404100" y="3683000"/>
          <p14:tracePt t="70939" x="7404100" y="3721100"/>
          <p14:tracePt t="70956" x="7404100" y="3752850"/>
          <p14:tracePt t="70972" x="7404100" y="3797300"/>
          <p14:tracePt t="70989" x="7404100" y="3854450"/>
          <p14:tracePt t="71006" x="7404100" y="3905250"/>
          <p14:tracePt t="71023" x="7404100" y="3987800"/>
          <p14:tracePt t="71024" x="7404100" y="4025900"/>
          <p14:tracePt t="71039" x="7404100" y="4051300"/>
          <p14:tracePt t="71056" x="7385050" y="4191000"/>
          <p14:tracePt t="71073" x="7346950" y="4305300"/>
          <p14:tracePt t="71089" x="7315200" y="4375150"/>
          <p14:tracePt t="71106" x="7245350" y="4483100"/>
          <p14:tracePt t="71123" x="7194550" y="4540250"/>
          <p14:tracePt t="71139" x="7105650" y="4610100"/>
          <p14:tracePt t="71156" x="7004050" y="4654550"/>
          <p14:tracePt t="71173" x="6921500" y="4667250"/>
          <p14:tracePt t="71189" x="6845300" y="4667250"/>
          <p14:tracePt t="71206" x="6775450" y="4667250"/>
          <p14:tracePt t="71223" x="6718300" y="4622800"/>
          <p14:tracePt t="71239" x="6661150" y="4508500"/>
          <p14:tracePt t="71240" x="6635750" y="4464050"/>
          <p14:tracePt t="71256" x="6616700" y="4349750"/>
          <p14:tracePt t="71273" x="6616700" y="4260850"/>
          <p14:tracePt t="71289" x="6629400" y="4191000"/>
          <p14:tracePt t="71306" x="6635750" y="4178300"/>
          <p14:tracePt t="71323" x="6654800" y="4146550"/>
          <p14:tracePt t="71339" x="6667500" y="4133850"/>
          <p14:tracePt t="71356" x="6673850" y="4127500"/>
          <p14:tracePt t="71400" x="6680200" y="4127500"/>
          <p14:tracePt t="71408" x="6699250" y="4127500"/>
          <p14:tracePt t="71416" x="6718300" y="4127500"/>
          <p14:tracePt t="71424" x="6737350" y="4159250"/>
          <p14:tracePt t="71439" x="6756400" y="4191000"/>
          <p14:tracePt t="71456" x="6826250" y="4279900"/>
          <p14:tracePt t="71473" x="6851650" y="4324350"/>
          <p14:tracePt t="71489" x="6864350" y="4362450"/>
          <p14:tracePt t="71506" x="6870700" y="4375150"/>
          <p14:tracePt t="71528" x="6870700" y="4387850"/>
          <p14:tracePt t="71584" x="6877050" y="4381500"/>
          <p14:tracePt t="71593" x="6877050" y="4343400"/>
          <p14:tracePt t="71606" x="6877050" y="4286250"/>
          <p14:tracePt t="71623" x="6877050" y="4114800"/>
          <p14:tracePt t="71640" x="6877050" y="3937000"/>
          <p14:tracePt t="71656" x="6877050" y="3892550"/>
          <p14:tracePt t="71673" x="6877050" y="3860800"/>
          <p14:tracePt t="71689" x="6877050" y="3854450"/>
          <p14:tracePt t="71736" x="6877050" y="3829050"/>
          <p14:tracePt t="71744" x="6877050" y="3816350"/>
          <p14:tracePt t="71756" x="6877050" y="3778250"/>
          <p14:tracePt t="71773" x="6877050" y="3740150"/>
          <p14:tracePt t="71808" x="6870700" y="3733800"/>
          <p14:tracePt t="71824" x="6858000" y="3733800"/>
          <p14:tracePt t="71832" x="6858000" y="3759200"/>
          <p14:tracePt t="71840" x="6851650" y="3790950"/>
          <p14:tracePt t="71856" x="6851650" y="3816350"/>
          <p14:tracePt t="71873" x="6845300" y="3829050"/>
          <p14:tracePt t="71904" x="6845300" y="3848100"/>
          <p14:tracePt t="71912" x="6838950" y="3854450"/>
          <p14:tracePt t="71936" x="6826250" y="3860800"/>
          <p14:tracePt t="71944" x="6819900" y="3867150"/>
          <p14:tracePt t="71956" x="6813550" y="3879850"/>
          <p14:tracePt t="71973" x="6807200" y="3892550"/>
          <p14:tracePt t="71989" x="6794500" y="3937000"/>
          <p14:tracePt t="72006" x="6775450" y="3981450"/>
          <p14:tracePt t="72023" x="6775450" y="4038600"/>
          <p14:tracePt t="72040" x="6775450" y="4121150"/>
          <p14:tracePt t="72056" x="6775450" y="4165600"/>
          <p14:tracePt t="72073" x="6775450" y="4197350"/>
          <p14:tracePt t="72089" x="6775450" y="4203700"/>
          <p14:tracePt t="72106" x="6775450" y="4210050"/>
          <p14:tracePt t="72168" x="6775450" y="4222750"/>
          <p14:tracePt t="72200" x="6788150" y="4222750"/>
          <p14:tracePt t="72208" x="6800850" y="4222750"/>
          <p14:tracePt t="72217" x="6807200" y="4216400"/>
          <p14:tracePt t="72224" x="6807200" y="4210050"/>
          <p14:tracePt t="72239" x="6807200" y="4203700"/>
          <p14:tracePt t="72256" x="6807200" y="4165600"/>
          <p14:tracePt t="72273" x="6807200" y="4133850"/>
          <p14:tracePt t="72290" x="6807200" y="4089400"/>
          <p14:tracePt t="72306" x="6807200" y="4070350"/>
          <p14:tracePt t="72323" x="6807200" y="4057650"/>
          <p14:tracePt t="72340" x="6807200" y="4051300"/>
          <p14:tracePt t="72504" x="6813550" y="4044950"/>
          <p14:tracePt t="72584" x="6826250" y="4044950"/>
          <p14:tracePt t="72624" x="6838950" y="4044950"/>
          <p14:tracePt t="72640" x="6845300" y="4032250"/>
          <p14:tracePt t="72664" x="6851650" y="4025900"/>
          <p14:tracePt t="72672" x="6851650" y="4019550"/>
          <p14:tracePt t="72680" x="6864350" y="4013200"/>
          <p14:tracePt t="72712" x="6864350" y="4006850"/>
          <p14:tracePt t="72720" x="6864350" y="4000500"/>
          <p14:tracePt t="72736" x="6864350" y="3981450"/>
          <p14:tracePt t="72744" x="6864350" y="3975100"/>
          <p14:tracePt t="72760" x="6864350" y="3968750"/>
          <p14:tracePt t="72773" x="6864350" y="3962400"/>
          <p14:tracePt t="72790" x="6864350" y="3937000"/>
          <p14:tracePt t="72806" x="6864350" y="3930650"/>
          <p14:tracePt t="72823" x="6877050" y="3917950"/>
          <p14:tracePt t="72840" x="6978650" y="3956050"/>
          <p14:tracePt t="72856" x="7105650" y="4006850"/>
          <p14:tracePt t="72873" x="7340600" y="4089400"/>
          <p14:tracePt t="72890" x="7664450" y="4203700"/>
          <p14:tracePt t="72906" x="7740650" y="42164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Search for </a:t>
            </a:r>
            <a:r>
              <a:rPr lang="en-CA" sz="4800" b="1" dirty="0" err="1" smtClean="0">
                <a:latin typeface="+mn-lt"/>
              </a:rPr>
              <a:t>ExoPlanets</a:t>
            </a:r>
            <a:endParaRPr lang="en-CA" sz="4800" b="1" dirty="0">
              <a:latin typeface="+mn-lt"/>
            </a:endParaRPr>
          </a:p>
        </p:txBody>
      </p:sp>
      <p:sp>
        <p:nvSpPr>
          <p:cNvPr id="3" name="Rectangle 2"/>
          <p:cNvSpPr/>
          <p:nvPr/>
        </p:nvSpPr>
        <p:spPr>
          <a:xfrm>
            <a:off x="986015" y="1690689"/>
            <a:ext cx="7772400" cy="4154984"/>
          </a:xfrm>
          <a:prstGeom prst="rect">
            <a:avLst/>
          </a:prstGeom>
        </p:spPr>
        <p:txBody>
          <a:bodyPr wrap="square">
            <a:spAutoFit/>
          </a:bodyPr>
          <a:lstStyle/>
          <a:p>
            <a:pPr lvl="0"/>
            <a:r>
              <a:rPr lang="en-CA" sz="2400" dirty="0" smtClean="0">
                <a:solidFill>
                  <a:prstClr val="black"/>
                </a:solidFill>
              </a:rPr>
              <a:t>Since </a:t>
            </a:r>
            <a:r>
              <a:rPr lang="en-CA" sz="2400" dirty="0" smtClean="0">
                <a:solidFill>
                  <a:prstClr val="black"/>
                </a:solidFill>
                <a:hlinkClick r:id="rId4"/>
              </a:rPr>
              <a:t>Gordon Walker and Bruce Campbell </a:t>
            </a:r>
            <a:r>
              <a:rPr lang="en-CA" sz="2400" dirty="0" smtClean="0">
                <a:solidFill>
                  <a:prstClr val="black"/>
                </a:solidFill>
              </a:rPr>
              <a:t>developed the Doppler technique to look for perturbations on stars that could be caused by very large planets in orbit about them in the 1980s, astronomers, using that technique and the more successful transit (eclipse) technique have confirmed more than 3000 planets in orbit about other stars.  The </a:t>
            </a:r>
            <a:r>
              <a:rPr lang="en-CA" sz="2400" dirty="0">
                <a:hlinkClick r:id="rId5"/>
              </a:rPr>
              <a:t>Exoplanet Orbit Database</a:t>
            </a:r>
            <a:r>
              <a:rPr lang="en-CA" sz="2400" dirty="0" smtClean="0">
                <a:solidFill>
                  <a:prstClr val="black"/>
                </a:solidFill>
              </a:rPr>
              <a:t> lists another 3000 probable candidates.  This exploration leads us to believe that almost all stars have planets.  As we find evermore candidates, we begin to focus on those that might be life-habitable.</a:t>
            </a:r>
          </a:p>
          <a:p>
            <a:pPr lvl="0"/>
            <a:endParaRPr lang="en-CA" sz="2400" dirty="0" smtClean="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1586800"/>
      </p:ext>
    </p:extLst>
  </p:cSld>
  <p:clrMapOvr>
    <a:masterClrMapping/>
  </p:clrMapOvr>
  <mc:AlternateContent xmlns:mc="http://schemas.openxmlformats.org/markup-compatibility/2006" xmlns:p14="http://schemas.microsoft.com/office/powerpoint/2010/main">
    <mc:Choice Requires="p14">
      <p:transition spd="slow" p14:dur="2000" advTm="155059"/>
    </mc:Choice>
    <mc:Fallback xmlns="">
      <p:transition spd="slow" advTm="15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63" x="7658100" y="4229100"/>
          <p14:tracePt t="1471" x="7378700" y="4279900"/>
          <p14:tracePt t="1480" x="7048500" y="4324350"/>
          <p14:tracePt t="1496" x="6438900" y="4419600"/>
          <p14:tracePt t="1513" x="5835650" y="4419600"/>
          <p14:tracePt t="1530" x="5410200" y="4432300"/>
          <p14:tracePt t="1547" x="5130800" y="4457700"/>
          <p14:tracePt t="1564" x="4806950" y="4457700"/>
          <p14:tracePt t="1580" x="4311650" y="4457700"/>
          <p14:tracePt t="1597" x="3454400" y="4445000"/>
          <p14:tracePt t="1613" x="2222500" y="4273550"/>
          <p14:tracePt t="1630" x="819150" y="4095750"/>
          <p14:tracePt t="1631" x="12700" y="3905250"/>
          <p14:tracePt t="2196" x="25400" y="1270000"/>
          <p14:tracePt t="2213" x="228600" y="1143000"/>
          <p14:tracePt t="2230" x="450850" y="1003300"/>
          <p14:tracePt t="2247" x="787400" y="838200"/>
          <p14:tracePt t="2247" x="971550" y="774700"/>
          <p14:tracePt t="2263" x="1574800" y="603250"/>
          <p14:tracePt t="2280" x="2387600" y="495300"/>
          <p14:tracePt t="2297" x="3168650" y="495300"/>
          <p14:tracePt t="2313" x="3943350" y="495300"/>
          <p14:tracePt t="2330" x="4584700" y="584200"/>
          <p14:tracePt t="2347" x="5022850" y="685800"/>
          <p14:tracePt t="2363" x="5289550" y="768350"/>
          <p14:tracePt t="2380" x="5435600" y="819150"/>
          <p14:tracePt t="2396" x="5467350" y="819150"/>
          <p14:tracePt t="2413" x="5486400" y="819150"/>
          <p14:tracePt t="2447" x="5492750" y="819150"/>
          <p14:tracePt t="2551" x="5492750" y="812800"/>
          <p14:tracePt t="2615" x="5492750" y="825500"/>
          <p14:tracePt t="2623" x="5492750" y="882650"/>
          <p14:tracePt t="2631" x="5492750" y="908050"/>
          <p14:tracePt t="2647" x="5492750" y="946150"/>
          <p14:tracePt t="2663" x="5492750" y="1041400"/>
          <p14:tracePt t="2680" x="5492750" y="1098550"/>
          <p14:tracePt t="2697" x="5486400" y="1155700"/>
          <p14:tracePt t="2713" x="5441950" y="1244600"/>
          <p14:tracePt t="2730" x="5403850" y="1301750"/>
          <p14:tracePt t="2747" x="5378450" y="1327150"/>
          <p14:tracePt t="2763" x="5353050" y="1352550"/>
          <p14:tracePt t="2780" x="5314950" y="1390650"/>
          <p14:tracePt t="2797" x="5283200" y="1403350"/>
          <p14:tracePt t="2814" x="5226050" y="1454150"/>
          <p14:tracePt t="2830" x="5149850" y="1517650"/>
          <p14:tracePt t="2847" x="5086350" y="1568450"/>
          <p14:tracePt t="2847" x="5067300" y="1587500"/>
          <p14:tracePt t="2863" x="5060950" y="1593850"/>
          <p14:tracePt t="2911" x="5048250" y="1593850"/>
          <p14:tracePt t="2975" x="5035550" y="1593850"/>
          <p14:tracePt t="3016" x="5029200" y="1593850"/>
          <p14:tracePt t="3023" x="5022850" y="1593850"/>
          <p14:tracePt t="3047" x="4997450" y="1593850"/>
          <p14:tracePt t="3063" x="4978400" y="1593850"/>
          <p14:tracePt t="3080" x="4972050" y="1587500"/>
          <p14:tracePt t="3096" x="4965700" y="1581150"/>
          <p14:tracePt t="3167" x="4959350" y="1581150"/>
          <p14:tracePt t="3175" x="4953000" y="1581150"/>
          <p14:tracePt t="3191" x="4946650" y="1581150"/>
          <p14:tracePt t="3215" x="4927600" y="1581150"/>
          <p14:tracePt t="3255" x="4921250" y="1574800"/>
          <p14:tracePt t="3263" x="4902200" y="1555750"/>
          <p14:tracePt t="3280" x="4876800" y="1536700"/>
          <p14:tracePt t="3297" x="4832350" y="1504950"/>
          <p14:tracePt t="3314" x="4800600" y="1485900"/>
          <p14:tracePt t="3330" x="4775200" y="1460500"/>
          <p14:tracePt t="3347" x="4768850" y="1454150"/>
          <p14:tracePt t="3363" x="4756150" y="1454150"/>
          <p14:tracePt t="3380" x="4749800" y="1447800"/>
          <p14:tracePt t="3397" x="4737100" y="1428750"/>
          <p14:tracePt t="3413" x="4730750" y="1422400"/>
          <p14:tracePt t="3430" x="4718050" y="1390650"/>
          <p14:tracePt t="3447" x="4711700" y="1384300"/>
          <p14:tracePt t="3463" x="4705350" y="1365250"/>
          <p14:tracePt t="3480" x="4699000" y="1346200"/>
          <p14:tracePt t="3600" x="4699000" y="1352550"/>
          <p14:tracePt t="3607" x="4699000" y="1358900"/>
          <p14:tracePt t="3615" x="4705350" y="1371600"/>
          <p14:tracePt t="3630" x="4718050" y="1390650"/>
          <p14:tracePt t="3647" x="4724400" y="1409700"/>
          <p14:tracePt t="3663" x="4749800" y="1409700"/>
          <p14:tracePt t="3680" x="4813300" y="1403350"/>
          <p14:tracePt t="3697" x="4927600" y="1358900"/>
          <p14:tracePt t="3714" x="5060950" y="1308100"/>
          <p14:tracePt t="3730" x="5194300" y="1257300"/>
          <p14:tracePt t="3748" x="5264150" y="1238250"/>
          <p14:tracePt t="3764" x="5314950" y="1212850"/>
          <p14:tracePt t="3783" x="5321300" y="1212850"/>
          <p14:tracePt t="3808" x="5334000" y="1212850"/>
          <p14:tracePt t="3879" x="5340350" y="1212850"/>
          <p14:tracePt t="3928" x="5359400" y="1212850"/>
          <p14:tracePt t="3975" x="5378450" y="1225550"/>
          <p14:tracePt t="3992" x="5384800" y="1225550"/>
          <p14:tracePt t="4000" x="5391150" y="1225550"/>
          <p14:tracePt t="4013" x="5397500" y="1225550"/>
          <p14:tracePt t="4031" x="5441950" y="1225550"/>
          <p14:tracePt t="4031" x="5467350" y="1225550"/>
          <p14:tracePt t="4047" x="5537200" y="1225550"/>
          <p14:tracePt t="4064" x="5765800" y="1225550"/>
          <p14:tracePt t="4080" x="6115050" y="1238250"/>
          <p14:tracePt t="4097" x="6438900" y="1238250"/>
          <p14:tracePt t="4114" x="6705600" y="1276350"/>
          <p14:tracePt t="4130" x="6864350" y="1301750"/>
          <p14:tracePt t="4147" x="6889750" y="1320800"/>
          <p14:tracePt t="4164" x="6896100" y="1333500"/>
          <p14:tracePt t="4180" x="6896100" y="1358900"/>
          <p14:tracePt t="4197" x="6896100" y="1390650"/>
          <p14:tracePt t="4214" x="6896100" y="1403350"/>
          <p14:tracePt t="4231" x="6896100" y="1428750"/>
          <p14:tracePt t="4320" x="6896100" y="1435100"/>
          <p14:tracePt t="4336" x="6889750" y="1435100"/>
          <p14:tracePt t="4344" x="6877050" y="1422400"/>
          <p14:tracePt t="4351" x="6864350" y="1409700"/>
          <p14:tracePt t="4364" x="6864350" y="1403350"/>
          <p14:tracePt t="4380" x="6858000" y="1365250"/>
          <p14:tracePt t="4397" x="6858000" y="1358900"/>
          <p14:tracePt t="4414" x="6851650" y="1352550"/>
          <p14:tracePt t="5024" x="6845300" y="1352550"/>
          <p14:tracePt t="5056" x="6845300" y="1358900"/>
          <p14:tracePt t="5064" x="6832600" y="1377950"/>
          <p14:tracePt t="5080" x="6832600" y="1384300"/>
          <p14:tracePt t="5096" x="6832600" y="1390650"/>
          <p14:tracePt t="5104" x="6826250" y="1397000"/>
          <p14:tracePt t="5121" x="6819900" y="1422400"/>
          <p14:tracePt t="5130" x="6800850" y="1441450"/>
          <p14:tracePt t="5147" x="6781800" y="1473200"/>
          <p14:tracePt t="5164" x="6775450" y="1492250"/>
          <p14:tracePt t="5180" x="6762750" y="1524000"/>
          <p14:tracePt t="5197" x="6743700" y="1555750"/>
          <p14:tracePt t="5214" x="6743700" y="1568450"/>
          <p14:tracePt t="5231" x="6737350" y="1587500"/>
          <p14:tracePt t="5248" x="6737350" y="1593850"/>
          <p14:tracePt t="5264" x="6737350" y="1600200"/>
          <p14:tracePt t="5280" x="6718300" y="1619250"/>
          <p14:tracePt t="5297" x="6711950" y="1676400"/>
          <p14:tracePt t="5314" x="6711950" y="1739900"/>
          <p14:tracePt t="5331" x="6699250" y="1854200"/>
          <p14:tracePt t="5347" x="6699250" y="1962150"/>
          <p14:tracePt t="5364" x="6699250" y="2044700"/>
          <p14:tracePt t="5381" x="6832600" y="2127250"/>
          <p14:tracePt t="5397" x="7080250" y="2139950"/>
          <p14:tracePt t="5414" x="7391400" y="2184400"/>
          <p14:tracePt t="5431" x="7581900" y="2184400"/>
          <p14:tracePt t="5448" x="7670800" y="2139950"/>
          <p14:tracePt t="5464" x="7759700" y="1974850"/>
          <p14:tracePt t="5481" x="7924800" y="1797050"/>
          <p14:tracePt t="5497" x="8045450" y="1708150"/>
          <p14:tracePt t="5514" x="8153400" y="1651000"/>
          <p14:tracePt t="5531" x="8191500" y="1631950"/>
          <p14:tracePt t="5547" x="8197850" y="1625600"/>
          <p14:tracePt t="5624" x="8147050" y="1625600"/>
          <p14:tracePt t="5632" x="8064500" y="1625600"/>
          <p14:tracePt t="5647" x="7956550" y="1625600"/>
          <p14:tracePt t="5664" x="7505700" y="1631950"/>
          <p14:tracePt t="5681" x="7092950" y="1682750"/>
          <p14:tracePt t="5697" x="6591300" y="1841500"/>
          <p14:tracePt t="5714" x="6070600" y="1949450"/>
          <p14:tracePt t="5731" x="5581650" y="2070100"/>
          <p14:tracePt t="5747" x="5232400" y="2114550"/>
          <p14:tracePt t="5764" x="4921250" y="2146300"/>
          <p14:tracePt t="5781" x="4610100" y="2146300"/>
          <p14:tracePt t="5797" x="4152900" y="2146300"/>
          <p14:tracePt t="5814" x="3441700" y="2146300"/>
          <p14:tracePt t="5831" x="2489200" y="2146300"/>
          <p14:tracePt t="5847" x="1606550" y="2146300"/>
          <p14:tracePt t="5848" x="1289050" y="2146300"/>
          <p14:tracePt t="5864" x="603250" y="2165350"/>
          <p14:tracePt t="5881" x="203200" y="2165350"/>
          <p14:tracePt t="6680" x="6350" y="1390650"/>
          <p14:tracePt t="6713" x="6350" y="1422400"/>
          <p14:tracePt t="6720" x="19050" y="1428750"/>
          <p14:tracePt t="6731" x="25400" y="1441450"/>
          <p14:tracePt t="6748" x="50800" y="1479550"/>
          <p14:tracePt t="6764" x="101600" y="1530350"/>
          <p14:tracePt t="6781" x="196850" y="1574800"/>
          <p14:tracePt t="6798" x="393700" y="1600200"/>
          <p14:tracePt t="6814" x="622300" y="1600200"/>
          <p14:tracePt t="6831" x="812800" y="1600200"/>
          <p14:tracePt t="6848" x="857250" y="1600200"/>
          <p14:tracePt t="6896" x="863600" y="1606550"/>
          <p14:tracePt t="6912" x="863600" y="1612900"/>
          <p14:tracePt t="6920" x="863600" y="1619250"/>
          <p14:tracePt t="6931" x="863600" y="1625600"/>
          <p14:tracePt t="6948" x="850900" y="1638300"/>
          <p14:tracePt t="6964" x="844550" y="1638300"/>
          <p14:tracePt t="6981" x="819150" y="1644650"/>
          <p14:tracePt t="6998" x="812800" y="1644650"/>
          <p14:tracePt t="7040" x="806450" y="1651000"/>
          <p14:tracePt t="7049" x="793750" y="1657350"/>
          <p14:tracePt t="7056" x="793750" y="1663700"/>
          <p14:tracePt t="7064" x="781050" y="1682750"/>
          <p14:tracePt t="7081" x="768350" y="1739900"/>
          <p14:tracePt t="7098" x="749300" y="1797050"/>
          <p14:tracePt t="7114" x="723900" y="1866900"/>
          <p14:tracePt t="7131" x="698500" y="1962150"/>
          <p14:tracePt t="7148" x="679450" y="2025650"/>
          <p14:tracePt t="7164" x="666750" y="2089150"/>
          <p14:tracePt t="7181" x="660400" y="2101850"/>
          <p14:tracePt t="7198" x="660400" y="2114550"/>
          <p14:tracePt t="7344" x="660400" y="2108200"/>
          <p14:tracePt t="7353" x="660400" y="2089150"/>
          <p14:tracePt t="7364" x="660400" y="2057400"/>
          <p14:tracePt t="7381" x="660400" y="1981200"/>
          <p14:tracePt t="7398" x="660400" y="1905000"/>
          <p14:tracePt t="7415" x="660400" y="1809750"/>
          <p14:tracePt t="7431" x="660400" y="1746250"/>
          <p14:tracePt t="7448" x="660400" y="1676400"/>
          <p14:tracePt t="7449" x="660400" y="1651000"/>
          <p14:tracePt t="7465" x="660400" y="1574800"/>
          <p14:tracePt t="7481" x="660400" y="1517650"/>
          <p14:tracePt t="7498" x="660400" y="1460500"/>
          <p14:tracePt t="7514" x="673100" y="1416050"/>
          <p14:tracePt t="7531" x="673100" y="1390650"/>
          <p14:tracePt t="7547" x="679450" y="1384300"/>
          <p14:tracePt t="7768" x="679450" y="1390650"/>
          <p14:tracePt t="7825" x="679450" y="1403350"/>
          <p14:tracePt t="7872" x="679450" y="1416050"/>
          <p14:tracePt t="7889" x="679450" y="1422400"/>
          <p14:tracePt t="7920" x="679450" y="1428750"/>
          <p14:tracePt t="7928" x="679450" y="1435100"/>
          <p14:tracePt t="7961" x="679450" y="1454150"/>
          <p14:tracePt t="8024" x="679450" y="1460500"/>
          <p14:tracePt t="8041" x="679450" y="1466850"/>
          <p14:tracePt t="8048" x="679450" y="1473200"/>
          <p14:tracePt t="8064" x="679450" y="1492250"/>
          <p14:tracePt t="8081" x="679450" y="1498600"/>
          <p14:tracePt t="8457" x="679450" y="1504950"/>
          <p14:tracePt t="8473" x="679450" y="1511300"/>
          <p14:tracePt t="8481" x="679450" y="1530350"/>
          <p14:tracePt t="8498" x="679450" y="1543050"/>
          <p14:tracePt t="8515" x="679450" y="1549400"/>
          <p14:tracePt t="8531" x="679450" y="1568450"/>
          <p14:tracePt t="8825" x="692150" y="1587500"/>
          <p14:tracePt t="8833" x="692150" y="1593850"/>
          <p14:tracePt t="8848" x="692150" y="1625600"/>
          <p14:tracePt t="8865" x="698500" y="1695450"/>
          <p14:tracePt t="8881" x="717550" y="1746250"/>
          <p14:tracePt t="8898" x="717550" y="1778000"/>
          <p14:tracePt t="8915" x="717550" y="1803400"/>
          <p14:tracePt t="8932" x="723900" y="1809750"/>
          <p14:tracePt t="9225" x="723900" y="1835150"/>
          <p14:tracePt t="9233" x="723900" y="1841500"/>
          <p14:tracePt t="9249" x="723900" y="1847850"/>
          <p14:tracePt t="9265" x="723900" y="1866900"/>
          <p14:tracePt t="9601" x="723900" y="1892300"/>
          <p14:tracePt t="9609" x="723900" y="1917700"/>
          <p14:tracePt t="9617" x="717550" y="1962150"/>
          <p14:tracePt t="9632" x="711200" y="1987550"/>
          <p14:tracePt t="9649" x="698500" y="2108200"/>
          <p14:tracePt t="9665" x="698500" y="2165350"/>
          <p14:tracePt t="9682" x="698500" y="2209800"/>
          <p14:tracePt t="9698" x="698500" y="2254250"/>
          <p14:tracePt t="9715" x="711200" y="2298700"/>
          <p14:tracePt t="9732" x="723900" y="2317750"/>
          <p14:tracePt t="9748" x="730250" y="2336800"/>
          <p14:tracePt t="9765" x="749300" y="2349500"/>
          <p14:tracePt t="9782" x="762000" y="2349500"/>
          <p14:tracePt t="9798" x="806450" y="2349500"/>
          <p14:tracePt t="9815" x="838200" y="2349500"/>
          <p14:tracePt t="9832" x="882650" y="2349500"/>
          <p14:tracePt t="9833" x="920750" y="2336800"/>
          <p14:tracePt t="9849" x="990600" y="2317750"/>
          <p14:tracePt t="9865" x="1092200" y="2273300"/>
          <p14:tracePt t="9882" x="1225550" y="2209800"/>
          <p14:tracePt t="9898" x="1346200" y="2159000"/>
          <p14:tracePt t="9915" x="1460500" y="2139950"/>
          <p14:tracePt t="9932" x="1543050" y="2114550"/>
          <p14:tracePt t="9948" x="1612900" y="2095500"/>
          <p14:tracePt t="9965" x="1701800" y="2095500"/>
          <p14:tracePt t="9982" x="1771650" y="2095500"/>
          <p14:tracePt t="9998" x="1835150" y="2095500"/>
          <p14:tracePt t="10015" x="1905000" y="2095500"/>
          <p14:tracePt t="10032" x="1949450" y="2095500"/>
          <p14:tracePt t="10048" x="2012950" y="2095500"/>
          <p14:tracePt t="10049" x="2051050" y="2095500"/>
          <p14:tracePt t="10065" x="2146300" y="2108200"/>
          <p14:tracePt t="10082" x="2260600" y="2120900"/>
          <p14:tracePt t="10099" x="2419350" y="2120900"/>
          <p14:tracePt t="10115" x="2540000" y="2120900"/>
          <p14:tracePt t="10132" x="2647950" y="2120900"/>
          <p14:tracePt t="10148" x="2705100" y="2120900"/>
          <p14:tracePt t="10165" x="2743200" y="2120900"/>
          <p14:tracePt t="10182" x="2755900" y="2120900"/>
          <p14:tracePt t="10201" x="2774950" y="2120900"/>
          <p14:tracePt t="10217" x="2781300" y="2120900"/>
          <p14:tracePt t="10417" x="2787650" y="2120900"/>
          <p14:tracePt t="10425" x="2787650" y="2127250"/>
          <p14:tracePt t="10433" x="2787650" y="2146300"/>
          <p14:tracePt t="10448" x="2787650" y="2152650"/>
          <p14:tracePt t="10465" x="2774950" y="2178050"/>
          <p14:tracePt t="10482" x="2768600" y="2190750"/>
          <p14:tracePt t="10498" x="2755900" y="2203450"/>
          <p14:tracePt t="10522" x="2749550" y="2203450"/>
          <p14:tracePt t="10537" x="2743200" y="2203450"/>
          <p14:tracePt t="10548" x="2730500" y="2203450"/>
          <p14:tracePt t="10565" x="2711450" y="2203450"/>
          <p14:tracePt t="10582" x="2679700" y="2203450"/>
          <p14:tracePt t="10599" x="2654300" y="2203450"/>
          <p14:tracePt t="10615" x="2584450" y="2159000"/>
          <p14:tracePt t="10633" x="2520950" y="2120900"/>
          <p14:tracePt t="10633" x="2508250" y="2101850"/>
          <p14:tracePt t="10649" x="2476500" y="2082800"/>
          <p14:tracePt t="10649" x="2457450" y="2063750"/>
          <p14:tracePt t="10665" x="2419350" y="2038350"/>
          <p14:tracePt t="10682" x="2387600" y="2019300"/>
          <p14:tracePt t="10698" x="2362200" y="1993900"/>
          <p14:tracePt t="10715" x="2336800" y="1981200"/>
          <p14:tracePt t="10732" x="2317750" y="1962150"/>
          <p14:tracePt t="10748" x="2298700" y="1955800"/>
          <p14:tracePt t="10765" x="2266950" y="1949450"/>
          <p14:tracePt t="10782" x="2260600" y="1943100"/>
          <p14:tracePt t="10799" x="2235200" y="1943100"/>
          <p14:tracePt t="10815" x="2222500" y="1943100"/>
          <p14:tracePt t="10832" x="2190750" y="1943100"/>
          <p14:tracePt t="10848" x="2133600" y="1981200"/>
          <p14:tracePt t="10849" x="2101850" y="2012950"/>
          <p14:tracePt t="10865" x="2057400" y="2038350"/>
          <p14:tracePt t="10882" x="2006600" y="2070100"/>
          <p14:tracePt t="10898" x="1981200" y="2082800"/>
          <p14:tracePt t="10915" x="1949450" y="2101850"/>
          <p14:tracePt t="10932" x="1936750" y="2108200"/>
          <p14:tracePt t="10949" x="1924050" y="2108200"/>
          <p14:tracePt t="10965" x="1911350" y="2108200"/>
          <p14:tracePt t="10982" x="1885950" y="2108200"/>
          <p14:tracePt t="10999" x="1841500" y="2108200"/>
          <p14:tracePt t="11015" x="1771650" y="2108200"/>
          <p14:tracePt t="11032" x="1695450" y="2108200"/>
          <p14:tracePt t="11049" x="1612900" y="2108200"/>
          <p14:tracePt t="11049" x="1562100" y="2120900"/>
          <p14:tracePt t="11066" x="1479550" y="2133600"/>
          <p14:tracePt t="11082" x="1435100" y="2133600"/>
          <p14:tracePt t="11099" x="1416050" y="2133600"/>
          <p14:tracePt t="11115" x="1390650" y="2133600"/>
          <p14:tracePt t="11145" x="1384300" y="2139950"/>
          <p14:tracePt t="11161" x="1377950" y="2146300"/>
          <p14:tracePt t="11249" x="1377950" y="2152650"/>
          <p14:tracePt t="11257" x="1377950" y="2159000"/>
          <p14:tracePt t="11265" x="1384300" y="2159000"/>
          <p14:tracePt t="11282" x="1416050" y="2171700"/>
          <p14:tracePt t="11299" x="1473200" y="2171700"/>
          <p14:tracePt t="11315" x="1581150" y="2171700"/>
          <p14:tracePt t="11332" x="1644650" y="2171700"/>
          <p14:tracePt t="11349" x="1727200" y="2165350"/>
          <p14:tracePt t="11365" x="1797050" y="2139950"/>
          <p14:tracePt t="11382" x="1841500" y="2127250"/>
          <p14:tracePt t="11399" x="1885950" y="2120900"/>
          <p14:tracePt t="11415" x="1930400" y="2101850"/>
          <p14:tracePt t="11432" x="1968500" y="2095500"/>
          <p14:tracePt t="11449" x="1987550" y="2076450"/>
          <p14:tracePt t="11449" x="2006600" y="2076450"/>
          <p14:tracePt t="11465" x="2032000" y="2051050"/>
          <p14:tracePt t="11482" x="2057400" y="2051050"/>
          <p14:tracePt t="11499" x="2089150" y="2038350"/>
          <p14:tracePt t="11515" x="2120900" y="2032000"/>
          <p14:tracePt t="11532" x="2171700" y="2012950"/>
          <p14:tracePt t="11549" x="2228850" y="2006600"/>
          <p14:tracePt t="11566" x="2273300" y="1993900"/>
          <p14:tracePt t="11582" x="2330450" y="1993900"/>
          <p14:tracePt t="11599" x="2393950" y="1993900"/>
          <p14:tracePt t="11615" x="2425700" y="1993900"/>
          <p14:tracePt t="11632" x="2463800" y="1993900"/>
          <p14:tracePt t="11650" x="2520950" y="2006600"/>
          <p14:tracePt t="11665" x="2546350" y="2019300"/>
          <p14:tracePt t="11682" x="2578100" y="2019300"/>
          <p14:tracePt t="11699" x="2628900" y="2025650"/>
          <p14:tracePt t="11715" x="2679700" y="2025650"/>
          <p14:tracePt t="11732" x="2749550" y="2038350"/>
          <p14:tracePt t="11749" x="2819400" y="2057400"/>
          <p14:tracePt t="11765" x="2901950" y="2063750"/>
          <p14:tracePt t="11783" x="2959100" y="2063750"/>
          <p14:tracePt t="11799" x="2990850" y="2063750"/>
          <p14:tracePt t="11815" x="3003550" y="2063750"/>
          <p14:tracePt t="11832" x="3028950" y="2063750"/>
          <p14:tracePt t="11849" x="3035300" y="2063750"/>
          <p14:tracePt t="11865" x="3041650" y="2063750"/>
          <p14:tracePt t="11882" x="3048000" y="2063750"/>
          <p14:tracePt t="11899" x="3054350" y="2063750"/>
          <p14:tracePt t="11915" x="3067050" y="2063750"/>
          <p14:tracePt t="11932" x="3073400" y="2063750"/>
          <p14:tracePt t="11949" x="3079750" y="2057400"/>
          <p14:tracePt t="11986" x="3086100" y="2051050"/>
          <p14:tracePt t="12393" x="3092450" y="2044700"/>
          <p14:tracePt t="12401" x="3111500" y="2019300"/>
          <p14:tracePt t="12416" x="3130550" y="2019300"/>
          <p14:tracePt t="12432" x="3219450" y="2019300"/>
          <p14:tracePt t="12449" x="3327400" y="2006600"/>
          <p14:tracePt t="12465" x="3479800" y="1974850"/>
          <p14:tracePt t="12482" x="3536950" y="1962150"/>
          <p14:tracePt t="12499" x="3575050" y="1962150"/>
          <p14:tracePt t="12516" x="3581400" y="1955800"/>
          <p14:tracePt t="12537" x="3587750" y="1949450"/>
          <p14:tracePt t="12690" x="3606800" y="1949450"/>
          <p14:tracePt t="12706" x="3613150" y="1943100"/>
          <p14:tracePt t="12716" x="3619500" y="1936750"/>
          <p14:tracePt t="12794" x="3625850" y="1936750"/>
          <p14:tracePt t="12810" x="3644900" y="1936750"/>
          <p14:tracePt t="12826" x="3651250" y="1936750"/>
          <p14:tracePt t="12834" x="3657600" y="1936750"/>
          <p14:tracePt t="12849" x="3663950" y="1936750"/>
          <p14:tracePt t="12850" x="3676650" y="1936750"/>
          <p14:tracePt t="12866" x="3695700" y="1936750"/>
          <p14:tracePt t="12882" x="3727450" y="1936750"/>
          <p14:tracePt t="12899" x="3733800" y="1936750"/>
          <p14:tracePt t="12916" x="3759200" y="1936750"/>
          <p14:tracePt t="12932" x="3765550" y="1936750"/>
          <p14:tracePt t="13242" x="3740150" y="1936750"/>
          <p14:tracePt t="13250" x="3733800" y="1936750"/>
          <p14:tracePt t="13266" x="3702050" y="1936750"/>
          <p14:tracePt t="13282" x="3676650" y="1936750"/>
          <p14:tracePt t="13299" x="3644900" y="1936750"/>
          <p14:tracePt t="13316" x="3619500" y="1936750"/>
          <p14:tracePt t="13338" x="3613150" y="1936750"/>
          <p14:tracePt t="13354" x="3594100" y="1936750"/>
          <p14:tracePt t="13706" x="3587750" y="1924050"/>
          <p14:tracePt t="13962" x="3581400" y="1924050"/>
          <p14:tracePt t="13978" x="3575050" y="1924050"/>
          <p14:tracePt t="13986" x="3568700" y="1924050"/>
          <p14:tracePt t="13999" x="3562350" y="1930400"/>
          <p14:tracePt t="14016" x="3536950" y="1943100"/>
          <p14:tracePt t="14033" x="3530600" y="1949450"/>
          <p14:tracePt t="14050" x="3486150" y="1974850"/>
          <p14:tracePt t="14066" x="3479800" y="1974850"/>
          <p14:tracePt t="14083" x="3448050" y="1974850"/>
          <p14:tracePt t="14099" x="3397250" y="1974850"/>
          <p14:tracePt t="14116" x="3302000" y="1974850"/>
          <p14:tracePt t="14133" x="3219450" y="1943100"/>
          <p14:tracePt t="14149" x="3149600" y="1905000"/>
          <p14:tracePt t="14166" x="3092450" y="1885950"/>
          <p14:tracePt t="14183" x="3016250" y="1847850"/>
          <p14:tracePt t="14199" x="2946400" y="1835150"/>
          <p14:tracePt t="14216" x="2914650" y="1835150"/>
          <p14:tracePt t="14233" x="2863850" y="1835150"/>
          <p14:tracePt t="14234" x="2819400" y="1835150"/>
          <p14:tracePt t="14249" x="2781300" y="1835150"/>
          <p14:tracePt t="14266" x="2616200" y="1835150"/>
          <p14:tracePt t="14283" x="2457450" y="1841500"/>
          <p14:tracePt t="14299" x="2298700" y="1866900"/>
          <p14:tracePt t="14316" x="2152650" y="1879600"/>
          <p14:tracePt t="14333" x="2025650" y="1898650"/>
          <p14:tracePt t="14349" x="1930400" y="1924050"/>
          <p14:tracePt t="14366" x="1860550" y="1930400"/>
          <p14:tracePt t="14383" x="1841500" y="1930400"/>
          <p14:tracePt t="14399" x="1822450" y="1930400"/>
          <p14:tracePt t="14416" x="1816100" y="1930400"/>
          <p14:tracePt t="14450" x="1809750" y="1930400"/>
          <p14:tracePt t="14546" x="1797050" y="1943100"/>
          <p14:tracePt t="14586" x="1803400" y="1949450"/>
          <p14:tracePt t="14594" x="1809750" y="1949450"/>
          <p14:tracePt t="14602" x="1822450" y="1962150"/>
          <p14:tracePt t="14616" x="1841500" y="1962150"/>
          <p14:tracePt t="14633" x="1885950" y="1962150"/>
          <p14:tracePt t="14649" x="1911350" y="1974850"/>
          <p14:tracePt t="14650" x="1936750" y="1974850"/>
          <p14:tracePt t="14666" x="1968500" y="1981200"/>
          <p14:tracePt t="14683" x="1987550" y="1987550"/>
          <p14:tracePt t="14699" x="2019300" y="2006600"/>
          <p14:tracePt t="14717" x="2032000" y="2006600"/>
          <p14:tracePt t="14733" x="2051050" y="2012950"/>
          <p14:tracePt t="14750" x="2076450" y="2019300"/>
          <p14:tracePt t="14766" x="2120900" y="2038350"/>
          <p14:tracePt t="14783" x="2139950" y="2057400"/>
          <p14:tracePt t="14799" x="2184400" y="2057400"/>
          <p14:tracePt t="14816" x="2216150" y="2063750"/>
          <p14:tracePt t="14833" x="2266950" y="2070100"/>
          <p14:tracePt t="14849" x="2305050" y="2070100"/>
          <p14:tracePt t="14850" x="2311400" y="2070100"/>
          <p14:tracePt t="14866" x="2343150" y="2070100"/>
          <p14:tracePt t="14883" x="2387600" y="2070100"/>
          <p14:tracePt t="14899" x="2413000" y="2070100"/>
          <p14:tracePt t="14916" x="2457450" y="2070100"/>
          <p14:tracePt t="14933" x="2495550" y="2070100"/>
          <p14:tracePt t="14949" x="2565400" y="2070100"/>
          <p14:tracePt t="14967" x="2609850" y="2070100"/>
          <p14:tracePt t="14983" x="2667000" y="2070100"/>
          <p14:tracePt t="15000" x="2717800" y="2070100"/>
          <p14:tracePt t="15016" x="2762250" y="2070100"/>
          <p14:tracePt t="15033" x="2857500" y="2057400"/>
          <p14:tracePt t="15050" x="2946400" y="2032000"/>
          <p14:tracePt t="15066" x="3016250" y="2000250"/>
          <p14:tracePt t="15083" x="3054350" y="2000250"/>
          <p14:tracePt t="15099" x="3098800" y="2000250"/>
          <p14:tracePt t="15116" x="3130550" y="1987550"/>
          <p14:tracePt t="15133" x="3143250" y="1987550"/>
          <p14:tracePt t="15149" x="3155950" y="1987550"/>
          <p14:tracePt t="15166" x="3168650" y="1987550"/>
          <p14:tracePt t="15183" x="3175000" y="1987550"/>
          <p14:tracePt t="15199" x="3181350" y="1987550"/>
          <p14:tracePt t="15216" x="3187700" y="1987550"/>
          <p14:tracePt t="15233" x="3206750" y="1987550"/>
          <p14:tracePt t="15250" x="3219450" y="1987550"/>
          <p14:tracePt t="15250" x="3225800" y="1987550"/>
          <p14:tracePt t="15266" x="3251200" y="1987550"/>
          <p14:tracePt t="15283" x="3257550" y="1987550"/>
          <p14:tracePt t="15299" x="3289300" y="1987550"/>
          <p14:tracePt t="15316" x="3314700" y="1981200"/>
          <p14:tracePt t="15333" x="3340100" y="1981200"/>
          <p14:tracePt t="15349" x="3384550" y="1968500"/>
          <p14:tracePt t="15366" x="3390900" y="1955800"/>
          <p14:tracePt t="15383" x="3409950" y="1949450"/>
          <p14:tracePt t="15399" x="3435350" y="1936750"/>
          <p14:tracePt t="15416" x="3460750" y="1911350"/>
          <p14:tracePt t="15433" x="3498850" y="1860550"/>
          <p14:tracePt t="15450" x="3511550" y="1847850"/>
          <p14:tracePt t="15466" x="3536950" y="1841500"/>
          <p14:tracePt t="15483" x="3543300" y="1835150"/>
          <p14:tracePt t="15522" x="3549650" y="1835150"/>
          <p14:tracePt t="15546" x="3568700" y="1835150"/>
          <p14:tracePt t="15554" x="3575050" y="1835150"/>
          <p14:tracePt t="15690" x="3575050" y="1816100"/>
          <p14:tracePt t="15698" x="3575050" y="1790700"/>
          <p14:tracePt t="15716" x="3575050" y="1746250"/>
          <p14:tracePt t="15733" x="3562350" y="1708150"/>
          <p14:tracePt t="15750" x="3543300" y="1676400"/>
          <p14:tracePt t="15766" x="3505200" y="1638300"/>
          <p14:tracePt t="15783" x="3486150" y="1612900"/>
          <p14:tracePt t="15800" x="3460750" y="1593850"/>
          <p14:tracePt t="15816" x="3422650" y="1581150"/>
          <p14:tracePt t="15833" x="3390900" y="1568450"/>
          <p14:tracePt t="15850" x="3308350" y="1562100"/>
          <p14:tracePt t="15851" x="3295650" y="1562100"/>
          <p14:tracePt t="15866" x="3200400" y="1562100"/>
          <p14:tracePt t="15883" x="3111500" y="1562100"/>
          <p14:tracePt t="15900" x="3048000" y="1562100"/>
          <p14:tracePt t="15916" x="2965450" y="1549400"/>
          <p14:tracePt t="15933" x="2921000" y="1536700"/>
          <p14:tracePt t="15950" x="2876550" y="1536700"/>
          <p14:tracePt t="15967" x="2819400" y="1536700"/>
          <p14:tracePt t="15984" x="2774950" y="1536700"/>
          <p14:tracePt t="16000" x="2730500" y="1536700"/>
          <p14:tracePt t="16016" x="2686050" y="1536700"/>
          <p14:tracePt t="16033" x="2609850" y="1536700"/>
          <p14:tracePt t="16050" x="2565400" y="1543050"/>
          <p14:tracePt t="16050" x="2540000" y="1562100"/>
          <p14:tracePt t="16066" x="2489200" y="1581150"/>
          <p14:tracePt t="16083" x="2457450" y="1587500"/>
          <p14:tracePt t="16100" x="2432050" y="1612900"/>
          <p14:tracePt t="16116" x="2381250" y="1631950"/>
          <p14:tracePt t="16133" x="2343150" y="1651000"/>
          <p14:tracePt t="16150" x="2298700" y="1657350"/>
          <p14:tracePt t="16166" x="2273300" y="1676400"/>
          <p14:tracePt t="16183" x="2241550" y="1701800"/>
          <p14:tracePt t="16200" x="2203450" y="1714500"/>
          <p14:tracePt t="16216" x="2171700" y="1733550"/>
          <p14:tracePt t="16233" x="2146300" y="1752600"/>
          <p14:tracePt t="16250" x="2101850" y="1778000"/>
          <p14:tracePt t="16251" x="2095500" y="1784350"/>
          <p14:tracePt t="16266" x="2063750" y="1803400"/>
          <p14:tracePt t="16283" x="2025650" y="1822450"/>
          <p14:tracePt t="16300" x="2000250" y="1835150"/>
          <p14:tracePt t="16316" x="1974850" y="1847850"/>
          <p14:tracePt t="16333" x="1955800" y="1866900"/>
          <p14:tracePt t="16350" x="1936750" y="1879600"/>
          <p14:tracePt t="16366" x="1917700" y="1885950"/>
          <p14:tracePt t="16383" x="1905000" y="1905000"/>
          <p14:tracePt t="16400" x="1898650" y="1917700"/>
          <p14:tracePt t="16416" x="1885950" y="1949450"/>
          <p14:tracePt t="16433" x="1866900" y="1987550"/>
          <p14:tracePt t="16450" x="1860550" y="2038350"/>
          <p14:tracePt t="16451" x="1860550" y="2070100"/>
          <p14:tracePt t="16466" x="1860550" y="2101850"/>
          <p14:tracePt t="16483" x="1860550" y="2139950"/>
          <p14:tracePt t="16500" x="1866900" y="2178050"/>
          <p14:tracePt t="16517" x="1885950" y="2203450"/>
          <p14:tracePt t="16533" x="1917700" y="2241550"/>
          <p14:tracePt t="16550" x="1936750" y="2254250"/>
          <p14:tracePt t="16566" x="1949450" y="2260600"/>
          <p14:tracePt t="16583" x="1987550" y="2292350"/>
          <p14:tracePt t="16600" x="1993900" y="2292350"/>
          <p14:tracePt t="16617" x="2019300" y="2298700"/>
          <p14:tracePt t="16633" x="2044700" y="2298700"/>
          <p14:tracePt t="16650" x="2076450" y="2298700"/>
          <p14:tracePt t="16651" x="2082800" y="2298700"/>
          <p14:tracePt t="16666" x="2114550" y="2298700"/>
          <p14:tracePt t="16683" x="2146300" y="2298700"/>
          <p14:tracePt t="16700" x="2165350" y="2298700"/>
          <p14:tracePt t="16716" x="2228850" y="2298700"/>
          <p14:tracePt t="16733" x="2286000" y="2298700"/>
          <p14:tracePt t="16750" x="2355850" y="2298700"/>
          <p14:tracePt t="16766" x="2432050" y="2298700"/>
          <p14:tracePt t="16783" x="2501900" y="2298700"/>
          <p14:tracePt t="16800" x="2603500" y="2298700"/>
          <p14:tracePt t="16816" x="2686050" y="2298700"/>
          <p14:tracePt t="16833" x="2749550" y="2298700"/>
          <p14:tracePt t="16850" x="2819400" y="2298700"/>
          <p14:tracePt t="16850" x="2832100" y="2298700"/>
          <p14:tracePt t="16867" x="2876550" y="2298700"/>
          <p14:tracePt t="16883" x="2908300" y="2311400"/>
          <p14:tracePt t="16900" x="2940050" y="2311400"/>
          <p14:tracePt t="16917" x="2965450" y="2317750"/>
          <p14:tracePt t="16934" x="3009900" y="2336800"/>
          <p14:tracePt t="16950" x="3054350" y="2343150"/>
          <p14:tracePt t="16966" x="3117850" y="2355850"/>
          <p14:tracePt t="16983" x="3175000" y="2355850"/>
          <p14:tracePt t="17000" x="3219450" y="2355850"/>
          <p14:tracePt t="17017" x="3263900" y="2355850"/>
          <p14:tracePt t="17033" x="3295650" y="2355850"/>
          <p14:tracePt t="17050" x="3314700" y="2355850"/>
          <p14:tracePt t="17083" x="3333750" y="2355850"/>
          <p14:tracePt t="17091" x="3340100" y="2349500"/>
          <p14:tracePt t="17100" x="3346450" y="2343150"/>
          <p14:tracePt t="17117" x="3365500" y="2311400"/>
          <p14:tracePt t="17133" x="3390900" y="2273300"/>
          <p14:tracePt t="17150" x="3429000" y="2216150"/>
          <p14:tracePt t="17167" x="3460750" y="2159000"/>
          <p14:tracePt t="17184" x="3498850" y="2082800"/>
          <p14:tracePt t="17200" x="3556000" y="2012950"/>
          <p14:tracePt t="17217" x="3594100" y="1955800"/>
          <p14:tracePt t="17233" x="3613150" y="1911350"/>
          <p14:tracePt t="17250" x="3625850" y="1885950"/>
          <p14:tracePt t="17251" x="3625850" y="1866900"/>
          <p14:tracePt t="17267" x="3632200" y="1860550"/>
          <p14:tracePt t="17283" x="3632200" y="1854200"/>
          <p14:tracePt t="17323" x="3632200" y="1835150"/>
          <p14:tracePt t="17330" x="3632200" y="1822450"/>
          <p14:tracePt t="17347" x="3625850" y="1809750"/>
          <p14:tracePt t="17355" x="3625850" y="1797050"/>
          <p14:tracePt t="17367" x="3619500" y="1790700"/>
          <p14:tracePt t="17383" x="3606800" y="1771650"/>
          <p14:tracePt t="17401" x="3600450" y="1746250"/>
          <p14:tracePt t="17417" x="3594100" y="1739900"/>
          <p14:tracePt t="17434" x="3587750" y="1733550"/>
          <p14:tracePt t="17450" x="3562350" y="1727200"/>
          <p14:tracePt t="17451" x="3543300" y="1708150"/>
          <p14:tracePt t="17467" x="3524250" y="1701800"/>
          <p14:tracePt t="17483" x="3498850" y="1695450"/>
          <p14:tracePt t="17500" x="3454400" y="1695450"/>
          <p14:tracePt t="17517" x="3359150" y="1682750"/>
          <p14:tracePt t="17533" x="3251200" y="1682750"/>
          <p14:tracePt t="17550" x="3079750" y="1682750"/>
          <p14:tracePt t="17567" x="2940050" y="1682750"/>
          <p14:tracePt t="17583" x="2762250" y="1682750"/>
          <p14:tracePt t="17600" x="2584450" y="1682750"/>
          <p14:tracePt t="17617" x="2444750" y="1682750"/>
          <p14:tracePt t="17633" x="2336800" y="1682750"/>
          <p14:tracePt t="17650" x="2203450" y="1708150"/>
          <p14:tracePt t="17667" x="2133600" y="1727200"/>
          <p14:tracePt t="17684" x="2051050" y="1771650"/>
          <p14:tracePt t="17700" x="1962150" y="1816100"/>
          <p14:tracePt t="17717" x="1879600" y="1847850"/>
          <p14:tracePt t="17733" x="1822450" y="1873250"/>
          <p14:tracePt t="17750" x="1727200" y="1905000"/>
          <p14:tracePt t="17767" x="1670050" y="1936750"/>
          <p14:tracePt t="17783" x="1587500" y="1981200"/>
          <p14:tracePt t="17800" x="1530350" y="2000250"/>
          <p14:tracePt t="17817" x="1447800" y="2032000"/>
          <p14:tracePt t="17833" x="1390650" y="2051050"/>
          <p14:tracePt t="17850" x="1339850" y="2089150"/>
          <p14:tracePt t="17851" x="1333500" y="2095500"/>
          <p14:tracePt t="17867" x="1308100" y="2120900"/>
          <p14:tracePt t="17883" x="1295400" y="2133600"/>
          <p14:tracePt t="17900" x="1282700" y="2146300"/>
          <p14:tracePt t="17917" x="1282700" y="2159000"/>
          <p14:tracePt t="17934" x="1282700" y="2165350"/>
          <p14:tracePt t="17951" x="1282700" y="2178050"/>
          <p14:tracePt t="17967" x="1282700" y="2184400"/>
          <p14:tracePt t="18259" x="1282700" y="2197100"/>
          <p14:tracePt t="18291" x="1289050" y="2203450"/>
          <p14:tracePt t="18307" x="1295400" y="2203450"/>
          <p14:tracePt t="18315" x="1301750" y="2203450"/>
          <p14:tracePt t="18739" x="1327150" y="2203450"/>
          <p14:tracePt t="18747" x="1346200" y="2209800"/>
          <p14:tracePt t="18763" x="1352550" y="2216150"/>
          <p14:tracePt t="18771" x="1358900" y="2222500"/>
          <p14:tracePt t="18784" x="1371600" y="2235200"/>
          <p14:tracePt t="18800" x="1377950" y="2241550"/>
          <p14:tracePt t="18817" x="1390650" y="2247900"/>
          <p14:tracePt t="18834" x="1422400" y="2266950"/>
          <p14:tracePt t="18850" x="1428750" y="2273300"/>
          <p14:tracePt t="18867" x="1498600" y="2317750"/>
          <p14:tracePt t="18884" x="1530350" y="2324100"/>
          <p14:tracePt t="18900" x="1600200" y="2362200"/>
          <p14:tracePt t="18917" x="1644650" y="2381250"/>
          <p14:tracePt t="18934" x="1720850" y="2425700"/>
          <p14:tracePt t="18950" x="1797050" y="2444750"/>
          <p14:tracePt t="18967" x="1885950" y="2489200"/>
          <p14:tracePt t="18984" x="2051050" y="2540000"/>
          <p14:tracePt t="19000" x="2171700" y="2597150"/>
          <p14:tracePt t="19017" x="2305050" y="2660650"/>
          <p14:tracePt t="19034" x="2413000" y="2717800"/>
          <p14:tracePt t="19051" x="2495550" y="2768600"/>
          <p14:tracePt t="19051" x="2514600" y="2787650"/>
          <p14:tracePt t="19067" x="2590800" y="2863850"/>
          <p14:tracePt t="19084" x="2647950" y="2889250"/>
          <p14:tracePt t="19101" x="2686050" y="2940050"/>
          <p14:tracePt t="19117" x="2724150" y="2978150"/>
          <p14:tracePt t="19134" x="2749550" y="3022600"/>
          <p14:tracePt t="19150" x="2768600" y="3060700"/>
          <p14:tracePt t="19167" x="2781300" y="3092450"/>
          <p14:tracePt t="19184" x="2800350" y="3136900"/>
          <p14:tracePt t="19201" x="2806700" y="3149600"/>
          <p14:tracePt t="19217" x="2806700" y="3155950"/>
          <p14:tracePt t="19234" x="2806700" y="3175000"/>
          <p14:tracePt t="19250" x="2806700" y="3187700"/>
          <p14:tracePt t="19267" x="2806700" y="3206750"/>
          <p14:tracePt t="19284" x="2806700" y="3213100"/>
          <p14:tracePt t="19300" x="2800350" y="3232150"/>
          <p14:tracePt t="19317" x="2755900" y="3238500"/>
          <p14:tracePt t="19334" x="2679700" y="3263900"/>
          <p14:tracePt t="19351" x="2571750" y="3263900"/>
          <p14:tracePt t="19367" x="2463800" y="3263900"/>
          <p14:tracePt t="19384" x="2349500" y="3232150"/>
          <p14:tracePt t="19400" x="2273300" y="3200400"/>
          <p14:tracePt t="19417" x="2216150" y="3181350"/>
          <p14:tracePt t="19434" x="2190750" y="3155950"/>
          <p14:tracePt t="19571" x="2209800" y="3155950"/>
          <p14:tracePt t="19579" x="2228850" y="3155950"/>
          <p14:tracePt t="19587" x="2266950" y="3155950"/>
          <p14:tracePt t="19601" x="2279650" y="3155950"/>
          <p14:tracePt t="19617" x="2362200" y="3155950"/>
          <p14:tracePt t="19634" x="2438400" y="3168650"/>
          <p14:tracePt t="19651" x="2514600" y="3181350"/>
          <p14:tracePt t="19651" x="2527300" y="3194050"/>
          <p14:tracePt t="19668" x="2578100" y="3206750"/>
          <p14:tracePt t="19684" x="2597150" y="3225800"/>
          <p14:tracePt t="19701" x="2603500" y="3225800"/>
          <p14:tracePt t="19717" x="2616200" y="3238500"/>
          <p14:tracePt t="19828" x="2616200" y="3244850"/>
          <p14:tracePt t="19835" x="2616200" y="3251200"/>
          <p14:tracePt t="19852" x="2603500" y="3263900"/>
          <p14:tracePt t="19867" x="2571750" y="3276600"/>
          <p14:tracePt t="19884" x="2514600" y="3295650"/>
          <p14:tracePt t="19901" x="2444750" y="3295650"/>
          <p14:tracePt t="19917" x="2336800" y="3295650"/>
          <p14:tracePt t="19934" x="2260600" y="3295650"/>
          <p14:tracePt t="19951" x="2190750" y="3270250"/>
          <p14:tracePt t="19967" x="2152650" y="3244850"/>
          <p14:tracePt t="19984" x="2139950" y="3232150"/>
          <p14:tracePt t="20001" x="2120900" y="3213100"/>
          <p14:tracePt t="20017" x="2120900" y="3200400"/>
          <p14:tracePt t="20034" x="2114550" y="3194050"/>
          <p14:tracePt t="20051" x="2114550" y="3187700"/>
          <p14:tracePt t="20067" x="2114550" y="3175000"/>
          <p14:tracePt t="20085" x="2114550" y="3162300"/>
          <p14:tracePt t="20101" x="2139950" y="3136900"/>
          <p14:tracePt t="20117" x="2184400" y="3117850"/>
          <p14:tracePt t="20134" x="2216150" y="3117850"/>
          <p14:tracePt t="20151" x="2260600" y="3092450"/>
          <p14:tracePt t="20167" x="2330450" y="3092450"/>
          <p14:tracePt t="20184" x="2438400" y="3092450"/>
          <p14:tracePt t="20201" x="2584450" y="3098800"/>
          <p14:tracePt t="20217" x="2724150" y="3111500"/>
          <p14:tracePt t="20234" x="2882900" y="3111500"/>
          <p14:tracePt t="20251" x="3041650" y="3111500"/>
          <p14:tracePt t="20251" x="3130550" y="3124200"/>
          <p14:tracePt t="20267" x="3238500" y="3124200"/>
          <p14:tracePt t="20284" x="3308350" y="3124200"/>
          <p14:tracePt t="20301" x="3359150" y="3124200"/>
          <p14:tracePt t="20317" x="3365500" y="3124200"/>
          <p14:tracePt t="20356" x="3378200" y="3124200"/>
          <p14:tracePt t="20428" x="3384550" y="3124200"/>
          <p14:tracePt t="20451" x="3384550" y="3111500"/>
          <p14:tracePt t="20467" x="3384550" y="3105150"/>
          <p14:tracePt t="20476" x="3384550" y="3098800"/>
          <p14:tracePt t="20484" x="3384550" y="3092450"/>
          <p14:tracePt t="20501" x="3384550" y="3067050"/>
          <p14:tracePt t="20517" x="3384550" y="3054350"/>
          <p14:tracePt t="20534" x="3384550" y="3028950"/>
          <p14:tracePt t="20551" x="3384550" y="2997200"/>
          <p14:tracePt t="20567" x="3403600" y="2971800"/>
          <p14:tracePt t="20584" x="3511550" y="2940050"/>
          <p14:tracePt t="20601" x="3657600" y="2927350"/>
          <p14:tracePt t="20617" x="3867150" y="2901950"/>
          <p14:tracePt t="20634" x="4083050" y="2870200"/>
          <p14:tracePt t="20651" x="4254500" y="2870200"/>
          <p14:tracePt t="20651" x="4343400" y="2870200"/>
          <p14:tracePt t="20667" x="4483100" y="2870200"/>
          <p14:tracePt t="20684" x="4597400" y="2889250"/>
          <p14:tracePt t="20701" x="4711700" y="2927350"/>
          <p14:tracePt t="20717" x="4781550" y="2933700"/>
          <p14:tracePt t="20734" x="4876800" y="2952750"/>
          <p14:tracePt t="20751" x="4972050" y="2990850"/>
          <p14:tracePt t="20767" x="5054600" y="2997200"/>
          <p14:tracePt t="20784" x="5137150" y="3009900"/>
          <p14:tracePt t="20801" x="5194300" y="3009900"/>
          <p14:tracePt t="20818" x="5226050" y="3016250"/>
          <p14:tracePt t="20834" x="5232400" y="3022600"/>
          <p14:tracePt t="20908" x="5238750" y="3022600"/>
          <p14:tracePt t="20939" x="5257800" y="3016250"/>
          <p14:tracePt t="20956" x="5264150" y="3016250"/>
          <p14:tracePt t="20963" x="5283200" y="2997200"/>
          <p14:tracePt t="20971" x="5308600" y="2990850"/>
          <p14:tracePt t="20984" x="5353050" y="2965450"/>
          <p14:tracePt t="21001" x="5435600" y="2933700"/>
          <p14:tracePt t="21017" x="5600700" y="2908300"/>
          <p14:tracePt t="21034" x="5778500" y="2870200"/>
          <p14:tracePt t="21051" x="5975350" y="2857500"/>
          <p14:tracePt t="21068" x="6070600" y="2857500"/>
          <p14:tracePt t="21084" x="6102350" y="2857500"/>
          <p14:tracePt t="21101" x="6115050" y="2857500"/>
          <p14:tracePt t="21117" x="6140450" y="2857500"/>
          <p14:tracePt t="21134" x="6146800" y="2857500"/>
          <p14:tracePt t="21151" x="6153150" y="2857500"/>
          <p14:tracePt t="21168" x="6178550" y="2857500"/>
          <p14:tracePt t="21184" x="6191250" y="2857500"/>
          <p14:tracePt t="21201" x="6229350" y="2857500"/>
          <p14:tracePt t="21218" x="6242050" y="2857500"/>
          <p14:tracePt t="21234" x="6273800" y="2857500"/>
          <p14:tracePt t="21251" x="6299200" y="2857500"/>
          <p14:tracePt t="21252" x="6305550" y="2857500"/>
          <p14:tracePt t="21268" x="6311900" y="2857500"/>
          <p14:tracePt t="21284" x="6337300" y="2857500"/>
          <p14:tracePt t="21301" x="6343650" y="2851150"/>
          <p14:tracePt t="21318" x="6350000" y="2844800"/>
          <p14:tracePt t="21334" x="6356350" y="2844800"/>
          <p14:tracePt t="21351" x="6375400" y="2832100"/>
          <p14:tracePt t="21380" x="6381750" y="2832100"/>
          <p14:tracePt t="21387" x="6388100" y="2819400"/>
          <p14:tracePt t="21403" x="6394450" y="2813050"/>
          <p14:tracePt t="21418" x="6407150" y="2787650"/>
          <p14:tracePt t="21434" x="6407150" y="2774950"/>
          <p14:tracePt t="21451" x="6407150" y="2743200"/>
          <p14:tracePt t="21468" x="6407150" y="2736850"/>
          <p14:tracePt t="21492" x="6400800" y="2724150"/>
          <p14:tracePt t="21501" x="6388100" y="2724150"/>
          <p14:tracePt t="21518" x="6318250" y="2724150"/>
          <p14:tracePt t="21534" x="6229350" y="2724150"/>
          <p14:tracePt t="21551" x="6083300" y="2768600"/>
          <p14:tracePt t="21568" x="5937250" y="2781300"/>
          <p14:tracePt t="21584" x="5835650" y="2825750"/>
          <p14:tracePt t="21601" x="5778500" y="2838450"/>
          <p14:tracePt t="21618" x="5753100" y="2844800"/>
          <p14:tracePt t="21634" x="5746750" y="2844800"/>
          <p14:tracePt t="21651" x="5734050" y="2844800"/>
          <p14:tracePt t="21668" x="5708650" y="2863850"/>
          <p14:tracePt t="21684" x="5695950" y="2876550"/>
          <p14:tracePt t="21701" x="5670550" y="2901950"/>
          <p14:tracePt t="21718" x="5657850" y="2914650"/>
          <p14:tracePt t="21740" x="5645150" y="2940050"/>
          <p14:tracePt t="22180" x="5619750" y="2927350"/>
          <p14:tracePt t="22188" x="5613400" y="2921000"/>
          <p14:tracePt t="22204" x="5600700" y="2914650"/>
          <p14:tracePt t="22218" x="5594350" y="2901950"/>
          <p14:tracePt t="22540" x="5594350" y="2908300"/>
          <p14:tracePt t="22564" x="5594350" y="2914650"/>
          <p14:tracePt t="22572" x="5588000" y="2921000"/>
          <p14:tracePt t="22585" x="5575300" y="2940050"/>
          <p14:tracePt t="22604" x="5556250" y="2946400"/>
          <p14:tracePt t="22618" x="5549900" y="2946400"/>
          <p14:tracePt t="22635" x="5505450" y="2952750"/>
          <p14:tracePt t="22651" x="5461000" y="2952750"/>
          <p14:tracePt t="22652" x="5429250" y="2952750"/>
          <p14:tracePt t="22668" x="5384800" y="2952750"/>
          <p14:tracePt t="22685" x="5302250" y="2921000"/>
          <p14:tracePt t="22701" x="5245100" y="2882900"/>
          <p14:tracePt t="22718" x="5187950" y="2832100"/>
          <p14:tracePt t="22735" x="5149850" y="2794000"/>
          <p14:tracePt t="22751" x="5130800" y="2749550"/>
          <p14:tracePt t="22768" x="5111750" y="2730500"/>
          <p14:tracePt t="22785" x="5111750" y="2711450"/>
          <p14:tracePt t="22804" x="5111750" y="2705100"/>
          <p14:tracePt t="22828" x="5111750" y="2698750"/>
          <p14:tracePt t="22836" x="5137150" y="2686050"/>
          <p14:tracePt t="22851" x="5162550" y="2686050"/>
          <p14:tracePt t="22868" x="5264150" y="2711450"/>
          <p14:tracePt t="22885" x="5340350" y="2730500"/>
          <p14:tracePt t="22901" x="5403850" y="2762250"/>
          <p14:tracePt t="22918" x="5461000" y="2781300"/>
          <p14:tracePt t="22935" x="5524500" y="2800350"/>
          <p14:tracePt t="22951" x="5568950" y="2806700"/>
          <p14:tracePt t="22968" x="5594350" y="2819400"/>
          <p14:tracePt t="22985" x="5619750" y="2819400"/>
          <p14:tracePt t="23001" x="5632450" y="2819400"/>
          <p14:tracePt t="23019" x="5657850" y="2819400"/>
          <p14:tracePt t="23035" x="5664200" y="2819400"/>
          <p14:tracePt t="23052" x="5695950" y="2813050"/>
          <p14:tracePt t="23068" x="5708650" y="2806700"/>
          <p14:tracePt t="23085" x="5715000" y="2794000"/>
          <p14:tracePt t="23108" x="5715000" y="2774950"/>
          <p14:tracePt t="23452" x="5715000" y="2794000"/>
          <p14:tracePt t="23700" x="5721350" y="2794000"/>
          <p14:tracePt t="23716" x="5740400" y="2774950"/>
          <p14:tracePt t="23732" x="5746750" y="2755900"/>
          <p14:tracePt t="23756" x="5746750" y="2749550"/>
          <p14:tracePt t="23764" x="5753100" y="2724150"/>
          <p14:tracePt t="23788" x="5759450" y="2717800"/>
          <p14:tracePt t="23828" x="5772150" y="2711450"/>
          <p14:tracePt t="23909" x="5778500" y="2698750"/>
          <p14:tracePt t="25141" x="5778500" y="2705100"/>
          <p14:tracePt t="25157" x="5778500" y="2711450"/>
          <p14:tracePt t="25172" x="5765800" y="2717800"/>
          <p14:tracePt t="25221" x="5759450" y="2724150"/>
          <p14:tracePt t="26549" x="5759450" y="2730500"/>
          <p14:tracePt t="26573" x="5759450" y="2749550"/>
          <p14:tracePt t="26581" x="5759450" y="2755900"/>
          <p14:tracePt t="26589" x="5759450" y="2762250"/>
          <p14:tracePt t="26602" x="5759450" y="2768600"/>
          <p14:tracePt t="26619" x="5765800" y="2787650"/>
          <p14:tracePt t="26635" x="5803900" y="2832100"/>
          <p14:tracePt t="26652" x="5835650" y="2870200"/>
          <p14:tracePt t="26653" x="5842000" y="2882900"/>
          <p14:tracePt t="26669" x="5892800" y="2933700"/>
          <p14:tracePt t="26686" x="5918200" y="2959100"/>
          <p14:tracePt t="26702" x="5962650" y="2984500"/>
          <p14:tracePt t="26719" x="6013450" y="3003550"/>
          <p14:tracePt t="26736" x="6083300" y="3035300"/>
          <p14:tracePt t="26752" x="6115050" y="3035300"/>
          <p14:tracePt t="26769" x="6165850" y="3041650"/>
          <p14:tracePt t="26785" x="6197600" y="3041650"/>
          <p14:tracePt t="26802" x="6203950" y="3041650"/>
          <p14:tracePt t="26829" x="6223000" y="3041650"/>
          <p14:tracePt t="26869" x="6229350" y="3041650"/>
          <p14:tracePt t="26877" x="6229350" y="3035300"/>
          <p14:tracePt t="26886" x="6229350" y="3028950"/>
          <p14:tracePt t="26902" x="6229350" y="2997200"/>
          <p14:tracePt t="26919" x="6229350" y="2959100"/>
          <p14:tracePt t="26936" x="6229350" y="2933700"/>
          <p14:tracePt t="26952" x="6229350" y="2901950"/>
          <p14:tracePt t="26969" x="6229350" y="2895600"/>
          <p14:tracePt t="26986" x="6229350" y="2882900"/>
          <p14:tracePt t="27002" x="6216650" y="2863850"/>
          <p14:tracePt t="27019" x="6210300" y="2857500"/>
          <p14:tracePt t="27036" x="6191250" y="2832100"/>
          <p14:tracePt t="27053" x="6178550" y="2825750"/>
          <p14:tracePt t="27069" x="6165850" y="2825750"/>
          <p14:tracePt t="27086" x="6159500" y="2819400"/>
          <p14:tracePt t="27102" x="6153150" y="2819400"/>
          <p14:tracePt t="27119" x="6134100" y="2819400"/>
          <p14:tracePt t="27136" x="6121400" y="2819400"/>
          <p14:tracePt t="27152" x="6089650" y="2819400"/>
          <p14:tracePt t="27169" x="6064250" y="2819400"/>
          <p14:tracePt t="27186" x="6013450" y="2832100"/>
          <p14:tracePt t="27202" x="5943600" y="2851150"/>
          <p14:tracePt t="27219" x="5873750" y="2863850"/>
          <p14:tracePt t="27236" x="5803900" y="2882900"/>
          <p14:tracePt t="27237" x="5791200" y="2882900"/>
          <p14:tracePt t="27252" x="5759450" y="2882900"/>
          <p14:tracePt t="27269" x="5708650" y="2882900"/>
          <p14:tracePt t="27286" x="5676900" y="2882900"/>
          <p14:tracePt t="27302" x="5632450" y="2876550"/>
          <p14:tracePt t="27319" x="5575300" y="2876550"/>
          <p14:tracePt t="27336" x="5530850" y="2876550"/>
          <p14:tracePt t="27352" x="5486400" y="2876550"/>
          <p14:tracePt t="27369" x="5480050" y="2876550"/>
          <p14:tracePt t="27386" x="5473700" y="2876550"/>
          <p14:tracePt t="27405" x="5454650" y="2870200"/>
          <p14:tracePt t="27429" x="5448300" y="2870200"/>
          <p14:tracePt t="27453" x="5441950" y="2863850"/>
          <p14:tracePt t="27469" x="5435600" y="2857500"/>
          <p14:tracePt t="27485" x="5429250" y="2851150"/>
          <p14:tracePt t="27509" x="5416550" y="2838450"/>
          <p14:tracePt t="27533" x="5410200" y="2832100"/>
          <p14:tracePt t="27557" x="5403850" y="2832100"/>
          <p14:tracePt t="27565" x="5397500" y="2825750"/>
          <p14:tracePt t="27605" x="5378450" y="2825750"/>
          <p14:tracePt t="27661" x="5372100" y="2825750"/>
          <p14:tracePt t="28501" x="5365750" y="2825750"/>
          <p14:tracePt t="28765" x="5403850" y="2825750"/>
          <p14:tracePt t="28773" x="5422900" y="2825750"/>
          <p14:tracePt t="28786" x="5435600" y="2806700"/>
          <p14:tracePt t="28803" x="5448300" y="2806700"/>
          <p14:tracePt t="28819" x="5454650" y="2806700"/>
          <p14:tracePt t="28836" x="5461000" y="2806700"/>
          <p14:tracePt t="28853" x="5467350" y="2806700"/>
          <p14:tracePt t="28870" x="5480050" y="2800350"/>
          <p14:tracePt t="29549" x="5492750" y="2800350"/>
          <p14:tracePt t="29574" x="5486400" y="2800350"/>
          <p14:tracePt t="29589" x="5480050" y="2800350"/>
          <p14:tracePt t="29597" x="5473700" y="2806700"/>
          <p14:tracePt t="29677" x="5467350" y="2806700"/>
          <p14:tracePt t="29926" x="5461000" y="2813050"/>
          <p14:tracePt t="29982" x="5454650" y="2819400"/>
          <p14:tracePt t="29998" x="5441950" y="2832100"/>
          <p14:tracePt t="30005" x="5441950" y="2838450"/>
          <p14:tracePt t="30020" x="5435600" y="2851150"/>
          <p14:tracePt t="30036" x="5435600" y="2876550"/>
          <p14:tracePt t="30053" x="5416550" y="2914650"/>
          <p14:tracePt t="30070" x="5416550" y="2927350"/>
          <p14:tracePt t="30086" x="5416550" y="2946400"/>
          <p14:tracePt t="30103" x="5422900" y="2965450"/>
          <p14:tracePt t="30120" x="5422900" y="2971800"/>
          <p14:tracePt t="30136" x="5429250" y="2990850"/>
          <p14:tracePt t="30153" x="5429250" y="3003550"/>
          <p14:tracePt t="30170" x="5435600" y="3016250"/>
          <p14:tracePt t="30186" x="5435600" y="3022600"/>
          <p14:tracePt t="30214" x="5435600" y="3028950"/>
          <p14:tracePt t="30318" x="5435600" y="3035300"/>
          <p14:tracePt t="30334" x="5435600" y="3048000"/>
          <p14:tracePt t="30358" x="5435600" y="3060700"/>
          <p14:tracePt t="30374" x="5435600" y="3067050"/>
          <p14:tracePt t="30382" x="5435600" y="3073400"/>
          <p14:tracePt t="30390" x="5435600" y="3086100"/>
          <p14:tracePt t="30406" x="5435600" y="3098800"/>
          <p14:tracePt t="30422" x="5435600" y="3105150"/>
          <p14:tracePt t="30454" x="5435600" y="3111500"/>
          <p14:tracePt t="30558" x="5435600" y="3124200"/>
          <p14:tracePt t="30590" x="5435600" y="3130550"/>
          <p14:tracePt t="30598" x="5435600" y="3136900"/>
          <p14:tracePt t="30606" x="5435600" y="3143250"/>
          <p14:tracePt t="30620" x="5435600" y="3149600"/>
          <p14:tracePt t="30636" x="5435600" y="3155950"/>
          <p14:tracePt t="30653" x="5435600" y="3181350"/>
          <p14:tracePt t="30670" x="5435600" y="3187700"/>
          <p14:tracePt t="30830" x="5435600" y="3181350"/>
          <p14:tracePt t="30846" x="5435600" y="3175000"/>
          <p14:tracePt t="30862" x="5435600" y="3155950"/>
          <p14:tracePt t="30870" x="5435600" y="3149600"/>
          <p14:tracePt t="30886" x="5435600" y="3143250"/>
          <p14:tracePt t="30903" x="5435600" y="3136900"/>
          <p14:tracePt t="30920" x="5435600" y="3117850"/>
          <p14:tracePt t="30936" x="5435600" y="3111500"/>
          <p14:tracePt t="30974" x="5435600" y="3105150"/>
          <p14:tracePt t="31046" x="5435600" y="3098800"/>
          <p14:tracePt t="31167" x="5435600" y="3079750"/>
          <p14:tracePt t="31182" x="5435600" y="3073400"/>
          <p14:tracePt t="31198" x="5435600" y="3067050"/>
          <p14:tracePt t="31206" x="5435600" y="3060700"/>
          <p14:tracePt t="31222" x="5435600" y="3041650"/>
          <p14:tracePt t="31236" x="5435600" y="3035300"/>
          <p14:tracePt t="31253" x="5435600" y="3028950"/>
          <p14:tracePt t="31270" x="5435600" y="2997200"/>
          <p14:tracePt t="31286" x="5435600" y="2984500"/>
          <p14:tracePt t="31303" x="5435600" y="2959100"/>
          <p14:tracePt t="31320" x="5454650" y="2946400"/>
          <p14:tracePt t="31358" x="5454650" y="2927350"/>
          <p14:tracePt t="31486" x="5461000" y="2921000"/>
          <p14:tracePt t="31502" x="5461000" y="2914650"/>
          <p14:tracePt t="31510" x="5461000" y="2901950"/>
          <p14:tracePt t="31520" x="5467350" y="2889250"/>
          <p14:tracePt t="31537" x="5467350" y="2876550"/>
          <p14:tracePt t="31554" x="5473700" y="2857500"/>
          <p14:tracePt t="31570" x="5486400" y="2825750"/>
          <p14:tracePt t="31587" x="5492750" y="2800350"/>
          <p14:tracePt t="31603" x="5492750" y="2787650"/>
          <p14:tracePt t="31620" x="5492750" y="2762250"/>
          <p14:tracePt t="31637" x="5492750" y="2755900"/>
          <p14:tracePt t="31653" x="5492750" y="2730500"/>
          <p14:tracePt t="31654" x="5492750" y="2717800"/>
          <p14:tracePt t="31670" x="5492750" y="2705100"/>
          <p14:tracePt t="31687" x="5492750" y="2686050"/>
          <p14:tracePt t="31703" x="5492750" y="2667000"/>
          <p14:tracePt t="31720" x="5492750" y="2641600"/>
          <p14:tracePt t="31737" x="5486400" y="2628900"/>
          <p14:tracePt t="31753" x="5486400" y="2616200"/>
          <p14:tracePt t="31782" x="5486400" y="2603500"/>
          <p14:tracePt t="31838" x="5473700" y="2597150"/>
          <p14:tracePt t="31846" x="5473700" y="2590800"/>
          <p14:tracePt t="31862" x="5473700" y="2578100"/>
          <p14:tracePt t="31870" x="5461000" y="2559050"/>
          <p14:tracePt t="31894" x="5461000" y="2552700"/>
          <p14:tracePt t="31910" x="5461000" y="2533650"/>
          <p14:tracePt t="31926" x="5461000" y="2527300"/>
          <p14:tracePt t="31937" x="5461000" y="2520950"/>
          <p14:tracePt t="31953" x="5461000" y="2514600"/>
          <p14:tracePt t="31970" x="5448300" y="2489200"/>
          <p14:tracePt t="31987" x="5448300" y="2476500"/>
          <p14:tracePt t="32003" x="5448300" y="2457450"/>
          <p14:tracePt t="32021" x="5448300" y="2451100"/>
          <p14:tracePt t="32037" x="5441950" y="2425700"/>
          <p14:tracePt t="32054" x="5441950" y="2419350"/>
          <p14:tracePt t="32078" x="5441950" y="2413000"/>
          <p14:tracePt t="32118" x="5441950" y="2400300"/>
          <p14:tracePt t="32134" x="5441950" y="2393950"/>
          <p14:tracePt t="32150" x="5441950" y="2381250"/>
          <p14:tracePt t="32158" x="5441950" y="2374900"/>
          <p14:tracePt t="32174" x="5435600" y="2355850"/>
          <p14:tracePt t="32198" x="5435600" y="2336800"/>
          <p14:tracePt t="32230" x="5435600" y="2330450"/>
          <p14:tracePt t="32270" x="5435600" y="2324100"/>
          <p14:tracePt t="32286" x="5435600" y="2317750"/>
          <p14:tracePt t="32294" x="5422900" y="2292350"/>
          <p14:tracePt t="32310" x="5416550" y="2286000"/>
          <p14:tracePt t="32326" x="5416550" y="2279650"/>
          <p14:tracePt t="32337" x="5416550" y="2260600"/>
          <p14:tracePt t="32354" x="5416550" y="2247900"/>
          <p14:tracePt t="32370" x="5416550" y="2222500"/>
          <p14:tracePt t="32387" x="5416550" y="2209800"/>
          <p14:tracePt t="32403" x="5410200" y="2184400"/>
          <p14:tracePt t="32420" x="5410200" y="2178050"/>
          <p14:tracePt t="32437" x="5410200" y="2171700"/>
          <p14:tracePt t="32453" x="5410200" y="2165350"/>
          <p14:tracePt t="32478" x="5410200" y="2146300"/>
          <p14:tracePt t="32494" x="5410200" y="2139950"/>
          <p14:tracePt t="32503" x="5403850" y="2133600"/>
          <p14:tracePt t="32526" x="5403850" y="2127250"/>
          <p14:tracePt t="32537" x="5403850" y="2108200"/>
          <p14:tracePt t="32554" x="5403850" y="2101850"/>
          <p14:tracePt t="32574" x="5403850" y="2095500"/>
          <p14:tracePt t="32670" x="5391150" y="2076450"/>
          <p14:tracePt t="32702" x="5391150" y="2070100"/>
          <p14:tracePt t="32718" x="5391150" y="2063750"/>
          <p14:tracePt t="32743" x="5391150" y="2057400"/>
          <p14:tracePt t="32750" x="5391150" y="2051050"/>
          <p14:tracePt t="32766" x="5391150" y="2032000"/>
          <p14:tracePt t="32774" x="5384800" y="2025650"/>
          <p14:tracePt t="32798" x="5378450" y="2019300"/>
          <p14:tracePt t="32846" x="5378450" y="2012950"/>
          <p14:tracePt t="32862" x="5378450" y="1993900"/>
          <p14:tracePt t="32878" x="5378450" y="1987550"/>
          <p14:tracePt t="32887" x="5378450" y="1981200"/>
          <p14:tracePt t="32904" x="5378450" y="1974850"/>
          <p14:tracePt t="32920" x="5372100" y="1949450"/>
          <p14:tracePt t="33158" x="5372100" y="1943100"/>
          <p14:tracePt t="33166" x="5372100" y="1930400"/>
          <p14:tracePt t="33174" x="5372100" y="1917700"/>
          <p14:tracePt t="33187" x="5372100" y="1898650"/>
          <p14:tracePt t="33204" x="5372100" y="1873250"/>
          <p14:tracePt t="33220" x="5372100" y="1828800"/>
          <p14:tracePt t="33237" x="5384800" y="1797050"/>
          <p14:tracePt t="33254" x="5384800" y="1778000"/>
          <p14:tracePt t="33270" x="5384800" y="1752600"/>
          <p14:tracePt t="33287" x="5384800" y="1746250"/>
          <p14:tracePt t="33304" x="5384800" y="1739900"/>
          <p14:tracePt t="33320" x="5384800" y="1733550"/>
          <p14:tracePt t="33337" x="5384800" y="1714500"/>
          <p14:tracePt t="33354" x="5384800" y="1708150"/>
          <p14:tracePt t="33502" x="5384800" y="1701800"/>
          <p14:tracePt t="33518" x="5384800" y="1695450"/>
          <p14:tracePt t="33534" x="5384800" y="1670050"/>
          <p14:tracePt t="33550" x="5384800" y="1663700"/>
          <p14:tracePt t="33558" x="5384800" y="1638300"/>
          <p14:tracePt t="33570" x="5384800" y="1625600"/>
          <p14:tracePt t="33587" x="5384800" y="1619250"/>
          <p14:tracePt t="33604" x="5384800" y="1612900"/>
          <p14:tracePt t="33791" x="5384800" y="1600200"/>
          <p14:tracePt t="36463" x="5378450" y="1587500"/>
          <p14:tracePt t="36488" x="5372100" y="1593850"/>
          <p14:tracePt t="36503" x="5372100" y="1600200"/>
          <p14:tracePt t="36511" x="5365750" y="1625600"/>
          <p14:tracePt t="36521" x="5365750" y="1631950"/>
          <p14:tracePt t="36538" x="5365750" y="1663700"/>
          <p14:tracePt t="36554" x="5365750" y="1695450"/>
          <p14:tracePt t="36571" x="5365750" y="1720850"/>
          <p14:tracePt t="36588" x="5378450" y="1778000"/>
          <p14:tracePt t="36604" x="5378450" y="1828800"/>
          <p14:tracePt t="36621" x="5378450" y="1885950"/>
          <p14:tracePt t="36638" x="5378450" y="1943100"/>
          <p14:tracePt t="36655" x="5378450" y="1993900"/>
          <p14:tracePt t="36655" x="5378450" y="2038350"/>
          <p14:tracePt t="36671" x="5384800" y="2089150"/>
          <p14:tracePt t="36688" x="5397500" y="2159000"/>
          <p14:tracePt t="36704" x="5397500" y="2228850"/>
          <p14:tracePt t="36722" x="5403850" y="2286000"/>
          <p14:tracePt t="36738" x="5403850" y="2349500"/>
          <p14:tracePt t="36754" x="5403850" y="2393950"/>
          <p14:tracePt t="36771" x="5429250" y="2463800"/>
          <p14:tracePt t="36788" x="5429250" y="2520950"/>
          <p14:tracePt t="36804" x="5435600" y="2565400"/>
          <p14:tracePt t="36821" x="5435600" y="2609850"/>
          <p14:tracePt t="36838" x="5435600" y="2654300"/>
          <p14:tracePt t="36854" x="5435600" y="2698750"/>
          <p14:tracePt t="36855" x="5435600" y="2724150"/>
          <p14:tracePt t="36871" x="5435600" y="2768600"/>
          <p14:tracePt t="36888" x="5435600" y="2806700"/>
          <p14:tracePt t="36905" x="5435600" y="2844800"/>
          <p14:tracePt t="36921" x="5435600" y="2857500"/>
          <p14:tracePt t="36938" x="5435600" y="2882900"/>
          <p14:tracePt t="36955" x="5435600" y="2889250"/>
          <p14:tracePt t="36971" x="5435600" y="2895600"/>
          <p14:tracePt t="37199" x="5435600" y="2889250"/>
          <p14:tracePt t="37215" x="5435600" y="2876550"/>
          <p14:tracePt t="37223" x="5435600" y="2863850"/>
          <p14:tracePt t="37238" x="5435600" y="2857500"/>
          <p14:tracePt t="37255" x="5435600" y="2838450"/>
          <p14:tracePt t="37255" x="5435600" y="2825750"/>
          <p14:tracePt t="37271" x="5435600" y="2819400"/>
          <p14:tracePt t="37288" x="5435600" y="2800350"/>
          <p14:tracePt t="37305" x="5435600" y="2781300"/>
          <p14:tracePt t="37321" x="5435600" y="2762250"/>
          <p14:tracePt t="37338" x="5435600" y="2743200"/>
          <p14:tracePt t="37355" x="5435600" y="2717800"/>
          <p14:tracePt t="37371" x="5435600" y="2705100"/>
          <p14:tracePt t="37388" x="5435600" y="2686050"/>
          <p14:tracePt t="37405" x="5429250" y="2654300"/>
          <p14:tracePt t="37421" x="5429250" y="2635250"/>
          <p14:tracePt t="37438" x="5429250" y="2609850"/>
          <p14:tracePt t="37455" x="5416550" y="2584450"/>
          <p14:tracePt t="37456" x="5416550" y="2578100"/>
          <p14:tracePt t="37472" x="5410200" y="2533650"/>
          <p14:tracePt t="37488" x="5410200" y="2501900"/>
          <p14:tracePt t="37505" x="5391150" y="2470150"/>
          <p14:tracePt t="37521" x="5391150" y="2451100"/>
          <p14:tracePt t="37538" x="5391150" y="2425700"/>
          <p14:tracePt t="37555" x="5391150" y="2413000"/>
          <p14:tracePt t="37571" x="5384800" y="2381250"/>
          <p14:tracePt t="37588" x="5372100" y="2336800"/>
          <p14:tracePt t="37605" x="5372100" y="2292350"/>
          <p14:tracePt t="37621" x="5365750" y="2247900"/>
          <p14:tracePt t="37638" x="5365750" y="2228850"/>
          <p14:tracePt t="37655" x="5365750" y="2197100"/>
          <p14:tracePt t="37656" x="5359400" y="2190750"/>
          <p14:tracePt t="37672" x="5353050" y="2178050"/>
          <p14:tracePt t="37695" x="5353050" y="2165350"/>
          <p14:tracePt t="37735" x="5353050" y="2159000"/>
          <p14:tracePt t="37751" x="5353050" y="2152650"/>
          <p14:tracePt t="37759" x="5353050" y="2139950"/>
          <p14:tracePt t="37771" x="5353050" y="2127250"/>
          <p14:tracePt t="37791" x="5340350" y="2114550"/>
          <p14:tracePt t="37807" x="5340350" y="2095500"/>
          <p14:tracePt t="37821" x="5340350" y="2082800"/>
          <p14:tracePt t="37838" x="5334000" y="2051050"/>
          <p14:tracePt t="37855" x="5334000" y="2038350"/>
          <p14:tracePt t="37871" x="5334000" y="2012950"/>
          <p14:tracePt t="37888" x="5334000" y="1993900"/>
          <p14:tracePt t="37905" x="5334000" y="1981200"/>
          <p14:tracePt t="37921" x="5334000" y="1962150"/>
          <p14:tracePt t="37938" x="5334000" y="1943100"/>
          <p14:tracePt t="37955" x="5334000" y="1924050"/>
          <p14:tracePt t="37971" x="5334000" y="1917700"/>
          <p14:tracePt t="37988" x="5334000" y="1905000"/>
          <p14:tracePt t="38007" x="5334000" y="1898650"/>
          <p14:tracePt t="38039" x="5334000" y="1885950"/>
          <p14:tracePt t="38048" x="5334000" y="1879600"/>
          <p14:tracePt t="38063" x="5334000" y="1866900"/>
          <p14:tracePt t="38079" x="5334000" y="1860550"/>
          <p14:tracePt t="38095" x="5327650" y="1847850"/>
          <p14:tracePt t="38112" x="5327650" y="1841500"/>
          <p14:tracePt t="38127" x="5327650" y="1828800"/>
          <p14:tracePt t="38143" x="5327650" y="1822450"/>
          <p14:tracePt t="38155" x="5327650" y="1816100"/>
          <p14:tracePt t="38171" x="5327650" y="1803400"/>
          <p14:tracePt t="38188" x="5327650" y="1790700"/>
          <p14:tracePt t="38205" x="5327650" y="1784350"/>
          <p14:tracePt t="38221" x="5327650" y="1771650"/>
          <p14:tracePt t="38238" x="5327650" y="1752600"/>
          <p14:tracePt t="38255" x="5327650" y="1746250"/>
          <p14:tracePt t="38312" x="5327650" y="1739900"/>
          <p14:tracePt t="38328" x="5327650" y="1733550"/>
          <p14:tracePt t="38344" x="5327650" y="1714500"/>
          <p14:tracePt t="38359" x="5327650" y="1695450"/>
          <p14:tracePt t="38375" x="5327650" y="1689100"/>
          <p14:tracePt t="42665" x="5327650" y="1701800"/>
          <p14:tracePt t="42672" x="5327650" y="1714500"/>
          <p14:tracePt t="42689" x="5327650" y="1752600"/>
          <p14:tracePt t="42706" x="5327650" y="1784350"/>
          <p14:tracePt t="42723" x="5327650" y="1816100"/>
          <p14:tracePt t="42739" x="5327650" y="1828800"/>
          <p14:tracePt t="42756" x="5327650" y="1866900"/>
          <p14:tracePt t="42773" x="5327650" y="1917700"/>
          <p14:tracePt t="42789" x="5327650" y="1962150"/>
          <p14:tracePt t="42806" x="5327650" y="2012950"/>
          <p14:tracePt t="42823" x="5327650" y="2057400"/>
          <p14:tracePt t="42839" x="5327650" y="2127250"/>
          <p14:tracePt t="42856" x="5327650" y="2171700"/>
          <p14:tracePt t="42856" x="5327650" y="2178050"/>
          <p14:tracePt t="42873" x="5327650" y="2228850"/>
          <p14:tracePt t="42889" x="5327650" y="2273300"/>
          <p14:tracePt t="42906" x="5327650" y="2292350"/>
          <p14:tracePt t="42922" x="5327650" y="2317750"/>
          <p14:tracePt t="42939" x="5327650" y="2349500"/>
          <p14:tracePt t="42956" x="5327650" y="2381250"/>
          <p14:tracePt t="42973" x="5327650" y="2413000"/>
          <p14:tracePt t="42989" x="5327650" y="2438400"/>
          <p14:tracePt t="43006" x="5327650" y="2470150"/>
          <p14:tracePt t="43023" x="5327650" y="2501900"/>
          <p14:tracePt t="43040" x="5327650" y="2520950"/>
          <p14:tracePt t="43056" x="5346700" y="2578100"/>
          <p14:tracePt t="43073" x="5353050" y="2590800"/>
          <p14:tracePt t="43089" x="5353050" y="2597150"/>
          <p14:tracePt t="43106" x="5353050" y="2635250"/>
          <p14:tracePt t="43123" x="5353050" y="2654300"/>
          <p14:tracePt t="43139" x="5353050" y="2673350"/>
          <p14:tracePt t="43156" x="5353050" y="2705100"/>
          <p14:tracePt t="43173" x="5353050" y="2717800"/>
          <p14:tracePt t="43189" x="5353050" y="2743200"/>
          <p14:tracePt t="43206" x="5353050" y="2749550"/>
          <p14:tracePt t="43223" x="5353050" y="2768600"/>
          <p14:tracePt t="43239" x="5353050" y="2787650"/>
          <p14:tracePt t="43241" x="5353050" y="2794000"/>
          <p14:tracePt t="43256" x="5353050" y="2825750"/>
          <p14:tracePt t="43273" x="5353050" y="2851150"/>
          <p14:tracePt t="43290" x="5353050" y="2870200"/>
          <p14:tracePt t="43306" x="5353050" y="2908300"/>
          <p14:tracePt t="43323" x="5353050" y="2927350"/>
          <p14:tracePt t="43339" x="5353050" y="2946400"/>
          <p14:tracePt t="43356" x="5353050" y="2978150"/>
          <p14:tracePt t="43373" x="5353050" y="2984500"/>
          <p14:tracePt t="43553" x="5353050" y="2971800"/>
          <p14:tracePt t="43561" x="5353050" y="2965450"/>
          <p14:tracePt t="43573" x="5353050" y="2940050"/>
          <p14:tracePt t="43589" x="5353050" y="2927350"/>
          <p14:tracePt t="43606" x="5340350" y="2901950"/>
          <p14:tracePt t="43623" x="5340350" y="2889250"/>
          <p14:tracePt t="43639" x="5334000" y="2863850"/>
          <p14:tracePt t="43657" x="5334000" y="2857500"/>
          <p14:tracePt t="43673" x="5334000" y="2851150"/>
          <p14:tracePt t="43697" x="5334000" y="2832100"/>
          <p14:tracePt t="43809" x="5334000" y="2825750"/>
          <p14:tracePt t="43825" x="5334000" y="2819400"/>
          <p14:tracePt t="43833" x="5334000" y="2813050"/>
          <p14:tracePt t="43841" x="5327650" y="2806700"/>
          <p14:tracePt t="43856" x="5327650" y="2800350"/>
          <p14:tracePt t="43873" x="5327650" y="2774950"/>
          <p14:tracePt t="43889" x="5327650" y="2749550"/>
          <p14:tracePt t="43906" x="5327650" y="2736850"/>
          <p14:tracePt t="43923" x="5327650" y="2705100"/>
          <p14:tracePt t="43939" x="5327650" y="2673350"/>
          <p14:tracePt t="43956" x="5327650" y="2654300"/>
          <p14:tracePt t="43973" x="5327650" y="2635250"/>
          <p14:tracePt t="43990" x="5327650" y="2616200"/>
          <p14:tracePt t="44006" x="5327650" y="2603500"/>
          <p14:tracePt t="44023" x="5327650" y="2597150"/>
          <p14:tracePt t="44040" x="5327650" y="2590800"/>
          <p14:tracePt t="44057" x="5327650" y="2578100"/>
          <p14:tracePt t="44081" x="5327650" y="2565400"/>
          <p14:tracePt t="44097" x="5327650" y="2559050"/>
          <p14:tracePt t="44113" x="5327650" y="2552700"/>
          <p14:tracePt t="44123" x="5327650" y="2540000"/>
          <p14:tracePt t="44140" x="5327650" y="2527300"/>
          <p14:tracePt t="44156" x="5327650" y="2514600"/>
          <p14:tracePt t="44173" x="5327650" y="2501900"/>
          <p14:tracePt t="44189" x="5327650" y="2470150"/>
          <p14:tracePt t="44206" x="5327650" y="2451100"/>
          <p14:tracePt t="44223" x="5327650" y="2432050"/>
          <p14:tracePt t="44240" x="5327650" y="2400300"/>
          <p14:tracePt t="44241" x="5327650" y="2393950"/>
          <p14:tracePt t="44256" x="5327650" y="2381250"/>
          <p14:tracePt t="44273" x="5327650" y="2330450"/>
          <p14:tracePt t="44290" x="5327650" y="2305050"/>
          <p14:tracePt t="44306" x="5327650" y="2260600"/>
          <p14:tracePt t="44323" x="5327650" y="2228850"/>
          <p14:tracePt t="44340" x="5327650" y="2197100"/>
          <p14:tracePt t="44356" x="5327650" y="2178050"/>
          <p14:tracePt t="44373" x="5327650" y="2159000"/>
          <p14:tracePt t="44390" x="5327650" y="2139950"/>
          <p14:tracePt t="44406" x="5327650" y="2108200"/>
          <p14:tracePt t="44423" x="5327650" y="2082800"/>
          <p14:tracePt t="44440" x="5327650" y="2070100"/>
          <p14:tracePt t="44456" x="5327650" y="2051050"/>
          <p14:tracePt t="44457" x="5327650" y="2038350"/>
          <p14:tracePt t="44473" x="5327650" y="2032000"/>
          <p14:tracePt t="44490" x="5327650" y="2012950"/>
          <p14:tracePt t="44506" x="5327650" y="1993900"/>
          <p14:tracePt t="44524" x="5327650" y="1987550"/>
          <p14:tracePt t="44540" x="5327650" y="1962150"/>
          <p14:tracePt t="44556" x="5327650" y="1930400"/>
          <p14:tracePt t="44573" x="5327650" y="1917700"/>
          <p14:tracePt t="44590" x="5327650" y="1892300"/>
          <p14:tracePt t="44606" x="5327650" y="1885950"/>
          <p14:tracePt t="44623" x="5327650" y="1879600"/>
          <p14:tracePt t="44639" x="5327650" y="1854200"/>
          <p14:tracePt t="44656" x="5327650" y="1847850"/>
          <p14:tracePt t="44673" x="5327650" y="1835150"/>
          <p14:tracePt t="44690" x="5327650" y="1816100"/>
          <p14:tracePt t="44706" x="5327650" y="1809750"/>
          <p14:tracePt t="44723" x="5327650" y="1803400"/>
          <p14:tracePt t="44740" x="5327650" y="1797050"/>
          <p14:tracePt t="44756" x="5327650" y="1778000"/>
          <p14:tracePt t="44785" x="5327650" y="1771650"/>
          <p14:tracePt t="44801" x="5327650" y="1765300"/>
          <p14:tracePt t="44809" x="5321300" y="1758950"/>
          <p14:tracePt t="44823" x="5314950" y="1746250"/>
          <p14:tracePt t="44841" x="5314950" y="1739900"/>
          <p14:tracePt t="44857" x="5314950" y="1733550"/>
          <p14:tracePt t="44921" x="5314950" y="1727200"/>
          <p14:tracePt t="44945" x="5314950" y="1720850"/>
          <p14:tracePt t="45185" x="5308600" y="1714500"/>
          <p14:tracePt t="45193" x="5308600" y="1695450"/>
          <p14:tracePt t="45207" x="5308600" y="1689100"/>
          <p14:tracePt t="45223" x="5308600" y="1682750"/>
          <p14:tracePt t="49474" x="5295900" y="1676400"/>
          <p14:tracePt t="49522" x="5289550" y="1676400"/>
          <p14:tracePt t="53723" x="5289550" y="1682750"/>
          <p14:tracePt t="53987" x="5289550" y="1689100"/>
          <p14:tracePt t="54059" x="5289550" y="1695450"/>
          <p14:tracePt t="54067" x="5289550" y="1701800"/>
          <p14:tracePt t="54099" x="5289550" y="1720850"/>
          <p14:tracePt t="54107" x="5289550" y="1727200"/>
          <p14:tracePt t="54123" x="5289550" y="1733550"/>
          <p14:tracePt t="54139" x="5289550" y="1739900"/>
          <p14:tracePt t="54164" x="5289550" y="1758950"/>
          <p14:tracePt t="54195" x="5289550" y="1765300"/>
          <p14:tracePt t="54211" x="5289550" y="1771650"/>
          <p14:tracePt t="54227" x="5289550" y="1778000"/>
          <p14:tracePt t="54235" x="5289550" y="1797050"/>
          <p14:tracePt t="54243" x="5289550" y="1803400"/>
          <p14:tracePt t="54259" x="5289550" y="1809750"/>
          <p14:tracePt t="54276" x="5289550" y="1841500"/>
          <p14:tracePt t="54292" x="5289550" y="1854200"/>
          <p14:tracePt t="54309" x="5289550" y="1879600"/>
          <p14:tracePt t="54325" x="5289550" y="1898650"/>
          <p14:tracePt t="54342" x="5302250" y="1924050"/>
          <p14:tracePt t="54358" x="5308600" y="1930400"/>
          <p14:tracePt t="54379" x="5308600" y="1936750"/>
          <p14:tracePt t="54392" x="5308600" y="1949450"/>
          <p14:tracePt t="54409" x="5308600" y="1962150"/>
          <p14:tracePt t="54425" x="5314950" y="1993900"/>
          <p14:tracePt t="54442" x="5314950" y="2000250"/>
          <p14:tracePt t="54459" x="5314950" y="2032000"/>
          <p14:tracePt t="54460" x="5314950" y="2038350"/>
          <p14:tracePt t="54475" x="5327650" y="2070100"/>
          <p14:tracePt t="54492" x="5327650" y="2101850"/>
          <p14:tracePt t="54509" x="5334000" y="2127250"/>
          <p14:tracePt t="54525" x="5334000" y="2165350"/>
          <p14:tracePt t="54542" x="5346700" y="2203450"/>
          <p14:tracePt t="54559" x="5353050" y="2216150"/>
          <p14:tracePt t="54575" x="5353050" y="2235200"/>
          <p14:tracePt t="54592" x="5353050" y="2241550"/>
          <p14:tracePt t="54611" x="5353050" y="2254250"/>
          <p14:tracePt t="54625" x="5353050" y="2260600"/>
          <p14:tracePt t="54642" x="5359400" y="2273300"/>
          <p14:tracePt t="54659" x="5359400" y="2298700"/>
          <p14:tracePt t="54659" x="5359400" y="2317750"/>
          <p14:tracePt t="54675" x="5359400" y="2336800"/>
          <p14:tracePt t="54692" x="5365750" y="2362200"/>
          <p14:tracePt t="54709" x="5365750" y="2393950"/>
          <p14:tracePt t="54725" x="5365750" y="2406650"/>
          <p14:tracePt t="54742" x="5365750" y="2419350"/>
          <p14:tracePt t="54759" x="5365750" y="2444750"/>
          <p14:tracePt t="54775" x="5365750" y="2457450"/>
          <p14:tracePt t="54792" x="5365750" y="2482850"/>
          <p14:tracePt t="54809" x="5365750" y="2495550"/>
          <p14:tracePt t="54825" x="5365750" y="2527300"/>
          <p14:tracePt t="54842" x="5365750" y="2552700"/>
          <p14:tracePt t="54859" x="5365750" y="2571750"/>
          <p14:tracePt t="54859" x="5365750" y="2590800"/>
          <p14:tracePt t="54875" x="5365750" y="2603500"/>
          <p14:tracePt t="54892" x="5365750" y="2635250"/>
          <p14:tracePt t="54909" x="5365750" y="2667000"/>
          <p14:tracePt t="54925" x="5365750" y="2686050"/>
          <p14:tracePt t="54942" x="5372100" y="2698750"/>
          <p14:tracePt t="54959" x="5372100" y="2724150"/>
          <p14:tracePt t="54976" x="5372100" y="2730500"/>
          <p14:tracePt t="54992" x="5372100" y="2743200"/>
          <p14:tracePt t="55009" x="5372100" y="2762250"/>
          <p14:tracePt t="55025" x="5372100" y="2768600"/>
          <p14:tracePt t="55042" x="5372100" y="2781300"/>
          <p14:tracePt t="55059" x="5372100" y="2787650"/>
          <p14:tracePt t="56236" x="5372100" y="2762250"/>
          <p14:tracePt t="56244" x="5372100" y="2749550"/>
          <p14:tracePt t="56259" x="5372100" y="2717800"/>
          <p14:tracePt t="56276" x="5372100" y="2647950"/>
          <p14:tracePt t="56292" x="5372100" y="2603500"/>
          <p14:tracePt t="56309" x="5372100" y="2527300"/>
          <p14:tracePt t="56326" x="5391150" y="2457450"/>
          <p14:tracePt t="56342" x="5416550" y="2374900"/>
          <p14:tracePt t="56359" x="5448300" y="2279650"/>
          <p14:tracePt t="56376" x="5448300" y="2222500"/>
          <p14:tracePt t="56392" x="5454650" y="2178050"/>
          <p14:tracePt t="56409" x="5454650" y="2146300"/>
          <p14:tracePt t="56426" x="5454650" y="2133600"/>
          <p14:tracePt t="56442" x="5454650" y="2108200"/>
          <p14:tracePt t="56459" x="5454650" y="2082800"/>
          <p14:tracePt t="56460" x="5454650" y="2063750"/>
          <p14:tracePt t="56476" x="5448300" y="2051050"/>
          <p14:tracePt t="56492" x="5435600" y="2012950"/>
          <p14:tracePt t="56509" x="5429250" y="1981200"/>
          <p14:tracePt t="56526" x="5422900" y="1949450"/>
          <p14:tracePt t="56542" x="5403850" y="1924050"/>
          <p14:tracePt t="56559" x="5403850" y="1879600"/>
          <p14:tracePt t="56576" x="5397500" y="1854200"/>
          <p14:tracePt t="56592" x="5397500" y="1841500"/>
          <p14:tracePt t="56609" x="5397500" y="1816100"/>
          <p14:tracePt t="56626" x="5391150" y="1809750"/>
          <p14:tracePt t="56642" x="5391150" y="1797050"/>
          <p14:tracePt t="56659" x="5391150" y="1778000"/>
          <p14:tracePt t="56973" x="5391150" y="1784350"/>
          <p14:tracePt t="56980" x="5391150" y="1809750"/>
          <p14:tracePt t="56993" x="5391150" y="1822450"/>
          <p14:tracePt t="57009" x="5391150" y="1892300"/>
          <p14:tracePt t="57026" x="5391150" y="1943100"/>
          <p14:tracePt t="57043" x="5391150" y="2000250"/>
          <p14:tracePt t="57060" x="5391150" y="2076450"/>
          <p14:tracePt t="57076" x="5391150" y="2095500"/>
          <p14:tracePt t="57092" x="5391150" y="2127250"/>
          <p14:tracePt t="57109" x="5391150" y="2165350"/>
          <p14:tracePt t="57126" x="5391150" y="2178050"/>
          <p14:tracePt t="57143" x="5391150" y="2203450"/>
          <p14:tracePt t="57160" x="5391150" y="2235200"/>
          <p14:tracePt t="57176" x="5391150" y="2260600"/>
          <p14:tracePt t="57193" x="5391150" y="2324100"/>
          <p14:tracePt t="57209" x="5391150" y="2381250"/>
          <p14:tracePt t="57226" x="5391150" y="2444750"/>
          <p14:tracePt t="57242" x="5391150" y="2527300"/>
          <p14:tracePt t="57259" x="5391150" y="2578100"/>
          <p14:tracePt t="57260" x="5391150" y="2609850"/>
          <p14:tracePt t="57276" x="5391150" y="2654300"/>
          <p14:tracePt t="57293" x="5391150" y="2673350"/>
          <p14:tracePt t="57309" x="5391150" y="2705100"/>
          <p14:tracePt t="57326" x="5410200" y="2736850"/>
          <p14:tracePt t="57343" x="5410200" y="2755900"/>
          <p14:tracePt t="57359" x="5410200" y="2774950"/>
          <p14:tracePt t="57376" x="5410200" y="2787650"/>
          <p14:tracePt t="57393" x="5410200" y="2794000"/>
          <p14:tracePt t="57409" x="5410200" y="2800350"/>
          <p14:tracePt t="57426" x="5410200" y="2813050"/>
          <p14:tracePt t="57443" x="5416550" y="2825750"/>
          <p14:tracePt t="57459" x="5416550" y="2832100"/>
          <p14:tracePt t="57476" x="5416550" y="2863850"/>
          <p14:tracePt t="57493" x="5416550" y="2870200"/>
          <p14:tracePt t="57509" x="5416550" y="2895600"/>
          <p14:tracePt t="57526" x="5416550" y="2908300"/>
          <p14:tracePt t="57543" x="5416550" y="2914650"/>
          <p14:tracePt t="57559" x="5416550" y="2933700"/>
          <p14:tracePt t="57576" x="5416550" y="2940050"/>
          <p14:tracePt t="57593" x="5416550" y="2946400"/>
          <p14:tracePt t="58492" x="5416550" y="2952750"/>
          <p14:tracePt t="58516" x="5416550" y="2971800"/>
          <p14:tracePt t="58533" x="5416550" y="2978150"/>
          <p14:tracePt t="58548" x="5416550" y="2984500"/>
          <p14:tracePt t="58572" x="5416550" y="2990850"/>
          <p14:tracePt t="58740" x="5429250" y="2997200"/>
          <p14:tracePt t="59060" x="5429250" y="2990850"/>
          <p14:tracePt t="59068" x="5429250" y="2984500"/>
          <p14:tracePt t="59076" x="5429250" y="2971800"/>
          <p14:tracePt t="59093" x="5429250" y="2965450"/>
          <p14:tracePt t="59110" x="5429250" y="2952750"/>
          <p14:tracePt t="59126" x="5429250" y="2946400"/>
          <p14:tracePt t="59237" x="5429250" y="2933700"/>
          <p14:tracePt t="59252" x="5429250" y="2927350"/>
          <p14:tracePt t="59260" x="5435600" y="2914650"/>
          <p14:tracePt t="59276" x="5454650" y="2838450"/>
          <p14:tracePt t="59293" x="5467350" y="2800350"/>
          <p14:tracePt t="59310" x="5473700" y="2749550"/>
          <p14:tracePt t="59326" x="5473700" y="2698750"/>
          <p14:tracePt t="59344" x="5473700" y="2679700"/>
          <p14:tracePt t="59360" x="5480050" y="2667000"/>
          <p14:tracePt t="59604" x="5480050" y="2660650"/>
          <p14:tracePt t="59613" x="5480050" y="2647950"/>
          <p14:tracePt t="59626" x="5492750" y="2616200"/>
          <p14:tracePt t="59643" x="5511800" y="2584450"/>
          <p14:tracePt t="59660" x="5511800" y="2552700"/>
          <p14:tracePt t="59661" x="5518150" y="2540000"/>
          <p14:tracePt t="59676" x="5518150" y="2533650"/>
          <p14:tracePt t="59772" x="5518150" y="2546350"/>
          <p14:tracePt t="59813" x="5518150" y="2552700"/>
          <p14:tracePt t="59829" x="5518150" y="2559050"/>
          <p14:tracePt t="59860" x="5518150" y="2571750"/>
          <p14:tracePt t="59893" x="5518150" y="2584450"/>
          <p14:tracePt t="60125" x="5518150" y="2590800"/>
          <p14:tracePt t="60132" x="5518150" y="2616200"/>
          <p14:tracePt t="60143" x="5518150" y="2622550"/>
          <p14:tracePt t="60160" x="5518150" y="2635250"/>
          <p14:tracePt t="60176" x="5499100" y="2660650"/>
          <p14:tracePt t="60193" x="5492750" y="2667000"/>
          <p14:tracePt t="60210" x="5461000" y="2673350"/>
          <p14:tracePt t="60226" x="5410200" y="2705100"/>
          <p14:tracePt t="60243" x="5365750" y="2730500"/>
          <p14:tracePt t="60260" x="5321300" y="2762250"/>
          <p14:tracePt t="60260" x="5276850" y="2781300"/>
          <p14:tracePt t="60277" x="5187950" y="2825750"/>
          <p14:tracePt t="60293" x="5041900" y="2889250"/>
          <p14:tracePt t="60310" x="4838700" y="2952750"/>
          <p14:tracePt t="60327" x="4654550" y="3022600"/>
          <p14:tracePt t="60343" x="4508500" y="3028950"/>
          <p14:tracePt t="60360" x="4432300" y="3028950"/>
          <p14:tracePt t="60377" x="4406900" y="3028950"/>
          <p14:tracePt t="60393" x="4381500" y="3028950"/>
          <p14:tracePt t="60410" x="4368800" y="3003550"/>
          <p14:tracePt t="60427" x="4349750" y="2971800"/>
          <p14:tracePt t="60443" x="4343400" y="2965450"/>
          <p14:tracePt t="60460" x="4343400" y="2959100"/>
          <p14:tracePt t="60477" x="4343400" y="2933700"/>
          <p14:tracePt t="60493" x="4343400" y="2921000"/>
          <p14:tracePt t="60510" x="4343400" y="2914650"/>
          <p14:tracePt t="60527" x="4349750" y="2901950"/>
          <p14:tracePt t="60543" x="4362450" y="2895600"/>
          <p14:tracePt t="60560" x="4394200" y="2908300"/>
          <p14:tracePt t="60577" x="4451350" y="2933700"/>
          <p14:tracePt t="60593" x="4521200" y="2959100"/>
          <p14:tracePt t="60611" x="4584700" y="2965450"/>
          <p14:tracePt t="60627" x="4699000" y="2997200"/>
          <p14:tracePt t="60643" x="4775200" y="2997200"/>
          <p14:tracePt t="60660" x="4845050" y="2997200"/>
          <p14:tracePt t="60661" x="4895850" y="2997200"/>
          <p14:tracePt t="60677" x="4940300" y="2997200"/>
          <p14:tracePt t="60693" x="4965700" y="2997200"/>
          <p14:tracePt t="60710" x="4997450" y="2997200"/>
          <p14:tracePt t="60727" x="5016500" y="2997200"/>
          <p14:tracePt t="60743" x="5054600" y="2997200"/>
          <p14:tracePt t="60760" x="5073650" y="2997200"/>
          <p14:tracePt t="60777" x="5099050" y="2997200"/>
          <p14:tracePt t="60793" x="5124450" y="2978150"/>
          <p14:tracePt t="60810" x="5149850" y="2965450"/>
          <p14:tracePt t="60827" x="5156200" y="2946400"/>
          <p14:tracePt t="60843" x="5181600" y="2940050"/>
          <p14:tracePt t="60860" x="5187950" y="2933700"/>
          <p14:tracePt t="61133" x="5187950" y="2927350"/>
          <p14:tracePt t="61141" x="5187950" y="2921000"/>
          <p14:tracePt t="61357" x="5194300" y="2908300"/>
          <p14:tracePt t="61373" x="5200650" y="2908300"/>
          <p14:tracePt t="61389" x="5207000" y="2908300"/>
          <p14:tracePt t="61405" x="5226050" y="2914650"/>
          <p14:tracePt t="61413" x="5232400" y="2914650"/>
          <p14:tracePt t="61429" x="5238750" y="2921000"/>
          <p14:tracePt t="61443" x="5257800" y="2921000"/>
          <p14:tracePt t="61460" x="5334000" y="2921000"/>
          <p14:tracePt t="61461" x="5391150" y="2933700"/>
          <p14:tracePt t="61477" x="5537200" y="2933700"/>
          <p14:tracePt t="61493" x="5708650" y="2946400"/>
          <p14:tracePt t="61510" x="5829300" y="2978150"/>
          <p14:tracePt t="61527" x="5842000" y="2984500"/>
          <p14:tracePt t="61543" x="5848350" y="3016250"/>
          <p14:tracePt t="61560" x="5797550" y="3067050"/>
          <p14:tracePt t="61577" x="5594350" y="3143250"/>
          <p14:tracePt t="61593" x="5200650" y="3289300"/>
          <p14:tracePt t="61610" x="4813300" y="3448050"/>
          <p14:tracePt t="61627" x="4508500" y="3613150"/>
          <p14:tracePt t="61643" x="4210050" y="3835400"/>
          <p14:tracePt t="61660" x="3822700" y="4089400"/>
          <p14:tracePt t="61661" x="3594100" y="4279900"/>
          <p14:tracePt t="61677" x="3422650" y="4356100"/>
          <p14:tracePt t="61693" x="3282950" y="4445000"/>
          <p14:tracePt t="61710" x="3225800" y="4464050"/>
          <p14:tracePt t="61727" x="3194050" y="4521200"/>
          <p14:tracePt t="61765" x="3206750" y="4514850"/>
          <p14:tracePt t="61773" x="3251200" y="4483100"/>
          <p14:tracePt t="61781" x="3263900" y="4483100"/>
          <p14:tracePt t="61794" x="3295650" y="4451350"/>
          <p14:tracePt t="61811" x="3352800" y="4451350"/>
          <p14:tracePt t="61827" x="3441700" y="4445000"/>
          <p14:tracePt t="61844" x="3486150" y="4445000"/>
          <p14:tracePt t="61860" x="3543300" y="4432300"/>
          <p14:tracePt t="61861" x="3562350" y="4406900"/>
          <p14:tracePt t="61877" x="3638550" y="4394200"/>
          <p14:tracePt t="61894" x="3721100" y="4387850"/>
          <p14:tracePt t="61910" x="3790950" y="4356100"/>
          <p14:tracePt t="61927" x="3898900" y="4324350"/>
          <p14:tracePt t="61944" x="3981450" y="4286250"/>
          <p14:tracePt t="61960" x="4038600" y="4267200"/>
          <p14:tracePt t="61977" x="4095750" y="4229100"/>
          <p14:tracePt t="61994" x="4140200" y="4203700"/>
          <p14:tracePt t="62010" x="4146550" y="4184650"/>
          <p14:tracePt t="62028" x="4184650" y="4171950"/>
          <p14:tracePt t="62044" x="4191000" y="4140200"/>
          <p14:tracePt t="62061" x="4229100" y="4114800"/>
          <p14:tracePt t="62077" x="4235450" y="4083050"/>
          <p14:tracePt t="62094" x="4248150" y="4057650"/>
          <p14:tracePt t="62110" x="4267200" y="4051300"/>
          <p14:tracePt t="62229" x="4248150" y="4051300"/>
          <p14:tracePt t="62237" x="4165600" y="4051300"/>
          <p14:tracePt t="62246" x="4095750" y="4051300"/>
          <p14:tracePt t="62260" x="4083050" y="4051300"/>
          <p14:tracePt t="62325" x="4070350" y="3994150"/>
          <p14:tracePt t="62333" x="4076700" y="3905250"/>
          <p14:tracePt t="62344" x="4102100" y="3816350"/>
          <p14:tracePt t="62360" x="4210050" y="3644900"/>
          <p14:tracePt t="62377" x="4324350" y="3517900"/>
          <p14:tracePt t="62394" x="4413250" y="3422650"/>
          <p14:tracePt t="62410" x="4495800" y="3340100"/>
          <p14:tracePt t="62427" x="4533900" y="3314700"/>
          <p14:tracePt t="62444" x="4565650" y="3282950"/>
          <p14:tracePt t="62460" x="4597400" y="3276600"/>
          <p14:tracePt t="62461" x="4616450" y="3263900"/>
          <p14:tracePt t="62477" x="4635500" y="3251200"/>
          <p14:tracePt t="62494" x="4654550" y="3251200"/>
          <p14:tracePt t="62511" x="4660900" y="3251200"/>
          <p14:tracePt t="62533" x="4667250" y="3251200"/>
          <p14:tracePt t="62549" x="4667250" y="3270250"/>
          <p14:tracePt t="62560" x="4629150" y="3308350"/>
          <p14:tracePt t="62578" x="4438650" y="3448050"/>
          <p14:tracePt t="62594" x="4152900" y="3594100"/>
          <p14:tracePt t="62611" x="3987800" y="3708400"/>
          <p14:tracePt t="62627" x="3962400" y="3727450"/>
          <p14:tracePt t="63029" x="3949700" y="3727450"/>
          <p14:tracePt t="63109" x="3956050" y="3708400"/>
          <p14:tracePt t="63117" x="3962400" y="3702050"/>
          <p14:tracePt t="63205" x="3968750" y="3695700"/>
          <p14:tracePt t="63230" x="3987800" y="3695700"/>
          <p14:tracePt t="63237" x="3994150" y="3695700"/>
          <p14:tracePt t="63245" x="4000500" y="3695700"/>
          <p14:tracePt t="63261" x="4006850" y="3689350"/>
          <p14:tracePt t="63277" x="4006850" y="3683000"/>
          <p14:tracePt t="63294" x="4006850" y="3676650"/>
          <p14:tracePt t="63311" x="4006850" y="3651250"/>
          <p14:tracePt t="63327" x="4006850" y="3638550"/>
          <p14:tracePt t="63344" x="4013200" y="3632200"/>
          <p14:tracePt t="63361" x="4019550" y="3632200"/>
          <p14:tracePt t="63606" x="4032250" y="3632200"/>
          <p14:tracePt t="63613" x="4044950" y="3632200"/>
          <p14:tracePt t="63627" x="4064000" y="3632200"/>
          <p14:tracePt t="63644" x="4114800" y="3632200"/>
          <p14:tracePt t="63661" x="4222750" y="3632200"/>
          <p14:tracePt t="63661" x="4273550" y="3632200"/>
          <p14:tracePt t="63677" x="4457700" y="3587750"/>
          <p14:tracePt t="63694" x="4648200" y="3575050"/>
          <p14:tracePt t="63711" x="4864100" y="3549650"/>
          <p14:tracePt t="63728" x="5092700" y="3511550"/>
          <p14:tracePt t="63744" x="5359400" y="3479800"/>
          <p14:tracePt t="63761" x="5600700" y="3454400"/>
          <p14:tracePt t="63777" x="5810250" y="3454400"/>
          <p14:tracePt t="63794" x="6038850" y="3454400"/>
          <p14:tracePt t="63811" x="6229350" y="3454400"/>
          <p14:tracePt t="63827" x="6419850" y="3454400"/>
          <p14:tracePt t="63844" x="6610350" y="3454400"/>
          <p14:tracePt t="63861" x="6788150" y="3454400"/>
          <p14:tracePt t="63861" x="6858000" y="3454400"/>
          <p14:tracePt t="63877" x="6972300" y="3473450"/>
          <p14:tracePt t="63894" x="7061200" y="3486150"/>
          <p14:tracePt t="63911" x="7131050" y="3505200"/>
          <p14:tracePt t="63927" x="7175500" y="3524250"/>
          <p14:tracePt t="63944" x="7200900" y="3524250"/>
          <p14:tracePt t="63961" x="7226300" y="3530600"/>
          <p14:tracePt t="63977" x="7232650" y="3536950"/>
          <p14:tracePt t="63995" x="7239000" y="3543300"/>
          <p14:tracePt t="64093" x="7239000" y="3549650"/>
          <p14:tracePt t="64101" x="7239000" y="3562350"/>
          <p14:tracePt t="64111" x="7232650" y="3568700"/>
          <p14:tracePt t="64128" x="7175500" y="3568700"/>
          <p14:tracePt t="64144" x="7099300" y="3568700"/>
          <p14:tracePt t="64161" x="7010400" y="3568700"/>
          <p14:tracePt t="64177" x="6896100" y="3524250"/>
          <p14:tracePt t="64194" x="6743700" y="3448050"/>
          <p14:tracePt t="64211" x="6584950" y="3346450"/>
          <p14:tracePt t="64228" x="6496050" y="3263900"/>
          <p14:tracePt t="64244" x="6381750" y="3149600"/>
          <p14:tracePt t="64261" x="6330950" y="3092450"/>
          <p14:tracePt t="64262" x="6324600" y="3073400"/>
          <p14:tracePt t="64277" x="6318250" y="3060700"/>
          <p14:tracePt t="64294" x="6305550" y="3048000"/>
          <p14:tracePt t="64311" x="6305550" y="3035300"/>
          <p14:tracePt t="64327" x="6286500" y="3016250"/>
          <p14:tracePt t="64349" x="6280150" y="3016250"/>
          <p14:tracePt t="64361" x="6273800" y="3016250"/>
          <p14:tracePt t="64378" x="6248400" y="3041650"/>
          <p14:tracePt t="64394" x="6229350" y="3067050"/>
          <p14:tracePt t="64411" x="6210300" y="3073400"/>
          <p14:tracePt t="64428" x="6197600" y="3079750"/>
          <p14:tracePt t="64444" x="6184900" y="3086100"/>
          <p14:tracePt t="64462" x="6184900" y="3111500"/>
          <p14:tracePt t="64478" x="6184900" y="3149600"/>
          <p14:tracePt t="64494" x="6165850" y="3206750"/>
          <p14:tracePt t="64511" x="6146800" y="3263900"/>
          <p14:tracePt t="64528" x="6140450" y="3314700"/>
          <p14:tracePt t="64544" x="6134100" y="3333750"/>
          <p14:tracePt t="64561" x="6121400" y="3340100"/>
          <p14:tracePt t="64654" x="6115050" y="3340100"/>
          <p14:tracePt t="64661" x="6108700" y="3340100"/>
          <p14:tracePt t="64678" x="6089650" y="3340100"/>
          <p14:tracePt t="64694" x="6045200" y="3340100"/>
          <p14:tracePt t="64711" x="5911850" y="3282950"/>
          <p14:tracePt t="64728" x="5740400" y="3175000"/>
          <p14:tracePt t="64744" x="5543550" y="3111500"/>
          <p14:tracePt t="64761" x="5321300" y="3041650"/>
          <p14:tracePt t="64778" x="5092700" y="2984500"/>
          <p14:tracePt t="64794" x="4864100" y="2971800"/>
          <p14:tracePt t="64811" x="4584700" y="2959100"/>
          <p14:tracePt t="64828" x="4260850" y="2959100"/>
          <p14:tracePt t="64844" x="3860800" y="2959100"/>
          <p14:tracePt t="64861" x="3473450" y="2997200"/>
          <p14:tracePt t="64861" x="3302000" y="3028950"/>
          <p14:tracePt t="64878" x="2971800" y="3067050"/>
          <p14:tracePt t="64894" x="2749550" y="3136900"/>
          <p14:tracePt t="64911" x="2622550" y="3162300"/>
          <p14:tracePt t="64928" x="2552700" y="3194050"/>
          <p14:tracePt t="64944" x="2527300" y="3200400"/>
          <p14:tracePt t="64961" x="2501900" y="3206750"/>
          <p14:tracePt t="64978" x="2489200" y="3225800"/>
          <p14:tracePt t="64998" x="2482850" y="3232150"/>
          <p14:tracePt t="65011" x="2470150" y="3232150"/>
          <p14:tracePt t="65142" x="2463800" y="3232150"/>
          <p14:tracePt t="65174" x="2476500" y="3219450"/>
          <p14:tracePt t="65190" x="2501900" y="3219450"/>
          <p14:tracePt t="65198" x="2520950" y="3213100"/>
          <p14:tracePt t="65206" x="2552700" y="3200400"/>
          <p14:tracePt t="65214" x="2590800" y="3200400"/>
          <p14:tracePt t="65228" x="2641600" y="3200400"/>
          <p14:tracePt t="65245" x="2787650" y="3162300"/>
          <p14:tracePt t="65261" x="2965450" y="3136900"/>
          <p14:tracePt t="65262" x="3054350" y="3136900"/>
          <p14:tracePt t="65278" x="3251200" y="3098800"/>
          <p14:tracePt t="65294" x="3378200" y="3086100"/>
          <p14:tracePt t="65311" x="3467100" y="3086100"/>
          <p14:tracePt t="65328" x="3562350" y="3086100"/>
          <p14:tracePt t="65344" x="3606800" y="3086100"/>
          <p14:tracePt t="65361" x="3651250" y="3105150"/>
          <p14:tracePt t="65378" x="3676650" y="3124200"/>
          <p14:tracePt t="65394" x="3702050" y="3149600"/>
          <p14:tracePt t="65422" x="3727450" y="3155950"/>
          <p14:tracePt t="65446" x="3733800" y="3155950"/>
          <p14:tracePt t="65454" x="3740150" y="3155950"/>
          <p14:tracePt t="65462" x="3759200" y="3155950"/>
          <p14:tracePt t="65478" x="3816350" y="3187700"/>
          <p14:tracePt t="65495" x="3886200" y="3200400"/>
          <p14:tracePt t="65511" x="4083050" y="3225800"/>
          <p14:tracePt t="65528" x="4343400" y="3225800"/>
          <p14:tracePt t="65544" x="4667250" y="3225800"/>
          <p14:tracePt t="65561" x="5086350" y="3270250"/>
          <p14:tracePt t="65578" x="5448300" y="3282950"/>
          <p14:tracePt t="65594" x="5708650" y="3282950"/>
          <p14:tracePt t="65611" x="5848350" y="3282950"/>
          <p14:tracePt t="65628" x="5943600" y="3282950"/>
          <p14:tracePt t="65644" x="6000750" y="3282950"/>
          <p14:tracePt t="65661" x="6076950" y="3282950"/>
          <p14:tracePt t="65662" x="6127750" y="3282950"/>
          <p14:tracePt t="65678" x="6229350" y="3257550"/>
          <p14:tracePt t="65695" x="6337300" y="3251200"/>
          <p14:tracePt t="65711" x="6445250" y="3238500"/>
          <p14:tracePt t="65728" x="6534150" y="3213100"/>
          <p14:tracePt t="65745" x="6578600" y="3206750"/>
          <p14:tracePt t="65761" x="6604000" y="3206750"/>
          <p14:tracePt t="65778" x="6616700" y="3206750"/>
          <p14:tracePt t="65798" x="6623050" y="3206750"/>
          <p14:tracePt t="66030" x="6610350" y="3206750"/>
          <p14:tracePt t="66046" x="6604000" y="3206750"/>
          <p14:tracePt t="66054" x="6597650" y="3194050"/>
          <p14:tracePt t="66062" x="6591300" y="3187700"/>
          <p14:tracePt t="66078" x="6591300" y="3168650"/>
          <p14:tracePt t="66095" x="6591300" y="3124200"/>
          <p14:tracePt t="66111" x="6591300" y="3092450"/>
          <p14:tracePt t="66128" x="6591300" y="3035300"/>
          <p14:tracePt t="66145" x="6591300" y="2990850"/>
          <p14:tracePt t="66161" x="6591300" y="2959100"/>
          <p14:tracePt t="66178" x="6591300" y="2927350"/>
          <p14:tracePt t="66195" x="6591300" y="2901950"/>
          <p14:tracePt t="66211" x="6591300" y="2838450"/>
          <p14:tracePt t="66228" x="6565900" y="2800350"/>
          <p14:tracePt t="66245" x="6464300" y="2724150"/>
          <p14:tracePt t="66262" x="6051550" y="2571750"/>
          <p14:tracePt t="66278" x="5619750" y="2489200"/>
          <p14:tracePt t="66295" x="4953000" y="2413000"/>
          <p14:tracePt t="66311" x="4210050" y="2413000"/>
          <p14:tracePt t="66328" x="3568700" y="2413000"/>
          <p14:tracePt t="66345" x="3073400" y="2413000"/>
          <p14:tracePt t="66361" x="2686050" y="2413000"/>
          <p14:tracePt t="66378" x="2355850" y="2413000"/>
          <p14:tracePt t="66395" x="2127250" y="2387600"/>
          <p14:tracePt t="66411" x="1911350" y="2343150"/>
          <p14:tracePt t="66428" x="1752600" y="2330450"/>
          <p14:tracePt t="66445" x="1625600" y="2317750"/>
          <p14:tracePt t="66446" x="1568450" y="2311400"/>
          <p14:tracePt t="66461" x="1530350" y="2311400"/>
          <p14:tracePt t="66478" x="1428750" y="2311400"/>
          <p14:tracePt t="66495" x="1346200" y="2311400"/>
          <p14:tracePt t="66511" x="1289050" y="2292350"/>
          <p14:tracePt t="66528" x="1231900" y="2279650"/>
          <p14:tracePt t="66545" x="1212850" y="2273300"/>
          <p14:tracePt t="66561" x="1187450" y="2235200"/>
          <p14:tracePt t="66578" x="1168400" y="2203450"/>
          <p14:tracePt t="66595" x="1193800" y="2127250"/>
          <p14:tracePt t="66611" x="1282700" y="2063750"/>
          <p14:tracePt t="66628" x="1358900" y="2006600"/>
          <p14:tracePt t="66645" x="1403350" y="1981200"/>
          <p14:tracePt t="66662" x="1428750" y="1974850"/>
          <p14:tracePt t="66678" x="1435100" y="1974850"/>
          <p14:tracePt t="66695" x="1447800" y="1962150"/>
          <p14:tracePt t="66711" x="1460500" y="1962150"/>
          <p14:tracePt t="66728" x="1466850" y="1962150"/>
          <p14:tracePt t="66745" x="1504950" y="1962150"/>
          <p14:tracePt t="66761" x="1530350" y="1968500"/>
          <p14:tracePt t="66778" x="1574800" y="1968500"/>
          <p14:tracePt t="66795" x="1631950" y="1987550"/>
          <p14:tracePt t="66811" x="1695450" y="1987550"/>
          <p14:tracePt t="66828" x="1778000" y="1987550"/>
          <p14:tracePt t="66845" x="1879600" y="1987550"/>
          <p14:tracePt t="66861" x="1987550" y="1987550"/>
          <p14:tracePt t="66862" x="2044700" y="1987550"/>
          <p14:tracePt t="66878" x="2184400" y="1987550"/>
          <p14:tracePt t="66895" x="2343150" y="1987550"/>
          <p14:tracePt t="66912" x="2514600" y="1987550"/>
          <p14:tracePt t="66928" x="2673350" y="1987550"/>
          <p14:tracePt t="66945" x="2851150" y="2000250"/>
          <p14:tracePt t="66961" x="3009900" y="2000250"/>
          <p14:tracePt t="66978" x="3117850" y="2000250"/>
          <p14:tracePt t="66995" x="3225800" y="2000250"/>
          <p14:tracePt t="67012" x="3308350" y="2006600"/>
          <p14:tracePt t="67028" x="3365500" y="2025650"/>
          <p14:tracePt t="67045" x="3422650" y="2038350"/>
          <p14:tracePt t="67062" x="3479800" y="2038350"/>
          <p14:tracePt t="67078" x="3517900" y="2038350"/>
          <p14:tracePt t="67095" x="3549650" y="2038350"/>
          <p14:tracePt t="67111" x="3575050" y="2038350"/>
          <p14:tracePt t="67128" x="3606800" y="2038350"/>
          <p14:tracePt t="67145" x="3632200" y="2038350"/>
          <p14:tracePt t="67162" x="3644900" y="2038350"/>
          <p14:tracePt t="67178" x="3670300" y="2038350"/>
          <p14:tracePt t="67195" x="3695700" y="2063750"/>
          <p14:tracePt t="67211" x="3727450" y="2095500"/>
          <p14:tracePt t="67228" x="3790950" y="2146300"/>
          <p14:tracePt t="67245" x="3848100" y="2197100"/>
          <p14:tracePt t="67262" x="3937000" y="2266950"/>
          <p14:tracePt t="67262" x="3968750" y="2292350"/>
          <p14:tracePt t="67278" x="4076700" y="2368550"/>
          <p14:tracePt t="67295" x="4210050" y="2413000"/>
          <p14:tracePt t="67312" x="4400550" y="2438400"/>
          <p14:tracePt t="67328" x="4565650" y="2470150"/>
          <p14:tracePt t="67345" x="4724400" y="2495550"/>
          <p14:tracePt t="67362" x="4851400" y="2501900"/>
          <p14:tracePt t="67378" x="4965700" y="2527300"/>
          <p14:tracePt t="67395" x="5060950" y="2527300"/>
          <p14:tracePt t="67412" x="5124450" y="2527300"/>
          <p14:tracePt t="67429" x="5168900" y="2527300"/>
          <p14:tracePt t="67445" x="5238750" y="2527300"/>
          <p14:tracePt t="67461" x="5295900" y="2508250"/>
          <p14:tracePt t="67462" x="5353050" y="2495550"/>
          <p14:tracePt t="67478" x="5467350" y="2463800"/>
          <p14:tracePt t="67495" x="5664200" y="2406650"/>
          <p14:tracePt t="67512" x="5861050" y="2355850"/>
          <p14:tracePt t="67528" x="6076950" y="2324100"/>
          <p14:tracePt t="67545" x="6242050" y="2286000"/>
          <p14:tracePt t="67562" x="6305550" y="2286000"/>
          <p14:tracePt t="67578" x="6330950" y="2286000"/>
          <p14:tracePt t="67595" x="6343650" y="2286000"/>
          <p14:tracePt t="67612" x="6350000" y="2286000"/>
          <p14:tracePt t="67798" x="6362700" y="2292350"/>
          <p14:tracePt t="67950" x="6375400" y="2292350"/>
          <p14:tracePt t="67959" x="6381750" y="2292350"/>
          <p14:tracePt t="67966" x="6407150" y="2292350"/>
          <p14:tracePt t="67978" x="6426200" y="2292350"/>
          <p14:tracePt t="67995" x="6483350" y="2286000"/>
          <p14:tracePt t="68012" x="6527800" y="2286000"/>
          <p14:tracePt t="68028" x="6572250" y="2286000"/>
          <p14:tracePt t="68045" x="6635750" y="2286000"/>
          <p14:tracePt t="68062" x="6699250" y="2286000"/>
          <p14:tracePt t="68078" x="6731000" y="2286000"/>
          <p14:tracePt t="68095" x="6750050" y="2286000"/>
          <p14:tracePt t="68112" x="6775450" y="2286000"/>
          <p14:tracePt t="68129" x="6788150" y="2286000"/>
          <p14:tracePt t="68146" x="6813550" y="2286000"/>
          <p14:tracePt t="68162" x="6845300" y="2286000"/>
          <p14:tracePt t="68178" x="6864350" y="2286000"/>
          <p14:tracePt t="68195" x="6908800" y="2286000"/>
          <p14:tracePt t="68212" x="6953250" y="2286000"/>
          <p14:tracePt t="68228" x="7004050" y="2286000"/>
          <p14:tracePt t="68245" x="7061200" y="2286000"/>
          <p14:tracePt t="68262" x="7118350" y="2286000"/>
          <p14:tracePt t="68262" x="7137400" y="2286000"/>
          <p14:tracePt t="68278" x="7169150" y="2286000"/>
          <p14:tracePt t="68295" x="7188200" y="2286000"/>
          <p14:tracePt t="68312" x="7213600" y="2286000"/>
          <p14:tracePt t="68328" x="7258050" y="2286000"/>
          <p14:tracePt t="68345" x="7302500" y="2324100"/>
          <p14:tracePt t="68362" x="7353300" y="2387600"/>
          <p14:tracePt t="68379" x="7467600" y="2501900"/>
          <p14:tracePt t="68395" x="7486650" y="2597150"/>
          <p14:tracePt t="68412" x="7486650" y="2660650"/>
          <p14:tracePt t="68429" x="7473950" y="2705100"/>
          <p14:tracePt t="68445" x="7448550" y="2736850"/>
          <p14:tracePt t="68695" x="7448550" y="2711450"/>
          <p14:tracePt t="68702" x="7448550" y="2698750"/>
          <p14:tracePt t="68712" x="7461250" y="2667000"/>
          <p14:tracePt t="68729" x="7461250" y="2647950"/>
          <p14:tracePt t="68745" x="7461250" y="2616200"/>
          <p14:tracePt t="68762" x="7454900" y="2584450"/>
          <p14:tracePt t="68778" x="7442200" y="2578100"/>
          <p14:tracePt t="68795" x="7435850" y="2578100"/>
          <p14:tracePt t="68812" x="7429500" y="2578100"/>
          <p14:tracePt t="68828" x="7416800" y="2578100"/>
          <p14:tracePt t="68845" x="7391400" y="2590800"/>
          <p14:tracePt t="68862" x="7372350" y="2622550"/>
          <p14:tracePt t="68863" x="7372350" y="2635250"/>
          <p14:tracePt t="68879" x="7346950" y="2673350"/>
          <p14:tracePt t="68895" x="7334250" y="2692400"/>
          <p14:tracePt t="68912" x="7334250" y="2705100"/>
          <p14:tracePt t="68950" x="7321550" y="2711450"/>
          <p14:tracePt t="68999" x="7315200" y="2711450"/>
          <p14:tracePt t="69071" x="7308850" y="2711450"/>
          <p14:tracePt t="69094" x="7308850" y="2705100"/>
          <p14:tracePt t="69103" x="7308850" y="2698750"/>
          <p14:tracePt t="69113" x="7308850" y="2679700"/>
          <p14:tracePt t="69129" x="7308850" y="2673350"/>
          <p14:tracePt t="69145" x="7308850" y="2667000"/>
          <p14:tracePt t="69162" x="7308850" y="2660650"/>
          <p14:tracePt t="69287" x="7302500" y="2654300"/>
          <p14:tracePt t="69303" x="7296150" y="2660650"/>
          <p14:tracePt t="69312" x="7296150" y="2679700"/>
          <p14:tracePt t="69329" x="7296150" y="2711450"/>
          <p14:tracePt t="69346" x="7283450" y="2755900"/>
          <p14:tracePt t="69362" x="7283450" y="2800350"/>
          <p14:tracePt t="69379" x="7277100" y="2819400"/>
          <p14:tracePt t="69395" x="7270750" y="2825750"/>
          <p14:tracePt t="69527" x="7264400" y="2838450"/>
          <p14:tracePt t="69559" x="7251700" y="2832100"/>
          <p14:tracePt t="69591" x="7251700" y="2825750"/>
          <p14:tracePt t="69599" x="7245350" y="2819400"/>
          <p14:tracePt t="69639" x="7239000" y="2819400"/>
          <p14:tracePt t="69647" x="7232650" y="2819400"/>
          <p14:tracePt t="69655" x="7226300" y="2819400"/>
          <p14:tracePt t="69663" x="7200900" y="2819400"/>
          <p14:tracePt t="69679" x="7156450" y="2825750"/>
          <p14:tracePt t="69695" x="7118350" y="2851150"/>
          <p14:tracePt t="69712" x="7112000" y="2851150"/>
          <p14:tracePt t="69729" x="7105650" y="2851150"/>
          <p14:tracePt t="69745" x="7105650" y="2863850"/>
          <p14:tracePt t="69762" x="7131050" y="2882900"/>
          <p14:tracePt t="69779" x="7143750" y="2889250"/>
          <p14:tracePt t="69795" x="7169150" y="2889250"/>
          <p14:tracePt t="69812" x="7175500" y="2889250"/>
          <p14:tracePt t="69829" x="7181850" y="2889250"/>
          <p14:tracePt t="69846" x="7188200" y="2889250"/>
          <p14:tracePt t="69862" x="7207250" y="2889250"/>
          <p14:tracePt t="69887" x="7213600" y="2889250"/>
          <p14:tracePt t="70023" x="7219950" y="2889250"/>
          <p14:tracePt t="70055" x="7213600" y="2889250"/>
          <p14:tracePt t="70064" x="7169150" y="2889250"/>
          <p14:tracePt t="70071" x="7131050" y="2901950"/>
          <p14:tracePt t="70079" x="7054850" y="2959100"/>
          <p14:tracePt t="70096" x="6800850" y="3054350"/>
          <p14:tracePt t="70112" x="6273800" y="3213100"/>
          <p14:tracePt t="70129" x="5600700" y="3314700"/>
          <p14:tracePt t="70146" x="4857750" y="3416300"/>
          <p14:tracePt t="70162" x="4210050" y="3435350"/>
          <p14:tracePt t="70179" x="3676650" y="3435350"/>
          <p14:tracePt t="70196" x="3365500" y="3435350"/>
          <p14:tracePt t="70212" x="3238500" y="3435350"/>
          <p14:tracePt t="70229" x="3200400" y="3435350"/>
          <p14:tracePt t="70246" x="3194050" y="3435350"/>
          <p14:tracePt t="70262" x="3181350" y="3416300"/>
          <p14:tracePt t="70279" x="3162300" y="3397250"/>
          <p14:tracePt t="70296" x="3155950" y="3390900"/>
          <p14:tracePt t="70312" x="3136900" y="3378200"/>
          <p14:tracePt t="70329" x="3130550" y="3365500"/>
          <p14:tracePt t="70367" x="3124200" y="3365500"/>
          <p14:tracePt t="70399" x="3111500" y="3371850"/>
          <p14:tracePt t="70439" x="3105150" y="3371850"/>
          <p14:tracePt t="70463" x="3098800" y="3378200"/>
          <p14:tracePt t="70471" x="3086100" y="3378200"/>
          <p14:tracePt t="70479" x="3073400" y="3378200"/>
          <p14:tracePt t="70496" x="3028950" y="3371850"/>
          <p14:tracePt t="70512" x="2971800" y="3352800"/>
          <p14:tracePt t="70529" x="2889250" y="3321050"/>
          <p14:tracePt t="70546" x="2819400" y="3295650"/>
          <p14:tracePt t="70562" x="2762250" y="3263900"/>
          <p14:tracePt t="70579" x="2717800" y="3244850"/>
          <p14:tracePt t="70596" x="2679700" y="3206750"/>
          <p14:tracePt t="70612" x="2667000" y="3175000"/>
          <p14:tracePt t="70629" x="2660650" y="3143250"/>
          <p14:tracePt t="70646" x="2660650" y="3086100"/>
          <p14:tracePt t="70662" x="2686050" y="3016250"/>
          <p14:tracePt t="70663" x="2717800" y="2984500"/>
          <p14:tracePt t="70679" x="2838450" y="2895600"/>
          <p14:tracePt t="70696" x="2984500" y="2857500"/>
          <p14:tracePt t="70712" x="3098800" y="2832100"/>
          <p14:tracePt t="70729" x="3143250" y="2832100"/>
          <p14:tracePt t="70746" x="3175000" y="2832100"/>
          <p14:tracePt t="70762" x="3232150" y="2832100"/>
          <p14:tracePt t="70779" x="3276600" y="2832100"/>
          <p14:tracePt t="70796" x="3384550" y="2863850"/>
          <p14:tracePt t="70812" x="3536950" y="2927350"/>
          <p14:tracePt t="70829" x="3740150" y="3003550"/>
          <p14:tracePt t="70846" x="3924300" y="3073400"/>
          <p14:tracePt t="70863" x="4108450" y="3124200"/>
          <p14:tracePt t="70863" x="4165600" y="3130550"/>
          <p14:tracePt t="70879" x="4298950" y="3181350"/>
          <p14:tracePt t="70896" x="4356100" y="3200400"/>
          <p14:tracePt t="70912" x="4400550" y="3213100"/>
          <p14:tracePt t="70929" x="4445000" y="3238500"/>
          <p14:tracePt t="70946" x="4464050" y="3238500"/>
          <p14:tracePt t="70962" x="4483100" y="3251200"/>
          <p14:tracePt t="70979" x="4495800" y="3257550"/>
          <p14:tracePt t="70996" x="4508500" y="3257550"/>
          <p14:tracePt t="71247" x="4514850" y="3257550"/>
          <p14:tracePt t="71255" x="4559300" y="3257550"/>
          <p14:tracePt t="71263" x="4597400" y="3257550"/>
          <p14:tracePt t="71279" x="4724400" y="3232150"/>
          <p14:tracePt t="71296" x="4933950" y="3232150"/>
          <p14:tracePt t="71313" x="5175250" y="3232150"/>
          <p14:tracePt t="71329" x="5416550" y="3232150"/>
          <p14:tracePt t="71346" x="5607050" y="3232150"/>
          <p14:tracePt t="71363" x="5721350" y="3238500"/>
          <p14:tracePt t="71380" x="5803900" y="3244850"/>
          <p14:tracePt t="71396" x="5886450" y="3276600"/>
          <p14:tracePt t="71412" x="5943600" y="3289300"/>
          <p14:tracePt t="71429" x="5988050" y="3308350"/>
          <p14:tracePt t="71446" x="6057900" y="3327400"/>
          <p14:tracePt t="71462" x="6115050" y="3333750"/>
          <p14:tracePt t="71463" x="6140450" y="3346450"/>
          <p14:tracePt t="71479" x="6165850" y="3371850"/>
          <p14:tracePt t="71496" x="6191250" y="3397250"/>
          <p14:tracePt t="71512" x="6203950" y="3429000"/>
          <p14:tracePt t="71529" x="6203950" y="3454400"/>
          <p14:tracePt t="71546" x="6229350" y="3498850"/>
          <p14:tracePt t="71562" x="6223000" y="3536950"/>
          <p14:tracePt t="71579" x="6184900" y="3575050"/>
          <p14:tracePt t="71596" x="6127750" y="3600450"/>
          <p14:tracePt t="71613" x="6045200" y="3613150"/>
          <p14:tracePt t="71629" x="5937250" y="3619500"/>
          <p14:tracePt t="71646" x="5734050" y="3619500"/>
          <p14:tracePt t="71662" x="5486400" y="3619500"/>
          <p14:tracePt t="71663" x="5314950" y="3619500"/>
          <p14:tracePt t="71679" x="4972050" y="3619500"/>
          <p14:tracePt t="71696" x="4610100" y="3581400"/>
          <p14:tracePt t="71713" x="4292600" y="3556000"/>
          <p14:tracePt t="71729" x="4083050" y="3511550"/>
          <p14:tracePt t="71746" x="3937000" y="3492500"/>
          <p14:tracePt t="71762" x="3867150" y="3479800"/>
          <p14:tracePt t="71780" x="3822700" y="3454400"/>
          <p14:tracePt t="71796" x="3765550" y="3441700"/>
          <p14:tracePt t="71813" x="3721100" y="3435350"/>
          <p14:tracePt t="71829" x="3638550" y="3409950"/>
          <p14:tracePt t="71846" x="3581400" y="3390900"/>
          <p14:tracePt t="71863" x="3530600" y="3378200"/>
          <p14:tracePt t="71879" x="3524250" y="3378200"/>
          <p14:tracePt t="71936" x="3511550" y="3378200"/>
          <p14:tracePt t="71959" x="3498850" y="3378200"/>
          <p14:tracePt t="71975" x="3492500" y="3378200"/>
          <p14:tracePt t="71991" x="3486150" y="3378200"/>
          <p14:tracePt t="72007" x="3460750" y="3390900"/>
          <p14:tracePt t="72032" x="3460750" y="3409950"/>
          <p14:tracePt t="72047" x="3460750" y="3416300"/>
          <p14:tracePt t="72055" x="3460750" y="3441700"/>
          <p14:tracePt t="72063" x="3460750" y="3448050"/>
          <p14:tracePt t="72080" x="3460750" y="3479800"/>
          <p14:tracePt t="72096" x="3460750" y="3511550"/>
          <p14:tracePt t="72113" x="3479800" y="3536950"/>
          <p14:tracePt t="72129" x="3524250" y="3581400"/>
          <p14:tracePt t="72146" x="3575050" y="3613150"/>
          <p14:tracePt t="72163" x="3625850" y="3619500"/>
          <p14:tracePt t="72179" x="3695700" y="3632200"/>
          <p14:tracePt t="72196" x="3752850" y="3632200"/>
          <p14:tracePt t="72213" x="3797300" y="3632200"/>
          <p14:tracePt t="72229" x="3822700" y="3632200"/>
          <p14:tracePt t="72264" x="3829050" y="3632200"/>
          <p14:tracePt t="72271" x="3829050" y="3619500"/>
          <p14:tracePt t="72296" x="3822700" y="3606800"/>
          <p14:tracePt t="72319" x="3816350" y="3575050"/>
          <p14:tracePt t="72327" x="3810000" y="3568700"/>
          <p14:tracePt t="72335" x="3784600" y="3549650"/>
          <p14:tracePt t="72346" x="3765550" y="3536950"/>
          <p14:tracePt t="72363" x="3695700" y="3505200"/>
          <p14:tracePt t="72379" x="3613150" y="3467100"/>
          <p14:tracePt t="72396" x="3530600" y="3448050"/>
          <p14:tracePt t="72413" x="3460750" y="3429000"/>
          <p14:tracePt t="72429" x="3390900" y="3416300"/>
          <p14:tracePt t="72446" x="3333750" y="3416300"/>
          <p14:tracePt t="72463" x="3302000" y="3416300"/>
          <p14:tracePt t="72463" x="3295650" y="3416300"/>
          <p14:tracePt t="72479" x="3263900" y="3422650"/>
          <p14:tracePt t="72496" x="3257550" y="3429000"/>
          <p14:tracePt t="72513" x="3251200" y="3435350"/>
          <p14:tracePt t="72530" x="3232150" y="3441700"/>
          <p14:tracePt t="72567" x="3232150" y="3448050"/>
          <p14:tracePt t="72583" x="3232150" y="3460750"/>
          <p14:tracePt t="72616" x="3232150" y="3467100"/>
          <p14:tracePt t="72623" x="3232150" y="3473450"/>
          <p14:tracePt t="72631" x="3232150" y="3486150"/>
          <p14:tracePt t="72646" x="3232150" y="3492500"/>
          <p14:tracePt t="72663" x="3232150" y="3505200"/>
          <p14:tracePt t="72679" x="3232150" y="3511550"/>
          <p14:tracePt t="72807" x="3225800" y="3517900"/>
          <p14:tracePt t="72815" x="3213100" y="3524250"/>
          <p14:tracePt t="72830" x="3168650" y="3536950"/>
          <p14:tracePt t="72847" x="2990850" y="3562350"/>
          <p14:tracePt t="72847" x="2851150" y="3600450"/>
          <p14:tracePt t="72863" x="2679700" y="3600450"/>
          <p14:tracePt t="72879" x="1631950" y="3625850"/>
          <p14:tracePt t="72896" x="787400" y="3708400"/>
          <p14:tracePt t="72913" x="133350" y="3746500"/>
          <p14:tracePt t="73146" x="12700" y="3860800"/>
          <p14:tracePt t="73163" x="120650" y="3854450"/>
          <p14:tracePt t="73180" x="285750" y="3841750"/>
          <p14:tracePt t="73196" x="444500" y="3803650"/>
          <p14:tracePt t="73213" x="692150" y="3778250"/>
          <p14:tracePt t="73230" x="908050" y="3733800"/>
          <p14:tracePt t="73246" x="1117600" y="3721100"/>
          <p14:tracePt t="73263" x="1308100" y="3721100"/>
          <p14:tracePt t="73263" x="1365250" y="3721100"/>
          <p14:tracePt t="73280" x="1454150" y="3721100"/>
          <p14:tracePt t="73296" x="1511300" y="3721100"/>
          <p14:tracePt t="73313" x="1543050" y="3721100"/>
          <p14:tracePt t="73330" x="1587500" y="3721100"/>
          <p14:tracePt t="73346" x="1644650" y="3721100"/>
          <p14:tracePt t="73363" x="1739900" y="3727450"/>
          <p14:tracePt t="73380" x="1847850" y="3740150"/>
          <p14:tracePt t="73396" x="1974850" y="3752850"/>
          <p14:tracePt t="73413" x="2152650" y="3752850"/>
          <p14:tracePt t="73430" x="2311400" y="3752850"/>
          <p14:tracePt t="73446" x="2451100" y="3752850"/>
          <p14:tracePt t="73463" x="2559050" y="3752850"/>
          <p14:tracePt t="73464" x="2609850" y="3752850"/>
          <p14:tracePt t="73480" x="2705100" y="3752850"/>
          <p14:tracePt t="73496" x="2781300" y="3752850"/>
          <p14:tracePt t="73513" x="2857500" y="3752850"/>
          <p14:tracePt t="73530" x="2952750" y="3752850"/>
          <p14:tracePt t="73546" x="3086100" y="3752850"/>
          <p14:tracePt t="73563" x="3263900" y="3752850"/>
          <p14:tracePt t="73580" x="3473450" y="3752850"/>
          <p14:tracePt t="73596" x="3714750" y="3752850"/>
          <p14:tracePt t="73613" x="3937000" y="3752850"/>
          <p14:tracePt t="73630" x="4184650" y="3752850"/>
          <p14:tracePt t="73646" x="4387850" y="3752850"/>
          <p14:tracePt t="73663" x="4597400" y="3752850"/>
          <p14:tracePt t="73664" x="4718050" y="3752850"/>
          <p14:tracePt t="73680" x="4946650" y="3752850"/>
          <p14:tracePt t="73696" x="5168900" y="3752850"/>
          <p14:tracePt t="73713" x="5397500" y="3752850"/>
          <p14:tracePt t="73730" x="5638800" y="3752850"/>
          <p14:tracePt t="73747" x="5899150" y="3752850"/>
          <p14:tracePt t="73763" x="6159500" y="3752850"/>
          <p14:tracePt t="73780" x="6419850" y="3752850"/>
          <p14:tracePt t="73796" x="6616700" y="3727450"/>
          <p14:tracePt t="73814" x="6794500" y="3695700"/>
          <p14:tracePt t="73830" x="6915150" y="3632200"/>
          <p14:tracePt t="73846" x="6997700" y="3587750"/>
          <p14:tracePt t="73863" x="7042150" y="3543300"/>
          <p14:tracePt t="73864" x="7073900" y="3498850"/>
          <p14:tracePt t="73880" x="7086600" y="3454400"/>
          <p14:tracePt t="73896" x="7099300" y="3397250"/>
          <p14:tracePt t="73913" x="7105650" y="3352800"/>
          <p14:tracePt t="73930" x="7105650" y="3289300"/>
          <p14:tracePt t="73946" x="7105650" y="3219450"/>
          <p14:tracePt t="73963" x="7092950" y="3143250"/>
          <p14:tracePt t="73980" x="7035800" y="3035300"/>
          <p14:tracePt t="73997" x="6991350" y="2952750"/>
          <p14:tracePt t="74013" x="6946900" y="2863850"/>
          <p14:tracePt t="74030" x="6864350" y="2755900"/>
          <p14:tracePt t="74047" x="6807200" y="2698750"/>
          <p14:tracePt t="74064" x="6718300" y="2628900"/>
          <p14:tracePt t="74080" x="6692900" y="2609850"/>
          <p14:tracePt t="74096" x="6654800" y="2584450"/>
          <p14:tracePt t="74113" x="6629400" y="2578100"/>
          <p14:tracePt t="74130" x="6616700" y="2571750"/>
          <p14:tracePt t="74146" x="6610350" y="2571750"/>
          <p14:tracePt t="74163" x="6584950" y="2552700"/>
          <p14:tracePt t="74184" x="6578600" y="2552700"/>
          <p14:tracePt t="74196" x="6572250" y="2552700"/>
          <p14:tracePt t="74213" x="6559550" y="2552700"/>
          <p14:tracePt t="74232" x="6553200" y="2552700"/>
          <p14:tracePt t="74247" x="6527800" y="2565400"/>
          <p14:tracePt t="74263" x="6508750" y="2571750"/>
          <p14:tracePt t="74280" x="6457950" y="2584450"/>
          <p14:tracePt t="74297" x="6400800" y="2603500"/>
          <p14:tracePt t="74313" x="6318250" y="2622550"/>
          <p14:tracePt t="74330" x="6197600" y="2660650"/>
          <p14:tracePt t="74347" x="6057900" y="2673350"/>
          <p14:tracePt t="74363" x="5962650" y="2679700"/>
          <p14:tracePt t="74380" x="5905500" y="2705100"/>
          <p14:tracePt t="74397" x="5848350" y="2711450"/>
          <p14:tracePt t="74413" x="5772150" y="2711450"/>
          <p14:tracePt t="74430" x="5689600" y="2711450"/>
          <p14:tracePt t="74447" x="5600700" y="2711450"/>
          <p14:tracePt t="74464" x="5416550" y="2724150"/>
          <p14:tracePt t="74480" x="5308600" y="2749550"/>
          <p14:tracePt t="74497" x="5213350" y="2755900"/>
          <p14:tracePt t="74513" x="5168900" y="2774950"/>
          <p14:tracePt t="74530" x="5162550" y="2781300"/>
          <p14:tracePt t="74547" x="5124450" y="2800350"/>
          <p14:tracePt t="74584" x="5118100" y="2806700"/>
          <p14:tracePt t="74625" x="5118100" y="2813050"/>
          <p14:tracePt t="74640" x="5118100" y="2832100"/>
          <p14:tracePt t="74656" x="5118100" y="2838450"/>
          <p14:tracePt t="74664" x="5118100" y="2844800"/>
          <p14:tracePt t="74680" x="5118100" y="2851150"/>
          <p14:tracePt t="74728" x="5118100" y="2870200"/>
          <p14:tracePt t="74736" x="5118100" y="2876550"/>
          <p14:tracePt t="74752" x="5130800" y="2876550"/>
          <p14:tracePt t="74763" x="5143500" y="2876550"/>
          <p14:tracePt t="74780" x="5175250" y="2863850"/>
          <p14:tracePt t="74796" x="5187950" y="2863850"/>
          <p14:tracePt t="74813" x="5219700" y="2857500"/>
          <p14:tracePt t="74830" x="5245100" y="2838450"/>
          <p14:tracePt t="74847" x="5276850" y="2832100"/>
          <p14:tracePt t="74863" x="5295900" y="2832100"/>
          <p14:tracePt t="74864" x="5302250" y="2825750"/>
          <p14:tracePt t="74880" x="5308600" y="2819400"/>
          <p14:tracePt t="74897" x="5314950" y="2813050"/>
          <p14:tracePt t="74913" x="5321300" y="2800350"/>
          <p14:tracePt t="74930" x="5327650" y="2794000"/>
          <p14:tracePt t="74976" x="5340350" y="2787650"/>
          <p14:tracePt t="75024" x="5340350" y="2774950"/>
          <p14:tracePt t="75128" x="5334000" y="2762250"/>
          <p14:tracePt t="75160" x="5321300" y="2774950"/>
          <p14:tracePt t="75168" x="5321300" y="2794000"/>
          <p14:tracePt t="75176" x="5321300" y="2806700"/>
          <p14:tracePt t="75184" x="5321300" y="2844800"/>
          <p14:tracePt t="75197" x="5321300" y="2857500"/>
          <p14:tracePt t="75213" x="5321300" y="2876550"/>
          <p14:tracePt t="75230" x="5321300" y="2901950"/>
          <p14:tracePt t="75247" x="5321300" y="2921000"/>
          <p14:tracePt t="75263" x="5321300" y="2933700"/>
          <p14:tracePt t="75264" x="5321300" y="2940050"/>
          <p14:tracePt t="75280" x="5321300" y="2984500"/>
          <p14:tracePt t="75297" x="5321300" y="3060700"/>
          <p14:tracePt t="75313" x="5321300" y="3130550"/>
          <p14:tracePt t="75330" x="5321300" y="3206750"/>
          <p14:tracePt t="75347" x="5321300" y="3276600"/>
          <p14:tracePt t="75363" x="5321300" y="3321050"/>
          <p14:tracePt t="75380" x="5321300" y="3333750"/>
          <p14:tracePt t="75504" x="5314950" y="3340100"/>
          <p14:tracePt t="75512" x="5295900" y="3359150"/>
          <p14:tracePt t="75520" x="5276850" y="3365500"/>
          <p14:tracePt t="75530" x="5219700" y="3403600"/>
          <p14:tracePt t="75547" x="5060950" y="3429000"/>
          <p14:tracePt t="75563" x="4826000" y="3492500"/>
          <p14:tracePt t="75580" x="4540250" y="3581400"/>
          <p14:tracePt t="75597" x="4292600" y="3638550"/>
          <p14:tracePt t="75613" x="4095750" y="3689350"/>
          <p14:tracePt t="75630" x="3962400" y="3740150"/>
          <p14:tracePt t="75647" x="3905250" y="3746500"/>
          <p14:tracePt t="75663" x="3867150" y="3752850"/>
          <p14:tracePt t="75664" x="3841750" y="3771900"/>
          <p14:tracePt t="75680" x="3829050" y="3778250"/>
          <p14:tracePt t="75697" x="3797300" y="3778250"/>
          <p14:tracePt t="75713" x="3778250" y="3790950"/>
          <p14:tracePt t="75730" x="3740150" y="3790950"/>
          <p14:tracePt t="75747" x="3708400" y="3790950"/>
          <p14:tracePt t="75763" x="3676650" y="3790950"/>
          <p14:tracePt t="75780" x="3670300" y="3790950"/>
          <p14:tracePt t="75797" x="3651250" y="3790950"/>
          <p14:tracePt t="75813" x="3644900" y="3778250"/>
          <p14:tracePt t="75830" x="3632200" y="3759200"/>
          <p14:tracePt t="75847" x="3625850" y="3752850"/>
          <p14:tracePt t="75864" x="3625850" y="3733800"/>
          <p14:tracePt t="75880" x="3625850" y="3727450"/>
          <p14:tracePt t="75977" x="3625850" y="3721100"/>
          <p14:tracePt t="76009" x="3632200" y="3721100"/>
          <p14:tracePt t="76040" x="3638550" y="3721100"/>
          <p14:tracePt t="76112" x="3657600" y="3721100"/>
          <p14:tracePt t="76592" x="3663950" y="3721100"/>
          <p14:tracePt t="76601" x="3676650" y="3721100"/>
          <p14:tracePt t="76614" x="3695700" y="3721100"/>
          <p14:tracePt t="76630" x="3740150" y="3740150"/>
          <p14:tracePt t="76647" x="3810000" y="3752850"/>
          <p14:tracePt t="76665" x="3956050" y="3771900"/>
          <p14:tracePt t="76680" x="4083050" y="3771900"/>
          <p14:tracePt t="76697" x="4210050" y="3771900"/>
          <p14:tracePt t="76714" x="4286250" y="3771900"/>
          <p14:tracePt t="76731" x="4343400" y="3765550"/>
          <p14:tracePt t="76747" x="4406900" y="3721100"/>
          <p14:tracePt t="76764" x="4476750" y="3683000"/>
          <p14:tracePt t="76780" x="4514850" y="3651250"/>
          <p14:tracePt t="76797" x="4540250" y="3619500"/>
          <p14:tracePt t="76814" x="4546600" y="3594100"/>
          <p14:tracePt t="76830" x="4559300" y="3575050"/>
          <p14:tracePt t="76847" x="4559300" y="3556000"/>
          <p14:tracePt t="76864" x="4559300" y="3536950"/>
          <p14:tracePt t="76880" x="4559300" y="3524250"/>
          <p14:tracePt t="76897" x="4559300" y="3511550"/>
          <p14:tracePt t="76914" x="4546600" y="3473450"/>
          <p14:tracePt t="76931" x="4521200" y="3435350"/>
          <p14:tracePt t="76947" x="4476750" y="3346450"/>
          <p14:tracePt t="76964" x="4413250" y="3270250"/>
          <p14:tracePt t="76980" x="4349750" y="3206750"/>
          <p14:tracePt t="76997" x="4298950" y="3162300"/>
          <p14:tracePt t="77014" x="4267200" y="3124200"/>
          <p14:tracePt t="77048" x="4235450" y="3117850"/>
          <p14:tracePt t="77081" x="4229100" y="3117850"/>
          <p14:tracePt t="77089" x="4222750" y="3117850"/>
          <p14:tracePt t="77097" x="4210050" y="3117850"/>
          <p14:tracePt t="77114" x="4191000" y="3117850"/>
          <p14:tracePt t="77130" x="4121150" y="3117850"/>
          <p14:tracePt t="77148" x="4051300" y="3130550"/>
          <p14:tracePt t="77164" x="3994150" y="3143250"/>
          <p14:tracePt t="77181" x="3911600" y="3162300"/>
          <p14:tracePt t="77197" x="3810000" y="3194050"/>
          <p14:tracePt t="77214" x="3727450" y="3219450"/>
          <p14:tracePt t="77230" x="3619500" y="3251200"/>
          <p14:tracePt t="77247" x="3511550" y="3263900"/>
          <p14:tracePt t="77264" x="3435350" y="3263900"/>
          <p14:tracePt t="77264" x="3390900" y="3270250"/>
          <p14:tracePt t="77280" x="3359150" y="3289300"/>
          <p14:tracePt t="77297" x="3346450" y="3289300"/>
          <p14:tracePt t="77314" x="3333750" y="3289300"/>
          <p14:tracePt t="77330" x="3327400" y="3295650"/>
          <p14:tracePt t="77347" x="3321050" y="3308350"/>
          <p14:tracePt t="77364" x="3321050" y="3321050"/>
          <p14:tracePt t="77381" x="3321050" y="3340100"/>
          <p14:tracePt t="77397" x="3352800" y="3359150"/>
          <p14:tracePt t="77414" x="3390900" y="3384550"/>
          <p14:tracePt t="77431" x="3416300" y="3384550"/>
          <p14:tracePt t="77447" x="3441700" y="3384550"/>
          <p14:tracePt t="77465" x="3479800" y="3384550"/>
          <p14:tracePt t="77481" x="3524250" y="3384550"/>
          <p14:tracePt t="77497" x="3543300" y="3384550"/>
          <p14:tracePt t="77514" x="3562350" y="3384550"/>
          <p14:tracePt t="77530" x="3581400" y="3384550"/>
          <p14:tracePt t="77547" x="3587750" y="3378200"/>
          <p14:tracePt t="77564" x="3600450" y="3365500"/>
          <p14:tracePt t="77641" x="3613150" y="3359150"/>
          <p14:tracePt t="77648" x="3619500" y="3359150"/>
          <p14:tracePt t="77665" x="3632200" y="3346450"/>
          <p14:tracePt t="77681" x="3644900" y="3333750"/>
          <p14:tracePt t="77704" x="3651250" y="3327400"/>
          <p14:tracePt t="77736" x="3657600" y="3327400"/>
          <p14:tracePt t="77753" x="3663950" y="3327400"/>
          <p14:tracePt t="77768" x="3670300" y="3321050"/>
          <p14:tracePt t="77777" x="3676650" y="3321050"/>
          <p14:tracePt t="77785" x="3695700" y="3321050"/>
          <p14:tracePt t="77797" x="3708400" y="3321050"/>
          <p14:tracePt t="77814" x="3765550" y="3314700"/>
          <p14:tracePt t="77831" x="3835400" y="3289300"/>
          <p14:tracePt t="77847" x="3917950" y="3282950"/>
          <p14:tracePt t="77864" x="3994150" y="3270250"/>
          <p14:tracePt t="77864" x="4051300" y="3270250"/>
          <p14:tracePt t="77881" x="4121150" y="3251200"/>
          <p14:tracePt t="77897" x="4165600" y="3238500"/>
          <p14:tracePt t="77915" x="4191000" y="3238500"/>
          <p14:tracePt t="77931" x="4203700" y="3238500"/>
          <p14:tracePt t="77947" x="4229100" y="3238500"/>
          <p14:tracePt t="77964" x="4235450" y="3238500"/>
          <p14:tracePt t="77981" x="4241800" y="3238500"/>
          <p14:tracePt t="77997" x="4260850" y="3238500"/>
          <p14:tracePt t="78017" x="4267200" y="3238500"/>
          <p14:tracePt t="78031" x="4273550" y="3238500"/>
          <p14:tracePt t="78047" x="4279900" y="3232150"/>
          <p14:tracePt t="78073" x="4298950" y="3232150"/>
          <p14:tracePt t="78185" x="4305300" y="3232150"/>
          <p14:tracePt t="78194" x="4311650" y="3232150"/>
          <p14:tracePt t="78201" x="4330700" y="3232150"/>
          <p14:tracePt t="78214" x="4343400" y="3232150"/>
          <p14:tracePt t="78231" x="4387850" y="3232150"/>
          <p14:tracePt t="78247" x="4445000" y="3232150"/>
          <p14:tracePt t="78264" x="4540250" y="3251200"/>
          <p14:tracePt t="78265" x="4552950" y="3251200"/>
          <p14:tracePt t="78281" x="4635500" y="3251200"/>
          <p14:tracePt t="78297" x="4724400" y="3251200"/>
          <p14:tracePt t="78314" x="4832350" y="3251200"/>
          <p14:tracePt t="78331" x="4940300" y="3232150"/>
          <p14:tracePt t="78348" x="5073650" y="3181350"/>
          <p14:tracePt t="78364" x="5207000" y="3155950"/>
          <p14:tracePt t="78381" x="5302250" y="3124200"/>
          <p14:tracePt t="78397" x="5340350" y="3105150"/>
          <p14:tracePt t="78414" x="5365750" y="3105150"/>
          <p14:tracePt t="78431" x="5378450" y="3092450"/>
          <p14:tracePt t="78489" x="5384800" y="3086100"/>
          <p14:tracePt t="78865" x="5403850" y="3086100"/>
          <p14:tracePt t="78873" x="5441950" y="3086100"/>
          <p14:tracePt t="78881" x="5480050" y="3086100"/>
          <p14:tracePt t="78898" x="5568950" y="3086100"/>
          <p14:tracePt t="78914" x="5683250" y="3073400"/>
          <p14:tracePt t="78931" x="5778500" y="3048000"/>
          <p14:tracePt t="78947" x="5873750" y="3028950"/>
          <p14:tracePt t="78964" x="5969000" y="3016250"/>
          <p14:tracePt t="78981" x="6038850" y="2990850"/>
          <p14:tracePt t="78998" x="6070600" y="2978150"/>
          <p14:tracePt t="79014" x="6108700" y="2965450"/>
          <p14:tracePt t="79031" x="6121400" y="2952750"/>
          <p14:tracePt t="79049" x="6127750" y="2946400"/>
          <p14:tracePt t="79081" x="6140450" y="2946400"/>
          <p14:tracePt t="79097" x="6146800" y="2946400"/>
          <p14:tracePt t="79137" x="6153150" y="2946400"/>
          <p14:tracePt t="79193" x="6159500" y="2946400"/>
          <p14:tracePt t="79209" x="6159500" y="2959100"/>
          <p14:tracePt t="79217" x="6153150" y="2959100"/>
          <p14:tracePt t="79231" x="6146800" y="2965450"/>
          <p14:tracePt t="79248" x="6134100" y="2971800"/>
          <p14:tracePt t="79264" x="6127750" y="2978150"/>
          <p14:tracePt t="79281" x="6121400" y="3009900"/>
          <p14:tracePt t="79298" x="6115050" y="3016250"/>
          <p14:tracePt t="79314" x="6108700" y="3028950"/>
          <p14:tracePt t="79345" x="6096000" y="3041650"/>
          <p14:tracePt t="79473" x="6108700" y="3041650"/>
          <p14:tracePt t="79481" x="6121400" y="3041650"/>
          <p14:tracePt t="79498" x="6178550" y="3009900"/>
          <p14:tracePt t="79514" x="6223000" y="3003550"/>
          <p14:tracePt t="79531" x="6248400" y="3003550"/>
          <p14:tracePt t="79548" x="6280150" y="3003550"/>
          <p14:tracePt t="79564" x="6286500" y="3003550"/>
          <p14:tracePt t="79581" x="6305550" y="3003550"/>
          <p14:tracePt t="79598" x="6311900" y="3003550"/>
          <p14:tracePt t="79615" x="6330950" y="3003550"/>
          <p14:tracePt t="79631" x="6356350" y="2984500"/>
          <p14:tracePt t="79648" x="6362700" y="2978150"/>
          <p14:tracePt t="79664" x="6362700" y="2971800"/>
          <p14:tracePt t="79753" x="6362700" y="2965450"/>
          <p14:tracePt t="79777" x="6350000" y="2965450"/>
          <p14:tracePt t="79785" x="6343650" y="2965450"/>
          <p14:tracePt t="79793" x="6318250" y="2965450"/>
          <p14:tracePt t="79801" x="6305550" y="2965450"/>
          <p14:tracePt t="79814" x="6273800" y="2965450"/>
          <p14:tracePt t="79832" x="6210300" y="2952750"/>
          <p14:tracePt t="79848" x="6064250" y="2933700"/>
          <p14:tracePt t="79864" x="5918200" y="2895600"/>
          <p14:tracePt t="79865" x="5861050" y="2870200"/>
          <p14:tracePt t="79881" x="5772150" y="2857500"/>
          <p14:tracePt t="79898" x="5727700" y="2851150"/>
          <p14:tracePt t="79914" x="5715000" y="2851150"/>
          <p14:tracePt t="79931" x="5708650" y="2851150"/>
          <p14:tracePt t="79953" x="5689600" y="2851150"/>
          <p14:tracePt t="79985" x="5683250" y="2851150"/>
          <p14:tracePt t="80305" x="5676900" y="2863850"/>
          <p14:tracePt t="81762" x="5676900" y="2870200"/>
          <p14:tracePt t="81777" x="5676900" y="2876550"/>
          <p14:tracePt t="81785" x="5670550" y="2882900"/>
          <p14:tracePt t="81801" x="5645150" y="2908300"/>
          <p14:tracePt t="81815" x="5626100" y="2921000"/>
          <p14:tracePt t="81831" x="5537200" y="2971800"/>
          <p14:tracePt t="81848" x="5441950" y="3028950"/>
          <p14:tracePt t="81866" x="5327650" y="3092450"/>
          <p14:tracePt t="81882" x="5251450" y="3143250"/>
          <p14:tracePt t="81898" x="5168900" y="3181350"/>
          <p14:tracePt t="81915" x="5099050" y="3213100"/>
          <p14:tracePt t="81932" x="5029200" y="3244850"/>
          <p14:tracePt t="81948" x="4984750" y="3263900"/>
          <p14:tracePt t="81965" x="4933950" y="3289300"/>
          <p14:tracePt t="81981" x="4876800" y="3333750"/>
          <p14:tracePt t="81998" x="4819650" y="3371850"/>
          <p14:tracePt t="82016" x="4756150" y="3409950"/>
          <p14:tracePt t="82032" x="4718050" y="3441700"/>
          <p14:tracePt t="82048" x="4679950" y="3473450"/>
          <p14:tracePt t="82065" x="4673600" y="3517900"/>
          <p14:tracePt t="82082" x="4673600" y="3549650"/>
          <p14:tracePt t="82099" x="4667250" y="3581400"/>
          <p14:tracePt t="82115" x="4667250" y="3613150"/>
          <p14:tracePt t="82132" x="4667250" y="3651250"/>
          <p14:tracePt t="82148" x="4679950" y="3683000"/>
          <p14:tracePt t="82165" x="4692650" y="3708400"/>
          <p14:tracePt t="82182" x="4768850" y="3727450"/>
          <p14:tracePt t="82198" x="4908550" y="3727450"/>
          <p14:tracePt t="82215" x="5105400" y="3727450"/>
          <p14:tracePt t="82232" x="5384800" y="3708400"/>
          <p14:tracePt t="82248" x="5664200" y="3663950"/>
          <p14:tracePt t="82266" x="5981700" y="3613150"/>
          <p14:tracePt t="82282" x="6051550" y="3594100"/>
          <p14:tracePt t="82298" x="6076950" y="3575050"/>
          <p14:tracePt t="82315" x="6102350" y="3575050"/>
          <p14:tracePt t="82332" x="6108700" y="3568700"/>
          <p14:tracePt t="82682" x="6108700" y="3549650"/>
          <p14:tracePt t="82690" x="6108700" y="3543300"/>
          <p14:tracePt t="82699" x="6108700" y="3524250"/>
          <p14:tracePt t="82715" x="6127750" y="3492500"/>
          <p14:tracePt t="82732" x="6146800" y="3473450"/>
          <p14:tracePt t="82748" x="6184900" y="3448050"/>
          <p14:tracePt t="82765" x="6216650" y="3441700"/>
          <p14:tracePt t="82782" x="6286500" y="3422650"/>
          <p14:tracePt t="82798" x="6318250" y="3403600"/>
          <p14:tracePt t="82815" x="6362700" y="3403600"/>
          <p14:tracePt t="82832" x="6381750" y="3403600"/>
          <p14:tracePt t="82848" x="6400800" y="3403600"/>
          <p14:tracePt t="82865" x="6407150" y="3403600"/>
          <p14:tracePt t="82882" x="6419850" y="3403600"/>
          <p14:tracePt t="82898" x="6426200" y="3403600"/>
          <p14:tracePt t="82915" x="6438900" y="3403600"/>
          <p14:tracePt t="82932" x="6445250" y="3403600"/>
          <p14:tracePt t="82962" x="6457950" y="3397250"/>
          <p14:tracePt t="82986" x="6457950" y="3378200"/>
          <p14:tracePt t="82994" x="6457950" y="3371850"/>
          <p14:tracePt t="83002" x="6457950" y="3365500"/>
          <p14:tracePt t="83015" x="6457950" y="3359150"/>
          <p14:tracePt t="83032" x="6445250" y="3327400"/>
          <p14:tracePt t="83049" x="6407150" y="3270250"/>
          <p14:tracePt t="83050" x="6388100" y="3244850"/>
          <p14:tracePt t="83065" x="6356350" y="3213100"/>
          <p14:tracePt t="83066" x="6330950" y="3181350"/>
          <p14:tracePt t="83082" x="6248400" y="3092450"/>
          <p14:tracePt t="83099" x="6172200" y="3009900"/>
          <p14:tracePt t="83115" x="6057900" y="2889250"/>
          <p14:tracePt t="83132" x="6007100" y="2813050"/>
          <p14:tracePt t="83149" x="5924550" y="2736850"/>
          <p14:tracePt t="83165" x="5861050" y="2660650"/>
          <p14:tracePt t="83182" x="5803900" y="2622550"/>
          <p14:tracePt t="83198" x="5765800" y="2584450"/>
          <p14:tracePt t="83215" x="5740400" y="2559050"/>
          <p14:tracePt t="83232" x="5708650" y="2527300"/>
          <p14:tracePt t="83249" x="5702300" y="2508250"/>
          <p14:tracePt t="83266" x="5689600" y="2489200"/>
          <p14:tracePt t="83282" x="5689600" y="2451100"/>
          <p14:tracePt t="83298" x="5689600" y="2444750"/>
          <p14:tracePt t="83315" x="5689600" y="2432050"/>
          <p14:tracePt t="83332" x="5695950" y="2413000"/>
          <p14:tracePt t="83349" x="5702300" y="2413000"/>
          <p14:tracePt t="83365" x="5715000" y="2406650"/>
          <p14:tracePt t="83506" x="5715000" y="2413000"/>
          <p14:tracePt t="83546" x="5708650" y="2419350"/>
          <p14:tracePt t="83586" x="5702300" y="2432050"/>
          <p14:tracePt t="83602" x="5695950" y="2457450"/>
          <p14:tracePt t="83618" x="5695950" y="2463800"/>
          <p14:tracePt t="83634" x="5695950" y="2470150"/>
          <p14:tracePt t="83642" x="5695950" y="2482850"/>
          <p14:tracePt t="83658" x="5683250" y="2495550"/>
          <p14:tracePt t="83891" x="5676900" y="2501900"/>
          <p14:tracePt t="83930" x="5670550" y="2527300"/>
          <p14:tracePt t="83938" x="5664200" y="2533650"/>
          <p14:tracePt t="83949" x="5651500" y="2565400"/>
          <p14:tracePt t="83965" x="5626100" y="2616200"/>
          <p14:tracePt t="83982" x="5594350" y="2686050"/>
          <p14:tracePt t="83999" x="5568950" y="2736850"/>
          <p14:tracePt t="84015" x="5537200" y="2800350"/>
          <p14:tracePt t="84033" x="5518150" y="2857500"/>
          <p14:tracePt t="84049" x="5492750" y="2908300"/>
          <p14:tracePt t="84066" x="5473700" y="2971800"/>
          <p14:tracePt t="84082" x="5435600" y="3016250"/>
          <p14:tracePt t="84099" x="5416550" y="3048000"/>
          <p14:tracePt t="84115" x="5397500" y="3073400"/>
          <p14:tracePt t="84132" x="5372100" y="3098800"/>
          <p14:tracePt t="84149" x="5346700" y="3111500"/>
          <p14:tracePt t="84165" x="5308600" y="3130550"/>
          <p14:tracePt t="84182" x="5302250" y="3136900"/>
          <p14:tracePt t="84199" x="5276850" y="3136900"/>
          <p14:tracePt t="84216" x="5251450" y="3136900"/>
          <p14:tracePt t="84232" x="5232400" y="3136900"/>
          <p14:tracePt t="84249" x="5194300" y="3124200"/>
          <p14:tracePt t="84266" x="5137150" y="3067050"/>
          <p14:tracePt t="84266" x="5105400" y="3035300"/>
          <p14:tracePt t="84283" x="5067300" y="2978150"/>
          <p14:tracePt t="84299" x="5022850" y="2901950"/>
          <p14:tracePt t="84315" x="4997450" y="2844800"/>
          <p14:tracePt t="84332" x="4978400" y="2787650"/>
          <p14:tracePt t="84349" x="4978400" y="2755900"/>
          <p14:tracePt t="84365" x="4978400" y="2743200"/>
          <p14:tracePt t="84382" x="4978400" y="2736850"/>
          <p14:tracePt t="84410" x="4978400" y="2724150"/>
          <p14:tracePt t="84578" x="4972050" y="2749550"/>
          <p14:tracePt t="84594" x="4953000" y="2768600"/>
          <p14:tracePt t="84610" x="4940300" y="2774950"/>
          <p14:tracePt t="84618" x="4940300" y="2781300"/>
          <p14:tracePt t="84632" x="4933950" y="2787650"/>
          <p14:tracePt t="84649" x="4927600" y="2800350"/>
          <p14:tracePt t="84666" x="4921250" y="2813050"/>
          <p14:tracePt t="84682" x="4914900" y="2819400"/>
          <p14:tracePt t="84858" x="4921250" y="2813050"/>
          <p14:tracePt t="84866" x="4940300" y="2794000"/>
          <p14:tracePt t="84898" x="4946650" y="2787650"/>
          <p14:tracePt t="84914" x="4959350" y="2768600"/>
          <p14:tracePt t="84946" x="4972050" y="2762250"/>
          <p14:tracePt t="84962" x="4978400" y="2755900"/>
          <p14:tracePt t="84978" x="4984750" y="2755900"/>
          <p14:tracePt t="85050" x="4991100" y="2755900"/>
          <p14:tracePt t="85066" x="4997450" y="2762250"/>
          <p14:tracePt t="85082" x="4997450" y="2781300"/>
          <p14:tracePt t="85098" x="4997450" y="2787650"/>
          <p14:tracePt t="85106" x="4997450" y="2794000"/>
          <p14:tracePt t="85123" x="4997450" y="2800350"/>
          <p14:tracePt t="85138" x="4997450" y="2819400"/>
          <p14:tracePt t="85162" x="4997450" y="2825750"/>
          <p14:tracePt t="85522" x="4991100" y="2825750"/>
          <p14:tracePt t="85562" x="4991100" y="2819400"/>
          <p14:tracePt t="85570" x="4991100" y="2800350"/>
          <p14:tracePt t="85583" x="4991100" y="2794000"/>
          <p14:tracePt t="85599" x="4991100" y="2787650"/>
          <p14:tracePt t="85615" x="4991100" y="2768600"/>
          <p14:tracePt t="85634" x="4991100" y="2762250"/>
          <p14:tracePt t="85658" x="4997450" y="2755900"/>
          <p14:tracePt t="86019" x="4991100" y="2774950"/>
          <p14:tracePt t="86035" x="4984750" y="2781300"/>
          <p14:tracePt t="86042" x="4972050" y="2800350"/>
          <p14:tracePt t="86050" x="4965700" y="2806700"/>
          <p14:tracePt t="86066" x="4946650" y="2838450"/>
          <p14:tracePt t="86082" x="4933950" y="2870200"/>
          <p14:tracePt t="86099" x="4902200" y="2921000"/>
          <p14:tracePt t="86116" x="4883150" y="2978150"/>
          <p14:tracePt t="86133" x="4851400" y="3048000"/>
          <p14:tracePt t="86149" x="4845050" y="3105150"/>
          <p14:tracePt t="86166" x="4845050" y="3149600"/>
          <p14:tracePt t="86183" x="4838700" y="3181350"/>
          <p14:tracePt t="86199" x="4838700" y="3194050"/>
          <p14:tracePt t="86216" x="4838700" y="3213100"/>
          <p14:tracePt t="86233" x="4838700" y="3225800"/>
          <p14:tracePt t="86282" x="4838700" y="3232150"/>
          <p14:tracePt t="86346" x="4838700" y="3244850"/>
          <p14:tracePt t="86362" x="4851400" y="3238500"/>
          <p14:tracePt t="86387" x="4857750" y="3232150"/>
          <p14:tracePt t="86403" x="4876800" y="3225800"/>
          <p14:tracePt t="86419" x="4895850" y="3213100"/>
          <p14:tracePt t="86435" x="4902200" y="3206750"/>
          <p14:tracePt t="86459" x="4908550" y="3200400"/>
          <p14:tracePt t="86467" x="4908550" y="3194050"/>
          <p14:tracePt t="86483" x="4908550" y="3187700"/>
          <p14:tracePt t="86490" x="4914900" y="3181350"/>
          <p14:tracePt t="86499" x="4921250" y="3168650"/>
          <p14:tracePt t="86516" x="4921250" y="3162300"/>
          <p14:tracePt t="86563" x="4921250" y="3155950"/>
          <p14:tracePt t="87979" x="4921250" y="3149600"/>
          <p14:tracePt t="89499" x="4921250" y="3155950"/>
          <p14:tracePt t="89611" x="4921250" y="3175000"/>
          <p14:tracePt t="89619" x="4914900" y="3200400"/>
          <p14:tracePt t="89635" x="4902200" y="3219450"/>
          <p14:tracePt t="89650" x="4870450" y="3263900"/>
          <p14:tracePt t="89667" x="4857750" y="3308350"/>
          <p14:tracePt t="89667" x="4819650" y="3352800"/>
          <p14:tracePt t="89683" x="4787900" y="3384550"/>
          <p14:tracePt t="89700" x="4737100" y="3435350"/>
          <p14:tracePt t="89717" x="4705350" y="3467100"/>
          <p14:tracePt t="89733" x="4616450" y="3524250"/>
          <p14:tracePt t="89750" x="4457700" y="3657600"/>
          <p14:tracePt t="89767" x="4298950" y="3790950"/>
          <p14:tracePt t="89783" x="4171950" y="3886200"/>
          <p14:tracePt t="89800" x="4000500" y="3981450"/>
          <p14:tracePt t="89817" x="3879850" y="4038600"/>
          <p14:tracePt t="89834" x="3822700" y="4070350"/>
          <p14:tracePt t="89850" x="3810000" y="4070350"/>
          <p14:tracePt t="89867" x="3790950" y="4070350"/>
          <p14:tracePt t="89883" x="3784600" y="4070350"/>
          <p14:tracePt t="89900" x="3771900" y="4064000"/>
          <p14:tracePt t="89917" x="3771900" y="4051300"/>
          <p14:tracePt t="89933" x="3771900" y="4038600"/>
          <p14:tracePt t="89950" x="3771900" y="4032250"/>
          <p14:tracePt t="89979" x="3771900" y="4025900"/>
          <p14:tracePt t="90011" x="3778250" y="4025900"/>
          <p14:tracePt t="90019" x="3784600" y="4025900"/>
          <p14:tracePt t="90027" x="3790950" y="4025900"/>
          <p14:tracePt t="90036" x="3810000" y="4019550"/>
          <p14:tracePt t="90050" x="3816350" y="4019550"/>
          <p14:tracePt t="90067" x="3879850" y="3987800"/>
          <p14:tracePt t="90083" x="3956050" y="3968750"/>
          <p14:tracePt t="90100" x="4076700" y="3924300"/>
          <p14:tracePt t="90117" x="4203700" y="3911600"/>
          <p14:tracePt t="90133" x="4330700" y="3898900"/>
          <p14:tracePt t="90150" x="4438650" y="3898900"/>
          <p14:tracePt t="90167" x="4514850" y="3898900"/>
          <p14:tracePt t="90183" x="4603750" y="3898900"/>
          <p14:tracePt t="90200" x="4686300" y="3898900"/>
          <p14:tracePt t="90217" x="4826000" y="3898900"/>
          <p14:tracePt t="90233" x="4984750" y="3898900"/>
          <p14:tracePt t="90250" x="5207000" y="3898900"/>
          <p14:tracePt t="90267" x="5454650" y="3898900"/>
          <p14:tracePt t="90267" x="5556250" y="3898900"/>
          <p14:tracePt t="90284" x="5765800" y="3898900"/>
          <p14:tracePt t="90300" x="5937250" y="3898900"/>
          <p14:tracePt t="90317" x="6057900" y="3860800"/>
          <p14:tracePt t="90334" x="6153150" y="3841750"/>
          <p14:tracePt t="90350" x="6197600" y="3822700"/>
          <p14:tracePt t="90367" x="6223000" y="3810000"/>
          <p14:tracePt t="90383" x="6248400" y="3810000"/>
          <p14:tracePt t="90400" x="6267450" y="3810000"/>
          <p14:tracePt t="90417" x="6286500" y="3810000"/>
          <p14:tracePt t="90434" x="6292850" y="3810000"/>
          <p14:tracePt t="90450" x="6318250" y="3810000"/>
          <p14:tracePt t="90467" x="6324600" y="3810000"/>
          <p14:tracePt t="90484" x="6343650" y="3810000"/>
          <p14:tracePt t="90500" x="6362700" y="3810000"/>
          <p14:tracePt t="90517" x="6375400" y="3810000"/>
          <p14:tracePt t="90533" x="6400800" y="3810000"/>
          <p14:tracePt t="90550" x="6407150" y="3810000"/>
          <p14:tracePt t="90567" x="6413500" y="3810000"/>
          <p14:tracePt t="90584" x="6426200" y="3816350"/>
          <p14:tracePt t="90644" x="6426200" y="3822700"/>
          <p14:tracePt t="90756" x="6426200" y="3829050"/>
          <p14:tracePt t="90804" x="6419850" y="3835400"/>
          <p14:tracePt t="90820" x="6419850" y="3841750"/>
          <p14:tracePt t="90827" x="6413500" y="3848100"/>
          <p14:tracePt t="90844" x="6407150" y="3848100"/>
          <p14:tracePt t="90852" x="6400800" y="3860800"/>
          <p14:tracePt t="90867" x="6394450" y="3867150"/>
          <p14:tracePt t="90884" x="6350000" y="3892550"/>
          <p14:tracePt t="90900" x="6343650" y="3898900"/>
          <p14:tracePt t="90917" x="6330950" y="3905250"/>
          <p14:tracePt t="90934" x="6318250" y="3917950"/>
          <p14:tracePt t="90956" x="6305550" y="3930650"/>
          <p14:tracePt t="90988" x="6299200" y="3937000"/>
          <p14:tracePt t="91124" x="6286500" y="3937000"/>
          <p14:tracePt t="93076" x="6273800" y="3937000"/>
          <p14:tracePt t="93085" x="6248400" y="3937000"/>
          <p14:tracePt t="93101" x="6203950" y="3924300"/>
          <p14:tracePt t="93117" x="6153150" y="3911600"/>
          <p14:tracePt t="93134" x="6108700" y="3879850"/>
          <p14:tracePt t="93151" x="6076950" y="3867150"/>
          <p14:tracePt t="93167" x="6038850" y="3829050"/>
          <p14:tracePt t="93184" x="6013450" y="3803650"/>
          <p14:tracePt t="93201" x="6000750" y="3778250"/>
          <p14:tracePt t="93217" x="5962650" y="3733800"/>
          <p14:tracePt t="93234" x="5905500" y="3708400"/>
          <p14:tracePt t="93251" x="5867400" y="3689350"/>
          <p14:tracePt t="93268" x="5772150" y="3644900"/>
          <p14:tracePt t="93268" x="5683250" y="3619500"/>
          <p14:tracePt t="93285" x="5499100" y="3581400"/>
          <p14:tracePt t="93301" x="5270500" y="3536950"/>
          <p14:tracePt t="93318" x="5054600" y="3511550"/>
          <p14:tracePt t="93334" x="4857750" y="3473450"/>
          <p14:tracePt t="93351" x="4718050" y="3460750"/>
          <p14:tracePt t="93367" x="4572000" y="3448050"/>
          <p14:tracePt t="93384" x="4451350" y="3448050"/>
          <p14:tracePt t="93401" x="4305300" y="3448050"/>
          <p14:tracePt t="93417" x="4152900" y="3448050"/>
          <p14:tracePt t="93434" x="3968750" y="3492500"/>
          <p14:tracePt t="93451" x="3810000" y="3505200"/>
          <p14:tracePt t="93468" x="3625850" y="3543300"/>
          <p14:tracePt t="93468" x="3556000" y="3543300"/>
          <p14:tracePt t="93485" x="3390900" y="3568700"/>
          <p14:tracePt t="93501" x="3244850" y="3594100"/>
          <p14:tracePt t="93518" x="3136900" y="3606800"/>
          <p14:tracePt t="93535" x="3060700" y="3613150"/>
          <p14:tracePt t="93551" x="2978150" y="3613150"/>
          <p14:tracePt t="93568" x="2927350" y="3613150"/>
          <p14:tracePt t="93584" x="2882900" y="3613150"/>
          <p14:tracePt t="93601" x="2838450" y="3613150"/>
          <p14:tracePt t="93618" x="2813050" y="3613150"/>
          <p14:tracePt t="93634" x="2781300" y="3613150"/>
          <p14:tracePt t="93651" x="2762250" y="3613150"/>
          <p14:tracePt t="93668" x="2749550" y="3613150"/>
          <p14:tracePt t="93668" x="2743200" y="3613150"/>
          <p14:tracePt t="94108" x="2749550" y="3613150"/>
          <p14:tracePt t="94116" x="2755900" y="3613150"/>
          <p14:tracePt t="94134" x="2838450" y="3625850"/>
          <p14:tracePt t="94151" x="3035300" y="3683000"/>
          <p14:tracePt t="94168" x="3276600" y="3695700"/>
          <p14:tracePt t="94184" x="3613150" y="3752850"/>
          <p14:tracePt t="94201" x="4006850" y="3816350"/>
          <p14:tracePt t="94218" x="4318000" y="3816350"/>
          <p14:tracePt t="94235" x="4546600" y="3816350"/>
          <p14:tracePt t="94251" x="4718050" y="3816350"/>
          <p14:tracePt t="94252" x="4756150" y="3816350"/>
          <p14:tracePt t="94268" x="4787900" y="3816350"/>
          <p14:tracePt t="94284" x="4857750" y="3803650"/>
          <p14:tracePt t="94301" x="4876800" y="3797300"/>
          <p14:tracePt t="94318" x="4902200" y="3790950"/>
          <p14:tracePt t="94335" x="4908550" y="3790950"/>
          <p14:tracePt t="94351" x="4914900" y="3778250"/>
          <p14:tracePt t="94372" x="4921250" y="3771900"/>
          <p14:tracePt t="94404" x="4933950" y="3771900"/>
          <p14:tracePt t="94420" x="4940300" y="3771900"/>
          <p14:tracePt t="94428" x="4946650" y="3771900"/>
          <p14:tracePt t="94436" x="4972050" y="3771900"/>
          <p14:tracePt t="94451" x="4997450" y="3771900"/>
          <p14:tracePt t="94469" x="5207000" y="3771900"/>
          <p14:tracePt t="94484" x="5384800" y="3771900"/>
          <p14:tracePt t="94501" x="5575300" y="3771900"/>
          <p14:tracePt t="94518" x="5734050" y="3759200"/>
          <p14:tracePt t="94534" x="5848350" y="3752850"/>
          <p14:tracePt t="94551" x="5924550" y="3740150"/>
          <p14:tracePt t="94568" x="5956300" y="3721100"/>
          <p14:tracePt t="94584" x="5962650" y="3721100"/>
          <p14:tracePt t="94604" x="5975350" y="3721100"/>
          <p14:tracePt t="94901" x="5981700" y="3714750"/>
          <p14:tracePt t="94916" x="5981700" y="3708400"/>
          <p14:tracePt t="94924" x="5981700" y="3695700"/>
          <p14:tracePt t="94940" x="5981700" y="3683000"/>
          <p14:tracePt t="94965" x="5981700" y="3676650"/>
          <p14:tracePt t="95053" x="5988050" y="3670300"/>
          <p14:tracePt t="95069" x="5994400" y="3670300"/>
          <p14:tracePt t="95084" x="6000750" y="3670300"/>
          <p14:tracePt t="95093" x="6007100" y="3670300"/>
          <p14:tracePt t="95101" x="6019800" y="3670300"/>
          <p14:tracePt t="95125" x="6038850" y="3670300"/>
          <p14:tracePt t="95141" x="6051550" y="3670300"/>
          <p14:tracePt t="95156" x="6057900" y="3670300"/>
          <p14:tracePt t="95168" x="6083300" y="3670300"/>
          <p14:tracePt t="95185" x="6115050" y="3683000"/>
          <p14:tracePt t="95201" x="6140450" y="3683000"/>
          <p14:tracePt t="95218" x="6210300" y="3695700"/>
          <p14:tracePt t="95235" x="6280150" y="3702050"/>
          <p14:tracePt t="95252" x="6356350" y="3702050"/>
          <p14:tracePt t="95252" x="6407150" y="3702050"/>
          <p14:tracePt t="95269" x="6483350" y="3702050"/>
          <p14:tracePt t="95285" x="6578600" y="3689350"/>
          <p14:tracePt t="95301" x="6635750" y="3657600"/>
          <p14:tracePt t="95318" x="6686550" y="3632200"/>
          <p14:tracePt t="95335" x="6711950" y="3619500"/>
          <p14:tracePt t="95351" x="6731000" y="3606800"/>
          <p14:tracePt t="95368" x="6737350" y="3600450"/>
          <p14:tracePt t="95385" x="6750050" y="3594100"/>
          <p14:tracePt t="95557" x="6750050" y="3600450"/>
          <p14:tracePt t="95565" x="6756400" y="3606800"/>
          <p14:tracePt t="96525" x="6743700" y="3606800"/>
          <p14:tracePt t="96533" x="6737350" y="3606800"/>
          <p14:tracePt t="96541" x="6705600" y="3606800"/>
          <p14:tracePt t="96552" x="6648450" y="3638550"/>
          <p14:tracePt t="96568" x="6534150" y="3676650"/>
          <p14:tracePt t="96585" x="6362700" y="3740150"/>
          <p14:tracePt t="96602" x="6153150" y="3765550"/>
          <p14:tracePt t="96618" x="5924550" y="3778250"/>
          <p14:tracePt t="96635" x="5562600" y="3778250"/>
          <p14:tracePt t="96652" x="5073650" y="3778250"/>
          <p14:tracePt t="96669" x="3994150" y="3822700"/>
          <p14:tracePt t="96685" x="3257550" y="3905250"/>
          <p14:tracePt t="96702" x="2413000" y="3994150"/>
          <p14:tracePt t="96718" x="1778000" y="3994150"/>
          <p14:tracePt t="96735" x="1231900" y="4006850"/>
          <p14:tracePt t="96752" x="889000" y="4006850"/>
          <p14:tracePt t="96768" x="679450" y="4006850"/>
          <p14:tracePt t="96785" x="622300" y="4006850"/>
          <p14:tracePt t="96802" x="603250" y="4000500"/>
          <p14:tracePt t="96818" x="584200" y="4000500"/>
          <p14:tracePt t="96835" x="565150" y="3987800"/>
          <p14:tracePt t="96852" x="546100" y="3987800"/>
          <p14:tracePt t="96868" x="533400" y="3987800"/>
          <p14:tracePt t="96885" x="514350" y="3981450"/>
          <p14:tracePt t="96902" x="482600" y="3975100"/>
          <p14:tracePt t="96925" x="476250" y="3962400"/>
          <p14:tracePt t="96941" x="476250" y="3956050"/>
          <p14:tracePt t="96952" x="469900" y="3949700"/>
          <p14:tracePt t="96973" x="469900" y="3943350"/>
          <p14:tracePt t="96985" x="469900" y="3924300"/>
          <p14:tracePt t="97002" x="514350" y="3886200"/>
          <p14:tracePt t="97018" x="584200" y="3822700"/>
          <p14:tracePt t="97035" x="711200" y="3740150"/>
          <p14:tracePt t="97052" x="914400" y="3657600"/>
          <p14:tracePt t="97053" x="1054100" y="3613150"/>
          <p14:tracePt t="97069" x="1549400" y="3530600"/>
          <p14:tracePt t="97085" x="2152650" y="3454400"/>
          <p14:tracePt t="97102" x="2540000" y="3403600"/>
          <p14:tracePt t="97118" x="2768600" y="3365500"/>
          <p14:tracePt t="97135" x="2882900" y="3352800"/>
          <p14:tracePt t="97152" x="2927350" y="3346450"/>
          <p14:tracePt t="97168" x="2940050" y="3346450"/>
          <p14:tracePt t="97185" x="2965450" y="3346450"/>
          <p14:tracePt t="97202" x="2971800" y="3346450"/>
          <p14:tracePt t="97218" x="2984500" y="3346450"/>
          <p14:tracePt t="97235" x="2984500" y="3359150"/>
          <p14:tracePt t="97252" x="2984500" y="3384550"/>
          <p14:tracePt t="97269" x="2984500" y="3403600"/>
          <p14:tracePt t="97285" x="2984500" y="3429000"/>
          <p14:tracePt t="97302" x="2990850" y="3435350"/>
          <p14:tracePt t="97318" x="3016250" y="3460750"/>
          <p14:tracePt t="97335" x="3035300" y="3479800"/>
          <p14:tracePt t="97357" x="3041650" y="3486150"/>
          <p14:tracePt t="97368" x="3048000" y="3486150"/>
          <p14:tracePt t="97389" x="3054350" y="3486150"/>
          <p14:tracePt t="97405" x="3067050" y="3486150"/>
          <p14:tracePt t="97419" x="3079750" y="3486150"/>
          <p14:tracePt t="97435" x="3086100" y="3486150"/>
          <p14:tracePt t="97452" x="3092450" y="3486150"/>
          <p14:tracePt t="97477" x="3105150" y="3486150"/>
          <p14:tracePt t="97485" x="3117850" y="3486150"/>
          <p14:tracePt t="97502" x="3124200" y="3492500"/>
          <p14:tracePt t="97519" x="3130550" y="3498850"/>
          <p14:tracePt t="97535" x="3136900" y="3511550"/>
          <p14:tracePt t="97552" x="3136900" y="3536950"/>
          <p14:tracePt t="97568" x="3136900" y="3549650"/>
          <p14:tracePt t="97585" x="3136900" y="3575050"/>
          <p14:tracePt t="97602" x="3136900" y="3581400"/>
          <p14:tracePt t="97619" x="3117850" y="3606800"/>
          <p14:tracePt t="97636" x="3079750" y="3606800"/>
          <p14:tracePt t="97652" x="3035300" y="3606800"/>
          <p14:tracePt t="97669" x="2978150" y="3606800"/>
          <p14:tracePt t="97669" x="2952750" y="3606800"/>
          <p14:tracePt t="97685" x="2876550" y="3575050"/>
          <p14:tracePt t="97702" x="2806700" y="3530600"/>
          <p14:tracePt t="97718" x="2743200" y="3511550"/>
          <p14:tracePt t="97735" x="2673350" y="3505200"/>
          <p14:tracePt t="97752" x="2647950" y="3505200"/>
          <p14:tracePt t="97768" x="2628900" y="3505200"/>
          <p14:tracePt t="97785" x="2616200" y="3505200"/>
          <p14:tracePt t="97886" x="2609850" y="3505200"/>
          <p14:tracePt t="97893" x="2622550" y="3524250"/>
          <p14:tracePt t="97902" x="2628900" y="3524250"/>
          <p14:tracePt t="97919" x="2692400" y="3530600"/>
          <p14:tracePt t="97935" x="2762250" y="3536950"/>
          <p14:tracePt t="97953" x="2819400" y="3549650"/>
          <p14:tracePt t="97969" x="2908300" y="3549650"/>
          <p14:tracePt t="97985" x="3028950" y="3549650"/>
          <p14:tracePt t="98002" x="3168650" y="3549650"/>
          <p14:tracePt t="98019" x="3308350" y="3549650"/>
          <p14:tracePt t="98035" x="3467100" y="3549650"/>
          <p14:tracePt t="98052" x="3594100" y="3549650"/>
          <p14:tracePt t="98069" x="3689350" y="3549650"/>
          <p14:tracePt t="98085" x="3733800" y="3549650"/>
          <p14:tracePt t="98102" x="3752850" y="3549650"/>
          <p14:tracePt t="98119" x="3765550" y="3549650"/>
          <p14:tracePt t="98135" x="3771900" y="3549650"/>
          <p14:tracePt t="98157" x="3778250" y="3549650"/>
          <p14:tracePt t="98182" x="3790950" y="3549650"/>
          <p14:tracePt t="98230" x="3803650" y="3549650"/>
          <p14:tracePt t="98381" x="3803650" y="3556000"/>
          <p14:tracePt t="99182" x="3803650" y="3562350"/>
          <p14:tracePt t="99189" x="3784600" y="3562350"/>
          <p14:tracePt t="99202" x="3771900" y="3581400"/>
          <p14:tracePt t="99219" x="3683000" y="3632200"/>
          <p14:tracePt t="99236" x="3536950" y="3695700"/>
          <p14:tracePt t="99252" x="3352800" y="3759200"/>
          <p14:tracePt t="99269" x="3130550" y="3771900"/>
          <p14:tracePt t="99269" x="3003550" y="3803650"/>
          <p14:tracePt t="99286" x="2825750" y="3803650"/>
          <p14:tracePt t="99302" x="2705100" y="3803650"/>
          <p14:tracePt t="99319" x="2647950" y="3803650"/>
          <p14:tracePt t="99336" x="2597150" y="3784600"/>
          <p14:tracePt t="99353" x="2578100" y="3784600"/>
          <p14:tracePt t="99369" x="2571750" y="3784600"/>
          <p14:tracePt t="99386" x="2559050" y="3784600"/>
          <p14:tracePt t="99402" x="2546350" y="3784600"/>
          <p14:tracePt t="99421" x="2540000" y="3784600"/>
          <p14:tracePt t="99526" x="2533650" y="3778250"/>
          <p14:tracePt t="99702" x="2540000" y="3778250"/>
          <p14:tracePt t="99718" x="2546350" y="3778250"/>
          <p14:tracePt t="99742" x="2565400" y="3778250"/>
          <p14:tracePt t="100206" x="2590800" y="3778250"/>
          <p14:tracePt t="100214" x="2641600" y="3784600"/>
          <p14:tracePt t="100222" x="2698750" y="3784600"/>
          <p14:tracePt t="100236" x="2749550" y="3784600"/>
          <p14:tracePt t="100252" x="2857500" y="3784600"/>
          <p14:tracePt t="100269" x="2965450" y="3784600"/>
          <p14:tracePt t="100270" x="3022600" y="3784600"/>
          <p14:tracePt t="100286" x="3136900" y="3727450"/>
          <p14:tracePt t="100303" x="3219450" y="3695700"/>
          <p14:tracePt t="100319" x="3276600" y="3676650"/>
          <p14:tracePt t="100336" x="3321050" y="3676650"/>
          <p14:tracePt t="100352" x="3352800" y="3676650"/>
          <p14:tracePt t="100369" x="3397250" y="3663950"/>
          <p14:tracePt t="100386" x="3441700" y="3663950"/>
          <p14:tracePt t="100403" x="3486150" y="3644900"/>
          <p14:tracePt t="100419" x="3543300" y="3644900"/>
          <p14:tracePt t="100436" x="3587750" y="3644900"/>
          <p14:tracePt t="100453" x="3632200" y="3644900"/>
          <p14:tracePt t="100469" x="3676650" y="3644900"/>
          <p14:tracePt t="100470" x="3689350" y="3644900"/>
          <p14:tracePt t="100486" x="3733800" y="3644900"/>
          <p14:tracePt t="100502" x="3759200" y="3644900"/>
          <p14:tracePt t="100519" x="3778250" y="3644900"/>
          <p14:tracePt t="100536" x="3790950" y="3644900"/>
          <p14:tracePt t="100553" x="3797300" y="3644900"/>
          <p14:tracePt t="100726" x="3759200" y="3644900"/>
          <p14:tracePt t="100734" x="3689350" y="3651250"/>
          <p14:tracePt t="100742" x="3581400" y="3663950"/>
          <p14:tracePt t="100753" x="3441700" y="3676650"/>
          <p14:tracePt t="100769" x="3111500" y="3708400"/>
          <p14:tracePt t="100786" x="2832100" y="3733800"/>
          <p14:tracePt t="100803" x="2800350" y="3746500"/>
          <p14:tracePt t="101199" x="2813050" y="3746500"/>
          <p14:tracePt t="101206" x="2825750" y="3746500"/>
          <p14:tracePt t="101219" x="2838450" y="3727450"/>
          <p14:tracePt t="101236" x="2844800" y="3727450"/>
          <p14:tracePt t="101287" x="2857500" y="3721100"/>
          <p14:tracePt t="101302" x="2870200" y="3721100"/>
          <p14:tracePt t="101310" x="2876550" y="3721100"/>
          <p14:tracePt t="101319" x="2895600" y="3721100"/>
          <p14:tracePt t="101336" x="2927350" y="3721100"/>
          <p14:tracePt t="101353" x="2965450" y="3721100"/>
          <p14:tracePt t="101369" x="3003550" y="3721100"/>
          <p14:tracePt t="101386" x="3041650" y="3721100"/>
          <p14:tracePt t="101403" x="3060700" y="3721100"/>
          <p14:tracePt t="101419" x="3079750" y="3721100"/>
          <p14:tracePt t="101436" x="3092450" y="3721100"/>
          <p14:tracePt t="101453" x="3098800" y="3721100"/>
          <p14:tracePt t="101469" x="3124200" y="3721100"/>
          <p14:tracePt t="101494" x="3143250" y="3714750"/>
          <p14:tracePt t="101798" x="3155950" y="3714750"/>
          <p14:tracePt t="101814" x="3162300" y="3714750"/>
          <p14:tracePt t="101822" x="3168650" y="3714750"/>
          <p14:tracePt t="101836" x="3181350" y="3714750"/>
          <p14:tracePt t="101853" x="3257550" y="3733800"/>
          <p14:tracePt t="101870" x="3263900" y="3746500"/>
          <p14:tracePt t="101886" x="3314700" y="3752850"/>
          <p14:tracePt t="101903" x="3340100" y="3771900"/>
          <p14:tracePt t="101919" x="3384550" y="3778250"/>
          <p14:tracePt t="101936" x="3441700" y="3790950"/>
          <p14:tracePt t="101953" x="3505200" y="3816350"/>
          <p14:tracePt t="101969" x="3536950" y="3829050"/>
          <p14:tracePt t="101986" x="3562350" y="3835400"/>
          <p14:tracePt t="102003" x="3568700" y="3841750"/>
          <p14:tracePt t="102019" x="3568700" y="3848100"/>
          <p14:tracePt t="102038" x="3568700" y="3867150"/>
          <p14:tracePt t="102053" x="3568700" y="3886200"/>
          <p14:tracePt t="102070" x="3568700" y="3930650"/>
          <p14:tracePt t="102086" x="3587750" y="3956050"/>
          <p14:tracePt t="102110" x="3568700" y="3956050"/>
          <p14:tracePt t="102120" x="3536950" y="3937000"/>
          <p14:tracePt t="102136" x="3498850" y="3898900"/>
          <p14:tracePt t="102153" x="3460750" y="3841750"/>
          <p14:tracePt t="102169" x="3422650" y="3790950"/>
          <p14:tracePt t="102186" x="3397250" y="3733800"/>
          <p14:tracePt t="102203" x="3365500" y="3695700"/>
          <p14:tracePt t="102220" x="3352800" y="3663950"/>
          <p14:tracePt t="102236" x="3327400" y="3638550"/>
          <p14:tracePt t="102253" x="3308350" y="3613150"/>
          <p14:tracePt t="102271" x="3289300" y="3594100"/>
          <p14:tracePt t="102286" x="3263900" y="3568700"/>
          <p14:tracePt t="102303" x="3257550" y="3562350"/>
          <p14:tracePt t="102320" x="3219450" y="3536950"/>
          <p14:tracePt t="102336" x="3200400" y="3517900"/>
          <p14:tracePt t="102353" x="3194050" y="3517900"/>
          <p14:tracePt t="102370" x="3181350" y="3517900"/>
          <p14:tracePt t="102386" x="3168650" y="3517900"/>
          <p14:tracePt t="102403" x="3143250" y="3517900"/>
          <p14:tracePt t="102420" x="3111500" y="3543300"/>
          <p14:tracePt t="102436" x="3073400" y="3556000"/>
          <p14:tracePt t="102453" x="3048000" y="3568700"/>
          <p14:tracePt t="102470" x="3041650" y="3568700"/>
          <p14:tracePt t="102494" x="3022600" y="3568700"/>
          <p14:tracePt t="102526" x="3016250" y="3568700"/>
          <p14:tracePt t="102551" x="3009900" y="3568700"/>
          <p14:tracePt t="102558" x="3003550" y="3575050"/>
          <p14:tracePt t="102574" x="2997200" y="3581400"/>
          <p14:tracePt t="102599" x="2990850" y="3581400"/>
          <p14:tracePt t="102622" x="2978150" y="3581400"/>
          <p14:tracePt t="102647" x="2971800" y="3581400"/>
          <p14:tracePt t="102662" x="2965450" y="3581400"/>
          <p14:tracePt t="102670" x="2952750" y="3581400"/>
          <p14:tracePt t="102686" x="2933700" y="3581400"/>
          <p14:tracePt t="102702" x="2927350" y="3581400"/>
          <p14:tracePt t="102710" x="2908300" y="3581400"/>
          <p14:tracePt t="102720" x="2901950" y="3581400"/>
          <p14:tracePt t="102736" x="2895600" y="3581400"/>
          <p14:tracePt t="102753" x="2889250" y="3581400"/>
          <p14:tracePt t="102770" x="2863850" y="3581400"/>
          <p14:tracePt t="102786" x="2857500" y="3581400"/>
          <p14:tracePt t="102803" x="2832100" y="3581400"/>
          <p14:tracePt t="102820" x="2825750" y="3575050"/>
          <p14:tracePt t="102836" x="2806700" y="3575050"/>
          <p14:tracePt t="102853" x="2787650" y="3575050"/>
          <p14:tracePt t="102870" x="2781300" y="3575050"/>
          <p14:tracePt t="102886" x="2774950" y="3575050"/>
          <p14:tracePt t="102911" x="2755900" y="3575050"/>
          <p14:tracePt t="103391" x="2749550" y="3575050"/>
          <p14:tracePt t="103398" x="2743200" y="3575050"/>
          <p14:tracePt t="103407" x="2711450" y="3575050"/>
          <p14:tracePt t="103420" x="2692400" y="3575050"/>
          <p14:tracePt t="103437" x="2628900" y="3575050"/>
          <p14:tracePt t="103453" x="2559050" y="3575050"/>
          <p14:tracePt t="103470" x="2527300" y="3575050"/>
          <p14:tracePt t="103471" x="2508250" y="3575050"/>
          <p14:tracePt t="103487" x="2489200" y="3575050"/>
          <p14:tracePt t="103503" x="2476500" y="3575050"/>
          <p14:tracePt t="103520" x="2470150" y="3575050"/>
          <p14:tracePt t="103537" x="2457450" y="3575050"/>
          <p14:tracePt t="103553" x="2451100" y="3575050"/>
          <p14:tracePt t="103570" x="2432050" y="3575050"/>
          <p14:tracePt t="103590" x="2419350" y="3575050"/>
          <p14:tracePt t="103606" x="2400300" y="3587750"/>
          <p14:tracePt t="104639" x="2374900" y="3587750"/>
          <p14:tracePt t="104647" x="2355850" y="3587750"/>
          <p14:tracePt t="104655" x="2349500" y="3587750"/>
          <p14:tracePt t="104670" x="2324100" y="3587750"/>
          <p14:tracePt t="104687" x="2260600" y="3581400"/>
          <p14:tracePt t="104704" x="2216150" y="3581400"/>
          <p14:tracePt t="104720" x="2152650" y="3581400"/>
          <p14:tracePt t="104737" x="2108200" y="3581400"/>
          <p14:tracePt t="104754" x="2063750" y="3581400"/>
          <p14:tracePt t="104770" x="2006600" y="3581400"/>
          <p14:tracePt t="104787" x="1949450" y="3581400"/>
          <p14:tracePt t="104803" x="1917700" y="3581400"/>
          <p14:tracePt t="104820" x="1873250" y="3581400"/>
          <p14:tracePt t="104837" x="1835150" y="3581400"/>
          <p14:tracePt t="104854" x="1828800" y="3581400"/>
          <p14:tracePt t="104870" x="1822450" y="3581400"/>
          <p14:tracePt t="105127" x="1841500" y="3581400"/>
          <p14:tracePt t="105135" x="1854200" y="3581400"/>
          <p14:tracePt t="105143" x="1873250" y="3581400"/>
          <p14:tracePt t="105154" x="1898650" y="3581400"/>
          <p14:tracePt t="105170" x="1955800" y="3581400"/>
          <p14:tracePt t="105188" x="2012950" y="3581400"/>
          <p14:tracePt t="105204" x="2089150" y="3581400"/>
          <p14:tracePt t="105220" x="2146300" y="3581400"/>
          <p14:tracePt t="105237" x="2203450" y="3581400"/>
          <p14:tracePt t="105254" x="2260600" y="3581400"/>
          <p14:tracePt t="105271" x="2343150" y="3581400"/>
          <p14:tracePt t="105287" x="2381250" y="3575050"/>
          <p14:tracePt t="105304" x="2419350" y="3575050"/>
          <p14:tracePt t="105320" x="2463800" y="3575050"/>
          <p14:tracePt t="105337" x="2495550" y="3575050"/>
          <p14:tracePt t="105354" x="2514600" y="3575050"/>
          <p14:tracePt t="105370" x="2552700" y="3575050"/>
          <p14:tracePt t="105387" x="2571750" y="3575050"/>
          <p14:tracePt t="105404" x="2590800" y="3575050"/>
          <p14:tracePt t="105420" x="2622550" y="3575050"/>
          <p14:tracePt t="105438" x="2679700" y="3581400"/>
          <p14:tracePt t="105454" x="2698750" y="3587750"/>
          <p14:tracePt t="105455" x="2717800" y="3587750"/>
          <p14:tracePt t="105470" x="2743200" y="3587750"/>
          <p14:tracePt t="105487" x="2806700" y="3587750"/>
          <p14:tracePt t="105504" x="2851150" y="3587750"/>
          <p14:tracePt t="105520" x="2908300" y="3587750"/>
          <p14:tracePt t="105537" x="2971800" y="3587750"/>
          <p14:tracePt t="105554" x="3016250" y="3587750"/>
          <p14:tracePt t="105570" x="3073400" y="3587750"/>
          <p14:tracePt t="105587" x="3130550" y="3587750"/>
          <p14:tracePt t="105604" x="3162300" y="3587750"/>
          <p14:tracePt t="105620" x="3213100" y="3594100"/>
          <p14:tracePt t="105637" x="3251200" y="3594100"/>
          <p14:tracePt t="105654" x="3302000" y="3594100"/>
          <p14:tracePt t="105670" x="3346450" y="3594100"/>
          <p14:tracePt t="105671" x="3378200" y="3594100"/>
          <p14:tracePt t="105687" x="3397250" y="3594100"/>
          <p14:tracePt t="105704" x="3441700" y="3594100"/>
          <p14:tracePt t="105720" x="3486150" y="3594100"/>
          <p14:tracePt t="105737" x="3530600" y="3594100"/>
          <p14:tracePt t="105754" x="3587750" y="3594100"/>
          <p14:tracePt t="105770" x="3619500" y="3594100"/>
          <p14:tracePt t="105787" x="3663950" y="3594100"/>
          <p14:tracePt t="105804" x="3689350" y="3594100"/>
          <p14:tracePt t="105820" x="3721100" y="3600450"/>
          <p14:tracePt t="105837" x="3733800" y="3600450"/>
          <p14:tracePt t="105854" x="3765550" y="3600450"/>
          <p14:tracePt t="105870" x="3797300" y="3600450"/>
          <p14:tracePt t="105871" x="3810000" y="3600450"/>
          <p14:tracePt t="105887" x="3841750" y="3600450"/>
          <p14:tracePt t="105904" x="3886200" y="3600450"/>
          <p14:tracePt t="105920" x="3911600" y="3600450"/>
          <p14:tracePt t="105938" x="3943350" y="3600450"/>
          <p14:tracePt t="105954" x="3987800" y="3600450"/>
          <p14:tracePt t="105970" x="4025900" y="3600450"/>
          <p14:tracePt t="105987" x="4057650" y="3600450"/>
          <p14:tracePt t="106004" x="4102100" y="3600450"/>
          <p14:tracePt t="106021" x="4146550" y="3600450"/>
          <p14:tracePt t="106037" x="4203700" y="3613150"/>
          <p14:tracePt t="106054" x="4286250" y="3638550"/>
          <p14:tracePt t="106071" x="4362450" y="3644900"/>
          <p14:tracePt t="106087" x="4406900" y="3657600"/>
          <p14:tracePt t="106104" x="4451350" y="3657600"/>
          <p14:tracePt t="106120" x="4495800" y="3657600"/>
          <p14:tracePt t="106137" x="4540250" y="3657600"/>
          <p14:tracePt t="106154" x="4572000" y="3657600"/>
          <p14:tracePt t="106171" x="4597400" y="3657600"/>
          <p14:tracePt t="106187" x="4610100" y="3657600"/>
          <p14:tracePt t="106204" x="4635500" y="3657600"/>
          <p14:tracePt t="106221" x="4641850" y="3657600"/>
          <p14:tracePt t="106237" x="4648200" y="3657600"/>
          <p14:tracePt t="106254" x="4654550" y="3657600"/>
          <p14:tracePt t="106271" x="4667250" y="3657600"/>
          <p14:tracePt t="106287" x="4679950" y="3657600"/>
          <p14:tracePt t="107664" x="4686300" y="3663950"/>
          <p14:tracePt t="107679" x="4686300" y="3670300"/>
          <p14:tracePt t="107695" x="4686300" y="3676650"/>
          <p14:tracePt t="108016" x="4692650" y="3695700"/>
          <p14:tracePt t="108047" x="4711700" y="3702050"/>
          <p14:tracePt t="108064" x="4718050" y="3702050"/>
          <p14:tracePt t="108072" x="4724400" y="3702050"/>
          <p14:tracePt t="108079" x="4730750" y="3702050"/>
          <p14:tracePt t="108088" x="4756150" y="3702050"/>
          <p14:tracePt t="108104" x="4762500" y="3702050"/>
          <p14:tracePt t="108121" x="4806950" y="3702050"/>
          <p14:tracePt t="108138" x="4851400" y="3702050"/>
          <p14:tracePt t="108154" x="4908550" y="3676650"/>
          <p14:tracePt t="108171" x="4946650" y="3670300"/>
          <p14:tracePt t="108188" x="4965700" y="3663950"/>
          <p14:tracePt t="108205" x="4972050" y="3663950"/>
          <p14:tracePt t="108352" x="4984750" y="3657600"/>
          <p14:tracePt t="108464" x="4978400" y="3657600"/>
          <p14:tracePt t="108496" x="4972050" y="3657600"/>
          <p14:tracePt t="108520" x="4965700" y="3657600"/>
          <p14:tracePt t="108536" x="4953000" y="3657600"/>
          <p14:tracePt t="108544" x="4940300" y="3657600"/>
          <p14:tracePt t="108560" x="4914900" y="3638550"/>
          <p14:tracePt t="108571" x="4902200" y="3638550"/>
          <p14:tracePt t="108588" x="4819650" y="3625850"/>
          <p14:tracePt t="108605" x="4679950" y="3613150"/>
          <p14:tracePt t="108621" x="4495800" y="3575050"/>
          <p14:tracePt t="108638" x="4305300" y="3549650"/>
          <p14:tracePt t="108654" x="4121150" y="3511550"/>
          <p14:tracePt t="108671" x="3962400" y="3498850"/>
          <p14:tracePt t="108672" x="3892550" y="3486150"/>
          <p14:tracePt t="108688" x="3746500" y="3473450"/>
          <p14:tracePt t="108704" x="3600450" y="3448050"/>
          <p14:tracePt t="108721" x="3492500" y="3435350"/>
          <p14:tracePt t="108738" x="3384550" y="3435350"/>
          <p14:tracePt t="108754" x="3257550" y="3435350"/>
          <p14:tracePt t="108771" x="3111500" y="3467100"/>
          <p14:tracePt t="108788" x="2978150" y="3505200"/>
          <p14:tracePt t="108804" x="2863850" y="3536950"/>
          <p14:tracePt t="108821" x="2717800" y="3575050"/>
          <p14:tracePt t="108838" x="2584450" y="3625850"/>
          <p14:tracePt t="108855" x="2514600" y="3644900"/>
          <p14:tracePt t="108871" x="2413000" y="3676650"/>
          <p14:tracePt t="108872" x="2387600" y="3683000"/>
          <p14:tracePt t="108888" x="2343150" y="3683000"/>
          <p14:tracePt t="108904" x="2305050" y="3683000"/>
          <p14:tracePt t="108921" x="2273300" y="3683000"/>
          <p14:tracePt t="108938" x="2266950" y="3683000"/>
          <p14:tracePt t="108960" x="2260600" y="3683000"/>
          <p14:tracePt t="108971" x="2254250" y="3676650"/>
          <p14:tracePt t="109040" x="2254250" y="3670300"/>
          <p14:tracePt t="109105" x="2254250" y="3663950"/>
          <p14:tracePt t="109112" x="2266950" y="3663950"/>
          <p14:tracePt t="109121" x="2273300" y="3663950"/>
          <p14:tracePt t="109138" x="2330450" y="3663950"/>
          <p14:tracePt t="109155" x="2413000" y="3644900"/>
          <p14:tracePt t="109171" x="2552700" y="3644900"/>
          <p14:tracePt t="109188" x="2667000" y="3644900"/>
          <p14:tracePt t="109205" x="2755900" y="3644900"/>
          <p14:tracePt t="109221" x="2794000" y="3644900"/>
          <p14:tracePt t="109238" x="2806700" y="3644900"/>
          <p14:tracePt t="109255" x="2825750" y="3644900"/>
          <p14:tracePt t="109271" x="2832100" y="3644900"/>
          <p14:tracePt t="109288" x="2844800" y="3644900"/>
          <p14:tracePt t="109305" x="2870200" y="3638550"/>
          <p14:tracePt t="109328" x="2876550" y="3638550"/>
          <p14:tracePt t="109344" x="2882900" y="3625850"/>
          <p14:tracePt t="109384" x="2901950" y="3625850"/>
          <p14:tracePt t="109400" x="2908300" y="3625850"/>
          <p14:tracePt t="109408" x="2914650" y="3625850"/>
          <p14:tracePt t="109416" x="2921000" y="3625850"/>
          <p14:tracePt t="109424" x="2933700" y="3625850"/>
          <p14:tracePt t="109438" x="2946400" y="3625850"/>
          <p14:tracePt t="109455" x="2984500" y="3619500"/>
          <p14:tracePt t="109471" x="3016250" y="3619500"/>
          <p14:tracePt t="109472" x="3035300" y="3619500"/>
          <p14:tracePt t="109488" x="3092450" y="3619500"/>
          <p14:tracePt t="109505" x="3155950" y="3619500"/>
          <p14:tracePt t="109521" x="3200400" y="3619500"/>
          <p14:tracePt t="109538" x="3244850" y="3619500"/>
          <p14:tracePt t="109555" x="3270250" y="3619500"/>
          <p14:tracePt t="109571" x="3302000" y="3619500"/>
          <p14:tracePt t="109588" x="3346450" y="3619500"/>
          <p14:tracePt t="109605" x="3390900" y="3619500"/>
          <p14:tracePt t="109622" x="3435350" y="3619500"/>
          <p14:tracePt t="109638" x="3479800" y="3619500"/>
          <p14:tracePt t="109655" x="3511550" y="3619500"/>
          <p14:tracePt t="109671" x="3549650" y="3619500"/>
          <p14:tracePt t="109672" x="3556000" y="3619500"/>
          <p14:tracePt t="109688" x="3587750" y="3619500"/>
          <p14:tracePt t="109705" x="3613150" y="3600450"/>
          <p14:tracePt t="109721" x="3638550" y="3600450"/>
          <p14:tracePt t="109738" x="3670300" y="3600450"/>
          <p14:tracePt t="109755" x="3714750" y="3594100"/>
          <p14:tracePt t="109771" x="3771900" y="3594100"/>
          <p14:tracePt t="109788" x="3841750" y="3594100"/>
          <p14:tracePt t="109805" x="3975100" y="3594100"/>
          <p14:tracePt t="109821" x="4095750" y="3594100"/>
          <p14:tracePt t="109838" x="4171950" y="3594100"/>
          <p14:tracePt t="109855" x="4229100" y="3594100"/>
          <p14:tracePt t="109871" x="4248150" y="3594100"/>
          <p14:tracePt t="109888" x="4254500" y="3594100"/>
          <p14:tracePt t="109905" x="4267200" y="3594100"/>
          <p14:tracePt t="110240" x="4279900" y="3594100"/>
          <p14:tracePt t="111673" x="4286250" y="3600450"/>
          <p14:tracePt t="111768" x="4292600" y="3600450"/>
          <p14:tracePt t="111928" x="4292600" y="3606800"/>
          <p14:tracePt t="111945" x="4292600" y="3625850"/>
          <p14:tracePt t="111952" x="4292600" y="3632200"/>
          <p14:tracePt t="111960" x="4298950" y="3638550"/>
          <p14:tracePt t="112977" x="4298950" y="3632200"/>
          <p14:tracePt t="113305" x="4298950" y="3625850"/>
          <p14:tracePt t="113313" x="4298950" y="3606800"/>
          <p14:tracePt t="113322" x="4298950" y="3600450"/>
          <p14:tracePt t="113339" x="4298950" y="3587750"/>
          <p14:tracePt t="113355" x="4298950" y="3556000"/>
          <p14:tracePt t="113372" x="4298950" y="3517900"/>
          <p14:tracePt t="113389" x="4298950" y="3473450"/>
          <p14:tracePt t="113406" x="4298950" y="3435350"/>
          <p14:tracePt t="113422" x="4298950" y="3416300"/>
          <p14:tracePt t="113689" x="4298950" y="3429000"/>
          <p14:tracePt t="113713" x="4298950" y="3435350"/>
          <p14:tracePt t="113857" x="4298950" y="3441700"/>
          <p14:tracePt t="113865" x="4298950" y="3454400"/>
          <p14:tracePt t="113881" x="4298950" y="3473450"/>
          <p14:tracePt t="113889" x="4298950" y="3479800"/>
          <p14:tracePt t="113906" x="4298950" y="3505200"/>
          <p14:tracePt t="113922" x="4298950" y="3536950"/>
          <p14:tracePt t="113939" x="4298950" y="3562350"/>
          <p14:tracePt t="113956" x="4292600" y="3568700"/>
          <p14:tracePt t="114113" x="4279900" y="3568700"/>
          <p14:tracePt t="114121" x="4273550" y="3568700"/>
          <p14:tracePt t="114139" x="4254500" y="3568700"/>
          <p14:tracePt t="114156" x="4229100" y="3568700"/>
          <p14:tracePt t="114172" x="4210050" y="3543300"/>
          <p14:tracePt t="114189" x="4197350" y="3524250"/>
          <p14:tracePt t="114206" x="4197350" y="3517900"/>
          <p14:tracePt t="114222" x="4191000" y="3511550"/>
          <p14:tracePt t="114240" x="4191000" y="3505200"/>
          <p14:tracePt t="114256" x="4184650" y="3498850"/>
          <p14:tracePt t="114393" x="4171950" y="3498850"/>
          <p14:tracePt t="114809" x="4165600" y="3498850"/>
          <p14:tracePt t="114833" x="4165600" y="3505200"/>
          <p14:tracePt t="115057" x="4165600" y="3511550"/>
          <p14:tracePt t="115073" x="4159250" y="3517900"/>
          <p14:tracePt t="115089" x="4152900" y="3517900"/>
          <p14:tracePt t="115097" x="4140200" y="3517900"/>
          <p14:tracePt t="115106" x="4108450" y="3517900"/>
          <p14:tracePt t="115123" x="4025900" y="3505200"/>
          <p14:tracePt t="115139" x="3930650" y="3492500"/>
          <p14:tracePt t="115156" x="3841750" y="3486150"/>
          <p14:tracePt t="115172" x="3721100" y="3486150"/>
          <p14:tracePt t="115190" x="3594100" y="3486150"/>
          <p14:tracePt t="115206" x="3505200" y="3486150"/>
          <p14:tracePt t="115223" x="3422650" y="3486150"/>
          <p14:tracePt t="115239" x="3333750" y="3486150"/>
          <p14:tracePt t="115256" x="3289300" y="3486150"/>
          <p14:tracePt t="115273" x="3244850" y="3498850"/>
          <p14:tracePt t="115273" x="3213100" y="3505200"/>
          <p14:tracePt t="115289" x="3200400" y="3505200"/>
          <p14:tracePt t="115306" x="3175000" y="3505200"/>
          <p14:tracePt t="115323" x="3168650" y="3505200"/>
          <p14:tracePt t="115339" x="3162300" y="3505200"/>
          <p14:tracePt t="115362" x="3143250" y="3505200"/>
          <p14:tracePt t="115505" x="3155950" y="3505200"/>
          <p14:tracePt t="115513" x="3162300" y="3505200"/>
          <p14:tracePt t="115523" x="3168650" y="3505200"/>
          <p14:tracePt t="115540" x="3232150" y="3505200"/>
          <p14:tracePt t="115556" x="3327400" y="3517900"/>
          <p14:tracePt t="115573" x="3486150" y="3530600"/>
          <p14:tracePt t="115589" x="3670300" y="3568700"/>
          <p14:tracePt t="115606" x="3797300" y="3581400"/>
          <p14:tracePt t="115623" x="3860800" y="3581400"/>
          <p14:tracePt t="115639" x="3905250" y="3581400"/>
          <p14:tracePt t="115656" x="3924300" y="3581400"/>
          <p14:tracePt t="115673" x="3930650" y="3581400"/>
          <p14:tracePt t="116298" x="3937000" y="3581400"/>
          <p14:tracePt t="116401" x="3956050" y="3600450"/>
          <p14:tracePt t="116497" x="3956050" y="3606800"/>
          <p14:tracePt t="116521" x="3968750" y="3625850"/>
          <p14:tracePt t="116722" x="3968750" y="3619500"/>
          <p14:tracePt t="116842" x="3968750" y="3613150"/>
          <p14:tracePt t="116857" x="3968750" y="3606800"/>
          <p14:tracePt t="116865" x="3975100" y="3600450"/>
          <p14:tracePt t="117050" x="3987800" y="3600450"/>
          <p14:tracePt t="118394" x="4000500" y="3600450"/>
          <p14:tracePt t="118402" x="4006850" y="3600450"/>
          <p14:tracePt t="118818" x="4013200" y="3600450"/>
          <p14:tracePt t="118850" x="4025900" y="3600450"/>
          <p14:tracePt t="118858" x="4032250" y="3594100"/>
          <p14:tracePt t="118866" x="4038600" y="3594100"/>
          <p14:tracePt t="118882" x="4051300" y="3581400"/>
          <p14:tracePt t="119170" x="4064000" y="3575050"/>
          <p14:tracePt t="119186" x="4064000" y="3568700"/>
          <p14:tracePt t="119202" x="4070350" y="3562350"/>
          <p14:tracePt t="119234" x="4070350" y="3549650"/>
          <p14:tracePt t="119242" x="4076700" y="3530600"/>
          <p14:tracePt t="119266" x="4083050" y="3524250"/>
          <p14:tracePt t="119282" x="4095750" y="3511550"/>
          <p14:tracePt t="119290" x="4102100" y="3498850"/>
          <p14:tracePt t="119315" x="4108450" y="3492500"/>
          <p14:tracePt t="119322" x="4114800" y="3492500"/>
          <p14:tracePt t="119338" x="4121150" y="3486150"/>
          <p14:tracePt t="119354" x="4140200" y="3486150"/>
          <p14:tracePt t="119362" x="4165600" y="3486150"/>
          <p14:tracePt t="119374" x="4203700" y="3486150"/>
          <p14:tracePt t="119390" x="4260850" y="3473450"/>
          <p14:tracePt t="119407" x="4318000" y="3454400"/>
          <p14:tracePt t="119424" x="4343400" y="3454400"/>
          <p14:tracePt t="119440" x="4349750" y="3454400"/>
          <p14:tracePt t="119457" x="4356100" y="3454400"/>
          <p14:tracePt t="119474" x="4362450" y="3454400"/>
          <p14:tracePt t="119506" x="4381500" y="3454400"/>
          <p14:tracePt t="119747" x="4356100" y="3454400"/>
          <p14:tracePt t="119754" x="4343400" y="3454400"/>
          <p14:tracePt t="119762" x="4311650" y="3454400"/>
          <p14:tracePt t="119773" x="4298950" y="3454400"/>
          <p14:tracePt t="119790" x="4241800" y="3448050"/>
          <p14:tracePt t="119807" x="4197350" y="3435350"/>
          <p14:tracePt t="119824" x="4133850" y="3429000"/>
          <p14:tracePt t="119841" x="4095750" y="3409950"/>
          <p14:tracePt t="119857" x="4070350" y="3397250"/>
          <p14:tracePt t="119874" x="4051300" y="3397250"/>
          <p14:tracePt t="119907" x="4038600" y="3397250"/>
          <p14:tracePt t="119922" x="4032250" y="3403600"/>
          <p14:tracePt t="119946" x="4025900" y="3403600"/>
          <p14:tracePt t="119962" x="4013200" y="3403600"/>
          <p14:tracePt t="119970" x="4006850" y="3403600"/>
          <p14:tracePt t="119978" x="3994150" y="3409950"/>
          <p14:tracePt t="119990" x="3987800" y="3409950"/>
          <p14:tracePt t="120007" x="3943350" y="3429000"/>
          <p14:tracePt t="120024" x="3898900" y="3429000"/>
          <p14:tracePt t="120040" x="3803650" y="3460750"/>
          <p14:tracePt t="120058" x="3689350" y="3479800"/>
          <p14:tracePt t="120058" x="3613150" y="3505200"/>
          <p14:tracePt t="120075" x="3486150" y="3543300"/>
          <p14:tracePt t="120091" x="3333750" y="3581400"/>
          <p14:tracePt t="120107" x="3238500" y="3600450"/>
          <p14:tracePt t="120124" x="3168650" y="3619500"/>
          <p14:tracePt t="120140" x="3111500" y="3632200"/>
          <p14:tracePt t="120157" x="3067050" y="3632200"/>
          <p14:tracePt t="120174" x="3041650" y="3632200"/>
          <p14:tracePt t="120190" x="3009900" y="3632200"/>
          <p14:tracePt t="120207" x="2997200" y="3632200"/>
          <p14:tracePt t="120224" x="2965450" y="3632200"/>
          <p14:tracePt t="120240" x="2952750" y="3632200"/>
          <p14:tracePt t="120257" x="2927350" y="3632200"/>
          <p14:tracePt t="120274" x="2914650" y="3619500"/>
          <p14:tracePt t="120290" x="2908300" y="3613150"/>
          <p14:tracePt t="120434" x="2927350" y="3613150"/>
          <p14:tracePt t="120442" x="2952750" y="3613150"/>
          <p14:tracePt t="120450" x="2984500" y="3613150"/>
          <p14:tracePt t="120458" x="3022600" y="3606800"/>
          <p14:tracePt t="120474" x="3073400" y="3606800"/>
          <p14:tracePt t="120490" x="3327400" y="3568700"/>
          <p14:tracePt t="120507" x="3517900" y="3549650"/>
          <p14:tracePt t="120524" x="3702050" y="3511550"/>
          <p14:tracePt t="120540" x="3841750" y="3498850"/>
          <p14:tracePt t="120557" x="3924300" y="3492500"/>
          <p14:tracePt t="120575" x="3968750" y="3479800"/>
          <p14:tracePt t="120591" x="4013200" y="3479800"/>
          <p14:tracePt t="120608" x="4019550" y="3479800"/>
          <p14:tracePt t="120624" x="4044950" y="3479800"/>
          <p14:tracePt t="120641" x="4051300" y="3479800"/>
          <p14:tracePt t="120657" x="4057650" y="3479800"/>
          <p14:tracePt t="120675" x="4064000" y="3479800"/>
          <p14:tracePt t="120691" x="4083050" y="3479800"/>
          <p14:tracePt t="120802" x="4057650" y="3479800"/>
          <p14:tracePt t="120810" x="4038600" y="3479800"/>
          <p14:tracePt t="120824" x="4000500" y="3479800"/>
          <p14:tracePt t="120841" x="3892550" y="3486150"/>
          <p14:tracePt t="120857" x="3733800" y="3486150"/>
          <p14:tracePt t="120875" x="3384550" y="3486150"/>
          <p14:tracePt t="120891" x="3124200" y="3486150"/>
          <p14:tracePt t="120907" x="2901950" y="3486150"/>
          <p14:tracePt t="120924" x="2724150" y="3486150"/>
          <p14:tracePt t="120941" x="2654300" y="3517900"/>
          <p14:tracePt t="120957" x="2609850" y="3524250"/>
          <p14:tracePt t="120974" x="2571750" y="3524250"/>
          <p14:tracePt t="120991" x="2540000" y="3536950"/>
          <p14:tracePt t="121007" x="2533650" y="3536950"/>
          <p14:tracePt t="121024" x="2527300" y="3536950"/>
          <p14:tracePt t="121041" x="2508250" y="3536950"/>
          <p14:tracePt t="121057" x="2501900" y="3536950"/>
          <p14:tracePt t="121074" x="2495550" y="3543300"/>
          <p14:tracePt t="121091" x="2489200" y="3549650"/>
          <p14:tracePt t="121139" x="2476500" y="3549650"/>
          <p14:tracePt t="121155" x="2463800" y="3549650"/>
          <p14:tracePt t="121163" x="2457450" y="3549650"/>
          <p14:tracePt t="121174" x="2432050" y="3549650"/>
          <p14:tracePt t="121191" x="2419350" y="3549650"/>
          <p14:tracePt t="121207" x="2387600" y="3549650"/>
          <p14:tracePt t="121224" x="2349500" y="3549650"/>
          <p14:tracePt t="121241" x="2305050" y="3549650"/>
          <p14:tracePt t="121257" x="2286000" y="3549650"/>
          <p14:tracePt t="121274" x="2260600" y="3549650"/>
          <p14:tracePt t="121275" x="2254250" y="3549650"/>
          <p14:tracePt t="121291" x="2247900" y="3549650"/>
          <p14:tracePt t="121307" x="2241550" y="3549650"/>
          <p14:tracePt t="121395" x="2241550" y="3556000"/>
          <p14:tracePt t="121403" x="2254250" y="3556000"/>
          <p14:tracePt t="121411" x="2266950" y="3568700"/>
          <p14:tracePt t="121424" x="2273300" y="3568700"/>
          <p14:tracePt t="121441" x="2305050" y="3581400"/>
          <p14:tracePt t="121457" x="2330450" y="3587750"/>
          <p14:tracePt t="121474" x="2343150" y="3587750"/>
          <p14:tracePt t="121475" x="2368550" y="3587750"/>
          <p14:tracePt t="121491" x="2393950" y="3587750"/>
          <p14:tracePt t="121507" x="2425700" y="3587750"/>
          <p14:tracePt t="121524" x="2451100" y="3587750"/>
          <p14:tracePt t="121541" x="2463800" y="3587750"/>
          <p14:tracePt t="121557" x="2482850" y="3587750"/>
          <p14:tracePt t="121574" x="2501900" y="3587750"/>
          <p14:tracePt t="121591" x="2533650" y="3600450"/>
          <p14:tracePt t="121619" x="2540000" y="3600450"/>
          <p14:tracePt t="122171" x="2565400" y="3600450"/>
          <p14:tracePt t="122227" x="2571750" y="3600450"/>
          <p14:tracePt t="122787" x="2546350" y="3600450"/>
          <p14:tracePt t="122795" x="2476500" y="3613150"/>
          <p14:tracePt t="122808" x="2387600" y="3613150"/>
          <p14:tracePt t="122824" x="2197100" y="3613150"/>
          <p14:tracePt t="122841" x="1936750" y="3587750"/>
          <p14:tracePt t="122858" x="1727200" y="3562350"/>
          <p14:tracePt t="122874" x="1562100" y="3549650"/>
          <p14:tracePt t="122875" x="1504950" y="3524250"/>
          <p14:tracePt t="122891" x="1447800" y="3517900"/>
          <p14:tracePt t="122908" x="1416050" y="3517900"/>
          <p14:tracePt t="122924" x="1403350" y="3517900"/>
          <p14:tracePt t="122941" x="1384300" y="3517900"/>
          <p14:tracePt t="122958" x="1339850" y="3517900"/>
          <p14:tracePt t="122974" x="1320800" y="3517900"/>
          <p14:tracePt t="122991" x="1282700" y="3517900"/>
          <p14:tracePt t="123008" x="1263650" y="3517900"/>
          <p14:tracePt t="123024" x="1244600" y="3517900"/>
          <p14:tracePt t="123051" x="1238250" y="3517900"/>
          <p14:tracePt t="123067" x="1225550" y="3517900"/>
          <p14:tracePt t="123075" x="1206500" y="3517900"/>
          <p14:tracePt t="123091" x="1200150" y="3524250"/>
          <p14:tracePt t="123108" x="1193800" y="3530600"/>
          <p14:tracePt t="123124" x="1174750" y="3549650"/>
          <p14:tracePt t="123141" x="1162050" y="3575050"/>
          <p14:tracePt t="123158" x="1149350" y="3606800"/>
          <p14:tracePt t="123175" x="1123950" y="3651250"/>
          <p14:tracePt t="123191" x="1111250" y="3695700"/>
          <p14:tracePt t="123208" x="1098550" y="3727450"/>
          <p14:tracePt t="123224" x="1092200" y="3740150"/>
          <p14:tracePt t="123242" x="1092200" y="3765550"/>
          <p14:tracePt t="123258" x="1092200" y="3771900"/>
          <p14:tracePt t="123275" x="1092200" y="3778250"/>
          <p14:tracePt t="123275" x="1092200" y="3797300"/>
          <p14:tracePt t="123291" x="1092200" y="3803650"/>
          <p14:tracePt t="123323" x="1092200" y="3810000"/>
          <p14:tracePt t="123355" x="1092200" y="3816350"/>
          <p14:tracePt t="123363" x="1092200" y="3822700"/>
          <p14:tracePt t="123403" x="1104900" y="3822700"/>
          <p14:tracePt t="123419" x="1117600" y="3822700"/>
          <p14:tracePt t="123427" x="1123950" y="3822700"/>
          <p14:tracePt t="123441" x="1143000" y="3822700"/>
          <p14:tracePt t="123458" x="1174750" y="3822700"/>
          <p14:tracePt t="123474" x="1206500" y="3822700"/>
          <p14:tracePt t="123475" x="1244600" y="3822700"/>
          <p14:tracePt t="123491" x="1276350" y="3822700"/>
          <p14:tracePt t="123508" x="1333500" y="3822700"/>
          <p14:tracePt t="123525" x="1358900" y="3822700"/>
          <p14:tracePt t="123542" x="1390650" y="3822700"/>
          <p14:tracePt t="123558" x="1422400" y="3822700"/>
          <p14:tracePt t="123574" x="1454150" y="3822700"/>
          <p14:tracePt t="123591" x="1479550" y="3822700"/>
          <p14:tracePt t="123608" x="1524000" y="3841750"/>
          <p14:tracePt t="123625" x="1581150" y="3854450"/>
          <p14:tracePt t="123641" x="1657350" y="3860800"/>
          <p14:tracePt t="123658" x="1739900" y="3860800"/>
          <p14:tracePt t="123675" x="1835150" y="3892550"/>
          <p14:tracePt t="123676" x="1873250" y="3892550"/>
          <p14:tracePt t="123691" x="1968500" y="3905250"/>
          <p14:tracePt t="123708" x="2044700" y="3917950"/>
          <p14:tracePt t="123725" x="2101850" y="3924300"/>
          <p14:tracePt t="123742" x="2184400" y="3943350"/>
          <p14:tracePt t="123758" x="2260600" y="3943350"/>
          <p14:tracePt t="123775" x="2368550" y="3968750"/>
          <p14:tracePt t="123791" x="2476500" y="3968750"/>
          <p14:tracePt t="123808" x="2603500" y="3968750"/>
          <p14:tracePt t="123825" x="2762250" y="3968750"/>
          <p14:tracePt t="123841" x="2882900" y="3968750"/>
          <p14:tracePt t="123858" x="2990850" y="3968750"/>
          <p14:tracePt t="123875" x="3098800" y="3968750"/>
          <p14:tracePt t="123875" x="3136900" y="3968750"/>
          <p14:tracePt t="123891" x="3206750" y="3968750"/>
          <p14:tracePt t="123908" x="3270250" y="3968750"/>
          <p14:tracePt t="123925" x="3314700" y="3968750"/>
          <p14:tracePt t="123941" x="3384550" y="3968750"/>
          <p14:tracePt t="123958" x="3435350" y="3968750"/>
          <p14:tracePt t="123975" x="3505200" y="3968750"/>
          <p14:tracePt t="123991" x="3568700" y="3975100"/>
          <p14:tracePt t="124008" x="3651250" y="4000500"/>
          <p14:tracePt t="124025" x="3733800" y="4006850"/>
          <p14:tracePt t="124041" x="3841750" y="4019550"/>
          <p14:tracePt t="124058" x="3949700" y="4032250"/>
          <p14:tracePt t="124075" x="4070350" y="4051300"/>
          <p14:tracePt t="124091" x="4108450" y="4057650"/>
          <p14:tracePt t="124108" x="4140200" y="4057650"/>
          <p14:tracePt t="124125" x="4165600" y="4057650"/>
          <p14:tracePt t="124141" x="4171950" y="4064000"/>
          <p14:tracePt t="124158" x="4203700" y="4064000"/>
          <p14:tracePt t="124175" x="4235450" y="4064000"/>
          <p14:tracePt t="124191" x="4279900" y="4064000"/>
          <p14:tracePt t="124208" x="4305300" y="4064000"/>
          <p14:tracePt t="124225" x="4349750" y="4064000"/>
          <p14:tracePt t="124241" x="4394200" y="4064000"/>
          <p14:tracePt t="124258" x="4425950" y="4064000"/>
          <p14:tracePt t="124275" x="4483100" y="4064000"/>
          <p14:tracePt t="124275" x="4508500" y="4064000"/>
          <p14:tracePt t="124291" x="4552950" y="4064000"/>
          <p14:tracePt t="124308" x="4610100" y="4064000"/>
          <p14:tracePt t="124325" x="4686300" y="4064000"/>
          <p14:tracePt t="124342" x="4756150" y="4064000"/>
          <p14:tracePt t="124358" x="4832350" y="4064000"/>
          <p14:tracePt t="124375" x="4895850" y="4064000"/>
          <p14:tracePt t="124391" x="4959350" y="4051300"/>
          <p14:tracePt t="124408" x="5035550" y="4038600"/>
          <p14:tracePt t="124425" x="5080000" y="4032250"/>
          <p14:tracePt t="124441" x="5124450" y="4032250"/>
          <p14:tracePt t="124458" x="5168900" y="4032250"/>
          <p14:tracePt t="124476" x="5226050" y="4032250"/>
          <p14:tracePt t="124491" x="5264150" y="4032250"/>
          <p14:tracePt t="124508" x="5314950" y="4032250"/>
          <p14:tracePt t="124525" x="5359400" y="4032250"/>
          <p14:tracePt t="124542" x="5403850" y="4032250"/>
          <p14:tracePt t="124558" x="5448300" y="4044950"/>
          <p14:tracePt t="124575" x="5486400" y="4051300"/>
          <p14:tracePt t="124591" x="5518150" y="4070350"/>
          <p14:tracePt t="124608" x="5537200" y="4070350"/>
          <p14:tracePt t="124625" x="5556250" y="4076700"/>
          <p14:tracePt t="124641" x="5562600" y="4083050"/>
          <p14:tracePt t="124658" x="5588000" y="4083050"/>
          <p14:tracePt t="124675" x="5600700" y="4083050"/>
          <p14:tracePt t="124675" x="5607050" y="4083050"/>
          <p14:tracePt t="124692" x="5632450" y="4083050"/>
          <p14:tracePt t="124708" x="5664200" y="4083050"/>
          <p14:tracePt t="124726" x="5708650" y="4076700"/>
          <p14:tracePt t="124741" x="5734050" y="4070350"/>
          <p14:tracePt t="124758" x="5803900" y="4038600"/>
          <p14:tracePt t="124775" x="5861050" y="4025900"/>
          <p14:tracePt t="124792" x="5918200" y="4019550"/>
          <p14:tracePt t="124808" x="5994400" y="4019550"/>
          <p14:tracePt t="124825" x="6064250" y="4000500"/>
          <p14:tracePt t="124841" x="6115050" y="4000500"/>
          <p14:tracePt t="124858" x="6172200" y="4000500"/>
          <p14:tracePt t="124875" x="6210300" y="3987800"/>
          <p14:tracePt t="124876" x="6235700" y="3981450"/>
          <p14:tracePt t="124891" x="6248400" y="3981450"/>
          <p14:tracePt t="124908" x="6280150" y="3975100"/>
          <p14:tracePt t="124925" x="6311900" y="3975100"/>
          <p14:tracePt t="124942" x="6324600" y="3975100"/>
          <p14:tracePt t="124958" x="6356350" y="3975100"/>
          <p14:tracePt t="124975" x="6362700" y="3968750"/>
          <p14:tracePt t="124992" x="6369050" y="3962400"/>
          <p14:tracePt t="125008" x="6381750" y="3949700"/>
          <p14:tracePt t="125025" x="6400800" y="3937000"/>
          <p14:tracePt t="125042" x="6413500" y="3924300"/>
          <p14:tracePt t="125058" x="6438900" y="3905250"/>
          <p14:tracePt t="125076" x="6489700" y="3860800"/>
          <p14:tracePt t="125092" x="6508750" y="3835400"/>
          <p14:tracePt t="125108" x="6521450" y="3822700"/>
          <p14:tracePt t="125125" x="6527800" y="3797300"/>
          <p14:tracePt t="125142" x="6534150" y="3790950"/>
          <p14:tracePt t="125158" x="6534150" y="3784600"/>
          <p14:tracePt t="125175" x="6546850" y="3759200"/>
          <p14:tracePt t="125192" x="6553200" y="3752850"/>
          <p14:tracePt t="125212" x="6553200" y="3746500"/>
          <p14:tracePt t="125235" x="6559550" y="3740150"/>
          <p14:tracePt t="125259" x="6559550" y="3733800"/>
          <p14:tracePt t="125299" x="6559550" y="3727450"/>
          <p14:tracePt t="125307" x="6559550" y="3714750"/>
          <p14:tracePt t="125325" x="6559550" y="3708400"/>
          <p14:tracePt t="125342" x="6559550" y="3695700"/>
          <p14:tracePt t="125358" x="6559550" y="3676650"/>
          <p14:tracePt t="125375" x="6546850" y="3651250"/>
          <p14:tracePt t="125392" x="6546850" y="3644900"/>
          <p14:tracePt t="125408" x="6546850" y="3638550"/>
          <p14:tracePt t="125425" x="6546850" y="3613150"/>
          <p14:tracePt t="125442" x="6540500" y="3600450"/>
          <p14:tracePt t="125458" x="6540500" y="3575050"/>
          <p14:tracePt t="125460" x="6540500" y="3556000"/>
          <p14:tracePt t="125475" x="6540500" y="3549650"/>
          <p14:tracePt t="125492" x="6540500" y="3536950"/>
          <p14:tracePt t="125508" x="6540500" y="3524250"/>
          <p14:tracePt t="125525" x="6540500" y="3517900"/>
          <p14:tracePt t="125542" x="6540500" y="3511550"/>
          <p14:tracePt t="125558" x="6540500" y="3498850"/>
          <p14:tracePt t="125575" x="6540500" y="3492500"/>
          <p14:tracePt t="125592" x="6540500" y="3479800"/>
          <p14:tracePt t="125608" x="6540500" y="3473450"/>
          <p14:tracePt t="125628" x="6534150" y="3448050"/>
          <p14:tracePt t="125700" x="6515100" y="3429000"/>
          <p14:tracePt t="125748" x="6502400" y="3403600"/>
          <p14:tracePt t="125772" x="6496050" y="3397250"/>
          <p14:tracePt t="125788" x="6489700" y="3384550"/>
          <p14:tracePt t="125828" x="6483350" y="3378200"/>
          <p14:tracePt t="125844" x="6464300" y="3365500"/>
          <p14:tracePt t="125940" x="6464300" y="3352800"/>
          <p14:tracePt t="126436" x="6457950" y="3352800"/>
          <p14:tracePt t="126444" x="6407150" y="3352800"/>
          <p14:tracePt t="126459" x="6311900" y="3378200"/>
          <p14:tracePt t="126475" x="6045200" y="3448050"/>
          <p14:tracePt t="126476" x="5873750" y="3473450"/>
          <p14:tracePt t="126492" x="5391150" y="3543300"/>
          <p14:tracePt t="126508" x="4864100" y="3613150"/>
          <p14:tracePt t="126525" x="4445000" y="3676650"/>
          <p14:tracePt t="126542" x="4057650" y="3689350"/>
          <p14:tracePt t="126558" x="3733800" y="3689350"/>
          <p14:tracePt t="126575" x="3505200" y="3689350"/>
          <p14:tracePt t="126592" x="3282950" y="3689350"/>
          <p14:tracePt t="126608" x="3124200" y="3689350"/>
          <p14:tracePt t="126625" x="2978150" y="3721100"/>
          <p14:tracePt t="126642" x="2863850" y="3740150"/>
          <p14:tracePt t="126659" x="2755900" y="3752850"/>
          <p14:tracePt t="126675" x="2673350" y="3765550"/>
          <p14:tracePt t="126676" x="2635250" y="3765550"/>
          <p14:tracePt t="126692" x="2533650" y="3765550"/>
          <p14:tracePt t="126708" x="2425700" y="3765550"/>
          <p14:tracePt t="126726" x="2266950" y="3765550"/>
          <p14:tracePt t="126742" x="2127250" y="3765550"/>
          <p14:tracePt t="126758" x="2000250" y="3765550"/>
          <p14:tracePt t="126775" x="1879600" y="3803650"/>
          <p14:tracePt t="126792" x="1771650" y="3803650"/>
          <p14:tracePt t="126808" x="1708150" y="3810000"/>
          <p14:tracePt t="126825" x="1682750" y="3822700"/>
          <p14:tracePt t="126842" x="1663700" y="3822700"/>
          <p14:tracePt t="126858" x="1651000" y="3829050"/>
          <p14:tracePt t="126884" x="1644650" y="3835400"/>
          <p14:tracePt t="126916" x="1644650" y="3841750"/>
          <p14:tracePt t="126940" x="1644650" y="3848100"/>
          <p14:tracePt t="126948" x="1657350" y="3867150"/>
          <p14:tracePt t="126972" x="1663700" y="3867150"/>
          <p14:tracePt t="126980" x="1670050" y="3867150"/>
          <p14:tracePt t="126992" x="1682750" y="3867150"/>
          <p14:tracePt t="127009" x="1708150" y="3867150"/>
          <p14:tracePt t="127025" x="1739900" y="3867150"/>
          <p14:tracePt t="127042" x="1784350" y="3867150"/>
          <p14:tracePt t="127059" x="1828800" y="3867150"/>
          <p14:tracePt t="127075" x="1885950" y="3892550"/>
          <p14:tracePt t="127092" x="1949450" y="3892550"/>
          <p14:tracePt t="127109" x="1993900" y="3892550"/>
          <p14:tracePt t="127125" x="2019300" y="3892550"/>
          <p14:tracePt t="127142" x="2051050" y="3886200"/>
          <p14:tracePt t="127159" x="2082800" y="3873500"/>
          <p14:tracePt t="127175" x="2101850" y="3860800"/>
          <p14:tracePt t="127192" x="2120900" y="3841750"/>
          <p14:tracePt t="127548" x="2120900" y="3848100"/>
          <p14:tracePt t="127564" x="2120900" y="3854450"/>
          <p14:tracePt t="127580" x="2133600" y="3867150"/>
          <p14:tracePt t="127588" x="2152650" y="3886200"/>
          <p14:tracePt t="127596" x="2171700" y="3886200"/>
          <p14:tracePt t="127609" x="2222500" y="3898900"/>
          <p14:tracePt t="127625" x="2292350" y="3911600"/>
          <p14:tracePt t="127642" x="2400300" y="3917950"/>
          <p14:tracePt t="127659" x="2489200" y="3943350"/>
          <p14:tracePt t="127675" x="2527300" y="3956050"/>
          <p14:tracePt t="127676" x="2533650" y="3956050"/>
          <p14:tracePt t="127692" x="2540000" y="3962400"/>
          <p14:tracePt t="127709" x="2546350" y="3968750"/>
          <p14:tracePt t="128116" x="2552700" y="3968750"/>
          <p14:tracePt t="128140" x="2559050" y="3968750"/>
          <p14:tracePt t="128148" x="2571750" y="3968750"/>
          <p14:tracePt t="128159" x="2578100" y="3968750"/>
          <p14:tracePt t="128176" x="2584450" y="3968750"/>
          <p14:tracePt t="128192" x="2597150" y="3968750"/>
          <p14:tracePt t="128221" x="2609850" y="3968750"/>
          <p14:tracePt t="128228" x="2616200" y="3975100"/>
          <p14:tracePt t="128469" x="2616200" y="3981450"/>
          <p14:tracePt t="128485" x="2603500" y="3994150"/>
          <p14:tracePt t="128492" x="2597150" y="4000500"/>
          <p14:tracePt t="128509" x="2590800" y="4006850"/>
          <p14:tracePt t="128526" x="2578100" y="4013200"/>
          <p14:tracePt t="128542" x="2578100" y="4019550"/>
          <p14:tracePt t="128559" x="2565400" y="4025900"/>
          <p14:tracePt t="128684" x="2565400" y="4019550"/>
          <p14:tracePt t="128725" x="2559050" y="4006850"/>
          <p14:tracePt t="128740" x="2552700" y="3994150"/>
          <p14:tracePt t="128748" x="2546350" y="3987800"/>
          <p14:tracePt t="128764" x="2540000" y="3981450"/>
          <p14:tracePt t="128776" x="2520950" y="3975100"/>
          <p14:tracePt t="128792" x="2482850" y="3968750"/>
          <p14:tracePt t="128809" x="2419350" y="3943350"/>
          <p14:tracePt t="128826" x="2362200" y="3937000"/>
          <p14:tracePt t="128842" x="2298700" y="3937000"/>
          <p14:tracePt t="128859" x="2203450" y="3924300"/>
          <p14:tracePt t="128876" x="2133600" y="3917950"/>
          <p14:tracePt t="128876" x="2108200" y="3905250"/>
          <p14:tracePt t="128892" x="2063750" y="3898900"/>
          <p14:tracePt t="128909" x="2019300" y="3886200"/>
          <p14:tracePt t="128926" x="1981200" y="3886200"/>
          <p14:tracePt t="128942" x="1962150" y="3879850"/>
          <p14:tracePt t="128964" x="1943100" y="3879850"/>
          <p14:tracePt t="128976" x="1936750" y="3879850"/>
          <p14:tracePt t="128992" x="1924050" y="3873500"/>
          <p14:tracePt t="129020" x="1905000" y="3873500"/>
          <p14:tracePt t="129220" x="1924050" y="3873500"/>
          <p14:tracePt t="129228" x="1936750" y="3873500"/>
          <p14:tracePt t="129243" x="1968500" y="3873500"/>
          <p14:tracePt t="129259" x="2012950" y="3873500"/>
          <p14:tracePt t="129276" x="2057400" y="3873500"/>
          <p14:tracePt t="129276" x="2082800" y="3873500"/>
          <p14:tracePt t="129292" x="2152650" y="3873500"/>
          <p14:tracePt t="129309" x="2209800" y="3854450"/>
          <p14:tracePt t="129326" x="2241550" y="3841750"/>
          <p14:tracePt t="129343" x="2286000" y="3841750"/>
          <p14:tracePt t="129359" x="2305050" y="3835400"/>
          <p14:tracePt t="129376" x="2324100" y="3835400"/>
          <p14:tracePt t="129393" x="2336800" y="3835400"/>
          <p14:tracePt t="129620" x="2330450" y="3835400"/>
          <p14:tracePt t="129628" x="2305050" y="3835400"/>
          <p14:tracePt t="129643" x="2279650" y="3848100"/>
          <p14:tracePt t="129659" x="2209800" y="3867150"/>
          <p14:tracePt t="129676" x="2127250" y="3898900"/>
          <p14:tracePt t="129677" x="2089150" y="3911600"/>
          <p14:tracePt t="129693" x="2032000" y="3917950"/>
          <p14:tracePt t="129709" x="1962150" y="3917950"/>
          <p14:tracePt t="129726" x="1936750" y="3917950"/>
          <p14:tracePt t="129743" x="1905000" y="3917950"/>
          <p14:tracePt t="129759" x="1898650" y="3917950"/>
          <p14:tracePt t="129776" x="1885950" y="3917950"/>
          <p14:tracePt t="129793" x="1879600" y="3917950"/>
          <p14:tracePt t="129809" x="1866900" y="3917950"/>
          <p14:tracePt t="129826" x="1860550" y="3917950"/>
          <p14:tracePt t="129843" x="1841500" y="3917950"/>
          <p14:tracePt t="129860" x="1828800" y="3917950"/>
          <p14:tracePt t="129876" x="1809750" y="3924300"/>
          <p14:tracePt t="129877" x="1803400" y="3924300"/>
          <p14:tracePt t="129893" x="1790700" y="3924300"/>
          <p14:tracePt t="129909" x="1784350" y="3924300"/>
          <p14:tracePt t="129926" x="1771650" y="3924300"/>
          <p14:tracePt t="129943" x="1752600" y="3924300"/>
          <p14:tracePt t="129965" x="1746250" y="3924300"/>
          <p14:tracePt t="130133" x="1771650" y="3924300"/>
          <p14:tracePt t="130141" x="1803400" y="3924300"/>
          <p14:tracePt t="130148" x="1816100" y="3924300"/>
          <p14:tracePt t="130159" x="1847850" y="3924300"/>
          <p14:tracePt t="130176" x="1892300" y="3924300"/>
          <p14:tracePt t="130193" x="1905000" y="3924300"/>
          <p14:tracePt t="130209" x="1930400" y="3924300"/>
          <p14:tracePt t="130226" x="1962150" y="3924300"/>
          <p14:tracePt t="130243" x="1987550" y="3924300"/>
          <p14:tracePt t="130259" x="2006600" y="3943350"/>
          <p14:tracePt t="130276" x="2051050" y="3949700"/>
          <p14:tracePt t="130293" x="2089150" y="3949700"/>
          <p14:tracePt t="130310" x="2101850" y="3949700"/>
          <p14:tracePt t="130326" x="2127250" y="3949700"/>
          <p14:tracePt t="130343" x="2139950" y="3949700"/>
          <p14:tracePt t="130359" x="2146300" y="3949700"/>
          <p14:tracePt t="130376" x="2152650" y="3949700"/>
          <p14:tracePt t="130393" x="2165350" y="3949700"/>
          <p14:tracePt t="130437" x="2171700" y="3949700"/>
          <p14:tracePt t="130661" x="2178050" y="3949700"/>
          <p14:tracePt t="130669" x="2184400" y="3949700"/>
          <p14:tracePt t="130677" x="2209800" y="3949700"/>
          <p14:tracePt t="130693" x="2266950" y="3943350"/>
          <p14:tracePt t="130709" x="2393950" y="3930650"/>
          <p14:tracePt t="130726" x="2533650" y="3917950"/>
          <p14:tracePt t="130743" x="2686050" y="3879850"/>
          <p14:tracePt t="130760" x="2844800" y="3867150"/>
          <p14:tracePt t="130776" x="2940050" y="3854450"/>
          <p14:tracePt t="130793" x="3009900" y="3835400"/>
          <p14:tracePt t="130810" x="3054350" y="3829050"/>
          <p14:tracePt t="130826" x="3086100" y="3829050"/>
          <p14:tracePt t="130843" x="3111500" y="3829050"/>
          <p14:tracePt t="130860" x="3149600" y="3816350"/>
          <p14:tracePt t="130876" x="3219450" y="3790950"/>
          <p14:tracePt t="130877" x="3251200" y="3790950"/>
          <p14:tracePt t="130893" x="3327400" y="3765550"/>
          <p14:tracePt t="130910" x="3441700" y="3733800"/>
          <p14:tracePt t="130926" x="3511550" y="3733800"/>
          <p14:tracePt t="130943" x="3600450" y="3721100"/>
          <p14:tracePt t="130960" x="3695700" y="3721100"/>
          <p14:tracePt t="130976" x="3740150" y="3721100"/>
          <p14:tracePt t="130993" x="3784600" y="3721100"/>
          <p14:tracePt t="131010" x="3803650" y="3727450"/>
          <p14:tracePt t="131026" x="3822700" y="3733800"/>
          <p14:tracePt t="131043" x="3829050" y="3740150"/>
          <p14:tracePt t="131197" x="3822700" y="3740150"/>
          <p14:tracePt t="131205" x="3797300" y="3740150"/>
          <p14:tracePt t="131221" x="3790950" y="3740150"/>
          <p14:tracePt t="131229" x="3771900" y="3727450"/>
          <p14:tracePt t="131243" x="3740150" y="3708400"/>
          <p14:tracePt t="131260" x="3727450" y="3702050"/>
          <p14:tracePt t="131276" x="3683000" y="3676650"/>
          <p14:tracePt t="131277" x="3676650" y="3670300"/>
          <p14:tracePt t="131293" x="3657600" y="3638550"/>
          <p14:tracePt t="131310" x="3644900" y="3613150"/>
          <p14:tracePt t="131327" x="3638550" y="3594100"/>
          <p14:tracePt t="131343" x="3619500" y="3575050"/>
          <p14:tracePt t="131360" x="3619500" y="3556000"/>
          <p14:tracePt t="131381" x="3619500" y="3549650"/>
          <p14:tracePt t="131421" x="3619500" y="3543300"/>
          <p14:tracePt t="131429" x="3657600" y="3524250"/>
          <p14:tracePt t="131437" x="3695700" y="3524250"/>
          <p14:tracePt t="131445" x="3746500" y="3517900"/>
          <p14:tracePt t="131460" x="3822700" y="3505200"/>
          <p14:tracePt t="131476" x="3981450" y="3492500"/>
          <p14:tracePt t="131477" x="4089400" y="3460750"/>
          <p14:tracePt t="131493" x="4229100" y="3460750"/>
          <p14:tracePt t="131510" x="4356100" y="3460750"/>
          <p14:tracePt t="131527" x="4432300" y="3460750"/>
          <p14:tracePt t="131543" x="4508500" y="3460750"/>
          <p14:tracePt t="131560" x="4552950" y="3460750"/>
          <p14:tracePt t="131576" x="4597400" y="3460750"/>
          <p14:tracePt t="131593" x="4616450" y="3460750"/>
          <p14:tracePt t="131610" x="4635500" y="3460750"/>
          <p14:tracePt t="131626" x="4654550" y="3460750"/>
          <p14:tracePt t="131643" x="4667250" y="3454400"/>
          <p14:tracePt t="131685" x="4673600" y="3454400"/>
          <p14:tracePt t="131933" x="4679950" y="3454400"/>
          <p14:tracePt t="131973" x="4686300" y="3454400"/>
          <p14:tracePt t="131982" x="4686300" y="3492500"/>
          <p14:tracePt t="131993" x="4686300" y="3517900"/>
          <p14:tracePt t="132010" x="4679950" y="3562350"/>
          <p14:tracePt t="132027" x="4667250" y="3651250"/>
          <p14:tracePt t="132043" x="4648200" y="3721100"/>
          <p14:tracePt t="132060" x="4597400" y="3822700"/>
          <p14:tracePt t="132077" x="4419600" y="4044950"/>
          <p14:tracePt t="132093" x="4140200" y="4216400"/>
          <p14:tracePt t="132110" x="3670300" y="4349750"/>
          <p14:tracePt t="132126" x="3143250" y="4495800"/>
          <p14:tracePt t="132143" x="2794000" y="4552950"/>
          <p14:tracePt t="132160" x="2628900" y="4565650"/>
          <p14:tracePt t="132176" x="2616200" y="4565650"/>
          <p14:tracePt t="132193" x="2616200" y="4521200"/>
          <p14:tracePt t="132210" x="2641600" y="4451350"/>
          <p14:tracePt t="132227" x="2692400" y="4368800"/>
          <p14:tracePt t="132243" x="2762250" y="4260850"/>
          <p14:tracePt t="132260" x="2825750" y="4203700"/>
          <p14:tracePt t="132261" x="2838450" y="4184650"/>
          <p14:tracePt t="132277" x="2914650" y="4121150"/>
          <p14:tracePt t="132293" x="2965450" y="4089400"/>
          <p14:tracePt t="132310" x="3009900" y="4083050"/>
          <p14:tracePt t="132327" x="3067050" y="4083050"/>
          <p14:tracePt t="132344" x="3117850" y="4083050"/>
          <p14:tracePt t="132360" x="3213100" y="4083050"/>
          <p14:tracePt t="132377" x="3314700" y="4083050"/>
          <p14:tracePt t="132393" x="3460750" y="4102100"/>
          <p14:tracePt t="132410" x="3556000" y="4114800"/>
          <p14:tracePt t="132427" x="3625850" y="4114800"/>
          <p14:tracePt t="132443" x="3670300" y="4121150"/>
          <p14:tracePt t="132460" x="3740150" y="4133850"/>
          <p14:tracePt t="132477" x="3797300" y="4159250"/>
          <p14:tracePt t="132477" x="3848100" y="4171950"/>
          <p14:tracePt t="132493" x="3949700" y="4203700"/>
          <p14:tracePt t="132510" x="4025900" y="4216400"/>
          <p14:tracePt t="132527" x="4121150" y="4235450"/>
          <p14:tracePt t="132543" x="4222750" y="4273550"/>
          <p14:tracePt t="132560" x="4318000" y="4292600"/>
          <p14:tracePt t="132577" x="4451350" y="4318000"/>
          <p14:tracePt t="132593" x="4578350" y="4337050"/>
          <p14:tracePt t="132610" x="4775200" y="4362450"/>
          <p14:tracePt t="132627" x="4972050" y="4387850"/>
          <p14:tracePt t="132643" x="5181600" y="4419600"/>
          <p14:tracePt t="132660" x="5429250" y="4457700"/>
          <p14:tracePt t="132677" x="5657850" y="4483100"/>
          <p14:tracePt t="132677" x="5784850" y="4514850"/>
          <p14:tracePt t="132693" x="6076950" y="4540250"/>
          <p14:tracePt t="132710" x="6375400" y="4597400"/>
          <p14:tracePt t="132727" x="6673850" y="4597400"/>
          <p14:tracePt t="132744" x="6877050" y="4597400"/>
          <p14:tracePt t="132760" x="7004050" y="4597400"/>
          <p14:tracePt t="132777" x="7042150" y="4616450"/>
          <p14:tracePt t="132793" x="7054850" y="4629150"/>
          <p14:tracePt t="132810" x="7067550" y="4660900"/>
          <p14:tracePt t="132827" x="7086600" y="4686300"/>
          <p14:tracePt t="132843" x="7086600" y="4737100"/>
          <p14:tracePt t="132860" x="7086600" y="4781550"/>
          <p14:tracePt t="132876" x="7086600" y="4826000"/>
          <p14:tracePt t="132893" x="7080250" y="4857750"/>
          <p14:tracePt t="132918" x="7073900" y="4864100"/>
          <p14:tracePt t="132949" x="7061200" y="4864100"/>
          <p14:tracePt t="132957" x="7048500" y="4864100"/>
          <p14:tracePt t="132965" x="7035800" y="4864100"/>
          <p14:tracePt t="132977" x="7016750" y="4864100"/>
          <p14:tracePt t="132994" x="7004050" y="4864100"/>
          <p14:tracePt t="133010" x="6985000" y="4864100"/>
          <p14:tracePt t="133085" x="6985000" y="4857750"/>
          <p14:tracePt t="133134" x="6985000" y="4845050"/>
          <p14:tracePt t="133317" x="6985000" y="4851400"/>
          <p14:tracePt t="133341" x="6985000" y="4857750"/>
          <p14:tracePt t="133358" x="6985000" y="4864100"/>
          <p14:tracePt t="133365" x="6985000" y="4870450"/>
          <p14:tracePt t="133377" x="6985000" y="4883150"/>
          <p14:tracePt t="133394" x="6985000" y="4908550"/>
          <p14:tracePt t="133410" x="6985000" y="4933950"/>
          <p14:tracePt t="133427" x="6985000" y="4946650"/>
          <p14:tracePt t="133443" x="6972300" y="4978400"/>
          <p14:tracePt t="133460" x="6972300" y="5016500"/>
          <p14:tracePt t="133477" x="6965950" y="5048250"/>
          <p14:tracePt t="133478" x="6953250" y="5060950"/>
          <p14:tracePt t="133494" x="6946900" y="5111750"/>
          <p14:tracePt t="133511" x="6927850" y="5162550"/>
          <p14:tracePt t="133527" x="6908800" y="5219700"/>
          <p14:tracePt t="133543" x="6877050" y="5289550"/>
          <p14:tracePt t="133560" x="6845300" y="5359400"/>
          <p14:tracePt t="133577" x="6800850" y="5461000"/>
          <p14:tracePt t="133593" x="6750050" y="5530850"/>
          <p14:tracePt t="133610" x="6705600" y="5581650"/>
          <p14:tracePt t="133627" x="6597650" y="5689600"/>
          <p14:tracePt t="133644" x="6470650" y="5772150"/>
          <p14:tracePt t="133660" x="6350000" y="5861050"/>
          <p14:tracePt t="133677" x="6229350" y="5937250"/>
          <p14:tracePt t="133677" x="6146800" y="5975350"/>
          <p14:tracePt t="133694" x="6051550" y="6007100"/>
          <p14:tracePt t="133710" x="5969000" y="6038850"/>
          <p14:tracePt t="133727" x="5899150" y="6057900"/>
          <p14:tracePt t="133744" x="5842000" y="6057900"/>
          <p14:tracePt t="133760" x="5784850" y="6057900"/>
          <p14:tracePt t="133777" x="5734050" y="6051550"/>
          <p14:tracePt t="133794" x="5670550" y="6007100"/>
          <p14:tracePt t="133810" x="5607050" y="5930900"/>
          <p14:tracePt t="133827" x="5556250" y="5842000"/>
          <p14:tracePt t="133844" x="5530850" y="5772150"/>
          <p14:tracePt t="133860" x="5505450" y="5727700"/>
          <p14:tracePt t="133877" x="5505450" y="5695950"/>
          <p14:tracePt t="133877" x="5499100" y="5676900"/>
          <p14:tracePt t="133894" x="5486400" y="5632450"/>
          <p14:tracePt t="133910" x="5486400" y="5607050"/>
          <p14:tracePt t="133927" x="5486400" y="5562600"/>
          <p14:tracePt t="133944" x="5486400" y="5549900"/>
          <p14:tracePt t="133960" x="5486400" y="5524500"/>
          <p14:tracePt t="133977" x="5486400" y="5518150"/>
          <p14:tracePt t="133994" x="5486400" y="5505450"/>
          <p14:tracePt t="134010" x="5486400" y="5486400"/>
          <p14:tracePt t="134278" x="5486400" y="5480050"/>
          <p14:tracePt t="134286" x="5486400" y="5473700"/>
          <p14:tracePt t="134294" x="5486400" y="5467350"/>
          <p14:tracePt t="134310" x="5486400" y="5441950"/>
          <p14:tracePt t="134327" x="5486400" y="5410200"/>
          <p14:tracePt t="134344" x="5486400" y="5397500"/>
          <p14:tracePt t="134360" x="5486400" y="5359400"/>
          <p14:tracePt t="134377" x="5524500" y="5314950"/>
          <p14:tracePt t="134394" x="5562600" y="5270500"/>
          <p14:tracePt t="134410" x="5619750" y="5238750"/>
          <p14:tracePt t="134427" x="5670550" y="5219700"/>
          <p14:tracePt t="134444" x="5702300" y="5219700"/>
          <p14:tracePt t="134461" x="5734050" y="5219700"/>
          <p14:tracePt t="134486" x="5746750" y="5219700"/>
          <p14:tracePt t="134550" x="5740400" y="5238750"/>
          <p14:tracePt t="134566" x="5727700" y="5257800"/>
          <p14:tracePt t="134582" x="5721350" y="5264150"/>
          <p14:tracePt t="134590" x="5721350" y="5270500"/>
          <p14:tracePt t="134598" x="5715000" y="5289550"/>
          <p14:tracePt t="134610" x="5715000" y="5295900"/>
          <p14:tracePt t="134627" x="5695950" y="5314950"/>
          <p14:tracePt t="135814" x="5695950" y="5308600"/>
          <p14:tracePt t="135830" x="5695950" y="5302250"/>
          <p14:tracePt t="135854" x="5695950" y="5295900"/>
          <p14:tracePt t="135870" x="5702300" y="5289550"/>
          <p14:tracePt t="135902" x="5715000" y="5283200"/>
          <p14:tracePt t="136318" x="5702300" y="5283200"/>
          <p14:tracePt t="136342" x="5695950" y="5283200"/>
          <p14:tracePt t="136382" x="5689600" y="5283200"/>
          <p14:tracePt t="136934" x="5715000" y="5257800"/>
          <p14:tracePt t="136943" x="5746750" y="5245100"/>
          <p14:tracePt t="136950" x="5797550" y="5213350"/>
          <p14:tracePt t="136961" x="5829300" y="5194300"/>
          <p14:tracePt t="136978" x="5930900" y="5137150"/>
          <p14:tracePt t="136994" x="6019800" y="5080000"/>
          <p14:tracePt t="137011" x="6064250" y="5054600"/>
          <p14:tracePt t="137028" x="6102350" y="5035550"/>
          <p14:tracePt t="137044" x="6115050" y="5029200"/>
          <p14:tracePt t="137061" x="6127750" y="5029200"/>
          <p14:tracePt t="138183" x="6140450" y="5010150"/>
          <p14:tracePt t="138191" x="6140450" y="5003800"/>
          <p14:tracePt t="138198" x="6140450" y="4997450"/>
          <p14:tracePt t="138211" x="6140450" y="4984750"/>
          <p14:tracePt t="138228" x="6140450" y="4972050"/>
          <p14:tracePt t="138245" x="6140450" y="4965700"/>
          <p14:tracePt t="138261" x="6140450" y="4959350"/>
          <p14:tracePt t="138358" x="6140450" y="4953000"/>
          <p14:tracePt t="138367" x="6102350" y="4933950"/>
          <p14:tracePt t="138379" x="6045200" y="4933950"/>
          <p14:tracePt t="138395" x="5918200" y="4895850"/>
          <p14:tracePt t="138411" x="5715000" y="4845050"/>
          <p14:tracePt t="138428" x="5480050" y="4762500"/>
          <p14:tracePt t="138445" x="5289550" y="4641850"/>
          <p14:tracePt t="138461" x="5086350" y="4533900"/>
          <p14:tracePt t="138478" x="4965700" y="4445000"/>
          <p14:tracePt t="138478" x="4946650" y="4413250"/>
          <p14:tracePt t="138495" x="4902200" y="4343400"/>
          <p14:tracePt t="138511" x="4883150" y="4235450"/>
          <p14:tracePt t="138528" x="4883150" y="4076700"/>
          <p14:tracePt t="138545" x="4908550" y="3975100"/>
          <p14:tracePt t="138561" x="4965700" y="3886200"/>
          <p14:tracePt t="138578" x="5010150" y="3810000"/>
          <p14:tracePt t="138595" x="5048250" y="3752850"/>
          <p14:tracePt t="138611" x="5067300" y="3721100"/>
          <p14:tracePt t="138628" x="5092700" y="3689350"/>
          <p14:tracePt t="138645" x="5118100" y="3657600"/>
          <p14:tracePt t="138662" x="5137150" y="3644900"/>
          <p14:tracePt t="138678" x="5143500" y="3632200"/>
          <p14:tracePt t="139215" x="5143500" y="3644900"/>
          <p14:tracePt t="139223" x="5143500" y="3651250"/>
          <p14:tracePt t="139231" x="5143500" y="3657600"/>
          <p14:tracePt t="139245" x="5143500" y="3683000"/>
          <p14:tracePt t="139261" x="5156200" y="3721100"/>
          <p14:tracePt t="139278" x="5156200" y="3740150"/>
          <p14:tracePt t="139279" x="5156200" y="3752850"/>
          <p14:tracePt t="139295" x="5156200" y="3771900"/>
          <p14:tracePt t="139311" x="5162550" y="3790950"/>
          <p14:tracePt t="139328" x="5168900" y="3797300"/>
          <p14:tracePt t="141007" x="5168900" y="3803650"/>
          <p14:tracePt t="141016" x="5168900" y="3810000"/>
          <p14:tracePt t="142255" x="5168900" y="3816350"/>
          <p14:tracePt t="142263" x="5168900" y="3829050"/>
          <p14:tracePt t="142279" x="5162550" y="3841750"/>
          <p14:tracePt t="142296" x="5162550" y="3854450"/>
          <p14:tracePt t="142312" x="5149850" y="3873500"/>
          <p14:tracePt t="142329" x="5149850" y="3886200"/>
          <p14:tracePt t="142346" x="5149850" y="3898900"/>
          <p14:tracePt t="142362" x="5149850" y="3917950"/>
          <p14:tracePt t="142379" x="5149850" y="3962400"/>
          <p14:tracePt t="142396" x="5149850" y="3987800"/>
          <p14:tracePt t="142412" x="5149850" y="4025900"/>
          <p14:tracePt t="142429" x="5149850" y="4095750"/>
          <p14:tracePt t="142446" x="5149850" y="4140200"/>
          <p14:tracePt t="142462" x="5187950" y="4222750"/>
          <p14:tracePt t="142479" x="5245100" y="4343400"/>
          <p14:tracePt t="142479" x="5270500" y="4413250"/>
          <p14:tracePt t="142495" x="5314950" y="4514850"/>
          <p14:tracePt t="142513" x="5403850" y="4654550"/>
          <p14:tracePt t="142529" x="5492750" y="4762500"/>
          <p14:tracePt t="142546" x="5581650" y="4921250"/>
          <p14:tracePt t="142562" x="5651500" y="5022850"/>
          <p14:tracePt t="142579" x="5734050" y="5130800"/>
          <p14:tracePt t="142596" x="5797550" y="5219700"/>
          <p14:tracePt t="142612" x="5842000" y="5289550"/>
          <p14:tracePt t="142629" x="5892800" y="5353050"/>
          <p14:tracePt t="142646" x="5899150" y="5384800"/>
          <p14:tracePt t="142662" x="5924550" y="5422900"/>
          <p14:tracePt t="142679" x="5937250" y="5429250"/>
          <p14:tracePt t="142696" x="5943600" y="5435600"/>
          <p14:tracePt t="142824" x="5943600" y="5416550"/>
          <p14:tracePt t="142832" x="5943600" y="5403850"/>
          <p14:tracePt t="142846" x="5943600" y="5372100"/>
          <p14:tracePt t="142862" x="5949950" y="5314950"/>
          <p14:tracePt t="142879" x="5962650" y="5264150"/>
          <p14:tracePt t="142880" x="5969000" y="5245100"/>
          <p14:tracePt t="142896" x="5981700" y="5187950"/>
          <p14:tracePt t="142912" x="5981700" y="5175250"/>
          <p14:tracePt t="142929" x="5988050" y="5137150"/>
          <p14:tracePt t="142946" x="5994400" y="5130800"/>
          <p14:tracePt t="143056" x="5994400" y="5118100"/>
          <p14:tracePt t="143072" x="5994400" y="5111750"/>
          <p14:tracePt t="143079" x="5994400" y="5099050"/>
          <p14:tracePt t="143096" x="5994400" y="5080000"/>
          <p14:tracePt t="143112" x="5994400" y="5060950"/>
          <p14:tracePt t="143129" x="5994400" y="5041900"/>
          <p14:tracePt t="143146" x="6013450" y="5016500"/>
          <p14:tracePt t="143162" x="6013450" y="4984750"/>
          <p14:tracePt t="143179" x="6013450" y="4959350"/>
          <p14:tracePt t="143196" x="6019800" y="4946650"/>
          <p14:tracePt t="143212" x="6019800" y="4921250"/>
          <p14:tracePt t="143229" x="6026150" y="4895850"/>
          <p14:tracePt t="143246" x="6026150" y="4864100"/>
          <p14:tracePt t="143262" x="6038850" y="4832350"/>
          <p14:tracePt t="143279" x="6038850" y="4787900"/>
          <p14:tracePt t="143280" x="6038850" y="4781550"/>
          <p14:tracePt t="143296" x="6051550" y="4737100"/>
          <p14:tracePt t="143320" x="6051550" y="4730750"/>
          <p14:tracePt t="143330" x="6051550" y="4718050"/>
          <p14:tracePt t="143944" x="6057900" y="4705350"/>
          <p14:tracePt t="144216" x="6064250" y="4699000"/>
          <p14:tracePt t="144240" x="6064250" y="4692650"/>
          <p14:tracePt t="144248" x="6064250" y="4679950"/>
          <p14:tracePt t="144264" x="6064250" y="4667250"/>
          <p14:tracePt t="144288" x="6064250" y="4660900"/>
          <p14:tracePt t="144672" x="6064250" y="4654550"/>
          <p14:tracePt t="144680" x="6064250" y="4641850"/>
          <p14:tracePt t="144704" x="6076950" y="4629150"/>
          <p14:tracePt t="144713" x="6083300" y="4622800"/>
          <p14:tracePt t="144729" x="6096000" y="4616450"/>
          <p14:tracePt t="144752" x="6102350" y="4610100"/>
          <p14:tracePt t="145376" x="6089650" y="4610100"/>
          <p14:tracePt t="145384" x="6057900" y="4610100"/>
          <p14:tracePt t="145396" x="6032500" y="4610100"/>
          <p14:tracePt t="145413" x="6007100" y="4610100"/>
          <p14:tracePt t="145430" x="5988050" y="4591050"/>
          <p14:tracePt t="145448" x="5975350" y="4591050"/>
          <p14:tracePt t="145463" x="5969000" y="4591050"/>
          <p14:tracePt t="145480" x="5956300" y="4591050"/>
          <p14:tracePt t="145496" x="5949950" y="4591050"/>
          <p14:tracePt t="145513" x="5930900" y="4591050"/>
          <p14:tracePt t="145530" x="5918200" y="4591050"/>
          <p14:tracePt t="145546" x="5899150" y="4591050"/>
          <p14:tracePt t="145563" x="5892800" y="4591050"/>
          <p14:tracePt t="145580" x="5873750" y="4591050"/>
          <p14:tracePt t="145596" x="5861050" y="4591050"/>
          <p14:tracePt t="145613" x="5848350" y="4591050"/>
          <p14:tracePt t="145630" x="5835650" y="4591050"/>
          <p14:tracePt t="145646" x="5822950" y="4591050"/>
          <p14:tracePt t="145663" x="5816600" y="4591050"/>
          <p14:tracePt t="145688" x="5810250" y="4603750"/>
          <p14:tracePt t="145744" x="5791200" y="4610100"/>
          <p14:tracePt t="145760" x="5784850" y="4629150"/>
          <p14:tracePt t="145784" x="5765800" y="4635500"/>
          <p14:tracePt t="146064" x="5759450" y="4641850"/>
          <p14:tracePt t="146072" x="5759450" y="4648200"/>
          <p14:tracePt t="146128" x="5765800" y="4648200"/>
          <p14:tracePt t="146136" x="5772150" y="4648200"/>
          <p14:tracePt t="146160" x="5778500" y="4648200"/>
          <p14:tracePt t="146176" x="5797550" y="4648200"/>
          <p14:tracePt t="146200" x="5803900" y="4648200"/>
          <p14:tracePt t="146232" x="5810250" y="4641850"/>
          <p14:tracePt t="146257" x="5816600" y="4622800"/>
          <p14:tracePt t="146280" x="5829300" y="4616450"/>
          <p14:tracePt t="146296" x="5829300" y="4591050"/>
          <p14:tracePt t="146305" x="5835650" y="4584700"/>
          <p14:tracePt t="146313" x="5842000" y="4578350"/>
          <p14:tracePt t="146336" x="5848350" y="4559300"/>
          <p14:tracePt t="146433" x="5854700" y="4552950"/>
          <p14:tracePt t="146512" x="5854700" y="4565650"/>
          <p14:tracePt t="146528" x="5854700" y="4578350"/>
          <p14:tracePt t="146544" x="5854700" y="4584700"/>
          <p14:tracePt t="146560" x="5854700" y="4591050"/>
          <p14:tracePt t="146585" x="5854700" y="4603750"/>
          <p14:tracePt t="146592" x="5854700" y="4616450"/>
          <p14:tracePt t="146617" x="5854700" y="4622800"/>
          <p14:tracePt t="146689" x="5854700" y="4629150"/>
          <p14:tracePt t="146768" x="5854700" y="4641850"/>
          <p14:tracePt t="146784" x="5854700" y="4654550"/>
          <p14:tracePt t="146824" x="5854700" y="4660900"/>
          <p14:tracePt t="148169" x="5854700" y="4679950"/>
          <p14:tracePt t="148185" x="5854700" y="4692650"/>
          <p14:tracePt t="148201" x="5854700" y="4699000"/>
          <p14:tracePt t="148217" x="5854700" y="4711700"/>
          <p14:tracePt t="148225" x="5854700" y="4718050"/>
          <p14:tracePt t="148233" x="5861050" y="4724400"/>
          <p14:tracePt t="148247" x="5861050" y="4730750"/>
          <p14:tracePt t="149025" x="5873750" y="4737100"/>
          <p14:tracePt t="149297" x="5880100" y="4737100"/>
          <p14:tracePt t="149313" x="5886450" y="4737100"/>
          <p14:tracePt t="149353" x="5892800" y="4730750"/>
          <p14:tracePt t="149761" x="5899150" y="4724400"/>
          <p14:tracePt t="149777" x="5905500" y="47244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60" y="343738"/>
            <a:ext cx="8116765" cy="1325563"/>
          </a:xfrm>
        </p:spPr>
        <p:txBody>
          <a:bodyPr>
            <a:normAutofit fontScale="90000"/>
          </a:bodyPr>
          <a:lstStyle/>
          <a:p>
            <a:pPr algn="ctr"/>
            <a:r>
              <a:rPr lang="en-CA" sz="4800" b="1" dirty="0" smtClean="0">
                <a:latin typeface="+mn-lt"/>
              </a:rPr>
              <a:t>  </a:t>
            </a:r>
            <a:r>
              <a:rPr lang="en-CA" sz="5300" b="1" dirty="0" smtClean="0">
                <a:latin typeface="+mn-lt"/>
              </a:rPr>
              <a:t>Formation of our Solar System</a:t>
            </a:r>
            <a:endParaRPr lang="en-CA" sz="5300" b="1" dirty="0">
              <a:latin typeface="+mn-lt"/>
            </a:endParaRPr>
          </a:p>
        </p:txBody>
      </p:sp>
      <p:sp>
        <p:nvSpPr>
          <p:cNvPr id="4" name="Rectangle 3"/>
          <p:cNvSpPr/>
          <p:nvPr/>
        </p:nvSpPr>
        <p:spPr>
          <a:xfrm>
            <a:off x="570759" y="1726083"/>
            <a:ext cx="8116765" cy="2831544"/>
          </a:xfrm>
          <a:prstGeom prst="rect">
            <a:avLst/>
          </a:prstGeom>
        </p:spPr>
        <p:txBody>
          <a:bodyPr wrap="square">
            <a:spAutoFit/>
          </a:bodyPr>
          <a:lstStyle/>
          <a:p>
            <a:pPr>
              <a:spcAft>
                <a:spcPts val="600"/>
              </a:spcAft>
            </a:pPr>
            <a:r>
              <a:rPr lang="en-CA" sz="2400" b="0" i="0" u="none" strike="noStrike" baseline="0" dirty="0" smtClean="0"/>
              <a:t>In the beginning, the Big Bang created the simplest of atomic nuclei, </a:t>
            </a:r>
            <a:r>
              <a:rPr lang="en-CA" sz="2400" b="1" i="0" u="none" strike="noStrike" baseline="30000" dirty="0" smtClean="0"/>
              <a:t>1</a:t>
            </a:r>
            <a:r>
              <a:rPr lang="en-CA" sz="2400" b="1" i="0" u="none" strike="noStrike" baseline="0" dirty="0" smtClean="0"/>
              <a:t>H</a:t>
            </a:r>
            <a:r>
              <a:rPr lang="en-CA" sz="2400" b="0" i="0" u="none" strike="noStrike" baseline="0" dirty="0" smtClean="0"/>
              <a:t>, </a:t>
            </a:r>
            <a:r>
              <a:rPr lang="en-CA" sz="2400" b="1" i="0" u="none" strike="noStrike" baseline="30000" dirty="0" smtClean="0"/>
              <a:t>4</a:t>
            </a:r>
            <a:r>
              <a:rPr lang="en-CA" sz="2400" b="1" i="0" u="none" strike="noStrike" baseline="0" dirty="0" smtClean="0"/>
              <a:t>He</a:t>
            </a:r>
            <a:r>
              <a:rPr lang="en-CA" sz="2400" b="0" i="0" u="none" strike="noStrike" baseline="0" dirty="0" smtClean="0"/>
              <a:t>, traces of </a:t>
            </a:r>
            <a:r>
              <a:rPr lang="en-CA" sz="2400" b="1" i="0" u="none" strike="noStrike" baseline="30000" dirty="0" smtClean="0"/>
              <a:t>2</a:t>
            </a:r>
            <a:r>
              <a:rPr lang="en-CA" sz="2400" b="1" i="0" u="none" strike="noStrike" baseline="0" dirty="0" smtClean="0"/>
              <a:t>H</a:t>
            </a:r>
            <a:r>
              <a:rPr lang="en-CA" sz="2400" b="0" i="0" u="none" strike="noStrike" baseline="0" dirty="0" smtClean="0"/>
              <a:t>, </a:t>
            </a:r>
            <a:r>
              <a:rPr lang="en-CA" sz="2400" b="1" i="0" u="none" strike="noStrike" baseline="30000" dirty="0" smtClean="0"/>
              <a:t>3</a:t>
            </a:r>
            <a:r>
              <a:rPr lang="en-CA" sz="2400" b="1" i="0" u="none" strike="noStrike" baseline="0" dirty="0" smtClean="0"/>
              <a:t>He</a:t>
            </a:r>
            <a:r>
              <a:rPr lang="en-CA" sz="2400" b="0" i="0" u="none" strike="noStrike" baseline="0" dirty="0" smtClean="0"/>
              <a:t>, </a:t>
            </a:r>
            <a:r>
              <a:rPr lang="en-CA" sz="2400" b="1" i="0" u="none" strike="noStrike" baseline="30000" dirty="0" smtClean="0"/>
              <a:t>3</a:t>
            </a:r>
            <a:r>
              <a:rPr lang="en-CA" sz="2400" b="1" i="0" u="none" strike="noStrike" baseline="0" dirty="0" smtClean="0"/>
              <a:t>H</a:t>
            </a:r>
            <a:r>
              <a:rPr lang="en-CA" sz="2400" b="0" i="0" u="none" strike="noStrike" baseline="0" dirty="0" smtClean="0"/>
              <a:t>, </a:t>
            </a:r>
            <a:r>
              <a:rPr lang="en-CA" sz="2400" b="1" i="0" u="none" strike="noStrike" baseline="30000" dirty="0" smtClean="0"/>
              <a:t>7</a:t>
            </a:r>
            <a:r>
              <a:rPr lang="en-CA" sz="2400" b="1" i="0" u="none" strike="noStrike" baseline="0" dirty="0" smtClean="0"/>
              <a:t>Be</a:t>
            </a:r>
            <a:r>
              <a:rPr lang="en-CA" sz="2400" b="0" i="0" u="none" strike="noStrike" baseline="0" dirty="0" smtClean="0"/>
              <a:t>, </a:t>
            </a:r>
            <a:r>
              <a:rPr lang="en-CA" sz="2400" b="1" i="0" u="none" strike="noStrike" baseline="30000" dirty="0" smtClean="0"/>
              <a:t>7</a:t>
            </a:r>
            <a:r>
              <a:rPr lang="en-CA" sz="2400" b="1" i="0" u="none" strike="noStrike" baseline="0" dirty="0" smtClean="0"/>
              <a:t>Li</a:t>
            </a:r>
            <a:r>
              <a:rPr lang="en-CA" sz="2400" b="0" i="0" u="none" strike="noStrike" baseline="0" dirty="0" smtClean="0"/>
              <a:t> and </a:t>
            </a:r>
            <a:r>
              <a:rPr lang="en-CA" sz="2400" b="1" i="0" u="none" strike="noStrike" baseline="30000" dirty="0" smtClean="0"/>
              <a:t>6</a:t>
            </a:r>
            <a:r>
              <a:rPr lang="en-CA" sz="2400" b="1" i="0" u="none" strike="noStrike" baseline="0" dirty="0" smtClean="0"/>
              <a:t>Li</a:t>
            </a:r>
            <a:r>
              <a:rPr lang="en-CA" sz="2400" b="0" i="0" u="none" strike="noStrike" baseline="0" dirty="0" smtClean="0"/>
              <a:t> but nothing much else. All the more massive nuclei were created in the nuclear fires of stars</a:t>
            </a:r>
            <a:r>
              <a:rPr lang="en-CA" sz="2400" b="0" i="0" u="none" strike="noStrike" dirty="0" smtClean="0"/>
              <a:t> and </a:t>
            </a:r>
            <a:r>
              <a:rPr lang="en-CA" sz="2400" b="0" i="0" u="none" strike="noStrike" dirty="0" err="1" smtClean="0"/>
              <a:t>supernoval</a:t>
            </a:r>
            <a:r>
              <a:rPr lang="en-CA" sz="2400" b="0" i="0" u="none" strike="noStrike" dirty="0" smtClean="0"/>
              <a:t> explosions.</a:t>
            </a:r>
            <a:endParaRPr lang="en-CA" sz="2400" b="0" i="0" u="none" strike="noStrike" baseline="0" dirty="0" smtClean="0"/>
          </a:p>
          <a:p>
            <a:pPr>
              <a:spcAft>
                <a:spcPts val="600"/>
              </a:spcAft>
            </a:pPr>
            <a:r>
              <a:rPr lang="en-CA" sz="2400" b="0" i="0" u="none" strike="noStrike" baseline="0" dirty="0" smtClean="0"/>
              <a:t>Resulting from this nucleosynthesis, the elements that</a:t>
            </a:r>
            <a:r>
              <a:rPr lang="en-CA" sz="2400" b="0" i="0" u="none" strike="noStrike" dirty="0" smtClean="0"/>
              <a:t> form</a:t>
            </a:r>
            <a:r>
              <a:rPr lang="en-CA" sz="2400" b="0" i="0" u="none" strike="noStrike" baseline="0" dirty="0" smtClean="0"/>
              <a:t> our Earth and Solar System assembled into gases and mineral dusts.</a:t>
            </a:r>
          </a:p>
          <a:p>
            <a:pPr>
              <a:spcAft>
                <a:spcPts val="600"/>
              </a:spcAft>
            </a:pPr>
            <a:r>
              <a:rPr lang="en-CA" sz="2400" b="0" i="0" u="none" strike="noStrike" baseline="0" dirty="0" smtClean="0"/>
              <a:t>From these our Earth, Sun and sister planets condensed.</a:t>
            </a:r>
            <a:endParaRPr lang="en-CA"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3698881"/>
      </p:ext>
    </p:extLst>
  </p:cSld>
  <p:clrMapOvr>
    <a:masterClrMapping/>
  </p:clrMapOvr>
  <mc:AlternateContent xmlns:mc="http://schemas.openxmlformats.org/markup-compatibility/2006" xmlns:p14="http://schemas.microsoft.com/office/powerpoint/2010/main">
    <mc:Choice Requires="p14">
      <p:transition spd="slow" p14:dur="2000" advTm="94789"/>
    </mc:Choice>
    <mc:Fallback xmlns="">
      <p:transition spd="slow" advTm="9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7469" x="660400" y="5492750"/>
          <p14:tracePt t="27517" x="666750" y="5492750"/>
          <p14:tracePt t="27525" x="666750" y="5499100"/>
          <p14:tracePt t="27549" x="666750" y="5511800"/>
          <p14:tracePt t="27557" x="666750" y="5518150"/>
          <p14:tracePt t="27565" x="673100" y="5524500"/>
          <p14:tracePt t="27575" x="679450" y="5543550"/>
          <p14:tracePt t="27592" x="685800" y="5549900"/>
          <p14:tracePt t="27609" x="711200" y="5562600"/>
          <p14:tracePt t="27625" x="762000" y="5581650"/>
          <p14:tracePt t="27642" x="857250" y="5588000"/>
          <p14:tracePt t="27659" x="1016000" y="5588000"/>
          <p14:tracePt t="27676" x="1200150" y="5556250"/>
          <p14:tracePt t="27693" x="1333500" y="5480050"/>
          <p14:tracePt t="27693" x="1346200" y="5461000"/>
          <p14:tracePt t="27709" x="1358900" y="5416550"/>
          <p14:tracePt t="27726" x="1384300" y="5359400"/>
          <p14:tracePt t="27742" x="1390650" y="5302250"/>
          <p14:tracePt t="27759" x="1416050" y="5207000"/>
          <p14:tracePt t="27775" x="1460500" y="5073650"/>
          <p14:tracePt t="27792" x="1492250" y="4984750"/>
          <p14:tracePt t="27809" x="1504950" y="4921250"/>
          <p14:tracePt t="27825" x="1504950" y="4851400"/>
          <p14:tracePt t="27842" x="1498600" y="4787900"/>
          <p14:tracePt t="27859" x="1498600" y="4679950"/>
          <p14:tracePt t="27876" x="1498600" y="4521200"/>
          <p14:tracePt t="27892" x="1504950" y="4394200"/>
          <p14:tracePt t="27909" x="1555750" y="4260850"/>
          <p14:tracePt t="27909" x="1568450" y="4184650"/>
          <p14:tracePt t="27925" x="1587500" y="4102100"/>
          <p14:tracePt t="27943" x="1612900" y="4076700"/>
          <p14:tracePt t="27959" x="1631950" y="4044950"/>
          <p14:tracePt t="27975" x="1670050" y="3968750"/>
          <p14:tracePt t="27992" x="1708150" y="3924300"/>
          <p14:tracePt t="28009" x="1746250" y="3898900"/>
          <p14:tracePt t="28026" x="1803400" y="3835400"/>
          <p14:tracePt t="28042" x="1930400" y="3752850"/>
          <p14:tracePt t="28059" x="2070100" y="3619500"/>
          <p14:tracePt t="28076" x="2260600" y="3486150"/>
          <p14:tracePt t="28092" x="2438400" y="3333750"/>
          <p14:tracePt t="28109" x="2571750" y="3187700"/>
          <p14:tracePt t="28109" x="2622550" y="3130550"/>
          <p14:tracePt t="28126" x="2654300" y="3028950"/>
          <p14:tracePt t="28142" x="2698750" y="2940050"/>
          <p14:tracePt t="28159" x="2730500" y="2870200"/>
          <p14:tracePt t="28176" x="2749550" y="2825750"/>
          <p14:tracePt t="28192" x="2755900" y="2819400"/>
          <p14:tracePt t="28209" x="2762250" y="2800350"/>
          <p14:tracePt t="28226" x="2768600" y="2794000"/>
          <p14:tracePt t="28242" x="2806700" y="2749550"/>
          <p14:tracePt t="28259" x="2832100" y="2705100"/>
          <p14:tracePt t="28276" x="2863850" y="2603500"/>
          <p14:tracePt t="28292" x="2959100" y="2400300"/>
          <p14:tracePt t="28309" x="3130550" y="2038350"/>
          <p14:tracePt t="28326" x="3270250" y="1784350"/>
          <p14:tracePt t="28342" x="3378200" y="1574800"/>
          <p14:tracePt t="28359" x="3409950" y="1504950"/>
          <p14:tracePt t="28397" x="3397250" y="1504950"/>
          <p14:tracePt t="28405" x="3384550" y="1524000"/>
          <p14:tracePt t="28413" x="3371850" y="1543050"/>
          <p14:tracePt t="28426" x="3352800" y="1562100"/>
          <p14:tracePt t="28442" x="3327400" y="1600200"/>
          <p14:tracePt t="28459" x="3308350" y="1631950"/>
          <p14:tracePt t="28476" x="3295650" y="1663700"/>
          <p14:tracePt t="28492" x="3295650" y="1682750"/>
          <p14:tracePt t="28509" x="3282950" y="1701800"/>
          <p14:tracePt t="28510" x="3282950" y="1720850"/>
          <p14:tracePt t="28526" x="3276600" y="1803400"/>
          <p14:tracePt t="28542" x="3257550" y="1866900"/>
          <p14:tracePt t="28559" x="3257550" y="1962150"/>
          <p14:tracePt t="28576" x="3257550" y="2051050"/>
          <p14:tracePt t="28592" x="3257550" y="2120900"/>
          <p14:tracePt t="28609" x="3257550" y="2165350"/>
          <p14:tracePt t="28626" x="3257550" y="2209800"/>
          <p14:tracePt t="28642" x="3263900" y="2235200"/>
          <p14:tracePt t="28660" x="3276600" y="2266950"/>
          <p14:tracePt t="28676" x="3302000" y="2311400"/>
          <p14:tracePt t="28692" x="3333750" y="2362200"/>
          <p14:tracePt t="28709" x="3435350" y="2451100"/>
          <p14:tracePt t="28726" x="3549650" y="2489200"/>
          <p14:tracePt t="28743" x="3663950" y="2514600"/>
          <p14:tracePt t="28759" x="3708400" y="2514600"/>
          <p14:tracePt t="28776" x="3721100" y="2514600"/>
          <p14:tracePt t="28792" x="3733800" y="2514600"/>
          <p14:tracePt t="28809" x="3752850" y="2514600"/>
          <p14:tracePt t="28826" x="3778250" y="2501900"/>
          <p14:tracePt t="28842" x="3784600" y="2482850"/>
          <p14:tracePt t="28859" x="3810000" y="2457450"/>
          <p14:tracePt t="28876" x="3816350" y="2451100"/>
          <p14:tracePt t="28893" x="3835400" y="2438400"/>
          <p14:tracePt t="28910" x="3841750" y="2432050"/>
          <p14:tracePt t="28910" x="3848100" y="2419350"/>
          <p14:tracePt t="28926" x="3854450" y="2413000"/>
          <p14:tracePt t="29022" x="3854450" y="2406650"/>
          <p14:tracePt t="29126" x="3854450" y="2393950"/>
          <p14:tracePt t="29142" x="3854450" y="2387600"/>
          <p14:tracePt t="29150" x="3854450" y="2374900"/>
          <p14:tracePt t="29159" x="3860800" y="2362200"/>
          <p14:tracePt t="29176" x="3873500" y="2343150"/>
          <p14:tracePt t="29193" x="3879850" y="2336800"/>
          <p14:tracePt t="29502" x="3879850" y="2330450"/>
          <p14:tracePt t="29519" x="3879850" y="2317750"/>
          <p14:tracePt t="29526" x="3879850" y="2305050"/>
          <p14:tracePt t="29816" x="3879850" y="2311400"/>
          <p14:tracePt t="30598" x="3886200" y="2317750"/>
          <p14:tracePt t="30694" x="3892550" y="2317750"/>
          <p14:tracePt t="32063" x="3898900" y="2317750"/>
          <p14:tracePt t="32302" x="3905250" y="2317750"/>
          <p14:tracePt t="32311" x="3917950" y="2317750"/>
          <p14:tracePt t="32327" x="3937000" y="2317750"/>
          <p14:tracePt t="32344" x="3943350" y="2317750"/>
          <p14:tracePt t="32360" x="3962400" y="2317750"/>
          <p14:tracePt t="32377" x="3975100" y="2317750"/>
          <p14:tracePt t="32393" x="3981450" y="2317750"/>
          <p14:tracePt t="32410" x="3994150" y="2317750"/>
          <p14:tracePt t="32427" x="4013200" y="2317750"/>
          <p14:tracePt t="32443" x="4032250" y="2317750"/>
          <p14:tracePt t="32460" x="4095750" y="2317750"/>
          <p14:tracePt t="32477" x="4292600" y="2317750"/>
          <p14:tracePt t="32493" x="4400550" y="2317750"/>
          <p14:tracePt t="32510" x="4425950" y="2317750"/>
          <p14:tracePt t="32510" x="4445000" y="2317750"/>
          <p14:tracePt t="32550" x="4451350" y="2317750"/>
          <p14:tracePt t="32582" x="4457700" y="2317750"/>
          <p14:tracePt t="32590" x="4476750" y="2317750"/>
          <p14:tracePt t="32606" x="4483100" y="2317750"/>
          <p14:tracePt t="32614" x="4489450" y="2317750"/>
          <p14:tracePt t="32630" x="4495800" y="2317750"/>
          <p14:tracePt t="32643" x="4502150" y="2324100"/>
          <p14:tracePt t="32662" x="4521200" y="2324100"/>
          <p14:tracePt t="32677" x="4540250" y="2336800"/>
          <p14:tracePt t="32693" x="4552950" y="2349500"/>
          <p14:tracePt t="32710" x="4565650" y="2355850"/>
          <p14:tracePt t="32710" x="4578350" y="2374900"/>
          <p14:tracePt t="32727" x="4591050" y="2381250"/>
          <p14:tracePt t="32743" x="4603750" y="2387600"/>
          <p14:tracePt t="32760" x="4616450" y="2393950"/>
          <p14:tracePt t="32782" x="4622800" y="2400300"/>
          <p14:tracePt t="32911" x="4616450" y="2381250"/>
          <p14:tracePt t="32918" x="4610100" y="2374900"/>
          <p14:tracePt t="32935" x="4603750" y="2368550"/>
          <p14:tracePt t="32943" x="4597400" y="2362200"/>
          <p14:tracePt t="32960" x="4591050" y="2343150"/>
          <p14:tracePt t="32977" x="4572000" y="2336800"/>
          <p14:tracePt t="32993" x="4565650" y="2336800"/>
          <p14:tracePt t="33010" x="4559300" y="2330450"/>
          <p14:tracePt t="34111" x="4552950" y="2330450"/>
          <p14:tracePt t="34143" x="4552950" y="2336800"/>
          <p14:tracePt t="34264" x="4552950" y="2343150"/>
          <p14:tracePt t="34303" x="4552950" y="2368550"/>
          <p14:tracePt t="34335" x="4533900" y="2387600"/>
          <p14:tracePt t="34391" x="4527550" y="2400300"/>
          <p14:tracePt t="34743" x="4508500" y="2425700"/>
          <p14:tracePt t="34759" x="4489450" y="2438400"/>
          <p14:tracePt t="34767" x="4483100" y="2451100"/>
          <p14:tracePt t="34783" x="4476750" y="2463800"/>
          <p14:tracePt t="34794" x="4464050" y="2470150"/>
          <p14:tracePt t="34811" x="4451350" y="2508250"/>
          <p14:tracePt t="34827" x="4438650" y="2514600"/>
          <p14:tracePt t="34844" x="4432300" y="2527300"/>
          <p14:tracePt t="34861" x="4432300" y="2533650"/>
          <p14:tracePt t="35055" x="4432300" y="2520950"/>
          <p14:tracePt t="35063" x="4438650" y="2501900"/>
          <p14:tracePt t="35079" x="4445000" y="2495550"/>
          <p14:tracePt t="35094" x="4451350" y="2489200"/>
          <p14:tracePt t="35110" x="4457700" y="2476500"/>
          <p14:tracePt t="35127" x="4457700" y="2470150"/>
          <p14:tracePt t="35479" x="4457700" y="2463800"/>
          <p14:tracePt t="35487" x="4464050" y="2457450"/>
          <p14:tracePt t="35503" x="4476750" y="2432050"/>
          <p14:tracePt t="35511" x="4495800" y="2413000"/>
          <p14:tracePt t="35527" x="4514850" y="2381250"/>
          <p14:tracePt t="35544" x="4533900" y="2349500"/>
          <p14:tracePt t="35561" x="4533900" y="2330450"/>
          <p14:tracePt t="35577" x="4533900" y="2311400"/>
          <p14:tracePt t="35655" x="4527550" y="2305050"/>
          <p14:tracePt t="35687" x="4521200" y="2305050"/>
          <p14:tracePt t="35703" x="4495800" y="2305050"/>
          <p14:tracePt t="35719" x="4489450" y="2305050"/>
          <p14:tracePt t="35727" x="4483100" y="2305050"/>
          <p14:tracePt t="35735" x="4464050" y="2311400"/>
          <p14:tracePt t="35745" x="4457700" y="2317750"/>
          <p14:tracePt t="35761" x="4451350" y="2324100"/>
          <p14:tracePt t="35777" x="4445000" y="2336800"/>
          <p14:tracePt t="36935" x="4445000" y="2330450"/>
          <p14:tracePt t="37048" x="4464050" y="2336800"/>
          <p14:tracePt t="37216" x="4470400" y="2336800"/>
          <p14:tracePt t="38632" x="4483100" y="2336800"/>
          <p14:tracePt t="38648" x="4489450" y="2336800"/>
          <p14:tracePt t="38656" x="4502150" y="2336800"/>
          <p14:tracePt t="38672" x="4508500" y="2336800"/>
          <p14:tracePt t="38680" x="4521200" y="2336800"/>
          <p14:tracePt t="38695" x="4527550" y="2343150"/>
          <p14:tracePt t="38711" x="4540250" y="2343150"/>
          <p14:tracePt t="38728" x="4546600" y="2349500"/>
          <p14:tracePt t="38745" x="4559300" y="2349500"/>
          <p14:tracePt t="38761" x="4565650" y="2349500"/>
          <p14:tracePt t="38778" x="4578350" y="2349500"/>
          <p14:tracePt t="38795" x="4584700" y="2349500"/>
          <p14:tracePt t="38811" x="4597400" y="2349500"/>
          <p14:tracePt t="38828" x="4603750" y="2349500"/>
          <p14:tracePt t="38845" x="4616450" y="2349500"/>
          <p14:tracePt t="38861" x="4635500" y="2336800"/>
          <p14:tracePt t="38878" x="4654550" y="2336800"/>
          <p14:tracePt t="38895" x="4686300" y="2336800"/>
          <p14:tracePt t="38912" x="4718050" y="2330450"/>
          <p14:tracePt t="38928" x="4737100" y="2330450"/>
          <p14:tracePt t="38945" x="4762500" y="2330450"/>
          <p14:tracePt t="38961" x="4768850" y="2324100"/>
          <p14:tracePt t="38978" x="4775200" y="2324100"/>
          <p14:tracePt t="38995" x="4794250" y="2324100"/>
          <p14:tracePt t="39012" x="4800600" y="2324100"/>
          <p14:tracePt t="39028" x="4806950" y="2324100"/>
          <p14:tracePt t="39045" x="4813300" y="2324100"/>
          <p14:tracePt t="39061" x="4819650" y="2343150"/>
          <p14:tracePt t="39080" x="4819650" y="2349500"/>
          <p14:tracePt t="39096" x="4832350" y="2355850"/>
          <p14:tracePt t="39111" x="4838700" y="2362200"/>
          <p14:tracePt t="39128" x="4838700" y="2368550"/>
          <p14:tracePt t="39145" x="4838700" y="2374900"/>
          <p14:tracePt t="39162" x="4838700" y="2387600"/>
          <p14:tracePt t="39178" x="4838700" y="2406650"/>
          <p14:tracePt t="39195" x="4832350" y="2425700"/>
          <p14:tracePt t="39216" x="4832350" y="2438400"/>
          <p14:tracePt t="39228" x="4826000" y="2451100"/>
          <p14:tracePt t="39245" x="4826000" y="2457450"/>
          <p14:tracePt t="39552" x="4826000" y="2438400"/>
          <p14:tracePt t="39569" x="4826000" y="2419350"/>
          <p14:tracePt t="39578" x="4826000" y="2413000"/>
          <p14:tracePt t="39595" x="4832350" y="2400300"/>
          <p14:tracePt t="39612" x="4838700" y="2393950"/>
          <p14:tracePt t="39632" x="4845050" y="2374900"/>
          <p14:tracePt t="39664" x="4851400" y="2368550"/>
          <p14:tracePt t="39720" x="4857750" y="2362200"/>
          <p14:tracePt t="41000" x="4857750" y="2368550"/>
          <p14:tracePt t="41049" x="4851400" y="2374900"/>
          <p14:tracePt t="41225" x="4845050" y="2381250"/>
          <p14:tracePt t="41777" x="4826000" y="2393950"/>
          <p14:tracePt t="44433" x="4819650" y="2387600"/>
          <p14:tracePt t="44585" x="4806950" y="2400300"/>
          <p14:tracePt t="44617" x="4806950" y="2406650"/>
          <p14:tracePt t="46762" x="4813300" y="2400300"/>
          <p14:tracePt t="46770" x="4826000" y="2393950"/>
          <p14:tracePt t="46780" x="4838700" y="2381250"/>
          <p14:tracePt t="46797" x="4845050" y="2374900"/>
          <p14:tracePt t="46818" x="4845050" y="2368550"/>
          <p14:tracePt t="46842" x="4851400" y="2362200"/>
          <p14:tracePt t="46874" x="4857750" y="2343150"/>
          <p14:tracePt t="46890" x="4857750" y="2336800"/>
          <p14:tracePt t="46898" x="4876800" y="2324100"/>
          <p14:tracePt t="46914" x="4883150" y="2305050"/>
          <p14:tracePt t="46922" x="4889500" y="2298700"/>
          <p14:tracePt t="46930" x="4889500" y="2292350"/>
          <p14:tracePt t="46947" x="4908550" y="2254250"/>
          <p14:tracePt t="46964" x="4914900" y="2247900"/>
          <p14:tracePt t="46980" x="4921250" y="2241550"/>
          <p14:tracePt t="47050" x="4914900" y="2241550"/>
          <p14:tracePt t="47066" x="4908550" y="2241550"/>
          <p14:tracePt t="47074" x="4902200" y="2241550"/>
          <p14:tracePt t="47090" x="4889500" y="2260600"/>
          <p14:tracePt t="47098" x="4883150" y="2266950"/>
          <p14:tracePt t="47130" x="4876800" y="2273300"/>
          <p14:tracePt t="47194" x="4876800" y="2279650"/>
          <p14:tracePt t="47602" x="4876800" y="2298700"/>
          <p14:tracePt t="47610" x="4876800" y="2305050"/>
          <p14:tracePt t="47618" x="4870450" y="2330450"/>
          <p14:tracePt t="47634" x="4870450" y="2336800"/>
          <p14:tracePt t="47647" x="4870450" y="2343150"/>
          <p14:tracePt t="47663" x="4870450" y="2362200"/>
          <p14:tracePt t="47930" x="4876800" y="2343150"/>
          <p14:tracePt t="47938" x="4876800" y="2336800"/>
          <p14:tracePt t="49258" x="4883150" y="2330450"/>
          <p14:tracePt t="49418" x="4895850" y="2330450"/>
          <p14:tracePt t="49474" x="4883150" y="2343150"/>
          <p14:tracePt t="49514" x="4870450" y="2374900"/>
          <p14:tracePt t="49594" x="4870450" y="2381250"/>
          <p14:tracePt t="51707" x="4876800" y="2381250"/>
          <p14:tracePt t="51763" x="4876800" y="2387600"/>
          <p14:tracePt t="51779" x="4876800" y="2406650"/>
          <p14:tracePt t="51811" x="4876800" y="2413000"/>
          <p14:tracePt t="51907" x="4870450" y="2419350"/>
          <p14:tracePt t="52020" x="4870450" y="2413000"/>
          <p14:tracePt t="52027" x="4876800" y="2406650"/>
          <p14:tracePt t="52059" x="4876800" y="2387600"/>
          <p14:tracePt t="52075" x="4876800" y="2381250"/>
          <p14:tracePt t="52091" x="4876800" y="2374900"/>
          <p14:tracePt t="52131" x="4876800" y="2368550"/>
          <p14:tracePt t="52179" x="4876800" y="2349500"/>
          <p14:tracePt t="52235" x="4876800" y="2343150"/>
          <p14:tracePt t="52387" x="4870450" y="2343150"/>
          <p14:tracePt t="52411" x="4864100" y="2349500"/>
          <p14:tracePt t="53539" x="4864100" y="2368550"/>
          <p14:tracePt t="53643" x="4864100" y="2374900"/>
          <p14:tracePt t="53660" x="4864100" y="2381250"/>
          <p14:tracePt t="53667" x="4864100" y="2387600"/>
          <p14:tracePt t="53683" x="4864100" y="2406650"/>
          <p14:tracePt t="53698" x="4857750" y="2413000"/>
          <p14:tracePt t="53771" x="4857750" y="2419350"/>
          <p14:tracePt t="53779" x="4857750" y="2425700"/>
          <p14:tracePt t="53787" x="4857750" y="2444750"/>
          <p14:tracePt t="53798" x="4857750" y="2451100"/>
          <p14:tracePt t="53815" x="4857750" y="2457450"/>
          <p14:tracePt t="53832" x="4857750" y="2463800"/>
          <p14:tracePt t="53848" x="4857750" y="2482850"/>
          <p14:tracePt t="53867" x="4857750" y="2489200"/>
          <p14:tracePt t="53972" x="4857750" y="2495550"/>
          <p14:tracePt t="53979" x="4864100" y="2495550"/>
          <p14:tracePt t="54011" x="4876800" y="2495550"/>
          <p14:tracePt t="54027" x="4883150" y="2495550"/>
          <p14:tracePt t="54035" x="4889500" y="2489200"/>
          <p14:tracePt t="54083" x="4895850" y="2476500"/>
          <p14:tracePt t="54107" x="4902200" y="2470150"/>
          <p14:tracePt t="54115" x="4908550" y="2463800"/>
          <p14:tracePt t="54123" x="4921250" y="2457450"/>
          <p14:tracePt t="54132" x="4927600" y="2451100"/>
          <p14:tracePt t="54148" x="4933950" y="2432050"/>
          <p14:tracePt t="54165" x="4940300" y="2419350"/>
          <p14:tracePt t="54182" x="4946650" y="2413000"/>
          <p14:tracePt t="54198" x="4959350" y="2406650"/>
          <p14:tracePt t="54236" x="4965700" y="2393950"/>
          <p14:tracePt t="54259" x="4965700" y="2387600"/>
          <p14:tracePt t="54291" x="4965700" y="2381250"/>
          <p14:tracePt t="54300" x="4972050" y="2368550"/>
          <p14:tracePt t="54315" x="4972050" y="2349500"/>
          <p14:tracePt t="54332" x="4972050" y="2324100"/>
          <p14:tracePt t="54348" x="4972050" y="2286000"/>
          <p14:tracePt t="54365" x="4972050" y="2247900"/>
          <p14:tracePt t="54382" x="4972050" y="2216150"/>
          <p14:tracePt t="54398" x="4972050" y="2197100"/>
          <p14:tracePt t="54415" x="4972050" y="2184400"/>
          <p14:tracePt t="54432" x="4972050" y="2178050"/>
          <p14:tracePt t="54448" x="4953000" y="2152650"/>
          <p14:tracePt t="54465" x="4940300" y="2139950"/>
          <p14:tracePt t="54482" x="4927600" y="2120900"/>
          <p14:tracePt t="54498" x="4914900" y="2114550"/>
          <p14:tracePt t="54515" x="4902200" y="2101850"/>
          <p14:tracePt t="54532" x="4870450" y="2089150"/>
          <p14:tracePt t="54564" x="4864100" y="2089150"/>
          <p14:tracePt t="54572" x="4857750" y="2089150"/>
          <p14:tracePt t="54582" x="4838700" y="2089150"/>
          <p14:tracePt t="54598" x="4826000" y="2089150"/>
          <p14:tracePt t="54615" x="4794250" y="2089150"/>
          <p14:tracePt t="54632" x="4768850" y="2114550"/>
          <p14:tracePt t="54648" x="4743450" y="2139950"/>
          <p14:tracePt t="54665" x="4730750" y="2171700"/>
          <p14:tracePt t="54682" x="4699000" y="2197100"/>
          <p14:tracePt t="54698" x="4692650" y="2222500"/>
          <p14:tracePt t="54715" x="4686300" y="2228850"/>
          <p14:tracePt t="54732" x="4679950" y="2266950"/>
          <p14:tracePt t="54749" x="4667250" y="2273300"/>
          <p14:tracePt t="54765" x="4667250" y="2298700"/>
          <p14:tracePt t="54782" x="4667250" y="2305050"/>
          <p14:tracePt t="54798" x="4667250" y="2311400"/>
          <p14:tracePt t="54815" x="4673600" y="2336800"/>
          <p14:tracePt t="54832" x="4679950" y="2343150"/>
          <p14:tracePt t="54848" x="4686300" y="2349500"/>
          <p14:tracePt t="54865" x="4705350" y="2368550"/>
          <p14:tracePt t="54882" x="4711700" y="2381250"/>
          <p14:tracePt t="54898" x="4724400" y="2393950"/>
          <p14:tracePt t="54916" x="4737100" y="2406650"/>
          <p14:tracePt t="54932" x="4749800" y="2413000"/>
          <p14:tracePt t="54948" x="4768850" y="2419350"/>
          <p14:tracePt t="54965" x="4794250" y="2419350"/>
          <p14:tracePt t="54982" x="4806950" y="2425700"/>
          <p14:tracePt t="54999" x="4819650" y="2425700"/>
          <p14:tracePt t="55015" x="4826000" y="2432050"/>
          <p14:tracePt t="55032" x="4857750" y="2444750"/>
          <p14:tracePt t="55049" x="4864100" y="2451100"/>
          <p14:tracePt t="55065" x="4870450" y="2457450"/>
          <p14:tracePt t="55082" x="4889500" y="2463800"/>
          <p14:tracePt t="55108" x="4895850" y="2463800"/>
          <p14:tracePt t="55124" x="4902200" y="2463800"/>
          <p14:tracePt t="55140" x="4921250" y="2457450"/>
          <p14:tracePt t="55148" x="4927600" y="2457450"/>
          <p14:tracePt t="55165" x="4940300" y="2438400"/>
          <p14:tracePt t="55182" x="4946650" y="2432050"/>
          <p14:tracePt t="55199" x="4946650" y="2425700"/>
          <p14:tracePt t="55215" x="4959350" y="2419350"/>
          <p14:tracePt t="55244" x="4965700" y="2419350"/>
          <p14:tracePt t="55252" x="4972050" y="2419350"/>
          <p14:tracePt t="55265" x="4978400" y="2413000"/>
          <p14:tracePt t="55308" x="4984750" y="2413000"/>
          <p14:tracePt t="55332" x="4991100" y="2413000"/>
          <p14:tracePt t="55340" x="5003800" y="2413000"/>
          <p14:tracePt t="55388" x="5010150" y="2413000"/>
          <p14:tracePt t="55436" x="5010150" y="2425700"/>
          <p14:tracePt t="55700" x="4997450" y="2425700"/>
          <p14:tracePt t="56372" x="4984750" y="2425700"/>
          <p14:tracePt t="56460" x="4978400" y="2425700"/>
          <p14:tracePt t="56524" x="4978400" y="2419350"/>
          <p14:tracePt t="56717" x="4972050" y="2419350"/>
          <p14:tracePt t="56748" x="4959350" y="2425700"/>
          <p14:tracePt t="56876" x="4946650" y="2425700"/>
          <p14:tracePt t="56900" x="4940300" y="2425700"/>
          <p14:tracePt t="57204" x="4933950" y="2419350"/>
          <p14:tracePt t="57292" x="4921250" y="2419350"/>
          <p14:tracePt t="57332" x="4914900" y="2425700"/>
          <p14:tracePt t="57348" x="4902200" y="2438400"/>
          <p14:tracePt t="57372" x="4895850" y="2444750"/>
          <p14:tracePt t="57388" x="4883150" y="2451100"/>
          <p14:tracePt t="57396" x="4838700" y="2457450"/>
          <p14:tracePt t="57404" x="4832350" y="2457450"/>
          <p14:tracePt t="57416" x="4826000" y="2457450"/>
          <p14:tracePt t="57433" x="4756150" y="2470150"/>
          <p14:tracePt t="57449" x="4711700" y="2470150"/>
          <p14:tracePt t="57516" x="4705350" y="2463800"/>
          <p14:tracePt t="57580" x="4705350" y="2457450"/>
          <p14:tracePt t="57621" x="4730750" y="2451100"/>
          <p14:tracePt t="57628" x="4857750" y="2451100"/>
          <p14:tracePt t="57636" x="5010150" y="2451100"/>
          <p14:tracePt t="57649" x="5048250" y="2438400"/>
          <p14:tracePt t="57666" x="5067300" y="2432050"/>
          <p14:tracePt t="61229" x="5067300" y="2438400"/>
          <p14:tracePt t="61237" x="5067300" y="2457450"/>
          <p14:tracePt t="61250" x="5092700" y="2514600"/>
          <p14:tracePt t="61267" x="5130800" y="2559050"/>
          <p14:tracePt t="61283" x="5257800" y="2597150"/>
          <p14:tracePt t="61300" x="5435600" y="2609850"/>
          <p14:tracePt t="61317" x="5702300" y="2622550"/>
          <p14:tracePt t="61333" x="5848350" y="2635250"/>
          <p14:tracePt t="61350" x="5956300" y="2641600"/>
          <p14:tracePt t="61366" x="6032500" y="2641600"/>
          <p14:tracePt t="61383" x="6064250" y="2641600"/>
          <p14:tracePt t="61400" x="6083300" y="2641600"/>
          <p14:tracePt t="61417" x="6102350" y="2641600"/>
          <p14:tracePt t="61433" x="6127750" y="2641600"/>
          <p14:tracePt t="61450" x="6184900" y="2641600"/>
          <p14:tracePt t="61467" x="6261100" y="2641600"/>
          <p14:tracePt t="61483" x="6343650" y="2641600"/>
          <p14:tracePt t="61500" x="6375400" y="2641600"/>
          <p14:tracePt t="61517" x="6388100" y="2641600"/>
          <p14:tracePt t="61517" x="6394450" y="2641600"/>
          <p14:tracePt t="61533" x="6413500" y="2628900"/>
          <p14:tracePt t="61557" x="6413500" y="2616200"/>
          <p14:tracePt t="61645" x="6413500" y="2609850"/>
          <p14:tracePt t="61653" x="6394450" y="2603500"/>
          <p14:tracePt t="61667" x="6388100" y="2597150"/>
          <p14:tracePt t="61683" x="6356350" y="2571750"/>
          <p14:tracePt t="61700" x="6318250" y="2533650"/>
          <p14:tracePt t="61717" x="6286500" y="2489200"/>
          <p14:tracePt t="61733" x="6267450" y="2444750"/>
          <p14:tracePt t="61750" x="6267450" y="2413000"/>
          <p14:tracePt t="61767" x="6267450" y="2400300"/>
          <p14:tracePt t="61783" x="6267450" y="2393950"/>
          <p14:tracePt t="61893" x="6254750" y="2387600"/>
          <p14:tracePt t="61917" x="6248400" y="2387600"/>
          <p14:tracePt t="61925" x="6242050" y="2393950"/>
          <p14:tracePt t="62037" x="6242050" y="2381250"/>
          <p14:tracePt t="62045" x="6242050" y="2374900"/>
          <p14:tracePt t="62053" x="6242050" y="2362200"/>
          <p14:tracePt t="62067" x="6242050" y="2343150"/>
          <p14:tracePt t="62084" x="6242050" y="2330450"/>
          <p14:tracePt t="62100" x="6242050" y="2317750"/>
          <p14:tracePt t="62205" x="6242050" y="2324100"/>
          <p14:tracePt t="62214" x="6242050" y="2336800"/>
          <p14:tracePt t="62221" x="6242050" y="2343150"/>
          <p14:tracePt t="62233" x="6242050" y="2355850"/>
          <p14:tracePt t="62250" x="6242050" y="2362200"/>
          <p14:tracePt t="62267" x="6242050" y="2368550"/>
          <p14:tracePt t="62283" x="6242050" y="2393950"/>
          <p14:tracePt t="62300" x="6223000" y="2419350"/>
          <p14:tracePt t="62302" x="6216650" y="2425700"/>
          <p14:tracePt t="62317" x="6191250" y="2444750"/>
          <p14:tracePt t="62318" x="6172200" y="2463800"/>
          <p14:tracePt t="62334" x="6153150" y="2470150"/>
          <p14:tracePt t="62350" x="6140450" y="2476500"/>
          <p14:tracePt t="62414" x="6134100" y="2482850"/>
          <p14:tracePt t="62421" x="6127750" y="2482850"/>
          <p14:tracePt t="62437" x="6121400" y="2476500"/>
          <p14:tracePt t="62450" x="6121400" y="2463800"/>
          <p14:tracePt t="62467" x="6121400" y="2444750"/>
          <p14:tracePt t="62484" x="6121400" y="2438400"/>
          <p14:tracePt t="62500" x="6121400" y="2425700"/>
          <p14:tracePt t="62517" x="6102350" y="2406650"/>
          <p14:tracePt t="62581" x="6102350" y="2413000"/>
          <p14:tracePt t="62589" x="6102350" y="2432050"/>
          <p14:tracePt t="62600" x="6146800" y="2463800"/>
          <p14:tracePt t="62617" x="6375400" y="2489200"/>
          <p14:tracePt t="62634" x="6623050" y="2514600"/>
          <p14:tracePt t="62650" x="6832600" y="2514600"/>
          <p14:tracePt t="62667" x="6927850" y="2514600"/>
          <p14:tracePt t="62684" x="6965950" y="2527300"/>
          <p14:tracePt t="62700" x="6978650" y="2533650"/>
          <p14:tracePt t="62717" x="7016750" y="2540000"/>
          <p14:tracePt t="62717" x="7023100" y="2552700"/>
          <p14:tracePt t="62734" x="7029450" y="2559050"/>
          <p14:tracePt t="62750" x="7054850" y="2565400"/>
          <p14:tracePt t="62773" x="7061200" y="2571750"/>
          <p14:tracePt t="62805" x="7067550" y="2571750"/>
          <p14:tracePt t="62813" x="7073900" y="2571750"/>
          <p14:tracePt t="62821" x="7080250" y="2571750"/>
          <p14:tracePt t="62834" x="7092950" y="2571750"/>
          <p14:tracePt t="62851" x="7099300" y="2571750"/>
          <p14:tracePt t="62867" x="7105650" y="2571750"/>
          <p14:tracePt t="62884" x="7118350" y="2571750"/>
          <p14:tracePt t="62998" x="7105650" y="2571750"/>
          <p14:tracePt t="63005" x="7086600" y="2571750"/>
          <p14:tracePt t="63017" x="7067550" y="2559050"/>
          <p14:tracePt t="63034" x="7054850" y="2552700"/>
          <p14:tracePt t="63050" x="7042150" y="2540000"/>
          <p14:tracePt t="63067" x="7016750" y="2533650"/>
          <p14:tracePt t="63084" x="7010400" y="2520950"/>
          <p14:tracePt t="63134" x="7010400" y="2514600"/>
          <p14:tracePt t="63150" x="7010400" y="2508250"/>
          <p14:tracePt t="63157" x="7010400" y="2495550"/>
          <p14:tracePt t="63167" x="7010400" y="2482850"/>
          <p14:tracePt t="63184" x="7010400" y="2470150"/>
          <p14:tracePt t="63200" x="7010400" y="2444750"/>
          <p14:tracePt t="63217" x="7010400" y="2419350"/>
          <p14:tracePt t="63234" x="7010400" y="2413000"/>
          <p14:tracePt t="63250" x="7010400" y="2406650"/>
          <p14:tracePt t="63267" x="7010400" y="2400300"/>
          <p14:tracePt t="63284" x="7010400" y="2393950"/>
          <p14:tracePt t="63301" x="7010400" y="2374900"/>
          <p14:tracePt t="63566" x="7010400" y="2368550"/>
          <p14:tracePt t="63606" x="7010400" y="2362200"/>
          <p14:tracePt t="63678" x="7016750" y="2368550"/>
          <p14:tracePt t="63702" x="7016750" y="2374900"/>
          <p14:tracePt t="64070" x="7023100" y="2387600"/>
          <p14:tracePt t="64078" x="7042150" y="2387600"/>
          <p14:tracePt t="64086" x="7048500" y="2387600"/>
          <p14:tracePt t="64590" x="7054850" y="2387600"/>
          <p14:tracePt t="64606" x="7061200" y="2387600"/>
          <p14:tracePt t="64622" x="7080250" y="2387600"/>
          <p14:tracePt t="64630" x="7086600" y="2387600"/>
          <p14:tracePt t="64638" x="7092950" y="2387600"/>
          <p14:tracePt t="64651" x="7099300" y="2387600"/>
          <p14:tracePt t="64667" x="7131050" y="2387600"/>
          <p14:tracePt t="64684" x="7162800" y="2387600"/>
          <p14:tracePt t="64701" x="7200900" y="2387600"/>
          <p14:tracePt t="64717" x="7213600" y="2387600"/>
          <p14:tracePt t="64718" x="7219950" y="2387600"/>
          <p14:tracePt t="64734" x="7239000" y="2387600"/>
          <p14:tracePt t="64751" x="7258050" y="2387600"/>
          <p14:tracePt t="64767" x="7277100" y="2387600"/>
          <p14:tracePt t="64784" x="7283450" y="2387600"/>
          <p14:tracePt t="64801" x="7296150" y="2387600"/>
          <p14:tracePt t="64817" x="7340600" y="2387600"/>
          <p14:tracePt t="64834" x="7385050" y="2387600"/>
          <p14:tracePt t="64851" x="7461250" y="2387600"/>
          <p14:tracePt t="64868" x="7518400" y="2381250"/>
          <p14:tracePt t="64884" x="7594600" y="2381250"/>
          <p14:tracePt t="64901" x="7677150" y="2381250"/>
          <p14:tracePt t="64917" x="7778750" y="2381250"/>
          <p14:tracePt t="64918" x="7848600" y="2381250"/>
          <p14:tracePt t="64934" x="7975600" y="2381250"/>
          <p14:tracePt t="64951" x="8083550" y="2381250"/>
          <p14:tracePt t="64967" x="8153400" y="2381250"/>
          <p14:tracePt t="64984" x="8210550" y="2381250"/>
          <p14:tracePt t="65001" x="8255000" y="2381250"/>
          <p14:tracePt t="65018" x="8299450" y="2381250"/>
          <p14:tracePt t="65034" x="8331200" y="2381250"/>
          <p14:tracePt t="65051" x="8362950" y="2381250"/>
          <p14:tracePt t="65068" x="8394700" y="2381250"/>
          <p14:tracePt t="65084" x="8420100" y="2381250"/>
          <p14:tracePt t="65101" x="8451850" y="2381250"/>
          <p14:tracePt t="65118" x="8483600" y="2381250"/>
          <p14:tracePt t="65134" x="8502650" y="2400300"/>
          <p14:tracePt t="65151" x="8509000" y="2406650"/>
          <p14:tracePt t="65174" x="8515350" y="2425700"/>
          <p14:tracePt t="65190" x="8521700" y="2432050"/>
          <p14:tracePt t="65206" x="8521700" y="2438400"/>
          <p14:tracePt t="65222" x="8521700" y="2444750"/>
          <p14:tracePt t="65838" x="8521700" y="2451100"/>
          <p14:tracePt t="65854" x="8528050" y="2470150"/>
          <p14:tracePt t="65862" x="8528050" y="2476500"/>
          <p14:tracePt t="65870" x="8528050" y="2495550"/>
          <p14:tracePt t="65884" x="8528050" y="2520950"/>
          <p14:tracePt t="65901" x="8528050" y="2578100"/>
          <p14:tracePt t="65918" x="8528050" y="2667000"/>
          <p14:tracePt t="65918" x="8515350" y="2686050"/>
          <p14:tracePt t="65934" x="8496300" y="2768600"/>
          <p14:tracePt t="65951" x="8470900" y="2851150"/>
          <p14:tracePt t="65968" x="8445500" y="2921000"/>
          <p14:tracePt t="65985" x="8420100" y="2959100"/>
          <p14:tracePt t="66002" x="8407400" y="2984500"/>
          <p14:tracePt t="66018" x="8388350" y="2997200"/>
          <p14:tracePt t="66034" x="8382000" y="3003550"/>
          <p14:tracePt t="66054" x="8375650" y="3009900"/>
          <p14:tracePt t="66068" x="8362950" y="3009900"/>
          <p14:tracePt t="66084" x="8286750" y="3022600"/>
          <p14:tracePt t="66101" x="8178800" y="3035300"/>
          <p14:tracePt t="66118" x="7931150" y="3073400"/>
          <p14:tracePt t="66118" x="7778750" y="3086100"/>
          <p14:tracePt t="66134" x="7277100" y="3105150"/>
          <p14:tracePt t="66151" x="6381750" y="3149600"/>
          <p14:tracePt t="66168" x="5181600" y="3149600"/>
          <p14:tracePt t="66184" x="3670300" y="3149600"/>
          <p14:tracePt t="66201" x="2120900" y="3149600"/>
          <p14:tracePt t="66218" x="679450" y="3149600"/>
          <p14:tracePt t="66601" x="50800" y="2838450"/>
          <p14:tracePt t="66618" x="184150" y="2774950"/>
          <p14:tracePt t="66635" x="374650" y="2698750"/>
          <p14:tracePt t="66651" x="508000" y="2647950"/>
          <p14:tracePt t="66668" x="609600" y="2584450"/>
          <p14:tracePt t="66684" x="692150" y="2552700"/>
          <p14:tracePt t="66701" x="762000" y="2533650"/>
          <p14:tracePt t="66718" x="819150" y="2527300"/>
          <p14:tracePt t="66718" x="825500" y="2527300"/>
          <p14:tracePt t="66735" x="876300" y="2508250"/>
          <p14:tracePt t="66751" x="908050" y="2508250"/>
          <p14:tracePt t="66768" x="952500" y="2508250"/>
          <p14:tracePt t="66785" x="1066800" y="2508250"/>
          <p14:tracePt t="66801" x="1193800" y="2559050"/>
          <p14:tracePt t="66818" x="1384300" y="2641600"/>
          <p14:tracePt t="66834" x="1549400" y="2717800"/>
          <p14:tracePt t="66851" x="1739900" y="2800350"/>
          <p14:tracePt t="66868" x="1955800" y="2895600"/>
          <p14:tracePt t="66885" x="2127250" y="2971800"/>
          <p14:tracePt t="66901" x="2343150" y="3054350"/>
          <p14:tracePt t="66918" x="2622550" y="3175000"/>
          <p14:tracePt t="66935" x="2774950" y="3238500"/>
          <p14:tracePt t="66952" x="2895600" y="3295650"/>
          <p14:tracePt t="66968" x="2997200" y="3352800"/>
          <p14:tracePt t="66985" x="3067050" y="3397250"/>
          <p14:tracePt t="67001" x="3105150" y="3422650"/>
          <p14:tracePt t="67018" x="3149600" y="3448050"/>
          <p14:tracePt t="67035" x="3155950" y="3454400"/>
          <p14:tracePt t="67051" x="3175000" y="3467100"/>
          <p14:tracePt t="67070" x="3181350" y="3467100"/>
          <p14:tracePt t="67094" x="3187700" y="3467100"/>
          <p14:tracePt t="67102" x="3194050" y="3467100"/>
          <p14:tracePt t="67118" x="3213100" y="3467100"/>
          <p14:tracePt t="67135" x="3225800" y="3467100"/>
          <p14:tracePt t="67151" x="3232150" y="3460750"/>
          <p14:tracePt t="67168" x="3270250" y="3429000"/>
          <p14:tracePt t="67185" x="3270250" y="3403600"/>
          <p14:tracePt t="67202" x="3276600" y="3390900"/>
          <p14:tracePt t="67218" x="3282950" y="3378200"/>
          <p14:tracePt t="67235" x="3282950" y="3365500"/>
          <p14:tracePt t="67251" x="3282950" y="3359150"/>
          <p14:tracePt t="67269" x="3282950" y="3352800"/>
          <p14:tracePt t="67285" x="3282950" y="3340100"/>
          <p14:tracePt t="67302" x="3289300" y="3321050"/>
          <p14:tracePt t="67318" x="3295650" y="3314700"/>
          <p14:tracePt t="67334" x="3562350" y="3251200"/>
          <p14:tracePt t="67351" x="4210050" y="3175000"/>
          <p14:tracePt t="67368" x="5276850" y="3149600"/>
          <p14:tracePt t="67385" x="6438900" y="3149600"/>
          <p14:tracePt t="67401" x="7321550" y="3149600"/>
          <p14:tracePt t="67418" x="7594600" y="3149600"/>
          <p14:tracePt t="67435" x="7626350" y="3149600"/>
          <p14:tracePt t="67462" x="7626350" y="3162300"/>
          <p14:tracePt t="67470" x="7626350" y="3168650"/>
          <p14:tracePt t="67486" x="7600950" y="3175000"/>
          <p14:tracePt t="67501" x="7594600" y="3181350"/>
          <p14:tracePt t="67518" x="7575550" y="3200400"/>
          <p14:tracePt t="67535" x="7562850" y="3213100"/>
          <p14:tracePt t="67551" x="7531100" y="3219450"/>
          <p14:tracePt t="67568" x="7493000" y="3238500"/>
          <p14:tracePt t="67585" x="7467600" y="3251200"/>
          <p14:tracePt t="67601" x="7429500" y="3251200"/>
          <p14:tracePt t="67618" x="7397750" y="3251200"/>
          <p14:tracePt t="67635" x="7391400" y="3251200"/>
          <p14:tracePt t="67651" x="7372350" y="3251200"/>
          <p14:tracePt t="67668" x="7353300" y="3251200"/>
          <p14:tracePt t="67685" x="7346950" y="3251200"/>
          <p14:tracePt t="67702" x="7315200" y="3251200"/>
          <p14:tracePt t="67702" x="7296150" y="3251200"/>
          <p14:tracePt t="67719" x="7213600" y="3270250"/>
          <p14:tracePt t="67735" x="7061200" y="3321050"/>
          <p14:tracePt t="67751" x="6870700" y="3359150"/>
          <p14:tracePt t="67768" x="6623050" y="3403600"/>
          <p14:tracePt t="67785" x="6438900" y="3441700"/>
          <p14:tracePt t="67801" x="6324600" y="3454400"/>
          <p14:tracePt t="67818" x="6292850" y="3460750"/>
          <p14:tracePt t="67835" x="6286500" y="3460750"/>
          <p14:tracePt t="67903" x="6280150" y="3454400"/>
          <p14:tracePt t="67911" x="6280150" y="3435350"/>
          <p14:tracePt t="67919" x="6280150" y="3409950"/>
          <p14:tracePt t="67935" x="6280150" y="3340100"/>
          <p14:tracePt t="67952" x="6280150" y="3251200"/>
          <p14:tracePt t="67968" x="6292850" y="3143250"/>
          <p14:tracePt t="67985" x="6356350" y="3003550"/>
          <p14:tracePt t="68002" x="6413500" y="2901950"/>
          <p14:tracePt t="68018" x="6451600" y="2844800"/>
          <p14:tracePt t="68035" x="6470650" y="2806700"/>
          <p14:tracePt t="68119" x="6477000" y="2806700"/>
          <p14:tracePt t="68127" x="6483350" y="2813050"/>
          <p14:tracePt t="68135" x="6483350" y="2832100"/>
          <p14:tracePt t="68152" x="6483350" y="2851150"/>
          <p14:tracePt t="68168" x="6483350" y="2889250"/>
          <p14:tracePt t="68186" x="6483350" y="2933700"/>
          <p14:tracePt t="68202" x="6483350" y="2965450"/>
          <p14:tracePt t="68218" x="6483350" y="3009900"/>
          <p14:tracePt t="68235" x="6483350" y="3022600"/>
          <p14:tracePt t="68252" x="6489700" y="3048000"/>
          <p14:tracePt t="68268" x="6521450" y="3054350"/>
          <p14:tracePt t="68285" x="6648450" y="3067050"/>
          <p14:tracePt t="68302" x="6826250" y="3067050"/>
          <p14:tracePt t="68318" x="7048500" y="3067050"/>
          <p14:tracePt t="68319" x="7169150" y="3067050"/>
          <p14:tracePt t="68335" x="7385050" y="3035300"/>
          <p14:tracePt t="68352" x="7499350" y="3009900"/>
          <p14:tracePt t="68368" x="7556500" y="2990850"/>
          <p14:tracePt t="68385" x="7562850" y="2990850"/>
          <p14:tracePt t="68402" x="7569200" y="2984500"/>
          <p14:tracePt t="68503" x="7569200" y="3003550"/>
          <p14:tracePt t="68511" x="7550150" y="3035300"/>
          <p14:tracePt t="68519" x="7518400" y="3060700"/>
          <p14:tracePt t="68535" x="7461250" y="3111500"/>
          <p14:tracePt t="68552" x="7410450" y="3162300"/>
          <p14:tracePt t="68568" x="7353300" y="3200400"/>
          <p14:tracePt t="68585" x="7289800" y="3263900"/>
          <p14:tracePt t="68602" x="7239000" y="3302000"/>
          <p14:tracePt t="68618" x="7213600" y="3314700"/>
          <p14:tracePt t="68635" x="7207250" y="3327400"/>
          <p14:tracePt t="68839" x="7207250" y="3340100"/>
          <p14:tracePt t="68847" x="7207250" y="3359150"/>
          <p14:tracePt t="68855" x="7207250" y="3384550"/>
          <p14:tracePt t="68868" x="7207250" y="3409950"/>
          <p14:tracePt t="68885" x="7188200" y="3467100"/>
          <p14:tracePt t="68902" x="7169150" y="3549650"/>
          <p14:tracePt t="68903" x="7131050" y="3613150"/>
          <p14:tracePt t="68919" x="7080250" y="3708400"/>
          <p14:tracePt t="68935" x="6934200" y="3854450"/>
          <p14:tracePt t="68952" x="6724650" y="4019550"/>
          <p14:tracePt t="68968" x="6318250" y="4260850"/>
          <p14:tracePt t="68985" x="5734050" y="4470400"/>
          <p14:tracePt t="69002" x="5016500" y="4705350"/>
          <p14:tracePt t="69018" x="4413250" y="4876800"/>
          <p14:tracePt t="69035" x="3905250" y="4965700"/>
          <p14:tracePt t="69052" x="3575050" y="4978400"/>
          <p14:tracePt t="69068" x="3295650" y="4978400"/>
          <p14:tracePt t="69085" x="3073400" y="4978400"/>
          <p14:tracePt t="69102" x="2901950" y="4895850"/>
          <p14:tracePt t="69118" x="2781300" y="4819650"/>
          <p14:tracePt t="69119" x="2736850" y="4787900"/>
          <p14:tracePt t="69135" x="2660650" y="4705350"/>
          <p14:tracePt t="69152" x="2603500" y="4603750"/>
          <p14:tracePt t="69168" x="2514600" y="4495800"/>
          <p14:tracePt t="69185" x="2457450" y="4375150"/>
          <p14:tracePt t="69202" x="2393950" y="4260850"/>
          <p14:tracePt t="69218" x="2362200" y="4140200"/>
          <p14:tracePt t="69235" x="2317750" y="4057650"/>
          <p14:tracePt t="69252" x="2273300" y="3956050"/>
          <p14:tracePt t="69268" x="2216150" y="3867150"/>
          <p14:tracePt t="69285" x="2165350" y="3797300"/>
          <p14:tracePt t="69302" x="2120900" y="3740150"/>
          <p14:tracePt t="69318" x="2063750" y="3689350"/>
          <p14:tracePt t="69319" x="2032000" y="3683000"/>
          <p14:tracePt t="69335" x="1917700" y="3638550"/>
          <p14:tracePt t="69352" x="1816100" y="3638550"/>
          <p14:tracePt t="69368" x="1638300" y="3638550"/>
          <p14:tracePt t="69385" x="1479550" y="3638550"/>
          <p14:tracePt t="69402" x="1320800" y="3638550"/>
          <p14:tracePt t="69418" x="1193800" y="3651250"/>
          <p14:tracePt t="69435" x="1066800" y="3676650"/>
          <p14:tracePt t="69452" x="984250" y="3708400"/>
          <p14:tracePt t="69468" x="965200" y="3721100"/>
          <p14:tracePt t="69527" x="984250" y="3721100"/>
          <p14:tracePt t="69535" x="1022350" y="3721100"/>
          <p14:tracePt t="69552" x="1212850" y="3676650"/>
          <p14:tracePt t="69568" x="1479550" y="3613150"/>
          <p14:tracePt t="69585" x="1797050" y="3524250"/>
          <p14:tracePt t="69602" x="2127250" y="3479800"/>
          <p14:tracePt t="69618" x="2425700" y="3422650"/>
          <p14:tracePt t="69635" x="2724150" y="3397250"/>
          <p14:tracePt t="69652" x="2971800" y="3352800"/>
          <p14:tracePt t="69668" x="3079750" y="3340100"/>
          <p14:tracePt t="69685" x="3124200" y="3333750"/>
          <p14:tracePt t="69702" x="3130550" y="3333750"/>
          <p14:tracePt t="69759" x="3136900" y="3333750"/>
          <p14:tracePt t="69799" x="3155950" y="3333750"/>
          <p14:tracePt t="69807" x="3162300" y="3333750"/>
          <p14:tracePt t="69819" x="3162300" y="3340100"/>
          <p14:tracePt t="69835" x="3168650" y="3346450"/>
          <p14:tracePt t="69852" x="3168650" y="3371850"/>
          <p14:tracePt t="69868" x="3168650" y="3384550"/>
          <p14:tracePt t="69886" x="3175000" y="3397250"/>
          <p14:tracePt t="69902" x="3175000" y="3409950"/>
          <p14:tracePt t="69919" x="3181350" y="3416300"/>
          <p14:tracePt t="69936" x="3194050" y="3422650"/>
          <p14:tracePt t="69952" x="3213100" y="3435350"/>
          <p14:tracePt t="69969" x="3302000" y="3441700"/>
          <p14:tracePt t="69985" x="3479800" y="3441700"/>
          <p14:tracePt t="70002" x="3702050" y="3441700"/>
          <p14:tracePt t="70019" x="3962400" y="3441700"/>
          <p14:tracePt t="70035" x="4222750" y="3441700"/>
          <p14:tracePt t="70052" x="4413250" y="3441700"/>
          <p14:tracePt t="70069" x="4521200" y="3441700"/>
          <p14:tracePt t="70085" x="4540250" y="3441700"/>
          <p14:tracePt t="70607" x="4559300" y="3441700"/>
          <p14:tracePt t="70623" x="4565650" y="3441700"/>
          <p14:tracePt t="70639" x="4572000" y="3441700"/>
          <p14:tracePt t="70695" x="4464050" y="3479800"/>
          <p14:tracePt t="70703" x="4165600" y="3517900"/>
          <p14:tracePt t="70719" x="2559050" y="3644900"/>
          <p14:tracePt t="70736" x="171450" y="3702050"/>
          <p14:tracePt t="70902" x="95250" y="3435350"/>
          <p14:tracePt t="70904" x="304800" y="3435350"/>
          <p14:tracePt t="70919" x="514350" y="3435350"/>
          <p14:tracePt t="70935" x="641350" y="3435350"/>
          <p14:tracePt t="70952" x="679450" y="3429000"/>
          <p14:tracePt t="70969" x="698500" y="3429000"/>
          <p14:tracePt t="70985" x="730250" y="3429000"/>
          <p14:tracePt t="71002" x="812800" y="3416300"/>
          <p14:tracePt t="71019" x="1060450" y="3390900"/>
          <p14:tracePt t="71036" x="1447800" y="3371850"/>
          <p14:tracePt t="71052" x="2000250" y="3340100"/>
          <p14:tracePt t="71069" x="2736850" y="3257550"/>
          <p14:tracePt t="71086" x="3384550" y="3238500"/>
          <p14:tracePt t="71102" x="3848100" y="3238500"/>
          <p14:tracePt t="71119" x="4140200" y="3238500"/>
          <p14:tracePt t="71119" x="4210050" y="3238500"/>
          <p14:tracePt t="71136" x="4279900" y="3238500"/>
          <p14:tracePt t="71152" x="4292600" y="3238500"/>
          <p14:tracePt t="71175" x="4298950" y="3238500"/>
          <p14:tracePt t="71191" x="4305300" y="3238500"/>
          <p14:tracePt t="71207" x="4311650" y="3251200"/>
          <p14:tracePt t="71223" x="4324350" y="3263900"/>
          <p14:tracePt t="71239" x="4324350" y="3270250"/>
          <p14:tracePt t="71252" x="4324350" y="3295650"/>
          <p14:tracePt t="71269" x="4318000" y="3314700"/>
          <p14:tracePt t="71285" x="4286250" y="3352800"/>
          <p14:tracePt t="71302" x="4248150" y="3365500"/>
          <p14:tracePt t="71319" x="4222750" y="3390900"/>
          <p14:tracePt t="71336" x="4210050" y="3390900"/>
          <p14:tracePt t="71352" x="4184650" y="3390900"/>
          <p14:tracePt t="71369" x="4089400" y="3390900"/>
          <p14:tracePt t="71386" x="3816350" y="3390900"/>
          <p14:tracePt t="71402" x="3187700" y="3390900"/>
          <p14:tracePt t="71419" x="2063750" y="3390900"/>
          <p14:tracePt t="71436" x="793750" y="3390900"/>
          <p14:tracePt t="71669" x="19050" y="3505200"/>
          <p14:tracePt t="71686" x="76200" y="3486150"/>
          <p14:tracePt t="71702" x="133350" y="3467100"/>
          <p14:tracePt t="71719" x="228600" y="3441700"/>
          <p14:tracePt t="71736" x="285750" y="3429000"/>
          <p14:tracePt t="71752" x="368300" y="3397250"/>
          <p14:tracePt t="71769" x="476250" y="3397250"/>
          <p14:tracePt t="71786" x="596900" y="3397250"/>
          <p14:tracePt t="71802" x="723900" y="3397250"/>
          <p14:tracePt t="71819" x="844550" y="3397250"/>
          <p14:tracePt t="71836" x="1022350" y="3397250"/>
          <p14:tracePt t="71852" x="1231900" y="3397250"/>
          <p14:tracePt t="71869" x="1492250" y="3397250"/>
          <p14:tracePt t="71886" x="1771650" y="3422650"/>
          <p14:tracePt t="71902" x="2095500" y="3422650"/>
          <p14:tracePt t="71919" x="2406650" y="3422650"/>
          <p14:tracePt t="71919" x="2546350" y="3422650"/>
          <p14:tracePt t="71936" x="2717800" y="3422650"/>
          <p14:tracePt t="71952" x="2762250" y="3422650"/>
          <p14:tracePt t="72112" x="2755900" y="3422650"/>
          <p14:tracePt t="72120" x="2736850" y="3422650"/>
          <p14:tracePt t="72136" x="2730500" y="3422650"/>
          <p14:tracePt t="72152" x="2724150" y="3422650"/>
          <p14:tracePt t="72169" x="2717800" y="3422650"/>
          <p14:tracePt t="72192" x="2711450" y="3429000"/>
          <p14:tracePt t="72232" x="2711450" y="3441700"/>
          <p14:tracePt t="72256" x="2711450" y="3448050"/>
          <p14:tracePt t="72264" x="2711450" y="3460750"/>
          <p14:tracePt t="72272" x="2724150" y="3467100"/>
          <p14:tracePt t="72286" x="2743200" y="3473450"/>
          <p14:tracePt t="72302" x="2813050" y="3498850"/>
          <p14:tracePt t="72319" x="2908300" y="3517900"/>
          <p14:tracePt t="72319" x="2946400" y="3517900"/>
          <p14:tracePt t="72336" x="3124200" y="3556000"/>
          <p14:tracePt t="72352" x="3263900" y="3568700"/>
          <p14:tracePt t="72369" x="3429000" y="3594100"/>
          <p14:tracePt t="72386" x="3556000" y="3613150"/>
          <p14:tracePt t="72402" x="3721100" y="3651250"/>
          <p14:tracePt t="72419" x="3810000" y="3708400"/>
          <p14:tracePt t="72436" x="3898900" y="3790950"/>
          <p14:tracePt t="72453" x="3962400" y="3924300"/>
          <p14:tracePt t="72469" x="3975100" y="4019550"/>
          <p14:tracePt t="72486" x="3987800" y="4216400"/>
          <p14:tracePt t="72503" x="3975100" y="4438650"/>
          <p14:tracePt t="72519" x="3759200" y="4857750"/>
          <p14:tracePt t="72536" x="3625850" y="5067300"/>
          <p14:tracePt t="72552" x="3517900" y="5219700"/>
          <p14:tracePt t="72569" x="3448050" y="5308600"/>
          <p14:tracePt t="72586" x="3403600" y="5429250"/>
          <p14:tracePt t="72602" x="3390900" y="5505450"/>
          <p14:tracePt t="72619" x="3359150" y="5626100"/>
          <p14:tracePt t="72636" x="3321050" y="5753100"/>
          <p14:tracePt t="72653" x="3263900" y="5873750"/>
          <p14:tracePt t="72669" x="3263900" y="5892800"/>
          <p14:tracePt t="72808" x="3257550" y="5892800"/>
          <p14:tracePt t="72816" x="3244850" y="5892800"/>
          <p14:tracePt t="72824" x="3232150" y="5886450"/>
          <p14:tracePt t="72848" x="3232150" y="5880100"/>
          <p14:tracePt t="72856" x="3225800" y="5873750"/>
          <p14:tracePt t="72870" x="3200400" y="5867400"/>
          <p14:tracePt t="72886" x="3086100" y="5816600"/>
          <p14:tracePt t="72903" x="2819400" y="5645150"/>
          <p14:tracePt t="72919" x="2641600" y="5511800"/>
          <p14:tracePt t="72920" x="2616200" y="5492750"/>
          <p14:tracePt t="72936" x="2603500" y="5486400"/>
          <p14:tracePt t="72968" x="2603500" y="5473700"/>
          <p14:tracePt t="72992" x="2609850" y="5467350"/>
          <p14:tracePt t="73000" x="2616200" y="5441950"/>
          <p14:tracePt t="73008" x="2616200" y="5435600"/>
          <p14:tracePt t="73019" x="2635250" y="5410200"/>
          <p14:tracePt t="73036" x="2692400" y="5346700"/>
          <p14:tracePt t="73053" x="2768600" y="5283200"/>
          <p14:tracePt t="73070" x="2844800" y="5232400"/>
          <p14:tracePt t="73086" x="2863850" y="5226050"/>
          <p14:tracePt t="73384" x="2851150" y="5226050"/>
          <p14:tracePt t="73392" x="2819400" y="5226050"/>
          <p14:tracePt t="73403" x="2813050" y="5232400"/>
          <p14:tracePt t="73419" x="2794000" y="5251450"/>
          <p14:tracePt t="73436" x="2781300" y="5257800"/>
          <p14:tracePt t="73648" x="2787650" y="5226050"/>
          <p14:tracePt t="73656" x="2838450" y="5168900"/>
          <p14:tracePt t="73669" x="2946400" y="5080000"/>
          <p14:tracePt t="73686" x="3175000" y="4883150"/>
          <p14:tracePt t="73703" x="3371850" y="4673600"/>
          <p14:tracePt t="73720" x="3492500" y="4495800"/>
          <p14:tracePt t="73720" x="3530600" y="4419600"/>
          <p14:tracePt t="73736" x="3594100" y="4298950"/>
          <p14:tracePt t="73753" x="3651250" y="4197350"/>
          <p14:tracePt t="73769" x="3676650" y="4140200"/>
          <p14:tracePt t="73786" x="3714750" y="4102100"/>
          <p14:tracePt t="73803" x="3765550" y="4051300"/>
          <p14:tracePt t="73819" x="3810000" y="4025900"/>
          <p14:tracePt t="73836" x="3911600" y="3956050"/>
          <p14:tracePt t="73853" x="4038600" y="3873500"/>
          <p14:tracePt t="73870" x="4165600" y="3835400"/>
          <p14:tracePt t="73887" x="4432300" y="3765550"/>
          <p14:tracePt t="73903" x="4813300" y="3708400"/>
          <p14:tracePt t="73920" x="5568950" y="3619500"/>
          <p14:tracePt t="73936" x="6140450" y="3543300"/>
          <p14:tracePt t="73953" x="6711950" y="3454400"/>
          <p14:tracePt t="73969" x="7112000" y="3422650"/>
          <p14:tracePt t="73986" x="7226300" y="3422650"/>
          <p14:tracePt t="74048" x="7200900" y="3441700"/>
          <p14:tracePt t="74064" x="7169150" y="3448050"/>
          <p14:tracePt t="74072" x="7162800" y="3454400"/>
          <p14:tracePt t="74087" x="7124700" y="3473450"/>
          <p14:tracePt t="74103" x="7080250" y="3505200"/>
          <p14:tracePt t="74120" x="6902450" y="3600450"/>
          <p14:tracePt t="74136" x="6711950" y="3689350"/>
          <p14:tracePt t="74153" x="6477000" y="3816350"/>
          <p14:tracePt t="74169" x="6184900" y="3962400"/>
          <p14:tracePt t="74186" x="5861050" y="4095750"/>
          <p14:tracePt t="74203" x="5549900" y="4254500"/>
          <p14:tracePt t="74220" x="5276850" y="4432300"/>
          <p14:tracePt t="74236" x="5099050" y="4578350"/>
          <p14:tracePt t="74253" x="5035550" y="4781550"/>
          <p14:tracePt t="74270" x="5010150" y="5010150"/>
          <p14:tracePt t="74286" x="5010150" y="5270500"/>
          <p14:tracePt t="74303" x="5016500" y="5581650"/>
          <p14:tracePt t="74320" x="5238750" y="6076950"/>
          <p14:tracePt t="74337" x="5416550" y="6356350"/>
          <p14:tracePt t="74353" x="5607050" y="6616700"/>
          <p14:tracePt t="74370" x="5746750" y="6762750"/>
          <p14:tracePt t="74386" x="5822950" y="6813550"/>
          <p14:tracePt t="74403" x="5861050" y="6832600"/>
          <p14:tracePt t="74420" x="5873750" y="6832600"/>
          <p14:tracePt t="74436" x="5911850" y="6819900"/>
          <p14:tracePt t="74453" x="5930900" y="6775450"/>
          <p14:tracePt t="74470" x="5943600" y="6737350"/>
          <p14:tracePt t="74486" x="5956300" y="6705600"/>
          <p14:tracePt t="74503" x="5956300" y="6699250"/>
          <p14:tracePt t="74520" x="5956300" y="6673850"/>
          <p14:tracePt t="74536" x="5956300" y="6661150"/>
          <p14:tracePt t="74553" x="5956300" y="6654800"/>
          <p14:tracePt t="74570" x="5956300" y="6597650"/>
          <p14:tracePt t="74586" x="5924550" y="6483350"/>
          <p14:tracePt t="74603" x="5842000" y="6235700"/>
          <p14:tracePt t="74620" x="5721350" y="6026150"/>
          <p14:tracePt t="74636" x="5676900" y="5975350"/>
          <p14:tracePt t="74801" x="5715000" y="5975350"/>
          <p14:tracePt t="74808" x="5873750" y="5962650"/>
          <p14:tracePt t="74820" x="6013450" y="5943600"/>
          <p14:tracePt t="74837" x="6096000" y="5911850"/>
          <p14:tracePt t="74853" x="6076950" y="5899150"/>
          <p14:tracePt t="74870" x="6019800" y="5867400"/>
          <p14:tracePt t="74887" x="5994400" y="5867400"/>
          <p14:tracePt t="74903" x="5981700" y="5867400"/>
          <p14:tracePt t="74920" x="5949950" y="5867400"/>
          <p14:tracePt t="74920" x="5918200" y="5867400"/>
          <p14:tracePt t="74936" x="5861050" y="5867400"/>
          <p14:tracePt t="74953" x="5772150" y="5867400"/>
          <p14:tracePt t="74970" x="5638800" y="5867400"/>
          <p14:tracePt t="74987" x="5410200" y="5867400"/>
          <p14:tracePt t="75003" x="5137150" y="5867400"/>
          <p14:tracePt t="75020" x="4775200" y="5854700"/>
          <p14:tracePt t="75036" x="4324350" y="5803900"/>
          <p14:tracePt t="75053" x="3841750" y="5772150"/>
          <p14:tracePt t="75070" x="3302000" y="5683250"/>
          <p14:tracePt t="75086" x="2933700" y="5626100"/>
          <p14:tracePt t="75103" x="2654300" y="5549900"/>
          <p14:tracePt t="75120" x="2470150" y="5467350"/>
          <p14:tracePt t="75136" x="2444750" y="5435600"/>
          <p14:tracePt t="75153" x="2425700" y="5391150"/>
          <p14:tracePt t="75170" x="2425700" y="5359400"/>
          <p14:tracePt t="75186" x="2425700" y="5314950"/>
          <p14:tracePt t="75203" x="2444750" y="5257800"/>
          <p14:tracePt t="75220" x="2482850" y="5207000"/>
          <p14:tracePt t="75237" x="2533650" y="5162550"/>
          <p14:tracePt t="75253" x="2584450" y="5111750"/>
          <p14:tracePt t="75270" x="2647950" y="5060950"/>
          <p14:tracePt t="75286" x="2692400" y="5010150"/>
          <p14:tracePt t="75303" x="2743200" y="4972050"/>
          <p14:tracePt t="75320" x="2806700" y="4914900"/>
          <p14:tracePt t="75337" x="2819400" y="4902200"/>
          <p14:tracePt t="75353" x="2857500" y="4870450"/>
          <p14:tracePt t="75370" x="2876550" y="4864100"/>
          <p14:tracePt t="75386" x="2882900" y="4864100"/>
          <p14:tracePt t="75403" x="2889250" y="4864100"/>
          <p14:tracePt t="75465" x="2901950" y="4864100"/>
          <p14:tracePt t="75536" x="2908300" y="4864100"/>
          <p14:tracePt t="75632" x="2914650" y="4864100"/>
          <p14:tracePt t="75640" x="2921000" y="4864100"/>
          <p14:tracePt t="75657" x="2927350" y="4864100"/>
          <p14:tracePt t="75670" x="2933700" y="4857750"/>
          <p14:tracePt t="75687" x="2946400" y="4857750"/>
          <p14:tracePt t="75703" x="2965450" y="4857750"/>
          <p14:tracePt t="75721" x="2971800" y="4851400"/>
          <p14:tracePt t="75721" x="2984500" y="4838700"/>
          <p14:tracePt t="75737" x="2990850" y="4832350"/>
          <p14:tracePt t="75753" x="2997200" y="4826000"/>
          <p14:tracePt t="75770" x="3003550" y="4819650"/>
          <p14:tracePt t="75787" x="3016250" y="4806950"/>
          <p14:tracePt t="75803" x="3028950" y="4794250"/>
          <p14:tracePt t="75820" x="3035300" y="4787900"/>
          <p14:tracePt t="75837" x="3041650" y="4781550"/>
          <p14:tracePt t="75856" x="3048000" y="4775200"/>
          <p14:tracePt t="76088" x="3054350" y="4768850"/>
          <p14:tracePt t="76096" x="3060700" y="4768850"/>
          <p14:tracePt t="76104" x="3073400" y="4787900"/>
          <p14:tracePt t="76120" x="3130550" y="4826000"/>
          <p14:tracePt t="76137" x="3308350" y="4876800"/>
          <p14:tracePt t="76153" x="3632200" y="4953000"/>
          <p14:tracePt t="76170" x="4140200" y="5041900"/>
          <p14:tracePt t="76187" x="4699000" y="5092700"/>
          <p14:tracePt t="76203" x="5264150" y="5168900"/>
          <p14:tracePt t="76220" x="5695950" y="5232400"/>
          <p14:tracePt t="76237" x="5905500" y="5232400"/>
          <p14:tracePt t="76253" x="5924550" y="5238750"/>
          <p14:tracePt t="76393" x="5930900" y="5238750"/>
          <p14:tracePt t="76400" x="5918200" y="5226050"/>
          <p14:tracePt t="76409" x="5892800" y="5213350"/>
          <p14:tracePt t="76420" x="5835650" y="5200650"/>
          <p14:tracePt t="76437" x="5638800" y="5162550"/>
          <p14:tracePt t="76453" x="5378450" y="5137150"/>
          <p14:tracePt t="76470" x="5029200" y="5080000"/>
          <p14:tracePt t="76487" x="4603750" y="5016500"/>
          <p14:tracePt t="76504" x="4114800" y="4965700"/>
          <p14:tracePt t="76521" x="3460750" y="4851400"/>
          <p14:tracePt t="76537" x="3041650" y="4819650"/>
          <p14:tracePt t="76553" x="2781300" y="4762500"/>
          <p14:tracePt t="76570" x="2635250" y="4749800"/>
          <p14:tracePt t="76587" x="2559050" y="4724400"/>
          <p14:tracePt t="76603" x="2533650" y="4711700"/>
          <p14:tracePt t="76620" x="2520950" y="4711700"/>
          <p14:tracePt t="76737" x="2508250" y="4711700"/>
          <p14:tracePt t="76745" x="2501900" y="4711700"/>
          <p14:tracePt t="76754" x="2489200" y="4711700"/>
          <p14:tracePt t="76771" x="2482850" y="4724400"/>
          <p14:tracePt t="76787" x="2470150" y="4718050"/>
          <p14:tracePt t="76804" x="2451100" y="4679950"/>
          <p14:tracePt t="76820" x="2444750" y="4635500"/>
          <p14:tracePt t="76837" x="2432050" y="4622800"/>
          <p14:tracePt t="76854" x="2381250" y="4565650"/>
          <p14:tracePt t="76870" x="2298700" y="4508500"/>
          <p14:tracePt t="76887" x="2241550" y="4470400"/>
          <p14:tracePt t="76904" x="2228850" y="4406900"/>
          <p14:tracePt t="76920" x="2228850" y="4311650"/>
          <p14:tracePt t="76937" x="2228850" y="4248150"/>
          <p14:tracePt t="76954" x="2228850" y="4165600"/>
          <p14:tracePt t="76970" x="2254250" y="4083050"/>
          <p14:tracePt t="76987" x="2336800" y="3975100"/>
          <p14:tracePt t="77004" x="2406650" y="3886200"/>
          <p14:tracePt t="77020" x="2514600" y="3771900"/>
          <p14:tracePt t="77037" x="2622550" y="3689350"/>
          <p14:tracePt t="77053" x="2711450" y="3625850"/>
          <p14:tracePt t="77070" x="2800350" y="3581400"/>
          <p14:tracePt t="77087" x="2914650" y="3549650"/>
          <p14:tracePt t="77104" x="3028950" y="3524250"/>
          <p14:tracePt t="77120" x="3136900" y="3524250"/>
          <p14:tracePt t="77121" x="3187700" y="3524250"/>
          <p14:tracePt t="77137" x="3282950" y="3524250"/>
          <p14:tracePt t="77154" x="3314700" y="3536950"/>
          <p14:tracePt t="77170" x="3340100" y="3562350"/>
          <p14:tracePt t="77187" x="3346450" y="3568700"/>
          <p14:tracePt t="77204" x="3352800" y="3575050"/>
          <p14:tracePt t="77220" x="3352800" y="3587750"/>
          <p14:tracePt t="77237" x="3352800" y="3600450"/>
          <p14:tracePt t="77254" x="3346450" y="3638550"/>
          <p14:tracePt t="77270" x="3321050" y="3657600"/>
          <p14:tracePt t="77287" x="3295650" y="3683000"/>
          <p14:tracePt t="77304" x="3270250" y="3695700"/>
          <p14:tracePt t="77320" x="3238500" y="3708400"/>
          <p14:tracePt t="77321" x="3219450" y="3708400"/>
          <p14:tracePt t="77337" x="3175000" y="3727450"/>
          <p14:tracePt t="77354" x="3162300" y="3727450"/>
          <p14:tracePt t="77370" x="3143250" y="3714750"/>
          <p14:tracePt t="77481" x="3187700" y="3708400"/>
          <p14:tracePt t="77489" x="3359150" y="3708400"/>
          <p14:tracePt t="77504" x="3594100" y="3708400"/>
          <p14:tracePt t="77505" x="3879850" y="3708400"/>
          <p14:tracePt t="77521" x="4584700" y="3708400"/>
          <p14:tracePt t="77537" x="5156200" y="3708400"/>
          <p14:tracePt t="77554" x="5429250" y="3708400"/>
          <p14:tracePt t="77570" x="5480050" y="3676650"/>
          <p14:tracePt t="77587" x="5486400" y="3670300"/>
          <p14:tracePt t="77604" x="5518150" y="3644900"/>
          <p14:tracePt t="77620" x="5524500" y="3638550"/>
          <p14:tracePt t="77721" x="5511800" y="3651250"/>
          <p14:tracePt t="77729" x="5473700" y="3657600"/>
          <p14:tracePt t="77737" x="5416550" y="3670300"/>
          <p14:tracePt t="77754" x="5219700" y="3708400"/>
          <p14:tracePt t="77770" x="4902200" y="3765550"/>
          <p14:tracePt t="77787" x="4572000" y="3797300"/>
          <p14:tracePt t="77804" x="4279900" y="3797300"/>
          <p14:tracePt t="77820" x="4038600" y="3797300"/>
          <p14:tracePt t="77837" x="3937000" y="3797300"/>
          <p14:tracePt t="77854" x="3911600" y="3797300"/>
          <p14:tracePt t="77870" x="3892550" y="3797300"/>
          <p14:tracePt t="77887" x="3886200" y="3797300"/>
          <p14:tracePt t="77904" x="3879850" y="3797300"/>
          <p14:tracePt t="77921" x="3829050" y="3797300"/>
          <p14:tracePt t="77937" x="3727450" y="3797300"/>
          <p14:tracePt t="77954" x="3619500" y="3797300"/>
          <p14:tracePt t="77970" x="3524250" y="3797300"/>
          <p14:tracePt t="77987" x="3460750" y="3778250"/>
          <p14:tracePt t="78004" x="3416300" y="3759200"/>
          <p14:tracePt t="78041" x="3409950" y="3752850"/>
          <p14:tracePt t="78057" x="3409950" y="3746500"/>
          <p14:tracePt t="78065" x="3409950" y="3740150"/>
          <p14:tracePt t="78081" x="3409950" y="3721100"/>
          <p14:tracePt t="78089" x="3422650" y="3721100"/>
          <p14:tracePt t="78104" x="3448050" y="3721100"/>
          <p14:tracePt t="78121" x="3657600" y="3721100"/>
          <p14:tracePt t="78137" x="3860800" y="3721100"/>
          <p14:tracePt t="78154" x="4159250" y="3721100"/>
          <p14:tracePt t="78171" x="4464050" y="3721100"/>
          <p14:tracePt t="78187" x="4743450" y="3721100"/>
          <p14:tracePt t="78204" x="4953000" y="3721100"/>
          <p14:tracePt t="78220" x="5041900" y="3721100"/>
          <p14:tracePt t="78237" x="5086350" y="3721100"/>
          <p14:tracePt t="78313" x="5099050" y="3721100"/>
          <p14:tracePt t="78321" x="5105400" y="3714750"/>
          <p14:tracePt t="78337" x="5105400" y="3708400"/>
          <p14:tracePt t="78354" x="5105400" y="3702050"/>
          <p14:tracePt t="78370" x="5105400" y="3689350"/>
          <p14:tracePt t="78387" x="5105400" y="3683000"/>
          <p14:tracePt t="78409" x="5105400" y="3670300"/>
          <p14:tracePt t="78642" x="5111750" y="3663950"/>
          <p14:tracePt t="78649" x="5124450" y="3663950"/>
          <p14:tracePt t="78657" x="5143500" y="3663950"/>
          <p14:tracePt t="78671" x="5181600" y="3663950"/>
          <p14:tracePt t="78687" x="5238750" y="3663950"/>
          <p14:tracePt t="78704" x="5302250" y="3663950"/>
          <p14:tracePt t="78721" x="5359400" y="3670300"/>
          <p14:tracePt t="78721" x="5378450" y="3670300"/>
          <p14:tracePt t="78737" x="5403850" y="3670300"/>
          <p14:tracePt t="78754" x="5416550" y="3670300"/>
          <p14:tracePt t="78771" x="5441950" y="3670300"/>
          <p14:tracePt t="78787" x="5461000" y="3670300"/>
          <p14:tracePt t="78804" x="5492750" y="3670300"/>
          <p14:tracePt t="78821" x="5530850" y="3651250"/>
          <p14:tracePt t="78837" x="5549900" y="3644900"/>
          <p14:tracePt t="78854" x="5568950" y="3632200"/>
          <p14:tracePt t="78871" x="5575300" y="3632200"/>
          <p14:tracePt t="79050" x="5562600" y="3632200"/>
          <p14:tracePt t="79057" x="5549900" y="3632200"/>
          <p14:tracePt t="79071" x="5518150" y="3644900"/>
          <p14:tracePt t="79087" x="5448300" y="3689350"/>
          <p14:tracePt t="79104" x="5372100" y="3765550"/>
          <p14:tracePt t="79121" x="5295900" y="3829050"/>
          <p14:tracePt t="79121" x="5264150" y="3860800"/>
          <p14:tracePt t="79137" x="5219700" y="3905250"/>
          <p14:tracePt t="79154" x="5181600" y="3956050"/>
          <p14:tracePt t="79171" x="5162550" y="3981450"/>
          <p14:tracePt t="79187" x="5156200" y="4019550"/>
          <p14:tracePt t="79204" x="5137150" y="4057650"/>
          <p14:tracePt t="79221" x="5130800" y="4095750"/>
          <p14:tracePt t="79237" x="5130800" y="4133850"/>
          <p14:tracePt t="79254" x="5130800" y="4178300"/>
          <p14:tracePt t="79271" x="5130800" y="4210050"/>
          <p14:tracePt t="79287" x="5149850" y="4248150"/>
          <p14:tracePt t="79304" x="5232400" y="4286250"/>
          <p14:tracePt t="79321" x="5365750" y="4318000"/>
          <p14:tracePt t="79321" x="5467350" y="4330700"/>
          <p14:tracePt t="79337" x="5676900" y="4349750"/>
          <p14:tracePt t="79354" x="5886450" y="4349750"/>
          <p14:tracePt t="79371" x="6064250" y="4349750"/>
          <p14:tracePt t="79388" x="6203950" y="4349750"/>
          <p14:tracePt t="79404" x="6299200" y="4349750"/>
          <p14:tracePt t="79421" x="6343650" y="4349750"/>
          <p14:tracePt t="79438" x="6375400" y="4324350"/>
          <p14:tracePt t="79454" x="6413500" y="4311650"/>
          <p14:tracePt t="79471" x="6432550" y="4286250"/>
          <p14:tracePt t="79487" x="6457950" y="4260850"/>
          <p14:tracePt t="79504" x="6464300" y="4248150"/>
          <p14:tracePt t="79521" x="6464300" y="4235450"/>
          <p14:tracePt t="79521" x="6464300" y="4222750"/>
          <p14:tracePt t="79537" x="6464300" y="4216400"/>
          <p14:tracePt t="79569" x="6464300" y="4203700"/>
          <p14:tracePt t="79585" x="6457950" y="4203700"/>
          <p14:tracePt t="79593" x="6451600" y="4203700"/>
          <p14:tracePt t="79604" x="6432550" y="4203700"/>
          <p14:tracePt t="79621" x="6369050" y="4203700"/>
          <p14:tracePt t="79637" x="6286500" y="4203700"/>
          <p14:tracePt t="79654" x="6242050" y="4191000"/>
          <p14:tracePt t="79671" x="6216650" y="4178300"/>
          <p14:tracePt t="79687" x="6210300" y="4171950"/>
          <p14:tracePt t="79704" x="6210300" y="4146550"/>
          <p14:tracePt t="79721" x="6235700" y="4083050"/>
          <p14:tracePt t="79737" x="6292850" y="4051300"/>
          <p14:tracePt t="79754" x="6299200" y="4038600"/>
          <p14:tracePt t="79785" x="6305550" y="4032250"/>
          <p14:tracePt t="79866" x="6311900" y="4032250"/>
          <p14:tracePt t="79897" x="6318250" y="4032250"/>
          <p14:tracePt t="79905" x="6375400" y="4032250"/>
          <p14:tracePt t="79913" x="6451600" y="4032250"/>
          <p14:tracePt t="79921" x="6502400" y="4032250"/>
          <p14:tracePt t="79938" x="6578600" y="4032250"/>
          <p14:tracePt t="79954" x="6584950" y="4032250"/>
          <p14:tracePt t="80017" x="6604000" y="4025900"/>
          <p14:tracePt t="80129" x="6559550" y="4025900"/>
          <p14:tracePt t="80137" x="6483350" y="4025900"/>
          <p14:tracePt t="80154" x="6235700" y="4095750"/>
          <p14:tracePt t="80171" x="5899150" y="4203700"/>
          <p14:tracePt t="80188" x="5486400" y="4279900"/>
          <p14:tracePt t="80204" x="5067300" y="4324350"/>
          <p14:tracePt t="80221" x="4660900" y="4387850"/>
          <p14:tracePt t="80238" x="4273550" y="4432300"/>
          <p14:tracePt t="80254" x="3848100" y="4483100"/>
          <p14:tracePt t="80271" x="3486150" y="4508500"/>
          <p14:tracePt t="80288" x="3143250" y="4521200"/>
          <p14:tracePt t="80304" x="2863850" y="4521200"/>
          <p14:tracePt t="80321" x="2673350" y="4521200"/>
          <p14:tracePt t="80321" x="2616200" y="4521200"/>
          <p14:tracePt t="80338" x="2514600" y="4457700"/>
          <p14:tracePt t="80354" x="2489200" y="4445000"/>
          <p14:tracePt t="80371" x="2463800" y="4406900"/>
          <p14:tracePt t="80388" x="2444750" y="4394200"/>
          <p14:tracePt t="80404" x="2444750" y="4368800"/>
          <p14:tracePt t="80421" x="2444750" y="4330700"/>
          <p14:tracePt t="80438" x="2444750" y="4273550"/>
          <p14:tracePt t="80454" x="2444750" y="4229100"/>
          <p14:tracePt t="80471" x="2463800" y="4171950"/>
          <p14:tracePt t="80488" x="2482850" y="4127500"/>
          <p14:tracePt t="80504" x="2501900" y="4076700"/>
          <p14:tracePt t="80521" x="2514600" y="4057650"/>
          <p14:tracePt t="80521" x="2520950" y="4044950"/>
          <p14:tracePt t="80538" x="2533650" y="4038600"/>
          <p14:tracePt t="80554" x="2552700" y="4038600"/>
          <p14:tracePt t="80571" x="2571750" y="4038600"/>
          <p14:tracePt t="80588" x="2590800" y="4038600"/>
          <p14:tracePt t="80605" x="2622550" y="4038600"/>
          <p14:tracePt t="80621" x="2647950" y="4064000"/>
          <p14:tracePt t="80638" x="2660650" y="4083050"/>
          <p14:tracePt t="80654" x="2673350" y="4095750"/>
          <p14:tracePt t="80671" x="2673350" y="4102100"/>
          <p14:tracePt t="80688" x="2673350" y="4108450"/>
          <p14:tracePt t="80705" x="2673350" y="4127500"/>
          <p14:tracePt t="80794" x="2673350" y="4133850"/>
          <p14:tracePt t="80801" x="2660650" y="4133850"/>
          <p14:tracePt t="80809" x="2622550" y="4133850"/>
          <p14:tracePt t="80821" x="2552700" y="4133850"/>
          <p14:tracePt t="80838" x="2324100" y="4127500"/>
          <p14:tracePt t="80855" x="2025650" y="4070350"/>
          <p14:tracePt t="80872" x="1708150" y="3968750"/>
          <p14:tracePt t="80888" x="1441450" y="3854450"/>
          <p14:tracePt t="80905" x="1270000" y="3790950"/>
          <p14:tracePt t="80921" x="1257300" y="3778250"/>
          <p14:tracePt t="81010" x="1250950" y="3784600"/>
          <p14:tracePt t="81026" x="1250950" y="3790950"/>
          <p14:tracePt t="81034" x="1270000" y="3803650"/>
          <p14:tracePt t="81042" x="1320800" y="3803650"/>
          <p14:tracePt t="81054" x="1409700" y="3829050"/>
          <p14:tracePt t="81071" x="1657350" y="3860800"/>
          <p14:tracePt t="81088" x="2006600" y="3905250"/>
          <p14:tracePt t="81104" x="2451100" y="3949700"/>
          <p14:tracePt t="81122" x="3155950" y="4000500"/>
          <p14:tracePt t="81138" x="3556000" y="4000500"/>
          <p14:tracePt t="81154" x="3835400" y="4032250"/>
          <p14:tracePt t="81171" x="4000500" y="4070350"/>
          <p14:tracePt t="81188" x="4089400" y="4108450"/>
          <p14:tracePt t="81204" x="4146550" y="4140200"/>
          <p14:tracePt t="81221" x="4171950" y="4165600"/>
          <p14:tracePt t="81238" x="4184650" y="4178300"/>
          <p14:tracePt t="81254" x="4210050" y="4197350"/>
          <p14:tracePt t="81271" x="4216400" y="4197350"/>
          <p14:tracePt t="81288" x="4229100" y="4210050"/>
          <p14:tracePt t="81305" x="4273550" y="4216400"/>
          <p14:tracePt t="81321" x="4311650" y="4248150"/>
          <p14:tracePt t="81322" x="4330700" y="4254500"/>
          <p14:tracePt t="81338" x="4343400" y="4254500"/>
          <p14:tracePt t="81354" x="4356100" y="4260850"/>
          <p14:tracePt t="81371" x="4400550" y="4298950"/>
          <p14:tracePt t="81388" x="4438650" y="4324350"/>
          <p14:tracePt t="81404" x="4451350" y="4337050"/>
          <p14:tracePt t="81421" x="4476750" y="4362450"/>
          <p14:tracePt t="81438" x="4483100" y="4375150"/>
          <p14:tracePt t="81455" x="4483100" y="4394200"/>
          <p14:tracePt t="81471" x="4483100" y="4406900"/>
          <p14:tracePt t="81488" x="4483100" y="4413250"/>
          <p14:tracePt t="81505" x="4483100" y="4438650"/>
          <p14:tracePt t="81522" x="4457700" y="4451350"/>
          <p14:tracePt t="81538" x="4445000" y="4457700"/>
          <p14:tracePt t="81555" x="4419600" y="4470400"/>
          <p14:tracePt t="81571" x="4413250" y="4476750"/>
          <p14:tracePt t="81588" x="4406900" y="4483100"/>
          <p14:tracePt t="81605" x="4387850" y="4489450"/>
          <p14:tracePt t="81621" x="4368800" y="4502150"/>
          <p14:tracePt t="81638" x="4337050" y="4514850"/>
          <p14:tracePt t="81655" x="4318000" y="4527550"/>
          <p14:tracePt t="81671" x="4292600" y="4533900"/>
          <p14:tracePt t="81688" x="4254500" y="4546600"/>
          <p14:tracePt t="81705" x="4216400" y="4565650"/>
          <p14:tracePt t="81721" x="4171950" y="4572000"/>
          <p14:tracePt t="81738" x="4165600" y="4572000"/>
          <p14:tracePt t="81858" x="4184650" y="4572000"/>
          <p14:tracePt t="81866" x="4229100" y="4552950"/>
          <p14:tracePt t="81874" x="4286250" y="4527550"/>
          <p14:tracePt t="81888" x="4343400" y="4502150"/>
          <p14:tracePt t="81905" x="4540250" y="4451350"/>
          <p14:tracePt t="81921" x="4724400" y="4413250"/>
          <p14:tracePt t="81922" x="4813300" y="4368800"/>
          <p14:tracePt t="81938" x="4959350" y="4356100"/>
          <p14:tracePt t="81955" x="5003800" y="4330700"/>
          <p14:tracePt t="81971" x="5022850" y="4324350"/>
          <p14:tracePt t="82186" x="5029200" y="4318000"/>
          <p14:tracePt t="82194" x="5016500" y="4305300"/>
          <p14:tracePt t="82205" x="4991100" y="4279900"/>
          <p14:tracePt t="82221" x="4940300" y="4260850"/>
          <p14:tracePt t="82238" x="4851400" y="4203700"/>
          <p14:tracePt t="82255" x="4794250" y="4178300"/>
          <p14:tracePt t="82271" x="4762500" y="4165600"/>
          <p14:tracePt t="82288" x="4724400" y="4152900"/>
          <p14:tracePt t="82305" x="4718050" y="4146550"/>
          <p14:tracePt t="82426" x="4762500" y="4133850"/>
          <p14:tracePt t="82434" x="4895850" y="4133850"/>
          <p14:tracePt t="82442" x="5067300" y="4133850"/>
          <p14:tracePt t="82455" x="5283200" y="4133850"/>
          <p14:tracePt t="82471" x="5638800" y="4133850"/>
          <p14:tracePt t="82488" x="5937250" y="4108450"/>
          <p14:tracePt t="82505" x="6096000" y="4108450"/>
          <p14:tracePt t="82521" x="6153150" y="4089400"/>
          <p14:tracePt t="82546" x="6159500" y="4076700"/>
          <p14:tracePt t="82802" x="6203950" y="4076700"/>
          <p14:tracePt t="82810" x="6292850" y="4076700"/>
          <p14:tracePt t="82822" x="6413500" y="4064000"/>
          <p14:tracePt t="82838" x="6762750" y="4006850"/>
          <p14:tracePt t="82855" x="7226300" y="4006850"/>
          <p14:tracePt t="82872" x="7613650" y="3994150"/>
          <p14:tracePt t="82888" x="7874000" y="3994150"/>
          <p14:tracePt t="82905" x="8001000" y="3981450"/>
          <p14:tracePt t="82922" x="8026400" y="3981450"/>
          <p14:tracePt t="83058" x="8007350" y="3981450"/>
          <p14:tracePt t="83066" x="7994650" y="3981450"/>
          <p14:tracePt t="83074" x="7962900" y="3981450"/>
          <p14:tracePt t="83088" x="7956550" y="3981450"/>
          <p14:tracePt t="83105" x="7943850" y="3981450"/>
          <p14:tracePt t="83122" x="7924800" y="3981450"/>
          <p14:tracePt t="83138" x="7918450" y="3981450"/>
          <p14:tracePt t="83155" x="7905750" y="4000500"/>
          <p14:tracePt t="83172" x="7905750" y="4013200"/>
          <p14:tracePt t="83188" x="7905750" y="4038600"/>
          <p14:tracePt t="83205" x="7905750" y="4070350"/>
          <p14:tracePt t="83222" x="7918450" y="4114800"/>
          <p14:tracePt t="83238" x="7937500" y="4140200"/>
          <p14:tracePt t="83255" x="7937500" y="4165600"/>
          <p14:tracePt t="83272" x="7943850" y="4171950"/>
          <p14:tracePt t="83288" x="7950200" y="4191000"/>
          <p14:tracePt t="83305" x="8032750" y="4229100"/>
          <p14:tracePt t="83306" x="8108950" y="4241800"/>
          <p14:tracePt t="83322" x="8178800" y="4241800"/>
          <p14:tracePt t="83323" x="8216900" y="4241800"/>
          <p14:tracePt t="83338" x="8280400" y="4241800"/>
          <p14:tracePt t="83355" x="8299450" y="4241800"/>
          <p14:tracePt t="83372" x="8331200" y="4241800"/>
          <p14:tracePt t="83388" x="8343900" y="4216400"/>
          <p14:tracePt t="83405" x="8369300" y="4197350"/>
          <p14:tracePt t="83422" x="8407400" y="4165600"/>
          <p14:tracePt t="83438" x="8407400" y="4146550"/>
          <p14:tracePt t="83455" x="8407400" y="4133850"/>
          <p14:tracePt t="83471" x="8407400" y="4121150"/>
          <p14:tracePt t="83488" x="8337550" y="4102100"/>
          <p14:tracePt t="83505" x="8216900" y="4089400"/>
          <p14:tracePt t="83522" x="8064500" y="4089400"/>
          <p14:tracePt t="83522" x="7988300" y="4089400"/>
          <p14:tracePt t="83539" x="7797800" y="4127500"/>
          <p14:tracePt t="83555" x="7581900" y="4178300"/>
          <p14:tracePt t="83572" x="7264400" y="4267200"/>
          <p14:tracePt t="83588" x="6743700" y="4425950"/>
          <p14:tracePt t="83605" x="5816600" y="4584700"/>
          <p14:tracePt t="83622" x="4584700" y="4756150"/>
          <p14:tracePt t="83638" x="3035300" y="4965700"/>
          <p14:tracePt t="83655" x="1447800" y="5207000"/>
          <p14:tracePt t="83905" x="342900" y="4787900"/>
          <p14:tracePt t="83922" x="1181100" y="4578350"/>
          <p14:tracePt t="83938" x="1447800" y="4508500"/>
          <p14:tracePt t="83955" x="1581150" y="4464050"/>
          <p14:tracePt t="83972" x="1619250" y="4451350"/>
          <p14:tracePt t="83989" x="1651000" y="4451350"/>
          <p14:tracePt t="84005" x="1657350" y="4445000"/>
          <p14:tracePt t="84050" x="1663700" y="4445000"/>
          <p14:tracePt t="84058" x="1676400" y="4445000"/>
          <p14:tracePt t="84066" x="1689100" y="4445000"/>
          <p14:tracePt t="84074" x="1695450" y="4445000"/>
          <p14:tracePt t="84089" x="1701800" y="4445000"/>
          <p14:tracePt t="84105" x="1727200" y="4445000"/>
          <p14:tracePt t="84122" x="1752600" y="4445000"/>
          <p14:tracePt t="84122" x="1778000" y="4445000"/>
          <p14:tracePt t="84139" x="1822450" y="4476750"/>
          <p14:tracePt t="84155" x="1924050" y="4521200"/>
          <p14:tracePt t="84172" x="2038350" y="4546600"/>
          <p14:tracePt t="84188" x="2184400" y="4597400"/>
          <p14:tracePt t="84205" x="2368550" y="4635500"/>
          <p14:tracePt t="84222" x="2482850" y="4667250"/>
          <p14:tracePt t="84239" x="2628900" y="4711700"/>
          <p14:tracePt t="84256" x="2781300" y="4724400"/>
          <p14:tracePt t="84272" x="2895600" y="4730750"/>
          <p14:tracePt t="84289" x="2984500" y="4730750"/>
          <p14:tracePt t="84305" x="3067050" y="4730750"/>
          <p14:tracePt t="84322" x="3155950" y="4730750"/>
          <p14:tracePt t="84323" x="3194050" y="4730750"/>
          <p14:tracePt t="84339" x="3321050" y="4699000"/>
          <p14:tracePt t="84355" x="3505200" y="4660900"/>
          <p14:tracePt t="84372" x="3689350" y="4610100"/>
          <p14:tracePt t="84389" x="3905250" y="4552950"/>
          <p14:tracePt t="84405" x="4095750" y="4540250"/>
          <p14:tracePt t="84422" x="4248150" y="4489450"/>
          <p14:tracePt t="84439" x="4375150" y="4457700"/>
          <p14:tracePt t="84455" x="4483100" y="4419600"/>
          <p14:tracePt t="84472" x="4565650" y="4387850"/>
          <p14:tracePt t="84489" x="4660900" y="4368800"/>
          <p14:tracePt t="84505" x="4743450" y="4324350"/>
          <p14:tracePt t="84522" x="4845050" y="4279900"/>
          <p14:tracePt t="84522" x="4902200" y="4273550"/>
          <p14:tracePt t="84539" x="5016500" y="4235450"/>
          <p14:tracePt t="84555" x="5073650" y="4229100"/>
          <p14:tracePt t="84572" x="5175250" y="4178300"/>
          <p14:tracePt t="84589" x="5207000" y="4165600"/>
          <p14:tracePt t="84605" x="5238750" y="4140200"/>
          <p14:tracePt t="84622" x="5276850" y="4114800"/>
          <p14:tracePt t="84639" x="5327650" y="4038600"/>
          <p14:tracePt t="84655" x="5353050" y="3968750"/>
          <p14:tracePt t="84672" x="5353050" y="3873500"/>
          <p14:tracePt t="84689" x="5340350" y="3765550"/>
          <p14:tracePt t="84705" x="5238750" y="3638550"/>
          <p14:tracePt t="84722" x="5080000" y="3517900"/>
          <p14:tracePt t="84723" x="4984750" y="3479800"/>
          <p14:tracePt t="84739" x="4768850" y="3416300"/>
          <p14:tracePt t="84756" x="4502150" y="3340100"/>
          <p14:tracePt t="84772" x="4191000" y="3270250"/>
          <p14:tracePt t="84789" x="3886200" y="3200400"/>
          <p14:tracePt t="84805" x="3695700" y="3168650"/>
          <p14:tracePt t="84822" x="3562350" y="3149600"/>
          <p14:tracePt t="84839" x="3498850" y="3149600"/>
          <p14:tracePt t="84855" x="3454400" y="3149600"/>
          <p14:tracePt t="84872" x="3435350" y="3149600"/>
          <p14:tracePt t="84889" x="3409950" y="3162300"/>
          <p14:tracePt t="84905" x="3390900" y="3168650"/>
          <p14:tracePt t="84922" x="3346450" y="3187700"/>
          <p14:tracePt t="84939" x="3314700" y="3206750"/>
          <p14:tracePt t="84955" x="3270250" y="3213100"/>
          <p14:tracePt t="84972" x="3232150" y="3232150"/>
          <p14:tracePt t="84989" x="3175000" y="3270250"/>
          <p14:tracePt t="85006" x="3086100" y="3327400"/>
          <p14:tracePt t="85022" x="2965450" y="3409950"/>
          <p14:tracePt t="85039" x="2806700" y="3530600"/>
          <p14:tracePt t="85055" x="2616200" y="3670300"/>
          <p14:tracePt t="85072" x="2406650" y="3835400"/>
          <p14:tracePt t="85089" x="2146300" y="3994150"/>
          <p14:tracePt t="85105" x="1924050" y="4121150"/>
          <p14:tracePt t="85122" x="1752600" y="4210050"/>
          <p14:tracePt t="85122" x="1625600" y="4267200"/>
          <p14:tracePt t="85139" x="1441450" y="4330700"/>
          <p14:tracePt t="85155" x="1212850" y="4400550"/>
          <p14:tracePt t="85172" x="977900" y="4457700"/>
          <p14:tracePt t="85189" x="762000" y="4521200"/>
          <p14:tracePt t="85205" x="647700" y="4533900"/>
          <p14:tracePt t="85222" x="590550" y="4546600"/>
          <p14:tracePt t="85239" x="533400" y="4552950"/>
          <p14:tracePt t="85256" x="508000" y="4552950"/>
          <p14:tracePt t="85272" x="450850" y="4565650"/>
          <p14:tracePt t="85289" x="393700" y="4591050"/>
          <p14:tracePt t="85305" x="266700" y="4616450"/>
          <p14:tracePt t="85322" x="146050" y="4648200"/>
          <p14:tracePt t="85322" x="38100" y="4692650"/>
          <p14:tracePt t="85505" x="114300" y="4921250"/>
          <p14:tracePt t="85522" x="647700" y="4921250"/>
          <p14:tracePt t="85539" x="1676400" y="4921250"/>
          <p14:tracePt t="85556" x="2082800" y="4921250"/>
          <p14:tracePt t="85572" x="2355850" y="4921250"/>
          <p14:tracePt t="85589" x="2470150" y="4914900"/>
          <p14:tracePt t="85606" x="2482850" y="4914900"/>
          <p14:tracePt t="85627" x="2495550" y="4914900"/>
          <p14:tracePt t="85683" x="2501900" y="4914900"/>
          <p14:tracePt t="85707" x="2508250" y="4908550"/>
          <p14:tracePt t="85739" x="2508250" y="4902200"/>
          <p14:tracePt t="85747" x="2508250" y="4889500"/>
          <p14:tracePt t="85756" x="2508250" y="4876800"/>
          <p14:tracePt t="85779" x="2508250" y="4864100"/>
          <p14:tracePt t="85789" x="2476500" y="4851400"/>
          <p14:tracePt t="85806" x="2381250" y="4813300"/>
          <p14:tracePt t="85822" x="2260600" y="4762500"/>
          <p14:tracePt t="85839" x="2152650" y="4737100"/>
          <p14:tracePt t="85856" x="2051050" y="4692650"/>
          <p14:tracePt t="85872" x="1974850" y="4648200"/>
          <p14:tracePt t="85889" x="1924050" y="4641850"/>
          <p14:tracePt t="85931" x="1917700" y="4635500"/>
          <p14:tracePt t="85963" x="1917700" y="4629150"/>
          <p14:tracePt t="85979" x="1917700" y="4622800"/>
          <p14:tracePt t="85987" x="1917700" y="4603750"/>
          <p14:tracePt t="85995" x="1955800" y="4559300"/>
          <p14:tracePt t="86006" x="1993900" y="4540250"/>
          <p14:tracePt t="86022" x="2044700" y="4514850"/>
          <p14:tracePt t="86039" x="2222500" y="4457700"/>
          <p14:tracePt t="86056" x="2501900" y="4419600"/>
          <p14:tracePt t="86072" x="2749550" y="4349750"/>
          <p14:tracePt t="86089" x="2933700" y="4318000"/>
          <p14:tracePt t="86106" x="2984500" y="4311650"/>
          <p14:tracePt t="86122" x="3009900" y="4305300"/>
          <p14:tracePt t="86219" x="3016250" y="4305300"/>
          <p14:tracePt t="86227" x="3028950" y="4305300"/>
          <p14:tracePt t="86239" x="3054350" y="4305300"/>
          <p14:tracePt t="86256" x="3105150" y="4305300"/>
          <p14:tracePt t="86272" x="3200400" y="4305300"/>
          <p14:tracePt t="86289" x="3333750" y="4305300"/>
          <p14:tracePt t="86306" x="3441700" y="4305300"/>
          <p14:tracePt t="86322" x="3556000" y="4305300"/>
          <p14:tracePt t="86323" x="3594100" y="4305300"/>
          <p14:tracePt t="86339" x="3670300" y="4305300"/>
          <p14:tracePt t="86356" x="3740150" y="4318000"/>
          <p14:tracePt t="86372" x="3822700" y="4349750"/>
          <p14:tracePt t="86389" x="3886200" y="4381500"/>
          <p14:tracePt t="86406" x="3943350" y="4406900"/>
          <p14:tracePt t="86422" x="3987800" y="4438650"/>
          <p14:tracePt t="86439" x="4013200" y="4445000"/>
          <p14:tracePt t="86456" x="4051300" y="4457700"/>
          <p14:tracePt t="86473" x="4064000" y="4476750"/>
          <p14:tracePt t="86490" x="4070350" y="4483100"/>
          <p14:tracePt t="86506" x="4076700" y="4489450"/>
          <p14:tracePt t="86522" x="4076700" y="4495800"/>
          <p14:tracePt t="86523" x="4076700" y="4502150"/>
          <p14:tracePt t="86539" x="4076700" y="4527550"/>
          <p14:tracePt t="86556" x="4076700" y="4533900"/>
          <p14:tracePt t="86587" x="4076700" y="4540250"/>
          <p14:tracePt t="86595" x="4076700" y="4559300"/>
          <p14:tracePt t="86606" x="4070350" y="4559300"/>
          <p14:tracePt t="86622" x="4013200" y="4578350"/>
          <p14:tracePt t="86639" x="3917950" y="4584700"/>
          <p14:tracePt t="86656" x="3740150" y="4610100"/>
          <p14:tracePt t="86672" x="3492500" y="4641850"/>
          <p14:tracePt t="86689" x="3130550" y="4667250"/>
          <p14:tracePt t="86706" x="2705100" y="4667250"/>
          <p14:tracePt t="86707" x="2495550" y="4667250"/>
          <p14:tracePt t="86723" x="2114550" y="4667250"/>
          <p14:tracePt t="86739" x="1905000" y="4667250"/>
          <p14:tracePt t="86757" x="1822450" y="4667250"/>
          <p14:tracePt t="86772" x="1816100" y="4660900"/>
          <p14:tracePt t="86789" x="1822450" y="4616450"/>
          <p14:tracePt t="86806" x="1835150" y="4584700"/>
          <p14:tracePt t="86822" x="1866900" y="4533900"/>
          <p14:tracePt t="86839" x="1885950" y="4502150"/>
          <p14:tracePt t="86856" x="1898650" y="4464050"/>
          <p14:tracePt t="86873" x="1917700" y="4451350"/>
          <p14:tracePt t="86889" x="1924050" y="4432300"/>
          <p14:tracePt t="86906" x="1930400" y="4432300"/>
          <p14:tracePt t="86923" x="1981200" y="4413250"/>
          <p14:tracePt t="86939" x="2032000" y="4413250"/>
          <p14:tracePt t="86956" x="2127250" y="4381500"/>
          <p14:tracePt t="86973" x="2273300" y="4362450"/>
          <p14:tracePt t="86990" x="2419350" y="4337050"/>
          <p14:tracePt t="87006" x="2520950" y="4311650"/>
          <p14:tracePt t="87023" x="2546350" y="4305300"/>
          <p14:tracePt t="87039" x="2552700" y="4305300"/>
          <p14:tracePt t="87099" x="2559050" y="4305300"/>
          <p14:tracePt t="87131" x="2559050" y="4311650"/>
          <p14:tracePt t="87155" x="2559050" y="4318000"/>
          <p14:tracePt t="87164" x="2559050" y="4324350"/>
          <p14:tracePt t="87173" x="2552700" y="4337050"/>
          <p14:tracePt t="87190" x="2540000" y="4343400"/>
          <p14:tracePt t="87211" x="2520950" y="4349750"/>
          <p14:tracePt t="87223" x="2514600" y="4356100"/>
          <p14:tracePt t="87239" x="2501900" y="4375150"/>
          <p14:tracePt t="87256" x="2482850" y="4387850"/>
          <p14:tracePt t="87273" x="2470150" y="4413250"/>
          <p14:tracePt t="87289" x="2470150" y="4451350"/>
          <p14:tracePt t="87306" x="2470150" y="4495800"/>
          <p14:tracePt t="87323" x="2482850" y="4552950"/>
          <p14:tracePt t="87323" x="2540000" y="4584700"/>
          <p14:tracePt t="87339" x="2787650" y="4641850"/>
          <p14:tracePt t="87356" x="3155950" y="4673600"/>
          <p14:tracePt t="87373" x="3689350" y="4673600"/>
          <p14:tracePt t="87389" x="4330700" y="4673600"/>
          <p14:tracePt t="87406" x="4762500" y="4692650"/>
          <p14:tracePt t="87422" x="5086350" y="4692650"/>
          <p14:tracePt t="87439" x="5213350" y="4692650"/>
          <p14:tracePt t="87456" x="5245100" y="4692650"/>
          <p14:tracePt t="87499" x="5251450" y="4699000"/>
          <p14:tracePt t="87507" x="5251450" y="4705350"/>
          <p14:tracePt t="87523" x="5245100" y="4718050"/>
          <p14:tracePt t="87539" x="5238750" y="4749800"/>
          <p14:tracePt t="87547" x="5238750" y="4756150"/>
          <p14:tracePt t="87556" x="5232400" y="4762500"/>
          <p14:tracePt t="87573" x="5213350" y="4806950"/>
          <p14:tracePt t="87589" x="5187950" y="4838700"/>
          <p14:tracePt t="87606" x="5149850" y="4889500"/>
          <p14:tracePt t="87623" x="5124450" y="4933950"/>
          <p14:tracePt t="87639" x="5086350" y="4984750"/>
          <p14:tracePt t="87656" x="5054600" y="5029200"/>
          <p14:tracePt t="87673" x="5010150" y="5080000"/>
          <p14:tracePt t="87689" x="4965700" y="5149850"/>
          <p14:tracePt t="87706" x="4953000" y="5175250"/>
          <p14:tracePt t="87723" x="4933950" y="5219700"/>
          <p14:tracePt t="87740" x="4933950" y="5226050"/>
          <p14:tracePt t="87756" x="4953000" y="5257800"/>
          <p14:tracePt t="87773" x="4984750" y="5270500"/>
          <p14:tracePt t="87789" x="5054600" y="5276850"/>
          <p14:tracePt t="87806" x="5137150" y="5276850"/>
          <p14:tracePt t="87823" x="5238750" y="5276850"/>
          <p14:tracePt t="87839" x="5308600" y="5276850"/>
          <p14:tracePt t="87856" x="5365750" y="5213350"/>
          <p14:tracePt t="87873" x="5384800" y="5149850"/>
          <p14:tracePt t="87890" x="5397500" y="5054600"/>
          <p14:tracePt t="87907" x="5397500" y="4959350"/>
          <p14:tracePt t="87907" x="5397500" y="4908550"/>
          <p14:tracePt t="87923" x="5378450" y="4762500"/>
          <p14:tracePt t="87940" x="5264150" y="4635500"/>
          <p14:tracePt t="87956" x="5105400" y="4502150"/>
          <p14:tracePt t="87973" x="4933950" y="4368800"/>
          <p14:tracePt t="87989" x="4743450" y="4248150"/>
          <p14:tracePt t="88006" x="4572000" y="4152900"/>
          <p14:tracePt t="88023" x="4349750" y="4070350"/>
          <p14:tracePt t="88039" x="4127500" y="3962400"/>
          <p14:tracePt t="88056" x="3898900" y="3905250"/>
          <p14:tracePt t="88073" x="3683000" y="3854450"/>
          <p14:tracePt t="88089" x="3536950" y="3829050"/>
          <p14:tracePt t="88106" x="3390900" y="3816350"/>
          <p14:tracePt t="88123" x="3340100" y="3816350"/>
          <p14:tracePt t="88123" x="3327400" y="3816350"/>
          <p14:tracePt t="88139" x="3308350" y="3816350"/>
          <p14:tracePt t="88156" x="3295650" y="3816350"/>
          <p14:tracePt t="88174" x="3282950" y="3822700"/>
          <p14:tracePt t="88189" x="3276600" y="3835400"/>
          <p14:tracePt t="88206" x="3238500" y="3867150"/>
          <p14:tracePt t="88223" x="3219450" y="3886200"/>
          <p14:tracePt t="88239" x="3200400" y="3905250"/>
          <p14:tracePt t="88256" x="3187700" y="3930650"/>
          <p14:tracePt t="88273" x="3168650" y="3956050"/>
          <p14:tracePt t="88289" x="3168650" y="3962400"/>
          <p14:tracePt t="88306" x="3168650" y="3987800"/>
          <p14:tracePt t="88323" x="3162300" y="4000500"/>
          <p14:tracePt t="88323" x="3162300" y="4013200"/>
          <p14:tracePt t="88339" x="3162300" y="4038600"/>
          <p14:tracePt t="88356" x="3162300" y="4083050"/>
          <p14:tracePt t="88373" x="3162300" y="4133850"/>
          <p14:tracePt t="88389" x="3162300" y="4191000"/>
          <p14:tracePt t="88406" x="3162300" y="4248150"/>
          <p14:tracePt t="88423" x="3162300" y="4305300"/>
          <p14:tracePt t="88439" x="3162300" y="4349750"/>
          <p14:tracePt t="88456" x="3162300" y="4368800"/>
          <p14:tracePt t="88473" x="3168650" y="4387850"/>
          <p14:tracePt t="88490" x="3181350" y="4394200"/>
          <p14:tracePt t="88506" x="3200400" y="4394200"/>
          <p14:tracePt t="88523" x="3225800" y="4394200"/>
          <p14:tracePt t="88523" x="3244850" y="4394200"/>
          <p14:tracePt t="88540" x="3257550" y="4394200"/>
          <p14:tracePt t="88556" x="3282950" y="4381500"/>
          <p14:tracePt t="88573" x="3308350" y="4356100"/>
          <p14:tracePt t="88589" x="3314700" y="4330700"/>
          <p14:tracePt t="88606" x="3314700" y="4305300"/>
          <p14:tracePt t="88623" x="3327400" y="4286250"/>
          <p14:tracePt t="88639" x="3327400" y="4260850"/>
          <p14:tracePt t="88656" x="3327400" y="4254500"/>
          <p14:tracePt t="88673" x="3327400" y="4229100"/>
          <p14:tracePt t="88690" x="3327400" y="4222750"/>
          <p14:tracePt t="88706" x="3327400" y="4197350"/>
          <p14:tracePt t="88723" x="3327400" y="4191000"/>
          <p14:tracePt t="88747" x="3327400" y="4184650"/>
          <p14:tracePt t="88811" x="3321050" y="4178300"/>
          <p14:tracePt t="88884" x="3314700" y="4197350"/>
          <p14:tracePt t="88899" x="3314700" y="4203700"/>
          <p14:tracePt t="88907" x="3314700" y="4216400"/>
          <p14:tracePt t="88923" x="3314700" y="4241800"/>
          <p14:tracePt t="88940" x="3314700" y="4254500"/>
          <p14:tracePt t="88956" x="3314700" y="4267200"/>
          <p14:tracePt t="88973" x="3314700" y="4273550"/>
          <p14:tracePt t="89163" x="3314700" y="4260850"/>
          <p14:tracePt t="89172" x="3314700" y="4254500"/>
          <p14:tracePt t="89179" x="3314700" y="4241800"/>
          <p14:tracePt t="89195" x="3314700" y="4222750"/>
          <p14:tracePt t="89211" x="3321050" y="4216400"/>
          <p14:tracePt t="89223" x="3327400" y="4210050"/>
          <p14:tracePt t="89240" x="3340100" y="4197350"/>
          <p14:tracePt t="89256" x="3346450" y="4184650"/>
          <p14:tracePt t="89273" x="3359150" y="4171950"/>
          <p14:tracePt t="89290" x="3384550" y="4146550"/>
          <p14:tracePt t="89306" x="3409950" y="4089400"/>
          <p14:tracePt t="89323" x="3429000" y="4032250"/>
          <p14:tracePt t="89340" x="3435350" y="4013200"/>
          <p14:tracePt t="89356" x="3435350" y="3987800"/>
          <p14:tracePt t="89373" x="3435350" y="3975100"/>
          <p14:tracePt t="89390" x="3435350" y="3949700"/>
          <p14:tracePt t="89484" x="3435350" y="3943350"/>
          <p14:tracePt t="89508" x="3429000" y="3943350"/>
          <p14:tracePt t="89516" x="3416300" y="3956050"/>
          <p14:tracePt t="89532" x="3409950" y="3962400"/>
          <p14:tracePt t="89548" x="3403600" y="3975100"/>
          <p14:tracePt t="89684" x="3403600" y="3981450"/>
          <p14:tracePt t="89700" x="3403600" y="3994150"/>
          <p14:tracePt t="89716" x="3403600" y="4006850"/>
          <p14:tracePt t="89724" x="3403600" y="4013200"/>
          <p14:tracePt t="89740" x="3403600" y="4019550"/>
          <p14:tracePt t="89757" x="3403600" y="4044950"/>
          <p14:tracePt t="89773" x="3403600" y="4051300"/>
          <p14:tracePt t="89790" x="3403600" y="4070350"/>
          <p14:tracePt t="93444" x="3403600" y="4076700"/>
          <p14:tracePt t="93492" x="3409950" y="4076700"/>
          <p14:tracePt t="93500" x="3416300" y="4076700"/>
          <p14:tracePt t="93508" x="3429000" y="4076700"/>
          <p14:tracePt t="93524" x="3460750" y="4076700"/>
          <p14:tracePt t="93525" x="3517900" y="4095750"/>
          <p14:tracePt t="93541" x="3575050" y="41084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Distribution of </a:t>
            </a:r>
            <a:r>
              <a:rPr lang="en-CA" sz="4800" b="1" dirty="0" err="1" smtClean="0">
                <a:latin typeface="+mn-lt"/>
              </a:rPr>
              <a:t>ExoPlanets</a:t>
            </a:r>
            <a:endParaRPr lang="en-CA" sz="4800" b="1" dirty="0">
              <a:latin typeface="+mn-lt"/>
            </a:endParaRPr>
          </a:p>
        </p:txBody>
      </p:sp>
      <p:sp>
        <p:nvSpPr>
          <p:cNvPr id="3" name="Rectangle 2"/>
          <p:cNvSpPr/>
          <p:nvPr/>
        </p:nvSpPr>
        <p:spPr>
          <a:xfrm>
            <a:off x="834224" y="2409372"/>
            <a:ext cx="7772400" cy="2308324"/>
          </a:xfrm>
          <a:prstGeom prst="rect">
            <a:avLst/>
          </a:prstGeom>
        </p:spPr>
        <p:txBody>
          <a:bodyPr wrap="square">
            <a:spAutoFit/>
          </a:bodyPr>
          <a:lstStyle/>
          <a:p>
            <a:pPr lvl="0"/>
            <a:r>
              <a:rPr lang="en-CA" sz="2400" dirty="0">
                <a:solidFill>
                  <a:prstClr val="black"/>
                </a:solidFill>
              </a:rPr>
              <a:t>As we now explore many other stellar-planetary systems, we see no strong evidence of such simplistic relationships. Still there may be something of a regular organization. </a:t>
            </a:r>
            <a:endParaRPr lang="en-CA" sz="2400" dirty="0" smtClean="0">
              <a:solidFill>
                <a:prstClr val="black"/>
              </a:solidFill>
            </a:endParaRPr>
          </a:p>
          <a:p>
            <a:pPr lvl="0"/>
            <a:endParaRPr lang="en-CA" sz="2400" dirty="0" smtClean="0">
              <a:solidFill>
                <a:prstClr val="black"/>
              </a:solidFill>
            </a:endParaRPr>
          </a:p>
          <a:p>
            <a:pPr lvl="0"/>
            <a:r>
              <a:rPr lang="en-CA" sz="2400" dirty="0" smtClean="0">
                <a:solidFill>
                  <a:prstClr val="black"/>
                </a:solidFill>
              </a:rPr>
              <a:t>This diagram from a current paper argues that there is…   </a:t>
            </a:r>
          </a:p>
          <a:p>
            <a:pPr lvl="0"/>
            <a:endParaRPr lang="en-CA" sz="2400"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9826485"/>
      </p:ext>
    </p:extLst>
  </p:cSld>
  <p:clrMapOvr>
    <a:masterClrMapping/>
  </p:clrMapOvr>
  <mc:AlternateContent xmlns:mc="http://schemas.openxmlformats.org/markup-compatibility/2006" xmlns:p14="http://schemas.microsoft.com/office/powerpoint/2010/main">
    <mc:Choice Requires="p14">
      <p:transition spd="slow" p14:dur="2000" advTm="21108"/>
    </mc:Choice>
    <mc:Fallback xmlns="">
      <p:transition spd="slow" advTm="2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48" x="5880100" y="4705350"/>
          <p14:tracePt t="1056" x="5753100" y="4679950"/>
          <p14:tracePt t="1074" x="5251450" y="4476750"/>
          <p14:tracePt t="1090" x="4483100" y="4171950"/>
          <p14:tracePt t="1107" x="3651250" y="3829050"/>
          <p14:tracePt t="1124" x="3213100" y="3600450"/>
          <p14:tracePt t="1140" x="3060700" y="3511550"/>
          <p14:tracePt t="1156" x="3016250" y="3498850"/>
          <p14:tracePt t="1552" x="3016250" y="3473450"/>
          <p14:tracePt t="1560" x="3022600" y="3448050"/>
          <p14:tracePt t="1573" x="3041650" y="3429000"/>
          <p14:tracePt t="1590" x="3054350" y="3384550"/>
          <p14:tracePt t="1608" x="3054350" y="3289300"/>
          <p14:tracePt t="1608" x="3054350" y="3251200"/>
          <p14:tracePt t="1624" x="3041650" y="3130550"/>
          <p14:tracePt t="1640" x="2978150" y="2978150"/>
          <p14:tracePt t="1657" x="2940050" y="2863850"/>
          <p14:tracePt t="1673" x="2933700" y="2749550"/>
          <p14:tracePt t="1690" x="2933700" y="2641600"/>
          <p14:tracePt t="1707" x="2933700" y="2533650"/>
          <p14:tracePt t="1723" x="2933700" y="2470150"/>
          <p14:tracePt t="1740" x="2933700" y="2400300"/>
          <p14:tracePt t="1756" x="2933700" y="2355850"/>
          <p14:tracePt t="1773" x="2933700" y="2305050"/>
          <p14:tracePt t="1790" x="2933700" y="2266950"/>
          <p14:tracePt t="1806" x="2921000" y="2235200"/>
          <p14:tracePt t="1824" x="2921000" y="2197100"/>
          <p14:tracePt t="1840" x="2921000" y="2178050"/>
          <p14:tracePt t="1857" x="2921000" y="2165350"/>
          <p14:tracePt t="1873" x="2921000" y="2159000"/>
          <p14:tracePt t="1952" x="2933700" y="2146300"/>
          <p14:tracePt t="1960" x="2965450" y="2159000"/>
          <p14:tracePt t="1973" x="3016250" y="2171700"/>
          <p14:tracePt t="1990" x="3149600" y="2235200"/>
          <p14:tracePt t="2007" x="3270250" y="2266950"/>
          <p14:tracePt t="2024" x="3409950" y="2298700"/>
          <p14:tracePt t="2040" x="3492500" y="2330450"/>
          <p14:tracePt t="2057" x="3536950" y="2343150"/>
          <p14:tracePt t="2073" x="3549650" y="2343150"/>
          <p14:tracePt t="2090" x="3568700" y="2349500"/>
          <p14:tracePt t="2107" x="3594100" y="2362200"/>
          <p14:tracePt t="2128" x="3606800" y="2362200"/>
          <p14:tracePt t="2140" x="3613150" y="2362200"/>
          <p14:tracePt t="2157" x="3619500" y="2374900"/>
          <p14:tracePt t="2173" x="3632200" y="2374900"/>
          <p14:tracePt t="2190" x="3651250" y="2374900"/>
          <p14:tracePt t="2207" x="3657600" y="2374900"/>
          <p14:tracePt t="2223" x="3670300" y="2374900"/>
          <p14:tracePt t="2240" x="3727450" y="2374900"/>
          <p14:tracePt t="2257" x="3803650" y="2317750"/>
          <p14:tracePt t="2273" x="3873500" y="2254250"/>
          <p14:tracePt t="2290" x="3924300" y="2216150"/>
          <p14:tracePt t="2307" x="3962400" y="2165350"/>
          <p14:tracePt t="2324" x="3987800" y="2139950"/>
          <p14:tracePt t="2368" x="3994150" y="2133600"/>
          <p14:tracePt t="2464" x="3994150" y="2127250"/>
          <p14:tracePt t="2504" x="3987800" y="2127250"/>
          <p14:tracePt t="2704" x="3987800" y="2133600"/>
          <p14:tracePt t="2720" x="3994150" y="2133600"/>
          <p14:tracePt t="2728" x="4019550" y="2133600"/>
          <p14:tracePt t="2740" x="4025900" y="2133600"/>
          <p14:tracePt t="2757" x="4089400" y="2133600"/>
          <p14:tracePt t="2773" x="4159250" y="2133600"/>
          <p14:tracePt t="2790" x="4210050" y="2146300"/>
          <p14:tracePt t="2808" x="4273550" y="2171700"/>
          <p14:tracePt t="2808" x="4324350" y="2197100"/>
          <p14:tracePt t="2823" x="4356100" y="2216150"/>
          <p14:tracePt t="2840" x="4445000" y="2266950"/>
          <p14:tracePt t="2857" x="4470400" y="2273300"/>
          <p14:tracePt t="2873" x="4527550" y="2292350"/>
          <p14:tracePt t="2890" x="4572000" y="2317750"/>
          <p14:tracePt t="2907" x="4622800" y="2336800"/>
          <p14:tracePt t="2923" x="4686300" y="2368550"/>
          <p14:tracePt t="2940" x="4705350" y="2374900"/>
          <p14:tracePt t="2957" x="4724400" y="2374900"/>
          <p14:tracePt t="2973" x="4743450" y="2381250"/>
          <p14:tracePt t="3104" x="4730750" y="2381250"/>
          <p14:tracePt t="3112" x="4705350" y="2381250"/>
          <p14:tracePt t="3124" x="4673600" y="2381250"/>
          <p14:tracePt t="3140" x="4584700" y="2381250"/>
          <p14:tracePt t="3157" x="4476750" y="2381250"/>
          <p14:tracePt t="3173" x="4349750" y="2374900"/>
          <p14:tracePt t="3190" x="4279900" y="2355850"/>
          <p14:tracePt t="3207" x="4260850" y="2355850"/>
          <p14:tracePt t="3640" x="4254500" y="2349500"/>
          <p14:tracePt t="3656" x="4267200" y="2324100"/>
          <p14:tracePt t="3664" x="4273550" y="2317750"/>
          <p14:tracePt t="3674" x="4298950" y="2317750"/>
          <p14:tracePt t="3690" x="4343400" y="2317750"/>
          <p14:tracePt t="3707" x="4400550" y="2317750"/>
          <p14:tracePt t="3724" x="4445000" y="2330450"/>
          <p14:tracePt t="3740" x="4457700" y="2336800"/>
          <p14:tracePt t="3757" x="4483100" y="2355850"/>
          <p14:tracePt t="3774" x="4514850" y="2355850"/>
          <p14:tracePt t="3791" x="4572000" y="2355850"/>
          <p14:tracePt t="3807" x="4762500" y="2343150"/>
          <p14:tracePt t="3824" x="5029200" y="2260600"/>
          <p14:tracePt t="3825" x="5187950" y="2247900"/>
          <p14:tracePt t="3840" x="5549900" y="2203450"/>
          <p14:tracePt t="3857" x="5880100" y="2203450"/>
          <p14:tracePt t="3874" x="5975350" y="2216150"/>
          <p14:tracePt t="3891" x="5988050" y="2241550"/>
          <p14:tracePt t="3907" x="5988050" y="2298700"/>
          <p14:tracePt t="3924" x="5956300" y="2330450"/>
          <p14:tracePt t="3940" x="5956300" y="2343150"/>
          <p14:tracePt t="3957" x="5956300" y="2349500"/>
          <p14:tracePt t="4009" x="5962650" y="2355850"/>
          <p14:tracePt t="4056" x="5949950" y="2368550"/>
          <p14:tracePt t="4064" x="5937250" y="2400300"/>
          <p14:tracePt t="4074" x="5924550" y="2419350"/>
          <p14:tracePt t="4090" x="5911850" y="2425700"/>
          <p14:tracePt t="4112" x="5905500" y="2432050"/>
          <p14:tracePt t="4144" x="5892800" y="2432050"/>
          <p14:tracePt t="4153" x="5886450" y="2432050"/>
          <p14:tracePt t="4168" x="5873750" y="2425700"/>
          <p14:tracePt t="4184" x="5867400" y="2419350"/>
          <p14:tracePt t="4200" x="5842000" y="2406650"/>
          <p14:tracePt t="4216" x="5816600" y="2400300"/>
          <p14:tracePt t="4224" x="5810250" y="2393950"/>
          <p14:tracePt t="4240" x="5791200" y="2381250"/>
          <p14:tracePt t="4257" x="5784850" y="2374900"/>
          <p14:tracePt t="4274" x="5759450" y="2368550"/>
          <p14:tracePt t="4360" x="5753100" y="2368550"/>
          <p14:tracePt t="4384" x="5746750" y="2368550"/>
          <p14:tracePt t="4424" x="5727700" y="2368550"/>
          <p14:tracePt t="4432" x="5721350" y="2368550"/>
          <p14:tracePt t="4448" x="5702300" y="2368550"/>
          <p14:tracePt t="4457" x="5664200" y="2374900"/>
          <p14:tracePt t="4474" x="5626100" y="2432050"/>
          <p14:tracePt t="4490" x="5568950" y="2527300"/>
          <p14:tracePt t="4508" x="5537200" y="2628900"/>
          <p14:tracePt t="4524" x="5486400" y="2743200"/>
          <p14:tracePt t="4541" x="5454650" y="2863850"/>
          <p14:tracePt t="4558" x="5441950" y="2927350"/>
          <p14:tracePt t="4574" x="5435600" y="2952750"/>
          <p14:tracePt t="4591" x="5429250" y="2971800"/>
          <p14:tracePt t="4607" x="5429250" y="2978150"/>
          <p14:tracePt t="4697" x="5429250" y="2984500"/>
          <p14:tracePt t="4984" x="5429250" y="2978150"/>
          <p14:tracePt t="5017" x="5416550" y="2971800"/>
          <p14:tracePt t="5097" x="5410200" y="2965450"/>
          <p14:tracePt t="5145" x="5403850" y="2965450"/>
          <p14:tracePt t="5161" x="5391150" y="2952750"/>
          <p14:tracePt t="5169" x="5372100" y="2933700"/>
          <p14:tracePt t="5184" x="5365750" y="2927350"/>
          <p14:tracePt t="5192" x="5353050" y="2914650"/>
          <p14:tracePt t="5207" x="5346700" y="2901950"/>
          <p14:tracePt t="5224" x="5321300" y="2889250"/>
          <p14:tracePt t="5241" x="5276850" y="2889250"/>
          <p14:tracePt t="5257" x="5232400" y="2889250"/>
          <p14:tracePt t="5274" x="5219700" y="2889250"/>
          <p14:tracePt t="5291" x="5187950" y="2914650"/>
          <p14:tracePt t="5308" x="5181600" y="2971800"/>
          <p14:tracePt t="5324" x="5181600" y="2997200"/>
          <p14:tracePt t="5341" x="5175250" y="3028950"/>
          <p14:tracePt t="5357" x="5162550" y="3041650"/>
          <p14:tracePt t="5374" x="5156200" y="3054350"/>
          <p14:tracePt t="5449" x="5156200" y="3060700"/>
          <p14:tracePt t="5457" x="5156200" y="3067050"/>
          <p14:tracePt t="5474" x="5149850" y="3098800"/>
          <p14:tracePt t="5491" x="5143500" y="3117850"/>
          <p14:tracePt t="5508" x="5130800" y="3130550"/>
          <p14:tracePt t="5609" x="5130800" y="3124200"/>
          <p14:tracePt t="5633" x="5130800" y="3117850"/>
          <p14:tracePt t="5777" x="5130800" y="3124200"/>
          <p14:tracePt t="5793" x="5130800" y="3136900"/>
          <p14:tracePt t="5809" x="5130800" y="3143250"/>
          <p14:tracePt t="5817" x="5130800" y="3155950"/>
          <p14:tracePt t="5825" x="5137150" y="3168650"/>
          <p14:tracePt t="5841" x="5302250" y="3232150"/>
          <p14:tracePt t="5858" x="5518150" y="3295650"/>
          <p14:tracePt t="5874" x="5581650" y="3333750"/>
          <p14:tracePt t="5890" x="5581650" y="3365500"/>
          <p14:tracePt t="5907" x="5581650" y="3378200"/>
          <p14:tracePt t="5924" x="5568950" y="3416300"/>
          <p14:tracePt t="5940" x="5562600" y="3422650"/>
          <p14:tracePt t="5957" x="5549900" y="3448050"/>
          <p14:tracePt t="5974" x="5543550" y="3460750"/>
          <p14:tracePt t="5991" x="5518150" y="3486150"/>
          <p14:tracePt t="6007" x="5505450" y="3505200"/>
          <p14:tracePt t="6024" x="5480050" y="3524250"/>
          <p14:tracePt t="6040" x="5473700" y="3530600"/>
          <p14:tracePt t="6073" x="5467350" y="3543300"/>
          <p14:tracePt t="6097" x="5467350" y="3556000"/>
          <p14:tracePt t="6105" x="5461000" y="3562350"/>
          <p14:tracePt t="6113" x="5454650" y="3568700"/>
          <p14:tracePt t="6129" x="5448300" y="3581400"/>
          <p14:tracePt t="6209" x="5435600" y="3568700"/>
          <p14:tracePt t="6217" x="5429250" y="3549650"/>
          <p14:tracePt t="6225" x="5429250" y="3536950"/>
          <p14:tracePt t="6241" x="5416550" y="3498850"/>
          <p14:tracePt t="6258" x="5410200" y="3486150"/>
          <p14:tracePt t="6274" x="5403850" y="3479800"/>
          <p14:tracePt t="6291" x="5397500" y="3460750"/>
          <p14:tracePt t="6321" x="5378450" y="3460750"/>
          <p14:tracePt t="6353" x="5372100" y="3467100"/>
          <p14:tracePt t="6361" x="5365750" y="3473450"/>
          <p14:tracePt t="6369" x="5359400" y="3498850"/>
          <p14:tracePt t="6377" x="5359400" y="3536950"/>
          <p14:tracePt t="6391" x="5346700" y="3562350"/>
          <p14:tracePt t="6408" x="5327650" y="3619500"/>
          <p14:tracePt t="6424" x="5321300" y="3676650"/>
          <p14:tracePt t="6425" x="5321300" y="3708400"/>
          <p14:tracePt t="6441" x="5308600" y="3727450"/>
          <p14:tracePt t="6458" x="5308600" y="3771900"/>
          <p14:tracePt t="6474" x="5302250" y="3797300"/>
          <p14:tracePt t="6491" x="5302250" y="3810000"/>
          <p14:tracePt t="6508" x="5302250" y="3835400"/>
          <p14:tracePt t="6524" x="5283200" y="3854450"/>
          <p14:tracePt t="6541" x="5283200" y="3873500"/>
          <p14:tracePt t="6558" x="5283200" y="3886200"/>
          <p14:tracePt t="6617" x="5276850" y="3892550"/>
          <p14:tracePt t="6633" x="5270500" y="3892550"/>
          <p14:tracePt t="6641" x="5257800" y="3892550"/>
          <p14:tracePt t="6658" x="5213350" y="3892550"/>
          <p14:tracePt t="6674" x="5156200" y="3867150"/>
          <p14:tracePt t="6691" x="5048250" y="3790950"/>
          <p14:tracePt t="6708" x="4940300" y="3702050"/>
          <p14:tracePt t="6724" x="4832350" y="3619500"/>
          <p14:tracePt t="6741" x="4762500" y="3562350"/>
          <p14:tracePt t="6758" x="4699000" y="3511550"/>
          <p14:tracePt t="6774" x="4679950" y="3492500"/>
          <p14:tracePt t="6791" x="4641850" y="3460750"/>
          <p14:tracePt t="6808" x="4622800" y="3448050"/>
          <p14:tracePt t="6824" x="4616450" y="3441700"/>
          <p14:tracePt t="6841" x="4610100" y="3441700"/>
          <p14:tracePt t="6873" x="4603750" y="3441700"/>
          <p14:tracePt t="6969" x="4597400" y="3441700"/>
          <p14:tracePt t="6993" x="4597400" y="3448050"/>
          <p14:tracePt t="7009" x="4597400" y="3454400"/>
          <p14:tracePt t="7017" x="4597400" y="3473450"/>
          <p14:tracePt t="7033" x="4597400" y="3479800"/>
          <p14:tracePt t="7041" x="4597400" y="3486150"/>
          <p14:tracePt t="7058" x="4597400" y="3492500"/>
          <p14:tracePt t="7074" x="4597400" y="3511550"/>
          <p14:tracePt t="7091" x="4597400" y="3517900"/>
          <p14:tracePt t="7108" x="4597400" y="3524250"/>
          <p14:tracePt t="7281" x="4597400" y="3530600"/>
          <p14:tracePt t="7361" x="4603750" y="3530600"/>
          <p14:tracePt t="7441" x="4622800" y="3524250"/>
          <p14:tracePt t="9714" x="4610100" y="3530600"/>
          <p14:tracePt t="11250" x="4603750" y="3530600"/>
          <p14:tracePt t="11266" x="4597400" y="3530600"/>
          <p14:tracePt t="12818" x="4597400" y="3524250"/>
          <p14:tracePt t="12850" x="4591050" y="3517900"/>
          <p14:tracePt t="12866" x="4584700" y="3505200"/>
          <p14:tracePt t="12954" x="4578350" y="3505200"/>
          <p14:tracePt t="12978" x="4565650" y="3498850"/>
          <p14:tracePt t="13003" x="4565650" y="3492500"/>
          <p14:tracePt t="13027" x="4565650" y="3486150"/>
          <p14:tracePt t="13058" x="4565650" y="3479800"/>
          <p14:tracePt t="13098" x="4559300" y="34734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Distribution of </a:t>
            </a:r>
            <a:r>
              <a:rPr lang="en-CA" sz="4800" b="1" dirty="0" err="1" smtClean="0">
                <a:latin typeface="+mn-lt"/>
              </a:rPr>
              <a:t>ExoPlanets</a:t>
            </a:r>
            <a:endParaRPr lang="en-CA" sz="4800" b="1" dirty="0">
              <a:latin typeface="+mn-lt"/>
            </a:endParaRPr>
          </a:p>
        </p:txBody>
      </p:sp>
      <p:pic>
        <p:nvPicPr>
          <p:cNvPr id="1026" name="Picture 2" descr="http://www.centauri-dreams.org/wp-content/uploads/2015/03/new_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051" y="1494834"/>
            <a:ext cx="4444444" cy="50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97723" y="6211669"/>
            <a:ext cx="6240028" cy="646331"/>
          </a:xfrm>
          <a:prstGeom prst="rect">
            <a:avLst/>
          </a:prstGeom>
        </p:spPr>
        <p:txBody>
          <a:bodyPr wrap="square">
            <a:spAutoFit/>
          </a:bodyPr>
          <a:lstStyle/>
          <a:p>
            <a:endParaRPr lang="en-CA" dirty="0"/>
          </a:p>
          <a:p>
            <a:r>
              <a:rPr lang="en-CA" dirty="0" err="1" smtClean="0">
                <a:solidFill>
                  <a:srgbClr val="FF0000"/>
                </a:solidFill>
                <a:hlinkClick r:id="rId5"/>
              </a:rPr>
              <a:t>Boivard</a:t>
            </a:r>
            <a:r>
              <a:rPr lang="en-CA" dirty="0" smtClean="0">
                <a:solidFill>
                  <a:srgbClr val="FF0000"/>
                </a:solidFill>
                <a:hlinkClick r:id="rId5"/>
              </a:rPr>
              <a:t> et al,  </a:t>
            </a:r>
            <a:r>
              <a:rPr lang="en-CA" dirty="0" smtClean="0">
                <a:hlinkClick r:id="rId5"/>
              </a:rPr>
              <a:t>https</a:t>
            </a:r>
            <a:r>
              <a:rPr lang="en-CA" dirty="0">
                <a:hlinkClick r:id="rId5"/>
              </a:rPr>
              <a:t>://doi.org/10.1093/mnras/stv221</a:t>
            </a:r>
            <a:r>
              <a:rPr lang="en-CA"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0661195"/>
      </p:ext>
    </p:extLst>
  </p:cSld>
  <p:clrMapOvr>
    <a:masterClrMapping/>
  </p:clrMapOvr>
  <mc:AlternateContent xmlns:mc="http://schemas.openxmlformats.org/markup-compatibility/2006" xmlns:p14="http://schemas.microsoft.com/office/powerpoint/2010/main">
    <mc:Choice Requires="p14">
      <p:transition spd="slow" p14:dur="2000" advTm="30919"/>
    </mc:Choice>
    <mc:Fallback xmlns="">
      <p:transition spd="slow" advTm="3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84" x="4559300" y="3448050"/>
          <p14:tracePt t="1391" x="4559300" y="3441700"/>
          <p14:tracePt t="1402" x="4578350" y="3422650"/>
          <p14:tracePt t="1419" x="4641850" y="3390900"/>
          <p14:tracePt t="1439" x="4540250" y="3390900"/>
          <p14:tracePt t="1452" x="4184650" y="3314700"/>
          <p14:tracePt t="1470" x="2870200" y="3270250"/>
          <p14:tracePt t="1486" x="1390650" y="3270250"/>
          <p14:tracePt t="1503" x="19050" y="3270250"/>
          <p14:tracePt t="3253" x="19050" y="3359150"/>
          <p14:tracePt t="3269" x="50800" y="3422650"/>
          <p14:tracePt t="3286" x="69850" y="3479800"/>
          <p14:tracePt t="3303" x="88900" y="3562350"/>
          <p14:tracePt t="3319" x="88900" y="3625850"/>
          <p14:tracePt t="3320" x="88900" y="3676650"/>
          <p14:tracePt t="3336" x="88900" y="3771900"/>
          <p14:tracePt t="3353" x="76200" y="3848100"/>
          <p14:tracePt t="3369" x="19050" y="3937000"/>
          <p14:tracePt t="3736" x="165100" y="4800600"/>
          <p14:tracePt t="3753" x="387350" y="4940300"/>
          <p14:tracePt t="3770" x="812800" y="5124450"/>
          <p14:tracePt t="3786" x="1270000" y="5340350"/>
          <p14:tracePt t="3803" x="1822450" y="5549900"/>
          <p14:tracePt t="3820" x="2355850" y="5695950"/>
          <p14:tracePt t="3836" x="2724150" y="5816600"/>
          <p14:tracePt t="3853" x="2952750" y="5886450"/>
          <p14:tracePt t="3870" x="3073400" y="5930900"/>
          <p14:tracePt t="3886" x="3130550" y="5962650"/>
          <p14:tracePt t="3903" x="3143250" y="5975350"/>
          <p14:tracePt t="3920" x="3200400" y="5994400"/>
          <p14:tracePt t="3937" x="3251200" y="5994400"/>
          <p14:tracePt t="3953" x="3308350" y="5994400"/>
          <p14:tracePt t="3970" x="3397250" y="5994400"/>
          <p14:tracePt t="3986" x="3524250" y="5994400"/>
          <p14:tracePt t="4003" x="3663950" y="5994400"/>
          <p14:tracePt t="4020" x="3803650" y="5994400"/>
          <p14:tracePt t="4036" x="3949700" y="5988050"/>
          <p14:tracePt t="4053" x="4064000" y="5943600"/>
          <p14:tracePt t="4070" x="4165600" y="5905500"/>
          <p14:tracePt t="4086" x="4248150" y="5886450"/>
          <p14:tracePt t="4103" x="4330700" y="5854700"/>
          <p14:tracePt t="4120" x="4419600" y="5848350"/>
          <p14:tracePt t="4120" x="4464050" y="5835650"/>
          <p14:tracePt t="4137" x="4603750" y="5835650"/>
          <p14:tracePt t="4153" x="4762500" y="5835650"/>
          <p14:tracePt t="4170" x="4953000" y="5835650"/>
          <p14:tracePt t="4186" x="5124450" y="5835650"/>
          <p14:tracePt t="4203" x="5251450" y="5835650"/>
          <p14:tracePt t="4220" x="5346700" y="5835650"/>
          <p14:tracePt t="4236" x="5410200" y="5835650"/>
          <p14:tracePt t="4253" x="5448300" y="5835650"/>
          <p14:tracePt t="4270" x="5467350" y="5848350"/>
          <p14:tracePt t="4286" x="5480050" y="5848350"/>
          <p14:tracePt t="4304" x="5486400" y="5854700"/>
          <p14:tracePt t="4320" x="5492750" y="5861050"/>
          <p14:tracePt t="4336" x="5492750" y="5892800"/>
          <p14:tracePt t="4353" x="5492750" y="5924550"/>
          <p14:tracePt t="4370" x="5492750" y="5969000"/>
          <p14:tracePt t="4386" x="5492750" y="6026150"/>
          <p14:tracePt t="4403" x="5486400" y="6083300"/>
          <p14:tracePt t="4420" x="5461000" y="6153150"/>
          <p14:tracePt t="4436" x="5416550" y="6210300"/>
          <p14:tracePt t="4453" x="5391150" y="6254750"/>
          <p14:tracePt t="4470" x="5365750" y="6280150"/>
          <p14:tracePt t="4486" x="5334000" y="6305550"/>
          <p14:tracePt t="4503" x="5289550" y="6318250"/>
          <p14:tracePt t="4520" x="5245100" y="6318250"/>
          <p14:tracePt t="4520" x="5219700" y="6318250"/>
          <p14:tracePt t="4536" x="5162550" y="6318250"/>
          <p14:tracePt t="4553" x="5105400" y="6318250"/>
          <p14:tracePt t="4570" x="5029200" y="6299200"/>
          <p14:tracePt t="4586" x="4959350" y="6280150"/>
          <p14:tracePt t="4603" x="4876800" y="6235700"/>
          <p14:tracePt t="4620" x="4819650" y="6216650"/>
          <p14:tracePt t="4637" x="4762500" y="6191250"/>
          <p14:tracePt t="4653" x="4718050" y="6172200"/>
          <p14:tracePt t="4670" x="4673600" y="6153150"/>
          <p14:tracePt t="4686" x="4622800" y="6134100"/>
          <p14:tracePt t="4703" x="4546600" y="6102350"/>
          <p14:tracePt t="4720" x="4464050" y="6089650"/>
          <p14:tracePt t="4720" x="4406900" y="6083300"/>
          <p14:tracePt t="4736" x="4298950" y="6070600"/>
          <p14:tracePt t="4753" x="4203700" y="6045200"/>
          <p14:tracePt t="4770" x="4133850" y="6038850"/>
          <p14:tracePt t="4786" x="4089400" y="6026150"/>
          <p14:tracePt t="4803" x="4057650" y="6026150"/>
          <p14:tracePt t="4820" x="4044950" y="6026150"/>
          <p14:tracePt t="4837" x="4032250" y="6026150"/>
          <p14:tracePt t="4864" x="4025900" y="6026150"/>
          <p14:tracePt t="4872" x="4025900" y="6045200"/>
          <p14:tracePt t="4887" x="4025900" y="6070600"/>
          <p14:tracePt t="4903" x="4025900" y="6115050"/>
          <p14:tracePt t="4921" x="4083050" y="6197600"/>
          <p14:tracePt t="4937" x="4159250" y="6248400"/>
          <p14:tracePt t="4953" x="4229100" y="6292850"/>
          <p14:tracePt t="4970" x="4318000" y="6330950"/>
          <p14:tracePt t="4987" x="4400550" y="6362700"/>
          <p14:tracePt t="5003" x="4508500" y="6400800"/>
          <p14:tracePt t="5020" x="4622800" y="6419850"/>
          <p14:tracePt t="5036" x="4699000" y="6445250"/>
          <p14:tracePt t="5053" x="4794250" y="6445250"/>
          <p14:tracePt t="5070" x="4857750" y="6445250"/>
          <p14:tracePt t="5086" x="4908550" y="6432550"/>
          <p14:tracePt t="5103" x="4946650" y="6419850"/>
          <p14:tracePt t="5120" x="4997450" y="6394450"/>
          <p14:tracePt t="5120" x="5048250" y="6369050"/>
          <p14:tracePt t="5137" x="5118100" y="6330950"/>
          <p14:tracePt t="5154" x="5226050" y="6273800"/>
          <p14:tracePt t="5170" x="5340350" y="6223000"/>
          <p14:tracePt t="5187" x="5461000" y="6178550"/>
          <p14:tracePt t="5203" x="5626100" y="6140450"/>
          <p14:tracePt t="5220" x="5772150" y="6089650"/>
          <p14:tracePt t="5237" x="5956300" y="6038850"/>
          <p14:tracePt t="5253" x="6172200" y="5981700"/>
          <p14:tracePt t="5270" x="6419850" y="5943600"/>
          <p14:tracePt t="5287" x="6635750" y="5873750"/>
          <p14:tracePt t="5303" x="6819900" y="5822950"/>
          <p14:tracePt t="5320" x="6965950" y="5772150"/>
          <p14:tracePt t="5320" x="7035800" y="5772150"/>
          <p14:tracePt t="5336" x="7118350" y="5759450"/>
          <p14:tracePt t="5354" x="7162800" y="5753100"/>
          <p14:tracePt t="5371" x="7200900" y="5734050"/>
          <p14:tracePt t="5387" x="7207250" y="5727700"/>
          <p14:tracePt t="5403" x="7219950" y="5721350"/>
          <p14:tracePt t="5420" x="7226300" y="5715000"/>
          <p14:tracePt t="5437" x="7239000" y="5695950"/>
          <p14:tracePt t="5453" x="7239000" y="5651500"/>
          <p14:tracePt t="5470" x="7239000" y="5607050"/>
          <p14:tracePt t="5486" x="7239000" y="5562600"/>
          <p14:tracePt t="5503" x="7239000" y="5511800"/>
          <p14:tracePt t="5520" x="7239000" y="5454650"/>
          <p14:tracePt t="5520" x="7239000" y="5416550"/>
          <p14:tracePt t="5537" x="7239000" y="5372100"/>
          <p14:tracePt t="5553" x="7239000" y="5314950"/>
          <p14:tracePt t="5570" x="7239000" y="5270500"/>
          <p14:tracePt t="5587" x="7239000" y="5232400"/>
          <p14:tracePt t="5603" x="7239000" y="5194300"/>
          <p14:tracePt t="5620" x="7239000" y="5168900"/>
          <p14:tracePt t="5637" x="7239000" y="5143500"/>
          <p14:tracePt t="5653" x="7239000" y="5111750"/>
          <p14:tracePt t="5670" x="7245350" y="5080000"/>
          <p14:tracePt t="5687" x="7258050" y="5067300"/>
          <p14:tracePt t="5703" x="7283450" y="5029200"/>
          <p14:tracePt t="5720" x="7302500" y="4997450"/>
          <p14:tracePt t="5720" x="7315200" y="4991100"/>
          <p14:tracePt t="5737" x="7334250" y="4972050"/>
          <p14:tracePt t="5753" x="7366000" y="4953000"/>
          <p14:tracePt t="5777" x="7372350" y="4953000"/>
          <p14:tracePt t="5787" x="7391400" y="4953000"/>
          <p14:tracePt t="5803" x="7416800" y="4953000"/>
          <p14:tracePt t="5820" x="7467600" y="4978400"/>
          <p14:tracePt t="5837" x="7537450" y="5029200"/>
          <p14:tracePt t="5853" x="7588250" y="5073650"/>
          <p14:tracePt t="5870" x="7639050" y="5124450"/>
          <p14:tracePt t="5887" x="7715250" y="5213350"/>
          <p14:tracePt t="5904" x="7759700" y="5295900"/>
          <p14:tracePt t="5905" x="7766050" y="5321300"/>
          <p14:tracePt t="5920" x="7810500" y="5422900"/>
          <p14:tracePt t="5937" x="7823200" y="5499100"/>
          <p14:tracePt t="5953" x="7823200" y="5568950"/>
          <p14:tracePt t="5970" x="7823200" y="5676900"/>
          <p14:tracePt t="5987" x="7823200" y="5753100"/>
          <p14:tracePt t="6003" x="7823200" y="5816600"/>
          <p14:tracePt t="6020" x="7823200" y="5854700"/>
          <p14:tracePt t="6037" x="7810500" y="5911850"/>
          <p14:tracePt t="6053" x="7791450" y="5943600"/>
          <p14:tracePt t="6070" x="7778750" y="5962650"/>
          <p14:tracePt t="6087" x="7766050" y="5975350"/>
          <p14:tracePt t="6137" x="7759700" y="5981700"/>
          <p14:tracePt t="6169" x="7753350" y="5981700"/>
          <p14:tracePt t="6177" x="7727950" y="5975350"/>
          <p14:tracePt t="6193" x="7715250" y="5943600"/>
          <p14:tracePt t="6204" x="7715250" y="5905500"/>
          <p14:tracePt t="6220" x="7708900" y="5835650"/>
          <p14:tracePt t="6237" x="7708900" y="5759450"/>
          <p14:tracePt t="6253" x="7708900" y="5702300"/>
          <p14:tracePt t="6270" x="7708900" y="5613400"/>
          <p14:tracePt t="6287" x="7708900" y="5549900"/>
          <p14:tracePt t="6304" x="7708900" y="5467350"/>
          <p14:tracePt t="6320" x="7721600" y="5397500"/>
          <p14:tracePt t="6321" x="7721600" y="5372100"/>
          <p14:tracePt t="6337" x="7727950" y="5302250"/>
          <p14:tracePt t="6354" x="7727950" y="5264150"/>
          <p14:tracePt t="6370" x="7727950" y="5226050"/>
          <p14:tracePt t="6387" x="7727950" y="5187950"/>
          <p14:tracePt t="6404" x="7727950" y="5143500"/>
          <p14:tracePt t="6420" x="7727950" y="5105400"/>
          <p14:tracePt t="6437" x="7721600" y="5080000"/>
          <p14:tracePt t="6453" x="7708900" y="5041900"/>
          <p14:tracePt t="6470" x="7696200" y="5003800"/>
          <p14:tracePt t="6487" x="7677150" y="4991100"/>
          <p14:tracePt t="6504" x="7670800" y="4965700"/>
          <p14:tracePt t="6521" x="7664450" y="4959350"/>
          <p14:tracePt t="6641" x="7664450" y="4965700"/>
          <p14:tracePt t="6649" x="7664450" y="4972050"/>
          <p14:tracePt t="6665" x="7664450" y="4984750"/>
          <p14:tracePt t="6681" x="7664450" y="4997450"/>
          <p14:tracePt t="6713" x="7664450" y="5003800"/>
          <p14:tracePt t="6721" x="7664450" y="5022850"/>
          <p14:tracePt t="6729" x="7664450" y="5035550"/>
          <p14:tracePt t="6737" x="7664450" y="5054600"/>
          <p14:tracePt t="6754" x="7664450" y="5111750"/>
          <p14:tracePt t="6770" x="7664450" y="5143500"/>
          <p14:tracePt t="6787" x="7664450" y="5175250"/>
          <p14:tracePt t="6804" x="7664450" y="5213350"/>
          <p14:tracePt t="6820" x="7664450" y="5232400"/>
          <p14:tracePt t="6837" x="7664450" y="5276850"/>
          <p14:tracePt t="6854" x="7664450" y="5359400"/>
          <p14:tracePt t="6870" x="7664450" y="5422900"/>
          <p14:tracePt t="6887" x="7664450" y="5505450"/>
          <p14:tracePt t="6904" x="7664450" y="5556250"/>
          <p14:tracePt t="6921" x="7664450" y="5689600"/>
          <p14:tracePt t="6937" x="7664450" y="5753100"/>
          <p14:tracePt t="6954" x="7664450" y="5861050"/>
          <p14:tracePt t="6970" x="7689850" y="5975350"/>
          <p14:tracePt t="6987" x="7702550" y="6070600"/>
          <p14:tracePt t="7004" x="7702550" y="6140450"/>
          <p14:tracePt t="7020" x="7702550" y="6216650"/>
          <p14:tracePt t="7037" x="7702550" y="6261100"/>
          <p14:tracePt t="7054" x="7702550" y="6305550"/>
          <p14:tracePt t="7070" x="7689850" y="6350000"/>
          <p14:tracePt t="7087" x="7677150" y="6369050"/>
          <p14:tracePt t="7104" x="7639050" y="6394450"/>
          <p14:tracePt t="7121" x="7607300" y="6419850"/>
          <p14:tracePt t="7137" x="7581900" y="6419850"/>
          <p14:tracePt t="7154" x="7556500" y="6432550"/>
          <p14:tracePt t="7170" x="7524750" y="6432550"/>
          <p14:tracePt t="7187" x="7480300" y="6432550"/>
          <p14:tracePt t="7204" x="7423150" y="6419850"/>
          <p14:tracePt t="7220" x="7372350" y="6381750"/>
          <p14:tracePt t="7237" x="7289800" y="6318250"/>
          <p14:tracePt t="7254" x="7207250" y="6229350"/>
          <p14:tracePt t="7270" x="7156450" y="6178550"/>
          <p14:tracePt t="7287" x="7137400" y="6153150"/>
          <p14:tracePt t="7304" x="7124700" y="6146800"/>
          <p14:tracePt t="7321" x="7124700" y="6140450"/>
          <p14:tracePt t="7673" x="7118350" y="6140450"/>
          <p14:tracePt t="7689" x="7105650" y="6140450"/>
          <p14:tracePt t="7705" x="7086600" y="6127750"/>
          <p14:tracePt t="7713" x="7080250" y="6121400"/>
          <p14:tracePt t="7729" x="7073900" y="6115050"/>
          <p14:tracePt t="7737" x="7061200" y="6102350"/>
          <p14:tracePt t="7754" x="7048500" y="6083300"/>
          <p14:tracePt t="7770" x="7042150" y="6070600"/>
          <p14:tracePt t="7788" x="7035800" y="6045200"/>
          <p14:tracePt t="7804" x="7035800" y="6019800"/>
          <p14:tracePt t="7820" x="7035800" y="5981700"/>
          <p14:tracePt t="7838" x="7035800" y="5949950"/>
          <p14:tracePt t="7854" x="7035800" y="5905500"/>
          <p14:tracePt t="7870" x="7035800" y="5861050"/>
          <p14:tracePt t="7887" x="7035800" y="5835650"/>
          <p14:tracePt t="7904" x="7035800" y="5810250"/>
          <p14:tracePt t="7921" x="7035800" y="5753100"/>
          <p14:tracePt t="7937" x="7035800" y="5715000"/>
          <p14:tracePt t="7954" x="7035800" y="5683250"/>
          <p14:tracePt t="7970" x="7035800" y="5651500"/>
          <p14:tracePt t="7987" x="7016750" y="5626100"/>
          <p14:tracePt t="8004" x="7004050" y="5594350"/>
          <p14:tracePt t="8020" x="6978650" y="5568950"/>
          <p14:tracePt t="8037" x="6972300" y="5562600"/>
          <p14:tracePt t="8054" x="6946900" y="5537200"/>
          <p14:tracePt t="8071" x="6915150" y="5511800"/>
          <p14:tracePt t="8087" x="6896100" y="5492750"/>
          <p14:tracePt t="8104" x="6858000" y="5467350"/>
          <p14:tracePt t="8121" x="6832600" y="5461000"/>
          <p14:tracePt t="8137" x="6813550" y="5448300"/>
          <p14:tracePt t="8162" x="6800850" y="5448300"/>
          <p14:tracePt t="8177" x="6794500" y="5448300"/>
          <p14:tracePt t="8233" x="6781800" y="5448300"/>
          <p14:tracePt t="8242" x="6775450" y="5441950"/>
          <p14:tracePt t="8306" x="6762750" y="5435600"/>
          <p14:tracePt t="8321" x="6737350" y="5429250"/>
          <p14:tracePt t="8329" x="6711950" y="5416550"/>
          <p14:tracePt t="8338" x="6629400" y="5384800"/>
          <p14:tracePt t="8354" x="6432550" y="5340350"/>
          <p14:tracePt t="8371" x="6146800" y="5289550"/>
          <p14:tracePt t="8387" x="5778500" y="5245100"/>
          <p14:tracePt t="8404" x="5416550" y="5226050"/>
          <p14:tracePt t="8421" x="5105400" y="5213350"/>
          <p14:tracePt t="8437" x="4806950" y="5168900"/>
          <p14:tracePt t="8454" x="4610100" y="5130800"/>
          <p14:tracePt t="8471" x="4394200" y="5035550"/>
          <p14:tracePt t="8487" x="4114800" y="4889500"/>
          <p14:tracePt t="8504" x="3778250" y="4692650"/>
          <p14:tracePt t="8522" x="3238500" y="4387850"/>
          <p14:tracePt t="8538" x="2984500" y="4260850"/>
          <p14:tracePt t="8554" x="2800350" y="4178300"/>
          <p14:tracePt t="8571" x="2679700" y="4121150"/>
          <p14:tracePt t="8587" x="2616200" y="4083050"/>
          <p14:tracePt t="8604" x="2603500" y="4070350"/>
          <p14:tracePt t="8621" x="2590800" y="4038600"/>
          <p14:tracePt t="8637" x="2578100" y="3968750"/>
          <p14:tracePt t="8654" x="2578100" y="3905250"/>
          <p14:tracePt t="8671" x="2590800" y="3848100"/>
          <p14:tracePt t="8687" x="2654300" y="3771900"/>
          <p14:tracePt t="8704" x="2698750" y="3727450"/>
          <p14:tracePt t="8721" x="2730500" y="3676650"/>
          <p14:tracePt t="8721" x="2749550" y="3651250"/>
          <p14:tracePt t="8737" x="2755900" y="3581400"/>
          <p14:tracePt t="8754" x="2800350" y="3498850"/>
          <p14:tracePt t="8771" x="2844800" y="3378200"/>
          <p14:tracePt t="8788" x="2870200" y="3200400"/>
          <p14:tracePt t="8804" x="2965450" y="3016250"/>
          <p14:tracePt t="8821" x="3022600" y="2749550"/>
          <p14:tracePt t="8837" x="3111500" y="2432050"/>
          <p14:tracePt t="8854" x="3149600" y="2133600"/>
          <p14:tracePt t="8871" x="3194050" y="1854200"/>
          <p14:tracePt t="8887" x="3194050" y="1676400"/>
          <p14:tracePt t="8904" x="3194050" y="1606550"/>
          <p14:tracePt t="8921" x="3194050" y="1581150"/>
          <p14:tracePt t="8953" x="3181350" y="1574800"/>
          <p14:tracePt t="9209" x="3175000" y="1562100"/>
          <p14:tracePt t="9226" x="3175000" y="1568450"/>
          <p14:tracePt t="9233" x="3175000" y="1574800"/>
          <p14:tracePt t="9249" x="3175000" y="1581150"/>
          <p14:tracePt t="9257" x="3175000" y="1587500"/>
          <p14:tracePt t="9271" x="3175000" y="1600200"/>
          <p14:tracePt t="9288" x="3175000" y="1619250"/>
          <p14:tracePt t="9304" x="3175000" y="1651000"/>
          <p14:tracePt t="9321" x="3168650" y="1701800"/>
          <p14:tracePt t="9338" x="3168650" y="1746250"/>
          <p14:tracePt t="9354" x="3168650" y="1822450"/>
          <p14:tracePt t="9371" x="3168650" y="1930400"/>
          <p14:tracePt t="9388" x="3168650" y="2025650"/>
          <p14:tracePt t="9404" x="3168650" y="2178050"/>
          <p14:tracePt t="9421" x="3168650" y="2336800"/>
          <p14:tracePt t="9438" x="3168650" y="2495550"/>
          <p14:tracePt t="9454" x="3175000" y="2654300"/>
          <p14:tracePt t="9471" x="3200400" y="2851150"/>
          <p14:tracePt t="9488" x="3200400" y="2990850"/>
          <p14:tracePt t="9505" x="3200400" y="3168650"/>
          <p14:tracePt t="9505" x="3200400" y="3238500"/>
          <p14:tracePt t="9521" x="3200400" y="3378200"/>
          <p14:tracePt t="9538" x="3213100" y="3536950"/>
          <p14:tracePt t="9554" x="3225800" y="3733800"/>
          <p14:tracePt t="9571" x="3225800" y="3924300"/>
          <p14:tracePt t="9588" x="3225800" y="4114800"/>
          <p14:tracePt t="9604" x="3225800" y="4292600"/>
          <p14:tracePt t="9621" x="3225800" y="4464050"/>
          <p14:tracePt t="9638" x="3225800" y="4572000"/>
          <p14:tracePt t="9654" x="3225800" y="4679950"/>
          <p14:tracePt t="9671" x="3263900" y="4781550"/>
          <p14:tracePt t="9688" x="3270250" y="4838700"/>
          <p14:tracePt t="9704" x="3270250" y="4883150"/>
          <p14:tracePt t="9721" x="3270250" y="4927600"/>
          <p14:tracePt t="9721" x="3270250" y="4933950"/>
          <p14:tracePt t="9738" x="3270250" y="4959350"/>
          <p14:tracePt t="9754" x="3282950" y="4978400"/>
          <p14:tracePt t="9771" x="3282950" y="5016500"/>
          <p14:tracePt t="9788" x="3289300" y="5048250"/>
          <p14:tracePt t="9804" x="3289300" y="5086350"/>
          <p14:tracePt t="9821" x="3308350" y="5143500"/>
          <p14:tracePt t="9838" x="3321050" y="5194300"/>
          <p14:tracePt t="9854" x="3321050" y="5245100"/>
          <p14:tracePt t="9871" x="3340100" y="5314950"/>
          <p14:tracePt t="9888" x="3359150" y="5384800"/>
          <p14:tracePt t="9904" x="3359150" y="5429250"/>
          <p14:tracePt t="9921" x="3378200" y="5524500"/>
          <p14:tracePt t="9938" x="3378200" y="5581650"/>
          <p14:tracePt t="9954" x="3384550" y="5645150"/>
          <p14:tracePt t="9971" x="3384550" y="5670550"/>
          <p14:tracePt t="9988" x="3403600" y="5708650"/>
          <p14:tracePt t="10004" x="3403600" y="5715000"/>
          <p14:tracePt t="10022" x="3403600" y="5727700"/>
          <p14:tracePt t="10038" x="3403600" y="5734050"/>
          <p14:tracePt t="10210" x="3403600" y="5746750"/>
          <p14:tracePt t="10258" x="3384550" y="5740400"/>
          <p14:tracePt t="10330" x="3371850" y="5721350"/>
          <p14:tracePt t="10922" x="3352800" y="5734050"/>
          <p14:tracePt t="10930" x="3352800" y="5746750"/>
          <p14:tracePt t="10938" x="3352800" y="5765800"/>
          <p14:tracePt t="10954" x="3321050" y="5816600"/>
          <p14:tracePt t="10972" x="3314700" y="5829300"/>
          <p14:tracePt t="10988" x="3314700" y="5835650"/>
          <p14:tracePt t="11004" x="3314700" y="5854700"/>
          <p14:tracePt t="11050" x="3308350" y="5861050"/>
          <p14:tracePt t="11074" x="3282950" y="5848350"/>
          <p14:tracePt t="11082" x="3276600" y="5842000"/>
          <p14:tracePt t="11090" x="3276600" y="5829300"/>
          <p14:tracePt t="11105" x="3263900" y="5784850"/>
          <p14:tracePt t="11121" x="3232150" y="5715000"/>
          <p14:tracePt t="11122" x="3232150" y="5689600"/>
          <p14:tracePt t="11138" x="3225800" y="5619750"/>
          <p14:tracePt t="11155" x="3213100" y="5562600"/>
          <p14:tracePt t="11171" x="3206750" y="5486400"/>
          <p14:tracePt t="11188" x="3206750" y="5429250"/>
          <p14:tracePt t="11205" x="3206750" y="5372100"/>
          <p14:tracePt t="11222" x="3206750" y="5308600"/>
          <p14:tracePt t="11238" x="3206750" y="5238750"/>
          <p14:tracePt t="11255" x="3206750" y="5149850"/>
          <p14:tracePt t="11271" x="3206750" y="5080000"/>
          <p14:tracePt t="11288" x="3206750" y="4978400"/>
          <p14:tracePt t="11305" x="3213100" y="4819650"/>
          <p14:tracePt t="11321" x="3232150" y="4686300"/>
          <p14:tracePt t="11322" x="3244850" y="4629150"/>
          <p14:tracePt t="11338" x="3257550" y="4521200"/>
          <p14:tracePt t="11355" x="3257550" y="4432300"/>
          <p14:tracePt t="11372" x="3270250" y="4318000"/>
          <p14:tracePt t="11388" x="3270250" y="4241800"/>
          <p14:tracePt t="11404" x="3270250" y="4165600"/>
          <p14:tracePt t="11421" x="3270250" y="4089400"/>
          <p14:tracePt t="11439" x="3270250" y="4032250"/>
          <p14:tracePt t="11455" x="3270250" y="3962400"/>
          <p14:tracePt t="11472" x="3270250" y="3917950"/>
          <p14:tracePt t="11488" x="3270250" y="3873500"/>
          <p14:tracePt t="11505" x="3270250" y="3829050"/>
          <p14:tracePt t="11521" x="3270250" y="3765550"/>
          <p14:tracePt t="11522" x="3270250" y="3746500"/>
          <p14:tracePt t="11538" x="3270250" y="3695700"/>
          <p14:tracePt t="11555" x="3270250" y="3625850"/>
          <p14:tracePt t="11571" x="3270250" y="3568700"/>
          <p14:tracePt t="11588" x="3270250" y="3517900"/>
          <p14:tracePt t="11605" x="3270250" y="3460750"/>
          <p14:tracePt t="11621" x="3270250" y="3403600"/>
          <p14:tracePt t="11638" x="3270250" y="3340100"/>
          <p14:tracePt t="11655" x="3270250" y="3282950"/>
          <p14:tracePt t="11671" x="3270250" y="3225800"/>
          <p14:tracePt t="11688" x="3270250" y="3162300"/>
          <p14:tracePt t="11705" x="3270250" y="3117850"/>
          <p14:tracePt t="11721" x="3270250" y="3073400"/>
          <p14:tracePt t="11722" x="3270250" y="3041650"/>
          <p14:tracePt t="11738" x="3270250" y="3009900"/>
          <p14:tracePt t="11755" x="3270250" y="2978150"/>
          <p14:tracePt t="11771" x="3270250" y="2933700"/>
          <p14:tracePt t="11788" x="3270250" y="2889250"/>
          <p14:tracePt t="11805" x="3270250" y="2832100"/>
          <p14:tracePt t="11821" x="3270250" y="2755900"/>
          <p14:tracePt t="11838" x="3270250" y="2711450"/>
          <p14:tracePt t="11855" x="3270250" y="2654300"/>
          <p14:tracePt t="11871" x="3270250" y="2609850"/>
          <p14:tracePt t="11888" x="3270250" y="2552700"/>
          <p14:tracePt t="11905" x="3270250" y="2508250"/>
          <p14:tracePt t="11922" x="3270250" y="2438400"/>
          <p14:tracePt t="11938" x="3270250" y="2413000"/>
          <p14:tracePt t="11955" x="3270250" y="2381250"/>
          <p14:tracePt t="11972" x="3270250" y="2336800"/>
          <p14:tracePt t="11988" x="3270250" y="2305050"/>
          <p14:tracePt t="12005" x="3270250" y="2273300"/>
          <p14:tracePt t="12021" x="3270250" y="2228850"/>
          <p14:tracePt t="12038" x="3270250" y="2184400"/>
          <p14:tracePt t="12055" x="3270250" y="2127250"/>
          <p14:tracePt t="12072" x="3270250" y="2076450"/>
          <p14:tracePt t="12088" x="3270250" y="2019300"/>
          <p14:tracePt t="12105" x="3263900" y="1949450"/>
          <p14:tracePt t="12122" x="3263900" y="1905000"/>
          <p14:tracePt t="12122" x="3244850" y="1885950"/>
          <p14:tracePt t="12138" x="3244850" y="1860550"/>
          <p14:tracePt t="12155" x="3238500" y="1841500"/>
          <p14:tracePt t="12172" x="3238500" y="1809750"/>
          <p14:tracePt t="12188" x="3238500" y="1797050"/>
          <p14:tracePt t="12205" x="3225800" y="1758950"/>
          <p14:tracePt t="12221" x="3225800" y="1739900"/>
          <p14:tracePt t="12238" x="3219450" y="1701800"/>
          <p14:tracePt t="12255" x="3219450" y="1689100"/>
          <p14:tracePt t="12271" x="3219450" y="1682750"/>
          <p14:tracePt t="12288" x="3219450" y="1676400"/>
          <p14:tracePt t="12314" x="3219450" y="1657350"/>
          <p14:tracePt t="12867" x="3213100" y="1657350"/>
          <p14:tracePt t="12891" x="3206750" y="1657350"/>
          <p14:tracePt t="12906" x="3200400" y="1670050"/>
          <p14:tracePt t="12922" x="3200400" y="1676400"/>
          <p14:tracePt t="12938" x="3187700" y="1682750"/>
          <p14:tracePt t="12954" x="3187700" y="1689100"/>
          <p14:tracePt t="12962" x="3187700" y="1695450"/>
          <p14:tracePt t="13002" x="3187700" y="1714500"/>
          <p14:tracePt t="13210" x="3187700" y="1720850"/>
          <p14:tracePt t="13218" x="3187700" y="1727200"/>
          <p14:tracePt t="13267" x="3187700" y="1733550"/>
          <p14:tracePt t="13450" x="3187700" y="1752600"/>
          <p14:tracePt t="13458" x="3187700" y="1758950"/>
          <p14:tracePt t="13472" x="3187700" y="1765300"/>
          <p14:tracePt t="13586" x="3187700" y="1771650"/>
          <p14:tracePt t="13618" x="3187700" y="1790700"/>
          <p14:tracePt t="13666" x="3187700" y="1797050"/>
          <p14:tracePt t="13690" x="3187700" y="1803400"/>
          <p14:tracePt t="13978" x="3187700" y="1828800"/>
          <p14:tracePt t="13986" x="3187700" y="1835150"/>
          <p14:tracePt t="13994" x="3187700" y="1841500"/>
          <p14:tracePt t="14010" x="3187700" y="1847850"/>
          <p14:tracePt t="14034" x="3200400" y="1866900"/>
          <p14:tracePt t="14267" x="3200400" y="1885950"/>
          <p14:tracePt t="14283" x="3200400" y="1892300"/>
          <p14:tracePt t="14290" x="3200400" y="1917700"/>
          <p14:tracePt t="14305" x="3200400" y="1924050"/>
          <p14:tracePt t="14322" x="3200400" y="1955800"/>
          <p14:tracePt t="14323" x="3200400" y="1968500"/>
          <p14:tracePt t="14339" x="3200400" y="2012950"/>
          <p14:tracePt t="14355" x="3200400" y="2051050"/>
          <p14:tracePt t="14372" x="3200400" y="2095500"/>
          <p14:tracePt t="14389" x="3200400" y="2127250"/>
          <p14:tracePt t="14406" x="3200400" y="2146300"/>
          <p14:tracePt t="14422" x="3200400" y="2171700"/>
          <p14:tracePt t="14439" x="3200400" y="2197100"/>
          <p14:tracePt t="14455" x="3200400" y="2203450"/>
          <p14:tracePt t="14472" x="3200400" y="2209800"/>
          <p14:tracePt t="14587" x="3200400" y="2216150"/>
          <p14:tracePt t="14595" x="3200400" y="2235200"/>
          <p14:tracePt t="14605" x="3200400" y="2241550"/>
          <p14:tracePt t="14622" x="3200400" y="2273300"/>
          <p14:tracePt t="14639" x="3206750" y="2298700"/>
          <p14:tracePt t="14655" x="3206750" y="2343150"/>
          <p14:tracePt t="14672" x="3219450" y="2432050"/>
          <p14:tracePt t="14689" x="3219450" y="2540000"/>
          <p14:tracePt t="14705" x="3232150" y="2667000"/>
          <p14:tracePt t="14723" x="3270250" y="2901950"/>
          <p14:tracePt t="14739" x="3282950" y="3028950"/>
          <p14:tracePt t="14755" x="3321050" y="3206750"/>
          <p14:tracePt t="14772" x="3333750" y="3333750"/>
          <p14:tracePt t="14789" x="3346450" y="3448050"/>
          <p14:tracePt t="14805" x="3352800" y="3568700"/>
          <p14:tracePt t="14822" x="3352800" y="3695700"/>
          <p14:tracePt t="14839" x="3352800" y="3803650"/>
          <p14:tracePt t="14856" x="3352800" y="3924300"/>
          <p14:tracePt t="14873" x="3352800" y="4032250"/>
          <p14:tracePt t="14889" x="3352800" y="4140200"/>
          <p14:tracePt t="14905" x="3378200" y="4254500"/>
          <p14:tracePt t="14923" x="3378200" y="4394200"/>
          <p14:tracePt t="14939" x="3378200" y="4521200"/>
          <p14:tracePt t="14955" x="3378200" y="4610100"/>
          <p14:tracePt t="14972" x="3378200" y="4692650"/>
          <p14:tracePt t="14989" x="3378200" y="4800600"/>
          <p14:tracePt t="15005" x="3378200" y="4940300"/>
          <p14:tracePt t="15022" x="3378200" y="5080000"/>
          <p14:tracePt t="15039" x="3378200" y="5238750"/>
          <p14:tracePt t="15055" x="3378200" y="5397500"/>
          <p14:tracePt t="15072" x="3378200" y="5556250"/>
          <p14:tracePt t="15089" x="3378200" y="5676900"/>
          <p14:tracePt t="15106" x="3390900" y="5803900"/>
          <p14:tracePt t="15123" x="3416300" y="5975350"/>
          <p14:tracePt t="15139" x="3435350" y="6070600"/>
          <p14:tracePt t="15155" x="3448050" y="6165850"/>
          <p14:tracePt t="15172" x="3448050" y="6210300"/>
          <p14:tracePt t="15189" x="3454400" y="6254750"/>
          <p14:tracePt t="15205" x="3454400" y="6267450"/>
          <p14:tracePt t="15222" x="3454400" y="6292850"/>
          <p14:tracePt t="15239" x="3454400" y="6299200"/>
          <p14:tracePt t="15323" x="3454400" y="6292850"/>
          <p14:tracePt t="15331" x="3454400" y="6267450"/>
          <p14:tracePt t="15339" x="3454400" y="6248400"/>
          <p14:tracePt t="15355" x="3441700" y="6191250"/>
          <p14:tracePt t="15372" x="3435350" y="6159500"/>
          <p14:tracePt t="15389" x="3416300" y="6121400"/>
          <p14:tracePt t="15406" x="3416300" y="6089650"/>
          <p14:tracePt t="15422" x="3397250" y="6064250"/>
          <p14:tracePt t="15439" x="3390900" y="6026150"/>
          <p14:tracePt t="15456" x="3390900" y="6007100"/>
          <p14:tracePt t="15472" x="3390900" y="5981700"/>
          <p14:tracePt t="15489" x="3390900" y="5956300"/>
          <p14:tracePt t="15506" x="3390900" y="5943600"/>
          <p14:tracePt t="15522" x="3390900" y="5918200"/>
          <p14:tracePt t="15539" x="3384550" y="5905500"/>
          <p14:tracePt t="15556" x="3384550" y="5892800"/>
          <p14:tracePt t="15572" x="3384550" y="5880100"/>
          <p14:tracePt t="15589" x="3384550" y="5873750"/>
          <p14:tracePt t="15606" x="3384550" y="5867400"/>
          <p14:tracePt t="15622" x="3384550" y="5854700"/>
          <p14:tracePt t="15639" x="3371850" y="5829300"/>
          <p14:tracePt t="15656" x="3371850" y="5797550"/>
          <p14:tracePt t="15672" x="3352800" y="5715000"/>
          <p14:tracePt t="15689" x="3340100" y="5588000"/>
          <p14:tracePt t="15706" x="3314700" y="5410200"/>
          <p14:tracePt t="15723" x="3289300" y="5213350"/>
          <p14:tracePt t="15723" x="3276600" y="5124450"/>
          <p14:tracePt t="15739" x="3251200" y="4946650"/>
          <p14:tracePt t="15756" x="3225800" y="4800600"/>
          <p14:tracePt t="15772" x="3213100" y="4705350"/>
          <p14:tracePt t="15789" x="3200400" y="4648200"/>
          <p14:tracePt t="15806" x="3194050" y="4603750"/>
          <p14:tracePt t="15822" x="3194050" y="4565650"/>
          <p14:tracePt t="15839" x="3194050" y="4533900"/>
          <p14:tracePt t="15856" x="3194050" y="4521200"/>
          <p14:tracePt t="15872" x="3194050" y="4495800"/>
          <p14:tracePt t="15890" x="3194050" y="4483100"/>
          <p14:tracePt t="15906" x="3194050" y="4451350"/>
          <p14:tracePt t="15907" x="3194050" y="4445000"/>
          <p14:tracePt t="15923" x="3194050" y="4419600"/>
          <p14:tracePt t="15939" x="3194050" y="4413250"/>
          <p14:tracePt t="15956" x="3194050" y="4406900"/>
          <p14:tracePt t="16163" x="3194050" y="4413250"/>
          <p14:tracePt t="16179" x="3187700" y="4419600"/>
          <p14:tracePt t="16189" x="3181350" y="4425950"/>
          <p14:tracePt t="16211" x="3181350" y="4445000"/>
          <p14:tracePt t="16222" x="3181350" y="4451350"/>
          <p14:tracePt t="16239" x="3181350" y="4457700"/>
          <p14:tracePt t="16256" x="3181350" y="4464050"/>
          <p14:tracePt t="16275" x="3181350" y="4483100"/>
          <p14:tracePt t="16324" x="3181350" y="4489450"/>
          <p14:tracePt t="16339" x="3181350" y="4495800"/>
          <p14:tracePt t="16347" x="3181350" y="4502150"/>
          <p14:tracePt t="16356" x="3181350" y="4527550"/>
          <p14:tracePt t="16372" x="3181350" y="4572000"/>
          <p14:tracePt t="16390" x="3181350" y="4629150"/>
          <p14:tracePt t="16406" x="3181350" y="4737100"/>
          <p14:tracePt t="16422" x="3181350" y="4895850"/>
          <p14:tracePt t="16439" x="3181350" y="5035550"/>
          <p14:tracePt t="16456" x="3200400" y="5162550"/>
          <p14:tracePt t="16473" x="3213100" y="5289550"/>
          <p14:tracePt t="16489" x="3238500" y="5416550"/>
          <p14:tracePt t="16506" x="3238500" y="5543550"/>
          <p14:tracePt t="16523" x="3238500" y="5664200"/>
          <p14:tracePt t="16523" x="3238500" y="5721350"/>
          <p14:tracePt t="16539" x="3238500" y="5829300"/>
          <p14:tracePt t="16556" x="3238500" y="5918200"/>
          <p14:tracePt t="16573" x="3238500" y="6000750"/>
          <p14:tracePt t="16589" x="3238500" y="6051550"/>
          <p14:tracePt t="16606" x="3238500" y="6089650"/>
          <p14:tracePt t="16622" x="3238500" y="6102350"/>
          <p14:tracePt t="16691" x="3232150" y="6108700"/>
          <p14:tracePt t="16699" x="3225800" y="6108700"/>
          <p14:tracePt t="16707" x="3225800" y="6089650"/>
          <p14:tracePt t="16723" x="3219450" y="6076950"/>
          <p14:tracePt t="16739" x="3200400" y="6000750"/>
          <p14:tracePt t="16756" x="3181350" y="5930900"/>
          <p14:tracePt t="16773" x="3143250" y="5848350"/>
          <p14:tracePt t="16789" x="3136900" y="5778500"/>
          <p14:tracePt t="16806" x="3111500" y="5632450"/>
          <p14:tracePt t="16823" x="3086100" y="5530850"/>
          <p14:tracePt t="16839" x="3086100" y="5353050"/>
          <p14:tracePt t="16856" x="3073400" y="5143500"/>
          <p14:tracePt t="16873" x="3073400" y="4953000"/>
          <p14:tracePt t="16889" x="3073400" y="4826000"/>
          <p14:tracePt t="16906" x="3073400" y="4718050"/>
          <p14:tracePt t="16923" x="3073400" y="4603750"/>
          <p14:tracePt t="16939" x="3073400" y="4521200"/>
          <p14:tracePt t="16956" x="3073400" y="4457700"/>
          <p14:tracePt t="16973" x="3073400" y="4387850"/>
          <p14:tracePt t="16989" x="3073400" y="4368800"/>
          <p14:tracePt t="17006" x="3073400" y="4349750"/>
          <p14:tracePt t="17324" x="3073400" y="4318000"/>
          <p14:tracePt t="17331" x="3073400" y="4279900"/>
          <p14:tracePt t="17339" x="3073400" y="4229100"/>
          <p14:tracePt t="17356" x="3079750" y="4114800"/>
          <p14:tracePt t="17373" x="3092450" y="4006850"/>
          <p14:tracePt t="17389" x="3098800" y="3911600"/>
          <p14:tracePt t="17406" x="3098800" y="3810000"/>
          <p14:tracePt t="17423" x="3098800" y="3727450"/>
          <p14:tracePt t="17440" x="3098800" y="3663950"/>
          <p14:tracePt t="17456" x="3111500" y="3606800"/>
          <p14:tracePt t="17472" x="3130550" y="3568700"/>
          <p14:tracePt t="17489" x="3130550" y="3562350"/>
          <p14:tracePt t="17506" x="3130550" y="3556000"/>
          <p14:tracePt t="17579" x="3130550" y="3549650"/>
          <p14:tracePt t="17603" x="3130550" y="3543300"/>
          <p14:tracePt t="17619" x="3130550" y="3524250"/>
          <p14:tracePt t="17636" x="3130550" y="3517900"/>
          <p14:tracePt t="17643" x="3130550" y="3511550"/>
          <p14:tracePt t="17656" x="3130550" y="3492500"/>
          <p14:tracePt t="17673" x="3130550" y="3479800"/>
          <p14:tracePt t="17689" x="3130550" y="3467100"/>
          <p14:tracePt t="17707" x="3130550" y="3448050"/>
          <p14:tracePt t="17803" x="3117850" y="3441700"/>
          <p14:tracePt t="17852" x="3117850" y="3448050"/>
          <p14:tracePt t="17860" x="3111500" y="3473450"/>
          <p14:tracePt t="17875" x="3111500" y="3486150"/>
          <p14:tracePt t="17889" x="3111500" y="3511550"/>
          <p14:tracePt t="17906" x="3111500" y="3530600"/>
          <p14:tracePt t="17923" x="3098800" y="3587750"/>
          <p14:tracePt t="17939" x="3098800" y="3613150"/>
          <p14:tracePt t="17956" x="3086100" y="3651250"/>
          <p14:tracePt t="17973" x="3086100" y="3670300"/>
          <p14:tracePt t="17989" x="3086100" y="3676650"/>
          <p14:tracePt t="18292" x="3086100" y="3695700"/>
          <p14:tracePt t="18299" x="3092450" y="3746500"/>
          <p14:tracePt t="18307" x="3105150" y="3803650"/>
          <p14:tracePt t="18323" x="3105150" y="3860800"/>
          <p14:tracePt t="18340" x="3124200" y="4076700"/>
          <p14:tracePt t="18356" x="3162300" y="4222750"/>
          <p14:tracePt t="18373" x="3175000" y="4349750"/>
          <p14:tracePt t="18390" x="3187700" y="4425950"/>
          <p14:tracePt t="18406" x="3213100" y="4540250"/>
          <p14:tracePt t="18423" x="3213100" y="4584700"/>
          <p14:tracePt t="18440" x="3219450" y="4629150"/>
          <p14:tracePt t="18456" x="3225800" y="4673600"/>
          <p14:tracePt t="18473" x="3225800" y="4699000"/>
          <p14:tracePt t="18490" x="3225800" y="4705350"/>
          <p14:tracePt t="18506" x="3225800" y="4718050"/>
          <p14:tracePt t="18652" x="3238500" y="4730750"/>
          <p14:tracePt t="18684" x="3238500" y="4718050"/>
          <p14:tracePt t="18691" x="3238500" y="4711700"/>
          <p14:tracePt t="18700" x="3238500" y="4692650"/>
          <p14:tracePt t="18708" x="3238500" y="4679950"/>
          <p14:tracePt t="18723" x="3238500" y="4660900"/>
          <p14:tracePt t="18724" x="3238500" y="4635500"/>
          <p14:tracePt t="18740" x="3238500" y="4591050"/>
          <p14:tracePt t="18756" x="3238500" y="4533900"/>
          <p14:tracePt t="18773" x="3238500" y="4470400"/>
          <p14:tracePt t="18790" x="3238500" y="4400550"/>
          <p14:tracePt t="18806" x="3238500" y="4337050"/>
          <p14:tracePt t="18823" x="3238500" y="4292600"/>
          <p14:tracePt t="18840" x="3238500" y="4254500"/>
          <p14:tracePt t="18856" x="3238500" y="4241800"/>
          <p14:tracePt t="18873" x="3238500" y="4222750"/>
          <p14:tracePt t="18890" x="3238500" y="4216400"/>
          <p14:tracePt t="18972" x="3238500" y="4210050"/>
          <p14:tracePt t="18980" x="3238500" y="4203700"/>
          <p14:tracePt t="18990" x="3238500" y="4184650"/>
          <p14:tracePt t="19007" x="3238500" y="4165600"/>
          <p14:tracePt t="19023" x="3232150" y="4108450"/>
          <p14:tracePt t="19040" x="3232150" y="4070350"/>
          <p14:tracePt t="19056" x="3232150" y="4038600"/>
          <p14:tracePt t="19073" x="3213100" y="4006850"/>
          <p14:tracePt t="19090" x="3213100" y="3987800"/>
          <p14:tracePt t="19106" x="3206750" y="3956050"/>
          <p14:tracePt t="19123" x="3206750" y="3917950"/>
          <p14:tracePt t="19140" x="3206750" y="3886200"/>
          <p14:tracePt t="19156" x="3200400" y="3835400"/>
          <p14:tracePt t="19173" x="3187700" y="3765550"/>
          <p14:tracePt t="19190" x="3168650" y="3702050"/>
          <p14:tracePt t="19206" x="3168650" y="3657600"/>
          <p14:tracePt t="19223" x="3162300" y="3638550"/>
          <p14:tracePt t="19240" x="3162300" y="3613150"/>
          <p14:tracePt t="19324" x="3162300" y="3606800"/>
          <p14:tracePt t="19340" x="3162300" y="3600450"/>
          <p14:tracePt t="19348" x="3162300" y="3594100"/>
          <p14:tracePt t="19356" x="3162300" y="3575050"/>
          <p14:tracePt t="19373" x="3149600" y="3562350"/>
          <p14:tracePt t="19390" x="3149600" y="3536950"/>
          <p14:tracePt t="19406" x="3149600" y="3511550"/>
          <p14:tracePt t="19423" x="3149600" y="3492500"/>
          <p14:tracePt t="19440" x="3149600" y="3473450"/>
          <p14:tracePt t="19457" x="3149600" y="3460750"/>
          <p14:tracePt t="19476" x="3149600" y="3448050"/>
          <p14:tracePt t="19556" x="3149600" y="3441700"/>
          <p14:tracePt t="19572" x="3149600" y="3435350"/>
          <p14:tracePt t="19588" x="3149600" y="3422650"/>
          <p14:tracePt t="19596" x="3149600" y="3409950"/>
          <p14:tracePt t="19606" x="3149600" y="3403600"/>
          <p14:tracePt t="19623" x="3149600" y="3384550"/>
          <p14:tracePt t="19640" x="3149600" y="3371850"/>
          <p14:tracePt t="19657" x="3149600" y="3359150"/>
          <p14:tracePt t="19673" x="3149600" y="3327400"/>
          <p14:tracePt t="19690" x="3149600" y="3295650"/>
          <p14:tracePt t="19707" x="3149600" y="3263900"/>
          <p14:tracePt t="19724" x="3149600" y="3213100"/>
          <p14:tracePt t="19740" x="3149600" y="3181350"/>
          <p14:tracePt t="19757" x="3149600" y="3162300"/>
          <p14:tracePt t="19773" x="3149600" y="3155950"/>
          <p14:tracePt t="19790" x="3149600" y="3143250"/>
          <p14:tracePt t="20012" x="3149600" y="3175000"/>
          <p14:tracePt t="20020" x="3162300" y="3206750"/>
          <p14:tracePt t="20028" x="3175000" y="3232150"/>
          <p14:tracePt t="20040" x="3194050" y="3289300"/>
          <p14:tracePt t="20057" x="3244850" y="3403600"/>
          <p14:tracePt t="20074" x="3289300" y="3524250"/>
          <p14:tracePt t="20090" x="3340100" y="3689350"/>
          <p14:tracePt t="20107" x="3378200" y="3854450"/>
          <p14:tracePt t="20123" x="3435350" y="4032250"/>
          <p14:tracePt t="20124" x="3448050" y="4140200"/>
          <p14:tracePt t="20140" x="3511550" y="4356100"/>
          <p14:tracePt t="20157" x="3568700" y="4591050"/>
          <p14:tracePt t="20173" x="3625850" y="4870450"/>
          <p14:tracePt t="20190" x="3695700" y="5187950"/>
          <p14:tracePt t="20207" x="3784600" y="5441950"/>
          <p14:tracePt t="20223" x="3854450" y="5708650"/>
          <p14:tracePt t="20240" x="3917950" y="5924550"/>
          <p14:tracePt t="20257" x="3968750" y="6108700"/>
          <p14:tracePt t="20273" x="4019550" y="6286500"/>
          <p14:tracePt t="20290" x="4044950" y="6432550"/>
          <p14:tracePt t="20307" x="4089400" y="6597650"/>
          <p14:tracePt t="20308" x="4095750" y="6642100"/>
          <p14:tracePt t="20323" x="4095750" y="6711950"/>
          <p14:tracePt t="20340" x="4114800" y="6819900"/>
          <p14:tracePt t="20357" x="4133850" y="6851650"/>
          <p14:tracePt t="20388" x="4146550" y="6851650"/>
          <p14:tracePt t="20509" x="4146550" y="6807200"/>
          <p14:tracePt t="20516" x="4146550" y="6750050"/>
          <p14:tracePt t="20524" x="4140200" y="6692900"/>
          <p14:tracePt t="20540" x="4127500" y="6565900"/>
          <p14:tracePt t="20557" x="4121150" y="6457950"/>
          <p14:tracePt t="20573" x="4076700" y="6356350"/>
          <p14:tracePt t="20590" x="4064000" y="6286500"/>
          <p14:tracePt t="20607" x="4057650" y="6235700"/>
          <p14:tracePt t="20623" x="4025900" y="6159500"/>
          <p14:tracePt t="20640" x="4006850" y="6102350"/>
          <p14:tracePt t="20657" x="3975100" y="6019800"/>
          <p14:tracePt t="20673" x="3956050" y="5962650"/>
          <p14:tracePt t="20690" x="3911600" y="5899150"/>
          <p14:tracePt t="20707" x="3879850" y="5854700"/>
          <p14:tracePt t="20708" x="3873500" y="5835650"/>
          <p14:tracePt t="20724" x="3860800" y="5810250"/>
          <p14:tracePt t="20740" x="3829050" y="5765800"/>
          <p14:tracePt t="20757" x="3816350" y="5734050"/>
          <p14:tracePt t="20774" x="3797300" y="5721350"/>
          <p14:tracePt t="20790" x="3784600" y="5695950"/>
          <p14:tracePt t="20807" x="3778250" y="5689600"/>
          <p14:tracePt t="20823" x="3771900" y="5676900"/>
          <p14:tracePt t="20840" x="3752850" y="5670550"/>
          <p14:tracePt t="20857" x="3746500" y="5664200"/>
          <p14:tracePt t="20884" x="3740150" y="5657850"/>
          <p14:tracePt t="20900" x="3721100" y="5651500"/>
          <p14:tracePt t="20940" x="3714750" y="5651500"/>
          <p14:tracePt t="20956" x="3689350" y="5657850"/>
          <p14:tracePt t="20964" x="3683000" y="5657850"/>
          <p14:tracePt t="20974" x="3676650" y="5664200"/>
          <p14:tracePt t="20990" x="3657600" y="5683250"/>
          <p14:tracePt t="21007" x="3651250" y="5695950"/>
          <p14:tracePt t="21024" x="3644900" y="5702300"/>
          <p14:tracePt t="21116" x="3638550" y="5715000"/>
          <p14:tracePt t="21132" x="3638550" y="5727700"/>
          <p14:tracePt t="21140" x="3638550" y="5734050"/>
          <p14:tracePt t="21157" x="3657600" y="5772150"/>
          <p14:tracePt t="21174" x="3689350" y="5791200"/>
          <p14:tracePt t="21190" x="3746500" y="5791200"/>
          <p14:tracePt t="21207" x="3854450" y="5791200"/>
          <p14:tracePt t="21224" x="4083050" y="5740400"/>
          <p14:tracePt t="21240" x="4425950" y="5600700"/>
          <p14:tracePt t="21257" x="4851400" y="5416550"/>
          <p14:tracePt t="21274" x="5264150" y="5295900"/>
          <p14:tracePt t="21290" x="5657850" y="5219700"/>
          <p14:tracePt t="21307" x="5975350" y="5194300"/>
          <p14:tracePt t="21324" x="6254750" y="5149850"/>
          <p14:tracePt t="21324" x="6394450" y="5149850"/>
          <p14:tracePt t="21340" x="6591300" y="5124450"/>
          <p14:tracePt t="21357" x="6769100" y="5086350"/>
          <p14:tracePt t="21374" x="6896100" y="5073650"/>
          <p14:tracePt t="21390" x="7023100" y="5060950"/>
          <p14:tracePt t="21407" x="7150100" y="5060950"/>
          <p14:tracePt t="21424" x="7245350" y="5029200"/>
          <p14:tracePt t="21440" x="7327900" y="5022850"/>
          <p14:tracePt t="21458" x="7385050" y="5022850"/>
          <p14:tracePt t="21474" x="7429500" y="5010150"/>
          <p14:tracePt t="21490" x="7473950" y="5010150"/>
          <p14:tracePt t="21507" x="7518400" y="5010150"/>
          <p14:tracePt t="21524" x="7550150" y="5010150"/>
          <p14:tracePt t="21524" x="7569200" y="5010150"/>
          <p14:tracePt t="21540" x="7594600" y="5010150"/>
          <p14:tracePt t="21557" x="7626350" y="5022850"/>
          <p14:tracePt t="21574" x="7632700" y="5029200"/>
          <p14:tracePt t="21590" x="7658100" y="5041900"/>
          <p14:tracePt t="21607" x="7683500" y="5041900"/>
          <p14:tracePt t="21624" x="7696200" y="5041900"/>
          <p14:tracePt t="21640" x="7715250" y="5041900"/>
          <p14:tracePt t="21657" x="7740650" y="5029200"/>
          <p14:tracePt t="21674" x="7747000" y="4972050"/>
          <p14:tracePt t="21690" x="7759700" y="4959350"/>
          <p14:tracePt t="22621" x="7759700" y="4940300"/>
          <p14:tracePt t="22661" x="7759700" y="4933950"/>
          <p14:tracePt t="22876" x="7753350" y="4927600"/>
          <p14:tracePt t="23061" x="7753350" y="4902200"/>
          <p14:tracePt t="23069" x="7753350" y="4883150"/>
          <p14:tracePt t="23076" x="7747000" y="4845050"/>
          <p14:tracePt t="23091" x="7747000" y="4806950"/>
          <p14:tracePt t="23107" x="7721600" y="4686300"/>
          <p14:tracePt t="23124" x="7715250" y="4591050"/>
          <p14:tracePt t="23124" x="7715250" y="4552950"/>
          <p14:tracePt t="23141" x="7715250" y="4508500"/>
          <p14:tracePt t="23158" x="7715250" y="4495800"/>
          <p14:tracePt t="23174" x="7715250" y="4489450"/>
          <p14:tracePt t="27950" x="7715250" y="4483100"/>
          <p14:tracePt t="27958" x="7715250" y="4470400"/>
          <p14:tracePt t="27975" x="7715250" y="4457700"/>
          <p14:tracePt t="27992" x="7715250" y="4451350"/>
          <p14:tracePt t="28009" x="7715250" y="4432300"/>
          <p14:tracePt t="28025" x="7715250" y="4425950"/>
          <p14:tracePt t="28042" x="7715250" y="4406900"/>
          <p14:tracePt t="28059" x="7715250" y="4394200"/>
          <p14:tracePt t="28076" x="7715250" y="4387850"/>
          <p14:tracePt t="28118" x="7715250" y="4375150"/>
          <p14:tracePt t="28470" x="7715250" y="4381500"/>
          <p14:tracePt t="28478" x="7715250" y="4387850"/>
          <p14:tracePt t="28486" x="7715250" y="4394200"/>
          <p14:tracePt t="28494" x="7721600" y="4406900"/>
          <p14:tracePt t="28509" x="7727950" y="4438650"/>
          <p14:tracePt t="28526" x="7740650" y="4476750"/>
          <p14:tracePt t="28582" x="7740650" y="4483100"/>
          <p14:tracePt t="28646" x="7734300" y="4483100"/>
          <p14:tracePt t="28766" x="7727950" y="44831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Search for </a:t>
            </a:r>
            <a:r>
              <a:rPr lang="en-CA" sz="4800" b="1" dirty="0" err="1" smtClean="0">
                <a:latin typeface="+mn-lt"/>
              </a:rPr>
              <a:t>ExoPlanets</a:t>
            </a:r>
            <a:endParaRPr lang="en-CA" sz="4800" b="1" dirty="0">
              <a:latin typeface="+mn-lt"/>
            </a:endParaRPr>
          </a:p>
        </p:txBody>
      </p:sp>
      <p:pic>
        <p:nvPicPr>
          <p:cNvPr id="2052" name="Picture 4" descr="https://upload.wikimedia.org/wikipedia/commons/4/46/Gliese_581_-_2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080" y="1541547"/>
            <a:ext cx="7398165" cy="50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5815582"/>
      </p:ext>
    </p:extLst>
  </p:cSld>
  <p:clrMapOvr>
    <a:masterClrMapping/>
  </p:clrMapOvr>
  <mc:AlternateContent xmlns:mc="http://schemas.openxmlformats.org/markup-compatibility/2006" xmlns:p14="http://schemas.microsoft.com/office/powerpoint/2010/main">
    <mc:Choice Requires="p14">
      <p:transition spd="slow" p14:dur="2000" advTm="195629"/>
    </mc:Choice>
    <mc:Fallback xmlns="">
      <p:transition spd="slow" advTm="19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8" x="7677150" y="4483100"/>
          <p14:tracePt t="1256" x="7639050" y="4483100"/>
          <p14:tracePt t="1264" x="7613650" y="4470400"/>
          <p14:tracePt t="1274" x="7531100" y="4457700"/>
          <p14:tracePt t="1291" x="7435850" y="4438650"/>
          <p14:tracePt t="1307" x="7397750" y="4413250"/>
          <p14:tracePt t="1324" x="7378700" y="4413250"/>
          <p14:tracePt t="1341" x="7372350" y="4413250"/>
          <p14:tracePt t="1384" x="7366000" y="4406900"/>
          <p14:tracePt t="1416" x="7359650" y="4406900"/>
          <p14:tracePt t="1424" x="7327900" y="4406900"/>
          <p14:tracePt t="1432" x="7270750" y="4406900"/>
          <p14:tracePt t="1440" x="7219950" y="4406900"/>
          <p14:tracePt t="1457" x="7181850" y="4406900"/>
          <p14:tracePt t="1474" x="7175500" y="4406900"/>
          <p14:tracePt t="1490" x="7169150" y="4406900"/>
          <p14:tracePt t="1507" x="7143750" y="4406900"/>
          <p14:tracePt t="1524" x="7137400" y="4413250"/>
          <p14:tracePt t="1540" x="7118350" y="4419600"/>
          <p14:tracePt t="1557" x="7092950" y="4432300"/>
          <p14:tracePt t="1574" x="7067550" y="4432300"/>
          <p14:tracePt t="1591" x="7054850" y="4438650"/>
          <p14:tracePt t="1608" x="7029450" y="4438650"/>
          <p14:tracePt t="1624" x="6978650" y="4438650"/>
          <p14:tracePt t="1640" x="6883400" y="4438650"/>
          <p14:tracePt t="1657" x="6711950" y="4438650"/>
          <p14:tracePt t="1674" x="6496050" y="4400550"/>
          <p14:tracePt t="1690" x="6267450" y="4387850"/>
          <p14:tracePt t="1707" x="6026150" y="4362450"/>
          <p14:tracePt t="1724" x="5721350" y="4292600"/>
          <p14:tracePt t="1741" x="5505450" y="4178300"/>
          <p14:tracePt t="1758" x="5321300" y="4114800"/>
          <p14:tracePt t="1774" x="5213350" y="4032250"/>
          <p14:tracePt t="1791" x="5149850" y="3968750"/>
          <p14:tracePt t="1792" x="5130800" y="3949700"/>
          <p14:tracePt t="1807" x="5111750" y="3924300"/>
          <p14:tracePt t="1824" x="5073650" y="3860800"/>
          <p14:tracePt t="1841" x="5054600" y="3841750"/>
          <p14:tracePt t="1872" x="5035550" y="3822700"/>
          <p14:tracePt t="1904" x="5029200" y="3822700"/>
          <p14:tracePt t="1928" x="5022850" y="3816350"/>
          <p14:tracePt t="2024" x="5003800" y="3822700"/>
          <p14:tracePt t="2040" x="4978400" y="3835400"/>
          <p14:tracePt t="2048" x="4959350" y="3854450"/>
          <p14:tracePt t="2057" x="4940300" y="3860800"/>
          <p14:tracePt t="2074" x="4921250" y="3898900"/>
          <p14:tracePt t="2091" x="4895850" y="3968750"/>
          <p14:tracePt t="2107" x="4857750" y="4006850"/>
          <p14:tracePt t="2124" x="4806950" y="4064000"/>
          <p14:tracePt t="2141" x="4737100" y="4114800"/>
          <p14:tracePt t="2157" x="4648200" y="4159250"/>
          <p14:tracePt t="2174" x="4584700" y="4222750"/>
          <p14:tracePt t="2191" x="4508500" y="4286250"/>
          <p14:tracePt t="2207" x="4432300" y="4362450"/>
          <p14:tracePt t="2208" x="4400550" y="4394200"/>
          <p14:tracePt t="2224" x="4375150" y="4432300"/>
          <p14:tracePt t="2241" x="4362450" y="4438650"/>
          <p14:tracePt t="2257" x="4356100" y="4445000"/>
          <p14:tracePt t="2274" x="4337050" y="4445000"/>
          <p14:tracePt t="2291" x="4311650" y="4445000"/>
          <p14:tracePt t="2307" x="4292600" y="4438650"/>
          <p14:tracePt t="2324" x="4279900" y="4419600"/>
          <p14:tracePt t="2344" x="4273550" y="4413250"/>
          <p14:tracePt t="2368" x="4260850" y="4406900"/>
          <p14:tracePt t="2376" x="4229100" y="4387850"/>
          <p14:tracePt t="2392" x="4210050" y="4375150"/>
          <p14:tracePt t="2407" x="4191000" y="4368800"/>
          <p14:tracePt t="2424" x="4133850" y="4311650"/>
          <p14:tracePt t="2441" x="4095750" y="4286250"/>
          <p14:tracePt t="2457" x="4057650" y="4254500"/>
          <p14:tracePt t="2474" x="4032250" y="4235450"/>
          <p14:tracePt t="2491" x="4006850" y="4222750"/>
          <p14:tracePt t="2507" x="3981450" y="4210050"/>
          <p14:tracePt t="2524" x="3968750" y="4210050"/>
          <p14:tracePt t="2541" x="3956050" y="4210050"/>
          <p14:tracePt t="2616" x="3962400" y="4216400"/>
          <p14:tracePt t="2624" x="3975100" y="4229100"/>
          <p14:tracePt t="2641" x="3981450" y="4229100"/>
          <p14:tracePt t="2768" x="3987800" y="4229100"/>
          <p14:tracePt t="2776" x="3994150" y="4229100"/>
          <p14:tracePt t="2791" x="4019550" y="4235450"/>
          <p14:tracePt t="2808" x="4025900" y="4241800"/>
          <p14:tracePt t="2848" x="4025900" y="4248150"/>
          <p14:tracePt t="2856" x="4019550" y="4254500"/>
          <p14:tracePt t="2864" x="4019550" y="4273550"/>
          <p14:tracePt t="2874" x="4013200" y="4279900"/>
          <p14:tracePt t="2891" x="4013200" y="4286250"/>
          <p14:tracePt t="2908" x="4013200" y="4292600"/>
          <p14:tracePt t="3168" x="4013200" y="4311650"/>
          <p14:tracePt t="3176" x="4013200" y="4318000"/>
          <p14:tracePt t="3191" x="4013200" y="4324350"/>
          <p14:tracePt t="3209" x="4013200" y="4356100"/>
          <p14:tracePt t="3224" x="4013200" y="4387850"/>
          <p14:tracePt t="3241" x="4013200" y="4413250"/>
          <p14:tracePt t="3258" x="4013200" y="4457700"/>
          <p14:tracePt t="3274" x="4013200" y="4502150"/>
          <p14:tracePt t="3291" x="4000500" y="4565650"/>
          <p14:tracePt t="3308" x="3981450" y="4616450"/>
          <p14:tracePt t="3324" x="3968750" y="4648200"/>
          <p14:tracePt t="3341" x="3968750" y="4667250"/>
          <p14:tracePt t="3358" x="3956050" y="4673600"/>
          <p14:tracePt t="3374" x="3956050" y="4692650"/>
          <p14:tracePt t="3391" x="3937000" y="4711700"/>
          <p14:tracePt t="3408" x="3930650" y="4768850"/>
          <p14:tracePt t="3408" x="3917950" y="4838700"/>
          <p14:tracePt t="3424" x="3911600" y="4902200"/>
          <p14:tracePt t="3441" x="3892550" y="4972050"/>
          <p14:tracePt t="3458" x="3873500" y="5054600"/>
          <p14:tracePt t="3474" x="3873500" y="5099050"/>
          <p14:tracePt t="3491" x="3873500" y="5130800"/>
          <p14:tracePt t="3508" x="3873500" y="5175250"/>
          <p14:tracePt t="3524" x="3873500" y="5219700"/>
          <p14:tracePt t="3541" x="3873500" y="5251450"/>
          <p14:tracePt t="3558" x="3873500" y="5340350"/>
          <p14:tracePt t="3574" x="3886200" y="5435600"/>
          <p14:tracePt t="3591" x="3898900" y="5543550"/>
          <p14:tracePt t="3592" x="3905250" y="5581650"/>
          <p14:tracePt t="3608" x="3917950" y="5664200"/>
          <p14:tracePt t="3624" x="3937000" y="5746750"/>
          <p14:tracePt t="3641" x="3956050" y="5803900"/>
          <p14:tracePt t="3658" x="3968750" y="5829300"/>
          <p14:tracePt t="3674" x="3968750" y="5835650"/>
          <p14:tracePt t="3691" x="3968750" y="5842000"/>
          <p14:tracePt t="3708" x="3968750" y="5848350"/>
          <p14:tracePt t="3724" x="3968750" y="5867400"/>
          <p14:tracePt t="3776" x="3962400" y="5873750"/>
          <p14:tracePt t="3792" x="3956050" y="5873750"/>
          <p14:tracePt t="3801" x="3949700" y="5873750"/>
          <p14:tracePt t="3808" x="3943350" y="5873750"/>
          <p14:tracePt t="3824" x="3905250" y="5803900"/>
          <p14:tracePt t="3841" x="3886200" y="5708650"/>
          <p14:tracePt t="3858" x="3835400" y="5575300"/>
          <p14:tracePt t="3874" x="3810000" y="5448300"/>
          <p14:tracePt t="3891" x="3778250" y="5334000"/>
          <p14:tracePt t="3908" x="3778250" y="5251450"/>
          <p14:tracePt t="3924" x="3765550" y="5175250"/>
          <p14:tracePt t="3941" x="3752850" y="5105400"/>
          <p14:tracePt t="3958" x="3733800" y="5022850"/>
          <p14:tracePt t="3975" x="3733800" y="4953000"/>
          <p14:tracePt t="3991" x="3721100" y="4845050"/>
          <p14:tracePt t="4008" x="3721100" y="4635500"/>
          <p14:tracePt t="4025" x="3721100" y="4527550"/>
          <p14:tracePt t="4041" x="3721100" y="4419600"/>
          <p14:tracePt t="4058" x="3714750" y="4349750"/>
          <p14:tracePt t="4074" x="3683000" y="4254500"/>
          <p14:tracePt t="4091" x="3683000" y="4222750"/>
          <p14:tracePt t="4108" x="3670300" y="4178300"/>
          <p14:tracePt t="4124" x="3670300" y="4146550"/>
          <p14:tracePt t="4141" x="3670300" y="4127500"/>
          <p14:tracePt t="4158" x="3663950" y="4108450"/>
          <p14:tracePt t="4174" x="3663950" y="4102100"/>
          <p14:tracePt t="4192" x="3663950" y="4083050"/>
          <p14:tracePt t="4209" x="3663950" y="4064000"/>
          <p14:tracePt t="4264" x="3663950" y="4051300"/>
          <p14:tracePt t="4272" x="3663950" y="4044950"/>
          <p14:tracePt t="4280" x="3663950" y="4032250"/>
          <p14:tracePt t="4297" x="3663950" y="4013200"/>
          <p14:tracePt t="4308" x="3663950" y="4006850"/>
          <p14:tracePt t="4324" x="3663950" y="3975100"/>
          <p14:tracePt t="4341" x="3663950" y="3943350"/>
          <p14:tracePt t="4358" x="3663950" y="3898900"/>
          <p14:tracePt t="4374" x="3683000" y="3873500"/>
          <p14:tracePt t="4391" x="3683000" y="3854450"/>
          <p14:tracePt t="4408" x="3683000" y="3816350"/>
          <p14:tracePt t="4408" x="3683000" y="3810000"/>
          <p14:tracePt t="4425" x="3689350" y="3803650"/>
          <p14:tracePt t="4441" x="3689350" y="3790950"/>
          <p14:tracePt t="4600" x="3689350" y="3784600"/>
          <p14:tracePt t="4608" x="3683000" y="3784600"/>
          <p14:tracePt t="4624" x="3670300" y="3816350"/>
          <p14:tracePt t="4641" x="3663950" y="3854450"/>
          <p14:tracePt t="4658" x="3657600" y="3898900"/>
          <p14:tracePt t="4675" x="3657600" y="3930650"/>
          <p14:tracePt t="4692" x="3657600" y="3956050"/>
          <p14:tracePt t="4708" x="3657600" y="3994150"/>
          <p14:tracePt t="4725" x="3657600" y="4019550"/>
          <p14:tracePt t="4741" x="3657600" y="4025900"/>
          <p14:tracePt t="4758" x="3657600" y="4057650"/>
          <p14:tracePt t="4775" x="3663950" y="4070350"/>
          <p14:tracePt t="4791" x="3683000" y="4076700"/>
          <p14:tracePt t="4816" x="3689350" y="4076700"/>
          <p14:tracePt t="4872" x="3702050" y="4076700"/>
          <p14:tracePt t="4888" x="3708400" y="4076700"/>
          <p14:tracePt t="4920" x="3721100" y="4076700"/>
          <p14:tracePt t="4937" x="3727450" y="4076700"/>
          <p14:tracePt t="4993" x="3727450" y="4064000"/>
          <p14:tracePt t="5257" x="3727450" y="4070350"/>
          <p14:tracePt t="5264" x="3727450" y="4076700"/>
          <p14:tracePt t="5281" x="3727450" y="4089400"/>
          <p14:tracePt t="5291" x="3727450" y="4095750"/>
          <p14:tracePt t="5308" x="3727450" y="4114800"/>
          <p14:tracePt t="5325" x="3727450" y="4146550"/>
          <p14:tracePt t="5341" x="3727450" y="4178300"/>
          <p14:tracePt t="5358" x="3727450" y="4222750"/>
          <p14:tracePt t="5375" x="3727450" y="4235450"/>
          <p14:tracePt t="5392" x="3733800" y="4279900"/>
          <p14:tracePt t="5409" x="3746500" y="4324350"/>
          <p14:tracePt t="5425" x="3752850" y="4362450"/>
          <p14:tracePt t="5442" x="3765550" y="4419600"/>
          <p14:tracePt t="5458" x="3771900" y="4464050"/>
          <p14:tracePt t="5475" x="3784600" y="4533900"/>
          <p14:tracePt t="5491" x="3816350" y="4603750"/>
          <p14:tracePt t="5508" x="3829050" y="4692650"/>
          <p14:tracePt t="5525" x="3867150" y="4800600"/>
          <p14:tracePt t="5541" x="3886200" y="4870450"/>
          <p14:tracePt t="5558" x="3917950" y="4953000"/>
          <p14:tracePt t="5575" x="3917950" y="4997450"/>
          <p14:tracePt t="5591" x="3924300" y="5067300"/>
          <p14:tracePt t="5608" x="3924300" y="5143500"/>
          <p14:tracePt t="5609" x="3924300" y="5168900"/>
          <p14:tracePt t="5625" x="3924300" y="5238750"/>
          <p14:tracePt t="5642" x="3924300" y="5295900"/>
          <p14:tracePt t="5658" x="3924300" y="5346700"/>
          <p14:tracePt t="5675" x="3924300" y="5403850"/>
          <p14:tracePt t="5691" x="3924300" y="5480050"/>
          <p14:tracePt t="5708" x="3911600" y="5562600"/>
          <p14:tracePt t="5725" x="3892550" y="5645150"/>
          <p14:tracePt t="5741" x="3873500" y="5676900"/>
          <p14:tracePt t="5758" x="3867150" y="5708650"/>
          <p14:tracePt t="5775" x="3854450" y="5727700"/>
          <p14:tracePt t="5791" x="3848100" y="5734050"/>
          <p14:tracePt t="5808" x="3816350" y="5772150"/>
          <p14:tracePt t="5809" x="3784600" y="5778500"/>
          <p14:tracePt t="5825" x="3702050" y="5810250"/>
          <p14:tracePt t="5841" x="3606800" y="5822950"/>
          <p14:tracePt t="5858" x="3448050" y="5835650"/>
          <p14:tracePt t="5875" x="3308350" y="5835650"/>
          <p14:tracePt t="5892" x="3168650" y="5835650"/>
          <p14:tracePt t="5908" x="3124200" y="5835650"/>
          <p14:tracePt t="5925" x="3105150" y="5835650"/>
          <p14:tracePt t="5945" x="3098800" y="5835650"/>
          <p14:tracePt t="6145" x="3092450" y="5835650"/>
          <p14:tracePt t="6161" x="3092450" y="5829300"/>
          <p14:tracePt t="6169" x="3092450" y="5822950"/>
          <p14:tracePt t="6177" x="3092450" y="5810250"/>
          <p14:tracePt t="6192" x="3111500" y="5797550"/>
          <p14:tracePt t="6208" x="3117850" y="5772150"/>
          <p14:tracePt t="6225" x="3124200" y="5759450"/>
          <p14:tracePt t="6242" x="3124200" y="5753100"/>
          <p14:tracePt t="6273" x="3124200" y="5740400"/>
          <p14:tracePt t="6378" x="3130550" y="5734050"/>
          <p14:tracePt t="6385" x="3143250" y="5734050"/>
          <p14:tracePt t="6393" x="3149600" y="5734050"/>
          <p14:tracePt t="6408" x="3162300" y="5708650"/>
          <p14:tracePt t="6409" x="3194050" y="5664200"/>
          <p14:tracePt t="6425" x="3276600" y="5511800"/>
          <p14:tracePt t="6442" x="3346450" y="5391150"/>
          <p14:tracePt t="6458" x="3422650" y="5270500"/>
          <p14:tracePt t="6475" x="3473450" y="5181600"/>
          <p14:tracePt t="6492" x="3505200" y="5105400"/>
          <p14:tracePt t="6508" x="3524250" y="5060950"/>
          <p14:tracePt t="6525" x="3543300" y="5016500"/>
          <p14:tracePt t="6542" x="3549650" y="4991100"/>
          <p14:tracePt t="6558" x="3562350" y="4946650"/>
          <p14:tracePt t="6575" x="3562350" y="4933950"/>
          <p14:tracePt t="6592" x="3568700" y="4908550"/>
          <p14:tracePt t="6608" x="3568700" y="4902200"/>
          <p14:tracePt t="6729" x="3575050" y="4889500"/>
          <p14:tracePt t="6737" x="3581400" y="4883150"/>
          <p14:tracePt t="6753" x="3606800" y="4857750"/>
          <p14:tracePt t="6761" x="3625850" y="4851400"/>
          <p14:tracePt t="6775" x="3670300" y="4826000"/>
          <p14:tracePt t="6792" x="3765550" y="4737100"/>
          <p14:tracePt t="6808" x="3848100" y="4629150"/>
          <p14:tracePt t="6809" x="3879850" y="4597400"/>
          <p14:tracePt t="6825" x="3962400" y="4489450"/>
          <p14:tracePt t="6842" x="4000500" y="4406900"/>
          <p14:tracePt t="6858" x="4032250" y="4349750"/>
          <p14:tracePt t="6876" x="4051300" y="4292600"/>
          <p14:tracePt t="6892" x="4064000" y="4254500"/>
          <p14:tracePt t="6909" x="4076700" y="4248150"/>
          <p14:tracePt t="6925" x="4076700" y="4229100"/>
          <p14:tracePt t="6942" x="4083050" y="4203700"/>
          <p14:tracePt t="6958" x="4089400" y="4171950"/>
          <p14:tracePt t="6975" x="4108450" y="4127500"/>
          <p14:tracePt t="6992" x="4127500" y="4070350"/>
          <p14:tracePt t="7009" x="4159250" y="4006850"/>
          <p14:tracePt t="7025" x="4171950" y="3968750"/>
          <p14:tracePt t="7042" x="4184650" y="3937000"/>
          <p14:tracePt t="7058" x="4184650" y="3911600"/>
          <p14:tracePt t="7075" x="4197350" y="3886200"/>
          <p14:tracePt t="7092" x="4210050" y="3860800"/>
          <p14:tracePt t="7109" x="4216400" y="3841750"/>
          <p14:tracePt t="7125" x="4229100" y="3810000"/>
          <p14:tracePt t="7142" x="4254500" y="3771900"/>
          <p14:tracePt t="7159" x="4260850" y="3746500"/>
          <p14:tracePt t="7175" x="4267200" y="3721100"/>
          <p14:tracePt t="7192" x="4292600" y="3702050"/>
          <p14:tracePt t="7193" x="4292600" y="3689350"/>
          <p14:tracePt t="7209" x="4298950" y="3676650"/>
          <p14:tracePt t="7225" x="4318000" y="3663950"/>
          <p14:tracePt t="7242" x="4330700" y="3644900"/>
          <p14:tracePt t="7258" x="4337050" y="3638550"/>
          <p14:tracePt t="7275" x="4362450" y="3613150"/>
          <p14:tracePt t="7292" x="4387850" y="3594100"/>
          <p14:tracePt t="7309" x="4413250" y="3562350"/>
          <p14:tracePt t="7325" x="4425950" y="3530600"/>
          <p14:tracePt t="7342" x="4464050" y="3492500"/>
          <p14:tracePt t="7359" x="4495800" y="3435350"/>
          <p14:tracePt t="7375" x="4521200" y="3397250"/>
          <p14:tracePt t="7392" x="4559300" y="3352800"/>
          <p14:tracePt t="7409" x="4610100" y="3282950"/>
          <p14:tracePt t="7425" x="4635500" y="3238500"/>
          <p14:tracePt t="7442" x="4660900" y="3200400"/>
          <p14:tracePt t="7458" x="4699000" y="3155950"/>
          <p14:tracePt t="7475" x="4730750" y="3105150"/>
          <p14:tracePt t="7492" x="4756150" y="3073400"/>
          <p14:tracePt t="7509" x="4794250" y="3022600"/>
          <p14:tracePt t="7525" x="4819650" y="2997200"/>
          <p14:tracePt t="7542" x="4845050" y="2971800"/>
          <p14:tracePt t="7559" x="4851400" y="2959100"/>
          <p14:tracePt t="7575" x="4876800" y="2940050"/>
          <p14:tracePt t="7592" x="4902200" y="2927350"/>
          <p14:tracePt t="7593" x="4921250" y="2908300"/>
          <p14:tracePt t="7609" x="4946650" y="2882900"/>
          <p14:tracePt t="7625" x="4991100" y="2844800"/>
          <p14:tracePt t="7643" x="5010150" y="2819400"/>
          <p14:tracePt t="7659" x="5035550" y="2794000"/>
          <p14:tracePt t="7676" x="5080000" y="2768600"/>
          <p14:tracePt t="7692" x="5105400" y="2755900"/>
          <p14:tracePt t="7709" x="5143500" y="2724150"/>
          <p14:tracePt t="7725" x="5168900" y="2711450"/>
          <p14:tracePt t="7742" x="5200650" y="2705100"/>
          <p14:tracePt t="7759" x="5226050" y="2673350"/>
          <p14:tracePt t="7775" x="5251450" y="2660650"/>
          <p14:tracePt t="7792" x="5276850" y="2635250"/>
          <p14:tracePt t="7809" x="5327650" y="2590800"/>
          <p14:tracePt t="7825" x="5365750" y="2552700"/>
          <p14:tracePt t="7842" x="5391150" y="2540000"/>
          <p14:tracePt t="7859" x="5422900" y="2514600"/>
          <p14:tracePt t="7875" x="5441950" y="2495550"/>
          <p14:tracePt t="7892" x="5454650" y="2489200"/>
          <p14:tracePt t="7909" x="5461000" y="2489200"/>
          <p14:tracePt t="7925" x="5473700" y="2476500"/>
          <p14:tracePt t="7942" x="5492750" y="2470150"/>
          <p14:tracePt t="7959" x="5505450" y="2457450"/>
          <p14:tracePt t="7975" x="5530850" y="2451100"/>
          <p14:tracePt t="7992" x="5575300" y="2425700"/>
          <p14:tracePt t="8009" x="5607050" y="2406650"/>
          <p14:tracePt t="8025" x="5657850" y="2381250"/>
          <p14:tracePt t="8042" x="5676900" y="2362200"/>
          <p14:tracePt t="8059" x="5727700" y="2336800"/>
          <p14:tracePt t="8075" x="5753100" y="2324100"/>
          <p14:tracePt t="8092" x="5772150" y="2317750"/>
          <p14:tracePt t="8109" x="5791200" y="2317750"/>
          <p14:tracePt t="8125" x="5816600" y="2298700"/>
          <p14:tracePt t="8142" x="5822950" y="2292350"/>
          <p14:tracePt t="8159" x="5835650" y="2292350"/>
          <p14:tracePt t="8175" x="5854700" y="2286000"/>
          <p14:tracePt t="8193" x="5867400" y="2286000"/>
          <p14:tracePt t="8209" x="5886450" y="2286000"/>
          <p14:tracePt t="8225" x="5905500" y="2279650"/>
          <p14:tracePt t="8242" x="5937250" y="2254250"/>
          <p14:tracePt t="8259" x="5969000" y="2241550"/>
          <p14:tracePt t="8275" x="6000750" y="2235200"/>
          <p14:tracePt t="8292" x="6032500" y="2216150"/>
          <p14:tracePt t="8309" x="6083300" y="2190750"/>
          <p14:tracePt t="8326" x="6102350" y="2190750"/>
          <p14:tracePt t="8343" x="6153150" y="2171700"/>
          <p14:tracePt t="8359" x="6184900" y="2159000"/>
          <p14:tracePt t="8375" x="6216650" y="2152650"/>
          <p14:tracePt t="8392" x="6242050" y="2146300"/>
          <p14:tracePt t="8409" x="6267450" y="2146300"/>
          <p14:tracePt t="8409" x="6280150" y="2127250"/>
          <p14:tracePt t="8425" x="6305550" y="2120900"/>
          <p14:tracePt t="8442" x="6311900" y="2120900"/>
          <p14:tracePt t="8459" x="6356350" y="2108200"/>
          <p14:tracePt t="8476" x="6375400" y="2108200"/>
          <p14:tracePt t="8492" x="6400800" y="2101850"/>
          <p14:tracePt t="8509" x="6432550" y="2095500"/>
          <p14:tracePt t="8525" x="6464300" y="2076450"/>
          <p14:tracePt t="8542" x="6477000" y="2076450"/>
          <p14:tracePt t="8559" x="6496050" y="2076450"/>
          <p14:tracePt t="8617" x="6502400" y="2082800"/>
          <p14:tracePt t="8649" x="6502400" y="2089150"/>
          <p14:tracePt t="8658" x="6502400" y="2101850"/>
          <p14:tracePt t="8665" x="6483350" y="2120900"/>
          <p14:tracePt t="8675" x="6477000" y="2120900"/>
          <p14:tracePt t="8692" x="6451600" y="2139950"/>
          <p14:tracePt t="8709" x="6407150" y="2159000"/>
          <p14:tracePt t="8725" x="6369050" y="2184400"/>
          <p14:tracePt t="8742" x="6343650" y="2190750"/>
          <p14:tracePt t="8759" x="6330950" y="2197100"/>
          <p14:tracePt t="8775" x="6324600" y="2203450"/>
          <p14:tracePt t="8792" x="6305550" y="2216150"/>
          <p14:tracePt t="8809" x="6299200" y="2216150"/>
          <p14:tracePt t="8809" x="6292850" y="2216150"/>
          <p14:tracePt t="8826" x="6286500" y="2222500"/>
          <p14:tracePt t="8843" x="6267450" y="2228850"/>
          <p14:tracePt t="8859" x="6248400" y="2247900"/>
          <p14:tracePt t="8876" x="6210300" y="2273300"/>
          <p14:tracePt t="8892" x="6153150" y="2330450"/>
          <p14:tracePt t="8909" x="6076950" y="2393950"/>
          <p14:tracePt t="8925" x="6000750" y="2451100"/>
          <p14:tracePt t="8942" x="5943600" y="2508250"/>
          <p14:tracePt t="8959" x="5886450" y="2559050"/>
          <p14:tracePt t="8976" x="5835650" y="2603500"/>
          <p14:tracePt t="8992" x="5784850" y="2641600"/>
          <p14:tracePt t="9009" x="5727700" y="2679700"/>
          <p14:tracePt t="9026" x="5689600" y="2705100"/>
          <p14:tracePt t="9042" x="5664200" y="2730500"/>
          <p14:tracePt t="9059" x="5638800" y="2749550"/>
          <p14:tracePt t="9076" x="5607050" y="2774950"/>
          <p14:tracePt t="9092" x="5581650" y="2800350"/>
          <p14:tracePt t="9109" x="5511800" y="2870200"/>
          <p14:tracePt t="9126" x="5435600" y="2946400"/>
          <p14:tracePt t="9142" x="5384800" y="3016250"/>
          <p14:tracePt t="9159" x="5334000" y="3079750"/>
          <p14:tracePt t="9176" x="5289550" y="3136900"/>
          <p14:tracePt t="9192" x="5238750" y="3200400"/>
          <p14:tracePt t="9209" x="5207000" y="3232150"/>
          <p14:tracePt t="9209" x="5187950" y="3251200"/>
          <p14:tracePt t="9226" x="5143500" y="3302000"/>
          <p14:tracePt t="9242" x="5092700" y="3346450"/>
          <p14:tracePt t="9259" x="5016500" y="3422650"/>
          <p14:tracePt t="9276" x="4940300" y="3517900"/>
          <p14:tracePt t="9292" x="4870450" y="3587750"/>
          <p14:tracePt t="9309" x="4806950" y="3663950"/>
          <p14:tracePt t="9326" x="4756150" y="3752850"/>
          <p14:tracePt t="9342" x="4692650" y="3810000"/>
          <p14:tracePt t="9359" x="4654550" y="3860800"/>
          <p14:tracePt t="9376" x="4603750" y="3937000"/>
          <p14:tracePt t="9392" x="4565650" y="3981450"/>
          <p14:tracePt t="9409" x="4527550" y="4032250"/>
          <p14:tracePt t="9410" x="4508500" y="4044950"/>
          <p14:tracePt t="9426" x="4476750" y="4070350"/>
          <p14:tracePt t="9442" x="4464050" y="4089400"/>
          <p14:tracePt t="9459" x="4438650" y="4108450"/>
          <p14:tracePt t="9476" x="4413250" y="4133850"/>
          <p14:tracePt t="9492" x="4387850" y="4159250"/>
          <p14:tracePt t="9509" x="4349750" y="4197350"/>
          <p14:tracePt t="9526" x="4311650" y="4241800"/>
          <p14:tracePt t="9542" x="4286250" y="4279900"/>
          <p14:tracePt t="9559" x="4248150" y="4318000"/>
          <p14:tracePt t="9576" x="4216400" y="4362450"/>
          <p14:tracePt t="9593" x="4197350" y="4381500"/>
          <p14:tracePt t="9594" x="4184650" y="4406900"/>
          <p14:tracePt t="9609" x="4171950" y="4413250"/>
          <p14:tracePt t="9609" x="4165600" y="4438650"/>
          <p14:tracePt t="9626" x="4140200" y="4470400"/>
          <p14:tracePt t="9642" x="4089400" y="4540250"/>
          <p14:tracePt t="9659" x="4076700" y="4572000"/>
          <p14:tracePt t="9676" x="4032250" y="4648200"/>
          <p14:tracePt t="9692" x="4013200" y="4718050"/>
          <p14:tracePt t="9709" x="3981450" y="4775200"/>
          <p14:tracePt t="9726" x="3962400" y="4845050"/>
          <p14:tracePt t="9742" x="3930650" y="4914900"/>
          <p14:tracePt t="9759" x="3892550" y="4997450"/>
          <p14:tracePt t="9776" x="3873500" y="5067300"/>
          <p14:tracePt t="9792" x="3841750" y="5137150"/>
          <p14:tracePt t="9810" x="3778250" y="5238750"/>
          <p14:tracePt t="9827" x="3721100" y="5340350"/>
          <p14:tracePt t="9843" x="3683000" y="5410200"/>
          <p14:tracePt t="9859" x="3632200" y="5461000"/>
          <p14:tracePt t="9876" x="3606800" y="5511800"/>
          <p14:tracePt t="9893" x="3562350" y="5556250"/>
          <p14:tracePt t="9909" x="3524250" y="5594350"/>
          <p14:tracePt t="9926" x="3505200" y="5607050"/>
          <p14:tracePt t="9942" x="3479800" y="5632450"/>
          <p14:tracePt t="9959" x="3448050" y="5651500"/>
          <p14:tracePt t="9976" x="3422650" y="5664200"/>
          <p14:tracePt t="9992" x="3403600" y="5676900"/>
          <p14:tracePt t="10009" x="3378200" y="5683250"/>
          <p14:tracePt t="10026" x="3333750" y="5689600"/>
          <p14:tracePt t="10042" x="3295650" y="5708650"/>
          <p14:tracePt t="10059" x="3251200" y="5721350"/>
          <p14:tracePt t="10076" x="3225800" y="5727700"/>
          <p14:tracePt t="10093" x="3187700" y="5734050"/>
          <p14:tracePt t="10109" x="3155950" y="5746750"/>
          <p14:tracePt t="10126" x="3149600" y="5753100"/>
          <p14:tracePt t="10146" x="3143250" y="5753100"/>
          <p14:tracePt t="10170" x="3136900" y="5759450"/>
          <p14:tracePt t="11466" x="3136900" y="5746750"/>
          <p14:tracePt t="11490" x="3136900" y="5727700"/>
          <p14:tracePt t="11498" x="3136900" y="5721350"/>
          <p14:tracePt t="11509" x="3136900" y="5715000"/>
          <p14:tracePt t="11526" x="3136900" y="5689600"/>
          <p14:tracePt t="11543" x="3155950" y="5664200"/>
          <p14:tracePt t="11560" x="3162300" y="5638800"/>
          <p14:tracePt t="11576" x="3175000" y="5613400"/>
          <p14:tracePt t="11593" x="3187700" y="5581650"/>
          <p14:tracePt t="11609" x="3200400" y="5556250"/>
          <p14:tracePt t="11610" x="3213100" y="5537200"/>
          <p14:tracePt t="11626" x="3219450" y="5505450"/>
          <p14:tracePt t="11643" x="3244850" y="5467350"/>
          <p14:tracePt t="11659" x="3257550" y="5435600"/>
          <p14:tracePt t="11676" x="3270250" y="5410200"/>
          <p14:tracePt t="11693" x="3289300" y="5384800"/>
          <p14:tracePt t="11709" x="3302000" y="5365750"/>
          <p14:tracePt t="11726" x="3308350" y="5340350"/>
          <p14:tracePt t="11743" x="3314700" y="5334000"/>
          <p14:tracePt t="11760" x="3333750" y="5302250"/>
          <p14:tracePt t="11778" x="3340100" y="5283200"/>
          <p14:tracePt t="11826" x="3340100" y="5276850"/>
          <p14:tracePt t="11866" x="3346450" y="5270500"/>
          <p14:tracePt t="11906" x="3359150" y="5264150"/>
          <p14:tracePt t="11922" x="3359150" y="5251450"/>
          <p14:tracePt t="11930" x="3359150" y="5238750"/>
          <p14:tracePt t="11943" x="3378200" y="5207000"/>
          <p14:tracePt t="11960" x="3390900" y="5187950"/>
          <p14:tracePt t="11977" x="3403600" y="5168900"/>
          <p14:tracePt t="11993" x="3422650" y="5156200"/>
          <p14:tracePt t="12010" x="3441700" y="5130800"/>
          <p14:tracePt t="12027" x="3467100" y="5124450"/>
          <p14:tracePt t="12043" x="3492500" y="5099050"/>
          <p14:tracePt t="12060" x="3498850" y="5092700"/>
          <p14:tracePt t="12076" x="3505200" y="5086350"/>
          <p14:tracePt t="12093" x="3530600" y="5067300"/>
          <p14:tracePt t="12110" x="3556000" y="5041900"/>
          <p14:tracePt t="12126" x="3562350" y="5029200"/>
          <p14:tracePt t="12143" x="3581400" y="5016500"/>
          <p14:tracePt t="12160" x="3600450" y="5010150"/>
          <p14:tracePt t="12176" x="3613150" y="5003800"/>
          <p14:tracePt t="12193" x="3625850" y="4991100"/>
          <p14:tracePt t="12210" x="3644900" y="4978400"/>
          <p14:tracePt t="12227" x="3651250" y="4972050"/>
          <p14:tracePt t="12243" x="3676650" y="4933950"/>
          <p14:tracePt t="12260" x="3695700" y="4927600"/>
          <p14:tracePt t="12276" x="3733800" y="4902200"/>
          <p14:tracePt t="12293" x="3746500" y="4883150"/>
          <p14:tracePt t="12310" x="3771900" y="4864100"/>
          <p14:tracePt t="12326" x="3797300" y="4845050"/>
          <p14:tracePt t="12343" x="3835400" y="4806950"/>
          <p14:tracePt t="12360" x="3860800" y="4794250"/>
          <p14:tracePt t="12376" x="3892550" y="4762500"/>
          <p14:tracePt t="12393" x="3924300" y="4724400"/>
          <p14:tracePt t="12410" x="3962400" y="4686300"/>
          <p14:tracePt t="12410" x="3968750" y="4686300"/>
          <p14:tracePt t="12426" x="3981450" y="4673600"/>
          <p14:tracePt t="12443" x="3987800" y="4667250"/>
          <p14:tracePt t="12460" x="4000500" y="4660900"/>
          <p14:tracePt t="12482" x="4000500" y="4654550"/>
          <p14:tracePt t="12571" x="4006850" y="4641850"/>
          <p14:tracePt t="12578" x="4013200" y="4641850"/>
          <p14:tracePt t="12594" x="4044950" y="4641850"/>
          <p14:tracePt t="12610" x="4064000" y="4635500"/>
          <p14:tracePt t="12626" x="4102100" y="4629150"/>
          <p14:tracePt t="12643" x="4095750" y="4610100"/>
          <p14:tracePt t="12660" x="4089400" y="4603750"/>
          <p14:tracePt t="13211" x="4083050" y="4603750"/>
          <p14:tracePt t="13218" x="4076700" y="4603750"/>
          <p14:tracePt t="13243" x="4057650" y="4616450"/>
          <p14:tracePt t="13259" x="4051300" y="4622800"/>
          <p14:tracePt t="13266" x="4044950" y="4648200"/>
          <p14:tracePt t="13282" x="4025900" y="4654550"/>
          <p14:tracePt t="13293" x="4019550" y="4660900"/>
          <p14:tracePt t="13310" x="3981450" y="4711700"/>
          <p14:tracePt t="13327" x="3905250" y="4749800"/>
          <p14:tracePt t="13343" x="3790950" y="4813300"/>
          <p14:tracePt t="13360" x="3619500" y="4864100"/>
          <p14:tracePt t="13377" x="3473450" y="4902200"/>
          <p14:tracePt t="13393" x="3257550" y="4940300"/>
          <p14:tracePt t="13410" x="3098800" y="4965700"/>
          <p14:tracePt t="13411" x="2990850" y="4991100"/>
          <p14:tracePt t="13427" x="2863850" y="4991100"/>
          <p14:tracePt t="13443" x="2774950" y="4991100"/>
          <p14:tracePt t="13460" x="2717800" y="4972050"/>
          <p14:tracePt t="13477" x="2647950" y="4940300"/>
          <p14:tracePt t="13494" x="2578100" y="4902200"/>
          <p14:tracePt t="13510" x="2514600" y="4870450"/>
          <p14:tracePt t="13527" x="2470150" y="4832350"/>
          <p14:tracePt t="13543" x="2413000" y="4806950"/>
          <p14:tracePt t="13560" x="2298700" y="4743450"/>
          <p14:tracePt t="13577" x="2241550" y="4724400"/>
          <p14:tracePt t="13593" x="2127250" y="4679950"/>
          <p14:tracePt t="13610" x="2063750" y="4673600"/>
          <p14:tracePt t="13610" x="2032000" y="4660900"/>
          <p14:tracePt t="13627" x="1949450" y="4641850"/>
          <p14:tracePt t="13643" x="1879600" y="4629150"/>
          <p14:tracePt t="13660" x="1847850" y="4622800"/>
          <p14:tracePt t="13677" x="1778000" y="4591050"/>
          <p14:tracePt t="13694" x="1739900" y="4565650"/>
          <p14:tracePt t="13710" x="1708150" y="4546600"/>
          <p14:tracePt t="13727" x="1682750" y="4527550"/>
          <p14:tracePt t="13743" x="1657350" y="4495800"/>
          <p14:tracePt t="13770" x="1651000" y="4489450"/>
          <p14:tracePt t="13779" x="1651000" y="4476750"/>
          <p14:tracePt t="13793" x="1631950" y="4457700"/>
          <p14:tracePt t="13819" x="1625600" y="4451350"/>
          <p14:tracePt t="13923" x="1612900" y="4451350"/>
          <p14:tracePt t="13931" x="1612900" y="4457700"/>
          <p14:tracePt t="13944" x="1612900" y="4464050"/>
          <p14:tracePt t="13960" x="1612900" y="4489450"/>
          <p14:tracePt t="13977" x="1612900" y="4508500"/>
          <p14:tracePt t="13994" x="1625600" y="4527550"/>
          <p14:tracePt t="14010" x="1644650" y="4546600"/>
          <p14:tracePt t="14027" x="1657350" y="4546600"/>
          <p14:tracePt t="14051" x="1663700" y="4546600"/>
          <p14:tracePt t="14060" x="1670050" y="4546600"/>
          <p14:tracePt t="14077" x="1682750" y="4546600"/>
          <p14:tracePt t="14093" x="1695450" y="4546600"/>
          <p14:tracePt t="14110" x="1708150" y="4546600"/>
          <p14:tracePt t="14131" x="1720850" y="4533900"/>
          <p14:tracePt t="14163" x="1733550" y="4533900"/>
          <p14:tracePt t="14171" x="1739900" y="4533900"/>
          <p14:tracePt t="14179" x="1746250" y="4527550"/>
          <p14:tracePt t="14194" x="1784350" y="4521200"/>
          <p14:tracePt t="14211" x="1790700" y="4521200"/>
          <p14:tracePt t="14227" x="1816100" y="4502150"/>
          <p14:tracePt t="14251" x="1822450" y="4502150"/>
          <p14:tracePt t="14275" x="1828800" y="4502150"/>
          <p14:tracePt t="14283" x="1835150" y="4502150"/>
          <p14:tracePt t="14299" x="1847850" y="4502150"/>
          <p14:tracePt t="14310" x="1860550" y="4502150"/>
          <p14:tracePt t="14327" x="1866900" y="4502150"/>
          <p14:tracePt t="14355" x="1873250" y="4502150"/>
          <p14:tracePt t="14531" x="1892300" y="4514850"/>
          <p14:tracePt t="14547" x="1898650" y="4514850"/>
          <p14:tracePt t="14571" x="1905000" y="4514850"/>
          <p14:tracePt t="14587" x="1917700" y="4521200"/>
          <p14:tracePt t="14603" x="1930400" y="4521200"/>
          <p14:tracePt t="14619" x="1936750" y="4521200"/>
          <p14:tracePt t="14635" x="1943100" y="4521200"/>
          <p14:tracePt t="14651" x="1962150" y="4540250"/>
          <p14:tracePt t="14659" x="1968500" y="4540250"/>
          <p14:tracePt t="14891" x="1974850" y="4533900"/>
          <p14:tracePt t="17723" x="1974850" y="4527550"/>
          <p14:tracePt t="17731" x="1974850" y="4514850"/>
          <p14:tracePt t="17744" x="1974850" y="4495800"/>
          <p14:tracePt t="17761" x="1974850" y="4457700"/>
          <p14:tracePt t="17778" x="1981200" y="4413250"/>
          <p14:tracePt t="17794" x="1981200" y="4356100"/>
          <p14:tracePt t="17811" x="1981200" y="4279900"/>
          <p14:tracePt t="17812" x="1981200" y="4241800"/>
          <p14:tracePt t="17828" x="1981200" y="4184650"/>
          <p14:tracePt t="17845" x="1981200" y="4171950"/>
          <p14:tracePt t="17861" x="1981200" y="4146550"/>
          <p14:tracePt t="17878" x="1981200" y="4140200"/>
          <p14:tracePt t="17916" x="1981200" y="4133850"/>
          <p14:tracePt t="17940" x="1974850" y="4127500"/>
          <p14:tracePt t="17947" x="1974850" y="4121150"/>
          <p14:tracePt t="17956" x="1968500" y="4108450"/>
          <p14:tracePt t="17971" x="1955800" y="4102100"/>
          <p14:tracePt t="17979" x="1949450" y="4102100"/>
          <p14:tracePt t="17994" x="1943100" y="4095750"/>
          <p14:tracePt t="18011" x="1930400" y="4083050"/>
          <p14:tracePt t="18028" x="1905000" y="4057650"/>
          <p14:tracePt t="18044" x="1898650" y="4051300"/>
          <p14:tracePt t="18061" x="1892300" y="4032250"/>
          <p14:tracePt t="18078" x="1879600" y="4019550"/>
          <p14:tracePt t="18095" x="1860550" y="3994150"/>
          <p14:tracePt t="18111" x="1847850" y="3981450"/>
          <p14:tracePt t="18128" x="1828800" y="3949700"/>
          <p14:tracePt t="18144" x="1809750" y="3917950"/>
          <p14:tracePt t="18161" x="1803400" y="3905250"/>
          <p14:tracePt t="18178" x="1784350" y="3886200"/>
          <p14:tracePt t="18194" x="1784350" y="3879850"/>
          <p14:tracePt t="18211" x="1765300" y="3848100"/>
          <p14:tracePt t="18228" x="1746250" y="3829050"/>
          <p14:tracePt t="18244" x="1727200" y="3810000"/>
          <p14:tracePt t="18261" x="1720850" y="3803650"/>
          <p14:tracePt t="18278" x="1714500" y="3797300"/>
          <p14:tracePt t="18299" x="1708150" y="3797300"/>
          <p14:tracePt t="18323" x="1701800" y="3797300"/>
          <p14:tracePt t="18339" x="1695450" y="3797300"/>
          <p14:tracePt t="18348" x="1676400" y="3797300"/>
          <p14:tracePt t="18372" x="1657350" y="3797300"/>
          <p14:tracePt t="18379" x="1651000" y="3810000"/>
          <p14:tracePt t="18395" x="1644650" y="3816350"/>
          <p14:tracePt t="18411" x="1638300" y="3835400"/>
          <p14:tracePt t="18412" x="1619250" y="3848100"/>
          <p14:tracePt t="18428" x="1606550" y="3873500"/>
          <p14:tracePt t="18444" x="1600200" y="3892550"/>
          <p14:tracePt t="18461" x="1581150" y="3930650"/>
          <p14:tracePt t="18478" x="1574800" y="3968750"/>
          <p14:tracePt t="18494" x="1555750" y="4038600"/>
          <p14:tracePt t="18511" x="1555750" y="4108450"/>
          <p14:tracePt t="18528" x="1555750" y="4171950"/>
          <p14:tracePt t="18544" x="1555750" y="4241800"/>
          <p14:tracePt t="18562" x="1555750" y="4292600"/>
          <p14:tracePt t="18578" x="1555750" y="4330700"/>
          <p14:tracePt t="18594" x="1555750" y="4343400"/>
          <p14:tracePt t="18611" x="1555750" y="4368800"/>
          <p14:tracePt t="18612" x="1562100" y="4375150"/>
          <p14:tracePt t="18628" x="1574800" y="4375150"/>
          <p14:tracePt t="18645" x="1581150" y="4375150"/>
          <p14:tracePt t="18661" x="1612900" y="4375150"/>
          <p14:tracePt t="18678" x="1625600" y="4375150"/>
          <p14:tracePt t="18694" x="1657350" y="4375150"/>
          <p14:tracePt t="18711" x="1689100" y="4375150"/>
          <p14:tracePt t="18728" x="1708150" y="4362450"/>
          <p14:tracePt t="18744" x="1720850" y="4356100"/>
          <p14:tracePt t="18761" x="1739900" y="4356100"/>
          <p14:tracePt t="18778" x="1746250" y="4356100"/>
          <p14:tracePt t="18794" x="1758950" y="4343400"/>
          <p14:tracePt t="18812" x="1816100" y="4324350"/>
          <p14:tracePt t="18829" x="1835150" y="4305300"/>
          <p14:tracePt t="18844" x="1860550" y="4267200"/>
          <p14:tracePt t="18862" x="1879600" y="4210050"/>
          <p14:tracePt t="18878" x="1911350" y="4152900"/>
          <p14:tracePt t="18895" x="1930400" y="4108450"/>
          <p14:tracePt t="18911" x="1936750" y="4070350"/>
          <p14:tracePt t="18928" x="1955800" y="4025900"/>
          <p14:tracePt t="18945" x="1955800" y="3981450"/>
          <p14:tracePt t="18961" x="1955800" y="3962400"/>
          <p14:tracePt t="18978" x="1955800" y="3937000"/>
          <p14:tracePt t="18995" x="1955800" y="3924300"/>
          <p14:tracePt t="19011" x="1955800" y="3898900"/>
          <p14:tracePt t="19028" x="1943100" y="3892550"/>
          <p14:tracePt t="19068" x="1917700" y="3879850"/>
          <p14:tracePt t="19092" x="1911350" y="3879850"/>
          <p14:tracePt t="19100" x="1905000" y="3879850"/>
          <p14:tracePt t="19111" x="1892300" y="3879850"/>
          <p14:tracePt t="19128" x="1873250" y="3879850"/>
          <p14:tracePt t="19145" x="1854200" y="3879850"/>
          <p14:tracePt t="19161" x="1847850" y="3879850"/>
          <p14:tracePt t="19178" x="1828800" y="3879850"/>
          <p14:tracePt t="19195" x="1784350" y="3892550"/>
          <p14:tracePt t="19211" x="1765300" y="3911600"/>
          <p14:tracePt t="19228" x="1746250" y="3930650"/>
          <p14:tracePt t="19245" x="1739900" y="3937000"/>
          <p14:tracePt t="19261" x="1727200" y="3956050"/>
          <p14:tracePt t="19278" x="1727200" y="3962400"/>
          <p14:tracePt t="19295" x="1714500" y="3981450"/>
          <p14:tracePt t="19324" x="1714500" y="3987800"/>
          <p14:tracePt t="19332" x="1714500" y="4000500"/>
          <p14:tracePt t="19345" x="1708150" y="4019550"/>
          <p14:tracePt t="19361" x="1708150" y="4051300"/>
          <p14:tracePt t="19378" x="1708150" y="4095750"/>
          <p14:tracePt t="19395" x="1708150" y="4152900"/>
          <p14:tracePt t="19411" x="1708150" y="4197350"/>
          <p14:tracePt t="19412" x="1708150" y="4222750"/>
          <p14:tracePt t="19428" x="1708150" y="4229100"/>
          <p14:tracePt t="19445" x="1708150" y="4248150"/>
          <p14:tracePt t="19461" x="1708150" y="4273550"/>
          <p14:tracePt t="19484" x="1720850" y="4273550"/>
          <p14:tracePt t="19495" x="1727200" y="4273550"/>
          <p14:tracePt t="19511" x="1758950" y="4273550"/>
          <p14:tracePt t="19528" x="1790700" y="4273550"/>
          <p14:tracePt t="19545" x="1828800" y="4254500"/>
          <p14:tracePt t="19562" x="1841500" y="4222750"/>
          <p14:tracePt t="19578" x="1860550" y="4197350"/>
          <p14:tracePt t="19595" x="1866900" y="4165600"/>
          <p14:tracePt t="19612" x="1885950" y="4102100"/>
          <p14:tracePt t="19628" x="1885950" y="4064000"/>
          <p14:tracePt t="19645" x="1885950" y="4025900"/>
          <p14:tracePt t="19662" x="1885950" y="3981450"/>
          <p14:tracePt t="19678" x="1873250" y="3968750"/>
          <p14:tracePt t="19695" x="1866900" y="3943350"/>
          <p14:tracePt t="19711" x="1847850" y="3917950"/>
          <p14:tracePt t="19728" x="1828800" y="3892550"/>
          <p14:tracePt t="19745" x="1816100" y="3886200"/>
          <p14:tracePt t="19761" x="1803400" y="3886200"/>
          <p14:tracePt t="19778" x="1758950" y="3873500"/>
          <p14:tracePt t="19795" x="1727200" y="3873500"/>
          <p14:tracePt t="19813" x="1670050" y="3873500"/>
          <p14:tracePt t="19828" x="1644650" y="3873500"/>
          <p14:tracePt t="19845" x="1625600" y="3873500"/>
          <p14:tracePt t="19861" x="1606550" y="3873500"/>
          <p14:tracePt t="19878" x="1593850" y="3879850"/>
          <p14:tracePt t="19895" x="1568450" y="3898900"/>
          <p14:tracePt t="19911" x="1549400" y="3917950"/>
          <p14:tracePt t="19928" x="1543050" y="3943350"/>
          <p14:tracePt t="19945" x="1524000" y="3975100"/>
          <p14:tracePt t="19961" x="1517650" y="3994150"/>
          <p14:tracePt t="19978" x="1504950" y="4032250"/>
          <p14:tracePt t="19995" x="1504950" y="4057650"/>
          <p14:tracePt t="20012" x="1504950" y="4076700"/>
          <p14:tracePt t="20029" x="1504950" y="4102100"/>
          <p14:tracePt t="20045" x="1504950" y="4114800"/>
          <p14:tracePt t="20062" x="1504950" y="4133850"/>
          <p14:tracePt t="20079" x="1517650" y="4152900"/>
          <p14:tracePt t="20095" x="1530350" y="4178300"/>
          <p14:tracePt t="20111" x="1555750" y="4216400"/>
          <p14:tracePt t="20128" x="1562100" y="4222750"/>
          <p14:tracePt t="20145" x="1581150" y="4235450"/>
          <p14:tracePt t="20161" x="1593850" y="4254500"/>
          <p14:tracePt t="20178" x="1606550" y="4267200"/>
          <p14:tracePt t="20204" x="1625600" y="4267200"/>
          <p14:tracePt t="20212" x="1631950" y="4273550"/>
          <p14:tracePt t="20228" x="1638300" y="4279900"/>
          <p14:tracePt t="20284" x="1644650" y="4279900"/>
          <p14:tracePt t="20300" x="1663700" y="4279900"/>
          <p14:tracePt t="20316" x="1670050" y="4279900"/>
          <p14:tracePt t="20324" x="1676400" y="4279900"/>
          <p14:tracePt t="20332" x="1682750" y="4279900"/>
          <p14:tracePt t="20345" x="1695450" y="4273550"/>
          <p14:tracePt t="20362" x="1714500" y="4248150"/>
          <p14:tracePt t="20378" x="1720850" y="4241800"/>
          <p14:tracePt t="20396" x="1733550" y="4235450"/>
          <p14:tracePt t="20412" x="1746250" y="4216400"/>
          <p14:tracePt t="20436" x="1746250" y="4210050"/>
          <p14:tracePt t="20452" x="1758950" y="4184650"/>
          <p14:tracePt t="21109" x="1758950" y="4165600"/>
          <p14:tracePt t="21116" x="1758950" y="4152900"/>
          <p14:tracePt t="21128" x="1758950" y="4146550"/>
          <p14:tracePt t="21145" x="1752600" y="4108450"/>
          <p14:tracePt t="21162" x="1746250" y="4076700"/>
          <p14:tracePt t="21178" x="1746250" y="4019550"/>
          <p14:tracePt t="21195" x="1733550" y="3975100"/>
          <p14:tracePt t="21212" x="1708150" y="3911600"/>
          <p14:tracePt t="21228" x="1695450" y="3879850"/>
          <p14:tracePt t="21245" x="1670050" y="3841750"/>
          <p14:tracePt t="21262" x="1663700" y="3829050"/>
          <p14:tracePt t="21278" x="1657350" y="3822700"/>
          <p14:tracePt t="21296" x="1644650" y="3803650"/>
          <p14:tracePt t="21324" x="1638300" y="3790950"/>
          <p14:tracePt t="21492" x="1631950" y="3790950"/>
          <p14:tracePt t="21500" x="1625600" y="3797300"/>
          <p14:tracePt t="21524" x="1625600" y="3803650"/>
          <p14:tracePt t="21532" x="1625600" y="3822700"/>
          <p14:tracePt t="21545" x="1625600" y="3829050"/>
          <p14:tracePt t="21562" x="1625600" y="3841750"/>
          <p14:tracePt t="21579" x="1612900" y="3873500"/>
          <p14:tracePt t="21595" x="1606550" y="3911600"/>
          <p14:tracePt t="21612" x="1581150" y="3962400"/>
          <p14:tracePt t="21629" x="1568450" y="4006850"/>
          <p14:tracePt t="21645" x="1562100" y="4051300"/>
          <p14:tracePt t="21662" x="1543050" y="4102100"/>
          <p14:tracePt t="21679" x="1543050" y="4146550"/>
          <p14:tracePt t="21695" x="1530350" y="4197350"/>
          <p14:tracePt t="21712" x="1524000" y="4229100"/>
          <p14:tracePt t="21729" x="1517650" y="4235450"/>
          <p14:tracePt t="21746" x="1517650" y="4254500"/>
          <p14:tracePt t="21764" x="1511300" y="4260850"/>
          <p14:tracePt t="21779" x="1498600" y="4267200"/>
          <p14:tracePt t="21892" x="1504950" y="4248150"/>
          <p14:tracePt t="21901" x="1504950" y="4222750"/>
          <p14:tracePt t="21912" x="1504950" y="4203700"/>
          <p14:tracePt t="21929" x="1524000" y="4159250"/>
          <p14:tracePt t="21945" x="1543050" y="4089400"/>
          <p14:tracePt t="21962" x="1562100" y="4044950"/>
          <p14:tracePt t="21979" x="1574800" y="4006850"/>
          <p14:tracePt t="21996" x="1600200" y="3943350"/>
          <p14:tracePt t="22012" x="1612900" y="3911600"/>
          <p14:tracePt t="22029" x="1625600" y="3886200"/>
          <p14:tracePt t="22045" x="1638300" y="3873500"/>
          <p14:tracePt t="22148" x="1638300" y="3898900"/>
          <p14:tracePt t="22157" x="1638300" y="3905250"/>
          <p14:tracePt t="22165" x="1638300" y="3930650"/>
          <p14:tracePt t="22179" x="1638300" y="3937000"/>
          <p14:tracePt t="22195" x="1638300" y="3968750"/>
          <p14:tracePt t="22212" x="1638300" y="3994150"/>
          <p14:tracePt t="22212" x="1631950" y="4013200"/>
          <p14:tracePt t="22229" x="1631950" y="4019550"/>
          <p14:tracePt t="22245" x="1631950" y="4025900"/>
          <p14:tracePt t="22262" x="1631950" y="4032250"/>
          <p14:tracePt t="22381" x="1631950" y="4038600"/>
          <p14:tracePt t="22429" x="1644650" y="4038600"/>
          <p14:tracePt t="22453" x="1644650" y="4032250"/>
          <p14:tracePt t="26390" x="1657350" y="4025900"/>
          <p14:tracePt t="26397" x="1708150" y="4025900"/>
          <p14:tracePt t="26413" x="1816100" y="4025900"/>
          <p14:tracePt t="26430" x="2025650" y="4025900"/>
          <p14:tracePt t="26446" x="2216150" y="4025900"/>
          <p14:tracePt t="26463" x="2355850" y="4025900"/>
          <p14:tracePt t="26480" x="2381250" y="4019550"/>
          <p14:tracePt t="26496" x="2393950" y="4019550"/>
          <p14:tracePt t="26513" x="2438400" y="4019550"/>
          <p14:tracePt t="26529" x="2533650" y="4038600"/>
          <p14:tracePt t="26546" x="2800350" y="4057650"/>
          <p14:tracePt t="26563" x="3244850" y="4083050"/>
          <p14:tracePt t="26580" x="3848100" y="4083050"/>
          <p14:tracePt t="26596" x="4552950" y="4083050"/>
          <p14:tracePt t="26614" x="5334000" y="4083050"/>
          <p14:tracePt t="26630" x="5410200" y="4083050"/>
          <p14:tracePt t="26669" x="5422900" y="4083050"/>
          <p14:tracePt t="26677" x="5429250" y="4083050"/>
          <p14:tracePt t="26822" x="5435600" y="4083050"/>
          <p14:tracePt t="26854" x="5461000" y="4076700"/>
          <p14:tracePt t="26950" x="5467350" y="4076700"/>
          <p14:tracePt t="27454" x="5467350" y="4083050"/>
          <p14:tracePt t="27462" x="5461000" y="4095750"/>
          <p14:tracePt t="27470" x="5461000" y="4102100"/>
          <p14:tracePt t="27480" x="5461000" y="4114800"/>
          <p14:tracePt t="27496" x="5461000" y="4140200"/>
          <p14:tracePt t="27513" x="5461000" y="4171950"/>
          <p14:tracePt t="27530" x="5461000" y="4216400"/>
          <p14:tracePt t="27546" x="5461000" y="4248150"/>
          <p14:tracePt t="27563" x="5461000" y="4279900"/>
          <p14:tracePt t="27580" x="5467350" y="4318000"/>
          <p14:tracePt t="27597" x="5486400" y="4381500"/>
          <p14:tracePt t="27614" x="5511800" y="4495800"/>
          <p14:tracePt t="27630" x="5511800" y="4584700"/>
          <p14:tracePt t="27647" x="5492750" y="4679950"/>
          <p14:tracePt t="27663" x="5410200" y="4768850"/>
          <p14:tracePt t="27680" x="5270500" y="4902200"/>
          <p14:tracePt t="27697" x="5099050" y="5003800"/>
          <p14:tracePt t="27713" x="4908550" y="5111750"/>
          <p14:tracePt t="27730" x="4749800" y="5207000"/>
          <p14:tracePt t="27746" x="4635500" y="5264150"/>
          <p14:tracePt t="27763" x="4565650" y="5302250"/>
          <p14:tracePt t="27780" x="4489450" y="5359400"/>
          <p14:tracePt t="27797" x="4387850" y="5422900"/>
          <p14:tracePt t="27813" x="4229100" y="5505450"/>
          <p14:tracePt t="27814" x="4159250" y="5530850"/>
          <p14:tracePt t="27830" x="4006850" y="5594350"/>
          <p14:tracePt t="27847" x="3886200" y="5638800"/>
          <p14:tracePt t="27863" x="3810000" y="5683250"/>
          <p14:tracePt t="27880" x="3752850" y="5702300"/>
          <p14:tracePt t="27897" x="3733800" y="5721350"/>
          <p14:tracePt t="27913" x="3683000" y="5753100"/>
          <p14:tracePt t="27930" x="3651250" y="5784850"/>
          <p14:tracePt t="27947" x="3594100" y="5829300"/>
          <p14:tracePt t="27963" x="3562350" y="5848350"/>
          <p14:tracePt t="27980" x="3543300" y="5861050"/>
          <p14:tracePt t="27997" x="3517900" y="5880100"/>
          <p14:tracePt t="28013" x="3511550" y="5880100"/>
          <p14:tracePt t="28030" x="3492500" y="5880100"/>
          <p14:tracePt t="28047" x="3486150" y="5880100"/>
          <p14:tracePt t="28063" x="3467100" y="5867400"/>
          <p14:tracePt t="28080" x="3441700" y="5822950"/>
          <p14:tracePt t="28097" x="3409950" y="5753100"/>
          <p14:tracePt t="28114" x="3378200" y="5670550"/>
          <p14:tracePt t="28130" x="3359150" y="5575300"/>
          <p14:tracePt t="28147" x="3327400" y="5461000"/>
          <p14:tracePt t="28163" x="3314700" y="5384800"/>
          <p14:tracePt t="28180" x="3314700" y="5238750"/>
          <p14:tracePt t="28197" x="3314700" y="5130800"/>
          <p14:tracePt t="28213" x="3314700" y="5010150"/>
          <p14:tracePt t="28214" x="3314700" y="4953000"/>
          <p14:tracePt t="28230" x="3333750" y="4826000"/>
          <p14:tracePt t="28247" x="3352800" y="4730750"/>
          <p14:tracePt t="28263" x="3397250" y="4629150"/>
          <p14:tracePt t="28280" x="3454400" y="4540250"/>
          <p14:tracePt t="28297" x="3473450" y="4470400"/>
          <p14:tracePt t="28313" x="3511550" y="4400550"/>
          <p14:tracePt t="28331" x="3543300" y="4368800"/>
          <p14:tracePt t="28347" x="3562350" y="4337050"/>
          <p14:tracePt t="28363" x="3581400" y="4311650"/>
          <p14:tracePt t="28380" x="3594100" y="4292600"/>
          <p14:tracePt t="28397" x="3600450" y="4279900"/>
          <p14:tracePt t="28438" x="3606800" y="4273550"/>
          <p14:tracePt t="28446" x="3619500" y="4273550"/>
          <p14:tracePt t="28462" x="3625850" y="4273550"/>
          <p14:tracePt t="28510" x="3638550" y="4273550"/>
          <p14:tracePt t="28526" x="3657600" y="4273550"/>
          <p14:tracePt t="28542" x="3676650" y="4279900"/>
          <p14:tracePt t="28574" x="3683000" y="4292600"/>
          <p14:tracePt t="28598" x="3695700" y="4292600"/>
          <p14:tracePt t="28622" x="3702050" y="4292600"/>
          <p14:tracePt t="28630" x="3714750" y="4298950"/>
          <p14:tracePt t="28702" x="3721100" y="4298950"/>
          <p14:tracePt t="29294" x="3727450" y="4305300"/>
          <p14:tracePt t="29302" x="3727450" y="4311650"/>
          <p14:tracePt t="29314" x="3727450" y="4318000"/>
          <p14:tracePt t="29330" x="3727450" y="4324350"/>
          <p14:tracePt t="29347" x="3727450" y="4349750"/>
          <p14:tracePt t="29364" x="3727450" y="4362450"/>
          <p14:tracePt t="29380" x="3727450" y="4387850"/>
          <p14:tracePt t="29397" x="3727450" y="4406900"/>
          <p14:tracePt t="29414" x="3727450" y="4425950"/>
          <p14:tracePt t="29414" x="3727450" y="4438650"/>
          <p14:tracePt t="29430" x="3727450" y="4457700"/>
          <p14:tracePt t="29447" x="3708400" y="4483100"/>
          <p14:tracePt t="29464" x="3702050" y="4508500"/>
          <p14:tracePt t="29480" x="3702050" y="4521200"/>
          <p14:tracePt t="29497" x="3695700" y="4540250"/>
          <p14:tracePt t="29514" x="3695700" y="4546600"/>
          <p14:tracePt t="29531" x="3689350" y="4552950"/>
          <p14:tracePt t="29646" x="3676650" y="4559300"/>
          <p14:tracePt t="29670" x="3670300" y="4559300"/>
          <p14:tracePt t="29678" x="3670300" y="4540250"/>
          <p14:tracePt t="29686" x="3670300" y="4527550"/>
          <p14:tracePt t="29697" x="3670300" y="4495800"/>
          <p14:tracePt t="29714" x="3670300" y="4464050"/>
          <p14:tracePt t="29730" x="3670300" y="4419600"/>
          <p14:tracePt t="29747" x="3670300" y="4406900"/>
          <p14:tracePt t="29764" x="3676650" y="4381500"/>
          <p14:tracePt t="29780" x="3683000" y="4337050"/>
          <p14:tracePt t="29797" x="3708400" y="4305300"/>
          <p14:tracePt t="29815" x="3727450" y="4254500"/>
          <p14:tracePt t="29830" x="3727450" y="4235450"/>
          <p14:tracePt t="29847" x="3733800" y="4203700"/>
          <p14:tracePt t="29864" x="3746500" y="4178300"/>
          <p14:tracePt t="29881" x="3746500" y="4171950"/>
          <p14:tracePt t="29897" x="3746500" y="4165600"/>
          <p14:tracePt t="29914" x="3746500" y="4159250"/>
          <p14:tracePt t="30102" x="3746500" y="4140200"/>
          <p14:tracePt t="30110" x="3752850" y="4133850"/>
          <p14:tracePt t="30126" x="3752850" y="4127500"/>
          <p14:tracePt t="30134" x="3765550" y="4121150"/>
          <p14:tracePt t="30147" x="3765550" y="4102100"/>
          <p14:tracePt t="30164" x="3771900" y="4089400"/>
          <p14:tracePt t="30180" x="3778250" y="4044950"/>
          <p14:tracePt t="30197" x="3790950" y="4032250"/>
          <p14:tracePt t="30214" x="3803650" y="3981450"/>
          <p14:tracePt t="30231" x="3810000" y="3962400"/>
          <p14:tracePt t="30247" x="3829050" y="3924300"/>
          <p14:tracePt t="30264" x="3829050" y="3917950"/>
          <p14:tracePt t="30414" x="3829050" y="3911600"/>
          <p14:tracePt t="32631" x="3822700" y="3911600"/>
          <p14:tracePt t="32639" x="3771900" y="3930650"/>
          <p14:tracePt t="32648" x="3727450" y="3956050"/>
          <p14:tracePt t="32664" x="3594100" y="4006850"/>
          <p14:tracePt t="32681" x="3460750" y="4076700"/>
          <p14:tracePt t="32698" x="3397250" y="4108450"/>
          <p14:tracePt t="32714" x="3378200" y="4114800"/>
          <p14:tracePt t="32731" x="3340100" y="4114800"/>
          <p14:tracePt t="32748" x="3321050" y="4114800"/>
          <p14:tracePt t="32764" x="3295650" y="4108450"/>
          <p14:tracePt t="32781" x="3263900" y="4108450"/>
          <p14:tracePt t="32797" x="3206750" y="4095750"/>
          <p14:tracePt t="32814" x="3175000" y="4095750"/>
          <p14:tracePt t="32831" x="3117850" y="4089400"/>
          <p14:tracePt t="32848" x="3073400" y="4064000"/>
          <p14:tracePt t="32864" x="3054350" y="4057650"/>
          <p14:tracePt t="32881" x="3035300" y="4044950"/>
          <p14:tracePt t="32898" x="3022600" y="4032250"/>
          <p14:tracePt t="32914" x="3009900" y="4025900"/>
          <p14:tracePt t="33031" x="3022600" y="4025900"/>
          <p14:tracePt t="33039" x="3067050" y="4025900"/>
          <p14:tracePt t="33048" x="3117850" y="4025900"/>
          <p14:tracePt t="33064" x="3225800" y="4013200"/>
          <p14:tracePt t="33081" x="3321050" y="4006850"/>
          <p14:tracePt t="33098" x="3390900" y="3987800"/>
          <p14:tracePt t="33115" x="3486150" y="3962400"/>
          <p14:tracePt t="33131" x="3568700" y="3917950"/>
          <p14:tracePt t="33148" x="3651250" y="3911600"/>
          <p14:tracePt t="33164" x="3721100" y="3879850"/>
          <p14:tracePt t="33181" x="3810000" y="3860800"/>
          <p14:tracePt t="33198" x="3924300" y="3822700"/>
          <p14:tracePt t="33215" x="4019550" y="3803650"/>
          <p14:tracePt t="33231" x="4083050" y="3803650"/>
          <p14:tracePt t="33248" x="4095750" y="3797300"/>
          <p14:tracePt t="33264" x="4102100" y="3797300"/>
          <p14:tracePt t="33287" x="4108450" y="3797300"/>
          <p14:tracePt t="33303" x="4121150" y="3797300"/>
          <p14:tracePt t="33314" x="4133850" y="3797300"/>
          <p14:tracePt t="33335" x="4140200" y="3803650"/>
          <p14:tracePt t="33351" x="4140200" y="3810000"/>
          <p14:tracePt t="33367" x="4146550" y="3822700"/>
          <p14:tracePt t="33391" x="4146550" y="3829050"/>
          <p14:tracePt t="33399" x="4146550" y="3841750"/>
          <p14:tracePt t="33414" x="4133850" y="3860800"/>
          <p14:tracePt t="33431" x="4121150" y="3886200"/>
          <p14:tracePt t="33448" x="4089400" y="3924300"/>
          <p14:tracePt t="33465" x="4064000" y="3943350"/>
          <p14:tracePt t="33481" x="4038600" y="3968750"/>
          <p14:tracePt t="33498" x="4025900" y="3994150"/>
          <p14:tracePt t="33528" x="4019550" y="3994150"/>
          <p14:tracePt t="33615" x="4006850" y="3994150"/>
          <p14:tracePt t="33631" x="4000500" y="4000500"/>
          <p14:tracePt t="33695" x="3994150" y="4000500"/>
          <p14:tracePt t="33703" x="3987800" y="4006850"/>
          <p14:tracePt t="33727" x="3981450" y="4019550"/>
          <p14:tracePt t="33743" x="3975100" y="4025900"/>
          <p14:tracePt t="33759" x="3962400" y="4032250"/>
          <p14:tracePt t="33767" x="3956050" y="4038600"/>
          <p14:tracePt t="33781" x="3943350" y="4057650"/>
          <p14:tracePt t="33798" x="3917950" y="4070350"/>
          <p14:tracePt t="33815" x="3879850" y="4095750"/>
          <p14:tracePt t="33831" x="3873500" y="4108450"/>
          <p14:tracePt t="33968" x="3873500" y="4102100"/>
          <p14:tracePt t="33975" x="3873500" y="4095750"/>
          <p14:tracePt t="33983" x="3873500" y="4070350"/>
          <p14:tracePt t="33998" x="3873500" y="4064000"/>
          <p14:tracePt t="34015" x="3873500" y="4032250"/>
          <p14:tracePt t="34031" x="3873500" y="4000500"/>
          <p14:tracePt t="34048" x="3892550" y="3962400"/>
          <p14:tracePt t="34065" x="3898900" y="3937000"/>
          <p14:tracePt t="34081" x="3898900" y="3892550"/>
          <p14:tracePt t="34098" x="3911600" y="3879850"/>
          <p14:tracePt t="34115" x="3911600" y="3860800"/>
          <p14:tracePt t="34131" x="3917950" y="3835400"/>
          <p14:tracePt t="34148" x="3924300" y="3829050"/>
          <p14:tracePt t="34167" x="3924300" y="3822700"/>
          <p14:tracePt t="34216" x="3924300" y="3810000"/>
          <p14:tracePt t="34280" x="3917950" y="3816350"/>
          <p14:tracePt t="34295" x="3905250" y="3822700"/>
          <p14:tracePt t="34319" x="3905250" y="3829050"/>
          <p14:tracePt t="34335" x="3898900" y="3854450"/>
          <p14:tracePt t="34343" x="3892550" y="3860800"/>
          <p14:tracePt t="34359" x="3892550" y="3867150"/>
          <p14:tracePt t="34367" x="3892550" y="3886200"/>
          <p14:tracePt t="34381" x="3892550" y="3892550"/>
          <p14:tracePt t="34398" x="3886200" y="3898900"/>
          <p14:tracePt t="34416" x="3879850" y="3930650"/>
          <p14:tracePt t="34431" x="3867150" y="3943350"/>
          <p14:tracePt t="34448" x="3867150" y="3962400"/>
          <p14:tracePt t="34465" x="3854450" y="3981450"/>
          <p14:tracePt t="34482" x="3854450" y="3987800"/>
          <p14:tracePt t="34498" x="3841750" y="3994150"/>
          <p14:tracePt t="34663" x="3841750" y="3981450"/>
          <p14:tracePt t="34671" x="3841750" y="3975100"/>
          <p14:tracePt t="34682" x="3848100" y="3962400"/>
          <p14:tracePt t="34698" x="3854450" y="3943350"/>
          <p14:tracePt t="34715" x="3854450" y="3937000"/>
          <p14:tracePt t="34732" x="3867150" y="3917950"/>
          <p14:tracePt t="34760" x="3879850" y="3911600"/>
          <p14:tracePt t="35048" x="3873500" y="3911600"/>
          <p14:tracePt t="35063" x="3860800" y="3911600"/>
          <p14:tracePt t="35071" x="3854450" y="3911600"/>
          <p14:tracePt t="35095" x="3848100" y="3924300"/>
          <p14:tracePt t="35704" x="3835400" y="3930650"/>
          <p14:tracePt t="36608" x="3810000" y="3930650"/>
          <p14:tracePt t="36616" x="3771900" y="3930650"/>
          <p14:tracePt t="36624" x="3708400" y="3949700"/>
          <p14:tracePt t="36632" x="3613150" y="3994150"/>
          <p14:tracePt t="36649" x="3359150" y="4089400"/>
          <p14:tracePt t="36665" x="3124200" y="4159250"/>
          <p14:tracePt t="36682" x="2857500" y="4229100"/>
          <p14:tracePt t="36699" x="2647950" y="4286250"/>
          <p14:tracePt t="36715" x="2565400" y="4286250"/>
          <p14:tracePt t="36732" x="2520950" y="4286250"/>
          <p14:tracePt t="36749" x="2489200" y="4286250"/>
          <p14:tracePt t="36765" x="2476500" y="4286250"/>
          <p14:tracePt t="36782" x="2470150" y="4286250"/>
          <p14:tracePt t="36799" x="2444750" y="4286250"/>
          <p14:tracePt t="36816" x="2438400" y="4286250"/>
          <p14:tracePt t="36856" x="2432050" y="4286250"/>
          <p14:tracePt t="36872" x="2413000" y="4286250"/>
          <p14:tracePt t="36880" x="2393950" y="4286250"/>
          <p14:tracePt t="36888" x="2387600" y="4286250"/>
          <p14:tracePt t="36899" x="2362200" y="4279900"/>
          <p14:tracePt t="36915" x="2343150" y="4273550"/>
          <p14:tracePt t="36932" x="2305050" y="4260850"/>
          <p14:tracePt t="36949" x="2266950" y="4235450"/>
          <p14:tracePt t="36965" x="2260600" y="4229100"/>
          <p14:tracePt t="36982" x="2241550" y="4222750"/>
          <p14:tracePt t="36999" x="2216150" y="4203700"/>
          <p14:tracePt t="37016" x="2184400" y="4171950"/>
          <p14:tracePt t="37032" x="2152650" y="4146550"/>
          <p14:tracePt t="37049" x="2101850" y="4114800"/>
          <p14:tracePt t="37065" x="2070100" y="4095750"/>
          <p14:tracePt t="37082" x="2025650" y="4057650"/>
          <p14:tracePt t="37099" x="1962150" y="4025900"/>
          <p14:tracePt t="37116" x="1943100" y="4006850"/>
          <p14:tracePt t="37132" x="1892300" y="3994150"/>
          <p14:tracePt t="37149" x="1873250" y="3975100"/>
          <p14:tracePt t="37165" x="1860550" y="3975100"/>
          <p14:tracePt t="37182" x="1847850" y="3975100"/>
          <p14:tracePt t="37199" x="1828800" y="3975100"/>
          <p14:tracePt t="37215" x="1816100" y="3975100"/>
          <p14:tracePt t="37216" x="1809750" y="3975100"/>
          <p14:tracePt t="37232" x="1803400" y="3975100"/>
          <p14:tracePt t="37272" x="1790700" y="3975100"/>
          <p14:tracePt t="37304" x="1784350" y="3987800"/>
          <p14:tracePt t="37432" x="1784350" y="4000500"/>
          <p14:tracePt t="37456" x="1765300" y="4019550"/>
          <p14:tracePt t="37472" x="1758950" y="4025900"/>
          <p14:tracePt t="37488" x="1752600" y="4044950"/>
          <p14:tracePt t="37505" x="1752600" y="4051300"/>
          <p14:tracePt t="37512" x="1746250" y="4057650"/>
          <p14:tracePt t="37521" x="1746250" y="4083050"/>
          <p14:tracePt t="37532" x="1727200" y="4102100"/>
          <p14:tracePt t="37549" x="1708150" y="4114800"/>
          <p14:tracePt t="37566" x="1708150" y="4121150"/>
          <p14:tracePt t="38112" x="1727200" y="4140200"/>
          <p14:tracePt t="38120" x="1784350" y="4140200"/>
          <p14:tracePt t="38132" x="1854200" y="4140200"/>
          <p14:tracePt t="38149" x="2012950" y="4140200"/>
          <p14:tracePt t="38166" x="2120900" y="4140200"/>
          <p14:tracePt t="38182" x="2241550" y="4140200"/>
          <p14:tracePt t="38199" x="2381250" y="4140200"/>
          <p14:tracePt t="38216" x="2508250" y="4140200"/>
          <p14:tracePt t="38216" x="2559050" y="4140200"/>
          <p14:tracePt t="38232" x="2641600" y="4140200"/>
          <p14:tracePt t="38249" x="2730500" y="4140200"/>
          <p14:tracePt t="38266" x="2787650" y="4140200"/>
          <p14:tracePt t="38282" x="2832100" y="4140200"/>
          <p14:tracePt t="38299" x="2863850" y="4140200"/>
          <p14:tracePt t="38316" x="2876550" y="4127500"/>
          <p14:tracePt t="38333" x="2901950" y="4121150"/>
          <p14:tracePt t="38350" x="2933700" y="4121150"/>
          <p14:tracePt t="38366" x="2952750" y="4121150"/>
          <p14:tracePt t="38382" x="3022600" y="4121150"/>
          <p14:tracePt t="38399" x="3098800" y="4121150"/>
          <p14:tracePt t="38416" x="3206750" y="4121150"/>
          <p14:tracePt t="38416" x="3244850" y="4121150"/>
          <p14:tracePt t="38432" x="3321050" y="4121150"/>
          <p14:tracePt t="38449" x="3390900" y="4121150"/>
          <p14:tracePt t="38466" x="3429000" y="4121150"/>
          <p14:tracePt t="38482" x="3467100" y="4121150"/>
          <p14:tracePt t="38499" x="3498850" y="4121150"/>
          <p14:tracePt t="38516" x="3543300" y="4121150"/>
          <p14:tracePt t="38532" x="3587750" y="4121150"/>
          <p14:tracePt t="38549" x="3638550" y="4114800"/>
          <p14:tracePt t="38566" x="3721100" y="4083050"/>
          <p14:tracePt t="38583" x="3810000" y="4070350"/>
          <p14:tracePt t="38584" x="3854450" y="4064000"/>
          <p14:tracePt t="38599" x="3905250" y="4051300"/>
          <p14:tracePt t="38616" x="3956050" y="4032250"/>
          <p14:tracePt t="38617" x="3968750" y="4025900"/>
          <p14:tracePt t="38632" x="3994150" y="4013200"/>
          <p14:tracePt t="38649" x="4025900" y="4013200"/>
          <p14:tracePt t="38666" x="4044950" y="4000500"/>
          <p14:tracePt t="38682" x="4051300" y="3994150"/>
          <p14:tracePt t="38704" x="4057650" y="3987800"/>
          <p14:tracePt t="38728" x="4064000" y="3981450"/>
          <p14:tracePt t="38736" x="4070350" y="3968750"/>
          <p14:tracePt t="38753" x="4070350" y="3962400"/>
          <p14:tracePt t="38769" x="4070350" y="3956050"/>
          <p14:tracePt t="38782" x="4070350" y="3949700"/>
          <p14:tracePt t="38799" x="4070350" y="3930650"/>
          <p14:tracePt t="38888" x="4070350" y="3924300"/>
          <p14:tracePt t="38912" x="4064000" y="3924300"/>
          <p14:tracePt t="38920" x="4057650" y="3924300"/>
          <p14:tracePt t="38928" x="4038600" y="3937000"/>
          <p14:tracePt t="38936" x="4032250" y="3943350"/>
          <p14:tracePt t="38949" x="4025900" y="3949700"/>
          <p14:tracePt t="38966" x="4000500" y="3968750"/>
          <p14:tracePt t="38982" x="3975100" y="3981450"/>
          <p14:tracePt t="38999" x="3956050" y="4000500"/>
          <p14:tracePt t="39016" x="3943350" y="4006850"/>
          <p14:tracePt t="39033" x="3917950" y="4013200"/>
          <p14:tracePt t="39072" x="3911600" y="4013200"/>
          <p14:tracePt t="39120" x="3905250" y="4013200"/>
          <p14:tracePt t="39225" x="3892550" y="4013200"/>
          <p14:tracePt t="39296" x="3898900" y="4006850"/>
          <p14:tracePt t="39304" x="3911600" y="4000500"/>
          <p14:tracePt t="39328" x="3924300" y="3987800"/>
          <p14:tracePt t="39360" x="3930650" y="3987800"/>
          <p14:tracePt t="39385" x="3943350" y="3987800"/>
          <p14:tracePt t="39393" x="3949700" y="3987800"/>
          <p14:tracePt t="39409" x="3962400" y="3987800"/>
          <p14:tracePt t="39425" x="3987800" y="3987800"/>
          <p14:tracePt t="39433" x="3994150" y="3987800"/>
          <p14:tracePt t="39449" x="4000500" y="3987800"/>
          <p14:tracePt t="39466" x="4025900" y="4000500"/>
          <p14:tracePt t="39483" x="4032250" y="4000500"/>
          <p14:tracePt t="39499" x="4038600" y="4000500"/>
          <p14:tracePt t="39516" x="4044950" y="4000500"/>
          <p14:tracePt t="39533" x="4057650" y="4006850"/>
          <p14:tracePt t="39549" x="4070350" y="4006850"/>
          <p14:tracePt t="39567" x="4076700" y="4006850"/>
          <p14:tracePt t="39583" x="4095750" y="4006850"/>
          <p14:tracePt t="39599" x="4108450" y="4006850"/>
          <p14:tracePt t="39600" x="4114800" y="4006850"/>
          <p14:tracePt t="39617" x="4121150" y="4006850"/>
          <p14:tracePt t="39633" x="4133850" y="4006850"/>
          <p14:tracePt t="39649" x="4146550" y="4013200"/>
          <p14:tracePt t="39666" x="4159250" y="4013200"/>
          <p14:tracePt t="39683" x="4184650" y="4013200"/>
          <p14:tracePt t="39699" x="4197350" y="4013200"/>
          <p14:tracePt t="39716" x="4210050" y="4013200"/>
          <p14:tracePt t="39733" x="4229100" y="4013200"/>
          <p14:tracePt t="39749" x="4235450" y="4013200"/>
          <p14:tracePt t="39766" x="4248150" y="4013200"/>
          <p14:tracePt t="39783" x="4260850" y="4013200"/>
          <p14:tracePt t="39800" x="4273550" y="4013200"/>
          <p14:tracePt t="39824" x="4286250" y="4013200"/>
          <p14:tracePt t="39840" x="4292600" y="4013200"/>
          <p14:tracePt t="39856" x="4298950" y="4013200"/>
          <p14:tracePt t="39872" x="4311650" y="4013200"/>
          <p14:tracePt t="39889" x="4324350" y="4013200"/>
          <p14:tracePt t="39899" x="4330700" y="4013200"/>
          <p14:tracePt t="39916" x="4337050" y="4013200"/>
          <p14:tracePt t="39933" x="4362450" y="4013200"/>
          <p14:tracePt t="39949" x="4387850" y="4013200"/>
          <p14:tracePt t="39966" x="4400550" y="4013200"/>
          <p14:tracePt t="39983" x="4406900" y="4013200"/>
          <p14:tracePt t="39999" x="4425950" y="4013200"/>
          <p14:tracePt t="40016" x="4445000" y="4013200"/>
          <p14:tracePt t="40033" x="4457700" y="4013200"/>
          <p14:tracePt t="40050" x="4489450" y="4025900"/>
          <p14:tracePt t="40081" x="4495800" y="4025900"/>
          <p14:tracePt t="40097" x="4502150" y="4025900"/>
          <p14:tracePt t="40105" x="4521200" y="4025900"/>
          <p14:tracePt t="40116" x="4527550" y="4025900"/>
          <p14:tracePt t="40133" x="4533900" y="4025900"/>
          <p14:tracePt t="40149" x="4540250" y="4025900"/>
          <p14:tracePt t="40166" x="4565650" y="4025900"/>
          <p14:tracePt t="40183" x="4572000" y="4025900"/>
          <p14:tracePt t="40199" x="4578350" y="4025900"/>
          <p14:tracePt t="40216" x="4597400" y="4025900"/>
          <p14:tracePt t="40233" x="4603750" y="4025900"/>
          <p14:tracePt t="40249" x="4610100" y="4025900"/>
          <p14:tracePt t="40266" x="4616450" y="4025900"/>
          <p14:tracePt t="40283" x="4635500" y="4025900"/>
          <p14:tracePt t="40321" x="4641850" y="4025900"/>
          <p14:tracePt t="40345" x="4648200" y="4025900"/>
          <p14:tracePt t="40361" x="4654550" y="4025900"/>
          <p14:tracePt t="40369" x="4667250" y="4025900"/>
          <p14:tracePt t="40409" x="4679950" y="4032250"/>
          <p14:tracePt t="40433" x="4686300" y="4038600"/>
          <p14:tracePt t="40457" x="4692650" y="4044950"/>
          <p14:tracePt t="40537" x="4705350" y="4044950"/>
          <p14:tracePt t="41249" x="4679950" y="4044950"/>
          <p14:tracePt t="41257" x="4673600" y="4044950"/>
          <p14:tracePt t="41267" x="4648200" y="4044950"/>
          <p14:tracePt t="41283" x="4591050" y="4044950"/>
          <p14:tracePt t="41300" x="4578350" y="4044950"/>
          <p14:tracePt t="41316" x="4552950" y="4044950"/>
          <p14:tracePt t="41333" x="4521200" y="4044950"/>
          <p14:tracePt t="41350" x="4495800" y="4044950"/>
          <p14:tracePt t="41366" x="4464050" y="4044950"/>
          <p14:tracePt t="41383" x="4432300" y="4044950"/>
          <p14:tracePt t="41400" x="4387850" y="4044950"/>
          <p14:tracePt t="41417" x="4356100" y="4044950"/>
          <p14:tracePt t="41433" x="4330700" y="4044950"/>
          <p14:tracePt t="41450" x="4311650" y="4044950"/>
          <p14:tracePt t="41466" x="4279900" y="4044950"/>
          <p14:tracePt t="41483" x="4267200" y="4044950"/>
          <p14:tracePt t="41501" x="4260850" y="4044950"/>
          <p14:tracePt t="41516" x="4254500" y="4044950"/>
          <p14:tracePt t="41553" x="4241800" y="4044950"/>
          <p14:tracePt t="41561" x="4229100" y="4032250"/>
          <p14:tracePt t="41617" x="4222750" y="4032250"/>
          <p14:tracePt t="41641" x="4216400" y="4025900"/>
          <p14:tracePt t="41681" x="4203700" y="4025900"/>
          <p14:tracePt t="41721" x="4191000" y="4025900"/>
          <p14:tracePt t="41737" x="4184650" y="4025900"/>
          <p14:tracePt t="41761" x="4178300" y="4025900"/>
          <p14:tracePt t="41785" x="4165600" y="4025900"/>
          <p14:tracePt t="43250" x="4178300" y="4025900"/>
          <p14:tracePt t="43265" x="4184650" y="4025900"/>
          <p14:tracePt t="43297" x="4197350" y="4025900"/>
          <p14:tracePt t="44114" x="4203700" y="4025900"/>
          <p14:tracePt t="44122" x="4216400" y="4025900"/>
          <p14:tracePt t="44134" x="4222750" y="4025900"/>
          <p14:tracePt t="44150" x="4241800" y="4025900"/>
          <p14:tracePt t="44167" x="4260850" y="4025900"/>
          <p14:tracePt t="44184" x="4292600" y="4025900"/>
          <p14:tracePt t="44201" x="4305300" y="4025900"/>
          <p14:tracePt t="44218" x="4318000" y="4025900"/>
          <p14:tracePt t="44234" x="4330700" y="4025900"/>
          <p14:tracePt t="44250" x="4349750" y="4019550"/>
          <p14:tracePt t="44267" x="4368800" y="4000500"/>
          <p14:tracePt t="44284" x="4381500" y="3994150"/>
          <p14:tracePt t="44300" x="4394200" y="3987800"/>
          <p14:tracePt t="44317" x="4400550" y="3981450"/>
          <p14:tracePt t="44334" x="4413250" y="3962400"/>
          <p14:tracePt t="44350" x="4425950" y="3949700"/>
          <p14:tracePt t="44367" x="4451350" y="3949700"/>
          <p14:tracePt t="44384" x="4476750" y="3943350"/>
          <p14:tracePt t="44400" x="4546600" y="3917950"/>
          <p14:tracePt t="44418" x="4641850" y="3917950"/>
          <p14:tracePt t="44434" x="4699000" y="3917950"/>
          <p14:tracePt t="44451" x="4743450" y="3917950"/>
          <p14:tracePt t="44467" x="4756150" y="3917950"/>
          <p14:tracePt t="44484" x="4787900" y="3924300"/>
          <p14:tracePt t="44500" x="4800600" y="3924300"/>
          <p14:tracePt t="44517" x="4813300" y="3930650"/>
          <p14:tracePt t="44538" x="4826000" y="3937000"/>
          <p14:tracePt t="44586" x="4832350" y="3937000"/>
          <p14:tracePt t="44658" x="4838700" y="3943350"/>
          <p14:tracePt t="44674" x="4838700" y="3956050"/>
          <p14:tracePt t="44690" x="4838700" y="3962400"/>
          <p14:tracePt t="44706" x="4838700" y="3968750"/>
          <p14:tracePt t="44730" x="4838700" y="3981450"/>
          <p14:tracePt t="44738" x="4838700" y="3994150"/>
          <p14:tracePt t="44762" x="4826000" y="4006850"/>
          <p14:tracePt t="44794" x="4819650" y="4013200"/>
          <p14:tracePt t="44810" x="4813300" y="4025900"/>
          <p14:tracePt t="44818" x="4806950" y="4032250"/>
          <p14:tracePt t="44834" x="4787900" y="4038600"/>
          <p14:tracePt t="44866" x="4781550" y="4038600"/>
          <p14:tracePt t="44882" x="4775200" y="4044950"/>
          <p14:tracePt t="44906" x="4756150" y="4044950"/>
          <p14:tracePt t="44922" x="4749800" y="4044950"/>
          <p14:tracePt t="44938" x="4743450" y="4044950"/>
          <p14:tracePt t="44954" x="4737100" y="4044950"/>
          <p14:tracePt t="44970" x="4718050" y="4044950"/>
          <p14:tracePt t="44986" x="4711700" y="4044950"/>
          <p14:tracePt t="45003" x="4705350" y="4044950"/>
          <p14:tracePt t="45058" x="4699000" y="4044950"/>
          <p14:tracePt t="45114" x="4692650" y="4044950"/>
          <p14:tracePt t="45138" x="4692650" y="4038600"/>
          <p14:tracePt t="45162" x="4692650" y="4032250"/>
          <p14:tracePt t="45194" x="4692650" y="4019550"/>
          <p14:tracePt t="48731" x="4711700" y="4064000"/>
          <p14:tracePt t="48739" x="4724400" y="4140200"/>
          <p14:tracePt t="48751" x="4762500" y="4216400"/>
          <p14:tracePt t="48768" x="4826000" y="4349750"/>
          <p14:tracePt t="48785" x="4902200" y="4489450"/>
          <p14:tracePt t="48801" x="4978400" y="4622800"/>
          <p14:tracePt t="48819" x="5035550" y="4737100"/>
          <p14:tracePt t="48835" x="5048250" y="4762500"/>
          <p14:tracePt t="48851" x="5060950" y="4781550"/>
          <p14:tracePt t="48868" x="5060950" y="4794250"/>
          <p14:tracePt t="48885" x="5060950" y="4800600"/>
          <p14:tracePt t="48902" x="5060950" y="4819650"/>
          <p14:tracePt t="48918" x="5054600" y="4845050"/>
          <p14:tracePt t="48935" x="5035550" y="4864100"/>
          <p14:tracePt t="48951" x="5010150" y="4883150"/>
          <p14:tracePt t="48968" x="4965700" y="4914900"/>
          <p14:tracePt t="48985" x="4933950" y="4946650"/>
          <p14:tracePt t="49001" x="4883150" y="4984750"/>
          <p14:tracePt t="49018" x="4768850" y="5060950"/>
          <p14:tracePt t="49035" x="4667250" y="5105400"/>
          <p14:tracePt t="49052" x="4565650" y="5137150"/>
          <p14:tracePt t="49068" x="4438650" y="5175250"/>
          <p14:tracePt t="49085" x="4305300" y="5213350"/>
          <p14:tracePt t="49102" x="4127500" y="5238750"/>
          <p14:tracePt t="49118" x="3968750" y="5238750"/>
          <p14:tracePt t="49135" x="3841750" y="5238750"/>
          <p14:tracePt t="49151" x="3784600" y="5226050"/>
          <p14:tracePt t="49168" x="3740150" y="5175250"/>
          <p14:tracePt t="49185" x="3702050" y="5130800"/>
          <p14:tracePt t="49201" x="3683000" y="5048250"/>
          <p14:tracePt t="49218" x="3670300" y="4991100"/>
          <p14:tracePt t="49219" x="3670300" y="4965700"/>
          <p14:tracePt t="49235" x="3651250" y="4895850"/>
          <p14:tracePt t="49252" x="3632200" y="4838700"/>
          <p14:tracePt t="49268" x="3632200" y="4806950"/>
          <p14:tracePt t="49285" x="3632200" y="4749800"/>
          <p14:tracePt t="49301" x="3606800" y="4654550"/>
          <p14:tracePt t="49318" x="3587750" y="4597400"/>
          <p14:tracePt t="49335" x="3587750" y="4559300"/>
          <p14:tracePt t="49352" x="3581400" y="4527550"/>
          <p14:tracePt t="49368" x="3575050" y="4521200"/>
          <p14:tracePt t="49385" x="3575050" y="4514850"/>
          <p14:tracePt t="49402" x="3575050" y="4489450"/>
          <p14:tracePt t="49418" x="3575050" y="4445000"/>
          <p14:tracePt t="49419" x="3575050" y="4432300"/>
          <p14:tracePt t="49435" x="3575050" y="4387850"/>
          <p14:tracePt t="49452" x="3619500" y="4298950"/>
          <p14:tracePt t="49468" x="3651250" y="4241800"/>
          <p14:tracePt t="49485" x="3657600" y="4184650"/>
          <p14:tracePt t="49502" x="3670300" y="4140200"/>
          <p14:tracePt t="49518" x="3676650" y="4095750"/>
          <p14:tracePt t="49535" x="3695700" y="4070350"/>
          <p14:tracePt t="49552" x="3702050" y="4064000"/>
          <p14:tracePt t="49569" x="3708400" y="4057650"/>
          <p14:tracePt t="49587" x="3727450" y="4057650"/>
          <p14:tracePt t="49602" x="3733800" y="4057650"/>
          <p14:tracePt t="49619" x="3771900" y="4057650"/>
          <p14:tracePt t="49635" x="3816350" y="4038600"/>
          <p14:tracePt t="49652" x="3860800" y="4000500"/>
          <p14:tracePt t="49668" x="3924300" y="3962400"/>
          <p14:tracePt t="49685" x="3981450" y="3924300"/>
          <p14:tracePt t="49702" x="4006850" y="3917950"/>
          <p14:tracePt t="49718" x="4013200" y="3917950"/>
          <p14:tracePt t="49735" x="4038600" y="3917950"/>
          <p14:tracePt t="49752" x="4051300" y="3905250"/>
          <p14:tracePt t="49769" x="4064000" y="3905250"/>
          <p14:tracePt t="49785" x="4083050" y="3905250"/>
          <p14:tracePt t="49803" x="4089400" y="3905250"/>
          <p14:tracePt t="49818" x="4095750" y="3905250"/>
          <p14:tracePt t="49835" x="4121150" y="3905250"/>
          <p14:tracePt t="49852" x="4127500" y="3905250"/>
          <p14:tracePt t="49868" x="4146550" y="3911600"/>
          <p14:tracePt t="49885" x="4171950" y="3911600"/>
          <p14:tracePt t="49902" x="4248150" y="3911600"/>
          <p14:tracePt t="49918" x="4343400" y="3911600"/>
          <p14:tracePt t="49935" x="4419600" y="3905250"/>
          <p14:tracePt t="49952" x="4483100" y="3886200"/>
          <p14:tracePt t="49968" x="4514850" y="3873500"/>
          <p14:tracePt t="49985" x="4540250" y="3873500"/>
          <p14:tracePt t="50002" x="4546600" y="3873500"/>
          <p14:tracePt t="50019" x="4572000" y="3873500"/>
          <p14:tracePt t="50059" x="4578350" y="3873500"/>
          <p14:tracePt t="50083" x="4597400" y="3879850"/>
          <p14:tracePt t="50107" x="4603750" y="3886200"/>
          <p14:tracePt t="50123" x="4610100" y="3898900"/>
          <p14:tracePt t="50139" x="4629150" y="3917950"/>
          <p14:tracePt t="50155" x="4635500" y="3924300"/>
          <p14:tracePt t="50171" x="4641850" y="3937000"/>
          <p14:tracePt t="50195" x="4648200" y="3943350"/>
          <p14:tracePt t="50203" x="4660900" y="3943350"/>
          <p14:tracePt t="50235" x="4673600" y="3949700"/>
          <p14:tracePt t="50259" x="4679950" y="3956050"/>
          <p14:tracePt t="50275" x="4686300" y="3962400"/>
          <p14:tracePt t="50299" x="4705350" y="3975100"/>
          <p14:tracePt t="50339" x="4711700" y="3981450"/>
          <p14:tracePt t="50363" x="4711700" y="3987800"/>
          <p14:tracePt t="50371" x="4718050" y="3994150"/>
          <p14:tracePt t="50611" x="4718050" y="4000500"/>
          <p14:tracePt t="50659" x="4711700" y="4000500"/>
          <p14:tracePt t="50988" x="4705350" y="4000500"/>
          <p14:tracePt t="51027" x="4699000" y="4000500"/>
          <p14:tracePt t="51035" x="4692650" y="4000500"/>
          <p14:tracePt t="51052" x="4654550" y="4013200"/>
          <p14:tracePt t="51069" x="4648200" y="4013200"/>
          <p14:tracePt t="51085" x="4616450" y="4013200"/>
          <p14:tracePt t="51102" x="4584700" y="4013200"/>
          <p14:tracePt t="51119" x="4540250" y="4013200"/>
          <p14:tracePt t="51135" x="4508500" y="4013200"/>
          <p14:tracePt t="51152" x="4483100" y="4013200"/>
          <p14:tracePt t="51169" x="4451350" y="4013200"/>
          <p14:tracePt t="51185" x="4394200" y="4000500"/>
          <p14:tracePt t="51202" x="4349750" y="3987800"/>
          <p14:tracePt t="51219" x="4324350" y="3975100"/>
          <p14:tracePt t="51235" x="4318000" y="3975100"/>
          <p14:tracePt t="51252" x="4305300" y="3962400"/>
          <p14:tracePt t="51269" x="4292600" y="3956050"/>
          <p14:tracePt t="51285" x="4279900" y="3949700"/>
          <p14:tracePt t="51411" x="4273550" y="3949700"/>
          <p14:tracePt t="51427" x="4254500" y="3956050"/>
          <p14:tracePt t="51435" x="4248150" y="3968750"/>
          <p14:tracePt t="51452" x="4222750" y="4000500"/>
          <p14:tracePt t="51469" x="4197350" y="4032250"/>
          <p14:tracePt t="51485" x="4171950" y="4083050"/>
          <p14:tracePt t="51502" x="4146550" y="4108450"/>
          <p14:tracePt t="51519" x="4133850" y="4121150"/>
          <p14:tracePt t="51536" x="4133850" y="4127500"/>
          <p14:tracePt t="51651" x="4133850" y="4121150"/>
          <p14:tracePt t="51660" x="4133850" y="4114800"/>
          <p14:tracePt t="51675" x="4140200" y="4089400"/>
          <p14:tracePt t="51699" x="4140200" y="4076700"/>
          <p14:tracePt t="51707" x="4146550" y="4070350"/>
          <p14:tracePt t="51719" x="4152900" y="4064000"/>
          <p14:tracePt t="51736" x="4159250" y="4051300"/>
          <p14:tracePt t="51752" x="4165600" y="4044950"/>
          <p14:tracePt t="51769" x="4178300" y="4038600"/>
          <p14:tracePt t="51786" x="4191000" y="4000500"/>
          <p14:tracePt t="51802" x="4197350" y="3994150"/>
          <p14:tracePt t="55252" x="4197350" y="3987800"/>
          <p14:tracePt t="55316" x="4191000" y="3987800"/>
          <p14:tracePt t="56205" x="4184650" y="3987800"/>
          <p14:tracePt t="56300" x="4184650" y="3994150"/>
          <p14:tracePt t="56309" x="4184650" y="4006850"/>
          <p14:tracePt t="56320" x="4191000" y="4013200"/>
          <p14:tracePt t="56340" x="4210050" y="4019550"/>
          <p14:tracePt t="56364" x="4222750" y="4019550"/>
          <p14:tracePt t="56372" x="4229100" y="4019550"/>
          <p14:tracePt t="56387" x="4241800" y="4019550"/>
          <p14:tracePt t="56403" x="4273550" y="4025900"/>
          <p14:tracePt t="56420" x="4311650" y="4025900"/>
          <p14:tracePt t="56437" x="4324350" y="4025900"/>
          <p14:tracePt t="56453" x="4349750" y="4025900"/>
          <p14:tracePt t="56470" x="4381500" y="4025900"/>
          <p14:tracePt t="56487" x="4394200" y="4025900"/>
          <p14:tracePt t="56503" x="4406900" y="4025900"/>
          <p14:tracePt t="56520" x="4419600" y="4025900"/>
          <p14:tracePt t="56537" x="4445000" y="4044950"/>
          <p14:tracePt t="56556" x="4451350" y="4051300"/>
          <p14:tracePt t="56570" x="4457700" y="4051300"/>
          <p14:tracePt t="56587" x="4470400" y="4051300"/>
          <p14:tracePt t="56604" x="4476750" y="4057650"/>
          <p14:tracePt t="56621" x="4483100" y="4057650"/>
          <p14:tracePt t="56637" x="4495800" y="4057650"/>
          <p14:tracePt t="56653" x="4508500" y="4057650"/>
          <p14:tracePt t="56670" x="4514850" y="4057650"/>
          <p14:tracePt t="57637" x="4521200" y="4057650"/>
          <p14:tracePt t="57653" x="4533900" y="4057650"/>
          <p14:tracePt t="57701" x="4546600" y="4057650"/>
          <p14:tracePt t="57717" x="4552950" y="4057650"/>
          <p14:tracePt t="57733" x="4559300" y="4057650"/>
          <p14:tracePt t="57749" x="4572000" y="4057650"/>
          <p14:tracePt t="57765" x="4578350" y="4057650"/>
          <p14:tracePt t="57773" x="4591050" y="4057650"/>
          <p14:tracePt t="57787" x="4597400" y="4057650"/>
          <p14:tracePt t="57803" x="4610100" y="4044950"/>
          <p14:tracePt t="57820" x="4616450" y="4044950"/>
          <p14:tracePt t="57821" x="4622800" y="4044950"/>
          <p14:tracePt t="57837" x="4648200" y="4044950"/>
          <p14:tracePt t="57854" x="4654550" y="4032250"/>
          <p14:tracePt t="57885" x="4660900" y="4032250"/>
          <p14:tracePt t="57933" x="4673600" y="4032250"/>
          <p14:tracePt t="57957" x="4686300" y="4032250"/>
          <p14:tracePt t="59885" x="4686300" y="4044950"/>
          <p14:tracePt t="59981" x="4686300" y="4051300"/>
          <p14:tracePt t="60245" x="4679950" y="4057650"/>
          <p14:tracePt t="60261" x="4673600" y="4057650"/>
          <p14:tracePt t="60277" x="4660900" y="4070350"/>
          <p14:tracePt t="60293" x="4654550" y="4070350"/>
          <p14:tracePt t="60304" x="4629150" y="4070350"/>
          <p14:tracePt t="60321" x="4610100" y="4070350"/>
          <p14:tracePt t="60338" x="4572000" y="4070350"/>
          <p14:tracePt t="60354" x="4502150" y="4032250"/>
          <p14:tracePt t="60371" x="4457700" y="3994150"/>
          <p14:tracePt t="60387" x="4406900" y="3930650"/>
          <p14:tracePt t="60404" x="4406900" y="3911600"/>
          <p14:tracePt t="60405" x="4406900" y="3905250"/>
          <p14:tracePt t="60477" x="4400550" y="3892550"/>
          <p14:tracePt t="60485" x="4394200" y="3898900"/>
          <p14:tracePt t="60549" x="4394200" y="3905250"/>
          <p14:tracePt t="60557" x="4394200" y="3911600"/>
          <p14:tracePt t="60573" x="4394200" y="3924300"/>
          <p14:tracePt t="60589" x="4394200" y="3937000"/>
          <p14:tracePt t="60604" x="4394200" y="3949700"/>
          <p14:tracePt t="60621" x="4394200" y="3975100"/>
          <p14:tracePt t="60637" x="4394200" y="3981450"/>
          <p14:tracePt t="60654" x="4394200" y="3987800"/>
          <p14:tracePt t="60677" x="4406900" y="4013200"/>
          <p14:tracePt t="60687" x="4425950" y="4032250"/>
          <p14:tracePt t="60704" x="4476750" y="4083050"/>
          <p14:tracePt t="60721" x="4514850" y="4121150"/>
          <p14:tracePt t="60737" x="4552950" y="4146550"/>
          <p14:tracePt t="60926" x="4546600" y="4152900"/>
          <p14:tracePt t="60933" x="4540250" y="4152900"/>
          <p14:tracePt t="60941" x="4527550" y="4152900"/>
          <p14:tracePt t="60954" x="4489450" y="4152900"/>
          <p14:tracePt t="60971" x="4343400" y="4127500"/>
          <p14:tracePt t="60988" x="4178300" y="4076700"/>
          <p14:tracePt t="61005" x="4025900" y="4000500"/>
          <p14:tracePt t="61005" x="3930650" y="3930650"/>
          <p14:tracePt t="61022" x="3771900" y="3810000"/>
          <p14:tracePt t="61038" x="3625850" y="3670300"/>
          <p14:tracePt t="61055" x="3467100" y="3492500"/>
          <p14:tracePt t="61071" x="3378200" y="3365500"/>
          <p14:tracePt t="61088" x="3321050" y="3282950"/>
          <p14:tracePt t="61104" x="3282950" y="3194050"/>
          <p14:tracePt t="61121" x="3251200" y="3149600"/>
          <p14:tracePt t="61138" x="3213100" y="3092450"/>
          <p14:tracePt t="61154" x="3206750" y="3073400"/>
          <p14:tracePt t="61171" x="3187700" y="3041650"/>
          <p14:tracePt t="61188" x="3175000" y="3016250"/>
          <p14:tracePt t="61204" x="3149600" y="2971800"/>
          <p14:tracePt t="61221" x="3130550" y="2933700"/>
          <p14:tracePt t="61222" x="3124200" y="2927350"/>
          <p14:tracePt t="61238" x="3086100" y="2876550"/>
          <p14:tracePt t="61255" x="3079750" y="2857500"/>
          <p14:tracePt t="61272" x="3060700" y="2844800"/>
          <p14:tracePt t="61288" x="3054350" y="2819400"/>
          <p14:tracePt t="61304" x="3048000" y="2813050"/>
          <p14:tracePt t="61321" x="3041650" y="2806700"/>
          <p14:tracePt t="61338" x="3028950" y="2794000"/>
          <p14:tracePt t="61354" x="3016250" y="2781300"/>
          <p14:tracePt t="61371" x="2984500" y="2749550"/>
          <p14:tracePt t="61388" x="2965450" y="2724150"/>
          <p14:tracePt t="61404" x="2921000" y="2667000"/>
          <p14:tracePt t="61421" x="2813050" y="2559050"/>
          <p14:tracePt t="61438" x="2736850" y="2482850"/>
          <p14:tracePt t="61454" x="2667000" y="2432050"/>
          <p14:tracePt t="61471" x="2616200" y="2381250"/>
          <p14:tracePt t="61488" x="2603500" y="2368550"/>
          <p14:tracePt t="61504" x="2565400" y="2343150"/>
          <p14:tracePt t="61521" x="2552700" y="2330450"/>
          <p14:tracePt t="61538" x="2546350" y="2317750"/>
          <p14:tracePt t="61554" x="2540000" y="2311400"/>
          <p14:tracePt t="61571" x="2527300" y="2305050"/>
          <p14:tracePt t="61588" x="2514600" y="2305050"/>
          <p14:tracePt t="61604" x="2495550" y="2298700"/>
          <p14:tracePt t="61621" x="2444750" y="2279650"/>
          <p14:tracePt t="61638" x="2419350" y="2260600"/>
          <p14:tracePt t="61654" x="2406650" y="2254250"/>
          <p14:tracePt t="61671" x="2381250" y="2254250"/>
          <p14:tracePt t="61688" x="2349500" y="2254250"/>
          <p14:tracePt t="61704" x="2305050" y="2254250"/>
          <p14:tracePt t="61721" x="2222500" y="2254250"/>
          <p14:tracePt t="61738" x="2051050" y="2273300"/>
          <p14:tracePt t="61755" x="1930400" y="2273300"/>
          <p14:tracePt t="61771" x="1771650" y="2273300"/>
          <p14:tracePt t="61788" x="1663700" y="2273300"/>
          <p14:tracePt t="61805" x="1606550" y="2273300"/>
          <p14:tracePt t="61821" x="1574800" y="2273300"/>
          <p14:tracePt t="61838" x="1562100" y="2273300"/>
          <p14:tracePt t="61902" x="1549400" y="2260600"/>
          <p14:tracePt t="61934" x="1543050" y="2254250"/>
          <p14:tracePt t="61942" x="1536700" y="2247900"/>
          <p14:tracePt t="61954" x="1536700" y="2241550"/>
          <p14:tracePt t="61972" x="1536700" y="2235200"/>
          <p14:tracePt t="61988" x="1536700" y="2228850"/>
          <p14:tracePt t="62004" x="1536700" y="2203450"/>
          <p14:tracePt t="62021" x="1530350" y="2184400"/>
          <p14:tracePt t="62070" x="1517650" y="2178050"/>
          <p14:tracePt t="62110" x="1504950" y="2178050"/>
          <p14:tracePt t="62158" x="1498600" y="2178050"/>
          <p14:tracePt t="62590" x="1479550" y="2171700"/>
          <p14:tracePt t="62598" x="1479550" y="2165350"/>
          <p14:tracePt t="62606" x="1479550" y="2152650"/>
          <p14:tracePt t="62622" x="1479550" y="2139950"/>
          <p14:tracePt t="62638" x="1479550" y="2127250"/>
          <p14:tracePt t="62655" x="1479550" y="2114550"/>
          <p14:tracePt t="62678" x="1479550" y="2108200"/>
          <p14:tracePt t="62694" x="1479550" y="2101850"/>
          <p14:tracePt t="62710" x="1479550" y="2089150"/>
          <p14:tracePt t="62726" x="1479550" y="2082800"/>
          <p14:tracePt t="62739" x="1479550" y="2070100"/>
          <p14:tracePt t="62755" x="1492250" y="2057400"/>
          <p14:tracePt t="62982" x="1485900" y="2057400"/>
          <p14:tracePt t="62990" x="1485900" y="2063750"/>
          <p14:tracePt t="63006" x="1485900" y="2076450"/>
          <p14:tracePt t="63021" x="1479550" y="2089150"/>
          <p14:tracePt t="63046" x="1479550" y="2108200"/>
          <p14:tracePt t="63078" x="1479550" y="2114550"/>
          <p14:tracePt t="63110" x="1479550" y="2120900"/>
          <p14:tracePt t="63126" x="1479550" y="2127250"/>
          <p14:tracePt t="63134" x="1479550" y="2146300"/>
          <p14:tracePt t="63142" x="1479550" y="2152650"/>
          <p14:tracePt t="63155" x="1479550" y="2159000"/>
          <p14:tracePt t="63171" x="1479550" y="2184400"/>
          <p14:tracePt t="63188" x="1479550" y="2190750"/>
          <p14:tracePt t="63205" x="1479550" y="2203450"/>
          <p14:tracePt t="63206" x="1479550" y="2222500"/>
          <p14:tracePt t="63222" x="1479550" y="2241550"/>
          <p14:tracePt t="63239" x="1479550" y="2260600"/>
          <p14:tracePt t="63255" x="1479550" y="2273300"/>
          <p14:tracePt t="63271" x="1492250" y="2292350"/>
          <p14:tracePt t="63374" x="1498600" y="2292350"/>
          <p14:tracePt t="63382" x="1498600" y="2279650"/>
          <p14:tracePt t="63390" x="1498600" y="2273300"/>
          <p14:tracePt t="63405" x="1498600" y="2266950"/>
          <p14:tracePt t="63421" x="1498600" y="2260600"/>
          <p14:tracePt t="63438" x="1485900" y="2228850"/>
          <p14:tracePt t="63462" x="1479550" y="2222500"/>
          <p14:tracePt t="63472" x="1473200" y="2222500"/>
          <p14:tracePt t="63489" x="1460500" y="2222500"/>
          <p14:tracePt t="63505" x="1416050" y="2209800"/>
          <p14:tracePt t="63522" x="1409700" y="2209800"/>
          <p14:tracePt t="63538" x="1365250" y="2190750"/>
          <p14:tracePt t="63555" x="1333500" y="2184400"/>
          <p14:tracePt t="63572" x="1276350" y="2184400"/>
          <p14:tracePt t="63588" x="1219200" y="2184400"/>
          <p14:tracePt t="63605" x="1130300" y="2184400"/>
          <p14:tracePt t="63622" x="971550" y="2184400"/>
          <p14:tracePt t="63638" x="863600" y="2184400"/>
          <p14:tracePt t="63655" x="755650" y="2190750"/>
          <p14:tracePt t="63672" x="622300" y="2216150"/>
          <p14:tracePt t="63689" x="514350" y="2235200"/>
          <p14:tracePt t="63705" x="431800" y="2260600"/>
          <p14:tracePt t="63721" x="374650" y="2279650"/>
          <p14:tracePt t="63738" x="323850" y="2292350"/>
          <p14:tracePt t="63755" x="285750" y="2305050"/>
          <p14:tracePt t="63772" x="260350" y="2311400"/>
          <p14:tracePt t="63788" x="234950" y="2311400"/>
          <p14:tracePt t="63805" x="209550" y="2317750"/>
          <p14:tracePt t="63822" x="203200" y="2317750"/>
          <p14:tracePt t="63823" x="196850" y="2324100"/>
          <p14:tracePt t="63838" x="190500" y="2336800"/>
          <p14:tracePt t="63870" x="184150" y="2336800"/>
          <p14:tracePt t="63894" x="177800" y="2343150"/>
          <p14:tracePt t="63918" x="177800" y="2349500"/>
          <p14:tracePt t="63934" x="209550" y="2355850"/>
          <p14:tracePt t="63942" x="215900" y="2355850"/>
          <p14:tracePt t="63950" x="254000" y="2355850"/>
          <p14:tracePt t="63958" x="292100" y="2355850"/>
          <p14:tracePt t="63972" x="355600" y="2355850"/>
          <p14:tracePt t="63988" x="482600" y="2355850"/>
          <p14:tracePt t="64005" x="641350" y="2355850"/>
          <p14:tracePt t="64022" x="908050" y="2324100"/>
          <p14:tracePt t="64038" x="1098550" y="2324100"/>
          <p14:tracePt t="64055" x="1225550" y="2324100"/>
          <p14:tracePt t="64072" x="1314450" y="2324100"/>
          <p14:tracePt t="64088" x="1358900" y="2324100"/>
          <p14:tracePt t="64105" x="1377950" y="2324100"/>
          <p14:tracePt t="64122" x="1390650" y="2324100"/>
          <p14:tracePt t="64138" x="1403350" y="2324100"/>
          <p14:tracePt t="64155" x="1409700" y="2324100"/>
          <p14:tracePt t="64174" x="1416050" y="2324100"/>
          <p14:tracePt t="64188" x="1428750" y="2324100"/>
          <p14:tracePt t="64205" x="1447800" y="2324100"/>
          <p14:tracePt t="64221" x="1466850" y="2324100"/>
          <p14:tracePt t="64238" x="1485900" y="2324100"/>
          <p14:tracePt t="64255" x="1498600" y="2324100"/>
          <p14:tracePt t="64271" x="1504950" y="2324100"/>
          <p14:tracePt t="64288" x="1517650" y="2324100"/>
          <p14:tracePt t="64305" x="1524000" y="2324100"/>
          <p14:tracePt t="64414" x="1530350" y="2324100"/>
          <p14:tracePt t="64462" x="1530350" y="2317750"/>
          <p14:tracePt t="64487" x="1524000" y="2311400"/>
          <p14:tracePt t="64494" x="1511300" y="2305050"/>
          <p14:tracePt t="64510" x="1511300" y="2286000"/>
          <p14:tracePt t="64526" x="1511300" y="2247900"/>
          <p14:tracePt t="64538" x="1511300" y="2222500"/>
          <p14:tracePt t="64555" x="1549400" y="2133600"/>
          <p14:tracePt t="64572" x="1587500" y="2063750"/>
          <p14:tracePt t="64588" x="1587500" y="2038350"/>
          <p14:tracePt t="64605" x="1600200" y="2032000"/>
          <p14:tracePt t="64694" x="1600200" y="2044700"/>
          <p14:tracePt t="64703" x="1600200" y="2063750"/>
          <p14:tracePt t="64710" x="1593850" y="2082800"/>
          <p14:tracePt t="64722" x="1587500" y="2120900"/>
          <p14:tracePt t="64739" x="1555750" y="2159000"/>
          <p14:tracePt t="64755" x="1543050" y="2184400"/>
          <p14:tracePt t="64772" x="1536700" y="2190750"/>
          <p14:tracePt t="64788" x="1517650" y="2203450"/>
          <p14:tracePt t="64805" x="1511300" y="2222500"/>
          <p14:tracePt t="64822" x="1504950" y="2228850"/>
          <p14:tracePt t="64839" x="1485900" y="2241550"/>
          <p14:tracePt t="64966" x="1466850" y="2228850"/>
          <p14:tracePt t="64974" x="1466850" y="2216150"/>
          <p14:tracePt t="64989" x="1447800" y="2184400"/>
          <p14:tracePt t="65005" x="1447800" y="2171700"/>
          <p14:tracePt t="65022" x="1441450" y="2146300"/>
          <p14:tracePt t="65038" x="1428750" y="2114550"/>
          <p14:tracePt t="65055" x="1403350" y="2089150"/>
          <p14:tracePt t="65072" x="1397000" y="2076450"/>
          <p14:tracePt t="65088" x="1390650" y="2063750"/>
          <p14:tracePt t="65105" x="1390650" y="2051050"/>
          <p14:tracePt t="65122" x="1390650" y="2044700"/>
          <p14:tracePt t="65138" x="1390650" y="2025650"/>
          <p14:tracePt t="65166" x="1397000" y="2025650"/>
          <p14:tracePt t="65198" x="1403350" y="2025650"/>
          <p14:tracePt t="65206" x="1409700" y="2025650"/>
          <p14:tracePt t="65214" x="1435100" y="2025650"/>
          <p14:tracePt t="65222" x="1441450" y="2025650"/>
          <p14:tracePt t="65239" x="1485900" y="2051050"/>
          <p14:tracePt t="65255" x="1543050" y="2057400"/>
          <p14:tracePt t="65272" x="1625600" y="2057400"/>
          <p14:tracePt t="65288" x="1720850" y="2076450"/>
          <p14:tracePt t="65305" x="1797050" y="2089150"/>
          <p14:tracePt t="65322" x="1854200" y="2108200"/>
          <p14:tracePt t="65338" x="1936750" y="2114550"/>
          <p14:tracePt t="65355" x="2006600" y="2159000"/>
          <p14:tracePt t="65372" x="2076450" y="2190750"/>
          <p14:tracePt t="65388" x="2146300" y="2209800"/>
          <p14:tracePt t="65405" x="2197100" y="2216150"/>
          <p14:tracePt t="65422" x="2247900" y="2235200"/>
          <p14:tracePt t="65422" x="2273300" y="2241550"/>
          <p14:tracePt t="65438" x="2298700" y="2254250"/>
          <p14:tracePt t="65455" x="2305050" y="2254250"/>
          <p14:tracePt t="65472" x="2311400" y="2254250"/>
          <p14:tracePt t="65615" x="2305050" y="2254250"/>
          <p14:tracePt t="65623" x="2279650" y="2254250"/>
          <p14:tracePt t="65639" x="2235200" y="2254250"/>
          <p14:tracePt t="65655" x="2165350" y="2241550"/>
          <p14:tracePt t="65673" x="2120900" y="2228850"/>
          <p14:tracePt t="65689" x="2070100" y="2216150"/>
          <p14:tracePt t="65705" x="2012950" y="2216150"/>
          <p14:tracePt t="65722" x="1955800" y="2216150"/>
          <p14:tracePt t="65739" x="1911350" y="2216150"/>
          <p14:tracePt t="65755" x="1866900" y="2216150"/>
          <p14:tracePt t="65772" x="1822450" y="2216150"/>
          <p14:tracePt t="65789" x="1771650" y="2216150"/>
          <p14:tracePt t="65805" x="1733550" y="2216150"/>
          <p14:tracePt t="65822" x="1682750" y="2228850"/>
          <p14:tracePt t="65822" x="1663700" y="2241550"/>
          <p14:tracePt t="65839" x="1631950" y="2241550"/>
          <p14:tracePt t="65855" x="1612900" y="2241550"/>
          <p14:tracePt t="65872" x="1593850" y="2247900"/>
          <p14:tracePt t="65889" x="1574800" y="2247900"/>
          <p14:tracePt t="65905" x="1555750" y="2247900"/>
          <p14:tracePt t="65922" x="1549400" y="2247900"/>
          <p14:tracePt t="65939" x="1536700" y="2247900"/>
          <p14:tracePt t="65958" x="1524000" y="2247900"/>
          <p14:tracePt t="65975" x="1511300" y="2235200"/>
          <p14:tracePt t="65990" x="1504950" y="2228850"/>
          <p14:tracePt t="66015" x="1498600" y="2222500"/>
          <p14:tracePt t="66039" x="1479550" y="2216150"/>
          <p14:tracePt t="66407" x="1485900" y="2216150"/>
          <p14:tracePt t="66431" x="1492250" y="2216150"/>
          <p14:tracePt t="66463" x="1511300" y="2216150"/>
          <p14:tracePt t="66487" x="1517650" y="2216150"/>
          <p14:tracePt t="66503" x="1524000" y="2216150"/>
          <p14:tracePt t="66511" x="1530350" y="2216150"/>
          <p14:tracePt t="66522" x="1549400" y="2216150"/>
          <p14:tracePt t="66539" x="1562100" y="2216150"/>
          <p14:tracePt t="66555" x="1593850" y="2216150"/>
          <p14:tracePt t="66572" x="1651000" y="2216150"/>
          <p14:tracePt t="66589" x="1695450" y="2216150"/>
          <p14:tracePt t="66605" x="1739900" y="2216150"/>
          <p14:tracePt t="66623" x="1765300" y="2216150"/>
          <p14:tracePt t="66639" x="1771650" y="2216150"/>
          <p14:tracePt t="66656" x="1778000" y="2216150"/>
          <p14:tracePt t="66911" x="1784350" y="2216150"/>
          <p14:tracePt t="66919" x="1803400" y="2216150"/>
          <p14:tracePt t="66927" x="1816100" y="2216150"/>
          <p14:tracePt t="66939" x="1847850" y="2216150"/>
          <p14:tracePt t="66956" x="1911350" y="2216150"/>
          <p14:tracePt t="66972" x="2006600" y="2216150"/>
          <p14:tracePt t="66989" x="2146300" y="2216150"/>
          <p14:tracePt t="67006" x="2317750" y="2216150"/>
          <p14:tracePt t="67023" x="2584450" y="2216150"/>
          <p14:tracePt t="67039" x="2692400" y="2216150"/>
          <p14:tracePt t="67055" x="2755900" y="2216150"/>
          <p14:tracePt t="67072" x="2768600" y="2216150"/>
          <p14:tracePt t="67089" x="2787650" y="2216150"/>
          <p14:tracePt t="67106" x="2800350" y="2216150"/>
          <p14:tracePt t="67123" x="2806700" y="2216150"/>
          <p14:tracePt t="67139" x="2851150" y="2222500"/>
          <p14:tracePt t="67156" x="2857500" y="2235200"/>
          <p14:tracePt t="67172" x="2876550" y="2235200"/>
          <p14:tracePt t="67189" x="2895600" y="2235200"/>
          <p14:tracePt t="67206" x="2921000" y="2235200"/>
          <p14:tracePt t="67222" x="2978150" y="2235200"/>
          <p14:tracePt t="67223" x="3003550" y="2235200"/>
          <p14:tracePt t="67239" x="3060700" y="2235200"/>
          <p14:tracePt t="67256" x="3117850" y="2241550"/>
          <p14:tracePt t="67272" x="3194050" y="2254250"/>
          <p14:tracePt t="67289" x="3276600" y="2260600"/>
          <p14:tracePt t="67306" x="3378200" y="2286000"/>
          <p14:tracePt t="67322" x="3486150" y="2298700"/>
          <p14:tracePt t="67339" x="3613150" y="2298700"/>
          <p14:tracePt t="67356" x="3752850" y="2298700"/>
          <p14:tracePt t="67372" x="3911600" y="2298700"/>
          <p14:tracePt t="67390" x="4083050" y="2298700"/>
          <p14:tracePt t="67406" x="4260850" y="2298700"/>
          <p14:tracePt t="67422" x="4438650" y="2292350"/>
          <p14:tracePt t="67423" x="4527550" y="2279650"/>
          <p14:tracePt t="67439" x="4667250" y="2266950"/>
          <p14:tracePt t="67456" x="4813300" y="2254250"/>
          <p14:tracePt t="67472" x="4883150" y="2228850"/>
          <p14:tracePt t="67489" x="4927600" y="2222500"/>
          <p14:tracePt t="67506" x="4972050" y="2222500"/>
          <p14:tracePt t="67522" x="4997450" y="2222500"/>
          <p14:tracePt t="67539" x="5010150" y="2222500"/>
          <p14:tracePt t="67556" x="5029200" y="2222500"/>
          <p14:tracePt t="67573" x="5041900" y="2222500"/>
          <p14:tracePt t="67590" x="5048250" y="2222500"/>
          <p14:tracePt t="67606" x="5073650" y="2222500"/>
          <p14:tracePt t="67623" x="5118100" y="2222500"/>
          <p14:tracePt t="67639" x="5149850" y="2222500"/>
          <p14:tracePt t="67656" x="5168900" y="2222500"/>
          <p14:tracePt t="67672" x="5194300" y="2222500"/>
          <p14:tracePt t="67689" x="5226050" y="2222500"/>
          <p14:tracePt t="67706" x="5251450" y="2222500"/>
          <p14:tracePt t="67722" x="5295900" y="2222500"/>
          <p14:tracePt t="67739" x="5346700" y="2222500"/>
          <p14:tracePt t="67756" x="5391150" y="2222500"/>
          <p14:tracePt t="67772" x="5416550" y="2222500"/>
          <p14:tracePt t="67789" x="5441950" y="2222500"/>
          <p14:tracePt t="67806" x="5454650" y="2222500"/>
          <p14:tracePt t="67823" x="5480050" y="2222500"/>
          <p14:tracePt t="67839" x="5499100" y="2235200"/>
          <p14:tracePt t="67856" x="5543550" y="2241550"/>
          <p14:tracePt t="67873" x="5549900" y="2241550"/>
          <p14:tracePt t="67889" x="5568950" y="2241550"/>
          <p14:tracePt t="67906" x="5575300" y="2247900"/>
          <p14:tracePt t="68023" x="5581650" y="2254250"/>
          <p14:tracePt t="68031" x="5581650" y="2266950"/>
          <p14:tracePt t="68039" x="5581650" y="2273300"/>
          <p14:tracePt t="68056" x="5581650" y="2305050"/>
          <p14:tracePt t="68073" x="5562600" y="2349500"/>
          <p14:tracePt t="68090" x="5556250" y="2362200"/>
          <p14:tracePt t="68106" x="5537200" y="2393950"/>
          <p14:tracePt t="68123" x="5524500" y="2413000"/>
          <p14:tracePt t="68140" x="5511800" y="2425700"/>
          <p14:tracePt t="68156" x="5486400" y="2451100"/>
          <p14:tracePt t="68173" x="5467350" y="2463800"/>
          <p14:tracePt t="68189" x="5454650" y="2482850"/>
          <p14:tracePt t="68206" x="5441950" y="2495550"/>
          <p14:tracePt t="68223" x="5422900" y="2508250"/>
          <p14:tracePt t="68335" x="5416550" y="2508250"/>
          <p14:tracePt t="68359" x="5416550" y="2501900"/>
          <p14:tracePt t="68367" x="5416550" y="2495550"/>
          <p14:tracePt t="68383" x="5429250" y="2489200"/>
          <p14:tracePt t="68391" x="5429250" y="2476500"/>
          <p14:tracePt t="68406" x="5435600" y="2470150"/>
          <p14:tracePt t="68423" x="5448300" y="2457450"/>
          <p14:tracePt t="68423" x="5454650" y="2451100"/>
          <p14:tracePt t="68439" x="5480050" y="2425700"/>
          <p14:tracePt t="68456" x="5511800" y="2400300"/>
          <p14:tracePt t="68473" x="5543550" y="2374900"/>
          <p14:tracePt t="68489" x="5562600" y="2368550"/>
          <p14:tracePt t="68506" x="5575300" y="2349500"/>
          <p14:tracePt t="68523" x="5581650" y="2349500"/>
          <p14:tracePt t="68539" x="5588000" y="2343150"/>
          <p14:tracePt t="68567" x="5594350" y="2343150"/>
          <p14:tracePt t="68615" x="5613400" y="2343150"/>
          <p14:tracePt t="68631" x="5619750" y="2343150"/>
          <p14:tracePt t="68647" x="5632450" y="2330450"/>
          <p14:tracePt t="68663" x="5651500" y="2330450"/>
          <p14:tracePt t="68679" x="5657850" y="2330450"/>
          <p14:tracePt t="68689" x="5664200" y="2330450"/>
          <p14:tracePt t="68706" x="5683250" y="2324100"/>
          <p14:tracePt t="68723" x="5689600" y="2324100"/>
          <p14:tracePt t="68739" x="5695950" y="2324100"/>
          <p14:tracePt t="68756" x="5702300" y="2324100"/>
          <p14:tracePt t="68791" x="5721350" y="2305050"/>
          <p14:tracePt t="68815" x="5727700" y="2298700"/>
          <p14:tracePt t="68831" x="5746750" y="2292350"/>
          <p14:tracePt t="68927" x="5753100" y="2286000"/>
          <p14:tracePt t="68951" x="5753100" y="2279650"/>
          <p14:tracePt t="69047" x="5759450" y="2266950"/>
          <p14:tracePt t="69103" x="5765800" y="2266950"/>
          <p14:tracePt t="69159" x="5772150" y="2266950"/>
          <p14:tracePt t="69175" x="5784850" y="2266950"/>
          <p14:tracePt t="69207" x="5791200" y="2266950"/>
          <p14:tracePt t="69223" x="5797550" y="2260600"/>
          <p14:tracePt t="69239" x="5803900" y="2260600"/>
          <p14:tracePt t="69271" x="5810250" y="2260600"/>
          <p14:tracePt t="69295" x="5816600" y="2254250"/>
          <p14:tracePt t="69319" x="5829300" y="2247900"/>
          <p14:tracePt t="69335" x="5835650" y="2241550"/>
          <p14:tracePt t="69343" x="5842000" y="2235200"/>
          <p14:tracePt t="69359" x="5848350" y="2222500"/>
          <p14:tracePt t="69455" x="5854700" y="2222500"/>
          <p14:tracePt t="69496" x="5861050" y="2222500"/>
          <p14:tracePt t="69543" x="5880100" y="2222500"/>
          <p14:tracePt t="69591" x="5886450" y="2222500"/>
          <p14:tracePt t="69663" x="5892800" y="2222500"/>
          <p14:tracePt t="69695" x="5899150" y="2216150"/>
          <p14:tracePt t="69719" x="5911850" y="2209800"/>
          <p14:tracePt t="69735" x="5918200" y="2209800"/>
          <p14:tracePt t="69792" x="5924550" y="2209800"/>
          <p14:tracePt t="69808" x="5930900" y="2209800"/>
          <p14:tracePt t="69824" x="5937250" y="2209800"/>
          <p14:tracePt t="69847" x="5956300" y="2209800"/>
          <p14:tracePt t="69887" x="5962650" y="2209800"/>
          <p14:tracePt t="70288" x="5969000" y="2209800"/>
          <p14:tracePt t="70296" x="5975350" y="2203450"/>
          <p14:tracePt t="70312" x="5981700" y="2197100"/>
          <p14:tracePt t="70328" x="5988050" y="2197100"/>
          <p14:tracePt t="70340" x="6000750" y="2197100"/>
          <p14:tracePt t="70356" x="6019800" y="2190750"/>
          <p14:tracePt t="70373" x="6045200" y="2190750"/>
          <p14:tracePt t="70390" x="6070600" y="2190750"/>
          <p14:tracePt t="70406" x="6121400" y="2190750"/>
          <p14:tracePt t="70423" x="6178550" y="2190750"/>
          <p14:tracePt t="70424" x="6216650" y="2190750"/>
          <p14:tracePt t="70440" x="6324600" y="2178050"/>
          <p14:tracePt t="70456" x="6394450" y="2178050"/>
          <p14:tracePt t="70473" x="6464300" y="2146300"/>
          <p14:tracePt t="70490" x="6527800" y="2146300"/>
          <p14:tracePt t="70506" x="6584950" y="2146300"/>
          <p14:tracePt t="70523" x="6610350" y="2146300"/>
          <p14:tracePt t="70540" x="6616700" y="2146300"/>
          <p14:tracePt t="70556" x="6623050" y="2146300"/>
          <p14:tracePt t="71256" x="6642100" y="2146300"/>
          <p14:tracePt t="71288" x="6654800" y="2139950"/>
          <p14:tracePt t="71312" x="6667500" y="2133600"/>
          <p14:tracePt t="71320" x="6680200" y="2120900"/>
          <p14:tracePt t="71328" x="6686550" y="2120900"/>
          <p14:tracePt t="71344" x="6705600" y="2114550"/>
          <p14:tracePt t="71368" x="6711950" y="2108200"/>
          <p14:tracePt t="71456" x="6718300" y="2101850"/>
          <p14:tracePt t="71504" x="6724650" y="2101850"/>
          <p14:tracePt t="71560" x="6724650" y="2108200"/>
          <p14:tracePt t="71600" x="6724650" y="2114550"/>
          <p14:tracePt t="71624" x="6724650" y="2139950"/>
          <p14:tracePt t="71640" x="6718300" y="2146300"/>
          <p14:tracePt t="71664" x="6711950" y="2152650"/>
          <p14:tracePt t="71680" x="6699250" y="2152650"/>
          <p14:tracePt t="71688" x="6692900" y="2165350"/>
          <p14:tracePt t="71712" x="6686550" y="2171700"/>
          <p14:tracePt t="71720" x="6680200" y="2178050"/>
          <p14:tracePt t="71728" x="6673850" y="2184400"/>
          <p14:tracePt t="71740" x="6667500" y="2190750"/>
          <p14:tracePt t="71757" x="6648450" y="2209800"/>
          <p14:tracePt t="71773" x="6635750" y="2228850"/>
          <p14:tracePt t="71790" x="6635750" y="2260600"/>
          <p14:tracePt t="71807" x="6623050" y="2273300"/>
          <p14:tracePt t="74297" x="6610350" y="2273300"/>
          <p14:tracePt t="74344" x="6604000" y="2273300"/>
          <p14:tracePt t="74401" x="6591300" y="2273300"/>
          <p14:tracePt t="75249" x="6584950" y="2273300"/>
          <p14:tracePt t="75257" x="6572250" y="2273300"/>
          <p14:tracePt t="75274" x="6565900" y="2273300"/>
          <p14:tracePt t="75291" x="6534150" y="2273300"/>
          <p14:tracePt t="75308" x="6508750" y="2254250"/>
          <p14:tracePt t="75324" x="6489700" y="2247900"/>
          <p14:tracePt t="75341" x="6464300" y="2247900"/>
          <p14:tracePt t="75357" x="6445250" y="2241550"/>
          <p14:tracePt t="75374" x="6400800" y="2222500"/>
          <p14:tracePt t="75393" x="6381750" y="2222500"/>
          <p14:tracePt t="75409" x="6375400" y="2222500"/>
          <p14:tracePt t="75425" x="6369050" y="2222500"/>
          <p14:tracePt t="75441" x="6337300" y="2222500"/>
          <p14:tracePt t="75458" x="6324600" y="2222500"/>
          <p14:tracePt t="75474" x="6280150" y="2222500"/>
          <p14:tracePt t="75491" x="6254750" y="2222500"/>
          <p14:tracePt t="75508" x="6242050" y="2222500"/>
          <p14:tracePt t="75524" x="6223000" y="2222500"/>
          <p14:tracePt t="75545" x="6210300" y="2222500"/>
          <p14:tracePt t="75569" x="6203950" y="2222500"/>
          <p14:tracePt t="75577" x="6178550" y="2235200"/>
          <p14:tracePt t="75593" x="6159500" y="2235200"/>
          <p14:tracePt t="75608" x="6127750" y="2241550"/>
          <p14:tracePt t="75625" x="6076950" y="2266950"/>
          <p14:tracePt t="75641" x="6051550" y="2279650"/>
          <p14:tracePt t="75658" x="6026150" y="2286000"/>
          <p14:tracePt t="75674" x="6013450" y="2286000"/>
          <p14:tracePt t="75691" x="6000750" y="2286000"/>
          <p14:tracePt t="75708" x="5981700" y="2298700"/>
          <p14:tracePt t="75724" x="5975350" y="2298700"/>
          <p14:tracePt t="75741" x="5969000" y="2298700"/>
          <p14:tracePt t="75758" x="5962650" y="2298700"/>
          <p14:tracePt t="75777" x="5943600" y="2298700"/>
          <p14:tracePt t="75793" x="5937250" y="2292350"/>
          <p14:tracePt t="75808" x="5930900" y="2286000"/>
          <p14:tracePt t="75824" x="5899150" y="2260600"/>
          <p14:tracePt t="75841" x="5873750" y="2241550"/>
          <p14:tracePt t="75858" x="5861050" y="2228850"/>
          <p14:tracePt t="75874" x="5835650" y="2203450"/>
          <p14:tracePt t="75891" x="5797550" y="2178050"/>
          <p14:tracePt t="75908" x="5759450" y="2159000"/>
          <p14:tracePt t="75924" x="5740400" y="2139950"/>
          <p14:tracePt t="75941" x="5727700" y="2139950"/>
          <p14:tracePt t="75961" x="5721350" y="2139950"/>
          <p14:tracePt t="76041" x="5715000" y="2139950"/>
          <p14:tracePt t="76081" x="5708650" y="2146300"/>
          <p14:tracePt t="76097" x="5702300" y="2152650"/>
          <p14:tracePt t="76113" x="5695950" y="2152650"/>
          <p14:tracePt t="76137" x="5683250" y="2159000"/>
          <p14:tracePt t="76169" x="5683250" y="2165350"/>
          <p14:tracePt t="76177" x="5676900" y="2171700"/>
          <p14:tracePt t="76241" x="5676900" y="2178050"/>
          <p14:tracePt t="76257" x="5676900" y="2190750"/>
          <p14:tracePt t="76273" x="5676900" y="2203450"/>
          <p14:tracePt t="76281" x="5676900" y="2209800"/>
          <p14:tracePt t="76305" x="5676900" y="2216150"/>
          <p14:tracePt t="76537" x="5676900" y="2209800"/>
          <p14:tracePt t="76545" x="5676900" y="2203450"/>
          <p14:tracePt t="76562" x="5676900" y="2184400"/>
          <p14:tracePt t="76575" x="5676900" y="2171700"/>
          <p14:tracePt t="76591" x="5676900" y="2165350"/>
          <p14:tracePt t="76609" x="5676900" y="2139950"/>
          <p14:tracePt t="76625" x="5676900" y="2133600"/>
          <p14:tracePt t="76849" x="5676900" y="2139950"/>
          <p14:tracePt t="76874" x="5676900" y="2146300"/>
          <p14:tracePt t="77273" x="5676900" y="2165350"/>
          <p14:tracePt t="77282" x="5676900" y="2171700"/>
          <p14:tracePt t="77291" x="5676900" y="2178050"/>
          <p14:tracePt t="77308" x="5676900" y="2184400"/>
          <p14:tracePt t="77325" x="5689600" y="2209800"/>
          <p14:tracePt t="77385" x="5689600" y="2216150"/>
          <p14:tracePt t="77409" x="5695950" y="2222500"/>
          <p14:tracePt t="77417" x="5702300" y="2228850"/>
          <p14:tracePt t="77433" x="5708650" y="2247900"/>
          <p14:tracePt t="77449" x="5715000" y="2247900"/>
          <p14:tracePt t="77458" x="5727700" y="2254250"/>
          <p14:tracePt t="77475" x="5734050" y="2254250"/>
          <p14:tracePt t="77491" x="5740400" y="2260600"/>
          <p14:tracePt t="77513" x="5746750" y="2266950"/>
          <p14:tracePt t="77525" x="5753100" y="2279650"/>
          <p14:tracePt t="77541" x="5753100" y="2298700"/>
          <p14:tracePt t="77558" x="5753100" y="2330450"/>
          <p14:tracePt t="77575" x="5753100" y="2362200"/>
          <p14:tracePt t="77592" x="5753100" y="2400300"/>
          <p14:tracePt t="77608" x="5753100" y="2413000"/>
          <p14:tracePt t="77625" x="5753100" y="2438400"/>
          <p14:tracePt t="77753" x="5753100" y="2444750"/>
          <p14:tracePt t="77785" x="5746750" y="2444750"/>
          <p14:tracePt t="77801" x="5740400" y="2432050"/>
          <p14:tracePt t="77817" x="5727700" y="2406650"/>
          <p14:tracePt t="77826" x="5721350" y="2400300"/>
          <p14:tracePt t="77841" x="5715000" y="2393950"/>
          <p14:tracePt t="77849" x="5715000" y="2381250"/>
          <p14:tracePt t="77858" x="5715000" y="2368550"/>
          <p14:tracePt t="77875" x="5708650" y="2355850"/>
          <p14:tracePt t="77891" x="5708650" y="2330450"/>
          <p14:tracePt t="77908" x="5708650" y="2324100"/>
          <p14:tracePt t="77925" x="5708650" y="2298700"/>
          <p14:tracePt t="77941" x="5702300" y="2292350"/>
          <p14:tracePt t="77958" x="5702300" y="2286000"/>
          <p14:tracePt t="77977" x="5702300" y="2279650"/>
          <p14:tracePt t="78001" x="5702300" y="2260600"/>
          <p14:tracePt t="78050" x="5702300" y="2254250"/>
          <p14:tracePt t="78097" x="5702300" y="2247900"/>
          <p14:tracePt t="78113" x="5702300" y="2241550"/>
          <p14:tracePt t="78489" x="5702300" y="2216150"/>
          <p14:tracePt t="78498" x="5702300" y="2209800"/>
          <p14:tracePt t="78508" x="5702300" y="2184400"/>
          <p14:tracePt t="78525" x="5702300" y="2165350"/>
          <p14:tracePt t="78542" x="5702300" y="2159000"/>
          <p14:tracePt t="79314" x="5702300" y="2152650"/>
          <p14:tracePt t="79322" x="5708650" y="2152650"/>
          <p14:tracePt t="79330" x="5715000" y="2152650"/>
          <p14:tracePt t="79342" x="5721350" y="2152650"/>
          <p14:tracePt t="79358" x="5727700" y="2152650"/>
          <p14:tracePt t="79375" x="5753100" y="2152650"/>
          <p14:tracePt t="79392" x="5765800" y="2152650"/>
          <p14:tracePt t="79409" x="5791200" y="2152650"/>
          <p14:tracePt t="79425" x="5822950" y="2152650"/>
          <p14:tracePt t="79442" x="5835650" y="2152650"/>
          <p14:tracePt t="79458" x="5861050" y="2152650"/>
          <p14:tracePt t="79475" x="5867400" y="2152650"/>
          <p14:tracePt t="79492" x="5880100" y="2152650"/>
          <p14:tracePt t="79509" x="5899150" y="2152650"/>
          <p14:tracePt t="79526" x="5911850" y="2152650"/>
          <p14:tracePt t="79542" x="5937250" y="2152650"/>
          <p14:tracePt t="79559" x="5943600" y="2152650"/>
          <p14:tracePt t="79575" x="5949950" y="2152650"/>
          <p14:tracePt t="79592" x="5956300" y="2152650"/>
          <p14:tracePt t="79609" x="5975350" y="2152650"/>
          <p14:tracePt t="79625" x="5981700" y="2152650"/>
          <p14:tracePt t="79642" x="5988050" y="2152650"/>
          <p14:tracePt t="79658" x="5994400" y="2152650"/>
          <p14:tracePt t="79675" x="6013450" y="2152650"/>
          <p14:tracePt t="79714" x="6019800" y="2152650"/>
          <p14:tracePt t="79786" x="6026150" y="2152650"/>
          <p14:tracePt t="79802" x="6032500" y="2152650"/>
          <p14:tracePt t="79834" x="6051550" y="2152650"/>
          <p14:tracePt t="79842" x="6057900" y="2152650"/>
          <p14:tracePt t="79874" x="6064250" y="2159000"/>
          <p14:tracePt t="79882" x="6070600" y="2171700"/>
          <p14:tracePt t="79946" x="6076950" y="2178050"/>
          <p14:tracePt t="81346" x="6076950" y="2184400"/>
          <p14:tracePt t="83154" x="6083300" y="2190750"/>
          <p14:tracePt t="83163" x="6102350" y="2190750"/>
          <p14:tracePt t="83176" x="6108700" y="2190750"/>
          <p14:tracePt t="83193" x="6140450" y="2190750"/>
          <p14:tracePt t="83209" x="6165850" y="2190750"/>
          <p14:tracePt t="83226" x="6184900" y="2190750"/>
          <p14:tracePt t="83243" x="6210300" y="2190750"/>
          <p14:tracePt t="83259" x="6223000" y="2190750"/>
          <p14:tracePt t="83276" x="6242050" y="2190750"/>
          <p14:tracePt t="83293" x="6248400" y="2190750"/>
          <p14:tracePt t="83309" x="6254750" y="2190750"/>
          <p14:tracePt t="83339" x="6261100" y="2190750"/>
          <p14:tracePt t="83363" x="6280150" y="2190750"/>
          <p14:tracePt t="83379" x="6286500" y="2190750"/>
          <p14:tracePt t="83411" x="6292850" y="2190750"/>
          <p14:tracePt t="83427" x="6299200" y="2190750"/>
          <p14:tracePt t="83434" x="6318250" y="2190750"/>
          <p14:tracePt t="83444" x="6324600" y="2190750"/>
          <p14:tracePt t="83460" x="6343650" y="2171700"/>
          <p14:tracePt t="83499" x="6356350" y="2171700"/>
          <p14:tracePt t="83507" x="6362700" y="2171700"/>
          <p14:tracePt t="83523" x="6375400" y="2171700"/>
          <p14:tracePt t="83531" x="6388100" y="2178050"/>
          <p14:tracePt t="83547" x="6394450" y="2178050"/>
          <p14:tracePt t="83563" x="6400800" y="2178050"/>
          <p14:tracePt t="83579" x="6419850" y="2178050"/>
          <p14:tracePt t="83595" x="6432550" y="2178050"/>
          <p14:tracePt t="83609" x="6451600" y="2184400"/>
          <p14:tracePt t="83635" x="6457950" y="2184400"/>
          <p14:tracePt t="83683" x="6477000" y="2184400"/>
          <p14:tracePt t="84875" x="6457950" y="2184400"/>
          <p14:tracePt t="84891" x="6451600" y="2184400"/>
          <p14:tracePt t="84907" x="6445250" y="2184400"/>
          <p14:tracePt t="84915" x="6438900" y="2184400"/>
          <p14:tracePt t="84927" x="6419850" y="2184400"/>
          <p14:tracePt t="84943" x="6400800" y="2184400"/>
          <p14:tracePt t="84960" x="6375400" y="2184400"/>
          <p14:tracePt t="84976" x="6362700" y="2184400"/>
          <p14:tracePt t="84993" x="6337300" y="2184400"/>
          <p14:tracePt t="85010" x="6305550" y="2184400"/>
          <p14:tracePt t="85027" x="6242050" y="2184400"/>
          <p14:tracePt t="85043" x="6197600" y="2184400"/>
          <p14:tracePt t="85060" x="6153150" y="2184400"/>
          <p14:tracePt t="85077" x="6076950" y="2184400"/>
          <p14:tracePt t="85093" x="6007100" y="2184400"/>
          <p14:tracePt t="85110" x="5930900" y="2184400"/>
          <p14:tracePt t="85126" x="5873750" y="2184400"/>
          <p14:tracePt t="85143" x="5829300" y="2184400"/>
          <p14:tracePt t="85160" x="5791200" y="2184400"/>
          <p14:tracePt t="85177" x="5759450" y="2184400"/>
          <p14:tracePt t="85193" x="5708650" y="2171700"/>
          <p14:tracePt t="85210" x="5664200" y="2159000"/>
          <p14:tracePt t="85227" x="5613400" y="2159000"/>
          <p14:tracePt t="85243" x="5600700" y="2159000"/>
          <p14:tracePt t="85260" x="5568950" y="2159000"/>
          <p14:tracePt t="85277" x="5562600" y="2159000"/>
          <p14:tracePt t="85293" x="5543550" y="2159000"/>
          <p14:tracePt t="85310" x="5537200" y="2159000"/>
          <p14:tracePt t="85327" x="5530850" y="2159000"/>
          <p14:tracePt t="85619" x="5549900" y="2152650"/>
          <p14:tracePt t="85627" x="5562600" y="2152650"/>
          <p14:tracePt t="85644" x="5607050" y="2152650"/>
          <p14:tracePt t="85660" x="5651500" y="2146300"/>
          <p14:tracePt t="85677" x="5670550" y="2146300"/>
          <p14:tracePt t="85693" x="5676900" y="2146300"/>
          <p14:tracePt t="85710" x="5702300" y="2146300"/>
          <p14:tracePt t="85727" x="5708650" y="2146300"/>
          <p14:tracePt t="85743" x="5727700" y="2146300"/>
          <p14:tracePt t="85760" x="5746750" y="2146300"/>
          <p14:tracePt t="85777" x="5778500" y="2146300"/>
          <p14:tracePt t="85793" x="5797550" y="2146300"/>
          <p14:tracePt t="85810" x="5829300" y="2165350"/>
          <p14:tracePt t="85827" x="5861050" y="2165350"/>
          <p14:tracePt t="85827" x="5867400" y="2171700"/>
          <p14:tracePt t="85843" x="5899150" y="2171700"/>
          <p14:tracePt t="85860" x="5918200" y="2178050"/>
          <p14:tracePt t="85877" x="5937250" y="2178050"/>
          <p14:tracePt t="85894" x="5949950" y="2178050"/>
          <p14:tracePt t="85911" x="5975350" y="2178050"/>
          <p14:tracePt t="85927" x="5988050" y="2178050"/>
          <p14:tracePt t="85943" x="6013450" y="2178050"/>
          <p14:tracePt t="85960" x="6019800" y="2178050"/>
          <p14:tracePt t="85977" x="6032500" y="2178050"/>
          <p14:tracePt t="85993" x="6057900" y="2178050"/>
          <p14:tracePt t="86010" x="6070600" y="2178050"/>
          <p14:tracePt t="86027" x="6096000" y="2178050"/>
          <p14:tracePt t="86043" x="6102350" y="2178050"/>
          <p14:tracePt t="86396" x="6108700" y="2178050"/>
          <p14:tracePt t="86411" x="6134100" y="2178050"/>
          <p14:tracePt t="86419" x="6140450" y="2178050"/>
          <p14:tracePt t="86427" x="6146800" y="2178050"/>
          <p14:tracePt t="86443" x="6172200" y="2178050"/>
          <p14:tracePt t="86460" x="6184900" y="2178050"/>
          <p14:tracePt t="86477" x="6210300" y="2178050"/>
          <p14:tracePt t="86493" x="6216650" y="2178050"/>
          <p14:tracePt t="86510" x="6223000" y="2178050"/>
          <p14:tracePt t="86527" x="6242050" y="2178050"/>
          <p14:tracePt t="86544" x="6254750" y="2178050"/>
          <p14:tracePt t="86560" x="6280150" y="2178050"/>
          <p14:tracePt t="86577" x="6292850" y="2178050"/>
          <p14:tracePt t="86593" x="6318250" y="2178050"/>
          <p14:tracePt t="86611" x="6330950" y="2178050"/>
          <p14:tracePt t="86612" x="6337300" y="2178050"/>
          <p14:tracePt t="86651" x="6356350" y="2178050"/>
          <p14:tracePt t="86667" x="6362700" y="2178050"/>
          <p14:tracePt t="86675" x="6369050" y="2171700"/>
          <p14:tracePt t="86755" x="6375400" y="2171700"/>
          <p14:tracePt t="86771" x="6394450" y="2171700"/>
          <p14:tracePt t="86787" x="6407150" y="2171700"/>
          <p14:tracePt t="86819" x="6419850" y="2171700"/>
          <p14:tracePt t="86860" x="6432550" y="2171700"/>
          <p14:tracePt t="86883" x="6438900" y="2178050"/>
          <p14:tracePt t="87131" x="6432550" y="2178050"/>
          <p14:tracePt t="87260" x="6413500" y="2178050"/>
          <p14:tracePt t="87508" x="6407150" y="2178050"/>
          <p14:tracePt t="87732" x="6400800" y="2184400"/>
          <p14:tracePt t="87756" x="6394450" y="2197100"/>
          <p14:tracePt t="87772" x="6388100" y="2203450"/>
          <p14:tracePt t="87804" x="6388100" y="2209800"/>
          <p14:tracePt t="87820" x="6388100" y="2216150"/>
          <p14:tracePt t="87827" x="6381750" y="2222500"/>
          <p14:tracePt t="87844" x="6362700" y="2235200"/>
          <p14:tracePt t="87860" x="6362700" y="2241550"/>
          <p14:tracePt t="87892" x="6356350" y="2247900"/>
          <p14:tracePt t="87932" x="6350000" y="2254250"/>
          <p14:tracePt t="87948" x="6337300" y="2260600"/>
          <p14:tracePt t="87956" x="6324600" y="2279650"/>
          <p14:tracePt t="87972" x="6318250" y="2286000"/>
          <p14:tracePt t="87980" x="6318250" y="2317750"/>
          <p14:tracePt t="87994" x="6311900" y="2330450"/>
          <p14:tracePt t="88011" x="6292850" y="2349500"/>
          <p14:tracePt t="88028" x="6273800" y="2413000"/>
          <p14:tracePt t="88044" x="6273800" y="2438400"/>
          <p14:tracePt t="88060" x="6267450" y="2463800"/>
          <p14:tracePt t="88078" x="6248400" y="2476500"/>
          <p14:tracePt t="88094" x="6242050" y="2495550"/>
          <p14:tracePt t="88116" x="6235700" y="2501900"/>
          <p14:tracePt t="88140" x="6229350" y="2508250"/>
          <p14:tracePt t="88148" x="6223000" y="2527300"/>
          <p14:tracePt t="88161" x="6210300" y="2527300"/>
          <p14:tracePt t="88177" x="6197600" y="2540000"/>
          <p14:tracePt t="88194" x="6172200" y="2546350"/>
          <p14:tracePt t="88211" x="6127750" y="2565400"/>
          <p14:tracePt t="88228" x="6083300" y="2578100"/>
          <p14:tracePt t="88244" x="6013450" y="2609850"/>
          <p14:tracePt t="88261" x="5975350" y="2635250"/>
          <p14:tracePt t="88277" x="5918200" y="2679700"/>
          <p14:tracePt t="88294" x="5861050" y="2705100"/>
          <p14:tracePt t="88311" x="5797550" y="2736850"/>
          <p14:tracePt t="88327" x="5753100" y="2762250"/>
          <p14:tracePt t="88344" x="5670550" y="2794000"/>
          <p14:tracePt t="88361" x="5600700" y="2832100"/>
          <p14:tracePt t="88377" x="5562600" y="2901950"/>
          <p14:tracePt t="88394" x="5530850" y="2952750"/>
          <p14:tracePt t="88410" x="5499100" y="3009900"/>
          <p14:tracePt t="88427" x="5499100" y="3041650"/>
          <p14:tracePt t="88428" x="5499100" y="3079750"/>
          <p14:tracePt t="88444" x="5499100" y="3105150"/>
          <p14:tracePt t="88461" x="5505450" y="3136900"/>
          <p14:tracePt t="88492" x="5511800" y="3149600"/>
          <p14:tracePt t="88516" x="5537200" y="3149600"/>
          <p14:tracePt t="88532" x="5556250" y="3124200"/>
          <p14:tracePt t="88540" x="5568950" y="3092450"/>
          <p14:tracePt t="88548" x="5568950" y="3067050"/>
          <p14:tracePt t="88561" x="5568950" y="3016250"/>
          <p14:tracePt t="88578" x="5562600" y="2908300"/>
          <p14:tracePt t="88594" x="5441950" y="2749550"/>
          <p14:tracePt t="88611" x="5410200" y="2692400"/>
          <p14:tracePt t="88627" x="5410200" y="2673350"/>
          <p14:tracePt t="89812" x="5416550" y="2673350"/>
          <p14:tracePt t="89844" x="5435600" y="2673350"/>
          <p14:tracePt t="89876" x="5454650" y="2686050"/>
          <p14:tracePt t="89948" x="5461000" y="2692400"/>
          <p14:tracePt t="90132" x="5473700" y="2692400"/>
          <p14:tracePt t="90373" x="5480050" y="2698750"/>
          <p14:tracePt t="90469" x="5492750" y="2698750"/>
          <p14:tracePt t="90708" x="5499100" y="2698750"/>
          <p14:tracePt t="90716" x="5511800" y="2698750"/>
          <p14:tracePt t="90732" x="5518150" y="2705100"/>
          <p14:tracePt t="90745" x="5518150" y="2711450"/>
          <p14:tracePt t="90762" x="5530850" y="2730500"/>
          <p14:tracePt t="90778" x="5530850" y="2736850"/>
          <p14:tracePt t="90795" x="5530850" y="2762250"/>
          <p14:tracePt t="90811" x="5537200" y="2774950"/>
          <p14:tracePt t="90828" x="5543550" y="2794000"/>
          <p14:tracePt t="90860" x="5556250" y="2806700"/>
          <p14:tracePt t="90876" x="5562600" y="2819400"/>
          <p14:tracePt t="90900" x="5568950" y="2825750"/>
          <p14:tracePt t="90908" x="5568950" y="2832100"/>
          <p14:tracePt t="90924" x="5568950" y="2838450"/>
          <p14:tracePt t="90940" x="5568950" y="2844800"/>
          <p14:tracePt t="90956" x="5568950" y="2851150"/>
          <p14:tracePt t="90972" x="5568950" y="2870200"/>
          <p14:tracePt t="90996" x="5568950" y="2876550"/>
          <p14:tracePt t="91172" x="5568950" y="2870200"/>
          <p14:tracePt t="91180" x="5575300" y="2825750"/>
          <p14:tracePt t="91195" x="5588000" y="2787650"/>
          <p14:tracePt t="91211" x="5619750" y="2717800"/>
          <p14:tracePt t="91228" x="5689600" y="2540000"/>
          <p14:tracePt t="91245" x="5721350" y="2470150"/>
          <p14:tracePt t="91261" x="5740400" y="2400300"/>
          <p14:tracePt t="91278" x="5740400" y="2355850"/>
          <p14:tracePt t="91295" x="5740400" y="2336800"/>
          <p14:tracePt t="91311" x="5740400" y="2324100"/>
          <p14:tracePt t="91328" x="5740400" y="2317750"/>
          <p14:tracePt t="91509" x="5740400" y="2292350"/>
          <p14:tracePt t="91516" x="5740400" y="2286000"/>
          <p14:tracePt t="91528" x="5740400" y="2279650"/>
          <p14:tracePt t="91545" x="5740400" y="2247900"/>
          <p14:tracePt t="91561" x="5740400" y="2235200"/>
          <p14:tracePt t="91578" x="5740400" y="2209800"/>
          <p14:tracePt t="91595" x="5746750" y="2203450"/>
          <p14:tracePt t="91948" x="5746750" y="2197100"/>
          <p14:tracePt t="91988" x="5734050" y="2184400"/>
          <p14:tracePt t="92181" x="5727700" y="2184400"/>
          <p14:tracePt t="92188" x="5721350" y="2184400"/>
          <p14:tracePt t="92212" x="5708650" y="2178050"/>
          <p14:tracePt t="92220" x="5695950" y="2171700"/>
          <p14:tracePt t="92236" x="5689600" y="2171700"/>
          <p14:tracePt t="92253" x="5683250" y="2165350"/>
          <p14:tracePt t="92269" x="5676900" y="2159000"/>
          <p14:tracePt t="92293" x="5657850" y="2159000"/>
          <p14:tracePt t="103039" x="5651500" y="2159000"/>
          <p14:tracePt t="103047" x="5651500" y="2165350"/>
          <p14:tracePt t="103064" x="5651500" y="2178050"/>
          <p14:tracePt t="103081" x="5651500" y="2197100"/>
          <p14:tracePt t="103097" x="5651500" y="2203450"/>
          <p14:tracePt t="103114" x="5651500" y="2209800"/>
          <p14:tracePt t="103131" x="5651500" y="2216150"/>
          <p14:tracePt t="103147" x="5651500" y="2235200"/>
          <p14:tracePt t="103164" x="5651500" y="2241550"/>
          <p14:tracePt t="103181" x="5651500" y="2247900"/>
          <p14:tracePt t="103197" x="5651500" y="2273300"/>
          <p14:tracePt t="103214" x="5651500" y="2279650"/>
          <p14:tracePt t="103231" x="5651500" y="2286000"/>
          <p14:tracePt t="103247" x="5651500" y="2292350"/>
          <p14:tracePt t="103264" x="5651500" y="2311400"/>
          <p14:tracePt t="103287" x="5651500" y="2317750"/>
          <p14:tracePt t="103297" x="5651500" y="2324100"/>
          <p14:tracePt t="103314" x="5651500" y="2330450"/>
          <p14:tracePt t="103331" x="5651500" y="2355850"/>
          <p14:tracePt t="103347" x="5645150" y="2368550"/>
          <p14:tracePt t="103364" x="5645150" y="2387600"/>
          <p14:tracePt t="103381" x="5645150" y="2393950"/>
          <p14:tracePt t="103397" x="5645150" y="2400300"/>
          <p14:tracePt t="103414" x="5645150" y="2425700"/>
          <p14:tracePt t="103431" x="5638800" y="2432050"/>
          <p14:tracePt t="103455" x="5638800" y="2438400"/>
          <p14:tracePt t="103464" x="5638800" y="2444750"/>
          <p14:tracePt t="103481" x="5638800" y="2463800"/>
          <p14:tracePt t="103497" x="5638800" y="2476500"/>
          <p14:tracePt t="103514" x="5632450" y="2489200"/>
          <p14:tracePt t="103531" x="5632450" y="2495550"/>
          <p14:tracePt t="103696" x="5632450" y="2470150"/>
          <p14:tracePt t="103703" x="5632450" y="2457450"/>
          <p14:tracePt t="103714" x="5632450" y="2425700"/>
          <p14:tracePt t="103731" x="5632450" y="2374900"/>
          <p14:tracePt t="103748" x="5632450" y="2330450"/>
          <p14:tracePt t="103764" x="5632450" y="2286000"/>
          <p14:tracePt t="103781" x="5632450" y="2260600"/>
          <p14:tracePt t="103798" x="5632450" y="2216150"/>
          <p14:tracePt t="103814" x="5632450" y="2209800"/>
          <p14:tracePt t="103831" x="5632450" y="2203450"/>
          <p14:tracePt t="103847" x="5632450" y="2197100"/>
          <p14:tracePt t="103911" x="5632450" y="2178050"/>
          <p14:tracePt t="103943" x="5632450" y="2171700"/>
          <p14:tracePt t="103975" x="5632450" y="2165350"/>
          <p14:tracePt t="103983" x="5632450" y="2159000"/>
          <p14:tracePt t="103999" x="5632450" y="2139950"/>
          <p14:tracePt t="104014" x="5632450" y="2133600"/>
          <p14:tracePt t="104031" x="5632450" y="2120900"/>
          <p14:tracePt t="104048" x="5632450" y="2101850"/>
          <p14:tracePt t="104071" x="5632450" y="2095500"/>
          <p14:tracePt t="104175" x="5632450" y="2089150"/>
          <p14:tracePt t="104183" x="5638800" y="2089150"/>
          <p14:tracePt t="104198" x="5645150" y="2095500"/>
          <p14:tracePt t="104215" x="5664200" y="2114550"/>
          <p14:tracePt t="104215" x="5670550" y="2127250"/>
          <p14:tracePt t="104231" x="5676900" y="2139950"/>
          <p14:tracePt t="104248" x="5683250" y="2146300"/>
          <p14:tracePt t="104264" x="5689600" y="2159000"/>
          <p14:tracePt t="104281" x="5689600" y="2165350"/>
          <p14:tracePt t="107881" x="5689600" y="2178050"/>
          <p14:tracePt t="107896" x="5689600" y="2184400"/>
          <p14:tracePt t="120571" x="5689600" y="2190750"/>
          <p14:tracePt t="120603" x="5683250" y="2190750"/>
          <p14:tracePt t="120627" x="5676900" y="2171700"/>
          <p14:tracePt t="122052" x="5664200" y="2152650"/>
          <p14:tracePt t="122059" x="5664200" y="2114550"/>
          <p14:tracePt t="122069" x="5664200" y="2089150"/>
          <p14:tracePt t="122085" x="5651500" y="2051050"/>
          <p14:tracePt t="122102" x="5645150" y="2038350"/>
          <p14:tracePt t="122203" x="5645150" y="2032000"/>
          <p14:tracePt t="122628" x="5651500" y="2032000"/>
          <p14:tracePt t="122644" x="5651500" y="2038350"/>
          <p14:tracePt t="122660" x="5651500" y="2044700"/>
          <p14:tracePt t="122669" x="5651500" y="2070100"/>
          <p14:tracePt t="122685" x="5651500" y="2076450"/>
          <p14:tracePt t="122703" x="5638800" y="2108200"/>
          <p14:tracePt t="122719" x="5638800" y="2127250"/>
          <p14:tracePt t="122735" x="5632450" y="2159000"/>
          <p14:tracePt t="122752" x="5632450" y="2190750"/>
          <p14:tracePt t="122769" x="5632450" y="2228850"/>
          <p14:tracePt t="122785" x="5632450" y="2235200"/>
          <p14:tracePt t="122802" x="5632450" y="2247900"/>
          <p14:tracePt t="122819" x="5632450" y="2273300"/>
          <p14:tracePt t="122836" x="5626100" y="2286000"/>
          <p14:tracePt t="122852" x="5626100" y="2305050"/>
          <p14:tracePt t="122869" x="5626100" y="2317750"/>
          <p14:tracePt t="122885" x="5626100" y="2324100"/>
          <p14:tracePt t="122902" x="5626100" y="2343150"/>
          <p14:tracePt t="122919" x="5626100" y="2355850"/>
          <p14:tracePt t="122935" x="5626100" y="2362200"/>
          <p14:tracePt t="122952" x="5626100" y="2381250"/>
          <p14:tracePt t="122969" x="5626100" y="2387600"/>
          <p14:tracePt t="122996" x="5626100" y="2393950"/>
          <p14:tracePt t="123012" x="5613400" y="2400300"/>
          <p14:tracePt t="123100" x="5607050" y="2400300"/>
          <p14:tracePt t="123108" x="5607050" y="2387600"/>
          <p14:tracePt t="123119" x="5607050" y="2355850"/>
          <p14:tracePt t="123135" x="5607050" y="2311400"/>
          <p14:tracePt t="123152" x="5607050" y="2254250"/>
          <p14:tracePt t="123169" x="5607050" y="2203450"/>
          <p14:tracePt t="123185" x="5607050" y="2171700"/>
          <p14:tracePt t="123202" x="5607050" y="2165350"/>
          <p14:tracePt t="123469" x="5607050" y="2159000"/>
          <p14:tracePt t="123492" x="5619750" y="2159000"/>
          <p14:tracePt t="123500" x="5626100" y="2159000"/>
          <p14:tracePt t="123508" x="5632450" y="2159000"/>
          <p14:tracePt t="123524" x="5638800" y="2159000"/>
          <p14:tracePt t="123540" x="5645150" y="2165350"/>
          <p14:tracePt t="123724" x="5651500" y="2165350"/>
          <p14:tracePt t="123756" x="5670550" y="2165350"/>
          <p14:tracePt t="123796" x="5676900" y="2165350"/>
          <p14:tracePt t="123812" x="5683250" y="2165350"/>
          <p14:tracePt t="123828" x="5689600" y="2165350"/>
          <p14:tracePt t="124132" x="5702300" y="2165350"/>
          <p14:tracePt t="124172" x="5695950" y="2178050"/>
          <p14:tracePt t="124220" x="5683250" y="2190750"/>
          <p14:tracePt t="124228" x="5683250" y="2197100"/>
          <p14:tracePt t="124236" x="5676900" y="2203450"/>
          <p14:tracePt t="124252" x="5676900" y="2216150"/>
          <p14:tracePt t="124269" x="5664200" y="2247900"/>
          <p14:tracePt t="124286" x="5657850" y="2254250"/>
          <p14:tracePt t="124325" x="5657850" y="2279650"/>
          <p14:tracePt t="124548" x="5657850" y="2254250"/>
          <p14:tracePt t="124556" x="5657850" y="2247900"/>
          <p14:tracePt t="124569" x="5657850" y="2228850"/>
          <p14:tracePt t="124586" x="5657850" y="2184400"/>
          <p14:tracePt t="124602" x="5657850" y="2152650"/>
          <p14:tracePt t="124619" x="5657850" y="2127250"/>
          <p14:tracePt t="124636" x="5657850" y="2108200"/>
          <p14:tracePt t="124652" x="5651500" y="2095500"/>
          <p14:tracePt t="124669" x="5645150" y="2089150"/>
          <p14:tracePt t="124828" x="5645150" y="2108200"/>
          <p14:tracePt t="124836" x="5645150" y="2114550"/>
          <p14:tracePt t="124852" x="5645150" y="2127250"/>
          <p14:tracePt t="124869" x="5645150" y="2146300"/>
          <p14:tracePt t="124886" x="5645150" y="2152650"/>
          <p14:tracePt t="124924" x="5645150" y="2159000"/>
          <p14:tracePt t="124949" x="5651500" y="2165350"/>
          <p14:tracePt t="125685" x="5670550" y="2165350"/>
          <p14:tracePt t="125708" x="5676900" y="2165350"/>
          <p14:tracePt t="125732" x="5683250" y="2165350"/>
          <p14:tracePt t="125740" x="5689600" y="2159000"/>
          <p14:tracePt t="125940" x="5683250" y="2159000"/>
          <p14:tracePt t="125949" x="5676900" y="2165350"/>
          <p14:tracePt t="125972" x="5664200" y="2171700"/>
          <p14:tracePt t="125996" x="5664200" y="2184400"/>
          <p14:tracePt t="126012" x="5664200" y="2190750"/>
          <p14:tracePt t="126028" x="5664200" y="2197100"/>
          <p14:tracePt t="126044" x="5664200" y="2203450"/>
          <p14:tracePt t="126060" x="5664200" y="2222500"/>
          <p14:tracePt t="126068" x="5664200" y="2228850"/>
          <p14:tracePt t="126084" x="5664200" y="2235200"/>
          <p14:tracePt t="126108" x="5664200" y="2241550"/>
          <p14:tracePt t="126148" x="5664200" y="2260600"/>
          <p14:tracePt t="126357" x="5664200" y="2254250"/>
          <p14:tracePt t="126372" x="5664200" y="2241550"/>
          <p14:tracePt t="126380" x="5664200" y="2235200"/>
          <p14:tracePt t="126397" x="5664200" y="2228850"/>
          <p14:tracePt t="126404" x="5664200" y="2216150"/>
          <p14:tracePt t="126428" x="5664200" y="2203450"/>
          <p14:tracePt t="126444" x="5676900" y="2184400"/>
          <p14:tracePt t="126677" x="5689600" y="2159000"/>
          <p14:tracePt t="126685" x="5689600" y="2146300"/>
          <p14:tracePt t="126692" x="5695950" y="2133600"/>
          <p14:tracePt t="126725" x="5695950" y="2114550"/>
          <p14:tracePt t="126741" x="5695950" y="2108200"/>
          <p14:tracePt t="126749" x="5702300" y="2101850"/>
          <p14:tracePt t="126925" x="5702300" y="2108200"/>
          <p14:tracePt t="126949" x="5702300" y="2114550"/>
          <p14:tracePt t="126997" x="5702300" y="2133600"/>
          <p14:tracePt t="127165" x="5702300" y="2139950"/>
          <p14:tracePt t="127173" x="5702300" y="2146300"/>
          <p14:tracePt t="127186" x="5702300" y="2152650"/>
          <p14:tracePt t="127203" x="5702300" y="2171700"/>
          <p14:tracePt t="127220" x="5702300" y="2178050"/>
          <p14:tracePt t="127236" x="5702300" y="2184400"/>
          <p14:tracePt t="127277" x="5702300" y="2190750"/>
          <p14:tracePt t="127341" x="5702300" y="2209800"/>
          <p14:tracePt t="127405" x="5702300" y="2216150"/>
          <p14:tracePt t="127469" x="5708650" y="2222500"/>
          <p14:tracePt t="128181" x="5695950" y="2222500"/>
          <p14:tracePt t="128189" x="5689600" y="2222500"/>
          <p14:tracePt t="128229" x="5683250" y="2222500"/>
          <p14:tracePt t="128253" x="5670550" y="2222500"/>
          <p14:tracePt t="128269" x="5664200" y="2228850"/>
          <p14:tracePt t="130005" x="5664200" y="2222500"/>
          <p14:tracePt t="130013" x="5664200" y="2216150"/>
          <p14:tracePt t="130030" x="5664200" y="2209800"/>
          <p14:tracePt t="130046" x="5664200" y="2190750"/>
          <p14:tracePt t="130054" x="5664200" y="2184400"/>
          <p14:tracePt t="130070" x="5664200" y="2178050"/>
          <p14:tracePt t="130087" x="5664200" y="2152650"/>
          <p14:tracePt t="130104" x="5664200" y="2146300"/>
          <p14:tracePt t="130120" x="5683250" y="2120900"/>
          <p14:tracePt t="130141" x="5683250" y="2114550"/>
          <p14:tracePt t="130902" x="5683250" y="2133600"/>
          <p14:tracePt t="130910" x="5689600" y="2139950"/>
          <p14:tracePt t="130933" x="5689600" y="2146300"/>
          <p14:tracePt t="130942" x="5689600" y="2152650"/>
          <p14:tracePt t="130954" x="5689600" y="2171700"/>
          <p14:tracePt t="130970" x="5689600" y="2178050"/>
          <p14:tracePt t="137471" x="5695950" y="2178050"/>
          <p14:tracePt t="137503" x="5715000" y="2178050"/>
          <p14:tracePt t="137511" x="5721350" y="2178050"/>
          <p14:tracePt t="137522" x="5727700" y="2178050"/>
          <p14:tracePt t="137539" x="5753100" y="2178050"/>
          <p14:tracePt t="137555" x="5759450" y="2178050"/>
          <p14:tracePt t="137572" x="5765800" y="2178050"/>
          <p14:tracePt t="137589" x="5772150" y="2178050"/>
          <p14:tracePt t="137607" x="5791200" y="2178050"/>
          <p14:tracePt t="137623" x="5797550" y="2178050"/>
          <p14:tracePt t="137647" x="5803900" y="2178050"/>
          <p14:tracePt t="137679" x="5810250" y="2178050"/>
          <p14:tracePt t="137695" x="5829300" y="2178050"/>
          <p14:tracePt t="137711" x="5835650" y="2178050"/>
          <p14:tracePt t="137719" x="5848350" y="2178050"/>
          <p14:tracePt t="137727" x="5867400" y="2178050"/>
          <p14:tracePt t="137743" x="5873750" y="2178050"/>
          <p14:tracePt t="137759" x="5880100" y="2165350"/>
          <p14:tracePt t="137776" x="5886450" y="2165350"/>
          <p14:tracePt t="137799" x="5911850" y="2165350"/>
          <p14:tracePt t="137815" x="5924550" y="2165350"/>
          <p14:tracePt t="137823" x="5937250" y="2178050"/>
          <p14:tracePt t="137839" x="5943600" y="2184400"/>
          <p14:tracePt t="137855" x="5949950" y="2190750"/>
          <p14:tracePt t="137872" x="5975350" y="2203450"/>
          <p14:tracePt t="137889" x="6000750" y="2216150"/>
          <p14:tracePt t="137911" x="6007100" y="2216150"/>
          <p14:tracePt t="137922" x="6026150" y="2216150"/>
          <p14:tracePt t="137939" x="6038850" y="2216150"/>
          <p14:tracePt t="137955" x="6045200" y="2216150"/>
          <p14:tracePt t="137972" x="6064250" y="2216150"/>
          <p14:tracePt t="137989" x="6070600" y="2216150"/>
          <p14:tracePt t="138143" x="6076950" y="2216150"/>
          <p14:tracePt t="138871" x="6070600" y="2216150"/>
          <p14:tracePt t="139048" x="6070600" y="2228850"/>
          <p14:tracePt t="139056" x="6070600" y="2235200"/>
          <p14:tracePt t="139072" x="6064250" y="2266950"/>
          <p14:tracePt t="139089" x="6064250" y="2298700"/>
          <p14:tracePt t="139106" x="6051550" y="2330450"/>
          <p14:tracePt t="139122" x="6051550" y="2349500"/>
          <p14:tracePt t="139139" x="6045200" y="2381250"/>
          <p14:tracePt t="139156" x="6038850" y="2387600"/>
          <p14:tracePt t="139172" x="6038850" y="2393950"/>
          <p14:tracePt t="139189" x="6032500" y="2400300"/>
          <p14:tracePt t="139320" x="6019800" y="2413000"/>
          <p14:tracePt t="139400" x="6013450" y="2419350"/>
          <p14:tracePt t="139448" x="6007100" y="2425700"/>
          <p14:tracePt t="139487" x="6000750" y="2425700"/>
          <p14:tracePt t="140104" x="5994400" y="2432050"/>
          <p14:tracePt t="140120" x="5994400" y="2444750"/>
          <p14:tracePt t="140128" x="5988050" y="2457450"/>
          <p14:tracePt t="140144" x="5988050" y="2463800"/>
          <p14:tracePt t="140156" x="5988050" y="2470150"/>
          <p14:tracePt t="140173" x="5975350" y="2501900"/>
          <p14:tracePt t="140192" x="5975350" y="2508250"/>
          <p14:tracePt t="140206" x="5975350" y="2527300"/>
          <p14:tracePt t="140222" x="5962650" y="2540000"/>
          <p14:tracePt t="140239" x="5962650" y="2546350"/>
          <p14:tracePt t="140256" x="5956300" y="2578100"/>
          <p14:tracePt t="140273" x="5956300" y="2603500"/>
          <p14:tracePt t="140289" x="5956300" y="2616200"/>
          <p14:tracePt t="140306" x="5956300" y="2622550"/>
          <p14:tracePt t="140408" x="5943600" y="2635250"/>
          <p14:tracePt t="140432" x="5930900" y="2635250"/>
          <p14:tracePt t="140448" x="5924550" y="2635250"/>
          <p14:tracePt t="140456" x="5905500" y="2628900"/>
          <p14:tracePt t="140472" x="5886450" y="2609850"/>
          <p14:tracePt t="140480" x="5867400" y="2603500"/>
          <p14:tracePt t="140489" x="5861050" y="2597150"/>
          <p14:tracePt t="140506" x="5784850" y="2559050"/>
          <p14:tracePt t="140523" x="5695950" y="2501900"/>
          <p14:tracePt t="140539" x="5594350" y="2444750"/>
          <p14:tracePt t="140556" x="5486400" y="2368550"/>
          <p14:tracePt t="140573" x="5416550" y="2311400"/>
          <p14:tracePt t="140590" x="5391150" y="2311400"/>
          <p14:tracePt t="140606" x="5378450" y="2311400"/>
          <p14:tracePt t="140623" x="5353050" y="2311400"/>
          <p14:tracePt t="140648" x="5346700" y="2311400"/>
          <p14:tracePt t="140777" x="5353050" y="2311400"/>
          <p14:tracePt t="140784" x="5365750" y="2311400"/>
          <p14:tracePt t="140792" x="5391150" y="2324100"/>
          <p14:tracePt t="140806" x="5397500" y="2330450"/>
          <p14:tracePt t="140823" x="5448300" y="2362200"/>
          <p14:tracePt t="140840" x="5492750" y="2393950"/>
          <p14:tracePt t="140864" x="5530850" y="2413000"/>
          <p14:tracePt t="140880" x="5537200" y="2419350"/>
          <p14:tracePt t="140904" x="5556250" y="2419350"/>
          <p14:tracePt t="140912" x="5562600" y="2425700"/>
          <p14:tracePt t="140936" x="5568950" y="2425700"/>
          <p14:tracePt t="140952" x="5588000" y="2438400"/>
          <p14:tracePt t="140968" x="5594350" y="2451100"/>
          <p14:tracePt t="140984" x="5600700" y="2463800"/>
          <p14:tracePt t="140992" x="5600700" y="2470150"/>
          <p14:tracePt t="141007" x="5600700" y="2476500"/>
          <p14:tracePt t="141023" x="5600700" y="2501900"/>
          <p14:tracePt t="141024" x="5594350" y="2508250"/>
          <p14:tracePt t="141040" x="5588000" y="2533650"/>
          <p14:tracePt t="141056" x="5568950" y="2565400"/>
          <p14:tracePt t="141073" x="5556250" y="2584450"/>
          <p14:tracePt t="141090" x="5543550" y="2590800"/>
          <p14:tracePt t="141106" x="5524500" y="2616200"/>
          <p14:tracePt t="141123" x="5511800" y="2622550"/>
          <p14:tracePt t="141139" x="5499100" y="2635250"/>
          <p14:tracePt t="141156" x="5486400" y="2647950"/>
          <p14:tracePt t="141173" x="5467350" y="2660650"/>
          <p14:tracePt t="141189" x="5448300" y="2673350"/>
          <p14:tracePt t="141206" x="5435600" y="2673350"/>
          <p14:tracePt t="141223" x="5416550" y="2679700"/>
          <p14:tracePt t="141224" x="5410200" y="2692400"/>
          <p14:tracePt t="141240" x="5397500" y="2698750"/>
          <p14:tracePt t="141336" x="5422900" y="2667000"/>
          <p14:tracePt t="141344" x="5461000" y="2603500"/>
          <p14:tracePt t="141356" x="5505450" y="2559050"/>
          <p14:tracePt t="141373" x="5575300" y="2438400"/>
          <p14:tracePt t="141389" x="5613400" y="2387600"/>
          <p14:tracePt t="141406" x="5632450" y="2362200"/>
          <p14:tracePt t="141423" x="5645150" y="2324100"/>
          <p14:tracePt t="141440" x="5657850" y="2292350"/>
          <p14:tracePt t="141456" x="5657850" y="2273300"/>
          <p14:tracePt t="141473" x="5657850" y="2247900"/>
          <p14:tracePt t="141616" x="5657850" y="2241550"/>
          <p14:tracePt t="141640" x="5676900" y="2222500"/>
          <p14:tracePt t="141696" x="5676900" y="2203450"/>
          <p14:tracePt t="141888" x="5683250" y="2209800"/>
          <p14:tracePt t="142257" x="5683250" y="2216150"/>
          <p14:tracePt t="142633" x="5676900" y="2216150"/>
          <p14:tracePt t="142672" x="5670550" y="2216150"/>
          <p14:tracePt t="142688" x="5651500" y="2216150"/>
          <p14:tracePt t="143280" x="5651500" y="2203450"/>
          <p14:tracePt t="143296" x="5651500" y="2197100"/>
          <p14:tracePt t="143312" x="5651500" y="2190750"/>
          <p14:tracePt t="143328" x="5657850" y="2165350"/>
          <p14:tracePt t="143336" x="5676900" y="2146300"/>
          <p14:tracePt t="143352" x="5676900" y="2139950"/>
          <p14:tracePt t="143360" x="5676900" y="2120900"/>
          <p14:tracePt t="143376" x="5689600" y="2108200"/>
          <p14:tracePt t="143656" x="5689600" y="2114550"/>
          <p14:tracePt t="143825" x="5689600" y="2120900"/>
          <p14:tracePt t="143841" x="5689600" y="2139950"/>
          <p14:tracePt t="143849" x="5689600" y="2146300"/>
          <p14:tracePt t="143864" x="5695950" y="2159000"/>
          <p14:tracePt t="143889" x="5695950" y="2171700"/>
          <p14:tracePt t="143896" x="5702300" y="2184400"/>
          <p14:tracePt t="143929" x="5702300" y="2190750"/>
          <p14:tracePt t="143937" x="5702300" y="2197100"/>
          <p14:tracePt t="143945" x="5702300" y="2216150"/>
          <p14:tracePt t="143961" x="5702300" y="2222500"/>
          <p14:tracePt t="143976" x="5702300" y="2228850"/>
          <p14:tracePt t="143990" x="5702300" y="2235200"/>
          <p14:tracePt t="144007" x="5727700" y="2266950"/>
          <p14:tracePt t="144023" x="5727700" y="2273300"/>
          <p14:tracePt t="144289" x="5727700" y="2260600"/>
          <p14:tracePt t="144313" x="5727700" y="2254250"/>
          <p14:tracePt t="144321" x="5727700" y="2241550"/>
          <p14:tracePt t="144337" x="5721350" y="2228850"/>
          <p14:tracePt t="144385" x="5715000" y="2222500"/>
          <p14:tracePt t="144409" x="5708650" y="2216150"/>
          <p14:tracePt t="144441" x="5702300" y="2209800"/>
          <p14:tracePt t="144449" x="5689600" y="2203450"/>
          <p14:tracePt t="144489" x="5683250" y="2197100"/>
          <p14:tracePt t="146250" x="5676900" y="2178050"/>
          <p14:tracePt t="146297" x="5657850" y="2171700"/>
          <p14:tracePt t="146329" x="5651500" y="2171700"/>
          <p14:tracePt t="146417" x="5645150" y="2171700"/>
          <p14:tracePt t="146505" x="5638800" y="2171700"/>
          <p14:tracePt t="147337" x="5626100" y="2171700"/>
          <p14:tracePt t="147353" x="5626100" y="2178050"/>
          <p14:tracePt t="147369" x="5626100" y="2184400"/>
          <p14:tracePt t="147385" x="5626100" y="2190750"/>
          <p14:tracePt t="147409" x="5626100" y="2203450"/>
          <p14:tracePt t="147441" x="5626100" y="2216150"/>
          <p14:tracePt t="147505" x="5626100" y="2222500"/>
          <p14:tracePt t="148418" x="5626100" y="2228850"/>
          <p14:tracePt t="148426" x="5626100" y="2235200"/>
          <p14:tracePt t="148441" x="5626100" y="2254250"/>
          <p14:tracePt t="148458" x="5626100" y="2266950"/>
          <p14:tracePt t="148474" x="5626100" y="2292350"/>
          <p14:tracePt t="148491" x="5632450" y="2298700"/>
          <p14:tracePt t="148508" x="5645150" y="2324100"/>
          <p14:tracePt t="148524" x="5657850" y="2343150"/>
          <p14:tracePt t="148546" x="5664200" y="2349500"/>
          <p14:tracePt t="148570" x="5664200" y="2355850"/>
          <p14:tracePt t="148585" x="5670550" y="2381250"/>
          <p14:tracePt t="149066" x="5670550" y="2387600"/>
          <p14:tracePt t="149074" x="5670550" y="2393950"/>
          <p14:tracePt t="149091" x="5670550" y="2413000"/>
          <p14:tracePt t="149778" x="5670550" y="2419350"/>
          <p14:tracePt t="149802" x="5670550" y="2425700"/>
          <p14:tracePt t="150123" x="5676900" y="2432050"/>
          <p14:tracePt t="150130" x="5683250" y="2432050"/>
          <p14:tracePt t="150142" x="5695950" y="2432050"/>
          <p14:tracePt t="150158" x="5734050" y="2432050"/>
          <p14:tracePt t="150175" x="5822950" y="2432050"/>
          <p14:tracePt t="150191" x="5892800" y="2432050"/>
          <p14:tracePt t="150208" x="6076950" y="2508250"/>
          <p14:tracePt t="150225" x="6432550" y="2616200"/>
          <p14:tracePt t="150242" x="6648450" y="2679700"/>
          <p14:tracePt t="150274" x="6648450" y="2686050"/>
          <p14:tracePt t="150290" x="6635750" y="2686050"/>
          <p14:tracePt t="150298" x="6616700" y="2686050"/>
          <p14:tracePt t="150308" x="6610350" y="2692400"/>
          <p14:tracePt t="150325" x="6591300" y="2692400"/>
          <p14:tracePt t="150341" x="6578600" y="2692400"/>
          <p14:tracePt t="150358" x="6572250" y="2692400"/>
          <p14:tracePt t="150375" x="6565900" y="2692400"/>
          <p14:tracePt t="150392" x="6553200" y="2692400"/>
          <p14:tracePt t="150408" x="6534150" y="2692400"/>
          <p14:tracePt t="150425" x="6527800" y="2692400"/>
          <p14:tracePt t="150442" x="6515100" y="2692400"/>
          <p14:tracePt t="150458" x="6502400" y="2692400"/>
          <p14:tracePt t="150475" x="6496050" y="2692400"/>
          <p14:tracePt t="150642" x="6477000" y="2717800"/>
          <p14:tracePt t="150651" x="6464300" y="2774950"/>
          <p14:tracePt t="150658" x="6464300" y="2863850"/>
          <p14:tracePt t="150675" x="6477000" y="3073400"/>
          <p14:tracePt t="150692" x="6597650" y="3295650"/>
          <p14:tracePt t="150708" x="6731000" y="3454400"/>
          <p14:tracePt t="150725" x="6794500" y="3575050"/>
          <p14:tracePt t="150742" x="6826250" y="3638550"/>
          <p14:tracePt t="150758" x="6826250" y="3683000"/>
          <p14:tracePt t="150775" x="6826250" y="3714750"/>
          <p14:tracePt t="150792" x="6724650" y="3759200"/>
          <p14:tracePt t="150808" x="6597650" y="3784600"/>
          <p14:tracePt t="150825" x="6457950" y="3784600"/>
          <p14:tracePt t="150842" x="6305550" y="3771900"/>
          <p14:tracePt t="150858" x="6242050" y="3733800"/>
          <p14:tracePt t="150875" x="6184900" y="3670300"/>
          <p14:tracePt t="150892" x="6146800" y="3625850"/>
          <p14:tracePt t="150908" x="6102350" y="3549650"/>
          <p14:tracePt t="150925" x="6102350" y="3517900"/>
          <p14:tracePt t="150942" x="6096000" y="3479800"/>
          <p14:tracePt t="150958" x="6096000" y="3435350"/>
          <p14:tracePt t="150975" x="6096000" y="3390900"/>
          <p14:tracePt t="150992" x="6096000" y="3359150"/>
          <p14:tracePt t="151008" x="6096000" y="3333750"/>
          <p14:tracePt t="151025" x="6096000" y="3308350"/>
          <p14:tracePt t="151042" x="6096000" y="3295650"/>
          <p14:tracePt t="151058" x="6096000" y="3257550"/>
          <p14:tracePt t="151082" x="6102350" y="3251200"/>
          <p14:tracePt t="151092" x="6108700" y="3244850"/>
          <p14:tracePt t="151108" x="6115050" y="3232150"/>
          <p14:tracePt t="151130" x="6127750" y="3219450"/>
          <p14:tracePt t="151146" x="6134100" y="3213100"/>
          <p14:tracePt t="151163" x="6140450" y="3213100"/>
          <p14:tracePt t="151175" x="6146800" y="3206750"/>
          <p14:tracePt t="151192" x="6153150" y="3206750"/>
          <p14:tracePt t="151208" x="6172200" y="3194050"/>
          <p14:tracePt t="151225" x="6178550" y="3194050"/>
          <p14:tracePt t="151242" x="6184900" y="3187700"/>
          <p14:tracePt t="151266" x="6191250" y="3187700"/>
          <p14:tracePt t="151307" x="6197600" y="3175000"/>
          <p14:tracePt t="151698" x="6216650" y="3175000"/>
          <p14:tracePt t="151714" x="6223000" y="3175000"/>
          <p14:tracePt t="151730" x="6229350" y="3181350"/>
          <p14:tracePt t="151738" x="6235700" y="3187700"/>
          <p14:tracePt t="151770" x="6254750" y="3187700"/>
          <p14:tracePt t="151778" x="6261100" y="3187700"/>
          <p14:tracePt t="151787" x="6273800" y="3187700"/>
          <p14:tracePt t="151794" x="6305550" y="3187700"/>
          <p14:tracePt t="151809" x="6318250" y="3187700"/>
          <p14:tracePt t="151825" x="6400800" y="3181350"/>
          <p14:tracePt t="151842" x="6521450" y="3130550"/>
          <p14:tracePt t="151859" x="6565900" y="3111500"/>
          <p14:tracePt t="151875" x="6578600" y="3105150"/>
          <p14:tracePt t="151946" x="6578600" y="3098800"/>
          <p14:tracePt t="151995" x="6578600" y="3086100"/>
          <p14:tracePt t="152010" x="6578600" y="3079750"/>
          <p14:tracePt t="152026" x="6572250" y="3073400"/>
          <p14:tracePt t="152034" x="6565900" y="3067050"/>
          <p14:tracePt t="152042" x="6559550" y="3060700"/>
          <p14:tracePt t="152059" x="6553200" y="3054350"/>
          <p14:tracePt t="152076" x="6540500" y="3041650"/>
          <p14:tracePt t="152092" x="6534150" y="3041650"/>
          <p14:tracePt t="152109" x="6527800" y="3035300"/>
          <p14:tracePt t="152347" x="6521450" y="3028950"/>
          <p14:tracePt t="152354" x="6515100" y="3022600"/>
          <p14:tracePt t="152394" x="6508750" y="3016250"/>
          <p14:tracePt t="152411" x="6508750" y="3009900"/>
          <p14:tracePt t="152418" x="6496050" y="2997200"/>
          <p14:tracePt t="152426" x="6489700" y="2990850"/>
          <p14:tracePt t="152443" x="6489700" y="2978150"/>
          <p14:tracePt t="152459" x="6483350" y="2946400"/>
          <p14:tracePt t="152475" x="6464300" y="2882900"/>
          <p14:tracePt t="152492" x="6426200" y="2730500"/>
          <p14:tracePt t="152509" x="6375400" y="2584450"/>
          <p14:tracePt t="152525" x="6343650" y="2451100"/>
          <p14:tracePt t="152542" x="6305550" y="2336800"/>
          <p14:tracePt t="152559" x="6305550" y="2292350"/>
          <p14:tracePt t="152575" x="6299200" y="2241550"/>
          <p14:tracePt t="152592" x="6299200" y="2209800"/>
          <p14:tracePt t="152609" x="6286500" y="2190750"/>
          <p14:tracePt t="152795" x="6267450" y="2209800"/>
          <p14:tracePt t="152803" x="6261100" y="2241550"/>
          <p14:tracePt t="152811" x="6261100" y="2254250"/>
          <p14:tracePt t="152825" x="6242050" y="2286000"/>
          <p14:tracePt t="152842" x="6210300" y="2355850"/>
          <p14:tracePt t="152842" x="6203950" y="2381250"/>
          <p14:tracePt t="152859" x="6165850" y="2482850"/>
          <p14:tracePt t="152875" x="6153150" y="2514600"/>
          <p14:tracePt t="152892" x="6108700" y="2578100"/>
          <p14:tracePt t="152909" x="6102350" y="2590800"/>
          <p14:tracePt t="152926" x="6096000" y="2609850"/>
          <p14:tracePt t="152947" x="6089650" y="2616200"/>
          <p14:tracePt t="152963" x="6076950" y="2622550"/>
          <p14:tracePt t="153067" x="6070600" y="2622550"/>
          <p14:tracePt t="153107" x="6064250" y="2622550"/>
          <p14:tracePt t="153115" x="6064250" y="2603500"/>
          <p14:tracePt t="153126" x="6064250" y="2597150"/>
          <p14:tracePt t="153147" x="6064250" y="2584450"/>
          <p14:tracePt t="153159" x="6064250" y="2578100"/>
          <p14:tracePt t="153176" x="6064250" y="2552700"/>
          <p14:tracePt t="153192" x="6076950" y="2546350"/>
          <p14:tracePt t="153209" x="6083300" y="2527300"/>
          <p14:tracePt t="153226" x="6089650" y="2520950"/>
          <p14:tracePt t="153947" x="6096000" y="2514600"/>
          <p14:tracePt t="153955" x="6115050" y="2514600"/>
          <p14:tracePt t="153963" x="6165850" y="2482850"/>
          <p14:tracePt t="153976" x="6229350" y="2444750"/>
          <p14:tracePt t="153993" x="6318250" y="2362200"/>
          <p14:tracePt t="154009" x="6369050" y="2336800"/>
          <p14:tracePt t="154026" x="6394450" y="2311400"/>
          <p14:tracePt t="154043" x="6394450" y="2286000"/>
          <p14:tracePt t="154059" x="6400800" y="2279650"/>
          <p14:tracePt t="154083" x="6400800" y="2273300"/>
          <p14:tracePt t="154092" x="6407150" y="2266950"/>
          <p14:tracePt t="154116" x="6407150" y="2260600"/>
          <p14:tracePt t="154126" x="6407150" y="2254250"/>
          <p14:tracePt t="154142" x="6445250" y="2203450"/>
          <p14:tracePt t="154159" x="6483350" y="2159000"/>
          <p14:tracePt t="154176" x="6540500" y="2070100"/>
          <p14:tracePt t="154192" x="6591300" y="2006600"/>
          <p14:tracePt t="154209" x="6629400" y="1968500"/>
          <p14:tracePt t="154226" x="6642100" y="1962150"/>
          <p14:tracePt t="154243" x="6667500" y="1955800"/>
          <p14:tracePt t="154267" x="6673850" y="1962150"/>
          <p14:tracePt t="154307" x="6673850" y="1981200"/>
          <p14:tracePt t="154323" x="6673850" y="1987550"/>
          <p14:tracePt t="154339" x="6673850" y="2000250"/>
          <p14:tracePt t="154347" x="6673850" y="2019300"/>
          <p14:tracePt t="154359" x="6673850" y="2025650"/>
          <p14:tracePt t="154376" x="6673850" y="2070100"/>
          <p14:tracePt t="154393" x="6661150" y="2082800"/>
          <p14:tracePt t="154409" x="6648450" y="2108200"/>
          <p14:tracePt t="154426" x="6629400" y="2133600"/>
          <p14:tracePt t="154443" x="6616700" y="2146300"/>
          <p14:tracePt t="154459" x="6616700" y="2152650"/>
          <p14:tracePt t="154476" x="6610350" y="2159000"/>
          <p14:tracePt t="154492" x="6597650" y="2178050"/>
          <p14:tracePt t="154509" x="6584950" y="2190750"/>
          <p14:tracePt t="154526" x="6572250" y="2203450"/>
          <p14:tracePt t="154542" x="6559550" y="2203450"/>
          <p14:tracePt t="154559" x="6546850" y="2216150"/>
          <p14:tracePt t="154576" x="6521450" y="2241550"/>
          <p14:tracePt t="154593" x="6508750" y="2247900"/>
          <p14:tracePt t="154609" x="6502400" y="2247900"/>
          <p14:tracePt t="154626" x="6483350" y="2247900"/>
          <p14:tracePt t="154643" x="6470650" y="2247900"/>
          <p14:tracePt t="154659" x="6457950" y="2247900"/>
          <p14:tracePt t="154676" x="6438900" y="2241550"/>
          <p14:tracePt t="154693" x="6438900" y="2222500"/>
          <p14:tracePt t="154709" x="6438900" y="2203450"/>
          <p14:tracePt t="155603" x="6438900" y="2184400"/>
          <p14:tracePt t="155611" x="6438900" y="2178050"/>
          <p14:tracePt t="155627" x="6438900" y="2159000"/>
          <p14:tracePt t="155644" x="6438900" y="2152650"/>
          <p14:tracePt t="155660" x="6438900" y="2146300"/>
          <p14:tracePt t="155676" x="6438900" y="2139950"/>
          <p14:tracePt t="155693" x="6438900" y="2114550"/>
          <p14:tracePt t="155715" x="6445250" y="2108200"/>
          <p14:tracePt t="155747" x="6445250" y="2101850"/>
          <p14:tracePt t="155779" x="6445250" y="2082800"/>
          <p14:tracePt t="155931" x="6457950" y="2082800"/>
          <p14:tracePt t="155955" x="6457950" y="2101850"/>
          <p14:tracePt t="155972" x="6477000" y="2133600"/>
          <p14:tracePt t="156003" x="6477000" y="2146300"/>
          <p14:tracePt t="156011" x="6477000" y="2152650"/>
          <p14:tracePt t="156043" x="6477000" y="2165350"/>
          <p14:tracePt t="156052" x="6483350" y="2171700"/>
          <p14:tracePt t="156068" x="6483350" y="2184400"/>
          <p14:tracePt t="156083" x="6483350" y="2190750"/>
          <p14:tracePt t="156099" x="6483350" y="2197100"/>
          <p14:tracePt t="156115" x="6483350" y="2209800"/>
          <p14:tracePt t="156139" x="6483350" y="2222500"/>
          <p14:tracePt t="156347" x="6489700" y="2203450"/>
          <p14:tracePt t="156355" x="6489700" y="2197100"/>
          <p14:tracePt t="156371" x="6489700" y="2190750"/>
          <p14:tracePt t="156379" x="6489700" y="2184400"/>
          <p14:tracePt t="156395" x="6489700" y="2165350"/>
          <p14:tracePt t="156908" x="6496050" y="2159000"/>
          <p14:tracePt t="157252" x="6496050" y="2171700"/>
          <p14:tracePt t="157260" x="6496050" y="2184400"/>
          <p14:tracePt t="157277" x="6496050" y="2209800"/>
          <p14:tracePt t="157293" x="6496050" y="2228850"/>
          <p14:tracePt t="157310" x="6496050" y="2266950"/>
          <p14:tracePt t="157327" x="6496050" y="2279650"/>
          <p14:tracePt t="157343" x="6496050" y="2286000"/>
          <p14:tracePt t="157360" x="6496050" y="2305050"/>
          <p14:tracePt t="157580" x="6496050" y="2286000"/>
          <p14:tracePt t="157588" x="6496050" y="2279650"/>
          <p14:tracePt t="157596" x="6496050" y="2273300"/>
          <p14:tracePt t="157612" x="6496050" y="2266950"/>
          <p14:tracePt t="157627" x="6496050" y="2247900"/>
          <p14:tracePt t="157643" x="6496050" y="2235200"/>
          <p14:tracePt t="157668" x="6496050" y="2228850"/>
          <p14:tracePt t="157677" x="6496050" y="2209800"/>
          <p14:tracePt t="157964" x="6496050" y="2203450"/>
          <p14:tracePt t="158004" x="6489700" y="2197100"/>
          <p14:tracePt t="158444" x="6483350" y="2197100"/>
          <p14:tracePt t="158468" x="6477000" y="2197100"/>
          <p14:tracePt t="158476" x="6464300" y="2197100"/>
          <p14:tracePt t="158484" x="6451600" y="2197100"/>
          <p14:tracePt t="158493" x="6445250" y="2190750"/>
          <p14:tracePt t="158510" x="6426200" y="2184400"/>
          <p14:tracePt t="158527" x="6394450" y="2165350"/>
          <p14:tracePt t="158684" x="6388100" y="2165350"/>
          <p14:tracePt t="158948" x="6388100" y="2171700"/>
          <p14:tracePt t="158956" x="6394450" y="2171700"/>
          <p14:tracePt t="158964" x="6407150" y="2171700"/>
          <p14:tracePt t="158977" x="6413500" y="2171700"/>
          <p14:tracePt t="158994" x="6445250" y="2171700"/>
          <p14:tracePt t="159010" x="6470650" y="2184400"/>
          <p14:tracePt t="159028" x="6477000" y="2184400"/>
          <p14:tracePt t="159044" x="6483350" y="2184400"/>
          <p14:tracePt t="159332" x="6483350" y="2209800"/>
          <p14:tracePt t="159341" x="6470650" y="2216150"/>
          <p14:tracePt t="159348" x="6464300" y="2222500"/>
          <p14:tracePt t="159360" x="6457950" y="2241550"/>
          <p14:tracePt t="159377" x="6432550" y="2273300"/>
          <p14:tracePt t="159394" x="6413500" y="2298700"/>
          <p14:tracePt t="159410" x="6394450" y="2336800"/>
          <p14:tracePt t="159427" x="6375400" y="2362200"/>
          <p14:tracePt t="159444" x="6356350" y="2393950"/>
          <p14:tracePt t="159444" x="6337300" y="2419350"/>
          <p14:tracePt t="159460" x="6318250" y="2451100"/>
          <p14:tracePt t="159477" x="6292850" y="2470150"/>
          <p14:tracePt t="159494" x="6273800" y="2501900"/>
          <p14:tracePt t="159510" x="6248400" y="2527300"/>
          <p14:tracePt t="159527" x="6223000" y="2552700"/>
          <p14:tracePt t="159544" x="6203950" y="2565400"/>
          <p14:tracePt t="159560" x="6191250" y="2578100"/>
          <p14:tracePt t="159588" x="6184900" y="2578100"/>
          <p14:tracePt t="159604" x="6178550" y="2578100"/>
          <p14:tracePt t="159628" x="6159500" y="2578100"/>
          <p14:tracePt t="159636" x="6153150" y="2578100"/>
          <p14:tracePt t="159668" x="6146800" y="2578100"/>
          <p14:tracePt t="159676" x="6140450" y="2571750"/>
          <p14:tracePt t="159692" x="6140450" y="2565400"/>
          <p14:tracePt t="159700" x="6140450" y="2546350"/>
          <p14:tracePt t="159710" x="6140450" y="2540000"/>
          <p14:tracePt t="159727" x="6140450" y="2508250"/>
          <p14:tracePt t="159744" x="6159500" y="2482850"/>
          <p14:tracePt t="159760" x="6178550" y="2438400"/>
          <p14:tracePt t="159777" x="6203950" y="2387600"/>
          <p14:tracePt t="159794" x="6229350" y="2349500"/>
          <p14:tracePt t="159810" x="6254750" y="2324100"/>
          <p14:tracePt t="159827" x="6267450" y="2298700"/>
          <p14:tracePt t="159844" x="6305550" y="2273300"/>
          <p14:tracePt t="159844" x="6311900" y="2273300"/>
          <p14:tracePt t="159860" x="6330950" y="2266950"/>
          <p14:tracePt t="159877" x="6350000" y="2241550"/>
          <p14:tracePt t="159894" x="6369050" y="2235200"/>
          <p14:tracePt t="159910" x="6394450" y="2222500"/>
          <p14:tracePt t="159927" x="6426200" y="2203450"/>
          <p14:tracePt t="159944" x="6445250" y="2184400"/>
          <p14:tracePt t="159960" x="6451600" y="2184400"/>
          <p14:tracePt t="159977" x="6457950" y="2178050"/>
          <p14:tracePt t="159994" x="6464300" y="2178050"/>
          <p14:tracePt t="160011" x="6483350" y="2178050"/>
          <p14:tracePt t="160027" x="6489700" y="2178050"/>
          <p14:tracePt t="160044" x="6515100" y="2178050"/>
          <p14:tracePt t="160061" x="6527800" y="2178050"/>
          <p14:tracePt t="160077" x="6534150" y="2178050"/>
          <p14:tracePt t="160094" x="6553200" y="2178050"/>
          <p14:tracePt t="160110" x="6559550" y="2178050"/>
          <p14:tracePt t="160127" x="6578600" y="2190750"/>
          <p14:tracePt t="160144" x="6591300" y="2190750"/>
          <p14:tracePt t="160160" x="6604000" y="2209800"/>
          <p14:tracePt t="160180" x="6616700" y="2222500"/>
          <p14:tracePt t="160196" x="6616700" y="2235200"/>
          <p14:tracePt t="160210" x="6616700" y="2241550"/>
          <p14:tracePt t="160227" x="6616700" y="2247900"/>
          <p14:tracePt t="160244" x="6616700" y="2260600"/>
          <p14:tracePt t="160261" x="6616700" y="2266950"/>
          <p14:tracePt t="160357" x="6616700" y="2279650"/>
          <p14:tracePt t="160364" x="6610350" y="2292350"/>
          <p14:tracePt t="160380" x="6604000" y="2292350"/>
          <p14:tracePt t="160394" x="6597650" y="2311400"/>
          <p14:tracePt t="160410" x="6591300" y="2317750"/>
          <p14:tracePt t="160427" x="6584950" y="2336800"/>
          <p14:tracePt t="160444" x="6572250" y="2336800"/>
          <p14:tracePt t="160461" x="6565900" y="2343150"/>
          <p14:tracePt t="160477" x="6559550" y="2349500"/>
          <p14:tracePt t="160500" x="6553200" y="2355850"/>
          <p14:tracePt t="160541" x="6546850" y="2362200"/>
          <p14:tracePt t="160612" x="6540500" y="2362200"/>
          <p14:tracePt t="160644" x="6527800" y="2362200"/>
          <p14:tracePt t="160669" x="6521450" y="2362200"/>
          <p14:tracePt t="160724" x="6515100" y="2355850"/>
          <p14:tracePt t="160756" x="6508750" y="2349500"/>
          <p14:tracePt t="160772" x="6508750" y="2343150"/>
          <p14:tracePt t="160789" x="6489700" y="2324100"/>
          <p14:tracePt t="161061" x="6483350" y="2317750"/>
          <p14:tracePt t="161165" x="6477000" y="2317750"/>
          <p14:tracePt t="161189" x="6464300" y="2317750"/>
          <p14:tracePt t="161221" x="6451600" y="2317750"/>
          <p14:tracePt t="161317" x="6445250" y="2317750"/>
          <p14:tracePt t="161332" x="6438900" y="2317750"/>
          <p14:tracePt t="161349" x="6432550" y="2324100"/>
          <p14:tracePt t="161357" x="6413500" y="2349500"/>
          <p14:tracePt t="161364" x="6407150" y="2355850"/>
          <p14:tracePt t="161377" x="6388100" y="2381250"/>
          <p14:tracePt t="161394" x="6362700" y="2438400"/>
          <p14:tracePt t="161411" x="6330950" y="2501900"/>
          <p14:tracePt t="161427" x="6318250" y="2533650"/>
          <p14:tracePt t="161444" x="6305550" y="2590800"/>
          <p14:tracePt t="161461" x="6299200" y="2641600"/>
          <p14:tracePt t="161478" x="6280150" y="2686050"/>
          <p14:tracePt t="161494" x="6280150" y="2717800"/>
          <p14:tracePt t="161511" x="6280150" y="2743200"/>
          <p14:tracePt t="161527" x="6280150" y="2755900"/>
          <p14:tracePt t="161548" x="6280150" y="2762250"/>
          <p14:tracePt t="161597" x="6280150" y="2774950"/>
          <p14:tracePt t="161677" x="6286500" y="2774950"/>
          <p14:tracePt t="161685" x="6292850" y="2774950"/>
          <p14:tracePt t="161694" x="6299200" y="2774950"/>
          <p14:tracePt t="161711" x="6318250" y="2762250"/>
          <p14:tracePt t="161728" x="6324600" y="2749550"/>
          <p14:tracePt t="161744" x="6330950" y="2743200"/>
          <p14:tracePt t="161761" x="6337300" y="2711450"/>
          <p14:tracePt t="161778" x="6350000" y="2698750"/>
          <p14:tracePt t="161813" x="6356350" y="2692400"/>
          <p14:tracePt t="161829" x="6356350" y="2686050"/>
          <p14:tracePt t="161837" x="6356350" y="2679700"/>
          <p14:tracePt t="161845" x="6362700" y="2673350"/>
          <p14:tracePt t="162149" x="6362700" y="2667000"/>
          <p14:tracePt t="162165" x="6362700" y="2647950"/>
          <p14:tracePt t="162173" x="6362700" y="2641600"/>
          <p14:tracePt t="162189" x="6362700" y="2635250"/>
          <p14:tracePt t="162197" x="6362700" y="2628900"/>
          <p14:tracePt t="162212" x="6362700" y="2603500"/>
          <p14:tracePt t="162228" x="6362700" y="2571750"/>
          <p14:tracePt t="162245" x="6369050" y="2508250"/>
          <p14:tracePt t="162261" x="6388100" y="2451100"/>
          <p14:tracePt t="162278" x="6400800" y="2381250"/>
          <p14:tracePt t="162294" x="6419850" y="2311400"/>
          <p14:tracePt t="162311" x="6451600" y="2228850"/>
          <p14:tracePt t="162328" x="6489700" y="2152650"/>
          <p14:tracePt t="162344" x="6515100" y="2120900"/>
          <p14:tracePt t="162361" x="6534150" y="2089150"/>
          <p14:tracePt t="162378" x="6540500" y="2076450"/>
          <p14:tracePt t="162517" x="6540500" y="2089150"/>
          <p14:tracePt t="162525" x="6540500" y="2108200"/>
          <p14:tracePt t="162541" x="6540500" y="2114550"/>
          <p14:tracePt t="162549" x="6540500" y="2120900"/>
          <p14:tracePt t="162561" x="6540500" y="2133600"/>
          <p14:tracePt t="162581" x="6540500" y="2146300"/>
          <p14:tracePt t="162594" x="6540500" y="2152650"/>
          <p14:tracePt t="162611" x="6540500" y="2184400"/>
          <p14:tracePt t="162628" x="6540500" y="2203450"/>
          <p14:tracePt t="162645" x="6540500" y="2228850"/>
          <p14:tracePt t="162661" x="6540500" y="2247900"/>
          <p14:tracePt t="162679" x="6540500" y="2273300"/>
          <p14:tracePt t="162695" x="6540500" y="2286000"/>
          <p14:tracePt t="162712" x="6540500" y="2317750"/>
          <p14:tracePt t="162728" x="6553200" y="2324100"/>
          <p14:tracePt t="162745" x="6559550" y="2349500"/>
          <p14:tracePt t="162761" x="6584950" y="2406650"/>
          <p14:tracePt t="162778" x="6591300" y="2413000"/>
          <p14:tracePt t="162794" x="6616700" y="2444750"/>
          <p14:tracePt t="162811" x="6635750" y="2457450"/>
          <p14:tracePt t="162828" x="6642100" y="2470150"/>
          <p14:tracePt t="162893" x="6648450" y="2476500"/>
          <p14:tracePt t="162901" x="6654800" y="2482850"/>
          <p14:tracePt t="163045" x="6648450" y="2476500"/>
          <p14:tracePt t="163054" x="6642100" y="2463800"/>
          <p14:tracePt t="163069" x="6623050" y="2432050"/>
          <p14:tracePt t="163078" x="6616700" y="2425700"/>
          <p14:tracePt t="163094" x="6591300" y="2400300"/>
          <p14:tracePt t="163111" x="6565900" y="2374900"/>
          <p14:tracePt t="163128" x="6534150" y="2343150"/>
          <p14:tracePt t="163144" x="6508750" y="2292350"/>
          <p14:tracePt t="163161" x="6483350" y="2222500"/>
          <p14:tracePt t="163178" x="6464300" y="2165350"/>
          <p14:tracePt t="163195" x="6445250" y="2108200"/>
          <p14:tracePt t="163211" x="6432550" y="2076450"/>
          <p14:tracePt t="163228" x="6432550" y="2063750"/>
          <p14:tracePt t="163245" x="6426200" y="2044700"/>
          <p14:tracePt t="163381" x="6426200" y="2063750"/>
          <p14:tracePt t="163389" x="6426200" y="2070100"/>
          <p14:tracePt t="163397" x="6426200" y="2076450"/>
          <p14:tracePt t="163411" x="6426200" y="2101850"/>
          <p14:tracePt t="163428" x="6426200" y="2114550"/>
          <p14:tracePt t="163446" x="6426200" y="2146300"/>
          <p14:tracePt t="163461" x="6426200" y="2165350"/>
          <p14:tracePt t="163485" x="6426200" y="2190750"/>
          <p14:tracePt t="163509" x="6438900" y="2197100"/>
          <p14:tracePt t="163541" x="6445250" y="2197100"/>
          <p14:tracePt t="163557" x="6451600" y="2203450"/>
          <p14:tracePt t="163613" x="6464300" y="2203450"/>
          <p14:tracePt t="163717" x="6477000" y="2203450"/>
          <p14:tracePt t="164334" x="6483350" y="2203450"/>
          <p14:tracePt t="164349" x="6489700" y="2203450"/>
          <p14:tracePt t="165974" x="6502400" y="2203450"/>
          <p14:tracePt t="165990" x="6515100" y="2203450"/>
          <p14:tracePt t="166014" x="6521450" y="2203450"/>
          <p14:tracePt t="166030" x="6527800" y="2203450"/>
          <p14:tracePt t="166062" x="6534150" y="2209800"/>
          <p14:tracePt t="166070" x="6540500" y="2235200"/>
          <p14:tracePt t="166079" x="6553200" y="2241550"/>
          <p14:tracePt t="166095" x="6553200" y="2266950"/>
          <p14:tracePt t="166190" x="6553200" y="2273300"/>
          <p14:tracePt t="166206" x="6553200" y="2279650"/>
          <p14:tracePt t="166222" x="6553200" y="2286000"/>
          <p14:tracePt t="166230" x="6553200" y="2298700"/>
          <p14:tracePt t="166245" x="6553200" y="2305050"/>
          <p14:tracePt t="166262" x="6553200" y="2311400"/>
          <p14:tracePt t="166279" x="6553200" y="2336800"/>
          <p14:tracePt t="166295" x="6553200" y="2343150"/>
          <p14:tracePt t="166318" x="6553200" y="2349500"/>
          <p14:tracePt t="166334" x="6553200" y="2355850"/>
          <p14:tracePt t="166345" x="6546850" y="2381250"/>
          <p14:tracePt t="166362" x="6546850" y="2393950"/>
          <p14:tracePt t="166379" x="6546850" y="2425700"/>
          <p14:tracePt t="166395" x="6540500" y="2476500"/>
          <p14:tracePt t="166412" x="6540500" y="2508250"/>
          <p14:tracePt t="166429" x="6527800" y="2527300"/>
          <p14:tracePt t="166446" x="6527800" y="2578100"/>
          <p14:tracePt t="166462" x="6515100" y="2597150"/>
          <p14:tracePt t="166479" x="6515100" y="2603500"/>
          <p14:tracePt t="166495" x="6515100" y="2628900"/>
          <p14:tracePt t="166512" x="6515100" y="2635250"/>
          <p14:tracePt t="166529" x="6515100" y="2647950"/>
          <p14:tracePt t="166545" x="6515100" y="2667000"/>
          <p14:tracePt t="166562" x="6515100" y="2698750"/>
          <p14:tracePt t="166579" x="6515100" y="2717800"/>
          <p14:tracePt t="166595" x="6515100" y="2743200"/>
          <p14:tracePt t="166613" x="6515100" y="2774950"/>
          <p14:tracePt t="166629" x="6515100" y="2800350"/>
          <p14:tracePt t="166646" x="6515100" y="2838450"/>
          <p14:tracePt t="166662" x="6515100" y="2857500"/>
          <p14:tracePt t="166679" x="6515100" y="2863850"/>
          <p14:tracePt t="166695" x="6515100" y="2870200"/>
          <p14:tracePt t="166814" x="6502400" y="2870200"/>
          <p14:tracePt t="166822" x="6502400" y="2857500"/>
          <p14:tracePt t="166830" x="6496050" y="2832100"/>
          <p14:tracePt t="166846" x="6496050" y="2787650"/>
          <p14:tracePt t="166862" x="6489700" y="2762250"/>
          <p14:tracePt t="166879" x="6489700" y="2717800"/>
          <p14:tracePt t="166895" x="6464300" y="2679700"/>
          <p14:tracePt t="166912" x="6464300" y="2635250"/>
          <p14:tracePt t="166929" x="6464300" y="2609850"/>
          <p14:tracePt t="166945" x="6464300" y="2590800"/>
          <p14:tracePt t="166962" x="6464300" y="2571750"/>
          <p14:tracePt t="166979" x="6464300" y="2559050"/>
          <p14:tracePt t="166998" x="6464300" y="2546350"/>
          <p14:tracePt t="167022" x="6464300" y="2533650"/>
          <p14:tracePt t="167086" x="6464300" y="2527300"/>
          <p14:tracePt t="167198" x="6464300" y="2520950"/>
          <p14:tracePt t="167206" x="6464300" y="2501900"/>
          <p14:tracePt t="167214" x="6464300" y="2495550"/>
          <p14:tracePt t="167229" x="6464300" y="2489200"/>
          <p14:tracePt t="167245" x="6464300" y="2444750"/>
          <p14:tracePt t="167246" x="6457950" y="2438400"/>
          <p14:tracePt t="167262" x="6457950" y="2393950"/>
          <p14:tracePt t="167279" x="6457950" y="2349500"/>
          <p14:tracePt t="167295" x="6445250" y="2305050"/>
          <p14:tracePt t="167312" x="6445250" y="2279650"/>
          <p14:tracePt t="167329" x="6445250" y="2266950"/>
          <p14:tracePt t="167345" x="6445250" y="2241550"/>
          <p14:tracePt t="167362" x="6445250" y="2228850"/>
          <p14:tracePt t="167379" x="6445250" y="2203450"/>
          <p14:tracePt t="167395" x="6445250" y="2197100"/>
          <p14:tracePt t="167412" x="6445250" y="2190750"/>
          <p14:tracePt t="167429" x="6445250" y="2184400"/>
          <p14:tracePt t="167430" x="6445250" y="2171700"/>
          <p14:tracePt t="167446" x="6445250" y="2159000"/>
          <p14:tracePt t="167462" x="6457950" y="2146300"/>
          <p14:tracePt t="167494" x="6457950" y="2127250"/>
          <p14:tracePt t="167502" x="6457950" y="2120900"/>
          <p14:tracePt t="167774" x="6464300" y="2133600"/>
          <p14:tracePt t="167815" x="6464300" y="2146300"/>
          <p14:tracePt t="167846" x="6464300" y="2152650"/>
          <p14:tracePt t="168302" x="6464300" y="2146300"/>
          <p14:tracePt t="168310" x="6464300" y="2127250"/>
          <p14:tracePt t="168326" x="6464300" y="2120900"/>
          <p14:tracePt t="168334" x="6464300" y="2114550"/>
          <p14:tracePt t="168574" x="6464300" y="2133600"/>
          <p14:tracePt t="168582" x="6464300" y="2152650"/>
          <p14:tracePt t="168596" x="6457950" y="2159000"/>
          <p14:tracePt t="168613" x="6451600" y="2171700"/>
          <p14:tracePt t="168629" x="6438900" y="2197100"/>
          <p14:tracePt t="168646" x="6438900" y="2203450"/>
          <p14:tracePt t="168662" x="6426200" y="2222500"/>
          <p14:tracePt t="168679" x="6426200" y="2228850"/>
          <p14:tracePt t="168726" x="6426200" y="2235200"/>
          <p14:tracePt t="168934" x="6426200" y="2228850"/>
          <p14:tracePt t="168950" x="6426200" y="2209800"/>
          <p14:tracePt t="168958" x="6426200" y="2197100"/>
          <p14:tracePt t="168974" x="6426200" y="2184400"/>
          <p14:tracePt t="168983" x="6438900" y="2159000"/>
          <p14:tracePt t="168998" x="6438900" y="2146300"/>
          <p14:tracePt t="169013" x="6438900" y="2127250"/>
          <p14:tracePt t="169029" x="6445250" y="2114550"/>
          <p14:tracePt t="169046" x="6445250" y="2089150"/>
          <p14:tracePt t="169182" x="6445250" y="2108200"/>
          <p14:tracePt t="169190" x="6445250" y="2120900"/>
          <p14:tracePt t="169198" x="6445250" y="2152650"/>
          <p14:tracePt t="169213" x="6445250" y="2159000"/>
          <p14:tracePt t="169229" x="6451600" y="2184400"/>
          <p14:tracePt t="169246" x="6457950" y="2197100"/>
          <p14:tracePt t="169270" x="6457950" y="2203450"/>
          <p14:tracePt t="169863" x="6457950" y="2209800"/>
          <p14:tracePt t="170119" x="6457950" y="2228850"/>
          <p14:tracePt t="170127" x="6464300" y="2235200"/>
          <p14:tracePt t="170727" x="6464300" y="2241550"/>
          <p14:tracePt t="170743" x="6464300" y="2247900"/>
          <p14:tracePt t="170751" x="6464300" y="2266950"/>
          <p14:tracePt t="170763" x="6464300" y="2273300"/>
          <p14:tracePt t="170783" x="6464300" y="2279650"/>
          <p14:tracePt t="170799" x="6464300" y="2286000"/>
          <p14:tracePt t="170831" x="6464300" y="2305050"/>
          <p14:tracePt t="171031" x="6464300" y="2279650"/>
          <p14:tracePt t="171055" x="6457950" y="2266950"/>
          <p14:tracePt t="171063" x="6457950" y="2260600"/>
          <p14:tracePt t="171079" x="6451600" y="2235200"/>
          <p14:tracePt t="171111" x="6451600" y="2228850"/>
          <p14:tracePt t="171159" x="6438900" y="2222500"/>
          <p14:tracePt t="171303" x="6438900" y="2203450"/>
          <p14:tracePt t="171327" x="6438900" y="2197100"/>
          <p14:tracePt t="171351" x="6438900" y="2190750"/>
          <p14:tracePt t="171399" x="6438900" y="2184400"/>
          <p14:tracePt t="172631" x="6445250" y="2190750"/>
          <p14:tracePt t="172728" x="6451600" y="2190750"/>
          <p14:tracePt t="172767" x="6457950" y="2190750"/>
          <p14:tracePt t="172799" x="6457950" y="2197100"/>
          <p14:tracePt t="172815" x="6457950" y="2209800"/>
          <p14:tracePt t="172831" x="6457950" y="2222500"/>
          <p14:tracePt t="172840" x="6464300" y="2228850"/>
          <p14:tracePt t="172855" x="6464300" y="2235200"/>
          <p14:tracePt t="172863" x="6464300" y="2247900"/>
          <p14:tracePt t="172880" x="6470650" y="2273300"/>
          <p14:tracePt t="172897" x="6470650" y="2279650"/>
          <p14:tracePt t="172913" x="6470650" y="2298700"/>
          <p14:tracePt t="172930" x="6470650" y="2324100"/>
          <p14:tracePt t="172947" x="6483350" y="2349500"/>
          <p14:tracePt t="172964" x="6483350" y="2362200"/>
          <p14:tracePt t="172980" x="6483350" y="2393950"/>
          <p14:tracePt t="172997" x="6483350" y="2419350"/>
          <p14:tracePt t="173013" x="6502400" y="2451100"/>
          <p14:tracePt t="173030" x="6502400" y="2470150"/>
          <p14:tracePt t="173047" x="6502400" y="2501900"/>
          <p14:tracePt t="173064" x="6508750" y="2520950"/>
          <p14:tracePt t="173080" x="6508750" y="2527300"/>
          <p14:tracePt t="173097" x="6508750" y="2552700"/>
          <p14:tracePt t="173113" x="6508750" y="2565400"/>
          <p14:tracePt t="173130" x="6508750" y="2590800"/>
          <p14:tracePt t="173147" x="6508750" y="2603500"/>
          <p14:tracePt t="173163" x="6508750" y="2616200"/>
          <p14:tracePt t="173180" x="6508750" y="2628900"/>
          <p14:tracePt t="173197" x="6508750" y="2635250"/>
          <p14:tracePt t="173214" x="6508750" y="2641600"/>
          <p14:tracePt t="173231" x="6508750" y="2654300"/>
          <p14:tracePt t="173255" x="6508750" y="2667000"/>
          <p14:tracePt t="173287" x="6508750" y="2673350"/>
          <p14:tracePt t="173303" x="6508750" y="2679700"/>
          <p14:tracePt t="173319" x="6508750" y="2692400"/>
          <p14:tracePt t="173327" x="6508750" y="2705100"/>
          <p14:tracePt t="173335" x="6508750" y="2711450"/>
          <p14:tracePt t="173347" x="6508750" y="2736850"/>
          <p14:tracePt t="173364" x="6508750" y="2749550"/>
          <p14:tracePt t="173380" x="6515100" y="2781300"/>
          <p14:tracePt t="173397" x="6515100" y="2800350"/>
          <p14:tracePt t="173414" x="6515100" y="2819400"/>
          <p14:tracePt t="173431" x="6521450" y="2851150"/>
          <p14:tracePt t="173447" x="6521450" y="2870200"/>
          <p14:tracePt t="173447" x="6521450" y="2876550"/>
          <p14:tracePt t="173464" x="6540500" y="2908300"/>
          <p14:tracePt t="173480" x="6540500" y="2946400"/>
          <p14:tracePt t="173497" x="6546850" y="2971800"/>
          <p14:tracePt t="173513" x="6546850" y="2990850"/>
          <p14:tracePt t="173530" x="6546850" y="2997200"/>
          <p14:tracePt t="173744" x="6546850" y="3009900"/>
          <p14:tracePt t="173759" x="6546850" y="3022600"/>
          <p14:tracePt t="173775" x="6546850" y="3028950"/>
          <p14:tracePt t="173783" x="6546850" y="3035300"/>
          <p14:tracePt t="173797" x="6546850" y="3048000"/>
          <p14:tracePt t="173814" x="6546850" y="3060700"/>
          <p14:tracePt t="174160" x="6540500" y="3054350"/>
          <p14:tracePt t="174167" x="6540500" y="3022600"/>
          <p14:tracePt t="174181" x="6540500" y="2984500"/>
          <p14:tracePt t="174197" x="6540500" y="2876550"/>
          <p14:tracePt t="174214" x="6540500" y="2794000"/>
          <p14:tracePt t="174230" x="6515100" y="2686050"/>
          <p14:tracePt t="174247" x="6515100" y="2603500"/>
          <p14:tracePt t="174248" x="6496050" y="2565400"/>
          <p14:tracePt t="174264" x="6489700" y="2508250"/>
          <p14:tracePt t="174280" x="6489700" y="2495550"/>
          <p14:tracePt t="174297" x="6489700" y="2470150"/>
          <p14:tracePt t="174320" x="6489700" y="2463800"/>
          <p14:tracePt t="174359" x="6489700" y="2457450"/>
          <p14:tracePt t="174384" x="6477000" y="2432050"/>
          <p14:tracePt t="174456" x="6477000" y="2419350"/>
          <p14:tracePt t="174472" x="6477000" y="2413000"/>
          <p14:tracePt t="174481" x="6477000" y="2400300"/>
          <p14:tracePt t="174497" x="6477000" y="2381250"/>
          <p14:tracePt t="174514" x="6477000" y="2343150"/>
          <p14:tracePt t="174530" x="6477000" y="2311400"/>
          <p14:tracePt t="174547" x="6477000" y="2279650"/>
          <p14:tracePt t="174564" x="6477000" y="2266950"/>
          <p14:tracePt t="174581" x="6477000" y="2260600"/>
          <p14:tracePt t="174597" x="6477000" y="2254250"/>
          <p14:tracePt t="175152" x="6489700" y="2254250"/>
          <p14:tracePt t="175160" x="6496050" y="2273300"/>
          <p14:tracePt t="175168" x="6496050" y="2292350"/>
          <p14:tracePt t="175181" x="6496050" y="2317750"/>
          <p14:tracePt t="175197" x="6508750" y="2362200"/>
          <p14:tracePt t="175214" x="6508750" y="2406650"/>
          <p14:tracePt t="175231" x="6515100" y="2444750"/>
          <p14:tracePt t="175247" x="6515100" y="2489200"/>
          <p14:tracePt t="175248" x="6534150" y="2508250"/>
          <p14:tracePt t="175264" x="6534150" y="2540000"/>
          <p14:tracePt t="175281" x="6534150" y="2584450"/>
          <p14:tracePt t="175297" x="6534150" y="2616200"/>
          <p14:tracePt t="175314" x="6534150" y="2660650"/>
          <p14:tracePt t="175331" x="6534150" y="2692400"/>
          <p14:tracePt t="175347" x="6534150" y="2698750"/>
          <p14:tracePt t="175364" x="6534150" y="2705100"/>
          <p14:tracePt t="175381" x="6540500" y="2717800"/>
          <p14:tracePt t="175816" x="6540500" y="2730500"/>
          <p14:tracePt t="175952" x="6540500" y="2736850"/>
          <p14:tracePt t="175992" x="6540500" y="2743200"/>
          <p14:tracePt t="176232" x="6553200" y="2755900"/>
          <p14:tracePt t="176273" x="6559550" y="2762250"/>
          <p14:tracePt t="176296" x="6559550" y="2768600"/>
          <p14:tracePt t="176440" x="6559550" y="2774950"/>
          <p14:tracePt t="176448" x="6559550" y="2781300"/>
          <p14:tracePt t="176464" x="6559550" y="2806700"/>
          <p14:tracePt t="176481" x="6559550" y="2819400"/>
          <p14:tracePt t="176656" x="6559550" y="2825750"/>
          <p14:tracePt t="176664" x="6559550" y="2851150"/>
          <p14:tracePt t="176681" x="6559550" y="2870200"/>
          <p14:tracePt t="176698" x="6559550" y="2901950"/>
          <p14:tracePt t="176714" x="6559550" y="2908300"/>
          <p14:tracePt t="176731" x="6559550" y="2921000"/>
          <p14:tracePt t="176748" x="6559550" y="2933700"/>
          <p14:tracePt t="176764" x="6559550" y="2940050"/>
          <p14:tracePt t="176781" x="6559550" y="2971800"/>
          <p14:tracePt t="176798" x="6559550" y="3003550"/>
          <p14:tracePt t="176814" x="6578600" y="3073400"/>
          <p14:tracePt t="176831" x="6597650" y="3168650"/>
          <p14:tracePt t="176832" x="6610350" y="3206750"/>
          <p14:tracePt t="176849" x="6661150" y="3359150"/>
          <p14:tracePt t="176864" x="6737350" y="3492500"/>
          <p14:tracePt t="176881" x="6813550" y="3663950"/>
          <p14:tracePt t="176898" x="6902450" y="3803650"/>
          <p14:tracePt t="176914" x="6927850" y="3917950"/>
          <p14:tracePt t="176931" x="6940550" y="3962400"/>
          <p14:tracePt t="176948" x="6940550" y="3975100"/>
          <p14:tracePt t="176964" x="6934200" y="3981450"/>
          <p14:tracePt t="176981" x="6889750" y="3956050"/>
          <p14:tracePt t="176998" x="6953250" y="3956050"/>
          <p14:tracePt t="177014" x="6959600" y="3968750"/>
          <p14:tracePt t="177031" x="6972300" y="3981450"/>
          <p14:tracePt t="177048" x="6978650" y="4006850"/>
          <p14:tracePt t="177065" x="7004050" y="4038600"/>
          <p14:tracePt t="177081" x="7016750" y="4076700"/>
          <p14:tracePt t="177098" x="7067550" y="4133850"/>
          <p14:tracePt t="177115" x="7105650" y="4191000"/>
          <p14:tracePt t="177131" x="7143750" y="4241800"/>
          <p14:tracePt t="177148" x="7213600" y="4324350"/>
          <p14:tracePt t="177164" x="7308850" y="4419600"/>
          <p14:tracePt t="177181" x="7340600" y="4483100"/>
          <p14:tracePt t="177198" x="7353300" y="4508500"/>
          <p14:tracePt t="177216" x="7353300" y="4521200"/>
          <p14:tracePt t="177272" x="7353300" y="4527550"/>
          <p14:tracePt t="177304" x="7346950" y="4527550"/>
          <p14:tracePt t="177312" x="7340600" y="4521200"/>
          <p14:tracePt t="177320" x="7334250" y="4521200"/>
          <p14:tracePt t="177331" x="7315200" y="4502150"/>
          <p14:tracePt t="177348" x="7296150" y="4445000"/>
          <p14:tracePt t="177364" x="7296150" y="4387850"/>
          <p14:tracePt t="177381" x="7277100" y="4311650"/>
          <p14:tracePt t="177398" x="7264400" y="4241800"/>
          <p14:tracePt t="177414" x="7258050" y="4197350"/>
          <p14:tracePt t="177431" x="7251700" y="4171950"/>
          <p14:tracePt t="177448" x="7245350" y="4165600"/>
          <p14:tracePt t="177448" x="7232650" y="4159250"/>
          <p14:tracePt t="177480" x="7226300" y="4159250"/>
          <p14:tracePt t="177504" x="7219950" y="4159250"/>
          <p14:tracePt t="177576" x="7207250" y="4159250"/>
          <p14:tracePt t="177600" x="7194550" y="4159250"/>
          <p14:tracePt t="177616" x="7188200" y="4159250"/>
          <p14:tracePt t="177664" x="7181850" y="4159250"/>
          <p14:tracePt t="177880" x="7175500" y="4178300"/>
          <p14:tracePt t="177888" x="7175500" y="4191000"/>
          <p14:tracePt t="177898" x="7169150" y="4197350"/>
          <p14:tracePt t="177915" x="7150100" y="4216400"/>
          <p14:tracePt t="177931" x="7143750" y="4235450"/>
          <p14:tracePt t="177948" x="7143750" y="4248150"/>
          <p14:tracePt t="178073" x="7143750" y="4254500"/>
          <p14:tracePt t="178609" x="7143750" y="4241800"/>
          <p14:tracePt t="178616" x="7131050" y="4203700"/>
          <p14:tracePt t="178631" x="7092950" y="4127500"/>
          <p14:tracePt t="178648" x="6946900" y="3810000"/>
          <p14:tracePt t="178665" x="6896100" y="3676650"/>
          <p14:tracePt t="178681" x="6832600" y="3543300"/>
          <p14:tracePt t="178698" x="6788150" y="3441700"/>
          <p14:tracePt t="178715" x="6769100" y="3359150"/>
          <p14:tracePt t="178731" x="6762750" y="3302000"/>
          <p14:tracePt t="178748" x="6762750" y="3225800"/>
          <p14:tracePt t="178765" x="6762750" y="3073400"/>
          <p14:tracePt t="178782" x="6864350" y="2832100"/>
          <p14:tracePt t="178799" x="7023100" y="2578100"/>
          <p14:tracePt t="178815" x="7194550" y="2336800"/>
          <p14:tracePt t="178832" x="7366000" y="2095500"/>
          <p14:tracePt t="178848" x="7575550" y="1854200"/>
          <p14:tracePt t="178865" x="7607300" y="1841500"/>
          <p14:tracePt t="178881" x="7626350" y="1822450"/>
          <p14:tracePt t="178945" x="7645400" y="1822450"/>
          <p14:tracePt t="178969" x="7664450" y="1822450"/>
          <p14:tracePt t="178985" x="7670800" y="1822450"/>
          <p14:tracePt t="178993" x="7683500" y="1822450"/>
          <p14:tracePt t="179009" x="7689850" y="1822450"/>
          <p14:tracePt t="179017" x="7702550" y="1822450"/>
          <p14:tracePt t="179033" x="7715250" y="1828800"/>
          <p14:tracePt t="179049" x="7721600" y="1828800"/>
          <p14:tracePt t="179065" x="7727950" y="1828800"/>
          <p14:tracePt t="179082" x="7740650" y="1828800"/>
          <p14:tracePt t="179105" x="7747000" y="1828800"/>
          <p14:tracePt t="179353" x="7747000" y="1822450"/>
          <p14:tracePt t="179361" x="7734300" y="1822450"/>
          <p14:tracePt t="179369" x="7727950" y="1822450"/>
          <p14:tracePt t="179385" x="7721600" y="1822450"/>
          <p14:tracePt t="179398" x="7708900" y="1822450"/>
          <p14:tracePt t="179415" x="7702550" y="1822450"/>
          <p14:tracePt t="179432" x="7689850" y="1822450"/>
          <p14:tracePt t="179448" x="7658100" y="1809750"/>
          <p14:tracePt t="179473" x="7639050" y="1803400"/>
          <p14:tracePt t="179489" x="7626350" y="1803400"/>
          <p14:tracePt t="179498" x="7620000" y="1797050"/>
          <p14:tracePt t="179515" x="7600950" y="1797050"/>
          <p14:tracePt t="179532" x="7581900" y="1797050"/>
          <p14:tracePt t="179548" x="7556500" y="1797050"/>
          <p14:tracePt t="179565" x="7524750" y="1797050"/>
          <p14:tracePt t="179582" x="7480300" y="1797050"/>
          <p14:tracePt t="179598" x="7423150" y="1816100"/>
          <p14:tracePt t="179615" x="7334250" y="1873250"/>
          <p14:tracePt t="179632" x="7289800" y="1892300"/>
          <p14:tracePt t="179648" x="7239000" y="1924050"/>
          <p14:tracePt t="179665" x="7194550" y="1943100"/>
          <p14:tracePt t="179682" x="7175500" y="1955800"/>
          <p14:tracePt t="179698" x="7131050" y="1974850"/>
          <p14:tracePt t="179715" x="7092950" y="2012950"/>
          <p14:tracePt t="179732" x="7048500" y="2051050"/>
          <p14:tracePt t="179748" x="7004050" y="2114550"/>
          <p14:tracePt t="179765" x="6959600" y="2197100"/>
          <p14:tracePt t="179782" x="6921500" y="2241550"/>
          <p14:tracePt t="179799" x="6908800" y="2279650"/>
          <p14:tracePt t="179815" x="6896100" y="2317750"/>
          <p14:tracePt t="179832" x="6870700" y="2349500"/>
          <p14:tracePt t="179848" x="6870700" y="2374900"/>
          <p14:tracePt t="179865" x="6870700" y="2387600"/>
          <p14:tracePt t="179882" x="6870700" y="2419350"/>
          <p14:tracePt t="179898" x="6870700" y="2451100"/>
          <p14:tracePt t="179915" x="6870700" y="2476500"/>
          <p14:tracePt t="179932" x="6870700" y="2508250"/>
          <p14:tracePt t="179948" x="6883400" y="2546350"/>
          <p14:tracePt t="179969" x="6889750" y="2552700"/>
          <p14:tracePt t="179993" x="6896100" y="2559050"/>
          <p14:tracePt t="180009" x="6902450" y="2565400"/>
          <p14:tracePt t="180025" x="6915150" y="2565400"/>
          <p14:tracePt t="180041" x="6927850" y="2565400"/>
          <p14:tracePt t="180049" x="6946900" y="2565400"/>
          <p14:tracePt t="180065" x="6959600" y="2565400"/>
          <p14:tracePt t="180082" x="7004050" y="2565400"/>
          <p14:tracePt t="180098" x="7048500" y="2584450"/>
          <p14:tracePt t="180115" x="7092950" y="2584450"/>
          <p14:tracePt t="180132" x="7137400" y="2584450"/>
          <p14:tracePt t="180148" x="7181850" y="2584450"/>
          <p14:tracePt t="180165" x="7226300" y="2597150"/>
          <p14:tracePt t="180182" x="7270750" y="2597150"/>
          <p14:tracePt t="180198" x="7327900" y="2597150"/>
          <p14:tracePt t="180215" x="7372350" y="2597150"/>
          <p14:tracePt t="180232" x="7404100" y="2597150"/>
          <p14:tracePt t="180249" x="7448550" y="2597150"/>
          <p14:tracePt t="180265" x="7467600" y="2597150"/>
          <p14:tracePt t="180282" x="7493000" y="2578100"/>
          <p14:tracePt t="180299" x="7531100" y="2552700"/>
          <p14:tracePt t="180315" x="7550150" y="2533650"/>
          <p14:tracePt t="180332" x="7588250" y="2501900"/>
          <p14:tracePt t="180348" x="7639050" y="2451100"/>
          <p14:tracePt t="180365" x="7677150" y="2400300"/>
          <p14:tracePt t="180382" x="7715250" y="2355850"/>
          <p14:tracePt t="180398" x="7747000" y="2298700"/>
          <p14:tracePt t="180415" x="7772400" y="2247900"/>
          <p14:tracePt t="180432" x="7810500" y="2190750"/>
          <p14:tracePt t="180449" x="7823200" y="2152650"/>
          <p14:tracePt t="180449" x="7829550" y="2127250"/>
          <p14:tracePt t="180465" x="7829550" y="2114550"/>
          <p14:tracePt t="180482" x="7829550" y="2089150"/>
          <p14:tracePt t="180499" x="7829550" y="2082800"/>
          <p14:tracePt t="180515" x="7829550" y="2076450"/>
          <p14:tracePt t="180532" x="7829550" y="2057400"/>
          <p14:tracePt t="180548" x="7829550" y="2051050"/>
          <p14:tracePt t="180565" x="7829550" y="2038350"/>
          <p14:tracePt t="180582" x="7829550" y="2012950"/>
          <p14:tracePt t="180599" x="7810500" y="2012950"/>
          <p14:tracePt t="180615" x="7785100" y="1993900"/>
          <p14:tracePt t="180632" x="7753350" y="1987550"/>
          <p14:tracePt t="180649" x="7683500" y="1968500"/>
          <p14:tracePt t="180665" x="7651750" y="1955800"/>
          <p14:tracePt t="180682" x="7626350" y="1949450"/>
          <p14:tracePt t="180699" x="7581900" y="1917700"/>
          <p14:tracePt t="180715" x="7562850" y="1917700"/>
          <p14:tracePt t="180732" x="7537450" y="1898650"/>
          <p14:tracePt t="180749" x="7505700" y="1879600"/>
          <p14:tracePt t="180765" x="7499350" y="1873250"/>
          <p14:tracePt t="180782" x="7473950" y="1873250"/>
          <p14:tracePt t="180799" x="7461250" y="1873250"/>
          <p14:tracePt t="180815" x="7442200" y="1873250"/>
          <p14:tracePt t="180832" x="7429500" y="1873250"/>
          <p14:tracePt t="180849" x="7404100" y="1873250"/>
          <p14:tracePt t="180865" x="7397750" y="1873250"/>
          <p14:tracePt t="180882" x="7385050" y="1873250"/>
          <p14:tracePt t="180899" x="7353300" y="1885950"/>
          <p14:tracePt t="180915" x="7340600" y="1892300"/>
          <p14:tracePt t="180932" x="7302500" y="1898650"/>
          <p14:tracePt t="180949" x="7277100" y="1924050"/>
          <p14:tracePt t="180965" x="7264400" y="1936750"/>
          <p14:tracePt t="180982" x="7226300" y="1949450"/>
          <p14:tracePt t="180999" x="7219950" y="1968500"/>
          <p14:tracePt t="181016" x="7213600" y="1974850"/>
          <p14:tracePt t="181032" x="7194550" y="2006600"/>
          <p14:tracePt t="181049" x="7181850" y="2038350"/>
          <p14:tracePt t="181065" x="7181850" y="2044700"/>
          <p14:tracePt t="181082" x="7175500" y="2070100"/>
          <p14:tracePt t="181099" x="7175500" y="2082800"/>
          <p14:tracePt t="181115" x="7169150" y="2108200"/>
          <p14:tracePt t="181132" x="7169150" y="2120900"/>
          <p14:tracePt t="181149" x="7169150" y="2146300"/>
          <p14:tracePt t="181165" x="7169150" y="2159000"/>
          <p14:tracePt t="181182" x="7169150" y="2190750"/>
          <p14:tracePt t="181199" x="7169150" y="2203450"/>
          <p14:tracePt t="181215" x="7169150" y="2235200"/>
          <p14:tracePt t="181232" x="7169150" y="2247900"/>
          <p14:tracePt t="181249" x="7175500" y="2298700"/>
          <p14:tracePt t="181265" x="7207250" y="2336800"/>
          <p14:tracePt t="181282" x="7232650" y="2368550"/>
          <p14:tracePt t="181299" x="7245350" y="2393950"/>
          <p14:tracePt t="181315" x="7270750" y="2432050"/>
          <p14:tracePt t="181332" x="7308850" y="2463800"/>
          <p14:tracePt t="181349" x="7353300" y="2501900"/>
          <p14:tracePt t="181365" x="7391400" y="2533650"/>
          <p14:tracePt t="181382" x="7429500" y="2546350"/>
          <p14:tracePt t="181399" x="7461250" y="2559050"/>
          <p14:tracePt t="181415" x="7499350" y="2565400"/>
          <p14:tracePt t="181432" x="7531100" y="2565400"/>
          <p14:tracePt t="181449" x="7569200" y="2565400"/>
          <p14:tracePt t="181466" x="7581900" y="2565400"/>
          <p14:tracePt t="181482" x="7607300" y="2565400"/>
          <p14:tracePt t="181499" x="7639050" y="2565400"/>
          <p14:tracePt t="181516" x="7664450" y="2546350"/>
          <p14:tracePt t="181532" x="7689850" y="2527300"/>
          <p14:tracePt t="181549" x="7708900" y="2508250"/>
          <p14:tracePt t="181565" x="7721600" y="2489200"/>
          <p14:tracePt t="181582" x="7740650" y="2476500"/>
          <p14:tracePt t="181599" x="7747000" y="2451100"/>
          <p14:tracePt t="181615" x="7753350" y="2432050"/>
          <p14:tracePt t="181632" x="7759700" y="2413000"/>
          <p14:tracePt t="181633" x="7759700" y="2400300"/>
          <p14:tracePt t="181649" x="7759700" y="2387600"/>
          <p14:tracePt t="181665" x="7759700" y="2362200"/>
          <p14:tracePt t="181682" x="7759700" y="2349500"/>
          <p14:tracePt t="181699" x="7759700" y="2324100"/>
          <p14:tracePt t="181715" x="7759700" y="2298700"/>
          <p14:tracePt t="181732" x="7759700" y="2273300"/>
          <p14:tracePt t="181749" x="7778750" y="2241550"/>
          <p14:tracePt t="181766" x="7785100" y="2216150"/>
          <p14:tracePt t="181782" x="7785100" y="2203450"/>
          <p14:tracePt t="181799" x="7785100" y="2197100"/>
          <p14:tracePt t="181816" x="7785100" y="2184400"/>
          <p14:tracePt t="181832" x="7785100" y="2178050"/>
          <p14:tracePt t="182106" x="7785100" y="2190750"/>
          <p14:tracePt t="182123" x="7785100" y="2197100"/>
          <p14:tracePt t="182138" x="7785100" y="2203450"/>
          <p14:tracePt t="182161" x="7785100" y="2216150"/>
          <p14:tracePt t="182185" x="7785100" y="2228850"/>
          <p14:tracePt t="182322" x="7785100" y="2235200"/>
          <p14:tracePt t="182337" x="7785100" y="2247900"/>
          <p14:tracePt t="182346" x="7778750" y="2266950"/>
          <p14:tracePt t="182354" x="7759700" y="2298700"/>
          <p14:tracePt t="182366" x="7734300" y="2336800"/>
          <p14:tracePt t="182382" x="7664450" y="2400300"/>
          <p14:tracePt t="182399" x="7537450" y="2501900"/>
          <p14:tracePt t="182416" x="7454900" y="2565400"/>
          <p14:tracePt t="182432" x="7327900" y="2641600"/>
          <p14:tracePt t="182450" x="7239000" y="2692400"/>
          <p14:tracePt t="182466" x="7200900" y="2711450"/>
          <p14:tracePt t="182482" x="7194550" y="2711450"/>
          <p14:tracePt t="182499" x="7188200" y="2711450"/>
          <p14:tracePt t="182516" x="7181850" y="2711450"/>
          <p14:tracePt t="182532" x="7175500" y="2711450"/>
          <p14:tracePt t="182549" x="7150100" y="2705100"/>
          <p14:tracePt t="182566" x="7124700" y="2692400"/>
          <p14:tracePt t="182582" x="7086600" y="2667000"/>
          <p14:tracePt t="182599" x="7042150" y="2622550"/>
          <p14:tracePt t="182616" x="6991350" y="2597150"/>
          <p14:tracePt t="182632" x="6946900" y="2559050"/>
          <p14:tracePt t="182649" x="6838950" y="2482850"/>
          <p14:tracePt t="182666" x="6807200" y="2451100"/>
          <p14:tracePt t="182682" x="6781800" y="2425700"/>
          <p14:tracePt t="182699" x="6762750" y="2406650"/>
          <p14:tracePt t="182716" x="6762750" y="2400300"/>
          <p14:tracePt t="182732" x="6756400" y="2387600"/>
          <p14:tracePt t="182749" x="6756400" y="2381250"/>
          <p14:tracePt t="182766" x="6756400" y="2355850"/>
          <p14:tracePt t="182782" x="6756400" y="2349500"/>
          <p14:tracePt t="182799" x="6756400" y="2343150"/>
          <p14:tracePt t="182816" x="6756400" y="2324100"/>
          <p14:tracePt t="182841" x="6756400" y="2317750"/>
          <p14:tracePt t="182850" x="6756400" y="2311400"/>
          <p14:tracePt t="182866" x="6769100" y="2286000"/>
          <p14:tracePt t="182882" x="6781800" y="2273300"/>
          <p14:tracePt t="182899" x="6800850" y="2228850"/>
          <p14:tracePt t="182916" x="6838950" y="2171700"/>
          <p14:tracePt t="182932" x="6927850" y="2095500"/>
          <p14:tracePt t="182949" x="7054850" y="1993900"/>
          <p14:tracePt t="182966" x="7181850" y="1866900"/>
          <p14:tracePt t="182983" x="7340600" y="1758950"/>
          <p14:tracePt t="182999" x="7423150" y="1708150"/>
          <p14:tracePt t="183016" x="7480300" y="1670050"/>
          <p14:tracePt t="183033" x="7499350" y="1663700"/>
          <p14:tracePt t="183098" x="7505700" y="1663700"/>
          <p14:tracePt t="184618" x="7512050" y="1663700"/>
          <p14:tracePt t="184626" x="7512050" y="1670050"/>
          <p14:tracePt t="184634" x="7512050" y="1695450"/>
          <p14:tracePt t="184650" x="7493000" y="1739900"/>
          <p14:tracePt t="184666" x="7448550" y="1828800"/>
          <p14:tracePt t="184683" x="7391400" y="1917700"/>
          <p14:tracePt t="184699" x="7334250" y="2019300"/>
          <p14:tracePt t="184716" x="7264400" y="2108200"/>
          <p14:tracePt t="184733" x="7213600" y="2184400"/>
          <p14:tracePt t="184749" x="7188200" y="2203450"/>
          <p14:tracePt t="184766" x="7156450" y="2254250"/>
          <p14:tracePt t="184783" x="7131050" y="2292350"/>
          <p14:tracePt t="184799" x="7105650" y="2324100"/>
          <p14:tracePt t="184816" x="7073900" y="2362200"/>
          <p14:tracePt t="184833" x="7035800" y="2393950"/>
          <p14:tracePt t="184850" x="6965950" y="2463800"/>
          <p14:tracePt t="184867" x="6927850" y="2489200"/>
          <p14:tracePt t="184883" x="6889750" y="2527300"/>
          <p14:tracePt t="184900" x="6851650" y="2565400"/>
          <p14:tracePt t="184917" x="6800850" y="2609850"/>
          <p14:tracePt t="184933" x="6750050" y="2673350"/>
          <p14:tracePt t="184950" x="6737350" y="2705100"/>
          <p14:tracePt t="184966" x="6699250" y="2730500"/>
          <p14:tracePt t="184983" x="6680200" y="2749550"/>
          <p14:tracePt t="184999" x="6673850" y="2755900"/>
          <p14:tracePt t="185074" x="6673850" y="2749550"/>
          <p14:tracePt t="185082" x="6673850" y="2692400"/>
          <p14:tracePt t="185099" x="6724650" y="2590800"/>
          <p14:tracePt t="185117" x="6807200" y="2457450"/>
          <p14:tracePt t="185133" x="6877050" y="2349500"/>
          <p14:tracePt t="185150" x="6972300" y="2254250"/>
          <p14:tracePt t="185166" x="7061200" y="2184400"/>
          <p14:tracePt t="185183" x="7131050" y="2159000"/>
          <p14:tracePt t="185200" x="7188200" y="2146300"/>
          <p14:tracePt t="185217" x="7219950" y="2139950"/>
          <p14:tracePt t="185233" x="7239000" y="2139950"/>
          <p14:tracePt t="185250" x="7264400" y="2139950"/>
          <p14:tracePt t="185266" x="7289800" y="2139950"/>
          <p14:tracePt t="185283" x="7296150" y="2139950"/>
          <p14:tracePt t="185300" x="7315200" y="2139950"/>
          <p14:tracePt t="185316" x="7334250" y="2139950"/>
          <p14:tracePt t="185333" x="7353300" y="2139950"/>
          <p14:tracePt t="185350" x="7385050" y="2139950"/>
          <p14:tracePt t="185366" x="7404100" y="2139950"/>
          <p14:tracePt t="185383" x="7423150" y="2139950"/>
          <p14:tracePt t="185400" x="7454900" y="2139950"/>
          <p14:tracePt t="185416" x="7467600" y="2139950"/>
          <p14:tracePt t="185433" x="7480300" y="2139950"/>
          <p14:tracePt t="185450" x="7505700" y="2127250"/>
          <p14:tracePt t="185466" x="7512050" y="2108200"/>
          <p14:tracePt t="185483" x="7537450" y="2089150"/>
          <p14:tracePt t="185500" x="7543800" y="2063750"/>
          <p14:tracePt t="185516" x="7575550" y="2019300"/>
          <p14:tracePt t="185533" x="7588250" y="1993900"/>
          <p14:tracePt t="185550" x="7620000" y="1949450"/>
          <p14:tracePt t="185566" x="7645400" y="1905000"/>
          <p14:tracePt t="185583" x="7658100" y="1866900"/>
          <p14:tracePt t="185600" x="7677150" y="1822450"/>
          <p14:tracePt t="185616" x="7689850" y="1797050"/>
          <p14:tracePt t="185633" x="7689850" y="1784350"/>
          <p14:tracePt t="185650" x="7689850" y="1758950"/>
          <p14:tracePt t="185762" x="7683500" y="1752600"/>
          <p14:tracePt t="185778" x="7677150" y="1752600"/>
          <p14:tracePt t="185794" x="7670800" y="1752600"/>
          <p14:tracePt t="185802" x="7664450" y="1752600"/>
          <p14:tracePt t="185816" x="7658100" y="1752600"/>
          <p14:tracePt t="185833" x="7626350" y="1752600"/>
          <p14:tracePt t="185850" x="7581900" y="1752600"/>
          <p14:tracePt t="185866" x="7531100" y="1778000"/>
          <p14:tracePt t="185883" x="7480300" y="1816100"/>
          <p14:tracePt t="185900" x="7410450" y="1866900"/>
          <p14:tracePt t="185916" x="7346950" y="1930400"/>
          <p14:tracePt t="185933" x="7270750" y="1993900"/>
          <p14:tracePt t="185950" x="7207250" y="2038350"/>
          <p14:tracePt t="185966" x="7156450" y="2108200"/>
          <p14:tracePt t="185983" x="7118350" y="2165350"/>
          <p14:tracePt t="186000" x="7092950" y="2203450"/>
          <p14:tracePt t="186017" x="7080250" y="2260600"/>
          <p14:tracePt t="186033" x="7073900" y="2305050"/>
          <p14:tracePt t="186050" x="7073900" y="2355850"/>
          <p14:tracePt t="186066" x="7073900" y="2387600"/>
          <p14:tracePt t="186083" x="7073900" y="2406650"/>
          <p14:tracePt t="186100" x="7086600" y="2425700"/>
          <p14:tracePt t="186116" x="7092950" y="2425700"/>
          <p14:tracePt t="186134" x="7118350" y="2425700"/>
          <p14:tracePt t="186150" x="7137400" y="2425700"/>
          <p14:tracePt t="186166" x="7162800" y="2425700"/>
          <p14:tracePt t="186183" x="7175500" y="2425700"/>
          <p14:tracePt t="186200" x="7194550" y="2425700"/>
          <p14:tracePt t="186217" x="7207250" y="2425700"/>
          <p14:tracePt t="186233" x="7213600" y="2425700"/>
          <p14:tracePt t="186250" x="7232650" y="2425700"/>
          <p14:tracePt t="186267" x="7245350" y="2425700"/>
          <p14:tracePt t="186283" x="7270750" y="2425700"/>
          <p14:tracePt t="186300" x="7296150" y="2425700"/>
          <p14:tracePt t="186316" x="7327900" y="2425700"/>
          <p14:tracePt t="186333" x="7346950" y="2425700"/>
          <p14:tracePt t="186350" x="7359650" y="2425700"/>
          <p14:tracePt t="186370" x="7366000" y="2425700"/>
          <p14:tracePt t="186394" x="7372350" y="2425700"/>
          <p14:tracePt t="186434" x="7385050" y="2425700"/>
          <p14:tracePt t="186458" x="7397750" y="2425700"/>
          <p14:tracePt t="186530" x="7404100" y="2425700"/>
          <p14:tracePt t="186538" x="7410450" y="2425700"/>
          <p14:tracePt t="186550" x="7416800" y="2413000"/>
          <p14:tracePt t="186567" x="7454900" y="2368550"/>
          <p14:tracePt t="186583" x="7493000" y="2311400"/>
          <p14:tracePt t="186600" x="7537450" y="2216150"/>
          <p14:tracePt t="186617" x="7569200" y="2139950"/>
          <p14:tracePt t="186633" x="7600950" y="2057400"/>
          <p14:tracePt t="186634" x="7620000" y="2032000"/>
          <p14:tracePt t="186650" x="7620000" y="2000250"/>
          <p14:tracePt t="186651" x="7639050" y="1981200"/>
          <p14:tracePt t="186667" x="7651750" y="1936750"/>
          <p14:tracePt t="186683" x="7664450" y="1905000"/>
          <p14:tracePt t="186700" x="7664450" y="1898650"/>
          <p14:tracePt t="186717" x="7664450" y="1873250"/>
          <p14:tracePt t="186733" x="7664450" y="1860550"/>
          <p14:tracePt t="186750" x="7664450" y="1841500"/>
          <p14:tracePt t="186767" x="7664450" y="1835150"/>
          <p14:tracePt t="186803" x="7664450" y="1828800"/>
          <p14:tracePt t="186826" x="7664450" y="1816100"/>
          <p14:tracePt t="186898" x="7651750" y="1816100"/>
          <p14:tracePt t="186931" x="7645400" y="1822450"/>
          <p14:tracePt t="186954" x="7645400" y="1828800"/>
          <p14:tracePt t="187002" x="7645400" y="1835150"/>
          <p14:tracePt t="187091" x="7645400" y="1841500"/>
          <p14:tracePt t="187106" x="7645400" y="1860550"/>
          <p14:tracePt t="187117" x="7639050" y="1866900"/>
          <p14:tracePt t="187133" x="7632700" y="1879600"/>
          <p14:tracePt t="187151" x="7632700" y="1905000"/>
          <p14:tracePt t="187167" x="7613650" y="1949450"/>
          <p14:tracePt t="187183" x="7594600" y="2000250"/>
          <p14:tracePt t="187200" x="7588250" y="2063750"/>
          <p14:tracePt t="187217" x="7556500" y="2133600"/>
          <p14:tracePt t="187233" x="7543800" y="2178050"/>
          <p14:tracePt t="187250" x="7537450" y="2235200"/>
          <p14:tracePt t="187267" x="7531100" y="2254250"/>
          <p14:tracePt t="187283" x="7531100" y="2266950"/>
          <p14:tracePt t="187300" x="7512050" y="2279650"/>
          <p14:tracePt t="187555" x="7505700" y="2279650"/>
          <p14:tracePt t="187563" x="7493000" y="2311400"/>
          <p14:tracePt t="187571" x="7448550" y="2343150"/>
          <p14:tracePt t="187584" x="7404100" y="2374900"/>
          <p14:tracePt t="187600" x="7296150" y="2470150"/>
          <p14:tracePt t="187617" x="7200900" y="2565400"/>
          <p14:tracePt t="187634" x="7124700" y="2616200"/>
          <p14:tracePt t="187635" x="7086600" y="2641600"/>
          <p14:tracePt t="187650" x="7067550" y="2647950"/>
          <p14:tracePt t="187651" x="7061200" y="2654300"/>
          <p14:tracePt t="187731" x="7048500" y="2654300"/>
          <p14:tracePt t="187747" x="7048500" y="2647950"/>
          <p14:tracePt t="187755" x="7048500" y="2628900"/>
          <p14:tracePt t="187767" x="7048500" y="2622550"/>
          <p14:tracePt t="187784" x="7048500" y="2616200"/>
          <p14:tracePt t="187801" x="7048500" y="2590800"/>
          <p14:tracePt t="187817" x="7048500" y="2584450"/>
          <p14:tracePt t="187834" x="7048500" y="2578100"/>
          <p14:tracePt t="187851" x="7048500" y="2552700"/>
          <p14:tracePt t="187867" x="7048500" y="2546350"/>
          <p14:tracePt t="187883" x="7048500" y="2540000"/>
          <p14:tracePt t="187900" x="7048500" y="2533650"/>
          <p14:tracePt t="187917" x="7048500" y="2514600"/>
          <p14:tracePt t="187934" x="7048500" y="2508250"/>
          <p14:tracePt t="187950" x="7048500" y="2495550"/>
          <p14:tracePt t="187967" x="7048500" y="2482850"/>
          <p14:tracePt t="187984" x="7029450" y="2463800"/>
          <p14:tracePt t="188000" x="7023100" y="2451100"/>
          <p14:tracePt t="188017" x="7004050" y="2432050"/>
          <p14:tracePt t="188034" x="6985000" y="2419350"/>
          <p14:tracePt t="188051" x="6959600" y="2413000"/>
          <p14:tracePt t="188067" x="6946900" y="2406650"/>
          <p14:tracePt t="188084" x="6927850" y="2387600"/>
          <p14:tracePt t="188101" x="6921500" y="2387600"/>
          <p14:tracePt t="188117" x="6915150" y="2381250"/>
          <p14:tracePt t="188134" x="6908800" y="2381250"/>
          <p14:tracePt t="188155" x="6902450" y="2381250"/>
          <p14:tracePt t="188171" x="6883400" y="2381250"/>
          <p14:tracePt t="188184" x="6877050" y="2374900"/>
          <p14:tracePt t="188200" x="6870700" y="2368550"/>
          <p14:tracePt t="188217" x="6870700" y="2362200"/>
          <p14:tracePt t="188234" x="6870700" y="2343150"/>
          <p14:tracePt t="188235" x="6870700" y="2336800"/>
          <p14:tracePt t="188259" x="6870700" y="2324100"/>
          <p14:tracePt t="188275" x="6870700" y="2317750"/>
          <p14:tracePt t="188284" x="6870700" y="2305050"/>
          <p14:tracePt t="188300" x="6877050" y="2298700"/>
          <p14:tracePt t="188317" x="6889750" y="2292350"/>
          <p14:tracePt t="188635" x="6896100" y="2279650"/>
          <p14:tracePt t="188651" x="6896100" y="2266950"/>
          <p14:tracePt t="188667" x="6896100" y="2260600"/>
          <p14:tracePt t="188675" x="6883400" y="2260600"/>
          <p14:tracePt t="188684" x="6877050" y="2260600"/>
          <p14:tracePt t="188700" x="6864350" y="2260600"/>
          <p14:tracePt t="188717" x="6838950" y="2260600"/>
          <p14:tracePt t="188734" x="6826250" y="2273300"/>
          <p14:tracePt t="188819" x="6819900" y="2273300"/>
          <p14:tracePt t="188883" x="6819900" y="2266950"/>
          <p14:tracePt t="188899" x="6819900" y="2241550"/>
          <p14:tracePt t="188915" x="6819900" y="2228850"/>
          <p14:tracePt t="188923" x="6819900" y="2222500"/>
          <p14:tracePt t="188934" x="6819900" y="2209800"/>
          <p14:tracePt t="188971" x="6819900" y="2203450"/>
          <p14:tracePt t="189011" x="6819900" y="2190750"/>
          <p14:tracePt t="189075" x="6826250" y="2184400"/>
          <p14:tracePt t="189091" x="6832600" y="2178050"/>
          <p14:tracePt t="189107" x="6838950" y="2165350"/>
          <p14:tracePt t="189139" x="6838950" y="2152650"/>
          <p14:tracePt t="189147" x="6845300" y="2146300"/>
          <p14:tracePt t="189179" x="6858000" y="2139950"/>
          <p14:tracePt t="189195" x="6858000" y="2133600"/>
          <p14:tracePt t="189219" x="6858000" y="2127250"/>
          <p14:tracePt t="189251" x="6864350" y="2108200"/>
          <p14:tracePt t="189291" x="6883400" y="2101850"/>
          <p14:tracePt t="189483" x="6877050" y="2120900"/>
          <p14:tracePt t="189579" x="6870700" y="2127250"/>
          <p14:tracePt t="189603" x="6870700" y="2139950"/>
          <p14:tracePt t="189612" x="6870700" y="2152650"/>
          <p14:tracePt t="189619" x="6870700" y="2159000"/>
          <p14:tracePt t="189635" x="6870700" y="2165350"/>
          <p14:tracePt t="189651" x="6864350" y="2184400"/>
          <p14:tracePt t="189667" x="6864350" y="2190750"/>
          <p14:tracePt t="189684" x="6864350" y="2203450"/>
          <p14:tracePt t="189707" x="6864350" y="2209800"/>
          <p14:tracePt t="189843" x="6864350" y="2197100"/>
          <p14:tracePt t="189851" x="6877050" y="2178050"/>
          <p14:tracePt t="189867" x="6896100" y="2139950"/>
          <p14:tracePt t="189884" x="6921500" y="2108200"/>
          <p14:tracePt t="189901" x="6927850" y="2095500"/>
          <p14:tracePt t="189917" x="6934200" y="2076450"/>
          <p14:tracePt t="190147" x="6934200" y="2082800"/>
          <p14:tracePt t="190315" x="6934200" y="2101850"/>
          <p14:tracePt t="190331" x="6934200" y="2108200"/>
          <p14:tracePt t="190339" x="6934200" y="2114550"/>
          <p14:tracePt t="190351" x="6927850" y="2127250"/>
          <p14:tracePt t="190371" x="6927850" y="2139950"/>
          <p14:tracePt t="190403" x="6927850" y="2146300"/>
          <p14:tracePt t="190459" x="6915150" y="2152650"/>
          <p14:tracePt t="191372" x="6921500" y="2146300"/>
          <p14:tracePt t="191387" x="6921500" y="2133600"/>
          <p14:tracePt t="192484" x="6915150" y="2152650"/>
          <p14:tracePt t="192492" x="6908800" y="2197100"/>
          <p14:tracePt t="192502" x="6908800" y="2209800"/>
          <p14:tracePt t="192518" x="6896100" y="2292350"/>
          <p14:tracePt t="192535" x="6877050" y="2362200"/>
          <p14:tracePt t="192551" x="6864350" y="2451100"/>
          <p14:tracePt t="192568" x="6851650" y="2578100"/>
          <p14:tracePt t="192585" x="6838950" y="2736850"/>
          <p14:tracePt t="192601" x="6807200" y="2889250"/>
          <p14:tracePt t="192618" x="6794500" y="3048000"/>
          <p14:tracePt t="192635" x="6781800" y="3225800"/>
          <p14:tracePt t="192651" x="6781800" y="3403600"/>
          <p14:tracePt t="192668" x="6781800" y="3467100"/>
          <p14:tracePt t="192685" x="6756400" y="3549650"/>
          <p14:tracePt t="192702" x="6756400" y="3594100"/>
          <p14:tracePt t="192719" x="6756400" y="3606800"/>
          <p14:tracePt t="192956" x="6756400" y="3632200"/>
          <p14:tracePt t="192964" x="6750050" y="3638550"/>
          <p14:tracePt t="192972" x="6731000" y="3676650"/>
          <p14:tracePt t="192985" x="6711950" y="3721100"/>
          <p14:tracePt t="193001" x="6680200" y="3803650"/>
          <p14:tracePt t="193018" x="6654800" y="3917950"/>
          <p14:tracePt t="193035" x="6635750" y="4025900"/>
          <p14:tracePt t="193052" x="6597650" y="4191000"/>
          <p14:tracePt t="193068" x="6584950" y="4305300"/>
          <p14:tracePt t="193085" x="6572250" y="4445000"/>
          <p14:tracePt t="193101" x="6565900" y="4591050"/>
          <p14:tracePt t="193118" x="6565900" y="4781550"/>
          <p14:tracePt t="193135" x="6572250" y="4991100"/>
          <p14:tracePt t="193151" x="6680200" y="5213350"/>
          <p14:tracePt t="193169" x="6769100" y="5353050"/>
          <p14:tracePt t="193185" x="6851650" y="5448300"/>
          <p14:tracePt t="193202" x="6908800" y="5505450"/>
          <p14:tracePt t="193218" x="6927850" y="5524500"/>
          <p14:tracePt t="193236" x="6934200" y="5524500"/>
          <p14:tracePt t="193252" x="6959600" y="5511800"/>
          <p14:tracePt t="193268" x="6997700" y="5454650"/>
          <p14:tracePt t="193285" x="7048500" y="5384800"/>
          <p14:tracePt t="193301" x="7061200" y="5289550"/>
          <p14:tracePt t="193318" x="7061200" y="5207000"/>
          <p14:tracePt t="193335" x="7061200" y="5130800"/>
          <p14:tracePt t="193351" x="7080250" y="5086350"/>
          <p14:tracePt t="193368" x="7092950" y="5067300"/>
          <p14:tracePt t="193385" x="7099300" y="5054600"/>
          <p14:tracePt t="193404" x="7099300" y="5048250"/>
          <p14:tracePt t="193660" x="7118350" y="5022850"/>
          <p14:tracePt t="193668" x="7175500" y="4984750"/>
          <p14:tracePt t="193685" x="7232650" y="4959350"/>
          <p14:tracePt t="193702" x="7239000" y="4946650"/>
          <p14:tracePt t="193796" x="7232650" y="4946650"/>
          <p14:tracePt t="193804" x="7226300" y="4946650"/>
          <p14:tracePt t="193818" x="7207250" y="4946650"/>
          <p14:tracePt t="193835" x="7162800" y="4946650"/>
          <p14:tracePt t="193852" x="7124700" y="4946650"/>
          <p14:tracePt t="193868" x="7105650" y="4953000"/>
          <p14:tracePt t="193885" x="7073900" y="4959350"/>
          <p14:tracePt t="193902" x="7061200" y="4965700"/>
          <p14:tracePt t="194092" x="7042150" y="4965700"/>
          <p14:tracePt t="194124" x="7035800" y="4959350"/>
          <p14:tracePt t="194132" x="7029450" y="4940300"/>
          <p14:tracePt t="194148" x="7023100" y="4933950"/>
          <p14:tracePt t="194156" x="7010400" y="4927600"/>
          <p14:tracePt t="194169" x="7004050" y="4902200"/>
          <p14:tracePt t="194185" x="6991350" y="4889500"/>
          <p14:tracePt t="194202" x="6985000" y="4876800"/>
          <p14:tracePt t="194218" x="6985000" y="4870450"/>
          <p14:tracePt t="194235" x="6972300" y="4864100"/>
          <p14:tracePt t="194252" x="6965950" y="4864100"/>
          <p14:tracePt t="194268" x="6959600" y="4864100"/>
          <p14:tracePt t="194285" x="6946900" y="4864100"/>
          <p14:tracePt t="194302" x="6927850" y="4864100"/>
          <p14:tracePt t="194318" x="6908800" y="4864100"/>
          <p14:tracePt t="194335" x="6870700" y="4864100"/>
          <p14:tracePt t="194352" x="6838950" y="4883150"/>
          <p14:tracePt t="194368" x="6800850" y="4908550"/>
          <p14:tracePt t="194385" x="6788150" y="4921250"/>
          <p14:tracePt t="194402" x="6769100" y="4933950"/>
          <p14:tracePt t="194418" x="6756400" y="4933950"/>
          <p14:tracePt t="194435" x="6750050" y="4933950"/>
          <p14:tracePt t="194452" x="6743700" y="4933950"/>
          <p14:tracePt t="194468" x="6724650" y="4933950"/>
          <p14:tracePt t="194564" x="6718300" y="4940300"/>
          <p14:tracePt t="194573" x="6711950" y="4965700"/>
          <p14:tracePt t="194585" x="6711950" y="4997450"/>
          <p14:tracePt t="194602" x="6692900" y="5054600"/>
          <p14:tracePt t="194618" x="6692900" y="5130800"/>
          <p14:tracePt t="194636" x="6673850" y="5200650"/>
          <p14:tracePt t="194636" x="6661150" y="5226050"/>
          <p14:tracePt t="194653" x="6661150" y="5245100"/>
          <p14:tracePt t="194756" x="6661150" y="5238750"/>
          <p14:tracePt t="194772" x="6661150" y="5232400"/>
          <p14:tracePt t="194780" x="6661150" y="5226050"/>
          <p14:tracePt t="194788" x="6661150" y="5213350"/>
          <p14:tracePt t="194802" x="6661150" y="5200650"/>
          <p14:tracePt t="194818" x="6661150" y="5187950"/>
          <p14:tracePt t="195261" x="6661150" y="5175250"/>
          <p14:tracePt t="195277" x="6661150" y="5162550"/>
          <p14:tracePt t="195316" x="6661150" y="5156200"/>
          <p14:tracePt t="195348" x="6661150" y="51498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Inner Solar System</a:t>
            </a:r>
            <a:endParaRPr lang="en-CA" sz="4800" b="1" dirty="0">
              <a:latin typeface="+mn-lt"/>
            </a:endParaRPr>
          </a:p>
        </p:txBody>
      </p:sp>
      <p:pic>
        <p:nvPicPr>
          <p:cNvPr id="3" name="Picture 2"/>
          <p:cNvPicPr>
            <a:picLocks noChangeAspect="1"/>
          </p:cNvPicPr>
          <p:nvPr/>
        </p:nvPicPr>
        <p:blipFill>
          <a:blip r:embed="rId4"/>
          <a:stretch>
            <a:fillRect/>
          </a:stretch>
        </p:blipFill>
        <p:spPr>
          <a:xfrm>
            <a:off x="1872000" y="1340769"/>
            <a:ext cx="5400000" cy="5400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6858277"/>
      </p:ext>
    </p:extLst>
  </p:cSld>
  <p:clrMapOvr>
    <a:masterClrMapping/>
  </p:clrMapOvr>
  <mc:AlternateContent xmlns:mc="http://schemas.openxmlformats.org/markup-compatibility/2006" xmlns:p14="http://schemas.microsoft.com/office/powerpoint/2010/main">
    <mc:Choice Requires="p14">
      <p:transition spd="slow" p14:dur="2000" advTm="183914"/>
    </mc:Choice>
    <mc:Fallback xmlns="">
      <p:transition spd="slow" advTm="18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9" x="6661150" y="5137150"/>
          <p14:tracePt t="264" x="6661150" y="5124450"/>
          <p14:tracePt t="272" x="6661150" y="5118100"/>
          <p14:tracePt t="290" x="6661150" y="5086350"/>
          <p14:tracePt t="307" x="6673850" y="5054600"/>
          <p14:tracePt t="323" x="6686550" y="5010150"/>
          <p14:tracePt t="340" x="6718300" y="4978400"/>
          <p14:tracePt t="356" x="6731000" y="4946650"/>
          <p14:tracePt t="373" x="6731000" y="4940300"/>
          <p14:tracePt t="390" x="6737350" y="4933950"/>
          <p14:tracePt t="537" x="6743700" y="4933950"/>
          <p14:tracePt t="600" x="6750050" y="4933950"/>
          <p14:tracePt t="616" x="6756400" y="4933950"/>
          <p14:tracePt t="623" x="6781800" y="4933950"/>
          <p14:tracePt t="640" x="6845300" y="4889500"/>
          <p14:tracePt t="657" x="6940550" y="4781550"/>
          <p14:tracePt t="673" x="7061200" y="4610100"/>
          <p14:tracePt t="690" x="7181850" y="4432300"/>
          <p14:tracePt t="707" x="7277100" y="4248150"/>
          <p14:tracePt t="723" x="7385050" y="4038600"/>
          <p14:tracePt t="740" x="7454900" y="3854450"/>
          <p14:tracePt t="756" x="7499350" y="3708400"/>
          <p14:tracePt t="773" x="7531100" y="3651250"/>
          <p14:tracePt t="790" x="7581900" y="3600450"/>
          <p14:tracePt t="806" x="7632700" y="3530600"/>
          <p14:tracePt t="824" x="7708900" y="3448050"/>
          <p14:tracePt t="840" x="7759700" y="3409950"/>
          <p14:tracePt t="856" x="7759700" y="3321050"/>
          <p14:tracePt t="873" x="7639050" y="3187700"/>
          <p14:tracePt t="890" x="7480300" y="3187700"/>
          <p14:tracePt t="907" x="7366000" y="3257550"/>
          <p14:tracePt t="923" x="7327900" y="3435350"/>
          <p14:tracePt t="940" x="7327900" y="3575050"/>
          <p14:tracePt t="957" x="7429500" y="3733800"/>
          <p14:tracePt t="973" x="7505700" y="3810000"/>
          <p14:tracePt t="990" x="7569200" y="3873500"/>
          <p14:tracePt t="1007" x="7664450" y="4051300"/>
          <p14:tracePt t="1023" x="7785100" y="4381500"/>
          <p14:tracePt t="1040" x="7886700" y="4908550"/>
          <p14:tracePt t="1057" x="7886700" y="5727700"/>
          <p14:tracePt t="1074" x="7886700" y="6680200"/>
          <p14:tracePt t="1090" x="7886700" y="6851650"/>
          <p14:tracePt t="1168" x="7816850" y="6851650"/>
          <p14:tracePt t="1176" x="7740650" y="6851650"/>
          <p14:tracePt t="1191" x="7639050" y="6851650"/>
          <p14:tracePt t="1207" x="7499350" y="6851650"/>
          <p14:tracePt t="1232" x="7467600" y="6851650"/>
          <p14:tracePt t="1241" x="7454900" y="6851650"/>
          <p14:tracePt t="1257" x="7372350" y="6851650"/>
          <p14:tracePt t="1273" x="7270750" y="6851650"/>
          <p14:tracePt t="1290" x="7226300" y="6851650"/>
          <p14:tracePt t="1320" x="7251700" y="6851650"/>
          <p14:tracePt t="1328" x="7321550" y="6800850"/>
          <p14:tracePt t="1340" x="7397750" y="6781800"/>
          <p14:tracePt t="1357" x="7524750" y="6743700"/>
          <p14:tracePt t="1373" x="7613650" y="6731000"/>
          <p14:tracePt t="1390" x="7689850" y="6718300"/>
          <p14:tracePt t="1407" x="7702550" y="6718300"/>
          <p14:tracePt t="1423" x="7708900" y="6718300"/>
          <p14:tracePt t="1440" x="7715250" y="6731000"/>
          <p14:tracePt t="1457" x="7715250" y="6788150"/>
          <p14:tracePt t="1473" x="7715250" y="6832600"/>
          <p14:tracePt t="1490" x="7734300" y="6851650"/>
          <p14:tracePt t="1507" x="7740650" y="6851650"/>
          <p14:tracePt t="1523" x="7747000" y="6851650"/>
          <p14:tracePt t="1540" x="7759700" y="6851650"/>
          <p14:tracePt t="1557" x="7766050" y="6851650"/>
          <p14:tracePt t="1573" x="7772400" y="6851650"/>
          <p14:tracePt t="1624" x="7766050" y="6851650"/>
          <p14:tracePt t="1640" x="7759700" y="6851650"/>
          <p14:tracePt t="1672" x="7772400" y="6851650"/>
          <p14:tracePt t="1680" x="7829550" y="6851650"/>
          <p14:tracePt t="1690" x="7905750" y="6851650"/>
          <p14:tracePt t="1707" x="8007350" y="6851650"/>
          <p14:tracePt t="1724" x="8032750" y="6851650"/>
          <p14:tracePt t="2032" x="8039100" y="6851650"/>
          <p14:tracePt t="2040" x="8013700" y="6819900"/>
          <p14:tracePt t="2057" x="7937500" y="6648450"/>
          <p14:tracePt t="2074" x="7867650" y="6432550"/>
          <p14:tracePt t="2090" x="7804150" y="6235700"/>
          <p14:tracePt t="2107" x="7753350" y="6032500"/>
          <p14:tracePt t="2123" x="7683500" y="5835650"/>
          <p14:tracePt t="2140" x="7658100" y="5657850"/>
          <p14:tracePt t="2157" x="7620000" y="5454650"/>
          <p14:tracePt t="2174" x="7581900" y="5308600"/>
          <p14:tracePt t="2190" x="7556500" y="5181600"/>
          <p14:tracePt t="2207" x="7543800" y="5086350"/>
          <p14:tracePt t="2224" x="7543800" y="5060950"/>
          <p14:tracePt t="2240" x="7543800" y="5054600"/>
          <p14:tracePt t="2257" x="7543800" y="5048250"/>
          <p14:tracePt t="2274" x="7537450" y="5016500"/>
          <p14:tracePt t="2290" x="7518400" y="4997450"/>
          <p14:tracePt t="2307" x="7435850" y="4953000"/>
          <p14:tracePt t="2324" x="7213600" y="4838700"/>
          <p14:tracePt t="2340" x="6794500" y="4730750"/>
          <p14:tracePt t="2357" x="6299200" y="4584700"/>
          <p14:tracePt t="2374" x="5918200" y="4559300"/>
          <p14:tracePt t="2390" x="5626100" y="4540250"/>
          <p14:tracePt t="2407" x="5467350" y="4540250"/>
          <p14:tracePt t="2408" x="5429250" y="4540250"/>
          <p14:tracePt t="2424" x="5372100" y="4565650"/>
          <p14:tracePt t="2472" x="5372100" y="4552950"/>
          <p14:tracePt t="2480" x="5429250" y="4483100"/>
          <p14:tracePt t="2490" x="5530850" y="4381500"/>
          <p14:tracePt t="2507" x="5740400" y="4216400"/>
          <p14:tracePt t="2524" x="5962650" y="4064000"/>
          <p14:tracePt t="2540" x="6235700" y="3873500"/>
          <p14:tracePt t="2557" x="6496050" y="3670300"/>
          <p14:tracePt t="2574" x="6756400" y="3530600"/>
          <p14:tracePt t="2590" x="6940550" y="3422650"/>
          <p14:tracePt t="2607" x="7067550" y="3333750"/>
          <p14:tracePt t="2624" x="7143750" y="3257550"/>
          <p14:tracePt t="2640" x="7162800" y="3219450"/>
          <p14:tracePt t="2657" x="7181850" y="3175000"/>
          <p14:tracePt t="2674" x="7200900" y="3136900"/>
          <p14:tracePt t="2691" x="7207250" y="3098800"/>
          <p14:tracePt t="2707" x="7207250" y="3092450"/>
          <p14:tracePt t="2724" x="7207250" y="3048000"/>
          <p14:tracePt t="2740" x="7181850" y="3022600"/>
          <p14:tracePt t="2757" x="7143750" y="3003550"/>
          <p14:tracePt t="2774" x="7086600" y="2978150"/>
          <p14:tracePt t="2790" x="7054850" y="2965450"/>
          <p14:tracePt t="2807" x="7016750" y="2959100"/>
          <p14:tracePt t="2824" x="6965950" y="2927350"/>
          <p14:tracePt t="2840" x="6927850" y="2921000"/>
          <p14:tracePt t="2857" x="6902450" y="2921000"/>
          <p14:tracePt t="2904" x="6927850" y="2921000"/>
          <p14:tracePt t="2912" x="6934200" y="2921000"/>
          <p14:tracePt t="2928" x="6946900" y="2901950"/>
          <p14:tracePt t="2941" x="6902450" y="2832100"/>
          <p14:tracePt t="2957" x="6775450" y="2705100"/>
          <p14:tracePt t="2974" x="6750050" y="2679700"/>
          <p14:tracePt t="2990" x="6718300" y="2673350"/>
          <p14:tracePt t="3007" x="6667500" y="2641600"/>
          <p14:tracePt t="3024" x="6559550" y="2590800"/>
          <p14:tracePt t="3040" x="6515100" y="2590800"/>
          <p14:tracePt t="3057" x="6451600" y="2571750"/>
          <p14:tracePt t="3074" x="6388100" y="2552700"/>
          <p14:tracePt t="3090" x="6330950" y="2552700"/>
          <p14:tracePt t="3107" x="6261100" y="2552700"/>
          <p14:tracePt t="3124" x="6178550" y="2597150"/>
          <p14:tracePt t="3140" x="6172200" y="2603500"/>
          <p14:tracePt t="3158" x="6197600" y="2603500"/>
          <p14:tracePt t="3174" x="6267450" y="2590800"/>
          <p14:tracePt t="3191" x="6299200" y="2578100"/>
          <p14:tracePt t="3207" x="6324600" y="2540000"/>
          <p14:tracePt t="3208" x="6356350" y="2495550"/>
          <p14:tracePt t="3224" x="6489700" y="2349500"/>
          <p14:tracePt t="3240" x="6699250" y="2197100"/>
          <p14:tracePt t="3257" x="7067550" y="1993900"/>
          <p14:tracePt t="3274" x="7658100" y="1758950"/>
          <p14:tracePt t="3290" x="8318500" y="1511300"/>
          <p14:tracePt t="3307" x="8813800" y="1365250"/>
          <p14:tracePt t="4191" x="9118600" y="2527300"/>
          <p14:tracePt t="4207" x="9067800" y="2501900"/>
          <p14:tracePt t="4224" x="9061450" y="2501900"/>
          <p14:tracePt t="4256" x="9036050" y="2495550"/>
          <p14:tracePt t="4272" x="9023350" y="2476500"/>
          <p14:tracePt t="4281" x="9017000" y="2470150"/>
          <p14:tracePt t="4297" x="9010650" y="2463800"/>
          <p14:tracePt t="4313" x="8991600" y="2444750"/>
          <p14:tracePt t="4408" x="8978900" y="2451100"/>
          <p14:tracePt t="4416" x="8966200" y="2463800"/>
          <p14:tracePt t="4425" x="8947150" y="2482850"/>
          <p14:tracePt t="4441" x="8921750" y="2520950"/>
          <p14:tracePt t="4457" x="8909050" y="2520950"/>
          <p14:tracePt t="4474" x="8877300" y="2540000"/>
          <p14:tracePt t="4491" x="8851900" y="2565400"/>
          <p14:tracePt t="4507" x="8839200" y="2597150"/>
          <p14:tracePt t="4524" x="8839200" y="2705100"/>
          <p14:tracePt t="4541" x="8839200" y="2825750"/>
          <p14:tracePt t="4557" x="8807450" y="2940050"/>
          <p14:tracePt t="4574" x="8782050" y="3073400"/>
          <p14:tracePt t="4591" x="8724900" y="3194050"/>
          <p14:tracePt t="4607" x="8693150" y="3238500"/>
          <p14:tracePt t="4625" x="8686800" y="3282950"/>
          <p14:tracePt t="4641" x="8686800" y="3308350"/>
          <p14:tracePt t="4657" x="8680450" y="3321050"/>
          <p14:tracePt t="4681" x="8680450" y="3327400"/>
          <p14:tracePt t="4865" x="8680450" y="3333750"/>
          <p14:tracePt t="4881" x="8680450" y="3340100"/>
          <p14:tracePt t="4897" x="8699500" y="3359150"/>
          <p14:tracePt t="4913" x="8705850" y="3365500"/>
          <p14:tracePt t="4921" x="8712200" y="3371850"/>
          <p14:tracePt t="4929" x="8750300" y="3384550"/>
          <p14:tracePt t="4941" x="8756650" y="3390900"/>
          <p14:tracePt t="4957" x="8820150" y="3397250"/>
          <p14:tracePt t="4974" x="8845550" y="3416300"/>
          <p14:tracePt t="4991" x="8896350" y="3441700"/>
          <p14:tracePt t="5008" x="8928100" y="3479800"/>
          <p14:tracePt t="5025" x="8966200" y="3581400"/>
          <p14:tracePt t="5041" x="8978900" y="3644900"/>
          <p14:tracePt t="5058" x="8985250" y="3714750"/>
          <p14:tracePt t="5074" x="8985250" y="3771900"/>
          <p14:tracePt t="5091" x="8985250" y="3816350"/>
          <p14:tracePt t="5108" x="8985250" y="3854450"/>
          <p14:tracePt t="5125" x="8985250" y="3911600"/>
          <p14:tracePt t="5141" x="8972550" y="3962400"/>
          <p14:tracePt t="5158" x="8953500" y="4044950"/>
          <p14:tracePt t="5174" x="8934450" y="4102100"/>
          <p14:tracePt t="5192" x="8915400" y="4171950"/>
          <p14:tracePt t="5208" x="8896350" y="4216400"/>
          <p14:tracePt t="5225" x="8877300" y="4267200"/>
          <p14:tracePt t="5241" x="8870950" y="4286250"/>
          <p14:tracePt t="5258" x="8870950" y="4292600"/>
          <p14:tracePt t="5361" x="8870950" y="4311650"/>
          <p14:tracePt t="5385" x="8870950" y="4318000"/>
          <p14:tracePt t="5425" x="8870950" y="4324350"/>
          <p14:tracePt t="5441" x="8870950" y="4330700"/>
          <p14:tracePt t="5457" x="8870950" y="4349750"/>
          <p14:tracePt t="5465" x="8870950" y="4356100"/>
          <p14:tracePt t="5474" x="8870950" y="4375150"/>
          <p14:tracePt t="5491" x="8851900" y="4394200"/>
          <p14:tracePt t="5508" x="8813800" y="4445000"/>
          <p14:tracePt t="5524" x="8769350" y="4489450"/>
          <p14:tracePt t="5541" x="8661400" y="4584700"/>
          <p14:tracePt t="5558" x="8547100" y="4711700"/>
          <p14:tracePt t="5574" x="8407400" y="4902200"/>
          <p14:tracePt t="5591" x="8324850" y="5029200"/>
          <p14:tracePt t="5608" x="8223250" y="5149850"/>
          <p14:tracePt t="5609" x="8216900" y="5181600"/>
          <p14:tracePt t="5625" x="8185150" y="5207000"/>
          <p14:tracePt t="5641" x="8172450" y="5226050"/>
          <p14:tracePt t="5665" x="8166100" y="5226050"/>
          <p14:tracePt t="5674" x="8140700" y="5226050"/>
          <p14:tracePt t="5691" x="8096250" y="5219700"/>
          <p14:tracePt t="5708" x="8045450" y="5156200"/>
          <p14:tracePt t="5724" x="7994650" y="5086350"/>
          <p14:tracePt t="5741" x="7905750" y="4933950"/>
          <p14:tracePt t="5758" x="7854950" y="4800600"/>
          <p14:tracePt t="5774" x="7810500" y="4692650"/>
          <p14:tracePt t="5791" x="7804150" y="4641850"/>
          <p14:tracePt t="5808" x="7810500" y="4578350"/>
          <p14:tracePt t="5825" x="7823200" y="4502150"/>
          <p14:tracePt t="5841" x="7823200" y="4470400"/>
          <p14:tracePt t="5858" x="7829550" y="4445000"/>
          <p14:tracePt t="5874" x="7854950" y="4406900"/>
          <p14:tracePt t="5891" x="7880350" y="4400550"/>
          <p14:tracePt t="5908" x="7893050" y="4394200"/>
          <p14:tracePt t="5924" x="7905750" y="4381500"/>
          <p14:tracePt t="5993" x="7931150" y="4381500"/>
          <p14:tracePt t="6009" x="7943850" y="4394200"/>
          <p14:tracePt t="6025" x="7969250" y="4438650"/>
          <p14:tracePt t="6033" x="7988300" y="4457700"/>
          <p14:tracePt t="6041" x="7994650" y="4476750"/>
          <p14:tracePt t="6058" x="8032750" y="4533900"/>
          <p14:tracePt t="6074" x="8077200" y="4591050"/>
          <p14:tracePt t="6091" x="8102600" y="4641850"/>
          <p14:tracePt t="6108" x="8140700" y="4686300"/>
          <p14:tracePt t="6124" x="8191500" y="4724400"/>
          <p14:tracePt t="6141" x="8235950" y="4775200"/>
          <p14:tracePt t="6158" x="8293100" y="4813300"/>
          <p14:tracePt t="6174" x="8318500" y="4826000"/>
          <p14:tracePt t="6191" x="8362950" y="4851400"/>
          <p14:tracePt t="6208" x="8375650" y="4870450"/>
          <p14:tracePt t="6224" x="8394700" y="4883150"/>
          <p14:tracePt t="6225" x="8401050" y="4889500"/>
          <p14:tracePt t="6241" x="8407400" y="4895850"/>
          <p14:tracePt t="6258" x="8407400" y="4908550"/>
          <p14:tracePt t="6274" x="8413750" y="4921250"/>
          <p14:tracePt t="6297" x="8413750" y="4927600"/>
          <p14:tracePt t="6425" x="8413750" y="4933950"/>
          <p14:tracePt t="6489" x="8413750" y="4927600"/>
          <p14:tracePt t="6505" x="8413750" y="4921250"/>
          <p14:tracePt t="6521" x="8413750" y="4902200"/>
          <p14:tracePt t="6529" x="8413750" y="4895850"/>
          <p14:tracePt t="6541" x="8413750" y="4883150"/>
          <p14:tracePt t="6558" x="8451850" y="4813300"/>
          <p14:tracePt t="6575" x="8515350" y="4718050"/>
          <p14:tracePt t="6591" x="8655050" y="4546600"/>
          <p14:tracePt t="6609" x="8763000" y="4356100"/>
          <p14:tracePt t="6609" x="8801100" y="4260850"/>
          <p14:tracePt t="6625" x="8851900" y="4083050"/>
          <p14:tracePt t="6641" x="8890000" y="3949700"/>
          <p14:tracePt t="6658" x="8890000" y="3905250"/>
          <p14:tracePt t="6675" x="8890000" y="3867150"/>
          <p14:tracePt t="6691" x="8883650" y="3841750"/>
          <p14:tracePt t="6708" x="8851900" y="3797300"/>
          <p14:tracePt t="6724" x="8788400" y="3740150"/>
          <p14:tracePt t="6741" x="8724900" y="3676650"/>
          <p14:tracePt t="6758" x="8648700" y="3613150"/>
          <p14:tracePt t="6775" x="8591550" y="3562350"/>
          <p14:tracePt t="6791" x="8515350" y="3530600"/>
          <p14:tracePt t="6808" x="8470900" y="3492500"/>
          <p14:tracePt t="6809" x="8458200" y="3486150"/>
          <p14:tracePt t="6825" x="8426450" y="3467100"/>
          <p14:tracePt t="6841" x="8413750" y="3454400"/>
          <p14:tracePt t="6858" x="8388350" y="3422650"/>
          <p14:tracePt t="6875" x="8356600" y="3416300"/>
          <p14:tracePt t="6891" x="8324850" y="3416300"/>
          <p14:tracePt t="6908" x="8318500" y="3416300"/>
          <p14:tracePt t="6925" x="8299450" y="3416300"/>
          <p14:tracePt t="6941" x="8286750" y="3416300"/>
          <p14:tracePt t="6958" x="8267700" y="3435350"/>
          <p14:tracePt t="6975" x="8261350" y="3460750"/>
          <p14:tracePt t="6991" x="8255000" y="3479800"/>
          <p14:tracePt t="7008" x="8255000" y="3505200"/>
          <p14:tracePt t="7025" x="8255000" y="3543300"/>
          <p14:tracePt t="7041" x="8255000" y="3562350"/>
          <p14:tracePt t="7058" x="8255000" y="3575050"/>
          <p14:tracePt t="7075" x="8255000" y="3581400"/>
          <p14:tracePt t="7091" x="8255000" y="3600450"/>
          <p14:tracePt t="7108" x="8255000" y="3625850"/>
          <p14:tracePt t="7305" x="8255000" y="3613150"/>
          <p14:tracePt t="7313" x="8242300" y="3575050"/>
          <p14:tracePt t="7325" x="8210550" y="3530600"/>
          <p14:tracePt t="7341" x="8153400" y="3422650"/>
          <p14:tracePt t="7358" x="8051800" y="3302000"/>
          <p14:tracePt t="7375" x="7950200" y="3143250"/>
          <p14:tracePt t="7391" x="7829550" y="2971800"/>
          <p14:tracePt t="7408" x="7696200" y="2806700"/>
          <p14:tracePt t="7409" x="7639050" y="2717800"/>
          <p14:tracePt t="7425" x="7543800" y="2590800"/>
          <p14:tracePt t="7441" x="7499350" y="2533650"/>
          <p14:tracePt t="7458" x="7473950" y="2508250"/>
          <p14:tracePt t="7817" x="7473950" y="2514600"/>
          <p14:tracePt t="7833" x="7473950" y="2520950"/>
          <p14:tracePt t="7849" x="7473950" y="2527300"/>
          <p14:tracePt t="7905" x="7473950" y="2546350"/>
          <p14:tracePt t="7929" x="7473950" y="2552700"/>
          <p14:tracePt t="7937" x="7473950" y="2559050"/>
          <p14:tracePt t="7953" x="7473950" y="2565400"/>
          <p14:tracePt t="7961" x="7473950" y="2584450"/>
          <p14:tracePt t="7975" x="7473950" y="2590800"/>
          <p14:tracePt t="7992" x="7473950" y="2622550"/>
          <p14:tracePt t="8008" x="7473950" y="2647950"/>
          <p14:tracePt t="8026" x="7473950" y="2724150"/>
          <p14:tracePt t="8042" x="7473950" y="2781300"/>
          <p14:tracePt t="8058" x="7473950" y="2870200"/>
          <p14:tracePt t="8075" x="7473950" y="2965450"/>
          <p14:tracePt t="8092" x="7473950" y="3086100"/>
          <p14:tracePt t="8108" x="7473950" y="3244850"/>
          <p14:tracePt t="8125" x="7410450" y="3448050"/>
          <p14:tracePt t="8142" x="7264400" y="3702050"/>
          <p14:tracePt t="8158" x="7092950" y="3962400"/>
          <p14:tracePt t="8175" x="6877050" y="4191000"/>
          <p14:tracePt t="8192" x="6635750" y="4406900"/>
          <p14:tracePt t="8208" x="6394450" y="4572000"/>
          <p14:tracePt t="8225" x="6089650" y="4768850"/>
          <p14:tracePt t="8242" x="5918200" y="4876800"/>
          <p14:tracePt t="8258" x="5765800" y="4953000"/>
          <p14:tracePt t="8275" x="5562600" y="5029200"/>
          <p14:tracePt t="8292" x="5403850" y="5041900"/>
          <p14:tracePt t="8308" x="5264150" y="5041900"/>
          <p14:tracePt t="8325" x="5194300" y="5041900"/>
          <p14:tracePt t="8342" x="5099050" y="4959350"/>
          <p14:tracePt t="8358" x="5003800" y="4864100"/>
          <p14:tracePt t="8375" x="4908550" y="4743450"/>
          <p14:tracePt t="8392" x="4832350" y="4603750"/>
          <p14:tracePt t="8408" x="4806950" y="4508500"/>
          <p14:tracePt t="8425" x="4768850" y="4368800"/>
          <p14:tracePt t="8442" x="4768850" y="4305300"/>
          <p14:tracePt t="8458" x="4768850" y="4222750"/>
          <p14:tracePt t="8475" x="4768850" y="4146550"/>
          <p14:tracePt t="8492" x="4781550" y="4064000"/>
          <p14:tracePt t="8509" x="4813300" y="4000500"/>
          <p14:tracePt t="8525" x="4838700" y="3930650"/>
          <p14:tracePt t="8542" x="4857750" y="3911600"/>
          <p14:tracePt t="8559" x="4857750" y="3892550"/>
          <p14:tracePt t="8575" x="4864100" y="3879850"/>
          <p14:tracePt t="8617" x="4883150" y="3873500"/>
          <p14:tracePt t="8665" x="4883150" y="3879850"/>
          <p14:tracePt t="8673" x="4883150" y="3898900"/>
          <p14:tracePt t="8682" x="4883150" y="3937000"/>
          <p14:tracePt t="8692" x="4883150" y="3956050"/>
          <p14:tracePt t="8708" x="4883150" y="4000500"/>
          <p14:tracePt t="8725" x="4876800" y="4064000"/>
          <p14:tracePt t="8742" x="4876800" y="4108450"/>
          <p14:tracePt t="8758" x="4876800" y="4152900"/>
          <p14:tracePt t="8776" x="4876800" y="4197350"/>
          <p14:tracePt t="8792" x="4876800" y="4254500"/>
          <p14:tracePt t="8808" x="4876800" y="4311650"/>
          <p14:tracePt t="8826" x="4876800" y="4381500"/>
          <p14:tracePt t="8842" x="4876800" y="4438650"/>
          <p14:tracePt t="8858" x="4876800" y="4483100"/>
          <p14:tracePt t="8875" x="4876800" y="4527550"/>
          <p14:tracePt t="8892" x="4876800" y="4559300"/>
          <p14:tracePt t="8908" x="4876800" y="4572000"/>
          <p14:tracePt t="8925" x="4876800" y="4610100"/>
          <p14:tracePt t="8942" x="4876800" y="4616450"/>
          <p14:tracePt t="8958" x="4876800" y="4635500"/>
          <p14:tracePt t="8975" x="4870450" y="4648200"/>
          <p14:tracePt t="8992" x="4870450" y="4660900"/>
          <p14:tracePt t="9009" x="4870450" y="4679950"/>
          <p14:tracePt t="9025" x="4864100" y="4711700"/>
          <p14:tracePt t="9042" x="4851400" y="4737100"/>
          <p14:tracePt t="9059" x="4826000" y="4775200"/>
          <p14:tracePt t="9075" x="4806950" y="4832350"/>
          <p14:tracePt t="9092" x="4781550" y="4876800"/>
          <p14:tracePt t="9108" x="4730750" y="4978400"/>
          <p14:tracePt t="9125" x="4692650" y="5048250"/>
          <p14:tracePt t="9142" x="4622800" y="5149850"/>
          <p14:tracePt t="9158" x="4546600" y="5232400"/>
          <p14:tracePt t="9175" x="4438650" y="5302250"/>
          <p14:tracePt t="9192" x="4368800" y="5327650"/>
          <p14:tracePt t="9208" x="4267200" y="5372100"/>
          <p14:tracePt t="9225" x="4152900" y="5422900"/>
          <p14:tracePt t="9226" x="4064000" y="5435600"/>
          <p14:tracePt t="9242" x="3911600" y="5473700"/>
          <p14:tracePt t="9258" x="3740150" y="5473700"/>
          <p14:tracePt t="9275" x="3600450" y="5473700"/>
          <p14:tracePt t="9292" x="3517900" y="5473700"/>
          <p14:tracePt t="9309" x="3460750" y="5461000"/>
          <p14:tracePt t="9325" x="3416300" y="5429250"/>
          <p14:tracePt t="9342" x="3378200" y="5403850"/>
          <p14:tracePt t="9359" x="3365500" y="5378450"/>
          <p14:tracePt t="9375" x="3352800" y="5346700"/>
          <p14:tracePt t="9392" x="3346450" y="5321300"/>
          <p14:tracePt t="9409" x="3340100" y="5295900"/>
          <p14:tracePt t="9425" x="3340100" y="5276850"/>
          <p14:tracePt t="9442" x="3340100" y="5270500"/>
          <p14:tracePt t="9466" x="3340100" y="5257800"/>
          <p14:tracePt t="9490" x="3340100" y="5251450"/>
          <p14:tracePt t="9498" x="3346450" y="5251450"/>
          <p14:tracePt t="9509" x="3384550" y="5264150"/>
          <p14:tracePt t="9525" x="3416300" y="5289550"/>
          <p14:tracePt t="9542" x="3473450" y="5340350"/>
          <p14:tracePt t="9559" x="3524250" y="5378450"/>
          <p14:tracePt t="9575" x="3581400" y="5416550"/>
          <p14:tracePt t="9592" x="3619500" y="5435600"/>
          <p14:tracePt t="9609" x="3657600" y="5473700"/>
          <p14:tracePt t="9625" x="3695700" y="5505450"/>
          <p14:tracePt t="9642" x="3752850" y="5543550"/>
          <p14:tracePt t="9659" x="3778250" y="5568950"/>
          <p14:tracePt t="9675" x="3803650" y="5594350"/>
          <p14:tracePt t="9692" x="3816350" y="5607050"/>
          <p14:tracePt t="9709" x="3841750" y="5632450"/>
          <p14:tracePt t="9725" x="3860800" y="5645150"/>
          <p14:tracePt t="9742" x="3873500" y="5664200"/>
          <p14:tracePt t="9759" x="3879850" y="5670550"/>
          <p14:tracePt t="9775" x="3898900" y="5683250"/>
          <p14:tracePt t="9792" x="3905250" y="5683250"/>
          <p14:tracePt t="9809" x="3911600" y="5689600"/>
          <p14:tracePt t="9826" x="3937000" y="5689600"/>
          <p14:tracePt t="9842" x="3956050" y="5708650"/>
          <p14:tracePt t="9859" x="3981450" y="5708650"/>
          <p14:tracePt t="9875" x="4025900" y="5715000"/>
          <p14:tracePt t="9892" x="4108450" y="5715000"/>
          <p14:tracePt t="9909" x="4197350" y="5715000"/>
          <p14:tracePt t="9925" x="4324350" y="5715000"/>
          <p14:tracePt t="9942" x="4464050" y="5715000"/>
          <p14:tracePt t="9959" x="4603750" y="5715000"/>
          <p14:tracePt t="9976" x="4711700" y="5715000"/>
          <p14:tracePt t="9992" x="4794250" y="5708650"/>
          <p14:tracePt t="10009" x="4864100" y="5702300"/>
          <p14:tracePt t="10026" x="4902200" y="5695950"/>
          <p14:tracePt t="10042" x="4908550" y="5695950"/>
          <p14:tracePt t="10059" x="4933950" y="5683250"/>
          <p14:tracePt t="10075" x="4940300" y="5683250"/>
          <p14:tracePt t="10092" x="4965700" y="5664200"/>
          <p14:tracePt t="10109" x="4972050" y="5664200"/>
          <p14:tracePt t="10125" x="4978400" y="5651500"/>
          <p14:tracePt t="10154" x="4991100" y="5651500"/>
          <p14:tracePt t="10162" x="5003800" y="5651500"/>
          <p14:tracePt t="10175" x="5010150" y="5651500"/>
          <p14:tracePt t="10192" x="5029200" y="5651500"/>
          <p14:tracePt t="10209" x="5092700" y="5651500"/>
          <p14:tracePt t="10225" x="5162550" y="5619750"/>
          <p14:tracePt t="10226" x="5238750" y="5594350"/>
          <p14:tracePt t="10242" x="5422900" y="5518150"/>
          <p14:tracePt t="10259" x="5645150" y="5422900"/>
          <p14:tracePt t="10276" x="5911850" y="5308600"/>
          <p14:tracePt t="10292" x="6165850" y="5194300"/>
          <p14:tracePt t="10309" x="6356350" y="5099050"/>
          <p14:tracePt t="10325" x="6508750" y="4997450"/>
          <p14:tracePt t="10342" x="6597650" y="4953000"/>
          <p14:tracePt t="10359" x="6635750" y="4914900"/>
          <p14:tracePt t="10375" x="6648450" y="4889500"/>
          <p14:tracePt t="10392" x="6667500" y="4864100"/>
          <p14:tracePt t="10409" x="6673850" y="4819650"/>
          <p14:tracePt t="10426" x="6686550" y="4775200"/>
          <p14:tracePt t="10442" x="6705600" y="4730750"/>
          <p14:tracePt t="10459" x="6705600" y="4673600"/>
          <p14:tracePt t="10476" x="6711950" y="4629150"/>
          <p14:tracePt t="10493" x="6711950" y="4584700"/>
          <p14:tracePt t="10509" x="6711950" y="4552950"/>
          <p14:tracePt t="10525" x="6711950" y="4533900"/>
          <p14:tracePt t="10542" x="6711950" y="4514850"/>
          <p14:tracePt t="10562" x="6711950" y="4508500"/>
          <p14:tracePt t="10594" x="6711950" y="4495800"/>
          <p14:tracePt t="10618" x="6711950" y="4483100"/>
          <p14:tracePt t="10626" x="6711950" y="4476750"/>
          <p14:tracePt t="10642" x="6711950" y="4470400"/>
          <p14:tracePt t="10682" x="6711950" y="4457700"/>
          <p14:tracePt t="10698" x="6711950" y="4451350"/>
          <p14:tracePt t="10794" x="6699250" y="4457700"/>
          <p14:tracePt t="10802" x="6686550" y="4470400"/>
          <p14:tracePt t="10810" x="6654800" y="4502150"/>
          <p14:tracePt t="10826" x="6642100" y="4546600"/>
          <p14:tracePt t="10842" x="6610350" y="4629150"/>
          <p14:tracePt t="10859" x="6496050" y="4756150"/>
          <p14:tracePt t="10876" x="6292850" y="4838700"/>
          <p14:tracePt t="10892" x="5911850" y="4927600"/>
          <p14:tracePt t="10909" x="5530850" y="4991100"/>
          <p14:tracePt t="10925" x="5378450" y="5029200"/>
          <p14:tracePt t="10942" x="5334000" y="5041900"/>
          <p14:tracePt t="10960" x="5327650" y="5041900"/>
          <p14:tracePt t="11106" x="5289550" y="5041900"/>
          <p14:tracePt t="11114" x="5295900" y="4978400"/>
          <p14:tracePt t="11126" x="5238750" y="4914900"/>
          <p14:tracePt t="11142" x="5149850" y="4775200"/>
          <p14:tracePt t="11159" x="5149850" y="4699000"/>
          <p14:tracePt t="11176" x="5149850" y="4641850"/>
          <p14:tracePt t="11192" x="5181600" y="4521200"/>
          <p14:tracePt t="11209" x="5245100" y="4368800"/>
          <p14:tracePt t="11227" x="5391150" y="4083050"/>
          <p14:tracePt t="11243" x="5499100" y="3911600"/>
          <p14:tracePt t="11259" x="5588000" y="3771900"/>
          <p14:tracePt t="11276" x="5664200" y="3683000"/>
          <p14:tracePt t="11292" x="5727700" y="3619500"/>
          <p14:tracePt t="11309" x="5772150" y="3575050"/>
          <p14:tracePt t="11326" x="5791200" y="3549650"/>
          <p14:tracePt t="11342" x="5822950" y="3517900"/>
          <p14:tracePt t="11359" x="5842000" y="3492500"/>
          <p14:tracePt t="11376" x="5867400" y="3454400"/>
          <p14:tracePt t="11392" x="5892800" y="3397250"/>
          <p14:tracePt t="11409" x="5911850" y="3365500"/>
          <p14:tracePt t="11426" x="5949950" y="3302000"/>
          <p14:tracePt t="11442" x="5956300" y="3263900"/>
          <p14:tracePt t="11459" x="5969000" y="3225800"/>
          <p14:tracePt t="11476" x="5969000" y="3175000"/>
          <p14:tracePt t="11492" x="5975350" y="3130550"/>
          <p14:tracePt t="11509" x="5975350" y="3067050"/>
          <p14:tracePt t="11526" x="5975350" y="3009900"/>
          <p14:tracePt t="11542" x="5975350" y="2940050"/>
          <p14:tracePt t="11559" x="5975350" y="2851150"/>
          <p14:tracePt t="11576" x="6000750" y="2755900"/>
          <p14:tracePt t="11592" x="6019800" y="2641600"/>
          <p14:tracePt t="11609" x="6057900" y="2527300"/>
          <p14:tracePt t="11626" x="6089650" y="2393950"/>
          <p14:tracePt t="11642" x="6115050" y="2349500"/>
          <p14:tracePt t="11659" x="6121400" y="2324100"/>
          <p14:tracePt t="11676" x="6121400" y="2311400"/>
          <p14:tracePt t="11693" x="6121400" y="2286000"/>
          <p14:tracePt t="11709" x="6121400" y="2279650"/>
          <p14:tracePt t="11726" x="6121400" y="2254250"/>
          <p14:tracePt t="11742" x="6121400" y="2247900"/>
          <p14:tracePt t="11759" x="6121400" y="2222500"/>
          <p14:tracePt t="11776" x="6102350" y="2209800"/>
          <p14:tracePt t="11792" x="6089650" y="2197100"/>
          <p14:tracePt t="11809" x="6064250" y="2159000"/>
          <p14:tracePt t="11826" x="6032500" y="2108200"/>
          <p14:tracePt t="11842" x="6026150" y="2076450"/>
          <p14:tracePt t="11859" x="6013450" y="2051050"/>
          <p14:tracePt t="11876" x="6000750" y="2032000"/>
          <p14:tracePt t="11893" x="5994400" y="2006600"/>
          <p14:tracePt t="11909" x="5981700" y="1993900"/>
          <p14:tracePt t="11926" x="5975350" y="1974850"/>
          <p14:tracePt t="11942" x="5962650" y="1955800"/>
          <p14:tracePt t="11959" x="5956300" y="1949450"/>
          <p14:tracePt t="11978" x="5949950" y="1943100"/>
          <p14:tracePt t="11993" x="5937250" y="1924050"/>
          <p14:tracePt t="12009" x="5918200" y="1917700"/>
          <p14:tracePt t="12026" x="5911850" y="1911350"/>
          <p14:tracePt t="12042" x="5905500" y="1905000"/>
          <p14:tracePt t="12059" x="5873750" y="1885950"/>
          <p14:tracePt t="12076" x="5867400" y="1879600"/>
          <p14:tracePt t="12092" x="5848350" y="1879600"/>
          <p14:tracePt t="12109" x="5835650" y="1873250"/>
          <p14:tracePt t="12126" x="5810250" y="1866900"/>
          <p14:tracePt t="12142" x="5759450" y="1835150"/>
          <p14:tracePt t="12159" x="5715000" y="1828800"/>
          <p14:tracePt t="12176" x="5657850" y="1797050"/>
          <p14:tracePt t="12193" x="5600700" y="1790700"/>
          <p14:tracePt t="12209" x="5530850" y="1778000"/>
          <p14:tracePt t="12226" x="5403850" y="1771650"/>
          <p14:tracePt t="12243" x="5289550" y="1746250"/>
          <p14:tracePt t="12259" x="5187950" y="1746250"/>
          <p14:tracePt t="12276" x="5073650" y="1733550"/>
          <p14:tracePt t="12293" x="4953000" y="1733550"/>
          <p14:tracePt t="12309" x="4857750" y="1733550"/>
          <p14:tracePt t="12326" x="4756150" y="1733550"/>
          <p14:tracePt t="12343" x="4660900" y="1733550"/>
          <p14:tracePt t="12359" x="4572000" y="1733550"/>
          <p14:tracePt t="12376" x="4489450" y="1733550"/>
          <p14:tracePt t="12393" x="4413250" y="1733550"/>
          <p14:tracePt t="12410" x="4330700" y="1733550"/>
          <p14:tracePt t="12426" x="4273550" y="1733550"/>
          <p14:tracePt t="12443" x="4229100" y="1739900"/>
          <p14:tracePt t="12459" x="4197350" y="1739900"/>
          <p14:tracePt t="12476" x="4152900" y="1746250"/>
          <p14:tracePt t="12493" x="4127500" y="1752600"/>
          <p14:tracePt t="12509" x="4095750" y="1752600"/>
          <p14:tracePt t="12526" x="4064000" y="1758950"/>
          <p14:tracePt t="12543" x="4044950" y="1758950"/>
          <p14:tracePt t="12559" x="4013200" y="1784350"/>
          <p14:tracePt t="12576" x="3981450" y="1797050"/>
          <p14:tracePt t="12593" x="3937000" y="1809750"/>
          <p14:tracePt t="12609" x="3911600" y="1828800"/>
          <p14:tracePt t="12626" x="3860800" y="1866900"/>
          <p14:tracePt t="12643" x="3835400" y="1879600"/>
          <p14:tracePt t="12660" x="3797300" y="1885950"/>
          <p14:tracePt t="12676" x="3778250" y="1911350"/>
          <p14:tracePt t="12693" x="3752850" y="1930400"/>
          <p14:tracePt t="12709" x="3708400" y="1949450"/>
          <p14:tracePt t="12726" x="3689350" y="1955800"/>
          <p14:tracePt t="12743" x="3676650" y="1962150"/>
          <p14:tracePt t="12759" x="3644900" y="1974850"/>
          <p14:tracePt t="12776" x="3625850" y="1981200"/>
          <p14:tracePt t="12793" x="3600450" y="1993900"/>
          <p14:tracePt t="12809" x="3543300" y="2012950"/>
          <p14:tracePt t="12826" x="3492500" y="2051050"/>
          <p14:tracePt t="12843" x="3448050" y="2082800"/>
          <p14:tracePt t="12859" x="3384550" y="2127250"/>
          <p14:tracePt t="12876" x="3314700" y="2171700"/>
          <p14:tracePt t="12893" x="3276600" y="2197100"/>
          <p14:tracePt t="12909" x="3232150" y="2222500"/>
          <p14:tracePt t="12926" x="3219450" y="2241550"/>
          <p14:tracePt t="12943" x="3175000" y="2266950"/>
          <p14:tracePt t="12959" x="3149600" y="2279650"/>
          <p14:tracePt t="12976" x="3117850" y="2317750"/>
          <p14:tracePt t="12993" x="3098800" y="2336800"/>
          <p14:tracePt t="13009" x="3073400" y="2362200"/>
          <p14:tracePt t="13026" x="3016250" y="2406650"/>
          <p14:tracePt t="13043" x="3003550" y="2419350"/>
          <p14:tracePt t="13059" x="2971800" y="2451100"/>
          <p14:tracePt t="13076" x="2946400" y="2476500"/>
          <p14:tracePt t="13093" x="2908300" y="2514600"/>
          <p14:tracePt t="13109" x="2882900" y="2540000"/>
          <p14:tracePt t="13126" x="2851150" y="2571750"/>
          <p14:tracePt t="13143" x="2819400" y="2603500"/>
          <p14:tracePt t="13160" x="2794000" y="2628900"/>
          <p14:tracePt t="13176" x="2755900" y="2667000"/>
          <p14:tracePt t="13193" x="2717800" y="2692400"/>
          <p14:tracePt t="13209" x="2692400" y="2743200"/>
          <p14:tracePt t="13226" x="2641600" y="2851150"/>
          <p14:tracePt t="13243" x="2622550" y="2908300"/>
          <p14:tracePt t="13259" x="2603500" y="2959100"/>
          <p14:tracePt t="13276" x="2584450" y="3048000"/>
          <p14:tracePt t="13293" x="2546350" y="3149600"/>
          <p14:tracePt t="13309" x="2540000" y="3244850"/>
          <p14:tracePt t="13326" x="2527300" y="3333750"/>
          <p14:tracePt t="13343" x="2527300" y="3416300"/>
          <p14:tracePt t="13359" x="2508250" y="3498850"/>
          <p14:tracePt t="13376" x="2495550" y="3568700"/>
          <p14:tracePt t="13393" x="2489200" y="3619500"/>
          <p14:tracePt t="13410" x="2476500" y="3689350"/>
          <p14:tracePt t="13410" x="2476500" y="3714750"/>
          <p14:tracePt t="13426" x="2476500" y="3759200"/>
          <p14:tracePt t="13443" x="2476500" y="3829050"/>
          <p14:tracePt t="13459" x="2476500" y="3873500"/>
          <p14:tracePt t="13476" x="2476500" y="3917950"/>
          <p14:tracePt t="13493" x="2476500" y="3956050"/>
          <p14:tracePt t="13509" x="2476500" y="3981450"/>
          <p14:tracePt t="13526" x="2476500" y="4044950"/>
          <p14:tracePt t="13543" x="2476500" y="4102100"/>
          <p14:tracePt t="13560" x="2476500" y="4159250"/>
          <p14:tracePt t="13576" x="2476500" y="4210050"/>
          <p14:tracePt t="13593" x="2476500" y="4279900"/>
          <p14:tracePt t="13610" x="2476500" y="4324350"/>
          <p14:tracePt t="13626" x="2482850" y="4419600"/>
          <p14:tracePt t="13643" x="2514600" y="4489450"/>
          <p14:tracePt t="13660" x="2520950" y="4552950"/>
          <p14:tracePt t="13676" x="2552700" y="4635500"/>
          <p14:tracePt t="13693" x="2571750" y="4718050"/>
          <p14:tracePt t="13710" x="2584450" y="4775200"/>
          <p14:tracePt t="13726" x="2609850" y="4832350"/>
          <p14:tracePt t="13743" x="2628900" y="4902200"/>
          <p14:tracePt t="13760" x="2660650" y="4946650"/>
          <p14:tracePt t="13776" x="2679700" y="4984750"/>
          <p14:tracePt t="13793" x="2711450" y="5048250"/>
          <p14:tracePt t="13810" x="2743200" y="5099050"/>
          <p14:tracePt t="13826" x="2768600" y="5162550"/>
          <p14:tracePt t="13843" x="2806700" y="5207000"/>
          <p14:tracePt t="13859" x="2857500" y="5283200"/>
          <p14:tracePt t="13876" x="2895600" y="5327650"/>
          <p14:tracePt t="13893" x="2921000" y="5359400"/>
          <p14:tracePt t="13910" x="2959100" y="5397500"/>
          <p14:tracePt t="13926" x="2984500" y="5435600"/>
          <p14:tracePt t="13943" x="3022600" y="5473700"/>
          <p14:tracePt t="13960" x="3073400" y="5518150"/>
          <p14:tracePt t="13976" x="3098800" y="5556250"/>
          <p14:tracePt t="13993" x="3143250" y="5600700"/>
          <p14:tracePt t="14010" x="3194050" y="5651500"/>
          <p14:tracePt t="14027" x="3282950" y="5721350"/>
          <p14:tracePt t="14043" x="3346450" y="5772150"/>
          <p14:tracePt t="14060" x="3378200" y="5797550"/>
          <p14:tracePt t="14076" x="3467100" y="5848350"/>
          <p14:tracePt t="14093" x="3505200" y="5880100"/>
          <p14:tracePt t="14110" x="3549650" y="5918200"/>
          <p14:tracePt t="14127" x="3606800" y="5937250"/>
          <p14:tracePt t="14144" x="3619500" y="5943600"/>
          <p14:tracePt t="14160" x="3663950" y="5962650"/>
          <p14:tracePt t="14176" x="3702050" y="5975350"/>
          <p14:tracePt t="14193" x="3765550" y="5994400"/>
          <p14:tracePt t="14210" x="3822700" y="6026150"/>
          <p14:tracePt t="14226" x="3930650" y="6057900"/>
          <p14:tracePt t="14243" x="4025900" y="6076950"/>
          <p14:tracePt t="14260" x="4140200" y="6115050"/>
          <p14:tracePt t="14276" x="4273550" y="6146800"/>
          <p14:tracePt t="14293" x="4400550" y="6172200"/>
          <p14:tracePt t="14310" x="4514850" y="6184900"/>
          <p14:tracePt t="14326" x="4629150" y="6203950"/>
          <p14:tracePt t="14343" x="4756150" y="6229350"/>
          <p14:tracePt t="14360" x="4845050" y="6242050"/>
          <p14:tracePt t="14376" x="4927600" y="6254750"/>
          <p14:tracePt t="14393" x="4984750" y="6254750"/>
          <p14:tracePt t="14410" x="5048250" y="6254750"/>
          <p14:tracePt t="14411" x="5086350" y="6254750"/>
          <p14:tracePt t="14427" x="5143500" y="6254750"/>
          <p14:tracePt t="14443" x="5219700" y="6254750"/>
          <p14:tracePt t="14460" x="5289550" y="6254750"/>
          <p14:tracePt t="14476" x="5378450" y="6254750"/>
          <p14:tracePt t="14493" x="5467350" y="6254750"/>
          <p14:tracePt t="14510" x="5537200" y="6254750"/>
          <p14:tracePt t="14526" x="5651500" y="6223000"/>
          <p14:tracePt t="14543" x="5727700" y="6223000"/>
          <p14:tracePt t="14560" x="5797550" y="6203950"/>
          <p14:tracePt t="14576" x="5867400" y="6178550"/>
          <p14:tracePt t="14593" x="5924550" y="6172200"/>
          <p14:tracePt t="14610" x="5969000" y="6159500"/>
          <p14:tracePt t="14627" x="6026150" y="6134100"/>
          <p14:tracePt t="14643" x="6057900" y="6121400"/>
          <p14:tracePt t="14660" x="6102350" y="6089650"/>
          <p14:tracePt t="14676" x="6146800" y="6064250"/>
          <p14:tracePt t="14693" x="6210300" y="6013450"/>
          <p14:tracePt t="14710" x="6242050" y="5988050"/>
          <p14:tracePt t="14726" x="6305550" y="5937250"/>
          <p14:tracePt t="14743" x="6324600" y="5911850"/>
          <p14:tracePt t="14760" x="6362700" y="5854700"/>
          <p14:tracePt t="14776" x="6394450" y="5810250"/>
          <p14:tracePt t="14793" x="6413500" y="5778500"/>
          <p14:tracePt t="14810" x="6451600" y="5727700"/>
          <p14:tracePt t="14827" x="6496050" y="5670550"/>
          <p14:tracePt t="14843" x="6534150" y="5626100"/>
          <p14:tracePt t="14860" x="6546850" y="5607050"/>
          <p14:tracePt t="14877" x="6565900" y="5562600"/>
          <p14:tracePt t="14893" x="6584950" y="5524500"/>
          <p14:tracePt t="14910" x="6591300" y="5486400"/>
          <p14:tracePt t="14926" x="6623050" y="5441950"/>
          <p14:tracePt t="14943" x="6642100" y="5384800"/>
          <p14:tracePt t="14960" x="6661150" y="5327650"/>
          <p14:tracePt t="14977" x="6673850" y="5232400"/>
          <p14:tracePt t="14993" x="6686550" y="5143500"/>
          <p14:tracePt t="15010" x="6686550" y="5048250"/>
          <p14:tracePt t="15027" x="6686550" y="4933950"/>
          <p14:tracePt t="15043" x="6686550" y="4876800"/>
          <p14:tracePt t="15060" x="6686550" y="4800600"/>
          <p14:tracePt t="15076" x="6686550" y="4743450"/>
          <p14:tracePt t="15093" x="6686550" y="4667250"/>
          <p14:tracePt t="15111" x="6686550" y="4597400"/>
          <p14:tracePt t="15127" x="6667500" y="4502150"/>
          <p14:tracePt t="15143" x="6654800" y="4394200"/>
          <p14:tracePt t="15160" x="6648450" y="4298950"/>
          <p14:tracePt t="15177" x="6635750" y="4241800"/>
          <p14:tracePt t="15193" x="6635750" y="4184650"/>
          <p14:tracePt t="15210" x="6610350" y="4140200"/>
          <p14:tracePt t="15227" x="6591300" y="4064000"/>
          <p14:tracePt t="15243" x="6572250" y="4006850"/>
          <p14:tracePt t="15260" x="6553200" y="3949700"/>
          <p14:tracePt t="15276" x="6540500" y="3905250"/>
          <p14:tracePt t="15293" x="6521450" y="3848100"/>
          <p14:tracePt t="15310" x="6502400" y="3765550"/>
          <p14:tracePt t="15327" x="6496050" y="3746500"/>
          <p14:tracePt t="15343" x="6464300" y="3676650"/>
          <p14:tracePt t="15360" x="6445250" y="3632200"/>
          <p14:tracePt t="15377" x="6419850" y="3587750"/>
          <p14:tracePt t="15393" x="6375400" y="3511550"/>
          <p14:tracePt t="15410" x="6356350" y="3479800"/>
          <p14:tracePt t="15427" x="6324600" y="3429000"/>
          <p14:tracePt t="15443" x="6305550" y="3390900"/>
          <p14:tracePt t="15460" x="6280150" y="3352800"/>
          <p14:tracePt t="15477" x="6273800" y="3333750"/>
          <p14:tracePt t="15493" x="6248400" y="3289300"/>
          <p14:tracePt t="15510" x="6229350" y="3251200"/>
          <p14:tracePt t="15527" x="6191250" y="3194050"/>
          <p14:tracePt t="15543" x="6178550" y="3149600"/>
          <p14:tracePt t="15560" x="6134100" y="3067050"/>
          <p14:tracePt t="15577" x="6096000" y="3003550"/>
          <p14:tracePt t="15593" x="6076950" y="2959100"/>
          <p14:tracePt t="15611" x="6019800" y="2857500"/>
          <p14:tracePt t="15627" x="5988050" y="2806700"/>
          <p14:tracePt t="15643" x="5969000" y="2762250"/>
          <p14:tracePt t="15660" x="5943600" y="2724150"/>
          <p14:tracePt t="15677" x="5924550" y="2692400"/>
          <p14:tracePt t="15693" x="5899150" y="2667000"/>
          <p14:tracePt t="15710" x="5880100" y="2635250"/>
          <p14:tracePt t="15727" x="5867400" y="2616200"/>
          <p14:tracePt t="15743" x="5848350" y="2597150"/>
          <p14:tracePt t="15760" x="5835650" y="2578100"/>
          <p14:tracePt t="15777" x="5810250" y="2540000"/>
          <p14:tracePt t="15793" x="5791200" y="2508250"/>
          <p14:tracePt t="15810" x="5765800" y="2489200"/>
          <p14:tracePt t="15828" x="5740400" y="2463800"/>
          <p14:tracePt t="15844" x="5727700" y="2451100"/>
          <p14:tracePt t="15860" x="5689600" y="2425700"/>
          <p14:tracePt t="15877" x="5670550" y="2406650"/>
          <p14:tracePt t="15893" x="5638800" y="2374900"/>
          <p14:tracePt t="15910" x="5613400" y="2336800"/>
          <p14:tracePt t="15927" x="5600700" y="2324100"/>
          <p14:tracePt t="15943" x="5575300" y="2298700"/>
          <p14:tracePt t="15960" x="5562600" y="2279650"/>
          <p14:tracePt t="15977" x="5543550" y="2266950"/>
          <p14:tracePt t="15993" x="5530850" y="2254250"/>
          <p14:tracePt t="16010" x="5511800" y="2241550"/>
          <p14:tracePt t="16027" x="5499100" y="2216150"/>
          <p14:tracePt t="16043" x="5486400" y="2209800"/>
          <p14:tracePt t="16061" x="5467350" y="2203450"/>
          <p14:tracePt t="16077" x="5448300" y="2197100"/>
          <p14:tracePt t="16099" x="5441950" y="2184400"/>
          <p14:tracePt t="16323" x="5441950" y="2190750"/>
          <p14:tracePt t="16331" x="5441950" y="2197100"/>
          <p14:tracePt t="16344" x="5454650" y="2235200"/>
          <p14:tracePt t="16360" x="5461000" y="2273300"/>
          <p14:tracePt t="16377" x="5518150" y="2387600"/>
          <p14:tracePt t="16394" x="5543550" y="2501900"/>
          <p14:tracePt t="16410" x="5575300" y="2635250"/>
          <p14:tracePt t="16427" x="5651500" y="2876550"/>
          <p14:tracePt t="16443" x="5708650" y="3073400"/>
          <p14:tracePt t="16460" x="5772150" y="3276600"/>
          <p14:tracePt t="16477" x="5842000" y="3524250"/>
          <p14:tracePt t="16493" x="5854700" y="3683000"/>
          <p14:tracePt t="16510" x="5892800" y="3848100"/>
          <p14:tracePt t="16527" x="5905500" y="3962400"/>
          <p14:tracePt t="16543" x="5911850" y="4051300"/>
          <p14:tracePt t="16560" x="5911850" y="4121150"/>
          <p14:tracePt t="16577" x="5911850" y="4171950"/>
          <p14:tracePt t="16593" x="5911850" y="4254500"/>
          <p14:tracePt t="16610" x="5911850" y="4305300"/>
          <p14:tracePt t="16628" x="5880100" y="4419600"/>
          <p14:tracePt t="16644" x="5835650" y="4508500"/>
          <p14:tracePt t="16660" x="5816600" y="4578350"/>
          <p14:tracePt t="16677" x="5772150" y="4648200"/>
          <p14:tracePt t="16694" x="5727700" y="4705350"/>
          <p14:tracePt t="16710" x="5676900" y="4768850"/>
          <p14:tracePt t="16727" x="5638800" y="4826000"/>
          <p14:tracePt t="16744" x="5588000" y="4895850"/>
          <p14:tracePt t="16760" x="5530850" y="4965700"/>
          <p14:tracePt t="16777" x="5467350" y="5041900"/>
          <p14:tracePt t="16794" x="5403850" y="5130800"/>
          <p14:tracePt t="16810" x="5289550" y="5245100"/>
          <p14:tracePt t="16828" x="5137150" y="5378450"/>
          <p14:tracePt t="16844" x="5048250" y="5441950"/>
          <p14:tracePt t="16861" x="4940300" y="5499100"/>
          <p14:tracePt t="16877" x="4857750" y="5543550"/>
          <p14:tracePt t="16894" x="4787900" y="5562600"/>
          <p14:tracePt t="16910" x="4724400" y="5562600"/>
          <p14:tracePt t="16927" x="4667250" y="5562600"/>
          <p14:tracePt t="16944" x="4622800" y="5562600"/>
          <p14:tracePt t="16960" x="4578350" y="5530850"/>
          <p14:tracePt t="16977" x="4508500" y="5441950"/>
          <p14:tracePt t="16994" x="4489450" y="5359400"/>
          <p14:tracePt t="17010" x="4457700" y="5257800"/>
          <p14:tracePt t="17027" x="4457700" y="5099050"/>
          <p14:tracePt t="17044" x="4457700" y="4978400"/>
          <p14:tracePt t="17060" x="4457700" y="4832350"/>
          <p14:tracePt t="17077" x="4457700" y="4711700"/>
          <p14:tracePt t="17094" x="4457700" y="4616450"/>
          <p14:tracePt t="17110" x="4457700" y="4552950"/>
          <p14:tracePt t="17127" x="4457700" y="4470400"/>
          <p14:tracePt t="17144" x="4457700" y="4419600"/>
          <p14:tracePt t="17160" x="4457700" y="4387850"/>
          <p14:tracePt t="17177" x="4457700" y="4375150"/>
          <p14:tracePt t="17194" x="4457700" y="4362450"/>
          <p14:tracePt t="17210" x="4457700" y="4343400"/>
          <p14:tracePt t="17227" x="4464050" y="4337050"/>
          <p14:tracePt t="17244" x="4476750" y="4324350"/>
          <p14:tracePt t="17260" x="4476750" y="4305300"/>
          <p14:tracePt t="17277" x="4483100" y="4286250"/>
          <p14:tracePt t="17315" x="4502150" y="4273550"/>
          <p14:tracePt t="17412" x="4508500" y="4273550"/>
          <p14:tracePt t="17427" x="4514850" y="4273550"/>
          <p14:tracePt t="17443" x="4533900" y="4254500"/>
          <p14:tracePt t="17459" x="4540250" y="4254500"/>
          <p14:tracePt t="17476" x="4559300" y="4248150"/>
          <p14:tracePt t="17500" x="4565650" y="4235450"/>
          <p14:tracePt t="17523" x="4565650" y="4222750"/>
          <p14:tracePt t="17539" x="4572000" y="4203700"/>
          <p14:tracePt t="17555" x="4578350" y="4197350"/>
          <p14:tracePt t="17588" x="4578350" y="4184650"/>
          <p14:tracePt t="17595" x="4578350" y="4171950"/>
          <p14:tracePt t="17611" x="4578350" y="4165600"/>
          <p14:tracePt t="17627" x="4578350" y="4159250"/>
          <p14:tracePt t="17684" x="4578350" y="4140200"/>
          <p14:tracePt t="17868" x="4584700" y="4203700"/>
          <p14:tracePt t="17876" x="4591050" y="4222750"/>
          <p14:tracePt t="17884" x="4603750" y="4273550"/>
          <p14:tracePt t="17894" x="4610100" y="4292600"/>
          <p14:tracePt t="17910" x="4629150" y="4375150"/>
          <p14:tracePt t="17927" x="4641850" y="4419600"/>
          <p14:tracePt t="17944" x="4641850" y="4464050"/>
          <p14:tracePt t="17960" x="4641850" y="4489450"/>
          <p14:tracePt t="17977" x="4641850" y="4508500"/>
          <p14:tracePt t="17994" x="4641850" y="4527550"/>
          <p14:tracePt t="18011" x="4641850" y="4540250"/>
          <p14:tracePt t="18068" x="4641850" y="4546600"/>
          <p14:tracePt t="18180" x="4641850" y="4533900"/>
          <p14:tracePt t="18188" x="4641850" y="4521200"/>
          <p14:tracePt t="18196" x="4629150" y="4514850"/>
          <p14:tracePt t="18211" x="4622800" y="4502150"/>
          <p14:tracePt t="18228" x="4622800" y="4470400"/>
          <p14:tracePt t="18244" x="4616450" y="4438650"/>
          <p14:tracePt t="18261" x="4597400" y="4394200"/>
          <p14:tracePt t="18278" x="4584700" y="4356100"/>
          <p14:tracePt t="18294" x="4584700" y="4343400"/>
          <p14:tracePt t="18311" x="4584700" y="4298950"/>
          <p14:tracePt t="18327" x="4584700" y="4279900"/>
          <p14:tracePt t="18344" x="4584700" y="4260850"/>
          <p14:tracePt t="18361" x="4584700" y="4254500"/>
          <p14:tracePt t="18377" x="4584700" y="4235450"/>
          <p14:tracePt t="18394" x="4584700" y="4229100"/>
          <p14:tracePt t="18411" x="4584700" y="4216400"/>
          <p14:tracePt t="18427" x="4584700" y="4197350"/>
          <p14:tracePt t="18444" x="4591050" y="4191000"/>
          <p14:tracePt t="18461" x="4591050" y="4178300"/>
          <p14:tracePt t="18477" x="4591050" y="4165600"/>
          <p14:tracePt t="18494" x="4591050" y="4159250"/>
          <p14:tracePt t="18511" x="4591050" y="4140200"/>
          <p14:tracePt t="18528" x="4597400" y="4114800"/>
          <p14:tracePt t="18564" x="4603750" y="4108450"/>
          <p14:tracePt t="19020" x="4603750" y="4102100"/>
          <p14:tracePt t="19044" x="4597400" y="4102100"/>
          <p14:tracePt t="19060" x="4591050" y="4095750"/>
          <p14:tracePt t="19100" x="4578350" y="4095750"/>
          <p14:tracePt t="19116" x="4572000" y="4089400"/>
          <p14:tracePt t="19124" x="4565650" y="4083050"/>
          <p14:tracePt t="19204" x="4559300" y="4083050"/>
          <p14:tracePt t="19252" x="4552950" y="4083050"/>
          <p14:tracePt t="19261" x="4552950" y="4089400"/>
          <p14:tracePt t="19278" x="4552950" y="4121150"/>
          <p14:tracePt t="19294" x="4552950" y="4165600"/>
          <p14:tracePt t="19311" x="4552950" y="4203700"/>
          <p14:tracePt t="19327" x="4552950" y="4235450"/>
          <p14:tracePt t="19344" x="4552950" y="4241800"/>
          <p14:tracePt t="19361" x="4552950" y="4254500"/>
          <p14:tracePt t="19377" x="4552950" y="4279900"/>
          <p14:tracePt t="19394" x="4559300" y="4292600"/>
          <p14:tracePt t="19412" x="4559300" y="4311650"/>
          <p14:tracePt t="19428" x="4559300" y="4318000"/>
          <p14:tracePt t="19660" x="4559300" y="4324350"/>
          <p14:tracePt t="19668" x="4559300" y="4330700"/>
          <p14:tracePt t="19684" x="4559300" y="4349750"/>
          <p14:tracePt t="19700" x="4559300" y="4356100"/>
          <p14:tracePt t="19711" x="4559300" y="4368800"/>
          <p14:tracePt t="19728" x="4559300" y="4413250"/>
          <p14:tracePt t="19744" x="4559300" y="4438650"/>
          <p14:tracePt t="19761" x="4546600" y="4483100"/>
          <p14:tracePt t="19778" x="4546600" y="4502150"/>
          <p14:tracePt t="19795" x="4546600" y="4533900"/>
          <p14:tracePt t="19811" x="4546600" y="4559300"/>
          <p14:tracePt t="19828" x="4546600" y="4565650"/>
          <p14:tracePt t="20100" x="4546600" y="4572000"/>
          <p14:tracePt t="20108" x="4540250" y="4578350"/>
          <p14:tracePt t="20116" x="4540250" y="4597400"/>
          <p14:tracePt t="20128" x="4540250" y="4603750"/>
          <p14:tracePt t="20144" x="4540250" y="4610100"/>
          <p14:tracePt t="20161" x="4540250" y="4641850"/>
          <p14:tracePt t="20178" x="4527550" y="4699000"/>
          <p14:tracePt t="20194" x="4514850" y="4756150"/>
          <p14:tracePt t="20211" x="4502150" y="4800600"/>
          <p14:tracePt t="20228" x="4502150" y="4864100"/>
          <p14:tracePt t="20245" x="4502150" y="4921250"/>
          <p14:tracePt t="20261" x="4489450" y="4978400"/>
          <p14:tracePt t="20278" x="4489450" y="5099050"/>
          <p14:tracePt t="20294" x="4483100" y="5245100"/>
          <p14:tracePt t="20311" x="4483100" y="5327650"/>
          <p14:tracePt t="20328" x="4483100" y="5340350"/>
          <p14:tracePt t="20344" x="4514850" y="5403850"/>
          <p14:tracePt t="20361" x="4521200" y="5403850"/>
          <p14:tracePt t="20378" x="4546600" y="5410200"/>
          <p14:tracePt t="20395" x="4572000" y="5422900"/>
          <p14:tracePt t="20411" x="4603750" y="5448300"/>
          <p14:tracePt t="20428" x="4641850" y="5467350"/>
          <p14:tracePt t="20444" x="4648200" y="5467350"/>
          <p14:tracePt t="20462" x="4654550" y="5467350"/>
          <p14:tracePt t="20478" x="4654550" y="5435600"/>
          <p14:tracePt t="20494" x="4648200" y="5397500"/>
          <p14:tracePt t="20511" x="4622800" y="5340350"/>
          <p14:tracePt t="20528" x="4610100" y="5232400"/>
          <p14:tracePt t="20544" x="4610100" y="5022850"/>
          <p14:tracePt t="20561" x="4629150" y="4845050"/>
          <p14:tracePt t="20578" x="4730750" y="4806950"/>
          <p14:tracePt t="20594" x="4775200" y="4800600"/>
          <p14:tracePt t="20611" x="4800600" y="4775200"/>
          <p14:tracePt t="20628" x="4806950" y="4762500"/>
          <p14:tracePt t="20733" x="4806950" y="4756150"/>
          <p14:tracePt t="20853" x="4806950" y="4737100"/>
          <p14:tracePt t="20860" x="4806950" y="4730750"/>
          <p14:tracePt t="20956" x="4806950" y="4724400"/>
          <p14:tracePt t="21004" x="4806950" y="4718050"/>
          <p14:tracePt t="21020" x="4787900" y="4711700"/>
          <p14:tracePt t="21036" x="4781550" y="4699000"/>
          <p14:tracePt t="21045" x="4775200" y="4692650"/>
          <p14:tracePt t="21061" x="4768850" y="4686300"/>
          <p14:tracePt t="21078" x="4743450" y="4660900"/>
          <p14:tracePt t="21095" x="4737100" y="4654550"/>
          <p14:tracePt t="21111" x="4730750" y="4648200"/>
          <p14:tracePt t="21164" x="4711700" y="4629150"/>
          <p14:tracePt t="21172" x="4705350" y="4622800"/>
          <p14:tracePt t="21181" x="4705350" y="4616450"/>
          <p14:tracePt t="21195" x="4705350" y="4610100"/>
          <p14:tracePt t="21212" x="4699000" y="4584700"/>
          <p14:tracePt t="21212" x="4686300" y="4578350"/>
          <p14:tracePt t="21236" x="4673600" y="4559300"/>
          <p14:tracePt t="21284" x="4673600" y="4546600"/>
          <p14:tracePt t="21292" x="4667250" y="4540250"/>
          <p14:tracePt t="21300" x="4667250" y="4527550"/>
          <p14:tracePt t="21311" x="4667250" y="4521200"/>
          <p14:tracePt t="21328" x="4667250" y="4502150"/>
          <p14:tracePt t="21345" x="4667250" y="4489450"/>
          <p14:tracePt t="21388" x="4667250" y="4483100"/>
          <p14:tracePt t="21396" x="4667250" y="4470400"/>
          <p14:tracePt t="21412" x="4667250" y="4464050"/>
          <p14:tracePt t="21420" x="4667250" y="4451350"/>
          <p14:tracePt t="21428" x="4667250" y="4445000"/>
          <p14:tracePt t="21445" x="4667250" y="4419600"/>
          <p14:tracePt t="21462" x="4667250" y="4406900"/>
          <p14:tracePt t="21478" x="4667250" y="4394200"/>
          <p14:tracePt t="21765" x="4667250" y="4381500"/>
          <p14:tracePt t="21781" x="4667250" y="4375150"/>
          <p14:tracePt t="21788" x="4667250" y="4349750"/>
          <p14:tracePt t="21796" x="4667250" y="4343400"/>
          <p14:tracePt t="21812" x="4667250" y="4330700"/>
          <p14:tracePt t="21828" x="4667250" y="4305300"/>
          <p14:tracePt t="21845" x="4667250" y="4273550"/>
          <p14:tracePt t="21861" x="4667250" y="4254500"/>
          <p14:tracePt t="21884" x="4673600" y="4248150"/>
          <p14:tracePt t="21908" x="4673600" y="4235450"/>
          <p14:tracePt t="21940" x="4673600" y="4222750"/>
          <p14:tracePt t="21997" x="4673600" y="4216400"/>
          <p14:tracePt t="22021" x="4667250" y="4210050"/>
          <p14:tracePt t="22044" x="4660900" y="4203700"/>
          <p14:tracePt t="22085" x="4641850" y="4203700"/>
          <p14:tracePt t="22101" x="4635500" y="4203700"/>
          <p14:tracePt t="22117" x="4629150" y="4203700"/>
          <p14:tracePt t="22124" x="4622800" y="4203700"/>
          <p14:tracePt t="22133" x="4603750" y="4203700"/>
          <p14:tracePt t="22149" x="4597400" y="4203700"/>
          <p14:tracePt t="22165" x="4591050" y="4203700"/>
          <p14:tracePt t="22178" x="4584700" y="4203700"/>
          <p14:tracePt t="22195" x="4565650" y="4203700"/>
          <p14:tracePt t="22213" x="4559300" y="4203700"/>
          <p14:tracePt t="22229" x="4552950" y="4203700"/>
          <p14:tracePt t="22245" x="4546600" y="4203700"/>
          <p14:tracePt t="22261" x="4527550" y="4203700"/>
          <p14:tracePt t="22453" x="4521200" y="4197350"/>
          <p14:tracePt t="22461" x="4521200" y="4191000"/>
          <p14:tracePt t="22478" x="4521200" y="4171950"/>
          <p14:tracePt t="22495" x="4533900" y="4165600"/>
          <p14:tracePt t="22512" x="4540250" y="4146550"/>
          <p14:tracePt t="22528" x="4552950" y="4133850"/>
          <p14:tracePt t="22549" x="4552950" y="4121150"/>
          <p14:tracePt t="22573" x="4565650" y="4102100"/>
          <p14:tracePt t="22789" x="4565650" y="4108450"/>
          <p14:tracePt t="22797" x="4565650" y="4114800"/>
          <p14:tracePt t="22812" x="4565650" y="4133850"/>
          <p14:tracePt t="22828" x="4565650" y="4146550"/>
          <p14:tracePt t="22845" x="4565650" y="4152900"/>
          <p14:tracePt t="22862" x="4565650" y="4171950"/>
          <p14:tracePt t="22878" x="4565650" y="4178300"/>
          <p14:tracePt t="22895" x="4572000" y="4191000"/>
          <p14:tracePt t="22912" x="4578350" y="4216400"/>
          <p14:tracePt t="22929" x="4597400" y="4235450"/>
          <p14:tracePt t="22945" x="4610100" y="4273550"/>
          <p14:tracePt t="22962" x="4635500" y="4311650"/>
          <p14:tracePt t="22978" x="4648200" y="4324350"/>
          <p14:tracePt t="22995" x="4667250" y="4343400"/>
          <p14:tracePt t="23012" x="4679950" y="4362450"/>
          <p14:tracePt t="23028" x="4692650" y="4381500"/>
          <p14:tracePt t="23149" x="4692650" y="4387850"/>
          <p14:tracePt t="23157" x="4692650" y="4400550"/>
          <p14:tracePt t="23165" x="4692650" y="4406900"/>
          <p14:tracePt t="23179" x="4692650" y="4419600"/>
          <p14:tracePt t="23195" x="4692650" y="4464050"/>
          <p14:tracePt t="23212" x="4692650" y="4508500"/>
          <p14:tracePt t="23229" x="4692650" y="4559300"/>
          <p14:tracePt t="23245" x="4692650" y="4572000"/>
          <p14:tracePt t="23262" x="4692650" y="4597400"/>
          <p14:tracePt t="23278" x="4699000" y="4610100"/>
          <p14:tracePt t="23295" x="4705350" y="4648200"/>
          <p14:tracePt t="23312" x="4724400" y="4667250"/>
          <p14:tracePt t="23328" x="4730750" y="4692650"/>
          <p14:tracePt t="23345" x="4749800" y="4762500"/>
          <p14:tracePt t="23362" x="4781550" y="4806950"/>
          <p14:tracePt t="23379" x="4800600" y="4864100"/>
          <p14:tracePt t="23395" x="4826000" y="4927600"/>
          <p14:tracePt t="23413" x="4864100" y="5003800"/>
          <p14:tracePt t="23429" x="4883150" y="5016500"/>
          <p14:tracePt t="23445" x="4895850" y="5029200"/>
          <p14:tracePt t="23462" x="4921250" y="5054600"/>
          <p14:tracePt t="23478" x="4946650" y="5060950"/>
          <p14:tracePt t="23495" x="4953000" y="5067300"/>
          <p14:tracePt t="23512" x="4953000" y="5073650"/>
          <p14:tracePt t="23529" x="4953000" y="5086350"/>
          <p14:tracePt t="23545" x="4908550" y="5099050"/>
          <p14:tracePt t="23562" x="4838700" y="5099050"/>
          <p14:tracePt t="23579" x="4743450" y="5111750"/>
          <p14:tracePt t="23595" x="4654550" y="5143500"/>
          <p14:tracePt t="23612" x="4591050" y="5149850"/>
          <p14:tracePt t="23629" x="4559300" y="5162550"/>
          <p14:tracePt t="23861" x="4559300" y="5168900"/>
          <p14:tracePt t="23869" x="4559300" y="5175250"/>
          <p14:tracePt t="23879" x="4565650" y="5181600"/>
          <p14:tracePt t="23895" x="4565650" y="5194300"/>
          <p14:tracePt t="23912" x="4565650" y="5207000"/>
          <p14:tracePt t="23981" x="4552950" y="5207000"/>
          <p14:tracePt t="23989" x="4546600" y="5207000"/>
          <p14:tracePt t="23997" x="4527550" y="5168900"/>
          <p14:tracePt t="24012" x="4508500" y="5143500"/>
          <p14:tracePt t="24029" x="4483100" y="5086350"/>
          <p14:tracePt t="24045" x="4464050" y="5048250"/>
          <p14:tracePt t="24062" x="4445000" y="4978400"/>
          <p14:tracePt t="24079" x="4413250" y="4908550"/>
          <p14:tracePt t="24095" x="4394200" y="4851400"/>
          <p14:tracePt t="24112" x="4368800" y="4768850"/>
          <p14:tracePt t="24129" x="4356100" y="4724400"/>
          <p14:tracePt t="24145" x="4349750" y="4686300"/>
          <p14:tracePt t="24162" x="4349750" y="4673600"/>
          <p14:tracePt t="24179" x="4337050" y="4635500"/>
          <p14:tracePt t="24195" x="4337050" y="4603750"/>
          <p14:tracePt t="24212" x="4318000" y="4559300"/>
          <p14:tracePt t="24230" x="4311650" y="4508500"/>
          <p14:tracePt t="24245" x="4305300" y="4483100"/>
          <p14:tracePt t="24262" x="4305300" y="4476750"/>
          <p14:tracePt t="24279" x="4305300" y="4451350"/>
          <p14:tracePt t="24295" x="4305300" y="4419600"/>
          <p14:tracePt t="24312" x="4305300" y="4406900"/>
          <p14:tracePt t="24329" x="4305300" y="4362450"/>
          <p14:tracePt t="24345" x="4305300" y="4324350"/>
          <p14:tracePt t="24362" x="4305300" y="4286250"/>
          <p14:tracePt t="24379" x="4318000" y="4235450"/>
          <p14:tracePt t="24396" x="4356100" y="4184650"/>
          <p14:tracePt t="24412" x="4413250" y="4133850"/>
          <p14:tracePt t="24413" x="4432300" y="4133850"/>
          <p14:tracePt t="24429" x="4476750" y="4114800"/>
          <p14:tracePt t="24445" x="4559300" y="4083050"/>
          <p14:tracePt t="24462" x="4616450" y="4083050"/>
          <p14:tracePt t="24479" x="4673600" y="4076700"/>
          <p14:tracePt t="24495" x="4718050" y="4076700"/>
          <p14:tracePt t="24512" x="4749800" y="4076700"/>
          <p14:tracePt t="24529" x="4775200" y="4076700"/>
          <p14:tracePt t="24545" x="4781550" y="4070350"/>
          <p14:tracePt t="24562" x="4787900" y="4070350"/>
          <p14:tracePt t="24579" x="4794250" y="4064000"/>
          <p14:tracePt t="24773" x="4794250" y="4044950"/>
          <p14:tracePt t="24781" x="4787900" y="4038600"/>
          <p14:tracePt t="24797" x="4768850" y="4032250"/>
          <p14:tracePt t="24812" x="4756150" y="4013200"/>
          <p14:tracePt t="24829" x="4711700" y="3987800"/>
          <p14:tracePt t="24845" x="4686300" y="3962400"/>
          <p14:tracePt t="24862" x="4673600" y="3943350"/>
          <p14:tracePt t="24879" x="4654550" y="3937000"/>
          <p14:tracePt t="24896" x="4648200" y="3930650"/>
          <p14:tracePt t="25253" x="4654550" y="3930650"/>
          <p14:tracePt t="25645" x="4660900" y="3930650"/>
          <p14:tracePt t="25661" x="4667250" y="3930650"/>
          <p14:tracePt t="25677" x="4679950" y="3930650"/>
          <p14:tracePt t="25693" x="4686300" y="3930650"/>
          <p14:tracePt t="25701" x="4692650" y="3937000"/>
          <p14:tracePt t="25749" x="4699000" y="3943350"/>
          <p14:tracePt t="25789" x="4699000" y="3956050"/>
          <p14:tracePt t="25814" x="4705350" y="3962400"/>
          <p14:tracePt t="25829" x="4711700" y="3968750"/>
          <p14:tracePt t="25837" x="4724400" y="3975100"/>
          <p14:tracePt t="25845" x="4737100" y="3994150"/>
          <p14:tracePt t="25862" x="4756150" y="4006850"/>
          <p14:tracePt t="25879" x="4775200" y="4025900"/>
          <p14:tracePt t="25895" x="4794250" y="4038600"/>
          <p14:tracePt t="25912" x="4819650" y="4057650"/>
          <p14:tracePt t="25929" x="4826000" y="4064000"/>
          <p14:tracePt t="25945" x="4845050" y="4076700"/>
          <p14:tracePt t="25962" x="4857750" y="4095750"/>
          <p14:tracePt t="25979" x="4864100" y="4102100"/>
          <p14:tracePt t="25995" x="4889500" y="4127500"/>
          <p14:tracePt t="26012" x="4908550" y="4159250"/>
          <p14:tracePt t="26029" x="4914900" y="4178300"/>
          <p14:tracePt t="26045" x="4933950" y="4210050"/>
          <p14:tracePt t="26062" x="4940300" y="4235450"/>
          <p14:tracePt t="26085" x="4940300" y="4241800"/>
          <p14:tracePt t="26277" x="4940300" y="4222750"/>
          <p14:tracePt t="26301" x="4940300" y="4216400"/>
          <p14:tracePt t="27150" x="4933950" y="4216400"/>
          <p14:tracePt t="27214" x="4927600" y="4229100"/>
          <p14:tracePt t="27222" x="4908550" y="4229100"/>
          <p14:tracePt t="27230" x="4902200" y="4229100"/>
          <p14:tracePt t="27246" x="4870450" y="4229100"/>
          <p14:tracePt t="27263" x="4845050" y="4229100"/>
          <p14:tracePt t="27279" x="4775200" y="4229100"/>
          <p14:tracePt t="27297" x="4705350" y="4229100"/>
          <p14:tracePt t="27313" x="4629150" y="4229100"/>
          <p14:tracePt t="27329" x="4540250" y="4229100"/>
          <p14:tracePt t="27346" x="4413250" y="4222750"/>
          <p14:tracePt t="27363" x="4298950" y="4197350"/>
          <p14:tracePt t="27379" x="4191000" y="4184650"/>
          <p14:tracePt t="27396" x="4076700" y="4159250"/>
          <p14:tracePt t="27413" x="4006850" y="4133850"/>
          <p14:tracePt t="27414" x="3968750" y="4133850"/>
          <p14:tracePt t="27430" x="3911600" y="4121150"/>
          <p14:tracePt t="27446" x="3867150" y="4121150"/>
          <p14:tracePt t="27463" x="3822700" y="4114800"/>
          <p14:tracePt t="27479" x="3784600" y="4114800"/>
          <p14:tracePt t="27496" x="3746500" y="4114800"/>
          <p14:tracePt t="27513" x="3708400" y="4114800"/>
          <p14:tracePt t="27529" x="3695700" y="4114800"/>
          <p14:tracePt t="27546" x="3670300" y="4114800"/>
          <p14:tracePt t="27563" x="3657600" y="4108450"/>
          <p14:tracePt t="27580" x="3651250" y="4095750"/>
          <p14:tracePt t="27718" x="3657600" y="4095750"/>
          <p14:tracePt t="27726" x="3676650" y="4095750"/>
          <p14:tracePt t="27734" x="3689350" y="4102100"/>
          <p14:tracePt t="27746" x="3708400" y="4108450"/>
          <p14:tracePt t="27763" x="3727450" y="4114800"/>
          <p14:tracePt t="27780" x="3778250" y="4133850"/>
          <p14:tracePt t="27796" x="3835400" y="4133850"/>
          <p14:tracePt t="27813" x="3879850" y="4133850"/>
          <p14:tracePt t="27830" x="3917950" y="4133850"/>
          <p14:tracePt t="27846" x="3943350" y="4133850"/>
          <p14:tracePt t="27863" x="3975100" y="4133850"/>
          <p14:tracePt t="27879" x="4000500" y="4133850"/>
          <p14:tracePt t="27896" x="4019550" y="4133850"/>
          <p14:tracePt t="27913" x="4044950" y="4133850"/>
          <p14:tracePt t="27929" x="4051300" y="4133850"/>
          <p14:tracePt t="27946" x="4089400" y="4152900"/>
          <p14:tracePt t="27963" x="4114800" y="4159250"/>
          <p14:tracePt t="27979" x="4140200" y="4178300"/>
          <p14:tracePt t="27996" x="4146550" y="4184650"/>
          <p14:tracePt t="28013" x="4171950" y="4197350"/>
          <p14:tracePt t="28030" x="4191000" y="4216400"/>
          <p14:tracePt t="28047" x="4197350" y="4222750"/>
          <p14:tracePt t="28063" x="4197350" y="4248150"/>
          <p14:tracePt t="28079" x="4197350" y="4260850"/>
          <p14:tracePt t="28096" x="4165600" y="4298950"/>
          <p14:tracePt t="28113" x="4146550" y="4318000"/>
          <p14:tracePt t="28130" x="4121150" y="4349750"/>
          <p14:tracePt t="28146" x="4095750" y="4381500"/>
          <p14:tracePt t="28163" x="4089400" y="4387850"/>
          <p14:tracePt t="28179" x="4076700" y="4394200"/>
          <p14:tracePt t="28196" x="4070350" y="4413250"/>
          <p14:tracePt t="28213" x="4057650" y="4438650"/>
          <p14:tracePt t="28229" x="4044950" y="4451350"/>
          <p14:tracePt t="28246" x="4044950" y="4464050"/>
          <p14:tracePt t="28263" x="4038600" y="4476750"/>
          <p14:tracePt t="28414" x="4032250" y="4470400"/>
          <p14:tracePt t="28430" x="4032250" y="4464050"/>
          <p14:tracePt t="28446" x="4032250" y="4457700"/>
          <p14:tracePt t="30903" x="4032250" y="4464050"/>
          <p14:tracePt t="30911" x="4032250" y="4476750"/>
          <p14:tracePt t="30927" x="4032250" y="4489450"/>
          <p14:tracePt t="30943" x="4032250" y="4495800"/>
          <p14:tracePt t="30959" x="4032250" y="4502150"/>
          <p14:tracePt t="30967" x="4032250" y="4514850"/>
          <p14:tracePt t="30991" x="4032250" y="4540250"/>
          <p14:tracePt t="31007" x="4032250" y="4546600"/>
          <p14:tracePt t="31015" x="4032250" y="4552950"/>
          <p14:tracePt t="31031" x="4032250" y="4597400"/>
          <p14:tracePt t="31047" x="4064000" y="4629150"/>
          <p14:tracePt t="31064" x="4102100" y="4705350"/>
          <p14:tracePt t="31080" x="4171950" y="4756150"/>
          <p14:tracePt t="31097" x="4273550" y="4800600"/>
          <p14:tracePt t="31113" x="4394200" y="4851400"/>
          <p14:tracePt t="31130" x="4508500" y="4876800"/>
          <p14:tracePt t="31147" x="4635500" y="4908550"/>
          <p14:tracePt t="31164" x="4775200" y="4921250"/>
          <p14:tracePt t="31180" x="4902200" y="4921250"/>
          <p14:tracePt t="31197" x="4997450" y="4921250"/>
          <p14:tracePt t="31214" x="5073650" y="4921250"/>
          <p14:tracePt t="31231" x="5194300" y="4921250"/>
          <p14:tracePt t="31247" x="5257800" y="4921250"/>
          <p14:tracePt t="31264" x="5340350" y="4921250"/>
          <p14:tracePt t="31280" x="5384800" y="4921250"/>
          <p14:tracePt t="31297" x="5397500" y="4921250"/>
          <p14:tracePt t="31314" x="5429250" y="4902200"/>
          <p14:tracePt t="31330" x="5454650" y="4857750"/>
          <p14:tracePt t="31347" x="5486400" y="4806950"/>
          <p14:tracePt t="31364" x="5511800" y="4737100"/>
          <p14:tracePt t="31380" x="5543550" y="4654550"/>
          <p14:tracePt t="31397" x="5588000" y="4591050"/>
          <p14:tracePt t="31414" x="5594350" y="4514850"/>
          <p14:tracePt t="31431" x="5626100" y="4413250"/>
          <p14:tracePt t="31447" x="5638800" y="4349750"/>
          <p14:tracePt t="31464" x="5638800" y="4279900"/>
          <p14:tracePt t="31480" x="5638800" y="4216400"/>
          <p14:tracePt t="31497" x="5638800" y="4121150"/>
          <p14:tracePt t="31514" x="5638800" y="4032250"/>
          <p14:tracePt t="31530" x="5638800" y="3956050"/>
          <p14:tracePt t="31547" x="5638800" y="3873500"/>
          <p14:tracePt t="31564" x="5638800" y="3810000"/>
          <p14:tracePt t="31580" x="5638800" y="3740150"/>
          <p14:tracePt t="31597" x="5638800" y="3683000"/>
          <p14:tracePt t="31614" x="5638800" y="3632200"/>
          <p14:tracePt t="31631" x="5626100" y="3581400"/>
          <p14:tracePt t="31647" x="5613400" y="3562350"/>
          <p14:tracePt t="31664" x="5607050" y="3543300"/>
          <p14:tracePt t="31681" x="5588000" y="3524250"/>
          <p14:tracePt t="31697" x="5575300" y="3511550"/>
          <p14:tracePt t="31714" x="5556250" y="3492500"/>
          <p14:tracePt t="31730" x="5524500" y="3460750"/>
          <p14:tracePt t="31747" x="5467350" y="3441700"/>
          <p14:tracePt t="31764" x="5397500" y="3403600"/>
          <p14:tracePt t="31780" x="5283200" y="3352800"/>
          <p14:tracePt t="31797" x="5149850" y="3314700"/>
          <p14:tracePt t="31814" x="5003800" y="3282950"/>
          <p14:tracePt t="31831" x="4794250" y="3206750"/>
          <p14:tracePt t="31847" x="4660900" y="3168650"/>
          <p14:tracePt t="31864" x="4565650" y="3162300"/>
          <p14:tracePt t="31880" x="4514850" y="3162300"/>
          <p14:tracePt t="31897" x="4445000" y="3162300"/>
          <p14:tracePt t="31914" x="4419600" y="3162300"/>
          <p14:tracePt t="31931" x="4375150" y="3162300"/>
          <p14:tracePt t="31947" x="4330700" y="3162300"/>
          <p14:tracePt t="31964" x="4267200" y="3162300"/>
          <p14:tracePt t="31981" x="4184650" y="3181350"/>
          <p14:tracePt t="31997" x="4089400" y="3206750"/>
          <p14:tracePt t="32014" x="3987800" y="3238500"/>
          <p14:tracePt t="32031" x="3898900" y="3289300"/>
          <p14:tracePt t="32047" x="3860800" y="3308350"/>
          <p14:tracePt t="32064" x="3822700" y="3333750"/>
          <p14:tracePt t="32080" x="3816350" y="3340100"/>
          <p14:tracePt t="32097" x="3790950" y="3371850"/>
          <p14:tracePt t="32114" x="3784600" y="3397250"/>
          <p14:tracePt t="32130" x="3784600" y="3422650"/>
          <p14:tracePt t="32147" x="3784600" y="3467100"/>
          <p14:tracePt t="32164" x="3784600" y="3530600"/>
          <p14:tracePt t="32180" x="3784600" y="3600450"/>
          <p14:tracePt t="32198" x="3784600" y="3689350"/>
          <p14:tracePt t="32214" x="3784600" y="3778250"/>
          <p14:tracePt t="32231" x="3784600" y="3898900"/>
          <p14:tracePt t="32247" x="3810000" y="3981450"/>
          <p14:tracePt t="32264" x="3816350" y="4051300"/>
          <p14:tracePt t="32281" x="3860800" y="4133850"/>
          <p14:tracePt t="32297" x="3905250" y="4203700"/>
          <p14:tracePt t="32314" x="3930650" y="4248150"/>
          <p14:tracePt t="32330" x="3956050" y="4286250"/>
          <p14:tracePt t="32347" x="3981450" y="4318000"/>
          <p14:tracePt t="32364" x="4006850" y="4349750"/>
          <p14:tracePt t="32381" x="4057650" y="4387850"/>
          <p14:tracePt t="32397" x="4089400" y="4406900"/>
          <p14:tracePt t="32414" x="4152900" y="4432300"/>
          <p14:tracePt t="32415" x="4178300" y="4445000"/>
          <p14:tracePt t="32430" x="4216400" y="4445000"/>
          <p14:tracePt t="32447" x="4311650" y="4451350"/>
          <p14:tracePt t="32464" x="4368800" y="4451350"/>
          <p14:tracePt t="32481" x="4425950" y="4451350"/>
          <p14:tracePt t="32497" x="4476750" y="4451350"/>
          <p14:tracePt t="32514" x="4533900" y="4451350"/>
          <p14:tracePt t="32530" x="4565650" y="4451350"/>
          <p14:tracePt t="32547" x="4610100" y="4451350"/>
          <p14:tracePt t="32564" x="4648200" y="4451350"/>
          <p14:tracePt t="32581" x="4673600" y="4432300"/>
          <p14:tracePt t="32597" x="4718050" y="4419600"/>
          <p14:tracePt t="32614" x="4743450" y="4406900"/>
          <p14:tracePt t="32631" x="4800600" y="4356100"/>
          <p14:tracePt t="32648" x="4845050" y="4318000"/>
          <p14:tracePt t="32664" x="4876800" y="4248150"/>
          <p14:tracePt t="32681" x="4883150" y="4203700"/>
          <p14:tracePt t="32697" x="4895850" y="4133850"/>
          <p14:tracePt t="32714" x="4895850" y="4057650"/>
          <p14:tracePt t="32731" x="4895850" y="4000500"/>
          <p14:tracePt t="32747" x="4895850" y="3924300"/>
          <p14:tracePt t="32764" x="4895850" y="3867150"/>
          <p14:tracePt t="32781" x="4889500" y="3810000"/>
          <p14:tracePt t="32797" x="4864100" y="3752850"/>
          <p14:tracePt t="32814" x="4832350" y="3670300"/>
          <p14:tracePt t="32831" x="4775200" y="3606800"/>
          <p14:tracePt t="32847" x="4737100" y="3556000"/>
          <p14:tracePt t="32864" x="4699000" y="3511550"/>
          <p14:tracePt t="32881" x="4660900" y="3479800"/>
          <p14:tracePt t="32898" x="4629150" y="3467100"/>
          <p14:tracePt t="32914" x="4597400" y="3454400"/>
          <p14:tracePt t="32931" x="4559300" y="3454400"/>
          <p14:tracePt t="32947" x="4546600" y="3454400"/>
          <p14:tracePt t="32964" x="4527550" y="3454400"/>
          <p14:tracePt t="32981" x="4508500" y="3454400"/>
          <p14:tracePt t="32997" x="4489450" y="3454400"/>
          <p14:tracePt t="33014" x="4464050" y="3454400"/>
          <p14:tracePt t="33031" x="4413250" y="3486150"/>
          <p14:tracePt t="33047" x="4368800" y="3511550"/>
          <p14:tracePt t="33064" x="4318000" y="3568700"/>
          <p14:tracePt t="33081" x="4279900" y="3619500"/>
          <p14:tracePt t="33097" x="4241800" y="3663950"/>
          <p14:tracePt t="33114" x="4203700" y="3733800"/>
          <p14:tracePt t="33131" x="4184650" y="3803650"/>
          <p14:tracePt t="33147" x="4152900" y="3860800"/>
          <p14:tracePt t="33164" x="4140200" y="3917950"/>
          <p14:tracePt t="33181" x="4133850" y="3975100"/>
          <p14:tracePt t="33198" x="4133850" y="4044950"/>
          <p14:tracePt t="33214" x="4133850" y="4095750"/>
          <p14:tracePt t="33231" x="4133850" y="4159250"/>
          <p14:tracePt t="33247" x="4133850" y="4191000"/>
          <p14:tracePt t="33264" x="4133850" y="4197350"/>
          <p14:tracePt t="33281" x="4146550" y="4254500"/>
          <p14:tracePt t="33297" x="4152900" y="4279900"/>
          <p14:tracePt t="33314" x="4171950" y="4330700"/>
          <p14:tracePt t="33331" x="4210050" y="4375150"/>
          <p14:tracePt t="33347" x="4260850" y="4438650"/>
          <p14:tracePt t="33364" x="4311650" y="4495800"/>
          <p14:tracePt t="33381" x="4349750" y="4533900"/>
          <p14:tracePt t="33398" x="4419600" y="4578350"/>
          <p14:tracePt t="33415" x="4476750" y="4597400"/>
          <p14:tracePt t="33415" x="4495800" y="4597400"/>
          <p14:tracePt t="33431" x="4578350" y="4622800"/>
          <p14:tracePt t="33448" x="4641850" y="4622800"/>
          <p14:tracePt t="33464" x="4724400" y="4622800"/>
          <p14:tracePt t="33481" x="4787900" y="4610100"/>
          <p14:tracePt t="33497" x="4832350" y="4603750"/>
          <p14:tracePt t="33514" x="4895850" y="4572000"/>
          <p14:tracePt t="33531" x="4953000" y="4533900"/>
          <p14:tracePt t="33547" x="4997450" y="4495800"/>
          <p14:tracePt t="33564" x="5048250" y="4451350"/>
          <p14:tracePt t="33581" x="5080000" y="4394200"/>
          <p14:tracePt t="33597" x="5118100" y="4343400"/>
          <p14:tracePt t="33614" x="5124450" y="4286250"/>
          <p14:tracePt t="33631" x="5143500" y="4222750"/>
          <p14:tracePt t="33647" x="5143500" y="4178300"/>
          <p14:tracePt t="33664" x="5143500" y="4114800"/>
          <p14:tracePt t="33681" x="5162550" y="4070350"/>
          <p14:tracePt t="33697" x="5162550" y="4025900"/>
          <p14:tracePt t="33714" x="5162550" y="3956050"/>
          <p14:tracePt t="33730" x="5162550" y="3911600"/>
          <p14:tracePt t="33747" x="5149850" y="3854450"/>
          <p14:tracePt t="33764" x="5118100" y="3797300"/>
          <p14:tracePt t="33781" x="5105400" y="3759200"/>
          <p14:tracePt t="33797" x="5060950" y="3702050"/>
          <p14:tracePt t="33814" x="5048250" y="3676650"/>
          <p14:tracePt t="33831" x="4972050" y="3600450"/>
          <p14:tracePt t="33847" x="4933950" y="3562350"/>
          <p14:tracePt t="33864" x="4889500" y="3536950"/>
          <p14:tracePt t="33881" x="4851400" y="3530600"/>
          <p14:tracePt t="33898" x="4826000" y="3517900"/>
          <p14:tracePt t="33914" x="4787900" y="3498850"/>
          <p14:tracePt t="33931" x="4749800" y="3498850"/>
          <p14:tracePt t="33948" x="4699000" y="3498850"/>
          <p14:tracePt t="33964" x="4660900" y="3498850"/>
          <p14:tracePt t="33981" x="4622800" y="3498850"/>
          <p14:tracePt t="33998" x="4591050" y="3498850"/>
          <p14:tracePt t="34014" x="4546600" y="3505200"/>
          <p14:tracePt t="34031" x="4489450" y="3517900"/>
          <p14:tracePt t="34048" x="4445000" y="3536950"/>
          <p14:tracePt t="34064" x="4400550" y="3556000"/>
          <p14:tracePt t="34081" x="4343400" y="3594100"/>
          <p14:tracePt t="34098" x="4292600" y="3632200"/>
          <p14:tracePt t="34114" x="4235450" y="3695700"/>
          <p14:tracePt t="34131" x="4197350" y="3733800"/>
          <p14:tracePt t="34148" x="4159250" y="3778250"/>
          <p14:tracePt t="34164" x="4140200" y="3816350"/>
          <p14:tracePt t="34181" x="4121150" y="3860800"/>
          <p14:tracePt t="34198" x="4102100" y="3886200"/>
          <p14:tracePt t="34214" x="4095750" y="3930650"/>
          <p14:tracePt t="34231" x="4095750" y="4000500"/>
          <p14:tracePt t="34248" x="4095750" y="4044950"/>
          <p14:tracePt t="34264" x="4095750" y="4089400"/>
          <p14:tracePt t="34281" x="4095750" y="4133850"/>
          <p14:tracePt t="34298" x="4095750" y="4178300"/>
          <p14:tracePt t="34314" x="4114800" y="4235450"/>
          <p14:tracePt t="34331" x="4133850" y="4292600"/>
          <p14:tracePt t="34348" x="4171950" y="4343400"/>
          <p14:tracePt t="34365" x="4197350" y="4368800"/>
          <p14:tracePt t="34381" x="4241800" y="4387850"/>
          <p14:tracePt t="34398" x="4318000" y="4425950"/>
          <p14:tracePt t="34414" x="4394200" y="4445000"/>
          <p14:tracePt t="34431" x="4540250" y="4495800"/>
          <p14:tracePt t="34448" x="4622800" y="4521200"/>
          <p14:tracePt t="34464" x="4692650" y="4533900"/>
          <p14:tracePt t="34481" x="4705350" y="4533900"/>
          <p14:tracePt t="34498" x="4749800" y="4533900"/>
          <p14:tracePt t="34514" x="4775200" y="4533900"/>
          <p14:tracePt t="34531" x="4813300" y="4521200"/>
          <p14:tracePt t="34548" x="4838700" y="4521200"/>
          <p14:tracePt t="34564" x="4876800" y="4483100"/>
          <p14:tracePt t="34581" x="4908550" y="4470400"/>
          <p14:tracePt t="34598" x="4978400" y="4438650"/>
          <p14:tracePt t="34615" x="5054600" y="4400550"/>
          <p14:tracePt t="34615" x="5073650" y="4381500"/>
          <p14:tracePt t="34632" x="5143500" y="4337050"/>
          <p14:tracePt t="34648" x="5187950" y="4311650"/>
          <p14:tracePt t="34665" x="5213350" y="4286250"/>
          <p14:tracePt t="34681" x="5232400" y="4260850"/>
          <p14:tracePt t="34698" x="5238750" y="4248150"/>
          <p14:tracePt t="34714" x="5245100" y="4216400"/>
          <p14:tracePt t="34731" x="5257800" y="4171950"/>
          <p14:tracePt t="34748" x="5257800" y="4127500"/>
          <p14:tracePt t="34764" x="5257800" y="4070350"/>
          <p14:tracePt t="34781" x="5257800" y="4013200"/>
          <p14:tracePt t="34798" x="5257800" y="3981450"/>
          <p14:tracePt t="34814" x="5226050" y="3937000"/>
          <p14:tracePt t="34831" x="5181600" y="3867150"/>
          <p14:tracePt t="34848" x="5130800" y="3822700"/>
          <p14:tracePt t="34864" x="5086350" y="3784600"/>
          <p14:tracePt t="34881" x="5029200" y="3746500"/>
          <p14:tracePt t="34898" x="4953000" y="3702050"/>
          <p14:tracePt t="34914" x="4883150" y="3676650"/>
          <p14:tracePt t="34931" x="4787900" y="3632200"/>
          <p14:tracePt t="34948" x="4718050" y="3600450"/>
          <p14:tracePt t="34964" x="4629150" y="3575050"/>
          <p14:tracePt t="34981" x="4572000" y="3568700"/>
          <p14:tracePt t="34998" x="4521200" y="3556000"/>
          <p14:tracePt t="35014" x="4495800" y="3549650"/>
          <p14:tracePt t="35031" x="4457700" y="3549650"/>
          <p14:tracePt t="35048" x="4419600" y="3587750"/>
          <p14:tracePt t="35064" x="4400550" y="3594100"/>
          <p14:tracePt t="35081" x="4362450" y="3632200"/>
          <p14:tracePt t="35098" x="4337050" y="3644900"/>
          <p14:tracePt t="35114" x="4324350" y="3657600"/>
          <p14:tracePt t="35131" x="4305300" y="3683000"/>
          <p14:tracePt t="35148" x="4273550" y="3727450"/>
          <p14:tracePt t="35164" x="4241800" y="3797300"/>
          <p14:tracePt t="35181" x="4210050" y="3867150"/>
          <p14:tracePt t="35198" x="4178300" y="3956050"/>
          <p14:tracePt t="35214" x="4171950" y="4019550"/>
          <p14:tracePt t="35231" x="4140200" y="4108450"/>
          <p14:tracePt t="35248" x="4140200" y="4152900"/>
          <p14:tracePt t="35264" x="4140200" y="4197350"/>
          <p14:tracePt t="35281" x="4140200" y="4241800"/>
          <p14:tracePt t="35298" x="4140200" y="4273550"/>
          <p14:tracePt t="35315" x="4152900" y="4318000"/>
          <p14:tracePt t="35331" x="4159250" y="4368800"/>
          <p14:tracePt t="35348" x="4191000" y="4394200"/>
          <p14:tracePt t="35364" x="4222750" y="4438650"/>
          <p14:tracePt t="35382" x="4248150" y="4464050"/>
          <p14:tracePt t="35398" x="4286250" y="4489450"/>
          <p14:tracePt t="35415" x="4356100" y="4521200"/>
          <p14:tracePt t="35415" x="4368800" y="4521200"/>
          <p14:tracePt t="35431" x="4451350" y="4527550"/>
          <p14:tracePt t="35448" x="4527550" y="4527550"/>
          <p14:tracePt t="35464" x="4597400" y="4527550"/>
          <p14:tracePt t="35481" x="4654550" y="4527550"/>
          <p14:tracePt t="35498" x="4686300" y="4527550"/>
          <p14:tracePt t="35515" x="4730750" y="4527550"/>
          <p14:tracePt t="35531" x="4775200" y="4508500"/>
          <p14:tracePt t="35548" x="4832350" y="4489450"/>
          <p14:tracePt t="35565" x="4902200" y="4457700"/>
          <p14:tracePt t="35581" x="4959350" y="4438650"/>
          <p14:tracePt t="35598" x="5029200" y="4419600"/>
          <p14:tracePt t="35615" x="5086350" y="4400550"/>
          <p14:tracePt t="35632" x="5175250" y="4349750"/>
          <p14:tracePt t="35648" x="5213350" y="4311650"/>
          <p14:tracePt t="35665" x="5238750" y="4279900"/>
          <p14:tracePt t="35681" x="5245100" y="4235450"/>
          <p14:tracePt t="35698" x="5245100" y="4203700"/>
          <p14:tracePt t="35715" x="5245100" y="4146550"/>
          <p14:tracePt t="35731" x="5245100" y="4089400"/>
          <p14:tracePt t="35748" x="5232400" y="4064000"/>
          <p14:tracePt t="35765" x="5181600" y="4019550"/>
          <p14:tracePt t="35781" x="5130800" y="3943350"/>
          <p14:tracePt t="35798" x="5067300" y="3879850"/>
          <p14:tracePt t="35815" x="4927600" y="3778250"/>
          <p14:tracePt t="35832" x="4737100" y="3644900"/>
          <p14:tracePt t="35848" x="4584700" y="3568700"/>
          <p14:tracePt t="35865" x="4495800" y="3511550"/>
          <p14:tracePt t="35881" x="4387850" y="3467100"/>
          <p14:tracePt t="35898" x="4318000" y="3422650"/>
          <p14:tracePt t="35915" x="4267200" y="3416300"/>
          <p14:tracePt t="35931" x="4241800" y="3409950"/>
          <p14:tracePt t="35948" x="4222750" y="3409950"/>
          <p14:tracePt t="35965" x="4203700" y="3409950"/>
          <p14:tracePt t="35981" x="4184650" y="3409950"/>
          <p14:tracePt t="35998" x="4165600" y="3409950"/>
          <p14:tracePt t="36015" x="4127500" y="3429000"/>
          <p14:tracePt t="36032" x="4083050" y="3460750"/>
          <p14:tracePt t="36048" x="4057650" y="3479800"/>
          <p14:tracePt t="36065" x="4032250" y="3498850"/>
          <p14:tracePt t="36082" x="4006850" y="3524250"/>
          <p14:tracePt t="36098" x="3994150" y="3549650"/>
          <p14:tracePt t="36115" x="3962400" y="3606800"/>
          <p14:tracePt t="36131" x="3956050" y="3663950"/>
          <p14:tracePt t="36148" x="3956050" y="3721100"/>
          <p14:tracePt t="36165" x="3956050" y="3778250"/>
          <p14:tracePt t="36181" x="3956050" y="3841750"/>
          <p14:tracePt t="36198" x="3956050" y="3898900"/>
          <p14:tracePt t="36215" x="3956050" y="3956050"/>
          <p14:tracePt t="36232" x="3956050" y="4006850"/>
          <p14:tracePt t="36248" x="3956050" y="4038600"/>
          <p14:tracePt t="36265" x="3968750" y="4057650"/>
          <p14:tracePt t="36281" x="3975100" y="4095750"/>
          <p14:tracePt t="36298" x="3981450" y="4102100"/>
          <p14:tracePt t="36315" x="3987800" y="4133850"/>
          <p14:tracePt t="36332" x="4019550" y="4171950"/>
          <p14:tracePt t="36348" x="4051300" y="4203700"/>
          <p14:tracePt t="36365" x="4102100" y="4254500"/>
          <p14:tracePt t="36381" x="4165600" y="4305300"/>
          <p14:tracePt t="36398" x="4210050" y="4343400"/>
          <p14:tracePt t="36415" x="4292600" y="4356100"/>
          <p14:tracePt t="36432" x="4356100" y="4394200"/>
          <p14:tracePt t="36448" x="4387850" y="4400550"/>
          <p14:tracePt t="36465" x="4432300" y="4400550"/>
          <p14:tracePt t="36481" x="4476750" y="4400550"/>
          <p14:tracePt t="36498" x="4533900" y="4400550"/>
          <p14:tracePt t="36515" x="4572000" y="4400550"/>
          <p14:tracePt t="36531" x="4610100" y="4400550"/>
          <p14:tracePt t="36549" x="4654550" y="4400550"/>
          <p14:tracePt t="36565" x="4686300" y="4400550"/>
          <p14:tracePt t="36582" x="4718050" y="4400550"/>
          <p14:tracePt t="36598" x="4730750" y="4394200"/>
          <p14:tracePt t="36615" x="4756150" y="4368800"/>
          <p14:tracePt t="36632" x="4781550" y="4343400"/>
          <p14:tracePt t="36648" x="4787900" y="4330700"/>
          <p14:tracePt t="36665" x="4794250" y="4298950"/>
          <p14:tracePt t="36681" x="4794250" y="4260850"/>
          <p14:tracePt t="36698" x="4813300" y="4229100"/>
          <p14:tracePt t="36715" x="4819650" y="4203700"/>
          <p14:tracePt t="36731" x="4819650" y="4191000"/>
          <p14:tracePt t="36748" x="4819650" y="4165600"/>
          <p14:tracePt t="36768" x="4819650" y="4146550"/>
          <p14:tracePt t="36792" x="4819650" y="4140200"/>
          <p14:tracePt t="36808" x="4819650" y="4133850"/>
          <p14:tracePt t="36840" x="4819650" y="4127500"/>
          <p14:tracePt t="36928" x="4819650" y="4121150"/>
          <p14:tracePt t="37448" x="4813300" y="4121150"/>
          <p14:tracePt t="37480" x="4806950" y="4127500"/>
          <p14:tracePt t="37496" x="4806950" y="4133850"/>
          <p14:tracePt t="37520" x="4806950" y="4140200"/>
          <p14:tracePt t="37544" x="4806950" y="4146550"/>
          <p14:tracePt t="37552" x="4800600" y="4159250"/>
          <p14:tracePt t="37656" x="4800600" y="4165600"/>
          <p14:tracePt t="37832" x="4800600" y="4171950"/>
          <p14:tracePt t="37840" x="4800600" y="4178300"/>
          <p14:tracePt t="37849" x="4800600" y="4203700"/>
          <p14:tracePt t="37865" x="4800600" y="4248150"/>
          <p14:tracePt t="37882" x="4781550" y="4305300"/>
          <p14:tracePt t="37898" x="4768850" y="4362450"/>
          <p14:tracePt t="37915" x="4768850" y="4419600"/>
          <p14:tracePt t="37932" x="4762500" y="4464050"/>
          <p14:tracePt t="37948" x="4762500" y="4508500"/>
          <p14:tracePt t="37965" x="4743450" y="4552950"/>
          <p14:tracePt t="37982" x="4718050" y="4591050"/>
          <p14:tracePt t="37999" x="4699000" y="4622800"/>
          <p14:tracePt t="38015" x="4686300" y="4622800"/>
          <p14:tracePt t="38032" x="4667250" y="4629150"/>
          <p14:tracePt t="38049" x="4622800" y="4616450"/>
          <p14:tracePt t="38065" x="4565650" y="4597400"/>
          <p14:tracePt t="38082" x="4508500" y="4559300"/>
          <p14:tracePt t="38099" x="4451350" y="4533900"/>
          <p14:tracePt t="38115" x="4400550" y="4514850"/>
          <p14:tracePt t="38132" x="4343400" y="4470400"/>
          <p14:tracePt t="38148" x="4311650" y="4451350"/>
          <p14:tracePt t="38165" x="4292600" y="4438650"/>
          <p14:tracePt t="38182" x="4286250" y="4432300"/>
          <p14:tracePt t="38199" x="4273550" y="4419600"/>
          <p14:tracePt t="38328" x="4267200" y="4425950"/>
          <p14:tracePt t="38336" x="4267200" y="4432300"/>
          <p14:tracePt t="38349" x="4267200" y="4445000"/>
          <p14:tracePt t="38365" x="4267200" y="4464050"/>
          <p14:tracePt t="38382" x="4260850" y="4483100"/>
          <p14:tracePt t="38398" x="4260850" y="4502150"/>
          <p14:tracePt t="38544" x="4260850" y="4489450"/>
          <p14:tracePt t="38552" x="4260850" y="4483100"/>
          <p14:tracePt t="38565" x="4260850" y="4464050"/>
          <p14:tracePt t="38582" x="4260850" y="4432300"/>
          <p14:tracePt t="38598" x="4260850" y="4394200"/>
          <p14:tracePt t="38615" x="4260850" y="4356100"/>
          <p14:tracePt t="38632" x="4267200" y="4343400"/>
          <p14:tracePt t="38648" x="4267200" y="4305300"/>
          <p14:tracePt t="38665" x="4267200" y="4273550"/>
          <p14:tracePt t="38682" x="4267200" y="4229100"/>
          <p14:tracePt t="38698" x="4267200" y="4171950"/>
          <p14:tracePt t="38715" x="4267200" y="4127500"/>
          <p14:tracePt t="38732" x="4267200" y="4095750"/>
          <p14:tracePt t="38749" x="4260850" y="4064000"/>
          <p14:tracePt t="38766" x="4260850" y="4044950"/>
          <p14:tracePt t="38782" x="4248150" y="4032250"/>
          <p14:tracePt t="38798" x="4248150" y="4025900"/>
          <p14:tracePt t="38912" x="4248150" y="4051300"/>
          <p14:tracePt t="38921" x="4248150" y="4070350"/>
          <p14:tracePt t="38932" x="4248150" y="4095750"/>
          <p14:tracePt t="38949" x="4248150" y="4152900"/>
          <p14:tracePt t="38966" x="4248150" y="4197350"/>
          <p14:tracePt t="38982" x="4248150" y="4241800"/>
          <p14:tracePt t="38999" x="4273550" y="4273550"/>
          <p14:tracePt t="39015" x="4273550" y="4286250"/>
          <p14:tracePt t="39033" x="4273550" y="4305300"/>
          <p14:tracePt t="39065" x="4279900" y="4311650"/>
          <p14:tracePt t="39193" x="4279900" y="4318000"/>
          <p14:tracePt t="39216" x="4267200" y="4318000"/>
          <p14:tracePt t="39224" x="4254500" y="4318000"/>
          <p14:tracePt t="39233" x="4248150" y="4318000"/>
          <p14:tracePt t="39249" x="4222750" y="4318000"/>
          <p14:tracePt t="39265" x="4203700" y="4305300"/>
          <p14:tracePt t="39282" x="4191000" y="4298950"/>
          <p14:tracePt t="39299" x="4178300" y="4298950"/>
          <p14:tracePt t="39315" x="4152900" y="4292600"/>
          <p14:tracePt t="39332" x="4140200" y="4279900"/>
          <p14:tracePt t="39349" x="4133850" y="4260850"/>
          <p14:tracePt t="39365" x="4108450" y="4235450"/>
          <p14:tracePt t="39382" x="4102100" y="4222750"/>
          <p14:tracePt t="39399" x="4076700" y="4191000"/>
          <p14:tracePt t="39416" x="4070350" y="4184650"/>
          <p14:tracePt t="39432" x="4057650" y="4171950"/>
          <p14:tracePt t="39449" x="4057650" y="4165600"/>
          <p14:tracePt t="39465" x="4051300" y="4159250"/>
          <p14:tracePt t="39488" x="4051300" y="4152900"/>
          <p14:tracePt t="39505" x="4051300" y="4146550"/>
          <p14:tracePt t="39516" x="4044950" y="4140200"/>
          <p14:tracePt t="39532" x="4038600" y="4127500"/>
          <p14:tracePt t="39549" x="4038600" y="4121150"/>
          <p14:tracePt t="39565" x="4032250" y="4108450"/>
          <p14:tracePt t="39582" x="4032250" y="4083050"/>
          <p14:tracePt t="39599" x="4032250" y="4070350"/>
          <p14:tracePt t="39615" x="4032250" y="4038600"/>
          <p14:tracePt t="39633" x="4032250" y="4000500"/>
          <p14:tracePt t="39649" x="4032250" y="3975100"/>
          <p14:tracePt t="39665" x="4032250" y="3949700"/>
          <p14:tracePt t="39682" x="4032250" y="3924300"/>
          <p14:tracePt t="39699" x="4032250" y="3892550"/>
          <p14:tracePt t="39715" x="4032250" y="3873500"/>
          <p14:tracePt t="39732" x="4032250" y="3848100"/>
          <p14:tracePt t="39749" x="4032250" y="3841750"/>
          <p14:tracePt t="39766" x="4038600" y="3822700"/>
          <p14:tracePt t="39782" x="4044950" y="3803650"/>
          <p14:tracePt t="39799" x="4044950" y="3797300"/>
          <p14:tracePt t="39816" x="4057650" y="3771900"/>
          <p14:tracePt t="39833" x="4070350" y="3746500"/>
          <p14:tracePt t="39849" x="4076700" y="3727450"/>
          <p14:tracePt t="39866" x="4089400" y="3708400"/>
          <p14:tracePt t="39882" x="4089400" y="3689350"/>
          <p14:tracePt t="39899" x="4095750" y="3683000"/>
          <p14:tracePt t="39916" x="4095750" y="3676650"/>
          <p14:tracePt t="39932" x="4102100" y="3651250"/>
          <p14:tracePt t="39949" x="4108450" y="3644900"/>
          <p14:tracePt t="39966" x="4114800" y="3638550"/>
          <p14:tracePt t="39993" x="4127500" y="3619500"/>
          <p14:tracePt t="40017" x="4127500" y="3613150"/>
          <p14:tracePt t="40025" x="4133850" y="3606800"/>
          <p14:tracePt t="40041" x="4133850" y="3600450"/>
          <p14:tracePt t="40057" x="4133850" y="3581400"/>
          <p14:tracePt t="40066" x="4133850" y="3575050"/>
          <p14:tracePt t="40082" x="4133850" y="3568700"/>
          <p14:tracePt t="40099" x="4133850" y="3562350"/>
          <p14:tracePt t="40116" x="4133850" y="3543300"/>
          <p14:tracePt t="40233" x="4133850" y="3536950"/>
          <p14:tracePt t="40249" x="4114800" y="3549650"/>
          <p14:tracePt t="40257" x="4114800" y="3556000"/>
          <p14:tracePt t="40266" x="4108450" y="3575050"/>
          <p14:tracePt t="40282" x="4070350" y="3619500"/>
          <p14:tracePt t="40299" x="4057650" y="3638550"/>
          <p14:tracePt t="40316" x="4044950" y="3676650"/>
          <p14:tracePt t="40332" x="4019550" y="3714750"/>
          <p14:tracePt t="40349" x="4000500" y="3733800"/>
          <p14:tracePt t="40366" x="3981450" y="3771900"/>
          <p14:tracePt t="40382" x="3975100" y="3790950"/>
          <p14:tracePt t="40399" x="3968750" y="3810000"/>
          <p14:tracePt t="40416" x="3956050" y="3816350"/>
          <p14:tracePt t="40433" x="3949700" y="3835400"/>
          <p14:tracePt t="40449" x="3943350" y="3848100"/>
          <p14:tracePt t="40481" x="3937000" y="3854450"/>
          <p14:tracePt t="40489" x="3937000" y="3860800"/>
          <p14:tracePt t="40499" x="3937000" y="3867150"/>
          <p14:tracePt t="40516" x="3937000" y="3873500"/>
          <p14:tracePt t="40532" x="3937000" y="3898900"/>
          <p14:tracePt t="40549" x="3937000" y="3905250"/>
          <p14:tracePt t="40566" x="3937000" y="3924300"/>
          <p14:tracePt t="40582" x="3924300" y="3956050"/>
          <p14:tracePt t="40599" x="3924300" y="3987800"/>
          <p14:tracePt t="40616" x="3924300" y="4000500"/>
          <p14:tracePt t="40633" x="3924300" y="4064000"/>
          <p14:tracePt t="40649" x="3924300" y="4076700"/>
          <p14:tracePt t="40666" x="3924300" y="4102100"/>
          <p14:tracePt t="40682" x="3924300" y="4114800"/>
          <p14:tracePt t="40699" x="3924300" y="4152900"/>
          <p14:tracePt t="40716" x="3937000" y="4165600"/>
          <p14:tracePt t="40732" x="3937000" y="4191000"/>
          <p14:tracePt t="40749" x="3943350" y="4210050"/>
          <p14:tracePt t="40766" x="3956050" y="4235450"/>
          <p14:tracePt t="40782" x="3962400" y="4241800"/>
          <p14:tracePt t="40799" x="3975100" y="4267200"/>
          <p14:tracePt t="40816" x="3987800" y="4279900"/>
          <p14:tracePt t="40833" x="4019550" y="4330700"/>
          <p14:tracePt t="40849" x="4032250" y="4349750"/>
          <p14:tracePt t="40866" x="4044950" y="4362450"/>
          <p14:tracePt t="40882" x="4057650" y="4381500"/>
          <p14:tracePt t="40899" x="4076700" y="4406900"/>
          <p14:tracePt t="40916" x="4083050" y="4413250"/>
          <p14:tracePt t="40932" x="4095750" y="4425950"/>
          <p14:tracePt t="40950" x="4114800" y="4438650"/>
          <p14:tracePt t="40969" x="4121150" y="4451350"/>
          <p14:tracePt t="41145" x="4121150" y="4445000"/>
          <p14:tracePt t="41153" x="4121150" y="4438650"/>
          <p14:tracePt t="41166" x="4121150" y="4432300"/>
          <p14:tracePt t="41183" x="4114800" y="4400550"/>
          <p14:tracePt t="41199" x="4095750" y="4375150"/>
          <p14:tracePt t="41216" x="4083050" y="4343400"/>
          <p14:tracePt t="41233" x="4057650" y="4279900"/>
          <p14:tracePt t="41249" x="4044950" y="4235450"/>
          <p14:tracePt t="41266" x="4038600" y="4191000"/>
          <p14:tracePt t="41283" x="4025900" y="4146550"/>
          <p14:tracePt t="41299" x="4006850" y="4095750"/>
          <p14:tracePt t="41316" x="4006850" y="4083050"/>
          <p14:tracePt t="41333" x="4006850" y="4051300"/>
          <p14:tracePt t="41349" x="4000500" y="4025900"/>
          <p14:tracePt t="41366" x="4000500" y="4006850"/>
          <p14:tracePt t="41383" x="4000500" y="3968750"/>
          <p14:tracePt t="41399" x="4000500" y="3924300"/>
          <p14:tracePt t="41416" x="4000500" y="3879850"/>
          <p14:tracePt t="41417" x="4000500" y="3867150"/>
          <p14:tracePt t="41433" x="4000500" y="3810000"/>
          <p14:tracePt t="41449" x="4006850" y="3765550"/>
          <p14:tracePt t="41466" x="4013200" y="3740150"/>
          <p14:tracePt t="41483" x="4025900" y="3714750"/>
          <p14:tracePt t="41499" x="4051300" y="3689350"/>
          <p14:tracePt t="41516" x="4089400" y="3657600"/>
          <p14:tracePt t="41533" x="4108450" y="3638550"/>
          <p14:tracePt t="41549" x="4133850" y="3625850"/>
          <p14:tracePt t="41566" x="4152900" y="3613150"/>
          <p14:tracePt t="41583" x="4184650" y="3594100"/>
          <p14:tracePt t="41599" x="4197350" y="3575050"/>
          <p14:tracePt t="41616" x="4222750" y="3562350"/>
          <p14:tracePt t="41633" x="4260850" y="3536950"/>
          <p14:tracePt t="41657" x="4267200" y="3530600"/>
          <p14:tracePt t="41689" x="4273550" y="3524250"/>
          <p14:tracePt t="41705" x="4279900" y="3524250"/>
          <p14:tracePt t="41745" x="4286250" y="3517900"/>
          <p14:tracePt t="41753" x="4292600" y="3505200"/>
          <p14:tracePt t="42033" x="4279900" y="3511550"/>
          <p14:tracePt t="42049" x="4273550" y="3517900"/>
          <p14:tracePt t="42058" x="4260850" y="3517900"/>
          <p14:tracePt t="42066" x="4254500" y="3524250"/>
          <p14:tracePt t="42083" x="4229100" y="3549650"/>
          <p14:tracePt t="42099" x="4210050" y="3568700"/>
          <p14:tracePt t="42116" x="4197350" y="3587750"/>
          <p14:tracePt t="42133" x="4165600" y="3625850"/>
          <p14:tracePt t="42149" x="4146550" y="3670300"/>
          <p14:tracePt t="42166" x="4121150" y="3695700"/>
          <p14:tracePt t="42183" x="4114800" y="3714750"/>
          <p14:tracePt t="42200" x="4108450" y="3721100"/>
          <p14:tracePt t="42216" x="4102100" y="3740150"/>
          <p14:tracePt t="42233" x="4095750" y="3759200"/>
          <p14:tracePt t="42249" x="4089400" y="3765550"/>
          <p14:tracePt t="42266" x="4076700" y="3790950"/>
          <p14:tracePt t="42283" x="4076700" y="3822700"/>
          <p14:tracePt t="42299" x="4076700" y="3867150"/>
          <p14:tracePt t="42316" x="4070350" y="3892550"/>
          <p14:tracePt t="42333" x="4070350" y="3956050"/>
          <p14:tracePt t="42349" x="4070350" y="3975100"/>
          <p14:tracePt t="42366" x="4070350" y="4019550"/>
          <p14:tracePt t="42383" x="4070350" y="4089400"/>
          <p14:tracePt t="42399" x="4070350" y="4133850"/>
          <p14:tracePt t="42417" x="4070350" y="4178300"/>
          <p14:tracePt t="42417" x="4083050" y="4197350"/>
          <p14:tracePt t="42433" x="4102100" y="4229100"/>
          <p14:tracePt t="42450" x="4127500" y="4286250"/>
          <p14:tracePt t="42466" x="4165600" y="4343400"/>
          <p14:tracePt t="42483" x="4216400" y="4394200"/>
          <p14:tracePt t="42500" x="4279900" y="4445000"/>
          <p14:tracePt t="42516" x="4356100" y="4489450"/>
          <p14:tracePt t="42533" x="4445000" y="4527550"/>
          <p14:tracePt t="42550" x="4502150" y="4546600"/>
          <p14:tracePt t="42566" x="4572000" y="4578350"/>
          <p14:tracePt t="42583" x="4654550" y="4597400"/>
          <p14:tracePt t="42600" x="4724400" y="4610100"/>
          <p14:tracePt t="42616" x="4794250" y="4629150"/>
          <p14:tracePt t="42633" x="4883150" y="4629150"/>
          <p14:tracePt t="42650" x="4940300" y="4629150"/>
          <p14:tracePt t="42667" x="4984750" y="4629150"/>
          <p14:tracePt t="42683" x="5022850" y="4629150"/>
          <p14:tracePt t="42700" x="5054600" y="4616450"/>
          <p14:tracePt t="42716" x="5080000" y="4591050"/>
          <p14:tracePt t="42733" x="5111750" y="4559300"/>
          <p14:tracePt t="42750" x="5143500" y="4514850"/>
          <p14:tracePt t="42766" x="5149850" y="4470400"/>
          <p14:tracePt t="42783" x="5168900" y="4419600"/>
          <p14:tracePt t="42800" x="5187950" y="4375150"/>
          <p14:tracePt t="42816" x="5187950" y="4330700"/>
          <p14:tracePt t="42818" x="5187950" y="4318000"/>
          <p14:tracePt t="42833" x="5187950" y="4260850"/>
          <p14:tracePt t="42850" x="5187950" y="4216400"/>
          <p14:tracePt t="42866" x="5187950" y="4140200"/>
          <p14:tracePt t="42883" x="5187950" y="4083050"/>
          <p14:tracePt t="42900" x="5168900" y="4000500"/>
          <p14:tracePt t="42916" x="5162550" y="3949700"/>
          <p14:tracePt t="42933" x="5111750" y="3873500"/>
          <p14:tracePt t="42950" x="5054600" y="3790950"/>
          <p14:tracePt t="42966" x="5003800" y="3714750"/>
          <p14:tracePt t="42983" x="4953000" y="3625850"/>
          <p14:tracePt t="43000" x="4902200" y="3568700"/>
          <p14:tracePt t="43016" x="4864100" y="3524250"/>
          <p14:tracePt t="43033" x="4819650" y="3479800"/>
          <p14:tracePt t="43050" x="4794250" y="3460750"/>
          <p14:tracePt t="43066" x="4775200" y="3441700"/>
          <p14:tracePt t="43083" x="4743450" y="3422650"/>
          <p14:tracePt t="43100" x="4730750" y="3422650"/>
          <p14:tracePt t="43116" x="4699000" y="3397250"/>
          <p14:tracePt t="43133" x="4692650" y="3397250"/>
          <p14:tracePt t="43150" x="4667250" y="3397250"/>
          <p14:tracePt t="43166" x="4654550" y="3397250"/>
          <p14:tracePt t="43184" x="4622800" y="3397250"/>
          <p14:tracePt t="43200" x="4591050" y="3403600"/>
          <p14:tracePt t="43216" x="4572000" y="3409950"/>
          <p14:tracePt t="43233" x="4502150" y="3448050"/>
          <p14:tracePt t="43250" x="4476750" y="3460750"/>
          <p14:tracePt t="43266" x="4438650" y="3486150"/>
          <p14:tracePt t="43283" x="4394200" y="3524250"/>
          <p14:tracePt t="43300" x="4349750" y="3568700"/>
          <p14:tracePt t="43316" x="4298950" y="3619500"/>
          <p14:tracePt t="43333" x="4260850" y="3683000"/>
          <p14:tracePt t="43350" x="4241800" y="3727450"/>
          <p14:tracePt t="43366" x="4203700" y="3810000"/>
          <p14:tracePt t="43383" x="4184650" y="3867150"/>
          <p14:tracePt t="43400" x="4159250" y="3924300"/>
          <p14:tracePt t="43417" x="4146550" y="3968750"/>
          <p14:tracePt t="43433" x="4140200" y="4013200"/>
          <p14:tracePt t="43450" x="4140200" y="4057650"/>
          <p14:tracePt t="43466" x="4140200" y="4089400"/>
          <p14:tracePt t="43483" x="4140200" y="4121150"/>
          <p14:tracePt t="43500" x="4140200" y="4146550"/>
          <p14:tracePt t="43516" x="4140200" y="4178300"/>
          <p14:tracePt t="43533" x="4140200" y="4222750"/>
          <p14:tracePt t="43550" x="4171950" y="4267200"/>
          <p14:tracePt t="43566" x="4178300" y="4273550"/>
          <p14:tracePt t="43583" x="4203700" y="4318000"/>
          <p14:tracePt t="43600" x="4229100" y="4343400"/>
          <p14:tracePt t="43616" x="4248150" y="4362450"/>
          <p14:tracePt t="43633" x="4292600" y="4406900"/>
          <p14:tracePt t="43650" x="4305300" y="4419600"/>
          <p14:tracePt t="43667" x="4330700" y="4451350"/>
          <p14:tracePt t="43683" x="4375150" y="4483100"/>
          <p14:tracePt t="43700" x="4387850" y="4495800"/>
          <p14:tracePt t="43716" x="4432300" y="4533900"/>
          <p14:tracePt t="43733" x="4470400" y="4559300"/>
          <p14:tracePt t="43750" x="4495800" y="4572000"/>
          <p14:tracePt t="43767" x="4508500" y="4578350"/>
          <p14:tracePt t="43783" x="4527550" y="4591050"/>
          <p14:tracePt t="43922" x="4527550" y="4572000"/>
          <p14:tracePt t="43938" x="4521200" y="4565650"/>
          <p14:tracePt t="43946" x="4514850" y="4559300"/>
          <p14:tracePt t="43954" x="4508500" y="4559300"/>
          <p14:tracePt t="43966" x="4502150" y="4552950"/>
          <p14:tracePt t="43983" x="4470400" y="4552950"/>
          <p14:tracePt t="44000" x="4425950" y="4533900"/>
          <p14:tracePt t="44017" x="4368800" y="4508500"/>
          <p14:tracePt t="44033" x="4267200" y="4451350"/>
          <p14:tracePt t="44050" x="4165600" y="4394200"/>
          <p14:tracePt t="44067" x="4095750" y="4368800"/>
          <p14:tracePt t="44083" x="4057650" y="4349750"/>
          <p14:tracePt t="44100" x="4025900" y="4330700"/>
          <p14:tracePt t="44117" x="4019550" y="4324350"/>
          <p14:tracePt t="44134" x="4013200" y="4318000"/>
          <p14:tracePt t="44218" x="4013200" y="4311650"/>
          <p14:tracePt t="44234" x="4013200" y="4292600"/>
          <p14:tracePt t="44250" x="4013200" y="4286250"/>
          <p14:tracePt t="44258" x="4013200" y="4279900"/>
          <p14:tracePt t="44274" x="4019550" y="4279900"/>
          <p14:tracePt t="44283" x="4025900" y="4279900"/>
          <p14:tracePt t="44300" x="4051300" y="4279900"/>
          <p14:tracePt t="44317" x="4076700" y="4298950"/>
          <p14:tracePt t="44333" x="4095750" y="4318000"/>
          <p14:tracePt t="44350" x="4114800" y="4337050"/>
          <p14:tracePt t="44367" x="4140200" y="4368800"/>
          <p14:tracePt t="44383" x="4165600" y="4394200"/>
          <p14:tracePt t="44400" x="4191000" y="4419600"/>
          <p14:tracePt t="44417" x="4197350" y="4425950"/>
          <p14:tracePt t="44434" x="4229100" y="4445000"/>
          <p14:tracePt t="44450" x="4235450" y="4457700"/>
          <p14:tracePt t="44474" x="4235450" y="4476750"/>
          <p14:tracePt t="44483" x="4235450" y="4483100"/>
          <p14:tracePt t="44500" x="4235450" y="4489450"/>
          <p14:tracePt t="44517" x="4235450" y="4514850"/>
          <p14:tracePt t="44533" x="4235450" y="4521200"/>
          <p14:tracePt t="44550" x="4235450" y="4527550"/>
          <p14:tracePt t="44567" x="4235450" y="4533900"/>
          <p14:tracePt t="44583" x="4235450" y="4559300"/>
          <p14:tracePt t="44600" x="4229100" y="4565650"/>
          <p14:tracePt t="44634" x="4210050" y="4578350"/>
          <p14:tracePt t="44690" x="4203700" y="4578350"/>
          <p14:tracePt t="44698" x="4197350" y="4578350"/>
          <p14:tracePt t="44714" x="4184650" y="4565650"/>
          <p14:tracePt t="44762" x="4171950" y="4559300"/>
          <p14:tracePt t="44914" x="4171950" y="4552950"/>
          <p14:tracePt t="45258" x="4178300" y="4540250"/>
          <p14:tracePt t="45306" x="4184650" y="4533900"/>
          <p14:tracePt t="45322" x="4191000" y="4521200"/>
          <p14:tracePt t="45378" x="4191000" y="4514850"/>
          <p14:tracePt t="45426" x="4191000" y="4502150"/>
          <p14:tracePt t="45434" x="4191000" y="4495800"/>
          <p14:tracePt t="45466" x="4191000" y="4489450"/>
          <p14:tracePt t="45498" x="4191000" y="4483100"/>
          <p14:tracePt t="45522" x="4191000" y="4476750"/>
          <p14:tracePt t="45546" x="4191000" y="4457700"/>
          <p14:tracePt t="45898" x="4197350" y="4451350"/>
          <p14:tracePt t="45930" x="4216400" y="4451350"/>
          <p14:tracePt t="45946" x="4222750" y="4451350"/>
          <p14:tracePt t="45963" x="4235450" y="4445000"/>
          <p14:tracePt t="45978" x="4254500" y="4432300"/>
          <p14:tracePt t="45986" x="4273550" y="4425950"/>
          <p14:tracePt t="46000" x="4279900" y="4419600"/>
          <p14:tracePt t="46017" x="4305300" y="4413250"/>
          <p14:tracePt t="46034" x="4337050" y="4387850"/>
          <p14:tracePt t="46050" x="4362450" y="4362450"/>
          <p14:tracePt t="46067" x="4394200" y="4343400"/>
          <p14:tracePt t="46084" x="4419600" y="4330700"/>
          <p14:tracePt t="46100" x="4438650" y="4324350"/>
          <p14:tracePt t="46117" x="4464050" y="4311650"/>
          <p14:tracePt t="46134" x="4483100" y="4311650"/>
          <p14:tracePt t="46150" x="4521200" y="4311650"/>
          <p14:tracePt t="46167" x="4603750" y="4311650"/>
          <p14:tracePt t="46184" x="4667250" y="4324350"/>
          <p14:tracePt t="46200" x="4686300" y="4324350"/>
          <p14:tracePt t="46217" x="4705350" y="4337050"/>
          <p14:tracePt t="46474" x="4724400" y="4356100"/>
          <p14:tracePt t="46498" x="4743450" y="4368800"/>
          <p14:tracePt t="46522" x="4743450" y="4381500"/>
          <p14:tracePt t="46538" x="4749800" y="4387850"/>
          <p14:tracePt t="46562" x="4756150" y="4400550"/>
          <p14:tracePt t="46578" x="4762500" y="4413250"/>
          <p14:tracePt t="46602" x="4768850" y="4413250"/>
          <p14:tracePt t="46626" x="4775200" y="4413250"/>
          <p14:tracePt t="46650" x="4787900" y="4413250"/>
          <p14:tracePt t="46666" x="4794250" y="4413250"/>
          <p14:tracePt t="46674" x="4806950" y="4406900"/>
          <p14:tracePt t="46684" x="4819650" y="4400550"/>
          <p14:tracePt t="46701" x="4826000" y="4394200"/>
          <p14:tracePt t="46717" x="4826000" y="4381500"/>
          <p14:tracePt t="46734" x="4832350" y="4368800"/>
          <p14:tracePt t="46750" x="4838700" y="4349750"/>
          <p14:tracePt t="46767" x="4838700" y="4343400"/>
          <p14:tracePt t="46784" x="4857750" y="4324350"/>
          <p14:tracePt t="46801" x="4864100" y="4318000"/>
          <p14:tracePt t="46817" x="4870450" y="4298950"/>
          <p14:tracePt t="46842" x="4876800" y="4292600"/>
          <p14:tracePt t="46867" x="4883150" y="4292600"/>
          <p14:tracePt t="47146" x="4876800" y="4292600"/>
          <p14:tracePt t="47202" x="4870450" y="4292600"/>
          <p14:tracePt t="47267" x="4864100" y="4292600"/>
          <p14:tracePt t="47298" x="4857750" y="4292600"/>
          <p14:tracePt t="47322" x="4845050" y="4292600"/>
          <p14:tracePt t="47370" x="4819650" y="4292600"/>
          <p14:tracePt t="47594" x="4813300" y="4298950"/>
          <p14:tracePt t="47619" x="4813300" y="4311650"/>
          <p14:tracePt t="48187" x="4813300" y="4318000"/>
          <p14:tracePt t="49835" x="4806950" y="4318000"/>
          <p14:tracePt t="49843" x="4781550" y="4318000"/>
          <p14:tracePt t="49851" x="4775200" y="4318000"/>
          <p14:tracePt t="49868" x="4743450" y="4318000"/>
          <p14:tracePt t="49885" x="4699000" y="4318000"/>
          <p14:tracePt t="49901" x="4635500" y="4318000"/>
          <p14:tracePt t="49918" x="4572000" y="4286250"/>
          <p14:tracePt t="49934" x="4502150" y="4267200"/>
          <p14:tracePt t="49951" x="4432300" y="4235450"/>
          <p14:tracePt t="49968" x="4349750" y="4178300"/>
          <p14:tracePt t="49985" x="4343400" y="4171950"/>
          <p14:tracePt t="50051" x="4337050" y="4171950"/>
          <p14:tracePt t="50059" x="4324350" y="4171950"/>
          <p14:tracePt t="50068" x="4318000" y="4171950"/>
          <p14:tracePt t="50085" x="4305300" y="4171950"/>
          <p14:tracePt t="50101" x="4298950" y="4178300"/>
          <p14:tracePt t="50118" x="4286250" y="4191000"/>
          <p14:tracePt t="50135" x="4273550" y="4203700"/>
          <p14:tracePt t="50151" x="4254500" y="4222750"/>
          <p14:tracePt t="50168" x="4235450" y="4248150"/>
          <p14:tracePt t="50185" x="4222750" y="4260850"/>
          <p14:tracePt t="50201" x="4216400" y="4279900"/>
          <p14:tracePt t="50218" x="4203700" y="4305300"/>
          <p14:tracePt t="50235" x="4191000" y="4330700"/>
          <p14:tracePt t="50251" x="4191000" y="4349750"/>
          <p14:tracePt t="50268" x="4184650" y="4362450"/>
          <p14:tracePt t="50285" x="4178300" y="4381500"/>
          <p14:tracePt t="50301" x="4165600" y="4400550"/>
          <p14:tracePt t="50318" x="4159250" y="4425950"/>
          <p14:tracePt t="50335" x="4152900" y="4432300"/>
          <p14:tracePt t="50351" x="4146550" y="4445000"/>
          <p14:tracePt t="50368" x="4133850" y="4451350"/>
          <p14:tracePt t="50385" x="4127500" y="4464050"/>
          <p14:tracePt t="50403" x="4121150" y="4470400"/>
          <p14:tracePt t="50418" x="4114800" y="4476750"/>
          <p14:tracePt t="50459" x="4108450" y="4476750"/>
          <p14:tracePt t="50484" x="4102100" y="4476750"/>
          <p14:tracePt t="50491" x="4083050" y="4476750"/>
          <p14:tracePt t="50507" x="4076700" y="4476750"/>
          <p14:tracePt t="50518" x="4070350" y="4476750"/>
          <p14:tracePt t="50535" x="4064000" y="4476750"/>
          <p14:tracePt t="50551" x="4051300" y="4464050"/>
          <p14:tracePt t="50568" x="4044950" y="4457700"/>
          <p14:tracePt t="50611" x="4038600" y="4445000"/>
          <p14:tracePt t="52284" x="4038600" y="4438650"/>
          <p14:tracePt t="52292" x="4038600" y="4432300"/>
          <p14:tracePt t="52302" x="4019550" y="4413250"/>
          <p14:tracePt t="52318" x="3994150" y="4387850"/>
          <p14:tracePt t="52335" x="3949700" y="4324350"/>
          <p14:tracePt t="52352" x="3924300" y="4298950"/>
          <p14:tracePt t="52368" x="3911600" y="4267200"/>
          <p14:tracePt t="52385" x="3886200" y="4241800"/>
          <p14:tracePt t="52402" x="3854450" y="4197350"/>
          <p14:tracePt t="52419" x="3829050" y="4159250"/>
          <p14:tracePt t="52420" x="3810000" y="4140200"/>
          <p14:tracePt t="52436" x="3765550" y="4095750"/>
          <p14:tracePt t="52452" x="3740150" y="4070350"/>
          <p14:tracePt t="52468" x="3702050" y="4032250"/>
          <p14:tracePt t="52485" x="3676650" y="4006850"/>
          <p14:tracePt t="52502" x="3644900" y="3981450"/>
          <p14:tracePt t="52518" x="3619500" y="3962400"/>
          <p14:tracePt t="52535" x="3575050" y="3937000"/>
          <p14:tracePt t="52552" x="3524250" y="3905250"/>
          <p14:tracePt t="52569" x="3492500" y="3892550"/>
          <p14:tracePt t="52585" x="3435350" y="3867150"/>
          <p14:tracePt t="52602" x="3352800" y="3835400"/>
          <p14:tracePt t="52618" x="3257550" y="3810000"/>
          <p14:tracePt t="52635" x="3136900" y="3790950"/>
          <p14:tracePt t="52652" x="3041650" y="3778250"/>
          <p14:tracePt t="52669" x="2971800" y="3771900"/>
          <p14:tracePt t="52686" x="2908300" y="3771900"/>
          <p14:tracePt t="52702" x="2851150" y="3771900"/>
          <p14:tracePt t="52719" x="2813050" y="3765550"/>
          <p14:tracePt t="52735" x="2794000" y="3765550"/>
          <p14:tracePt t="52752" x="2749550" y="3752850"/>
          <p14:tracePt t="52769" x="2724150" y="3746500"/>
          <p14:tracePt t="52785" x="2679700" y="3746500"/>
          <p14:tracePt t="52802" x="2622550" y="3746500"/>
          <p14:tracePt t="52819" x="2571750" y="3746500"/>
          <p14:tracePt t="52835" x="2476500" y="3746500"/>
          <p14:tracePt t="52852" x="2406650" y="3746500"/>
          <p14:tracePt t="52869" x="2355850" y="3746500"/>
          <p14:tracePt t="52885" x="2298700" y="3746500"/>
          <p14:tracePt t="52902" x="2241550" y="3746500"/>
          <p14:tracePt t="52919" x="2209800" y="3746500"/>
          <p14:tracePt t="52935" x="2184400" y="3746500"/>
          <p14:tracePt t="52952" x="2178050" y="3746500"/>
          <p14:tracePt t="52969" x="2171700" y="3746500"/>
          <p14:tracePt t="52985" x="2159000" y="3746500"/>
          <p14:tracePt t="53036" x="2133600" y="3740150"/>
          <p14:tracePt t="53068" x="2127250" y="3727450"/>
          <p14:tracePt t="53092" x="2127250" y="3714750"/>
          <p14:tracePt t="53100" x="2127250" y="3708400"/>
          <p14:tracePt t="53156" x="2127250" y="3702050"/>
          <p14:tracePt t="53236" x="2127250" y="3689350"/>
          <p14:tracePt t="53244" x="2127250" y="3676650"/>
          <p14:tracePt t="53252" x="2127250" y="3670300"/>
          <p14:tracePt t="53269" x="2127250" y="3651250"/>
          <p14:tracePt t="53285" x="2127250" y="3638550"/>
          <p14:tracePt t="53302" x="2127250" y="3632200"/>
          <p14:tracePt t="53319" x="2127250" y="3613150"/>
          <p14:tracePt t="53949" x="2146300" y="3600450"/>
          <p14:tracePt t="53956" x="2184400" y="3587750"/>
          <p14:tracePt t="53969" x="2260600" y="3562350"/>
          <p14:tracePt t="53985" x="2559050" y="3524250"/>
          <p14:tracePt t="54002" x="3117850" y="3429000"/>
          <p14:tracePt t="54019" x="3816350" y="3371850"/>
          <p14:tracePt t="54036" x="4870450" y="3206750"/>
          <p14:tracePt t="54052" x="5359400" y="3168650"/>
          <p14:tracePt t="54069" x="5638800" y="3111500"/>
          <p14:tracePt t="54085" x="5765800" y="3098800"/>
          <p14:tracePt t="54102" x="5822950" y="3079750"/>
          <p14:tracePt t="54119" x="5861050" y="3073400"/>
          <p14:tracePt t="54136" x="5880100" y="3060700"/>
          <p14:tracePt t="54300" x="5886450" y="3060700"/>
          <p14:tracePt t="54308" x="5892800" y="3054350"/>
          <p14:tracePt t="54319" x="5899150" y="3048000"/>
          <p14:tracePt t="54340" x="5905500" y="3041650"/>
          <p14:tracePt t="54380" x="5905500" y="3035300"/>
          <p14:tracePt t="54412" x="5905500" y="3028950"/>
          <p14:tracePt t="54420" x="5892800" y="3028950"/>
          <p14:tracePt t="54436" x="5848350" y="3028950"/>
          <p14:tracePt t="54452" x="5791200" y="3028950"/>
          <p14:tracePt t="54469" x="5702300" y="3028950"/>
          <p14:tracePt t="54486" x="5607050" y="3028950"/>
          <p14:tracePt t="54502" x="5518150" y="3028950"/>
          <p14:tracePt t="54519" x="5391150" y="3003550"/>
          <p14:tracePt t="54536" x="5334000" y="2990850"/>
          <p14:tracePt t="54552" x="5251450" y="2984500"/>
          <p14:tracePt t="54569" x="5232400" y="2984500"/>
          <p14:tracePt t="54586" x="5187950" y="2984500"/>
          <p14:tracePt t="54603" x="5156200" y="2984500"/>
          <p14:tracePt t="54619" x="5073650" y="2984500"/>
          <p14:tracePt t="54620" x="5048250" y="2997200"/>
          <p14:tracePt t="54636" x="4940300" y="3016250"/>
          <p14:tracePt t="54652" x="4864100" y="3041650"/>
          <p14:tracePt t="54669" x="4819650" y="3054350"/>
          <p14:tracePt t="54686" x="4806950" y="3054350"/>
          <p14:tracePt t="54702" x="4794250" y="3054350"/>
          <p14:tracePt t="54836" x="4787900" y="3054350"/>
          <p14:tracePt t="54852" x="4787900" y="3048000"/>
          <p14:tracePt t="54869" x="4787900" y="3041650"/>
          <p14:tracePt t="54876" x="4787900" y="3035300"/>
          <p14:tracePt t="54886" x="4787900" y="3028950"/>
          <p14:tracePt t="54902" x="4787900" y="3009900"/>
          <p14:tracePt t="54919" x="4787900" y="2997200"/>
          <p14:tracePt t="54936" x="4768850" y="2965450"/>
          <p14:tracePt t="54952" x="4762500" y="2952750"/>
          <p14:tracePt t="54969" x="4762500" y="2933700"/>
          <p14:tracePt t="54986" x="4749800" y="2908300"/>
          <p14:tracePt t="55002" x="4749800" y="2901950"/>
          <p14:tracePt t="55019" x="4724400" y="2876550"/>
          <p14:tracePt t="55036" x="4711700" y="2870200"/>
          <p14:tracePt t="55052" x="4679950" y="2851150"/>
          <p14:tracePt t="55069" x="4648200" y="2851150"/>
          <p14:tracePt t="55086" x="4603750" y="2851150"/>
          <p14:tracePt t="55103" x="4559300" y="2851150"/>
          <p14:tracePt t="55119" x="4527550" y="2851150"/>
          <p14:tracePt t="55136" x="4514850" y="2851150"/>
          <p14:tracePt t="55152" x="4489450" y="2851150"/>
          <p14:tracePt t="55169" x="4464050" y="2851150"/>
          <p14:tracePt t="55186" x="4432300" y="2851150"/>
          <p14:tracePt t="55202" x="4400550" y="2863850"/>
          <p14:tracePt t="55219" x="4349750" y="2889250"/>
          <p14:tracePt t="55236" x="4298950" y="2895600"/>
          <p14:tracePt t="55252" x="4254500" y="2908300"/>
          <p14:tracePt t="55269" x="4222750" y="2914650"/>
          <p14:tracePt t="55286" x="4178300" y="2933700"/>
          <p14:tracePt t="55302" x="4121150" y="2952750"/>
          <p14:tracePt t="55319" x="4083050" y="2965450"/>
          <p14:tracePt t="55336" x="4025900" y="2990850"/>
          <p14:tracePt t="55353" x="3994150" y="3009900"/>
          <p14:tracePt t="55369" x="3943350" y="3048000"/>
          <p14:tracePt t="55386" x="3886200" y="3086100"/>
          <p14:tracePt t="55402" x="3835400" y="3105150"/>
          <p14:tracePt t="55419" x="3790950" y="3136900"/>
          <p14:tracePt t="55436" x="3727450" y="3181350"/>
          <p14:tracePt t="55453" x="3689350" y="3213100"/>
          <p14:tracePt t="55469" x="3651250" y="3244850"/>
          <p14:tracePt t="55486" x="3606800" y="3282950"/>
          <p14:tracePt t="55502" x="3587750" y="3308350"/>
          <p14:tracePt t="55519" x="3562350" y="3346450"/>
          <p14:tracePt t="55536" x="3543300" y="3378200"/>
          <p14:tracePt t="55552" x="3524250" y="3403600"/>
          <p14:tracePt t="55569" x="3511550" y="3435350"/>
          <p14:tracePt t="55587" x="3511550" y="3473450"/>
          <p14:tracePt t="55603" x="3498850" y="3517900"/>
          <p14:tracePt t="55619" x="3498850" y="3562350"/>
          <p14:tracePt t="55636" x="3479800" y="3657600"/>
          <p14:tracePt t="55652" x="3479800" y="3721100"/>
          <p14:tracePt t="55669" x="3479800" y="3778250"/>
          <p14:tracePt t="55686" x="3479800" y="3860800"/>
          <p14:tracePt t="55703" x="3479800" y="3924300"/>
          <p14:tracePt t="55719" x="3473450" y="3994150"/>
          <p14:tracePt t="55736" x="3473450" y="4038600"/>
          <p14:tracePt t="55753" x="3473450" y="4095750"/>
          <p14:tracePt t="55769" x="3473450" y="4146550"/>
          <p14:tracePt t="55786" x="3473450" y="4191000"/>
          <p14:tracePt t="55803" x="3473450" y="4248150"/>
          <p14:tracePt t="55819" x="3486150" y="4292600"/>
          <p14:tracePt t="55837" x="3505200" y="4368800"/>
          <p14:tracePt t="55853" x="3530600" y="4425950"/>
          <p14:tracePt t="55869" x="3549650" y="4470400"/>
          <p14:tracePt t="55886" x="3575050" y="4514850"/>
          <p14:tracePt t="55903" x="3606800" y="4578350"/>
          <p14:tracePt t="55919" x="3663950" y="4635500"/>
          <p14:tracePt t="55936" x="3714750" y="4692650"/>
          <p14:tracePt t="55953" x="3790950" y="4768850"/>
          <p14:tracePt t="55969" x="3860800" y="4845050"/>
          <p14:tracePt t="55986" x="3930650" y="4902200"/>
          <p14:tracePt t="56003" x="3987800" y="4946650"/>
          <p14:tracePt t="56019" x="4064000" y="4997450"/>
          <p14:tracePt t="56036" x="4140200" y="5048250"/>
          <p14:tracePt t="56053" x="4203700" y="5092700"/>
          <p14:tracePt t="56070" x="4248150" y="5111750"/>
          <p14:tracePt t="56086" x="4292600" y="5137150"/>
          <p14:tracePt t="56103" x="4318000" y="5143500"/>
          <p14:tracePt t="56119" x="4349750" y="5162550"/>
          <p14:tracePt t="56136" x="4400550" y="5175250"/>
          <p14:tracePt t="56153" x="4445000" y="5181600"/>
          <p14:tracePt t="56169" x="4470400" y="5187950"/>
          <p14:tracePt t="56186" x="4514850" y="5207000"/>
          <p14:tracePt t="56203" x="4559300" y="5219700"/>
          <p14:tracePt t="56219" x="4591050" y="5219700"/>
          <p14:tracePt t="56236" x="4641850" y="5226050"/>
          <p14:tracePt t="56253" x="4673600" y="5226050"/>
          <p14:tracePt t="56269" x="4699000" y="5232400"/>
          <p14:tracePt t="56286" x="4749800" y="5232400"/>
          <p14:tracePt t="56303" x="4806950" y="5232400"/>
          <p14:tracePt t="56319" x="4864100" y="5232400"/>
          <p14:tracePt t="56336" x="4927600" y="5232400"/>
          <p14:tracePt t="56353" x="4997450" y="5232400"/>
          <p14:tracePt t="56369" x="5054600" y="5232400"/>
          <p14:tracePt t="56386" x="5130800" y="5232400"/>
          <p14:tracePt t="56403" x="5175250" y="5232400"/>
          <p14:tracePt t="56419" x="5219700" y="5232400"/>
          <p14:tracePt t="56436" x="5314950" y="5232400"/>
          <p14:tracePt t="56453" x="5372100" y="5232400"/>
          <p14:tracePt t="56469" x="5422900" y="5232400"/>
          <p14:tracePt t="56486" x="5467350" y="5232400"/>
          <p14:tracePt t="56503" x="5511800" y="5232400"/>
          <p14:tracePt t="56519" x="5568950" y="5213350"/>
          <p14:tracePt t="56536" x="5626100" y="5200650"/>
          <p14:tracePt t="56553" x="5683250" y="5194300"/>
          <p14:tracePt t="56569" x="5734050" y="5162550"/>
          <p14:tracePt t="56586" x="5765800" y="5143500"/>
          <p14:tracePt t="56603" x="5791200" y="5137150"/>
          <p14:tracePt t="56620" x="5822950" y="5111750"/>
          <p14:tracePt t="56621" x="5848350" y="5105400"/>
          <p14:tracePt t="56637" x="5873750" y="5080000"/>
          <p14:tracePt t="56653" x="5899150" y="5054600"/>
          <p14:tracePt t="56669" x="5943600" y="5010150"/>
          <p14:tracePt t="56686" x="5975350" y="4965700"/>
          <p14:tracePt t="56703" x="6000750" y="4914900"/>
          <p14:tracePt t="56719" x="6019800" y="4845050"/>
          <p14:tracePt t="56736" x="6038850" y="4787900"/>
          <p14:tracePt t="56753" x="6057900" y="4743450"/>
          <p14:tracePt t="56769" x="6070600" y="4699000"/>
          <p14:tracePt t="56787" x="6070600" y="4654550"/>
          <p14:tracePt t="56803" x="6070600" y="4610100"/>
          <p14:tracePt t="56820" x="6070600" y="4552950"/>
          <p14:tracePt t="56836" x="6070600" y="4470400"/>
          <p14:tracePt t="56853" x="6070600" y="4425950"/>
          <p14:tracePt t="56870" x="6070600" y="4368800"/>
          <p14:tracePt t="56886" x="6070600" y="4337050"/>
          <p14:tracePt t="56903" x="6070600" y="4279900"/>
          <p14:tracePt t="56919" x="6064250" y="4216400"/>
          <p14:tracePt t="56936" x="6045200" y="4133850"/>
          <p14:tracePt t="56953" x="6019800" y="4064000"/>
          <p14:tracePt t="56970" x="5994400" y="3981450"/>
          <p14:tracePt t="56986" x="5969000" y="3886200"/>
          <p14:tracePt t="57003" x="5937250" y="3784600"/>
          <p14:tracePt t="57020" x="5918200" y="3689350"/>
          <p14:tracePt t="57037" x="5867400" y="3517900"/>
          <p14:tracePt t="57053" x="5848350" y="3403600"/>
          <p14:tracePt t="57070" x="5803900" y="3327400"/>
          <p14:tracePt t="57086" x="5791200" y="3270250"/>
          <p14:tracePt t="57103" x="5772150" y="3213100"/>
          <p14:tracePt t="57119" x="5759450" y="3194050"/>
          <p14:tracePt t="57136" x="5746750" y="3175000"/>
          <p14:tracePt t="57153" x="5740400" y="3136900"/>
          <p14:tracePt t="57169" x="5715000" y="3111500"/>
          <p14:tracePt t="57186" x="5689600" y="3086100"/>
          <p14:tracePt t="57203" x="5676900" y="3054350"/>
          <p14:tracePt t="57220" x="5651500" y="3041650"/>
          <p14:tracePt t="57237" x="5626100" y="3016250"/>
          <p14:tracePt t="57253" x="5619750" y="3016250"/>
          <p14:tracePt t="57270" x="5607050" y="3009900"/>
          <p14:tracePt t="57286" x="5588000" y="2997200"/>
          <p14:tracePt t="57303" x="5581650" y="2997200"/>
          <p14:tracePt t="57320" x="5556250" y="2997200"/>
          <p14:tracePt t="57336" x="5524500" y="2997200"/>
          <p14:tracePt t="57353" x="5492750" y="2997200"/>
          <p14:tracePt t="57370" x="5461000" y="2997200"/>
          <p14:tracePt t="57386" x="5403850" y="2997200"/>
          <p14:tracePt t="57403" x="5346700" y="3009900"/>
          <p14:tracePt t="57420" x="5264150" y="3041650"/>
          <p14:tracePt t="57436" x="5168900" y="3060700"/>
          <p14:tracePt t="57453" x="5111750" y="3067050"/>
          <p14:tracePt t="57470" x="5041900" y="3098800"/>
          <p14:tracePt t="57486" x="5003800" y="3111500"/>
          <p14:tracePt t="57503" x="4946650" y="3117850"/>
          <p14:tracePt t="57520" x="4883150" y="3117850"/>
          <p14:tracePt t="57536" x="4838700" y="3136900"/>
          <p14:tracePt t="57553" x="4787900" y="3143250"/>
          <p14:tracePt t="57570" x="4737100" y="3155950"/>
          <p14:tracePt t="57586" x="4673600" y="3187700"/>
          <p14:tracePt t="57603" x="4616450" y="3213100"/>
          <p14:tracePt t="57620" x="4546600" y="3244850"/>
          <p14:tracePt t="57637" x="4470400" y="3295650"/>
          <p14:tracePt t="57653" x="4400550" y="3314700"/>
          <p14:tracePt t="57670" x="4343400" y="3340100"/>
          <p14:tracePt t="57686" x="4298950" y="3359150"/>
          <p14:tracePt t="57703" x="4235450" y="3378200"/>
          <p14:tracePt t="57720" x="4191000" y="3409950"/>
          <p14:tracePt t="57736" x="4133850" y="3448050"/>
          <p14:tracePt t="57753" x="4032250" y="3517900"/>
          <p14:tracePt t="57770" x="3937000" y="3594100"/>
          <p14:tracePt t="57787" x="3848100" y="3663950"/>
          <p14:tracePt t="57803" x="3778250" y="3727450"/>
          <p14:tracePt t="57820" x="3708400" y="3790950"/>
          <p14:tracePt t="57837" x="3644900" y="3867150"/>
          <p14:tracePt t="57853" x="3600450" y="3930650"/>
          <p14:tracePt t="57870" x="3587750" y="3956050"/>
          <p14:tracePt t="57886" x="3549650" y="4006850"/>
          <p14:tracePt t="57903" x="3524250" y="4044950"/>
          <p14:tracePt t="57920" x="3505200" y="4102100"/>
          <p14:tracePt t="57936" x="3492500" y="4146550"/>
          <p14:tracePt t="57953" x="3473450" y="4191000"/>
          <p14:tracePt t="57970" x="3473450" y="4241800"/>
          <p14:tracePt t="57986" x="3460750" y="4311650"/>
          <p14:tracePt t="58003" x="3460750" y="4368800"/>
          <p14:tracePt t="58020" x="3460750" y="4425950"/>
          <p14:tracePt t="58021" x="3460750" y="4451350"/>
          <p14:tracePt t="58037" x="3460750" y="4495800"/>
          <p14:tracePt t="58053" x="3486150" y="4565650"/>
          <p14:tracePt t="58070" x="3498850" y="4622800"/>
          <p14:tracePt t="58086" x="3543300" y="4705350"/>
          <p14:tracePt t="58103" x="3594100" y="4781550"/>
          <p14:tracePt t="58120" x="3632200" y="4838700"/>
          <p14:tracePt t="58136" x="3708400" y="4914900"/>
          <p14:tracePt t="58153" x="3771900" y="4978400"/>
          <p14:tracePt t="58170" x="3860800" y="5048250"/>
          <p14:tracePt t="58186" x="3917950" y="5099050"/>
          <p14:tracePt t="58203" x="4019550" y="5143500"/>
          <p14:tracePt t="58220" x="4121150" y="5162550"/>
          <p14:tracePt t="58237" x="4324350" y="5226050"/>
          <p14:tracePt t="58253" x="4470400" y="5251450"/>
          <p14:tracePt t="58270" x="4629150" y="5264150"/>
          <p14:tracePt t="58287" x="4787900" y="5264150"/>
          <p14:tracePt t="58303" x="4895850" y="5264150"/>
          <p14:tracePt t="58320" x="4965700" y="5264150"/>
          <p14:tracePt t="58337" x="5029200" y="5264150"/>
          <p14:tracePt t="58353" x="5086350" y="5264150"/>
          <p14:tracePt t="58370" x="5130800" y="5264150"/>
          <p14:tracePt t="58387" x="5187950" y="5264150"/>
          <p14:tracePt t="58403" x="5238750" y="5257800"/>
          <p14:tracePt t="58420" x="5276850" y="5251450"/>
          <p14:tracePt t="58437" x="5327650" y="5238750"/>
          <p14:tracePt t="58453" x="5353050" y="5232400"/>
          <p14:tracePt t="58470" x="5391150" y="5207000"/>
          <p14:tracePt t="58487" x="5422900" y="5168900"/>
          <p14:tracePt t="58503" x="5448300" y="5143500"/>
          <p14:tracePt t="58520" x="5486400" y="5111750"/>
          <p14:tracePt t="58537" x="5530850" y="5060950"/>
          <p14:tracePt t="58553" x="5549900" y="5041900"/>
          <p14:tracePt t="58570" x="5575300" y="5003800"/>
          <p14:tracePt t="58587" x="5594350" y="4965700"/>
          <p14:tracePt t="58603" x="5600700" y="4908550"/>
          <p14:tracePt t="58620" x="5632450" y="4876800"/>
          <p14:tracePt t="58637" x="5632450" y="4794250"/>
          <p14:tracePt t="58653" x="5632450" y="4711700"/>
          <p14:tracePt t="58670" x="5632450" y="4648200"/>
          <p14:tracePt t="58687" x="5632450" y="4565650"/>
          <p14:tracePt t="58703" x="5632450" y="4502150"/>
          <p14:tracePt t="58720" x="5632450" y="4432300"/>
          <p14:tracePt t="58737" x="5632450" y="4368800"/>
          <p14:tracePt t="58753" x="5632450" y="4311650"/>
          <p14:tracePt t="58770" x="5626100" y="4235450"/>
          <p14:tracePt t="58787" x="5626100" y="4165600"/>
          <p14:tracePt t="58804" x="5626100" y="4108450"/>
          <p14:tracePt t="58820" x="5626100" y="4044950"/>
          <p14:tracePt t="58837" x="5607050" y="3962400"/>
          <p14:tracePt t="58853" x="5607050" y="3937000"/>
          <p14:tracePt t="58870" x="5600700" y="3886200"/>
          <p14:tracePt t="58887" x="5581650" y="3854450"/>
          <p14:tracePt t="58903" x="5568950" y="3810000"/>
          <p14:tracePt t="58920" x="5562600" y="3765550"/>
          <p14:tracePt t="58937" x="5530850" y="3721100"/>
          <p14:tracePt t="58953" x="5511800" y="3670300"/>
          <p14:tracePt t="58970" x="5505450" y="3651250"/>
          <p14:tracePt t="58987" x="5480050" y="3619500"/>
          <p14:tracePt t="59003" x="5473700" y="3594100"/>
          <p14:tracePt t="59020" x="5467350" y="3587750"/>
          <p14:tracePt t="59038" x="5454650" y="3581400"/>
          <p14:tracePt t="59054" x="5448300" y="3575050"/>
          <p14:tracePt t="59718" x="5448300" y="3556000"/>
          <p14:tracePt t="59733" x="5448300" y="3543300"/>
          <p14:tracePt t="59749" x="5448300" y="3524250"/>
          <p14:tracePt t="59757" x="5448300" y="3517900"/>
          <p14:tracePt t="59770" x="5448300" y="3511550"/>
          <p14:tracePt t="59788" x="5448300" y="3505200"/>
          <p14:tracePt t="59804" x="5448300" y="3486150"/>
          <p14:tracePt t="59820" x="5448300" y="3479800"/>
          <p14:tracePt t="59837" x="5448300" y="3473450"/>
          <p14:tracePt t="60238" x="5448300" y="3467100"/>
          <p14:tracePt t="60277" x="5461000" y="3467100"/>
          <p14:tracePt t="60293" x="5473700" y="3467100"/>
          <p14:tracePt t="60301" x="5480050" y="3467100"/>
          <p14:tracePt t="60309" x="5486400" y="3473450"/>
          <p14:tracePt t="60325" x="5499100" y="3479800"/>
          <p14:tracePt t="60341" x="5505450" y="3486150"/>
          <p14:tracePt t="60357" x="5511800" y="3486150"/>
          <p14:tracePt t="60370" x="5518150" y="3498850"/>
          <p14:tracePt t="60387" x="5537200" y="3511550"/>
          <p14:tracePt t="60414" x="5543550" y="3530600"/>
          <p14:tracePt t="61126" x="5543550" y="3549650"/>
          <p14:tracePt t="61134" x="5543550" y="3556000"/>
          <p14:tracePt t="61142" x="5543550" y="3562350"/>
          <p14:tracePt t="61154" x="5543550" y="3568700"/>
          <p14:tracePt t="61170" x="5562600" y="3600450"/>
          <p14:tracePt t="61187" x="5575300" y="3644900"/>
          <p14:tracePt t="61204" x="5594350" y="3689350"/>
          <p14:tracePt t="61221" x="5613400" y="3721100"/>
          <p14:tracePt t="61237" x="5638800" y="3797300"/>
          <p14:tracePt t="61254" x="5657850" y="3854450"/>
          <p14:tracePt t="61270" x="5664200" y="3898900"/>
          <p14:tracePt t="61287" x="5664200" y="3943350"/>
          <p14:tracePt t="61304" x="5664200" y="4006850"/>
          <p14:tracePt t="61320" x="5664200" y="4089400"/>
          <p14:tracePt t="61337" x="5664200" y="4159250"/>
          <p14:tracePt t="61354" x="5664200" y="4248150"/>
          <p14:tracePt t="61370" x="5664200" y="4349750"/>
          <p14:tracePt t="61387" x="5664200" y="4445000"/>
          <p14:tracePt t="61404" x="5664200" y="4552950"/>
          <p14:tracePt t="61421" x="5638800" y="4673600"/>
          <p14:tracePt t="61437" x="5594350" y="4794250"/>
          <p14:tracePt t="61454" x="5518150" y="4914900"/>
          <p14:tracePt t="61471" x="5480050" y="4984750"/>
          <p14:tracePt t="61487" x="5422900" y="5048250"/>
          <p14:tracePt t="61504" x="5391150" y="5086350"/>
          <p14:tracePt t="61521" x="5340350" y="5137150"/>
          <p14:tracePt t="61537" x="5283200" y="5162550"/>
          <p14:tracePt t="61554" x="5187950" y="5187950"/>
          <p14:tracePt t="61571" x="5105400" y="5226050"/>
          <p14:tracePt t="61587" x="4972050" y="5264150"/>
          <p14:tracePt t="61604" x="4845050" y="5276850"/>
          <p14:tracePt t="61621" x="4724400" y="5321300"/>
          <p14:tracePt t="61638" x="4584700" y="5334000"/>
          <p14:tracePt t="61654" x="4508500" y="5334000"/>
          <p14:tracePt t="61671" x="4451350" y="5353050"/>
          <p14:tracePt t="61687" x="4406900" y="5353050"/>
          <p14:tracePt t="61704" x="4349750" y="5372100"/>
          <p14:tracePt t="61721" x="4337050" y="5372100"/>
          <p14:tracePt t="61737" x="4318000" y="5372100"/>
          <p14:tracePt t="61846" x="4330700" y="5365750"/>
          <p14:tracePt t="61854" x="4349750" y="5346700"/>
          <p14:tracePt t="61871" x="4419600" y="5308600"/>
          <p14:tracePt t="61887" x="4489450" y="5257800"/>
          <p14:tracePt t="61904" x="4610100" y="5200650"/>
          <p14:tracePt t="61921" x="4699000" y="5156200"/>
          <p14:tracePt t="61938" x="4768850" y="5118100"/>
          <p14:tracePt t="61954" x="4806950" y="5105400"/>
          <p14:tracePt t="61971" x="4857750" y="5086350"/>
          <p14:tracePt t="61988" x="4908550" y="5060950"/>
          <p14:tracePt t="62004" x="4965700" y="5016500"/>
          <p14:tracePt t="62021" x="5003800" y="5003800"/>
          <p14:tracePt t="62038" x="5099050" y="4946650"/>
          <p14:tracePt t="62054" x="5149850" y="4908550"/>
          <p14:tracePt t="62071" x="5232400" y="4851400"/>
          <p14:tracePt t="62087" x="5295900" y="4800600"/>
          <p14:tracePt t="62104" x="5353050" y="4762500"/>
          <p14:tracePt t="62121" x="5397500" y="4724400"/>
          <p14:tracePt t="62137" x="5473700" y="4673600"/>
          <p14:tracePt t="62154" x="5530850" y="4610100"/>
          <p14:tracePt t="62171" x="5581650" y="4552950"/>
          <p14:tracePt t="62188" x="5632450" y="4476750"/>
          <p14:tracePt t="62204" x="5689600" y="4406900"/>
          <p14:tracePt t="62221" x="5708650" y="4324350"/>
          <p14:tracePt t="62238" x="5734050" y="4229100"/>
          <p14:tracePt t="62254" x="5746750" y="4159250"/>
          <p14:tracePt t="62271" x="5746750" y="4114800"/>
          <p14:tracePt t="62287" x="5746750" y="4057650"/>
          <p14:tracePt t="62304" x="5746750" y="3994150"/>
          <p14:tracePt t="62321" x="5746750" y="3949700"/>
          <p14:tracePt t="62337" x="5746750" y="3892550"/>
          <p14:tracePt t="62354" x="5740400" y="3848100"/>
          <p14:tracePt t="62371" x="5734050" y="3810000"/>
          <p14:tracePt t="62387" x="5727700" y="3752850"/>
          <p14:tracePt t="62405" x="5695950" y="3670300"/>
          <p14:tracePt t="62421" x="5676900" y="3600450"/>
          <p14:tracePt t="62422" x="5664200" y="3543300"/>
          <p14:tracePt t="62438" x="5632450" y="3460750"/>
          <p14:tracePt t="62454" x="5613400" y="3403600"/>
          <p14:tracePt t="62471" x="5594350" y="3346450"/>
          <p14:tracePt t="62487" x="5581650" y="3308350"/>
          <p14:tracePt t="62504" x="5575300" y="3263900"/>
          <p14:tracePt t="62521" x="5549900" y="3232150"/>
          <p14:tracePt t="62537" x="5530850" y="3175000"/>
          <p14:tracePt t="62554" x="5492750" y="3117850"/>
          <p14:tracePt t="62571" x="5480050" y="3086100"/>
          <p14:tracePt t="62587" x="5441950" y="3041650"/>
          <p14:tracePt t="62604" x="5416550" y="3016250"/>
          <p14:tracePt t="62621" x="5391150" y="2990850"/>
          <p14:tracePt t="62638" x="5346700" y="2946400"/>
          <p14:tracePt t="62654" x="5314950" y="2946400"/>
          <p14:tracePt t="62671" x="5283200" y="2940050"/>
          <p14:tracePt t="62687" x="5226050" y="2940050"/>
          <p14:tracePt t="62704" x="5149850" y="2940050"/>
          <p14:tracePt t="62721" x="5054600" y="2940050"/>
          <p14:tracePt t="62738" x="4978400" y="2940050"/>
          <p14:tracePt t="62754" x="4889500" y="2940050"/>
          <p14:tracePt t="62771" x="4781550" y="2927350"/>
          <p14:tracePt t="62787" x="4648200" y="2901950"/>
          <p14:tracePt t="62804" x="4508500" y="2901950"/>
          <p14:tracePt t="62821" x="4368800" y="2901950"/>
          <p14:tracePt t="62838" x="4191000" y="2901950"/>
          <p14:tracePt t="62854" x="4102100" y="2901950"/>
          <p14:tracePt t="62871" x="4006850" y="2901950"/>
          <p14:tracePt t="62887" x="3956050" y="2901950"/>
          <p14:tracePt t="62905" x="3905250" y="2901950"/>
          <p14:tracePt t="62921" x="3848100" y="2921000"/>
          <p14:tracePt t="62938" x="3816350" y="2940050"/>
          <p14:tracePt t="62954" x="3765550" y="2971800"/>
          <p14:tracePt t="62971" x="3721100" y="3016250"/>
          <p14:tracePt t="62988" x="3670300" y="3067050"/>
          <p14:tracePt t="63004" x="3632200" y="3124200"/>
          <p14:tracePt t="63021" x="3594100" y="3200400"/>
          <p14:tracePt t="63038" x="3543300" y="3289300"/>
          <p14:tracePt t="63054" x="3517900" y="3333750"/>
          <p14:tracePt t="63071" x="3486150" y="3403600"/>
          <p14:tracePt t="63087" x="3473450" y="3441700"/>
          <p14:tracePt t="63104" x="3467100" y="3498850"/>
          <p14:tracePt t="63121" x="3467100" y="3543300"/>
          <p14:tracePt t="63137" x="3454400" y="3587750"/>
          <p14:tracePt t="63154" x="3454400" y="3663950"/>
          <p14:tracePt t="63171" x="3454400" y="3733800"/>
          <p14:tracePt t="63188" x="3454400" y="3797300"/>
          <p14:tracePt t="63204" x="3454400" y="3841750"/>
          <p14:tracePt t="63221" x="3454400" y="3911600"/>
          <p14:tracePt t="63238" x="3454400" y="4006850"/>
          <p14:tracePt t="63254" x="3454400" y="4070350"/>
          <p14:tracePt t="63271" x="3454400" y="4140200"/>
          <p14:tracePt t="63288" x="3454400" y="4229100"/>
          <p14:tracePt t="63304" x="3479800" y="4311650"/>
          <p14:tracePt t="63321" x="3505200" y="4394200"/>
          <p14:tracePt t="63338" x="3543300" y="4464050"/>
          <p14:tracePt t="63354" x="3562350" y="4540250"/>
          <p14:tracePt t="63371" x="3606800" y="4622800"/>
          <p14:tracePt t="63388" x="3663950" y="4705350"/>
          <p14:tracePt t="63404" x="3714750" y="4781550"/>
          <p14:tracePt t="63421" x="3765550" y="4845050"/>
          <p14:tracePt t="63422" x="3797300" y="4870450"/>
          <p14:tracePt t="63438" x="3841750" y="4921250"/>
          <p14:tracePt t="63454" x="3867150" y="4946650"/>
          <p14:tracePt t="63471" x="3917950" y="4984750"/>
          <p14:tracePt t="63488" x="3943350" y="5010150"/>
          <p14:tracePt t="63504" x="3975100" y="5016500"/>
          <p14:tracePt t="63521" x="4013200" y="5029200"/>
          <p14:tracePt t="63538" x="4064000" y="5041900"/>
          <p14:tracePt t="63554" x="4121150" y="5060950"/>
          <p14:tracePt t="63571" x="4184650" y="5060950"/>
          <p14:tracePt t="63588" x="4267200" y="5073650"/>
          <p14:tracePt t="63604" x="4324350" y="5073650"/>
          <p14:tracePt t="63621" x="4387850" y="5073650"/>
          <p14:tracePt t="63622" x="4419600" y="5073650"/>
          <p14:tracePt t="63638" x="4464050" y="5073650"/>
          <p14:tracePt t="63654" x="4527550" y="5073650"/>
          <p14:tracePt t="63671" x="4572000" y="5073650"/>
          <p14:tracePt t="63688" x="4616450" y="5073650"/>
          <p14:tracePt t="63704" x="4635500" y="5073650"/>
          <p14:tracePt t="63721" x="4686300" y="5073650"/>
          <p14:tracePt t="63738" x="4718050" y="5073650"/>
          <p14:tracePt t="63755" x="4775200" y="5041900"/>
          <p14:tracePt t="63771" x="4826000" y="5035550"/>
          <p14:tracePt t="63788" x="4889500" y="5003800"/>
          <p14:tracePt t="63804" x="4946650" y="4984750"/>
          <p14:tracePt t="63821" x="5003800" y="4972050"/>
          <p14:tracePt t="63838" x="5092700" y="4933950"/>
          <p14:tracePt t="63854" x="5137150" y="4914900"/>
          <p14:tracePt t="63871" x="5187950" y="4902200"/>
          <p14:tracePt t="63888" x="5226050" y="4889500"/>
          <p14:tracePt t="63905" x="5270500" y="4864100"/>
          <p14:tracePt t="63921" x="5340350" y="4832350"/>
          <p14:tracePt t="63938" x="5441950" y="4787900"/>
          <p14:tracePt t="63954" x="5549900" y="4718050"/>
          <p14:tracePt t="63971" x="5638800" y="4654550"/>
          <p14:tracePt t="63988" x="5676900" y="4578350"/>
          <p14:tracePt t="64005" x="5708650" y="4521200"/>
          <p14:tracePt t="64021" x="5727700" y="4438650"/>
          <p14:tracePt t="64038" x="5759450" y="4286250"/>
          <p14:tracePt t="64055" x="5778500" y="4210050"/>
          <p14:tracePt t="64071" x="5791200" y="4064000"/>
          <p14:tracePt t="64088" x="5816600" y="3917950"/>
          <p14:tracePt t="64105" x="5842000" y="3771900"/>
          <p14:tracePt t="64121" x="5854700" y="3632200"/>
          <p14:tracePt t="64138" x="5854700" y="3486150"/>
          <p14:tracePt t="64155" x="5854700" y="3365500"/>
          <p14:tracePt t="64171" x="5854700" y="3238500"/>
          <p14:tracePt t="64188" x="5854700" y="3181350"/>
          <p14:tracePt t="64204" x="5854700" y="3136900"/>
          <p14:tracePt t="64221" x="5848350" y="3092450"/>
          <p14:tracePt t="64238" x="5822950" y="3041650"/>
          <p14:tracePt t="64255" x="5810250" y="2997200"/>
          <p14:tracePt t="64271" x="5778500" y="2959100"/>
          <p14:tracePt t="64288" x="5759450" y="2914650"/>
          <p14:tracePt t="64304" x="5721350" y="2863850"/>
          <p14:tracePt t="64321" x="5683250" y="2819400"/>
          <p14:tracePt t="64338" x="5638800" y="2755900"/>
          <p14:tracePt t="64355" x="5600700" y="2724150"/>
          <p14:tracePt t="64372" x="5562600" y="2692400"/>
          <p14:tracePt t="64388" x="5518150" y="2667000"/>
          <p14:tracePt t="64405" x="5454650" y="2647950"/>
          <p14:tracePt t="64422" x="5391150" y="2616200"/>
          <p14:tracePt t="64438" x="5327650" y="2609850"/>
          <p14:tracePt t="64455" x="5270500" y="2597150"/>
          <p14:tracePt t="64471" x="5200650" y="2597150"/>
          <p14:tracePt t="64488" x="5137150" y="2597150"/>
          <p14:tracePt t="64505" x="5080000" y="2597150"/>
          <p14:tracePt t="64521" x="5035550" y="2597150"/>
          <p14:tracePt t="64538" x="4940300" y="2628900"/>
          <p14:tracePt t="64555" x="4857750" y="2654300"/>
          <p14:tracePt t="64571" x="4737100" y="2717800"/>
          <p14:tracePt t="64588" x="4591050" y="2768600"/>
          <p14:tracePt t="64605" x="4438650" y="2832100"/>
          <p14:tracePt t="64622" x="4305300" y="2876550"/>
          <p14:tracePt t="64622" x="4267200" y="2876550"/>
          <p14:tracePt t="64638" x="4210050" y="2889250"/>
          <p14:tracePt t="64655" x="4076700" y="2921000"/>
          <p14:tracePt t="64671" x="4006850" y="2927350"/>
          <p14:tracePt t="64688" x="3924300" y="2952750"/>
          <p14:tracePt t="64705" x="3841750" y="2984500"/>
          <p14:tracePt t="64721" x="3765550" y="3003550"/>
          <p14:tracePt t="64738" x="3676650" y="3048000"/>
          <p14:tracePt t="64755" x="3606800" y="3086100"/>
          <p14:tracePt t="64771" x="3505200" y="3143250"/>
          <p14:tracePt t="64788" x="3429000" y="3194050"/>
          <p14:tracePt t="64805" x="3340100" y="3251200"/>
          <p14:tracePt t="64821" x="3282950" y="3302000"/>
          <p14:tracePt t="64838" x="3213100" y="3365500"/>
          <p14:tracePt t="64855" x="3168650" y="3416300"/>
          <p14:tracePt t="64872" x="3136900" y="3467100"/>
          <p14:tracePt t="64888" x="3111500" y="3524250"/>
          <p14:tracePt t="64905" x="3086100" y="3568700"/>
          <p14:tracePt t="64921" x="3067050" y="3625850"/>
          <p14:tracePt t="64938" x="3067050" y="3683000"/>
          <p14:tracePt t="64955" x="3067050" y="3727450"/>
          <p14:tracePt t="64971" x="3067050" y="3771900"/>
          <p14:tracePt t="64988" x="3067050" y="3810000"/>
          <p14:tracePt t="65005" x="3067050" y="3867150"/>
          <p14:tracePt t="65021" x="3086100" y="3937000"/>
          <p14:tracePt t="65039" x="3149600" y="4044950"/>
          <p14:tracePt t="65055" x="3219450" y="4146550"/>
          <p14:tracePt t="65071" x="3289300" y="4254500"/>
          <p14:tracePt t="65089" x="3371850" y="4362450"/>
          <p14:tracePt t="65105" x="3441700" y="4438650"/>
          <p14:tracePt t="65122" x="3517900" y="4514850"/>
          <p14:tracePt t="65138" x="3619500" y="4584700"/>
          <p14:tracePt t="65155" x="3778250" y="4660900"/>
          <p14:tracePt t="65171" x="3911600" y="4724400"/>
          <p14:tracePt t="65188" x="4044950" y="4781550"/>
          <p14:tracePt t="65205" x="4184650" y="4845050"/>
          <p14:tracePt t="65221" x="4305300" y="4902200"/>
          <p14:tracePt t="65238" x="4464050" y="4978400"/>
          <p14:tracePt t="65255" x="4552950" y="5016500"/>
          <p14:tracePt t="65271" x="4635500" y="5060950"/>
          <p14:tracePt t="65288" x="4768850" y="5124450"/>
          <p14:tracePt t="65305" x="4851400" y="5143500"/>
          <p14:tracePt t="65321" x="4953000" y="5187950"/>
          <p14:tracePt t="65338" x="5016500" y="5200650"/>
          <p14:tracePt t="65356" x="5054600" y="5213350"/>
          <p14:tracePt t="65372" x="5080000" y="5226050"/>
          <p14:tracePt t="65388" x="5092700" y="5226050"/>
          <p14:tracePt t="65405" x="5143500" y="5213350"/>
          <p14:tracePt t="65422" x="5181600" y="5187950"/>
          <p14:tracePt t="65423" x="5213350" y="5156200"/>
          <p14:tracePt t="65438" x="5264150" y="5118100"/>
          <p14:tracePt t="65455" x="5334000" y="5054600"/>
          <p14:tracePt t="65471" x="5384800" y="4997450"/>
          <p14:tracePt t="65488" x="5448300" y="4921250"/>
          <p14:tracePt t="65505" x="5486400" y="4864100"/>
          <p14:tracePt t="65521" x="5537200" y="4787900"/>
          <p14:tracePt t="65538" x="5556250" y="4724400"/>
          <p14:tracePt t="65555" x="5588000" y="4660900"/>
          <p14:tracePt t="65571" x="5600700" y="4578350"/>
          <p14:tracePt t="65588" x="5607050" y="4495800"/>
          <p14:tracePt t="65605" x="5607050" y="4406900"/>
          <p14:tracePt t="65622" x="5607050" y="4318000"/>
          <p14:tracePt t="65638" x="5607050" y="4197350"/>
          <p14:tracePt t="65655" x="5607050" y="4108450"/>
          <p14:tracePt t="65672" x="5581650" y="4013200"/>
          <p14:tracePt t="65688" x="5556250" y="3886200"/>
          <p14:tracePt t="65705" x="5524500" y="3765550"/>
          <p14:tracePt t="65721" x="5511800" y="3676650"/>
          <p14:tracePt t="65738" x="5505450" y="3594100"/>
          <p14:tracePt t="65755" x="5492750" y="3530600"/>
          <p14:tracePt t="65771" x="5473700" y="3467100"/>
          <p14:tracePt t="65788" x="5454650" y="3409950"/>
          <p14:tracePt t="65805" x="5416550" y="3340100"/>
          <p14:tracePt t="65822" x="5403850" y="3295650"/>
          <p14:tracePt t="65839" x="5359400" y="3206750"/>
          <p14:tracePt t="65855" x="5346700" y="3175000"/>
          <p14:tracePt t="65872" x="5321300" y="3124200"/>
          <p14:tracePt t="65888" x="5283200" y="3092450"/>
          <p14:tracePt t="65905" x="5257800" y="3054350"/>
          <p14:tracePt t="65921" x="5232400" y="3041650"/>
          <p14:tracePt t="65938" x="5187950" y="3009900"/>
          <p14:tracePt t="65955" x="5156200" y="3003550"/>
          <p14:tracePt t="65972" x="5111750" y="2984500"/>
          <p14:tracePt t="65988" x="5073650" y="2965450"/>
          <p14:tracePt t="66005" x="5022850" y="2959100"/>
          <p14:tracePt t="66022" x="4946650" y="2914650"/>
          <p14:tracePt t="66038" x="4876800" y="2901950"/>
          <p14:tracePt t="66055" x="4819650" y="2889250"/>
          <p14:tracePt t="66072" x="4756150" y="2857500"/>
          <p14:tracePt t="66089" x="4705350" y="2851150"/>
          <p14:tracePt t="66105" x="4622800" y="2838450"/>
          <p14:tracePt t="66122" x="4552950" y="2819400"/>
          <p14:tracePt t="66138" x="4489450" y="2819400"/>
          <p14:tracePt t="66155" x="4419600" y="2819400"/>
          <p14:tracePt t="66172" x="4375150" y="2819400"/>
          <p14:tracePt t="66188" x="4330700" y="2819400"/>
          <p14:tracePt t="66205" x="4292600" y="2838450"/>
          <p14:tracePt t="66222" x="4248150" y="2857500"/>
          <p14:tracePt t="66238" x="4146550" y="2914650"/>
          <p14:tracePt t="66255" x="4083050" y="2959100"/>
          <p14:tracePt t="66272" x="4025900" y="2997200"/>
          <p14:tracePt t="66288" x="3981450" y="3035300"/>
          <p14:tracePt t="66305" x="3930650" y="3086100"/>
          <p14:tracePt t="66322" x="3873500" y="3168650"/>
          <p14:tracePt t="66339" x="3822700" y="3257550"/>
          <p14:tracePt t="66355" x="3752850" y="3352800"/>
          <p14:tracePt t="66372" x="3695700" y="3448050"/>
          <p14:tracePt t="66388" x="3657600" y="3505200"/>
          <p14:tracePt t="66405" x="3625850" y="3556000"/>
          <p14:tracePt t="66422" x="3613150" y="3587750"/>
          <p14:tracePt t="66423" x="3606800" y="3600450"/>
          <p14:tracePt t="66439" x="3587750" y="3613150"/>
          <p14:tracePt t="66455" x="3575050" y="3632200"/>
          <p14:tracePt t="66472" x="3556000" y="3663950"/>
          <p14:tracePt t="66488" x="3543300" y="3676650"/>
          <p14:tracePt t="66505" x="3524250" y="3689350"/>
          <p14:tracePt t="66522" x="3505200" y="3714750"/>
          <p14:tracePt t="66538" x="3486150" y="3746500"/>
          <p14:tracePt t="66556" x="3479800" y="3803650"/>
          <p14:tracePt t="66572" x="3460750" y="3835400"/>
          <p14:tracePt t="66589" x="3460750" y="3879850"/>
          <p14:tracePt t="66605" x="3454400" y="3930650"/>
          <p14:tracePt t="66622" x="3454400" y="3962400"/>
          <p14:tracePt t="66639" x="3454400" y="4000500"/>
          <p14:tracePt t="66655" x="3454400" y="4032250"/>
          <p14:tracePt t="66672" x="3454400" y="4057650"/>
          <p14:tracePt t="66688" x="3454400" y="4083050"/>
          <p14:tracePt t="66705" x="3454400" y="4121150"/>
          <p14:tracePt t="66722" x="3454400" y="4165600"/>
          <p14:tracePt t="66738" x="3460750" y="4197350"/>
          <p14:tracePt t="66755" x="3467100" y="4222750"/>
          <p14:tracePt t="66772" x="3479800" y="4254500"/>
          <p14:tracePt t="66789" x="3486150" y="4298950"/>
          <p14:tracePt t="66805" x="3498850" y="4337050"/>
          <p14:tracePt t="66822" x="3517900" y="4381500"/>
          <p14:tracePt t="66839" x="3556000" y="4457700"/>
          <p14:tracePt t="66855" x="3575050" y="4502150"/>
          <p14:tracePt t="66872" x="3594100" y="4552950"/>
          <p14:tracePt t="66888" x="3606800" y="4572000"/>
          <p14:tracePt t="66905" x="3651250" y="4635500"/>
          <p14:tracePt t="66922" x="3663950" y="4667250"/>
          <p14:tracePt t="66938" x="3689350" y="4711700"/>
          <p14:tracePt t="66955" x="3721100" y="4749800"/>
          <p14:tracePt t="66972" x="3746500" y="4794250"/>
          <p14:tracePt t="66989" x="3797300" y="4857750"/>
          <p14:tracePt t="67005" x="3835400" y="4908550"/>
          <p14:tracePt t="67022" x="3873500" y="4953000"/>
          <p14:tracePt t="67039" x="3930650" y="5016500"/>
          <p14:tracePt t="67055" x="3943350" y="5041900"/>
          <p14:tracePt t="67072" x="3981450" y="5067300"/>
          <p14:tracePt t="67089" x="3987800" y="5073650"/>
          <p14:tracePt t="67106" x="3994150" y="5073650"/>
          <p14:tracePt t="67122" x="4000500" y="5080000"/>
          <p14:tracePt t="67139" x="4013200" y="5092700"/>
          <p14:tracePt t="67155" x="4038600" y="5105400"/>
          <p14:tracePt t="67172" x="4057650" y="5118100"/>
          <p14:tracePt t="67189" x="4083050" y="5124450"/>
          <p14:tracePt t="67205" x="4095750" y="5124450"/>
          <p14:tracePt t="67222" x="4127500" y="5124450"/>
          <p14:tracePt t="67239" x="4159250" y="5124450"/>
          <p14:tracePt t="67255" x="4171950" y="5124450"/>
          <p14:tracePt t="67272" x="4203700" y="5124450"/>
          <p14:tracePt t="67289" x="4248150" y="5124450"/>
          <p14:tracePt t="67305" x="4292600" y="5124450"/>
          <p14:tracePt t="67322" x="4330700" y="5124450"/>
          <p14:tracePt t="67339" x="4375150" y="5124450"/>
          <p14:tracePt t="67355" x="4432300" y="5124450"/>
          <p14:tracePt t="67372" x="4508500" y="5124450"/>
          <p14:tracePt t="67389" x="4591050" y="5124450"/>
          <p14:tracePt t="67405" x="4667250" y="5124450"/>
          <p14:tracePt t="67422" x="4737100" y="5118100"/>
          <p14:tracePt t="67439" x="4826000" y="5086350"/>
          <p14:tracePt t="67455" x="4908550" y="5054600"/>
          <p14:tracePt t="67472" x="4946650" y="5048250"/>
          <p14:tracePt t="67489" x="4991100" y="5035550"/>
          <p14:tracePt t="67505" x="5048250" y="5016500"/>
          <p14:tracePt t="67522" x="5092700" y="5003800"/>
          <p14:tracePt t="67539" x="5137150" y="4991100"/>
          <p14:tracePt t="67556" x="5194300" y="4965700"/>
          <p14:tracePt t="67572" x="5232400" y="4953000"/>
          <p14:tracePt t="67589" x="5276850" y="4946650"/>
          <p14:tracePt t="67605" x="5321300" y="4940300"/>
          <p14:tracePt t="67622" x="5365750" y="4921250"/>
          <p14:tracePt t="67639" x="5422900" y="4902200"/>
          <p14:tracePt t="67655" x="5454650" y="4889500"/>
          <p14:tracePt t="67672" x="5486400" y="4883150"/>
          <p14:tracePt t="67689" x="5492750" y="4876800"/>
          <p14:tracePt t="67705" x="5518150" y="4870450"/>
          <p14:tracePt t="67722" x="5549900" y="4857750"/>
          <p14:tracePt t="67739" x="5575300" y="4857750"/>
          <p14:tracePt t="67755" x="5607050" y="4845050"/>
          <p14:tracePt t="67772" x="5638800" y="4826000"/>
          <p14:tracePt t="67789" x="5657850" y="4813300"/>
          <p14:tracePt t="67806" x="5689600" y="4781550"/>
          <p14:tracePt t="67822" x="5727700" y="4768850"/>
          <p14:tracePt t="67839" x="5791200" y="4705350"/>
          <p14:tracePt t="67856" x="5803900" y="4686300"/>
          <p14:tracePt t="67872" x="5842000" y="4654550"/>
          <p14:tracePt t="67889" x="5848350" y="4629150"/>
          <p14:tracePt t="67905" x="5861050" y="4603750"/>
          <p14:tracePt t="67922" x="5873750" y="4584700"/>
          <p14:tracePt t="67939" x="5873750" y="4572000"/>
          <p14:tracePt t="67955" x="5873750" y="4540250"/>
          <p14:tracePt t="67972" x="5873750" y="4533900"/>
          <p14:tracePt t="67989" x="5873750" y="4502150"/>
          <p14:tracePt t="68006" x="5873750" y="4495800"/>
          <p14:tracePt t="68022" x="5873750" y="4483100"/>
          <p14:tracePt t="68039" x="5867400" y="4451350"/>
          <p14:tracePt t="68063" x="5861050" y="4445000"/>
          <p14:tracePt t="68079" x="5854700" y="4425950"/>
          <p14:tracePt t="68089" x="5848350" y="4419600"/>
          <p14:tracePt t="68105" x="5822950" y="4394200"/>
          <p14:tracePt t="68122" x="5784850" y="4349750"/>
          <p14:tracePt t="68139" x="5772150" y="4318000"/>
          <p14:tracePt t="68155" x="5759450" y="4267200"/>
          <p14:tracePt t="68172" x="5740400" y="4229100"/>
          <p14:tracePt t="68189" x="5740400" y="4191000"/>
          <p14:tracePt t="68205" x="5740400" y="4171950"/>
          <p14:tracePt t="68222" x="5740400" y="4165600"/>
          <p14:tracePt t="68239" x="5740400" y="4146550"/>
          <p14:tracePt t="68311" x="5740400" y="4133850"/>
          <p14:tracePt t="68423" x="5740400" y="4127500"/>
          <p14:tracePt t="68535" x="5746750" y="4127500"/>
          <p14:tracePt t="68559" x="5746750" y="4133850"/>
          <p14:tracePt t="68567" x="5759450" y="4152900"/>
          <p14:tracePt t="68584" x="5784850" y="4178300"/>
          <p14:tracePt t="68591" x="5797550" y="4184650"/>
          <p14:tracePt t="68606" x="5803900" y="4197350"/>
          <p14:tracePt t="68622" x="5822950" y="4210050"/>
          <p14:tracePt t="68639" x="5867400" y="4241800"/>
          <p14:tracePt t="68656" x="5924550" y="4279900"/>
          <p14:tracePt t="68672" x="5975350" y="4305300"/>
          <p14:tracePt t="68689" x="5981700" y="4311650"/>
          <p14:tracePt t="69071" x="5988050" y="4311650"/>
          <p14:tracePt t="69079" x="5988050" y="4305300"/>
          <p14:tracePt t="69089" x="5988050" y="4298950"/>
          <p14:tracePt t="69106" x="5988050" y="4267200"/>
          <p14:tracePt t="69122" x="5988050" y="4260850"/>
          <p14:tracePt t="69139" x="5988050" y="4254500"/>
          <p14:tracePt t="69224" x="5988050" y="4235450"/>
          <p14:tracePt t="69352" x="5988050" y="4229100"/>
          <p14:tracePt t="69368" x="5981700" y="4229100"/>
          <p14:tracePt t="69400" x="5975350" y="4229100"/>
          <p14:tracePt t="69480" x="5956300" y="4229100"/>
          <p14:tracePt t="69504" x="5949950" y="4235450"/>
          <p14:tracePt t="69520" x="5930900" y="4254500"/>
          <p14:tracePt t="69527" x="5911850" y="4273550"/>
          <p14:tracePt t="69539" x="5905500" y="4279900"/>
          <p14:tracePt t="69556" x="5861050" y="4324350"/>
          <p14:tracePt t="69572" x="5791200" y="4368800"/>
          <p14:tracePt t="69589" x="5753100" y="4381500"/>
          <p14:tracePt t="69606" x="5721350" y="4400550"/>
          <p14:tracePt t="69622" x="5702300" y="4400550"/>
          <p14:tracePt t="69639" x="5683250" y="4406900"/>
          <p14:tracePt t="69656" x="5664200" y="4406900"/>
          <p14:tracePt t="69672" x="5657850" y="4406900"/>
          <p14:tracePt t="69689" x="5651500" y="4406900"/>
          <p14:tracePt t="69706" x="5638800" y="4406900"/>
          <p14:tracePt t="69723" x="5613400" y="4406900"/>
          <p14:tracePt t="69739" x="5613400" y="4362450"/>
          <p14:tracePt t="69756" x="5613400" y="4318000"/>
          <p14:tracePt t="69772" x="5613400" y="4286250"/>
          <p14:tracePt t="69789" x="5613400" y="4260850"/>
          <p14:tracePt t="69806" x="5613400" y="4229100"/>
          <p14:tracePt t="69823" x="5619750" y="4197350"/>
          <p14:tracePt t="69839" x="5638800" y="4159250"/>
          <p14:tracePt t="69856" x="5645150" y="4140200"/>
          <p14:tracePt t="69872" x="5645150" y="4114800"/>
          <p14:tracePt t="69889" x="5664200" y="4083050"/>
          <p14:tracePt t="69906" x="5670550" y="4057650"/>
          <p14:tracePt t="69922" x="5670550" y="4032250"/>
          <p14:tracePt t="69939" x="5670550" y="4019550"/>
          <p14:tracePt t="69956" x="5670550" y="4006850"/>
          <p14:tracePt t="69973" x="5670550" y="3994150"/>
          <p14:tracePt t="70128" x="5670550" y="4000500"/>
          <p14:tracePt t="70136" x="5670550" y="4006850"/>
          <p14:tracePt t="70144" x="5670550" y="4019550"/>
          <p14:tracePt t="70156" x="5670550" y="4025900"/>
          <p14:tracePt t="70173" x="5670550" y="4038600"/>
          <p14:tracePt t="70189" x="5683250" y="4051300"/>
          <p14:tracePt t="70206" x="5689600" y="4064000"/>
          <p14:tracePt t="70240" x="5689600" y="4076700"/>
          <p14:tracePt t="70248" x="5695950" y="4083050"/>
          <p14:tracePt t="70264" x="5702300" y="4089400"/>
          <p14:tracePt t="70536" x="5695950" y="4089400"/>
          <p14:tracePt t="70648" x="5689600" y="4095750"/>
          <p14:tracePt t="70656" x="5689600" y="4102100"/>
          <p14:tracePt t="70673" x="5689600" y="4108450"/>
          <p14:tracePt t="70690" x="5689600" y="4133850"/>
          <p14:tracePt t="70707" x="5708650" y="4152900"/>
          <p14:tracePt t="71264" x="5708650" y="4159250"/>
          <p14:tracePt t="71280" x="5708650" y="4178300"/>
          <p14:tracePt t="71624" x="5708650" y="4184650"/>
          <p14:tracePt t="71648" x="5708650" y="4191000"/>
          <p14:tracePt t="71920" x="5715000" y="4191000"/>
          <p14:tracePt t="71936" x="5715000" y="4184650"/>
          <p14:tracePt t="71944" x="5721350" y="4159250"/>
          <p14:tracePt t="71956" x="5721350" y="4140200"/>
          <p14:tracePt t="71973" x="5727700" y="4102100"/>
          <p14:tracePt t="71990" x="5727700" y="4070350"/>
          <p14:tracePt t="72006" x="5727700" y="4051300"/>
          <p14:tracePt t="72023" x="5727700" y="4025900"/>
          <p14:tracePt t="72040" x="5727700" y="3975100"/>
          <p14:tracePt t="72056" x="5727700" y="3943350"/>
          <p14:tracePt t="72073" x="5727700" y="3924300"/>
          <p14:tracePt t="72090" x="5715000" y="3911600"/>
          <p14:tracePt t="72106" x="5708650" y="3905250"/>
          <p14:tracePt t="72123" x="5695950" y="3898900"/>
          <p14:tracePt t="72144" x="5689600" y="3892550"/>
          <p14:tracePt t="72156" x="5683250" y="3892550"/>
          <p14:tracePt t="72912" x="5676900" y="3879850"/>
          <p14:tracePt t="72920" x="5676900" y="3873500"/>
          <p14:tracePt t="72928" x="5676900" y="3867150"/>
          <p14:tracePt t="72940" x="5676900" y="3860800"/>
          <p14:tracePt t="72957" x="5676900" y="3835400"/>
          <p14:tracePt t="72973" x="5676900" y="3816350"/>
          <p14:tracePt t="72990" x="5676900" y="3790950"/>
          <p14:tracePt t="73007" x="5676900" y="3759200"/>
          <p14:tracePt t="73023" x="5676900" y="3714750"/>
          <p14:tracePt t="73040" x="5676900" y="3663950"/>
          <p14:tracePt t="73057" x="5676900" y="3632200"/>
          <p14:tracePt t="73073" x="5676900" y="3606800"/>
          <p14:tracePt t="73090" x="5676900" y="3575050"/>
          <p14:tracePt t="73107" x="5676900" y="3543300"/>
          <p14:tracePt t="73123" x="5676900" y="3536950"/>
          <p14:tracePt t="73140" x="5676900" y="3524250"/>
          <p14:tracePt t="73313" x="5676900" y="3498850"/>
          <p14:tracePt t="73320" x="5676900" y="3492500"/>
          <p14:tracePt t="73329" x="5676900" y="3486150"/>
          <p14:tracePt t="73340" x="5676900" y="3473450"/>
          <p14:tracePt t="73360" x="5676900" y="3460750"/>
          <p14:tracePt t="73374" x="5676900" y="3454400"/>
          <p14:tracePt t="73390" x="5670550" y="3448050"/>
          <p14:tracePt t="73407" x="5664200" y="3422650"/>
          <p14:tracePt t="73424" x="5651500" y="3390900"/>
          <p14:tracePt t="73424" x="5651500" y="3384550"/>
          <p14:tracePt t="73440" x="5626100" y="3352800"/>
          <p14:tracePt t="73457" x="5619750" y="3333750"/>
          <p14:tracePt t="73473" x="5594350" y="3289300"/>
          <p14:tracePt t="73490" x="5556250" y="3251200"/>
          <p14:tracePt t="73507" x="5530850" y="3225800"/>
          <p14:tracePt t="73523" x="5486400" y="3181350"/>
          <p14:tracePt t="73540" x="5435600" y="3143250"/>
          <p14:tracePt t="73557" x="5365750" y="3092450"/>
          <p14:tracePt t="73573" x="5308600" y="3041650"/>
          <p14:tracePt t="73590" x="5251450" y="3016250"/>
          <p14:tracePt t="73607" x="5187950" y="2997200"/>
          <p14:tracePt t="73624" x="5105400" y="2965450"/>
          <p14:tracePt t="73624" x="5092700" y="2959100"/>
          <p14:tracePt t="73641" x="5022850" y="2940050"/>
          <p14:tracePt t="73657" x="4953000" y="2908300"/>
          <p14:tracePt t="73674" x="4895850" y="2895600"/>
          <p14:tracePt t="73690" x="4826000" y="2870200"/>
          <p14:tracePt t="73707" x="4781550" y="2857500"/>
          <p14:tracePt t="73723" x="4737100" y="2851150"/>
          <p14:tracePt t="73740" x="4679950" y="2838450"/>
          <p14:tracePt t="73757" x="4635500" y="2838450"/>
          <p14:tracePt t="73773" x="4591050" y="2819400"/>
          <p14:tracePt t="73790" x="4533900" y="2819400"/>
          <p14:tracePt t="73807" x="4489450" y="2819400"/>
          <p14:tracePt t="73823" x="4432300" y="2819400"/>
          <p14:tracePt t="73840" x="4362450" y="2819400"/>
          <p14:tracePt t="73857" x="4311650" y="2838450"/>
          <p14:tracePt t="73874" x="4273550" y="2851150"/>
          <p14:tracePt t="73890" x="4235450" y="2863850"/>
          <p14:tracePt t="73907" x="4216400" y="2870200"/>
          <p14:tracePt t="73924" x="4159250" y="2901950"/>
          <p14:tracePt t="73940" x="4127500" y="2927350"/>
          <p14:tracePt t="73957" x="4102100" y="2946400"/>
          <p14:tracePt t="73974" x="4064000" y="2984500"/>
          <p14:tracePt t="73990" x="4038600" y="3035300"/>
          <p14:tracePt t="74007" x="4006850" y="3067050"/>
          <p14:tracePt t="74023" x="3994150" y="3092450"/>
          <p14:tracePt t="74040" x="3968750" y="3175000"/>
          <p14:tracePt t="74057" x="3949700" y="3213100"/>
          <p14:tracePt t="74073" x="3937000" y="3257550"/>
          <p14:tracePt t="74090" x="3924300" y="3289300"/>
          <p14:tracePt t="74107" x="3911600" y="3340100"/>
          <p14:tracePt t="74123" x="3905250" y="3365500"/>
          <p14:tracePt t="74140" x="3905250" y="3403600"/>
          <p14:tracePt t="74157" x="3892550" y="3454400"/>
          <p14:tracePt t="74173" x="3892550" y="3486150"/>
          <p14:tracePt t="74190" x="3873500" y="3517900"/>
          <p14:tracePt t="74207" x="3873500" y="3556000"/>
          <p14:tracePt t="74224" x="3873500" y="3575050"/>
          <p14:tracePt t="74240" x="3867150" y="3600450"/>
          <p14:tracePt t="74257" x="3867150" y="3613150"/>
          <p14:tracePt t="74273" x="3867150" y="3644900"/>
          <p14:tracePt t="74290" x="3860800" y="3663950"/>
          <p14:tracePt t="74307" x="3860800" y="3695700"/>
          <p14:tracePt t="74323" x="3860800" y="3727450"/>
          <p14:tracePt t="74340" x="3854450" y="3759200"/>
          <p14:tracePt t="74357" x="3854450" y="3803650"/>
          <p14:tracePt t="74374" x="3835400" y="3854450"/>
          <p14:tracePt t="74391" x="3835400" y="3886200"/>
          <p14:tracePt t="74407" x="3822700" y="3930650"/>
          <p14:tracePt t="74424" x="3816350" y="3975100"/>
          <p14:tracePt t="74440" x="3803650" y="4025900"/>
          <p14:tracePt t="74457" x="3803650" y="4057650"/>
          <p14:tracePt t="74474" x="3803650" y="4083050"/>
          <p14:tracePt t="74490" x="3790950" y="4114800"/>
          <p14:tracePt t="74507" x="3790950" y="4140200"/>
          <p14:tracePt t="74524" x="3790950" y="4152900"/>
          <p14:tracePt t="74540" x="3790950" y="4178300"/>
          <p14:tracePt t="74557" x="3790950" y="4203700"/>
          <p14:tracePt t="74574" x="3790950" y="4222750"/>
          <p14:tracePt t="74590" x="3790950" y="4241800"/>
          <p14:tracePt t="74607" x="3790950" y="4273550"/>
          <p14:tracePt t="74624" x="3790950" y="4318000"/>
          <p14:tracePt t="74641" x="3790950" y="4387850"/>
          <p14:tracePt t="74657" x="3803650" y="4445000"/>
          <p14:tracePt t="74674" x="3803650" y="4489450"/>
          <p14:tracePt t="74690" x="3810000" y="4533900"/>
          <p14:tracePt t="74707" x="3829050" y="4572000"/>
          <p14:tracePt t="74724" x="3835400" y="4591050"/>
          <p14:tracePt t="74740" x="3848100" y="4635500"/>
          <p14:tracePt t="74757" x="3873500" y="4686300"/>
          <p14:tracePt t="74774" x="3892550" y="4718050"/>
          <p14:tracePt t="74790" x="3930650" y="4775200"/>
          <p14:tracePt t="74807" x="3949700" y="4813300"/>
          <p14:tracePt t="74824" x="3987800" y="4857750"/>
          <p14:tracePt t="74841" x="4032250" y="4927600"/>
          <p14:tracePt t="74857" x="4070350" y="4972050"/>
          <p14:tracePt t="74874" x="4108450" y="5010150"/>
          <p14:tracePt t="74890" x="4146550" y="5048250"/>
          <p14:tracePt t="74907" x="4191000" y="5086350"/>
          <p14:tracePt t="74924" x="4248150" y="5111750"/>
          <p14:tracePt t="74940" x="4298950" y="5143500"/>
          <p14:tracePt t="74957" x="4368800" y="5181600"/>
          <p14:tracePt t="74974" x="4438650" y="5200650"/>
          <p14:tracePt t="74990" x="4495800" y="5213350"/>
          <p14:tracePt t="75007" x="4552950" y="5232400"/>
          <p14:tracePt t="75024" x="4584700" y="5232400"/>
          <p14:tracePt t="75041" x="4629150" y="5238750"/>
          <p14:tracePt t="75057" x="4667250" y="5238750"/>
          <p14:tracePt t="75074" x="4718050" y="5251450"/>
          <p14:tracePt t="75090" x="4762500" y="5251450"/>
          <p14:tracePt t="75107" x="4806950" y="5251450"/>
          <p14:tracePt t="75124" x="4857750" y="5251450"/>
          <p14:tracePt t="75141" x="4953000" y="5257800"/>
          <p14:tracePt t="75157" x="5048250" y="5257800"/>
          <p14:tracePt t="75174" x="5168900" y="5257800"/>
          <p14:tracePt t="75190" x="5226050" y="5257800"/>
          <p14:tracePt t="75207" x="5302250" y="5257800"/>
          <p14:tracePt t="75224" x="5372100" y="5257800"/>
          <p14:tracePt t="75241" x="5441950" y="5238750"/>
          <p14:tracePt t="75257" x="5499100" y="5226050"/>
          <p14:tracePt t="75274" x="5530850" y="5219700"/>
          <p14:tracePt t="75290" x="5556250" y="5219700"/>
          <p14:tracePt t="75307" x="5600700" y="5194300"/>
          <p14:tracePt t="75324" x="5651500" y="5175250"/>
          <p14:tracePt t="75340" x="5695950" y="5156200"/>
          <p14:tracePt t="75358" x="5727700" y="5137150"/>
          <p14:tracePt t="75374" x="5753100" y="5130800"/>
          <p14:tracePt t="75391" x="5778500" y="5118100"/>
          <p14:tracePt t="75407" x="5810250" y="5105400"/>
          <p14:tracePt t="75424" x="5822950" y="5099050"/>
          <p14:tracePt t="75441" x="5848350" y="5073650"/>
          <p14:tracePt t="75457" x="5867400" y="5060950"/>
          <p14:tracePt t="75474" x="5873750" y="5060950"/>
          <p14:tracePt t="75490" x="5880100" y="5054600"/>
          <p14:tracePt t="75507" x="5886450" y="5041900"/>
          <p14:tracePt t="75529" x="5892800" y="5035550"/>
          <p14:tracePt t="75540" x="5905500" y="5029200"/>
          <p14:tracePt t="75561" x="5905500" y="5022850"/>
          <p14:tracePt t="75577" x="5911850" y="5016500"/>
          <p14:tracePt t="75591" x="5918200" y="5010150"/>
          <p14:tracePt t="75625" x="5924550" y="4997450"/>
          <p14:tracePt t="75689" x="5924550" y="4991100"/>
          <p14:tracePt t="75721" x="5924550" y="4984750"/>
          <p14:tracePt t="75729" x="5924550" y="4978400"/>
          <p14:tracePt t="75777" x="5918200" y="4978400"/>
          <p14:tracePt t="75785" x="5911850" y="4978400"/>
          <p14:tracePt t="75794" x="5899150" y="4978400"/>
          <p14:tracePt t="75807" x="5886450" y="4972050"/>
          <p14:tracePt t="75824" x="5880100" y="4972050"/>
          <p14:tracePt t="75841" x="5854700" y="4946650"/>
          <p14:tracePt t="75857" x="5842000" y="4946650"/>
          <p14:tracePt t="75874" x="5822950" y="4927600"/>
          <p14:tracePt t="75890" x="5797550" y="4914900"/>
          <p14:tracePt t="75907" x="5784850" y="4902200"/>
          <p14:tracePt t="75924" x="5759450" y="4876800"/>
          <p14:tracePt t="75941" x="5753100" y="4845050"/>
          <p14:tracePt t="75957" x="5746750" y="4819650"/>
          <p14:tracePt t="75974" x="5746750" y="4794250"/>
          <p14:tracePt t="75991" x="5746750" y="4781550"/>
          <p14:tracePt t="76007" x="5746750" y="4756150"/>
          <p14:tracePt t="76033" x="5746750" y="4749800"/>
          <p14:tracePt t="76497" x="5746750" y="4743450"/>
          <p14:tracePt t="76505" x="5746750" y="4724400"/>
          <p14:tracePt t="76513" x="5753100" y="4705350"/>
          <p14:tracePt t="76524" x="5759450" y="4699000"/>
          <p14:tracePt t="76541" x="5772150" y="4673600"/>
          <p14:tracePt t="76557" x="5778500" y="4629150"/>
          <p14:tracePt t="76574" x="5778500" y="4584700"/>
          <p14:tracePt t="76591" x="5778500" y="4533900"/>
          <p14:tracePt t="76608" x="5778500" y="4489450"/>
          <p14:tracePt t="76624" x="5778500" y="4438650"/>
          <p14:tracePt t="76641" x="5778500" y="4394200"/>
          <p14:tracePt t="76657" x="5759450" y="4349750"/>
          <p14:tracePt t="76674" x="5746750" y="4318000"/>
          <p14:tracePt t="76691" x="5721350" y="4279900"/>
          <p14:tracePt t="76708" x="5708650" y="4260850"/>
          <p14:tracePt t="76724" x="5702300" y="4248150"/>
          <p14:tracePt t="76741" x="5702300" y="4235450"/>
          <p14:tracePt t="77425" x="5702300" y="4241800"/>
          <p14:tracePt t="77465" x="5702300" y="4235450"/>
          <p14:tracePt t="77497" x="5708650" y="4229100"/>
          <p14:tracePt t="79322" x="5715000" y="4222750"/>
          <p14:tracePt t="80163" x="5708650" y="4222750"/>
          <p14:tracePt t="80170" x="5721350" y="4241800"/>
          <p14:tracePt t="80179" x="5727700" y="4248150"/>
          <p14:tracePt t="80192" x="5734050" y="4273550"/>
          <p14:tracePt t="80209" x="5740400" y="4305300"/>
          <p14:tracePt t="80225" x="5759450" y="4337050"/>
          <p14:tracePt t="80242" x="5772150" y="4375150"/>
          <p14:tracePt t="80258" x="5772150" y="4406900"/>
          <p14:tracePt t="80275" x="5772150" y="4432300"/>
          <p14:tracePt t="80291" x="5772150" y="4445000"/>
          <p14:tracePt t="80308" x="5772150" y="4451350"/>
          <p14:tracePt t="80325" x="5765800" y="4457700"/>
          <p14:tracePt t="80427" x="5759450" y="4457700"/>
          <p14:tracePt t="80434" x="5753100" y="4457700"/>
          <p14:tracePt t="80450" x="5727700" y="4457700"/>
          <p14:tracePt t="80459" x="5727700" y="4451350"/>
          <p14:tracePt t="80475" x="5721350" y="4394200"/>
          <p14:tracePt t="80492" x="5721350" y="4349750"/>
          <p14:tracePt t="80508" x="5721350" y="4279900"/>
          <p14:tracePt t="80525" x="5721350" y="4203700"/>
          <p14:tracePt t="80542" x="5727700" y="4146550"/>
          <p14:tracePt t="80558" x="5740400" y="4102100"/>
          <p14:tracePt t="80575" x="5740400" y="4057650"/>
          <p14:tracePt t="80592" x="5740400" y="4032250"/>
          <p14:tracePt t="80608" x="5740400" y="4025900"/>
          <p14:tracePt t="80626" x="5740400" y="4019550"/>
          <p14:tracePt t="80706" x="5740400" y="4013200"/>
          <p14:tracePt t="80754" x="5727700" y="4013200"/>
          <p14:tracePt t="80770" x="5721350" y="4019550"/>
          <p14:tracePt t="80778" x="5715000" y="4025900"/>
          <p14:tracePt t="80792" x="5715000" y="4038600"/>
          <p14:tracePt t="80808" x="5689600" y="4083050"/>
          <p14:tracePt t="80826" x="5676900" y="4108450"/>
          <p14:tracePt t="80850" x="5676900" y="4114800"/>
          <p14:tracePt t="81147" x="5676900" y="4140200"/>
          <p14:tracePt t="81154" x="5676900" y="4159250"/>
          <p14:tracePt t="81162" x="5676900" y="4197350"/>
          <p14:tracePt t="81175" x="5676900" y="4216400"/>
          <p14:tracePt t="81192" x="5676900" y="4260850"/>
          <p14:tracePt t="81209" x="5670550" y="4318000"/>
          <p14:tracePt t="81225" x="5670550" y="4368800"/>
          <p14:tracePt t="81242" x="5670550" y="4464050"/>
          <p14:tracePt t="81258" x="5638800" y="4533900"/>
          <p14:tracePt t="81275" x="5638800" y="4591050"/>
          <p14:tracePt t="81292" x="5626100" y="4660900"/>
          <p14:tracePt t="81308" x="5619750" y="4711700"/>
          <p14:tracePt t="81325" x="5619750" y="4749800"/>
          <p14:tracePt t="81342" x="5619750" y="4762500"/>
          <p14:tracePt t="81358" x="5619750" y="4768850"/>
          <p14:tracePt t="81375" x="5619750" y="4787900"/>
          <p14:tracePt t="81392" x="5619750" y="4794250"/>
          <p14:tracePt t="81475" x="5613400" y="4800600"/>
          <p14:tracePt t="81490" x="5613400" y="4787900"/>
          <p14:tracePt t="81498" x="5594350" y="4768850"/>
          <p14:tracePt t="81509" x="5594350" y="4743450"/>
          <p14:tracePt t="81525" x="5594350" y="4686300"/>
          <p14:tracePt t="81542" x="5594350" y="4641850"/>
          <p14:tracePt t="81558" x="5613400" y="4597400"/>
          <p14:tracePt t="81575" x="5645150" y="4546600"/>
          <p14:tracePt t="81592" x="5657850" y="4527550"/>
          <p14:tracePt t="81755" x="5657850" y="4552950"/>
          <p14:tracePt t="81762" x="5657850" y="4559300"/>
          <p14:tracePt t="81778" x="5657850" y="4565650"/>
          <p14:tracePt t="81792" x="5651500" y="4584700"/>
          <p14:tracePt t="81810" x="5645150" y="4591050"/>
          <p14:tracePt t="81826" x="5645150" y="4597400"/>
          <p14:tracePt t="81970" x="5645150" y="4584700"/>
          <p14:tracePt t="81978" x="5645150" y="4572000"/>
          <p14:tracePt t="81992" x="5645150" y="4552950"/>
          <p14:tracePt t="82009" x="5645150" y="4546600"/>
          <p14:tracePt t="82025" x="5645150" y="4521200"/>
          <p14:tracePt t="82042" x="5664200" y="4470400"/>
          <p14:tracePt t="82059" x="5664200" y="4438650"/>
          <p14:tracePt t="82075" x="5664200" y="4406900"/>
          <p14:tracePt t="82092" x="5664200" y="4381500"/>
          <p14:tracePt t="82109" x="5664200" y="4349750"/>
          <p14:tracePt t="82125" x="5664200" y="4324350"/>
          <p14:tracePt t="82142" x="5664200" y="4279900"/>
          <p14:tracePt t="82159" x="5664200" y="4260850"/>
          <p14:tracePt t="82175" x="5676900" y="4229100"/>
          <p14:tracePt t="82192" x="5676900" y="4203700"/>
          <p14:tracePt t="82209" x="5676900" y="4197350"/>
          <p14:tracePt t="82225" x="5683250" y="4178300"/>
          <p14:tracePt t="82843" x="5683250" y="4203700"/>
          <p14:tracePt t="82850" x="5695950" y="4248150"/>
          <p14:tracePt t="82859" x="5708650" y="4298950"/>
          <p14:tracePt t="82875" x="5727700" y="4394200"/>
          <p14:tracePt t="82893" x="5727700" y="4464050"/>
          <p14:tracePt t="82909" x="5715000" y="4540250"/>
          <p14:tracePt t="82925" x="5689600" y="4597400"/>
          <p14:tracePt t="82942" x="5676900" y="4622800"/>
          <p14:tracePt t="82959" x="5670550" y="4629150"/>
          <p14:tracePt t="82975" x="5664200" y="4635500"/>
          <p14:tracePt t="82992" x="5657850" y="4641850"/>
          <p14:tracePt t="83009" x="5645150" y="4660900"/>
          <p14:tracePt t="83025" x="5626100" y="4673600"/>
          <p14:tracePt t="83042" x="5575300" y="4679950"/>
          <p14:tracePt t="83059" x="5549900" y="4692650"/>
          <p14:tracePt t="83075" x="5505450" y="4692650"/>
          <p14:tracePt t="83092" x="5461000" y="4692650"/>
          <p14:tracePt t="83109" x="5416550" y="4692650"/>
          <p14:tracePt t="83125" x="5372100" y="4692650"/>
          <p14:tracePt t="83142" x="5346700" y="4686300"/>
          <p14:tracePt t="83160" x="5340350" y="4686300"/>
          <p14:tracePt t="83195" x="5334000" y="4686300"/>
          <p14:tracePt t="83219" x="5327650" y="4699000"/>
          <p14:tracePt t="83227" x="5327650" y="4718050"/>
          <p14:tracePt t="83235" x="5327650" y="4743450"/>
          <p14:tracePt t="83243" x="5327650" y="4762500"/>
          <p14:tracePt t="83259" x="5327650" y="4781550"/>
          <p14:tracePt t="83276" x="5327650" y="4800600"/>
          <p14:tracePt t="83292" x="5327650" y="4806950"/>
          <p14:tracePt t="83491" x="5321300" y="4813300"/>
          <p14:tracePt t="83507" x="5308600" y="4813300"/>
          <p14:tracePt t="83515" x="5295900" y="4813300"/>
          <p14:tracePt t="83526" x="5289550" y="4800600"/>
          <p14:tracePt t="83542" x="5270500" y="4787900"/>
          <p14:tracePt t="83559" x="5264150" y="4781550"/>
          <p14:tracePt t="83576" x="5257800" y="4762500"/>
          <p14:tracePt t="83592" x="5245100" y="4756150"/>
          <p14:tracePt t="83795" x="5238750" y="4756150"/>
          <p14:tracePt t="83803" x="5232400" y="4762500"/>
          <p14:tracePt t="83811" x="5232400" y="4781550"/>
          <p14:tracePt t="83826" x="5226050" y="4787900"/>
          <p14:tracePt t="83843" x="5219700" y="4838700"/>
          <p14:tracePt t="83860" x="5207000" y="4857750"/>
          <p14:tracePt t="83876" x="5207000" y="4864100"/>
          <p14:tracePt t="83907" x="5200650" y="4870450"/>
          <p14:tracePt t="83923" x="5194300" y="4876800"/>
          <p14:tracePt t="83947" x="5187950" y="4876800"/>
          <p14:tracePt t="83955" x="5162550" y="4883150"/>
          <p14:tracePt t="83963" x="5130800" y="4883150"/>
          <p14:tracePt t="83976" x="5105400" y="4895850"/>
          <p14:tracePt t="83992" x="4997450" y="4927600"/>
          <p14:tracePt t="84009" x="4883150" y="4953000"/>
          <p14:tracePt t="84026" x="4749800" y="4984750"/>
          <p14:tracePt t="84043" x="4546600" y="5035550"/>
          <p14:tracePt t="84059" x="4445000" y="5048250"/>
          <p14:tracePt t="84076" x="4356100" y="5060950"/>
          <p14:tracePt t="84092" x="4241800" y="5092700"/>
          <p14:tracePt t="84109" x="4127500" y="5105400"/>
          <p14:tracePt t="84126" x="3968750" y="5111750"/>
          <p14:tracePt t="84143" x="3848100" y="5111750"/>
          <p14:tracePt t="84159" x="3727450" y="5073650"/>
          <p14:tracePt t="84176" x="3594100" y="5010150"/>
          <p14:tracePt t="84193" x="3505200" y="4959350"/>
          <p14:tracePt t="84209" x="3441700" y="4902200"/>
          <p14:tracePt t="84226" x="3397250" y="4864100"/>
          <p14:tracePt t="84243" x="3359150" y="4819650"/>
          <p14:tracePt t="84259" x="3333750" y="4794250"/>
          <p14:tracePt t="84276" x="3289300" y="4737100"/>
          <p14:tracePt t="84292" x="3263900" y="4705350"/>
          <p14:tracePt t="84309" x="3206750" y="4629150"/>
          <p14:tracePt t="84326" x="3187700" y="4572000"/>
          <p14:tracePt t="84343" x="3155950" y="4457700"/>
          <p14:tracePt t="84360" x="3155950" y="4362450"/>
          <p14:tracePt t="84376" x="3155950" y="4273550"/>
          <p14:tracePt t="84393" x="3168650" y="4178300"/>
          <p14:tracePt t="84409" x="3219450" y="4121150"/>
          <p14:tracePt t="84426" x="3244850" y="4076700"/>
          <p14:tracePt t="84443" x="3263900" y="4044950"/>
          <p14:tracePt t="84459" x="3276600" y="4025900"/>
          <p14:tracePt t="84476" x="3282950" y="4019550"/>
          <p14:tracePt t="84492" x="3308350" y="4013200"/>
          <p14:tracePt t="84509" x="3359150" y="3975100"/>
          <p14:tracePt t="84526" x="3441700" y="3917950"/>
          <p14:tracePt t="84542" x="3581400" y="3848100"/>
          <p14:tracePt t="84559" x="3765550" y="3752850"/>
          <p14:tracePt t="84576" x="3968750" y="3670300"/>
          <p14:tracePt t="84593" x="4133850" y="3606800"/>
          <p14:tracePt t="84609" x="4292600" y="3530600"/>
          <p14:tracePt t="84626" x="4425950" y="3467100"/>
          <p14:tracePt t="84643" x="4660900" y="3327400"/>
          <p14:tracePt t="84659" x="4737100" y="3244850"/>
          <p14:tracePt t="84676" x="4794250" y="3187700"/>
          <p14:tracePt t="84693" x="4832350" y="3136900"/>
          <p14:tracePt t="84709" x="4864100" y="3092450"/>
          <p14:tracePt t="84726" x="4889500" y="3054350"/>
          <p14:tracePt t="84742" x="4902200" y="3028950"/>
          <p14:tracePt t="84759" x="4921250" y="3016250"/>
          <p14:tracePt t="84915" x="4914900" y="3016250"/>
          <p14:tracePt t="84923" x="4908550" y="3022600"/>
          <p14:tracePt t="84955" x="4902200" y="3022600"/>
          <p14:tracePt t="84963" x="4895850" y="3035300"/>
          <p14:tracePt t="85011" x="4883150" y="3035300"/>
          <p14:tracePt t="85019" x="4870450" y="3028950"/>
          <p14:tracePt t="85027" x="4845050" y="3016250"/>
          <p14:tracePt t="85043" x="4813300" y="2997200"/>
          <p14:tracePt t="85059" x="4768850" y="2971800"/>
          <p14:tracePt t="85076" x="4699000" y="2959100"/>
          <p14:tracePt t="85093" x="4654550" y="2952750"/>
          <p14:tracePt t="85109" x="4610100" y="2952750"/>
          <p14:tracePt t="85127" x="4565650" y="2952750"/>
          <p14:tracePt t="85143" x="4508500" y="2952750"/>
          <p14:tracePt t="85159" x="4438650" y="2965450"/>
          <p14:tracePt t="85176" x="4394200" y="2984500"/>
          <p14:tracePt t="85193" x="4305300" y="3028950"/>
          <p14:tracePt t="85209" x="4248150" y="3048000"/>
          <p14:tracePt t="85226" x="4178300" y="3092450"/>
          <p14:tracePt t="85243" x="4089400" y="3136900"/>
          <p14:tracePt t="85259" x="4032250" y="3155950"/>
          <p14:tracePt t="85276" x="3994150" y="3175000"/>
          <p14:tracePt t="85293" x="3956050" y="3194050"/>
          <p14:tracePt t="85309" x="3917950" y="3219450"/>
          <p14:tracePt t="85326" x="3886200" y="3238500"/>
          <p14:tracePt t="85343" x="3867150" y="3251200"/>
          <p14:tracePt t="85359" x="3816350" y="3282950"/>
          <p14:tracePt t="85376" x="3797300" y="3308350"/>
          <p14:tracePt t="85393" x="3771900" y="3333750"/>
          <p14:tracePt t="85409" x="3702050" y="3378200"/>
          <p14:tracePt t="85426" x="3670300" y="3448050"/>
          <p14:tracePt t="85427" x="3638550" y="3492500"/>
          <p14:tracePt t="85443" x="3619500" y="3556000"/>
          <p14:tracePt t="85459" x="3575050" y="3625850"/>
          <p14:tracePt t="85476" x="3568700" y="3695700"/>
          <p14:tracePt t="85493" x="3536950" y="3752850"/>
          <p14:tracePt t="85509" x="3530600" y="3810000"/>
          <p14:tracePt t="85526" x="3517900" y="3873500"/>
          <p14:tracePt t="85543" x="3505200" y="3898900"/>
          <p14:tracePt t="85559" x="3505200" y="3943350"/>
          <p14:tracePt t="85576" x="3505200" y="3956050"/>
          <p14:tracePt t="85593" x="3505200" y="3981450"/>
          <p14:tracePt t="85609" x="3505200" y="4013200"/>
          <p14:tracePt t="85626" x="3505200" y="4044950"/>
          <p14:tracePt t="85643" x="3505200" y="4089400"/>
          <p14:tracePt t="85660" x="3505200" y="4121150"/>
          <p14:tracePt t="85676" x="3505200" y="4133850"/>
          <p14:tracePt t="85693" x="3505200" y="4165600"/>
          <p14:tracePt t="85709" x="3511550" y="4184650"/>
          <p14:tracePt t="85726" x="3524250" y="4229100"/>
          <p14:tracePt t="85743" x="3524250" y="4260850"/>
          <p14:tracePt t="85759" x="3549650" y="4305300"/>
          <p14:tracePt t="85776" x="3549650" y="4337050"/>
          <p14:tracePt t="85793" x="3549650" y="4368800"/>
          <p14:tracePt t="85809" x="3556000" y="4413250"/>
          <p14:tracePt t="85826" x="3556000" y="4457700"/>
          <p14:tracePt t="85844" x="3568700" y="4533900"/>
          <p14:tracePt t="85859" x="3600450" y="4591050"/>
          <p14:tracePt t="85876" x="3606800" y="4648200"/>
          <p14:tracePt t="85893" x="3632200" y="4699000"/>
          <p14:tracePt t="85909" x="3644900" y="4756150"/>
          <p14:tracePt t="85926" x="3657600" y="4800600"/>
          <p14:tracePt t="85943" x="3663950" y="4813300"/>
          <p14:tracePt t="85959" x="3676650" y="4838700"/>
          <p14:tracePt t="85976" x="3689350" y="4851400"/>
          <p14:tracePt t="85993" x="3702050" y="4889500"/>
          <p14:tracePt t="86010" x="3714750" y="4895850"/>
          <p14:tracePt t="86026" x="3721100" y="4902200"/>
          <p14:tracePt t="86043" x="3740150" y="4933950"/>
          <p14:tracePt t="86060" x="3759200" y="4940300"/>
          <p14:tracePt t="86077" x="3778250" y="4959350"/>
          <p14:tracePt t="86093" x="3803650" y="4978400"/>
          <p14:tracePt t="86110" x="3816350" y="4984750"/>
          <p14:tracePt t="86127" x="3867150" y="5016500"/>
          <p14:tracePt t="86143" x="3892550" y="5035550"/>
          <p14:tracePt t="86160" x="3937000" y="5060950"/>
          <p14:tracePt t="86176" x="3981450" y="5067300"/>
          <p14:tracePt t="86193" x="4038600" y="5067300"/>
          <p14:tracePt t="86210" x="4114800" y="5080000"/>
          <p14:tracePt t="86226" x="4184650" y="5099050"/>
          <p14:tracePt t="86243" x="4318000" y="5099050"/>
          <p14:tracePt t="86260" x="4419600" y="5099050"/>
          <p14:tracePt t="86276" x="4546600" y="5111750"/>
          <p14:tracePt t="86293" x="4654550" y="5124450"/>
          <p14:tracePt t="86310" x="4762500" y="5124450"/>
          <p14:tracePt t="86327" x="4889500" y="5124450"/>
          <p14:tracePt t="86343" x="5010150" y="5124450"/>
          <p14:tracePt t="86360" x="5175250" y="5130800"/>
          <p14:tracePt t="86376" x="5314950" y="5130800"/>
          <p14:tracePt t="86393" x="5454650" y="5130800"/>
          <p14:tracePt t="86410" x="5524500" y="5130800"/>
          <p14:tracePt t="86426" x="5581650" y="5130800"/>
          <p14:tracePt t="86443" x="5607050" y="5130800"/>
          <p14:tracePt t="86460" x="5619750" y="5130800"/>
          <p14:tracePt t="86476" x="5645150" y="5099050"/>
          <p14:tracePt t="86493" x="5651500" y="5073650"/>
          <p14:tracePt t="86510" x="5670550" y="5029200"/>
          <p14:tracePt t="86526" x="5702300" y="4972050"/>
          <p14:tracePt t="86544" x="5708650" y="4914900"/>
          <p14:tracePt t="86560" x="5721350" y="4838700"/>
          <p14:tracePt t="86576" x="5727700" y="4756150"/>
          <p14:tracePt t="86593" x="5740400" y="4699000"/>
          <p14:tracePt t="86610" x="5740400" y="4635500"/>
          <p14:tracePt t="86626" x="5740400" y="4578350"/>
          <p14:tracePt t="86644" x="5740400" y="4483100"/>
          <p14:tracePt t="86660" x="5740400" y="4419600"/>
          <p14:tracePt t="86676" x="5740400" y="4349750"/>
          <p14:tracePt t="86693" x="5734050" y="4292600"/>
          <p14:tracePt t="86710" x="5727700" y="4203700"/>
          <p14:tracePt t="86726" x="5715000" y="4121150"/>
          <p14:tracePt t="86743" x="5683250" y="4051300"/>
          <p14:tracePt t="86760" x="5664200" y="3994150"/>
          <p14:tracePt t="86776" x="5645150" y="3949700"/>
          <p14:tracePt t="86793" x="5626100" y="3879850"/>
          <p14:tracePt t="86810" x="5588000" y="3810000"/>
          <p14:tracePt t="86827" x="5556250" y="3740150"/>
          <p14:tracePt t="86828" x="5537200" y="3708400"/>
          <p14:tracePt t="86843" x="5480050" y="3606800"/>
          <p14:tracePt t="86860" x="5454650" y="3562350"/>
          <p14:tracePt t="86876" x="5416550" y="3517900"/>
          <p14:tracePt t="86893" x="5391150" y="3479800"/>
          <p14:tracePt t="86910" x="5353050" y="3441700"/>
          <p14:tracePt t="86926" x="5327650" y="3416300"/>
          <p14:tracePt t="86943" x="5289550" y="3409950"/>
          <p14:tracePt t="86960" x="5257800" y="3390900"/>
          <p14:tracePt t="86976" x="5213350" y="3371850"/>
          <p14:tracePt t="86993" x="5168900" y="3371850"/>
          <p14:tracePt t="87010" x="5086350" y="3359150"/>
          <p14:tracePt t="87026" x="4984750" y="3359150"/>
          <p14:tracePt t="87043" x="4826000" y="3359150"/>
          <p14:tracePt t="87060" x="4743450" y="3359150"/>
          <p14:tracePt t="87077" x="4660900" y="3359150"/>
          <p14:tracePt t="87093" x="4572000" y="3359150"/>
          <p14:tracePt t="87110" x="4489450" y="3359150"/>
          <p14:tracePt t="87126" x="4413250" y="3359150"/>
          <p14:tracePt t="87143" x="4324350" y="3359150"/>
          <p14:tracePt t="87160" x="4254500" y="3359150"/>
          <p14:tracePt t="87177" x="4178300" y="3359150"/>
          <p14:tracePt t="87193" x="4121150" y="3359150"/>
          <p14:tracePt t="87210" x="4070350" y="3359150"/>
          <p14:tracePt t="87227" x="4013200" y="3359150"/>
          <p14:tracePt t="87244" x="3930650" y="3359150"/>
          <p14:tracePt t="87260" x="3860800" y="3384550"/>
          <p14:tracePt t="87277" x="3822700" y="3403600"/>
          <p14:tracePt t="87293" x="3765550" y="3435350"/>
          <p14:tracePt t="87310" x="3721100" y="3473450"/>
          <p14:tracePt t="87327" x="3689350" y="3536950"/>
          <p14:tracePt t="87344" x="3663950" y="3594100"/>
          <p14:tracePt t="87360" x="3632200" y="3663950"/>
          <p14:tracePt t="87376" x="3613150" y="3733800"/>
          <p14:tracePt t="87393" x="3594100" y="3778250"/>
          <p14:tracePt t="87410" x="3594100" y="3854450"/>
          <p14:tracePt t="87427" x="3594100" y="3898900"/>
          <p14:tracePt t="87443" x="3594100" y="3994150"/>
          <p14:tracePt t="87460" x="3594100" y="4038600"/>
          <p14:tracePt t="87477" x="3594100" y="4070350"/>
          <p14:tracePt t="87493" x="3600450" y="4095750"/>
          <p14:tracePt t="87510" x="3606800" y="4140200"/>
          <p14:tracePt t="87527" x="3625850" y="4178300"/>
          <p14:tracePt t="87543" x="3644900" y="4241800"/>
          <p14:tracePt t="87560" x="3663950" y="4298950"/>
          <p14:tracePt t="87577" x="3708400" y="4375150"/>
          <p14:tracePt t="87593" x="3752850" y="4470400"/>
          <p14:tracePt t="87610" x="3778250" y="4540250"/>
          <p14:tracePt t="87627" x="3822700" y="4622800"/>
          <p14:tracePt t="87643" x="3879850" y="4711700"/>
          <p14:tracePt t="87660" x="3917950" y="4762500"/>
          <p14:tracePt t="87677" x="3956050" y="4794250"/>
          <p14:tracePt t="87693" x="3981450" y="4838700"/>
          <p14:tracePt t="87710" x="4019550" y="4902200"/>
          <p14:tracePt t="87727" x="4095750" y="4978400"/>
          <p14:tracePt t="87743" x="4171950" y="5029200"/>
          <p14:tracePt t="87760" x="4292600" y="5099050"/>
          <p14:tracePt t="87777" x="4394200" y="5149850"/>
          <p14:tracePt t="87794" x="4489450" y="5168900"/>
          <p14:tracePt t="87810" x="4603750" y="5207000"/>
          <p14:tracePt t="87827" x="4718050" y="5219700"/>
          <p14:tracePt t="87844" x="4914900" y="5251450"/>
          <p14:tracePt t="87860" x="5073650" y="5251450"/>
          <p14:tracePt t="87877" x="5213350" y="5251450"/>
          <p14:tracePt t="87893" x="5308600" y="5251450"/>
          <p14:tracePt t="87910" x="5410200" y="5213350"/>
          <p14:tracePt t="87927" x="5467350" y="5175250"/>
          <p14:tracePt t="87943" x="5518150" y="5130800"/>
          <p14:tracePt t="87960" x="5575300" y="5067300"/>
          <p14:tracePt t="87977" x="5626100" y="5016500"/>
          <p14:tracePt t="87993" x="5664200" y="4959350"/>
          <p14:tracePt t="88010" x="5683250" y="4927600"/>
          <p14:tracePt t="88027" x="5708650" y="4902200"/>
          <p14:tracePt t="88044" x="5734050" y="4832350"/>
          <p14:tracePt t="88060" x="5759450" y="4787900"/>
          <p14:tracePt t="88077" x="5778500" y="4705350"/>
          <p14:tracePt t="88094" x="5803900" y="4603750"/>
          <p14:tracePt t="88110" x="5822950" y="4521200"/>
          <p14:tracePt t="88127" x="5822950" y="4432300"/>
          <p14:tracePt t="88143" x="5822950" y="4375150"/>
          <p14:tracePt t="88160" x="5822950" y="4305300"/>
          <p14:tracePt t="88177" x="5822950" y="4229100"/>
          <p14:tracePt t="88193" x="5803900" y="4146550"/>
          <p14:tracePt t="88210" x="5778500" y="4064000"/>
          <p14:tracePt t="88227" x="5746750" y="3949700"/>
          <p14:tracePt t="88244" x="5683250" y="3759200"/>
          <p14:tracePt t="88260" x="5657850" y="3676650"/>
          <p14:tracePt t="88277" x="5568950" y="3536950"/>
          <p14:tracePt t="88293" x="5499100" y="3448050"/>
          <p14:tracePt t="88310" x="5448300" y="3378200"/>
          <p14:tracePt t="88327" x="5410200" y="3321050"/>
          <p14:tracePt t="88344" x="5372100" y="3270250"/>
          <p14:tracePt t="88360" x="5334000" y="3232150"/>
          <p14:tracePt t="88377" x="5295900" y="3194050"/>
          <p14:tracePt t="88393" x="5245100" y="3168650"/>
          <p14:tracePt t="88410" x="5200650" y="3136900"/>
          <p14:tracePt t="88427" x="5130800" y="3117850"/>
          <p14:tracePt t="88444" x="5022850" y="3111500"/>
          <p14:tracePt t="88460" x="4984750" y="3098800"/>
          <p14:tracePt t="88477" x="4914900" y="3098800"/>
          <p14:tracePt t="88494" x="4838700" y="3098800"/>
          <p14:tracePt t="88511" x="4768850" y="3098800"/>
          <p14:tracePt t="88527" x="4705350" y="3098800"/>
          <p14:tracePt t="88543" x="4660900" y="3098800"/>
          <p14:tracePt t="88561" x="4635500" y="3098800"/>
          <p14:tracePt t="88577" x="4591050" y="3092450"/>
          <p14:tracePt t="88593" x="4559300" y="3086100"/>
          <p14:tracePt t="88610" x="4502150" y="3086100"/>
          <p14:tracePt t="88627" x="4470400" y="3086100"/>
          <p14:tracePt t="88644" x="4375150" y="3086100"/>
          <p14:tracePt t="88660" x="4292600" y="3086100"/>
          <p14:tracePt t="88677" x="4222750" y="3098800"/>
          <p14:tracePt t="88693" x="4165600" y="3111500"/>
          <p14:tracePt t="88710" x="4102100" y="3130550"/>
          <p14:tracePt t="88727" x="4038600" y="3155950"/>
          <p14:tracePt t="88744" x="3975100" y="3187700"/>
          <p14:tracePt t="88760" x="3892550" y="3219450"/>
          <p14:tracePt t="88777" x="3822700" y="3257550"/>
          <p14:tracePt t="88793" x="3733800" y="3314700"/>
          <p14:tracePt t="88811" x="3657600" y="3352800"/>
          <p14:tracePt t="88827" x="3600450" y="3403600"/>
          <p14:tracePt t="88844" x="3543300" y="3448050"/>
          <p14:tracePt t="88860" x="3505200" y="3486150"/>
          <p14:tracePt t="88877" x="3479800" y="3524250"/>
          <p14:tracePt t="88894" x="3454400" y="3568700"/>
          <p14:tracePt t="88910" x="3435350" y="3594100"/>
          <p14:tracePt t="88927" x="3416300" y="3657600"/>
          <p14:tracePt t="88943" x="3416300" y="3727450"/>
          <p14:tracePt t="88960" x="3397250" y="3784600"/>
          <p14:tracePt t="88977" x="3397250" y="3860800"/>
          <p14:tracePt t="88994" x="3397250" y="3930650"/>
          <p14:tracePt t="89010" x="3397250" y="4006850"/>
          <p14:tracePt t="89027" x="3397250" y="4070350"/>
          <p14:tracePt t="89044" x="3397250" y="4152900"/>
          <p14:tracePt t="89060" x="3397250" y="4197350"/>
          <p14:tracePt t="89077" x="3397250" y="4241800"/>
          <p14:tracePt t="89094" x="3403600" y="4298950"/>
          <p14:tracePt t="89110" x="3409950" y="4356100"/>
          <p14:tracePt t="89127" x="3441700" y="4438650"/>
          <p14:tracePt t="89144" x="3460750" y="4508500"/>
          <p14:tracePt t="89160" x="3505200" y="4578350"/>
          <p14:tracePt t="89177" x="3524250" y="4635500"/>
          <p14:tracePt t="89194" x="3562350" y="4686300"/>
          <p14:tracePt t="89210" x="3587750" y="4743450"/>
          <p14:tracePt t="89228" x="3632200" y="4806950"/>
          <p14:tracePt t="89228" x="3657600" y="4838700"/>
          <p14:tracePt t="89244" x="3721100" y="4895850"/>
          <p14:tracePt t="89260" x="3771900" y="4959350"/>
          <p14:tracePt t="89277" x="3841750" y="5010150"/>
          <p14:tracePt t="89294" x="3905250" y="5054600"/>
          <p14:tracePt t="89311" x="4013200" y="5124450"/>
          <p14:tracePt t="89327" x="4114800" y="5181600"/>
          <p14:tracePt t="89344" x="4197350" y="5213350"/>
          <p14:tracePt t="89360" x="4241800" y="5232400"/>
          <p14:tracePt t="89377" x="4311650" y="5257800"/>
          <p14:tracePt t="89394" x="4362450" y="5270500"/>
          <p14:tracePt t="89410" x="4406900" y="5270500"/>
          <p14:tracePt t="89427" x="4425950" y="5270500"/>
          <p14:tracePt t="89444" x="4495800" y="5270500"/>
          <p14:tracePt t="89460" x="4527550" y="5270500"/>
          <p14:tracePt t="89477" x="4572000" y="5270500"/>
          <p14:tracePt t="89494" x="4616450" y="5270500"/>
          <p14:tracePt t="89511" x="4673600" y="5270500"/>
          <p14:tracePt t="89527" x="4718050" y="5270500"/>
          <p14:tracePt t="89544" x="4775200" y="5245100"/>
          <p14:tracePt t="89560" x="4826000" y="5219700"/>
          <p14:tracePt t="89577" x="4876800" y="5213350"/>
          <p14:tracePt t="89594" x="4902200" y="5200650"/>
          <p14:tracePt t="89610" x="4946650" y="5194300"/>
          <p14:tracePt t="89627" x="4991100" y="5162550"/>
          <p14:tracePt t="89644" x="5054600" y="5118100"/>
          <p14:tracePt t="89660" x="5073650" y="5099050"/>
          <p14:tracePt t="89677" x="5105400" y="5067300"/>
          <p14:tracePt t="89694" x="5137150" y="5029200"/>
          <p14:tracePt t="89710" x="5149850" y="4997450"/>
          <p14:tracePt t="89728" x="5187950" y="4959350"/>
          <p14:tracePt t="89744" x="5213350" y="4914900"/>
          <p14:tracePt t="89760" x="5226050" y="4902200"/>
          <p14:tracePt t="89778" x="5245100" y="4845050"/>
          <p14:tracePt t="89794" x="5270500" y="4819650"/>
          <p14:tracePt t="89810" x="5302250" y="4775200"/>
          <p14:tracePt t="89827" x="5327650" y="4730750"/>
          <p14:tracePt t="89844" x="5359400" y="4660900"/>
          <p14:tracePt t="89860" x="5372100" y="4616450"/>
          <p14:tracePt t="89877" x="5403850" y="4546600"/>
          <p14:tracePt t="89894" x="5403850" y="4502150"/>
          <p14:tracePt t="89910" x="5410200" y="4483100"/>
          <p14:tracePt t="89927" x="5410200" y="4438650"/>
          <p14:tracePt t="89944" x="5410200" y="4394200"/>
          <p14:tracePt t="89961" x="5410200" y="4349750"/>
          <p14:tracePt t="89978" x="5410200" y="4305300"/>
          <p14:tracePt t="89994" x="5410200" y="4260850"/>
          <p14:tracePt t="90010" x="5410200" y="4216400"/>
          <p14:tracePt t="90027" x="5397500" y="4146550"/>
          <p14:tracePt t="90044" x="5378450" y="4070350"/>
          <p14:tracePt t="90060" x="5346700" y="3987800"/>
          <p14:tracePt t="90077" x="5327650" y="3917950"/>
          <p14:tracePt t="90094" x="5295900" y="3841750"/>
          <p14:tracePt t="90110" x="5283200" y="3784600"/>
          <p14:tracePt t="90127" x="5257800" y="3708400"/>
          <p14:tracePt t="90144" x="5226050" y="3638550"/>
          <p14:tracePt t="90160" x="5194300" y="3581400"/>
          <p14:tracePt t="90177" x="5162550" y="3505200"/>
          <p14:tracePt t="90194" x="5124450" y="3441700"/>
          <p14:tracePt t="90211" x="5086350" y="3397250"/>
          <p14:tracePt t="90227" x="5041900" y="3346450"/>
          <p14:tracePt t="90244" x="5003800" y="3314700"/>
          <p14:tracePt t="90261" x="4978400" y="3289300"/>
          <p14:tracePt t="90277" x="4953000" y="3276600"/>
          <p14:tracePt t="90294" x="4940300" y="3257550"/>
          <p14:tracePt t="90311" x="4914900" y="3251200"/>
          <p14:tracePt t="90327" x="4870450" y="3244850"/>
          <p14:tracePt t="90344" x="4813300" y="3219450"/>
          <p14:tracePt t="90360" x="4768850" y="3206750"/>
          <p14:tracePt t="90377" x="4692650" y="3200400"/>
          <p14:tracePt t="90394" x="4610100" y="3175000"/>
          <p14:tracePt t="90411" x="4533900" y="3155950"/>
          <p14:tracePt t="90427" x="4419600" y="3149600"/>
          <p14:tracePt t="90444" x="4273550" y="3136900"/>
          <p14:tracePt t="90461" x="4203700" y="3136900"/>
          <p14:tracePt t="90477" x="4127500" y="3136900"/>
          <p14:tracePt t="90494" x="4057650" y="3136900"/>
          <p14:tracePt t="90511" x="3981450" y="3136900"/>
          <p14:tracePt t="90527" x="3917950" y="3136900"/>
          <p14:tracePt t="90544" x="3822700" y="3136900"/>
          <p14:tracePt t="90561" x="3771900" y="3136900"/>
          <p14:tracePt t="90577" x="3676650" y="3143250"/>
          <p14:tracePt t="90594" x="3594100" y="3162300"/>
          <p14:tracePt t="90611" x="3530600" y="3181350"/>
          <p14:tracePt t="90627" x="3473450" y="3187700"/>
          <p14:tracePt t="90644" x="3384550" y="3219450"/>
          <p14:tracePt t="90661" x="3352800" y="3238500"/>
          <p14:tracePt t="90677" x="3295650" y="3270250"/>
          <p14:tracePt t="90695" x="3251200" y="3302000"/>
          <p14:tracePt t="90711" x="3213100" y="3327400"/>
          <p14:tracePt t="90727" x="3162300" y="3378200"/>
          <p14:tracePt t="90744" x="3117850" y="3422650"/>
          <p14:tracePt t="90761" x="3086100" y="3460750"/>
          <p14:tracePt t="90777" x="3060700" y="3511550"/>
          <p14:tracePt t="90794" x="3041650" y="3556000"/>
          <p14:tracePt t="90811" x="3016250" y="3600450"/>
          <p14:tracePt t="90827" x="2997200" y="3644900"/>
          <p14:tracePt t="90844" x="2971800" y="3702050"/>
          <p14:tracePt t="90861" x="2971800" y="3721100"/>
          <p14:tracePt t="90877" x="2965450" y="3759200"/>
          <p14:tracePt t="90894" x="2965450" y="3784600"/>
          <p14:tracePt t="90911" x="2952750" y="3829050"/>
          <p14:tracePt t="90928" x="2933700" y="3873500"/>
          <p14:tracePt t="90944" x="2933700" y="3898900"/>
          <p14:tracePt t="90961" x="2933700" y="3924300"/>
          <p14:tracePt t="90977" x="2933700" y="3930650"/>
          <p14:tracePt t="90994" x="2933700" y="3956050"/>
          <p14:tracePt t="91011" x="2933700" y="3968750"/>
          <p14:tracePt t="91027" x="2933700" y="4006850"/>
          <p14:tracePt t="91044" x="2933700" y="4051300"/>
          <p14:tracePt t="91061" x="2933700" y="4095750"/>
          <p14:tracePt t="91077" x="2933700" y="4152900"/>
          <p14:tracePt t="91094" x="2946400" y="4222750"/>
          <p14:tracePt t="91111" x="2978150" y="4292600"/>
          <p14:tracePt t="91127" x="2984500" y="4324350"/>
          <p14:tracePt t="91144" x="3028950" y="4406900"/>
          <p14:tracePt t="91161" x="3048000" y="4445000"/>
          <p14:tracePt t="91178" x="3073400" y="4508500"/>
          <p14:tracePt t="91195" x="3105150" y="4572000"/>
          <p14:tracePt t="91211" x="3130550" y="4603750"/>
          <p14:tracePt t="91227" x="3168650" y="4679950"/>
          <p14:tracePt t="91244" x="3238500" y="4743450"/>
          <p14:tracePt t="91261" x="3289300" y="4800600"/>
          <p14:tracePt t="91278" x="3346450" y="4864100"/>
          <p14:tracePt t="91294" x="3409950" y="4895850"/>
          <p14:tracePt t="91311" x="3479800" y="4946650"/>
          <p14:tracePt t="91327" x="3562350" y="4972050"/>
          <p14:tracePt t="91344" x="3644900" y="5016500"/>
          <p14:tracePt t="91361" x="3759200" y="5048250"/>
          <p14:tracePt t="91377" x="3879850" y="5086350"/>
          <p14:tracePt t="91394" x="3987800" y="5105400"/>
          <p14:tracePt t="91411" x="4095750" y="5130800"/>
          <p14:tracePt t="91428" x="4191000" y="5143500"/>
          <p14:tracePt t="91428" x="4267200" y="5156200"/>
          <p14:tracePt t="91445" x="4343400" y="5162550"/>
          <p14:tracePt t="91461" x="4445000" y="5200650"/>
          <p14:tracePt t="91477" x="4508500" y="5207000"/>
          <p14:tracePt t="91494" x="4591050" y="5219700"/>
          <p14:tracePt t="91511" x="4641850" y="5219700"/>
          <p14:tracePt t="91528" x="4686300" y="5219700"/>
          <p14:tracePt t="91544" x="4724400" y="5219700"/>
          <p14:tracePt t="91561" x="4743450" y="5219700"/>
          <p14:tracePt t="91578" x="4787900" y="5219700"/>
          <p14:tracePt t="91594" x="4857750" y="5219700"/>
          <p14:tracePt t="91611" x="4908550" y="5219700"/>
          <p14:tracePt t="91628" x="4946650" y="5219700"/>
          <p14:tracePt t="91645" x="5010150" y="5187950"/>
          <p14:tracePt t="91661" x="5048250" y="5162550"/>
          <p14:tracePt t="91678" x="5073650" y="5137150"/>
          <p14:tracePt t="91694" x="5099050" y="5111750"/>
          <p14:tracePt t="91711" x="5111750" y="5067300"/>
          <p14:tracePt t="91728" x="5137150" y="5035550"/>
          <p14:tracePt t="91744" x="5156200" y="4978400"/>
          <p14:tracePt t="91761" x="5200650" y="4914900"/>
          <p14:tracePt t="91778" x="5207000" y="4870450"/>
          <p14:tracePt t="91794" x="5251450" y="4768850"/>
          <p14:tracePt t="91811" x="5270500" y="4711700"/>
          <p14:tracePt t="91828" x="5289550" y="4667250"/>
          <p14:tracePt t="91844" x="5327650" y="4565650"/>
          <p14:tracePt t="91861" x="5334000" y="4527550"/>
          <p14:tracePt t="91878" x="5346700" y="4470400"/>
          <p14:tracePt t="91894" x="5353050" y="4400550"/>
          <p14:tracePt t="91911" x="5372100" y="4356100"/>
          <p14:tracePt t="91928" x="5372100" y="4298950"/>
          <p14:tracePt t="91944" x="5384800" y="4241800"/>
          <p14:tracePt t="91961" x="5384800" y="4197350"/>
          <p14:tracePt t="91978" x="5384800" y="4152900"/>
          <p14:tracePt t="91994" x="5384800" y="4121150"/>
          <p14:tracePt t="92011" x="5384800" y="4089400"/>
          <p14:tracePt t="92028" x="5378450" y="4064000"/>
          <p14:tracePt t="92029" x="5378450" y="4038600"/>
          <p14:tracePt t="92044" x="5372100" y="4000500"/>
          <p14:tracePt t="92061" x="5359400" y="3975100"/>
          <p14:tracePt t="92078" x="5353050" y="3943350"/>
          <p14:tracePt t="92094" x="5340350" y="3924300"/>
          <p14:tracePt t="92111" x="5327650" y="3905250"/>
          <p14:tracePt t="92128" x="5321300" y="3873500"/>
          <p14:tracePt t="92144" x="5314950" y="3860800"/>
          <p14:tracePt t="92162" x="5302250" y="3829050"/>
          <p14:tracePt t="92178" x="5283200" y="3790950"/>
          <p14:tracePt t="92194" x="5283200" y="3778250"/>
          <p14:tracePt t="92211" x="5276850" y="3746500"/>
          <p14:tracePt t="92228" x="5257800" y="3714750"/>
          <p14:tracePt t="92245" x="5251450" y="3670300"/>
          <p14:tracePt t="92261" x="5238750" y="3651250"/>
          <p14:tracePt t="92278" x="5238750" y="3644900"/>
          <p14:tracePt t="92294" x="5238750" y="3632200"/>
          <p14:tracePt t="92317" x="5238750" y="3625850"/>
          <p14:tracePt t="92413" x="5238750" y="3619500"/>
          <p14:tracePt t="92445" x="5251450" y="3619500"/>
          <p14:tracePt t="92469" x="5257800" y="3619500"/>
          <p14:tracePt t="92501" x="5264150" y="3619500"/>
          <p14:tracePt t="92533" x="5270500" y="3619500"/>
          <p14:tracePt t="93774" x="5270500" y="3625850"/>
          <p14:tracePt t="93781" x="5264150" y="3638550"/>
          <p14:tracePt t="93795" x="5251450" y="3638550"/>
          <p14:tracePt t="93811" x="5187950" y="3663950"/>
          <p14:tracePt t="93828" x="5105400" y="3676650"/>
          <p14:tracePt t="93845" x="4927600" y="3695700"/>
          <p14:tracePt t="93862" x="4838700" y="3695700"/>
          <p14:tracePt t="93878" x="4743450" y="3695700"/>
          <p14:tracePt t="93895" x="4699000" y="3721100"/>
          <p14:tracePt t="93911" x="4635500" y="3721100"/>
          <p14:tracePt t="93928" x="4578350" y="3727450"/>
          <p14:tracePt t="93945" x="4495800" y="3740150"/>
          <p14:tracePt t="93961" x="4451350" y="3740150"/>
          <p14:tracePt t="93978" x="4394200" y="3740150"/>
          <p14:tracePt t="93995" x="4343400" y="3740150"/>
          <p14:tracePt t="94011" x="4260850" y="3740150"/>
          <p14:tracePt t="94028" x="4191000" y="3714750"/>
          <p14:tracePt t="94045" x="4083050" y="3657600"/>
          <p14:tracePt t="94061" x="3987800" y="3613150"/>
          <p14:tracePt t="94078" x="3956050" y="3587750"/>
          <p14:tracePt t="94095" x="3892550" y="3536950"/>
          <p14:tracePt t="94111" x="3848100" y="3498850"/>
          <p14:tracePt t="94128" x="3810000" y="3460750"/>
          <p14:tracePt t="94145" x="3765550" y="3435350"/>
          <p14:tracePt t="94162" x="3740150" y="3409950"/>
          <p14:tracePt t="94178" x="3714750" y="3403600"/>
          <p14:tracePt t="94195" x="3689350" y="3384550"/>
          <p14:tracePt t="94211" x="3663950" y="3365500"/>
          <p14:tracePt t="94228" x="3638550" y="3359150"/>
          <p14:tracePt t="94245" x="3594100" y="3333750"/>
          <p14:tracePt t="94261" x="3562350" y="3321050"/>
          <p14:tracePt t="94278" x="3524250" y="3289300"/>
          <p14:tracePt t="94295" x="3492500" y="3263900"/>
          <p14:tracePt t="94311" x="3467100" y="3232150"/>
          <p14:tracePt t="94328" x="3441700" y="3206750"/>
          <p14:tracePt t="94345" x="3416300" y="3168650"/>
          <p14:tracePt t="94362" x="3397250" y="3155950"/>
          <p14:tracePt t="94378" x="3371850" y="3117850"/>
          <p14:tracePt t="94395" x="3352800" y="3086100"/>
          <p14:tracePt t="94411" x="3327400" y="3060700"/>
          <p14:tracePt t="94429" x="3321050" y="3035300"/>
          <p14:tracePt t="94429" x="3314700" y="3022600"/>
          <p14:tracePt t="94445" x="3295650" y="2990850"/>
          <p14:tracePt t="94461" x="3276600" y="2978150"/>
          <p14:tracePt t="94478" x="3270250" y="2959100"/>
          <p14:tracePt t="94495" x="3263900" y="2952750"/>
          <p14:tracePt t="94511" x="3257550" y="2946400"/>
          <p14:tracePt t="94533" x="3251200" y="2946400"/>
          <p14:tracePt t="94545" x="3238500" y="2946400"/>
          <p14:tracePt t="94561" x="3219450" y="2946400"/>
          <p14:tracePt t="94578" x="3187700" y="2946400"/>
          <p14:tracePt t="94595" x="3168650" y="2946400"/>
          <p14:tracePt t="94612" x="3149600" y="2946400"/>
          <p14:tracePt t="94629" x="3098800" y="2946400"/>
          <p14:tracePt t="94646" x="3054350" y="2959100"/>
          <p14:tracePt t="94662" x="3016250" y="2978150"/>
          <p14:tracePt t="94678" x="2971800" y="3003550"/>
          <p14:tracePt t="94695" x="2914650" y="3035300"/>
          <p14:tracePt t="94712" x="2863850" y="3060700"/>
          <p14:tracePt t="94728" x="2832100" y="3079750"/>
          <p14:tracePt t="94745" x="2813050" y="3098800"/>
          <p14:tracePt t="94762" x="2781300" y="3105150"/>
          <p14:tracePt t="94885" x="2774950" y="3105150"/>
          <p14:tracePt t="94909" x="2762250" y="3105150"/>
          <p14:tracePt t="94925" x="2749550" y="3105150"/>
          <p14:tracePt t="94933" x="2743200" y="3105150"/>
          <p14:tracePt t="94945" x="2743200" y="3092450"/>
          <p14:tracePt t="94962" x="2736850" y="3073400"/>
          <p14:tracePt t="94978" x="2736850" y="3048000"/>
          <p14:tracePt t="94995" x="2724150" y="3016250"/>
          <p14:tracePt t="95012" x="2724150" y="2990850"/>
          <p14:tracePt t="95028" x="2724150" y="2959100"/>
          <p14:tracePt t="95045" x="2724150" y="2908300"/>
          <p14:tracePt t="95062" x="2724150" y="2889250"/>
          <p14:tracePt t="95078" x="2717800" y="2870200"/>
          <p14:tracePt t="95095" x="2717800" y="2863850"/>
          <p14:tracePt t="95197" x="2711450" y="2857500"/>
          <p14:tracePt t="95213" x="2705100" y="2857500"/>
          <p14:tracePt t="95221" x="2692400" y="2857500"/>
          <p14:tracePt t="95229" x="2679700" y="2857500"/>
          <p14:tracePt t="95245" x="2667000" y="2863850"/>
          <p14:tracePt t="95262" x="2647950" y="2870200"/>
          <p14:tracePt t="95278" x="2628900" y="2889250"/>
          <p14:tracePt t="95295" x="2603500" y="2914650"/>
          <p14:tracePt t="95312" x="2578100" y="2933700"/>
          <p14:tracePt t="95328" x="2527300" y="2984500"/>
          <p14:tracePt t="95346" x="2489200" y="3048000"/>
          <p14:tracePt t="95362" x="2463800" y="3079750"/>
          <p14:tracePt t="95378" x="2444750" y="3117850"/>
          <p14:tracePt t="95395" x="2432050" y="3143250"/>
          <p14:tracePt t="95412" x="2419350" y="3175000"/>
          <p14:tracePt t="95428" x="2393950" y="3219450"/>
          <p14:tracePt t="95446" x="2387600" y="3270250"/>
          <p14:tracePt t="95462" x="2368550" y="3327400"/>
          <p14:tracePt t="95478" x="2355850" y="3352800"/>
          <p14:tracePt t="95495" x="2355850" y="3384550"/>
          <p14:tracePt t="95512" x="2355850" y="3416300"/>
          <p14:tracePt t="95528" x="2349500" y="3435350"/>
          <p14:tracePt t="95545" x="2349500" y="3467100"/>
          <p14:tracePt t="95562" x="2349500" y="3479800"/>
          <p14:tracePt t="95578" x="2349500" y="3505200"/>
          <p14:tracePt t="95595" x="2349500" y="3517900"/>
          <p14:tracePt t="95612" x="2349500" y="3543300"/>
          <p14:tracePt t="95629" x="2349500" y="3562350"/>
          <p14:tracePt t="95630" x="2349500" y="3581400"/>
          <p14:tracePt t="95646" x="2349500" y="3594100"/>
          <p14:tracePt t="95662" x="2349500" y="3625850"/>
          <p14:tracePt t="95678" x="2349500" y="3657600"/>
          <p14:tracePt t="95695" x="2349500" y="3702050"/>
          <p14:tracePt t="95712" x="2349500" y="3759200"/>
          <p14:tracePt t="95728" x="2349500" y="3816350"/>
          <p14:tracePt t="95745" x="2349500" y="3892550"/>
          <p14:tracePt t="95762" x="2349500" y="3949700"/>
          <p14:tracePt t="95778" x="2336800" y="4019550"/>
          <p14:tracePt t="95795" x="2336800" y="4083050"/>
          <p14:tracePt t="95812" x="2330450" y="4140200"/>
          <p14:tracePt t="95829" x="2330450" y="4159250"/>
          <p14:tracePt t="95845" x="2330450" y="4197350"/>
          <p14:tracePt t="95862" x="2330450" y="4229100"/>
          <p14:tracePt t="95879" x="2330450" y="4254500"/>
          <p14:tracePt t="95895" x="2330450" y="4267200"/>
          <p14:tracePt t="95912" x="2330450" y="4298950"/>
          <p14:tracePt t="95928" x="2330450" y="4337050"/>
          <p14:tracePt t="95945" x="2330450" y="4349750"/>
          <p14:tracePt t="95962" x="2330450" y="4381500"/>
          <p14:tracePt t="95978" x="2330450" y="4413250"/>
          <p14:tracePt t="95995" x="2330450" y="4457700"/>
          <p14:tracePt t="96012" x="2330450" y="4483100"/>
          <p14:tracePt t="96029" x="2330450" y="4514850"/>
          <p14:tracePt t="96046" x="2330450" y="4565650"/>
          <p14:tracePt t="96063" x="2330450" y="4597400"/>
          <p14:tracePt t="96079" x="2330450" y="4641850"/>
          <p14:tracePt t="96095" x="2349500" y="4686300"/>
          <p14:tracePt t="96112" x="2355850" y="4711700"/>
          <p14:tracePt t="96129" x="2368550" y="4737100"/>
          <p14:tracePt t="96145" x="2368550" y="4756150"/>
          <p14:tracePt t="96162" x="2374900" y="4775200"/>
          <p14:tracePt t="96179" x="2393950" y="4819650"/>
          <p14:tracePt t="96195" x="2400300" y="4845050"/>
          <p14:tracePt t="96212" x="2400300" y="4876800"/>
          <p14:tracePt t="96228" x="2419350" y="4927600"/>
          <p14:tracePt t="96246" x="2451100" y="4991100"/>
          <p14:tracePt t="96262" x="2470150" y="5048250"/>
          <p14:tracePt t="96278" x="2495550" y="5118100"/>
          <p14:tracePt t="96295" x="2540000" y="5187950"/>
          <p14:tracePt t="96312" x="2565400" y="5245100"/>
          <p14:tracePt t="96329" x="2603500" y="5295900"/>
          <p14:tracePt t="96345" x="2635250" y="5340350"/>
          <p14:tracePt t="96362" x="2654300" y="5378450"/>
          <p14:tracePt t="96379" x="2679700" y="5422900"/>
          <p14:tracePt t="96395" x="2705100" y="5461000"/>
          <p14:tracePt t="96412" x="2730500" y="5505450"/>
          <p14:tracePt t="96429" x="2749550" y="5518150"/>
          <p14:tracePt t="96446" x="2787650" y="5562600"/>
          <p14:tracePt t="96462" x="2806700" y="5568950"/>
          <p14:tracePt t="96479" x="2825750" y="5588000"/>
          <p14:tracePt t="96495" x="2857500" y="5607050"/>
          <p14:tracePt t="96512" x="2863850" y="5613400"/>
          <p14:tracePt t="96529" x="2895600" y="5626100"/>
          <p14:tracePt t="96546" x="2933700" y="5651500"/>
          <p14:tracePt t="96562" x="2971800" y="5683250"/>
          <p14:tracePt t="96579" x="3016250" y="5721350"/>
          <p14:tracePt t="96595" x="3086100" y="5746750"/>
          <p14:tracePt t="96612" x="3130550" y="5784850"/>
          <p14:tracePt t="96629" x="3194050" y="5829300"/>
          <p14:tracePt t="96646" x="3282950" y="5873750"/>
          <p14:tracePt t="96662" x="3321050" y="5892800"/>
          <p14:tracePt t="96679" x="3352800" y="5911850"/>
          <p14:tracePt t="96695" x="3384550" y="5930900"/>
          <p14:tracePt t="96712" x="3416300" y="5930900"/>
          <p14:tracePt t="96729" x="3441700" y="5956300"/>
          <p14:tracePt t="96745" x="3460750" y="5962650"/>
          <p14:tracePt t="96762" x="3498850" y="5975350"/>
          <p14:tracePt t="96779" x="3543300" y="5988050"/>
          <p14:tracePt t="96795" x="3575050" y="6007100"/>
          <p14:tracePt t="96812" x="3632200" y="6026150"/>
          <p14:tracePt t="96829" x="3689350" y="6045200"/>
          <p14:tracePt t="96830" x="3714750" y="6045200"/>
          <p14:tracePt t="96846" x="3765550" y="6064250"/>
          <p14:tracePt t="96862" x="3829050" y="6070600"/>
          <p14:tracePt t="96879" x="3911600" y="6102350"/>
          <p14:tracePt t="96895" x="4006850" y="6127750"/>
          <p14:tracePt t="96912" x="4070350" y="6127750"/>
          <p14:tracePt t="96929" x="4152900" y="6146800"/>
          <p14:tracePt t="96945" x="4222750" y="6153150"/>
          <p14:tracePt t="96962" x="4279900" y="6165850"/>
          <p14:tracePt t="96979" x="4356100" y="6165850"/>
          <p14:tracePt t="96995" x="4445000" y="6165850"/>
          <p14:tracePt t="97012" x="4527550" y="6165850"/>
          <p14:tracePt t="97029" x="4616450" y="6165850"/>
          <p14:tracePt t="97030" x="4654550" y="6165850"/>
          <p14:tracePt t="97046" x="4743450" y="6165850"/>
          <p14:tracePt t="97062" x="4826000" y="6165850"/>
          <p14:tracePt t="97079" x="4902200" y="6165850"/>
          <p14:tracePt t="97095" x="4972050" y="6165850"/>
          <p14:tracePt t="97112" x="5035550" y="6165850"/>
          <p14:tracePt t="97129" x="5092700" y="6153150"/>
          <p14:tracePt t="97145" x="5162550" y="6134100"/>
          <p14:tracePt t="97162" x="5226050" y="6121400"/>
          <p14:tracePt t="97179" x="5283200" y="6102350"/>
          <p14:tracePt t="97195" x="5346700" y="6083300"/>
          <p14:tracePt t="97212" x="5384800" y="6076950"/>
          <p14:tracePt t="97229" x="5441950" y="6057900"/>
          <p14:tracePt t="97246" x="5530850" y="6038850"/>
          <p14:tracePt t="97262" x="5594350" y="6007100"/>
          <p14:tracePt t="97279" x="5632450" y="6007100"/>
          <p14:tracePt t="97296" x="5664200" y="6007100"/>
          <p14:tracePt t="97312" x="5689600" y="6000750"/>
          <p14:tracePt t="97329" x="5734050" y="6000750"/>
          <p14:tracePt t="97345" x="5753100" y="6000750"/>
          <p14:tracePt t="97362" x="5791200" y="5988050"/>
          <p14:tracePt t="97379" x="5835650" y="5981700"/>
          <p14:tracePt t="97396" x="5854700" y="5981700"/>
          <p14:tracePt t="97412" x="5892800" y="5975350"/>
          <p14:tracePt t="97429" x="5918200" y="5956300"/>
          <p14:tracePt t="97446" x="5988050" y="5918200"/>
          <p14:tracePt t="97462" x="6032500" y="5886450"/>
          <p14:tracePt t="97479" x="6076950" y="5861050"/>
          <p14:tracePt t="97496" x="6134100" y="5842000"/>
          <p14:tracePt t="97512" x="6165850" y="5810250"/>
          <p14:tracePt t="97530" x="6210300" y="5778500"/>
          <p14:tracePt t="97546" x="6229350" y="5759450"/>
          <p14:tracePt t="97562" x="6280150" y="5715000"/>
          <p14:tracePt t="97579" x="6324600" y="5676900"/>
          <p14:tracePt t="97596" x="6369050" y="5664200"/>
          <p14:tracePt t="97612" x="6394450" y="5638800"/>
          <p14:tracePt t="97629" x="6426200" y="5619750"/>
          <p14:tracePt t="97646" x="6483350" y="5575300"/>
          <p14:tracePt t="97662" x="6527800" y="5537200"/>
          <p14:tracePt t="97679" x="6553200" y="5518150"/>
          <p14:tracePt t="97696" x="6578600" y="5492750"/>
          <p14:tracePt t="97712" x="6604000" y="5467350"/>
          <p14:tracePt t="97729" x="6629400" y="5448300"/>
          <p14:tracePt t="97746" x="6642100" y="5410200"/>
          <p14:tracePt t="97762" x="6654800" y="5384800"/>
          <p14:tracePt t="97779" x="6667500" y="5365750"/>
          <p14:tracePt t="97796" x="6680200" y="5321300"/>
          <p14:tracePt t="97812" x="6686550" y="5289550"/>
          <p14:tracePt t="97829" x="6699250" y="5238750"/>
          <p14:tracePt t="97846" x="6718300" y="5149850"/>
          <p14:tracePt t="97862" x="6718300" y="5111750"/>
          <p14:tracePt t="97879" x="6718300" y="5067300"/>
          <p14:tracePt t="97896" x="6718300" y="5010150"/>
          <p14:tracePt t="97912" x="6718300" y="4972050"/>
          <p14:tracePt t="97929" x="6718300" y="4933950"/>
          <p14:tracePt t="97946" x="6718300" y="4902200"/>
          <p14:tracePt t="97962" x="6718300" y="4864100"/>
          <p14:tracePt t="97979" x="6718300" y="4845050"/>
          <p14:tracePt t="97996" x="6718300" y="4819650"/>
          <p14:tracePt t="98013" x="6718300" y="4787900"/>
          <p14:tracePt t="98029" x="6718300" y="4775200"/>
          <p14:tracePt t="98046" x="6718300" y="4724400"/>
          <p14:tracePt t="98063" x="6718300" y="4692650"/>
          <p14:tracePt t="98079" x="6718300" y="4648200"/>
          <p14:tracePt t="98096" x="6718300" y="4603750"/>
          <p14:tracePt t="98112" x="6718300" y="4559300"/>
          <p14:tracePt t="98129" x="6718300" y="4514850"/>
          <p14:tracePt t="98146" x="6718300" y="4470400"/>
          <p14:tracePt t="98162" x="6718300" y="4438650"/>
          <p14:tracePt t="98179" x="6718300" y="4400550"/>
          <p14:tracePt t="98196" x="6718300" y="4381500"/>
          <p14:tracePt t="98212" x="6718300" y="4349750"/>
          <p14:tracePt t="98229" x="6718300" y="4305300"/>
          <p14:tracePt t="98246" x="6718300" y="4267200"/>
          <p14:tracePt t="98262" x="6718300" y="4222750"/>
          <p14:tracePt t="98279" x="6718300" y="4191000"/>
          <p14:tracePt t="98296" x="6718300" y="4133850"/>
          <p14:tracePt t="98313" x="6718300" y="4102100"/>
          <p14:tracePt t="98329" x="6711950" y="4057650"/>
          <p14:tracePt t="98346" x="6692900" y="4006850"/>
          <p14:tracePt t="98362" x="6680200" y="3975100"/>
          <p14:tracePt t="98379" x="6667500" y="3930650"/>
          <p14:tracePt t="98396" x="6661150" y="3886200"/>
          <p14:tracePt t="98412" x="6629400" y="3822700"/>
          <p14:tracePt t="98429" x="6616700" y="3784600"/>
          <p14:tracePt t="98446" x="6597650" y="3721100"/>
          <p14:tracePt t="98462" x="6572250" y="3676650"/>
          <p14:tracePt t="98479" x="6553200" y="3625850"/>
          <p14:tracePt t="98496" x="6534150" y="3581400"/>
          <p14:tracePt t="98513" x="6521450" y="3549650"/>
          <p14:tracePt t="98529" x="6483350" y="3505200"/>
          <p14:tracePt t="98546" x="6464300" y="3454400"/>
          <p14:tracePt t="98562" x="6432550" y="3409950"/>
          <p14:tracePt t="98579" x="6419850" y="3365500"/>
          <p14:tracePt t="98596" x="6375400" y="3314700"/>
          <p14:tracePt t="98612" x="6350000" y="3282950"/>
          <p14:tracePt t="98629" x="6330950" y="3225800"/>
          <p14:tracePt t="98646" x="6286500" y="3168650"/>
          <p14:tracePt t="98662" x="6248400" y="3111500"/>
          <p14:tracePt t="98679" x="6229350" y="3086100"/>
          <p14:tracePt t="98696" x="6197600" y="3041650"/>
          <p14:tracePt t="98713" x="6159500" y="2997200"/>
          <p14:tracePt t="98729" x="6140450" y="2952750"/>
          <p14:tracePt t="98746" x="6115050" y="2927350"/>
          <p14:tracePt t="98763" x="6076950" y="2889250"/>
          <p14:tracePt t="98779" x="6051550" y="2857500"/>
          <p14:tracePt t="98796" x="6019800" y="2819400"/>
          <p14:tracePt t="98813" x="5981700" y="2774950"/>
          <p14:tracePt t="98829" x="5956300" y="2749550"/>
          <p14:tracePt t="98846" x="5911850" y="2711450"/>
          <p14:tracePt t="98863" x="5873750" y="2679700"/>
          <p14:tracePt t="98879" x="5842000" y="2660650"/>
          <p14:tracePt t="98896" x="5816600" y="2641600"/>
          <p14:tracePt t="98912" x="5772150" y="2628900"/>
          <p14:tracePt t="98929" x="5759450" y="2616200"/>
          <p14:tracePt t="98946" x="5734050" y="2603500"/>
          <p14:tracePt t="98963" x="5695950" y="2584450"/>
          <p14:tracePt t="98979" x="5651500" y="2559050"/>
          <p14:tracePt t="98996" x="5607050" y="2527300"/>
          <p14:tracePt t="99013" x="5543550" y="2489200"/>
          <p14:tracePt t="99029" x="5486400" y="2451100"/>
          <p14:tracePt t="99046" x="5391150" y="2393950"/>
          <p14:tracePt t="99063" x="5321300" y="2349500"/>
          <p14:tracePt t="99079" x="5251450" y="2330450"/>
          <p14:tracePt t="99096" x="5130800" y="2286000"/>
          <p14:tracePt t="99113" x="5086350" y="2254250"/>
          <p14:tracePt t="99129" x="5016500" y="2235200"/>
          <p14:tracePt t="99146" x="4972050" y="2228850"/>
          <p14:tracePt t="99163" x="4927600" y="2209800"/>
          <p14:tracePt t="99179" x="4857750" y="2197100"/>
          <p14:tracePt t="99196" x="4800600" y="2190750"/>
          <p14:tracePt t="99213" x="4737100" y="2178050"/>
          <p14:tracePt t="99229" x="4641850" y="2159000"/>
          <p14:tracePt t="99247" x="4476750" y="2146300"/>
          <p14:tracePt t="99263" x="4381500" y="2139950"/>
          <p14:tracePt t="99279" x="4286250" y="2127250"/>
          <p14:tracePt t="99296" x="4203700" y="2108200"/>
          <p14:tracePt t="99313" x="4127500" y="2095500"/>
          <p14:tracePt t="99329" x="4057650" y="2095500"/>
          <p14:tracePt t="99346" x="3968750" y="2095500"/>
          <p14:tracePt t="99363" x="3892550" y="2095500"/>
          <p14:tracePt t="99379" x="3822700" y="2089150"/>
          <p14:tracePt t="99396" x="3765550" y="2089150"/>
          <p14:tracePt t="99413" x="3689350" y="2089150"/>
          <p14:tracePt t="99430" x="3632200" y="2089150"/>
          <p14:tracePt t="99446" x="3543300" y="2089150"/>
          <p14:tracePt t="99463" x="3498850" y="2089150"/>
          <p14:tracePt t="99479" x="3454400" y="2089150"/>
          <p14:tracePt t="99496" x="3409950" y="2089150"/>
          <p14:tracePt t="99513" x="3359150" y="2101850"/>
          <p14:tracePt t="99529" x="3327400" y="2120900"/>
          <p14:tracePt t="99546" x="3282950" y="2127250"/>
          <p14:tracePt t="99563" x="3244850" y="2152650"/>
          <p14:tracePt t="99579" x="3219450" y="2171700"/>
          <p14:tracePt t="99596" x="3187700" y="2184400"/>
          <p14:tracePt t="99613" x="3162300" y="2209800"/>
          <p14:tracePt t="99629" x="3130550" y="2247900"/>
          <p14:tracePt t="99631" x="3098800" y="2254250"/>
          <p14:tracePt t="99646" x="3086100" y="2273300"/>
          <p14:tracePt t="99663" x="3060700" y="2298700"/>
          <p14:tracePt t="99679" x="3041650" y="2324100"/>
          <p14:tracePt t="99696" x="3016250" y="2355850"/>
          <p14:tracePt t="99714" x="3016250" y="2362200"/>
          <p14:tracePt t="99729" x="3003550" y="2374900"/>
          <p14:tracePt t="99746" x="2984500" y="2413000"/>
          <p14:tracePt t="99763" x="2965450" y="2432050"/>
          <p14:tracePt t="99779" x="2946400" y="2457450"/>
          <p14:tracePt t="99796" x="2933700" y="2482850"/>
          <p14:tracePt t="99813" x="2921000" y="2489200"/>
          <p14:tracePt t="99830" x="2901950" y="2514600"/>
          <p14:tracePt t="99846" x="2882900" y="2552700"/>
          <p14:tracePt t="99863" x="2857500" y="2578100"/>
          <p14:tracePt t="99879" x="2844800" y="2609850"/>
          <p14:tracePt t="99896" x="2813050" y="2647950"/>
          <p14:tracePt t="99913" x="2806700" y="2673350"/>
          <p14:tracePt t="99929" x="2787650" y="2705100"/>
          <p14:tracePt t="99946" x="2762250" y="2743200"/>
          <p14:tracePt t="99963" x="2749550" y="2774950"/>
          <p14:tracePt t="99980" x="2730500" y="2806700"/>
          <p14:tracePt t="99996" x="2711450" y="2844800"/>
          <p14:tracePt t="100013" x="2686050" y="2889250"/>
          <p14:tracePt t="100029" x="2667000" y="2940050"/>
          <p14:tracePt t="100046" x="2635250" y="3003550"/>
          <p14:tracePt t="100063" x="2628900" y="3035300"/>
          <p14:tracePt t="100080" x="2622550" y="3048000"/>
          <p14:tracePt t="100096" x="2609850" y="3079750"/>
          <p14:tracePt t="100113" x="2597150" y="3105150"/>
          <p14:tracePt t="100129" x="2597150" y="3130550"/>
          <p14:tracePt t="100146" x="2590800" y="3162300"/>
          <p14:tracePt t="100163" x="2590800" y="3194050"/>
          <p14:tracePt t="100179" x="2578100" y="3238500"/>
          <p14:tracePt t="100197" x="2578100" y="3282950"/>
          <p14:tracePt t="100213" x="2559050" y="3308350"/>
          <p14:tracePt t="100229" x="2559050" y="3340100"/>
          <p14:tracePt t="100247" x="2559050" y="3397250"/>
          <p14:tracePt t="100263" x="2552700" y="3422650"/>
          <p14:tracePt t="100279" x="2546350" y="3460750"/>
          <p14:tracePt t="100296" x="2546350" y="3486150"/>
          <p14:tracePt t="100313" x="2546350" y="3511550"/>
          <p14:tracePt t="100329" x="2546350" y="3543300"/>
          <p14:tracePt t="100346" x="2546350" y="3575050"/>
          <p14:tracePt t="100363" x="2546350" y="3606800"/>
          <p14:tracePt t="100380" x="2546350" y="3632200"/>
          <p14:tracePt t="100396" x="2546350" y="3663950"/>
          <p14:tracePt t="100413" x="2546350" y="3695700"/>
          <p14:tracePt t="100430" x="2546350" y="3740150"/>
          <p14:tracePt t="100430" x="2546350" y="3746500"/>
          <p14:tracePt t="100447" x="2546350" y="3790950"/>
          <p14:tracePt t="100463" x="2546350" y="3835400"/>
          <p14:tracePt t="100480" x="2546350" y="3879850"/>
          <p14:tracePt t="100496" x="2546350" y="3924300"/>
          <p14:tracePt t="100513" x="2546350" y="3968750"/>
          <p14:tracePt t="100530" x="2546350" y="4000500"/>
          <p14:tracePt t="100546" x="2546350" y="4044950"/>
          <p14:tracePt t="100563" x="2546350" y="4089400"/>
          <p14:tracePt t="100580" x="2546350" y="4121150"/>
          <p14:tracePt t="100596" x="2546350" y="4178300"/>
          <p14:tracePt t="100613" x="2546350" y="4216400"/>
          <p14:tracePt t="100630" x="2546350" y="4260850"/>
          <p14:tracePt t="100647" x="2559050" y="4368800"/>
          <p14:tracePt t="100663" x="2571750" y="4451350"/>
          <p14:tracePt t="100680" x="2590800" y="4533900"/>
          <p14:tracePt t="100697" x="2622550" y="4648200"/>
          <p14:tracePt t="100713" x="2635250" y="4724400"/>
          <p14:tracePt t="100730" x="2647950" y="4800600"/>
          <p14:tracePt t="100746" x="2673350" y="4870450"/>
          <p14:tracePt t="100763" x="2692400" y="4927600"/>
          <p14:tracePt t="100780" x="2705100" y="4972050"/>
          <p14:tracePt t="100796" x="2711450" y="4984750"/>
          <p14:tracePt t="100813" x="2717800" y="5016500"/>
          <p14:tracePt t="100830" x="2730500" y="5041900"/>
          <p14:tracePt t="100846" x="2736850" y="5092700"/>
          <p14:tracePt t="100863" x="2755900" y="5124450"/>
          <p14:tracePt t="100880" x="2762250" y="5168900"/>
          <p14:tracePt t="100896" x="2774950" y="5187950"/>
          <p14:tracePt t="100913" x="2794000" y="5238750"/>
          <p14:tracePt t="100930" x="2813050" y="5270500"/>
          <p14:tracePt t="100946" x="2832100" y="5327650"/>
          <p14:tracePt t="100963" x="2857500" y="5365750"/>
          <p14:tracePt t="100980" x="2857500" y="5397500"/>
          <p14:tracePt t="100996" x="2882900" y="5429250"/>
          <p14:tracePt t="101013" x="2895600" y="5454650"/>
          <p14:tracePt t="101030" x="2927350" y="5492750"/>
          <p14:tracePt t="101047" x="2978150" y="5543550"/>
          <p14:tracePt t="101063" x="3016250" y="5588000"/>
          <p14:tracePt t="101080" x="3073400" y="5632450"/>
          <p14:tracePt t="101096" x="3130550" y="5676900"/>
          <p14:tracePt t="101113" x="3206750" y="5740400"/>
          <p14:tracePt t="101130" x="3270250" y="5784850"/>
          <p14:tracePt t="101146" x="3302000" y="5803900"/>
          <p14:tracePt t="101163" x="3359150" y="5829300"/>
          <p14:tracePt t="101181" x="3403600" y="5848350"/>
          <p14:tracePt t="101196" x="3454400" y="5873750"/>
          <p14:tracePt t="101213" x="3511550" y="5892800"/>
          <p14:tracePt t="101230" x="3536950" y="5911850"/>
          <p14:tracePt t="101247" x="3619500" y="5949950"/>
          <p14:tracePt t="101263" x="3676650" y="5969000"/>
          <p14:tracePt t="101280" x="3727450" y="5969000"/>
          <p14:tracePt t="101296" x="3784600" y="5975350"/>
          <p14:tracePt t="101313" x="3867150" y="5988050"/>
          <p14:tracePt t="101330" x="3911600" y="6007100"/>
          <p14:tracePt t="101346" x="3937000" y="6007100"/>
          <p14:tracePt t="101363" x="3981450" y="6026150"/>
          <p14:tracePt t="101380" x="4013200" y="6032500"/>
          <p14:tracePt t="101396" x="4057650" y="6057900"/>
          <p14:tracePt t="101413" x="4108450" y="6070600"/>
          <p14:tracePt t="101430" x="4152900" y="6076950"/>
          <p14:tracePt t="101431" x="4171950" y="6076950"/>
          <p14:tracePt t="101447" x="4178300" y="6083300"/>
          <p14:tracePt t="101463" x="4184650" y="6089650"/>
          <p14:tracePt t="101495" x="4191000" y="6089650"/>
          <p14:tracePt t="101519" x="4210050" y="6089650"/>
          <p14:tracePt t="101535" x="4216400" y="6102350"/>
          <p14:tracePt t="101607" x="4216400" y="6096000"/>
          <p14:tracePt t="101639" x="4216400" y="6089650"/>
          <p14:tracePt t="101727" x="4216400" y="6083300"/>
          <p14:tracePt t="101735" x="4210050" y="6083300"/>
          <p14:tracePt t="101747" x="4203700" y="6089650"/>
          <p14:tracePt t="101763" x="4191000" y="6102350"/>
          <p14:tracePt t="101780" x="4184650" y="6102350"/>
          <p14:tracePt t="101797" x="4178300" y="6108700"/>
          <p14:tracePt t="101815" x="4171950" y="6108700"/>
          <p14:tracePt t="101839" x="4152900" y="6108700"/>
          <p14:tracePt t="101879" x="4146550" y="6108700"/>
          <p14:tracePt t="101895" x="4140200" y="6108700"/>
          <p14:tracePt t="101903" x="4133850" y="6108700"/>
          <p14:tracePt t="101913" x="4114800" y="6108700"/>
          <p14:tracePt t="101930" x="4070350" y="6096000"/>
          <p14:tracePt t="101947" x="4013200" y="6076950"/>
          <p14:tracePt t="101963" x="3943350" y="6032500"/>
          <p14:tracePt t="101980" x="3803650" y="5969000"/>
          <p14:tracePt t="101997" x="3689350" y="5924550"/>
          <p14:tracePt t="102013" x="3549650" y="5861050"/>
          <p14:tracePt t="102030" x="3435350" y="5803900"/>
          <p14:tracePt t="102047" x="3263900" y="5670550"/>
          <p14:tracePt t="102063" x="3124200" y="5581650"/>
          <p14:tracePt t="102080" x="2997200" y="5480050"/>
          <p14:tracePt t="102097" x="2876550" y="5391150"/>
          <p14:tracePt t="102113" x="2781300" y="5302250"/>
          <p14:tracePt t="102130" x="2673350" y="5213350"/>
          <p14:tracePt t="102147" x="2578100" y="5105400"/>
          <p14:tracePt t="102163" x="2508250" y="5029200"/>
          <p14:tracePt t="102180" x="2451100" y="4972050"/>
          <p14:tracePt t="102197" x="2425700" y="4927600"/>
          <p14:tracePt t="102213" x="2400300" y="4902200"/>
          <p14:tracePt t="102230" x="2393950" y="4895850"/>
          <p14:tracePt t="102247" x="2393950" y="4889500"/>
          <p14:tracePt t="102279" x="2387600" y="4883150"/>
          <p14:tracePt t="102303" x="2374900" y="4883150"/>
          <p14:tracePt t="102327" x="2362200" y="4883150"/>
          <p14:tracePt t="102343" x="2355850" y="4889500"/>
          <p14:tracePt t="102807" x="2355850" y="4895850"/>
          <p14:tracePt t="102815" x="2355850" y="4914900"/>
          <p14:tracePt t="102935" x="2355850" y="4921250"/>
          <p14:tracePt t="103079" x="2355850" y="4927600"/>
          <p14:tracePt t="103256" x="2343150" y="4927600"/>
          <p14:tracePt t="103263" x="2336800" y="4927600"/>
          <p14:tracePt t="103280" x="2311400" y="4889500"/>
          <p14:tracePt t="103297" x="2286000" y="4845050"/>
          <p14:tracePt t="103314" x="2273300" y="4819650"/>
          <p14:tracePt t="103330" x="2247900" y="4756150"/>
          <p14:tracePt t="103347" x="2228850" y="4699000"/>
          <p14:tracePt t="103364" x="2190750" y="4629150"/>
          <p14:tracePt t="103380" x="2133600" y="4603750"/>
          <p14:tracePt t="103397" x="2101850" y="4552950"/>
          <p14:tracePt t="103414" x="2082800" y="4476750"/>
          <p14:tracePt t="103430" x="2076450" y="4406900"/>
          <p14:tracePt t="103447" x="2076450" y="4324350"/>
          <p14:tracePt t="103464" x="2076450" y="4216400"/>
          <p14:tracePt t="103480" x="2076450" y="4064000"/>
          <p14:tracePt t="103497" x="2076450" y="3886200"/>
          <p14:tracePt t="103514" x="2076450" y="3778250"/>
          <p14:tracePt t="103530" x="2101850" y="3663950"/>
          <p14:tracePt t="103547" x="2120900" y="3606800"/>
          <p14:tracePt t="103564" x="2152650" y="3536950"/>
          <p14:tracePt t="103580" x="2152650" y="3511550"/>
          <p14:tracePt t="103597" x="2152650" y="3486150"/>
          <p14:tracePt t="103614" x="2159000" y="3473450"/>
          <p14:tracePt t="103864" x="2152650" y="3473450"/>
          <p14:tracePt t="103919" x="2146300" y="3479800"/>
          <p14:tracePt t="105400" x="2146300" y="3486150"/>
          <p14:tracePt t="105424" x="2146300" y="3498850"/>
          <p14:tracePt t="105432" x="2146300" y="3511550"/>
          <p14:tracePt t="105440" x="2146300" y="3517900"/>
          <p14:tracePt t="105448" x="2146300" y="3524250"/>
          <p14:tracePt t="105464" x="2146300" y="3549650"/>
          <p14:tracePt t="105481" x="2146300" y="3556000"/>
          <p14:tracePt t="105497" x="2146300" y="3575050"/>
          <p14:tracePt t="105514" x="2146300" y="3587750"/>
          <p14:tracePt t="105531" x="2146300" y="3594100"/>
          <p14:tracePt t="105547" x="2146300" y="3600450"/>
          <p14:tracePt t="105564" x="2146300" y="3625850"/>
          <p14:tracePt t="105581" x="2146300" y="3651250"/>
          <p14:tracePt t="105598" x="2165350" y="3727450"/>
          <p14:tracePt t="105614" x="2184400" y="3784600"/>
          <p14:tracePt t="105631" x="2203450" y="3854450"/>
          <p14:tracePt t="105648" x="2222500" y="3917950"/>
          <p14:tracePt t="105664" x="2222500" y="3930650"/>
          <p14:tracePt t="105681" x="2241550" y="3987800"/>
          <p14:tracePt t="105697" x="2273300" y="4032250"/>
          <p14:tracePt t="105714" x="2292350" y="4102100"/>
          <p14:tracePt t="105731" x="2324100" y="4171950"/>
          <p14:tracePt t="105747" x="2368550" y="4318000"/>
          <p14:tracePt t="105764" x="2432050" y="4489450"/>
          <p14:tracePt t="105781" x="2501900" y="4686300"/>
          <p14:tracePt t="105798" x="2578100" y="4857750"/>
          <p14:tracePt t="105814" x="2686050" y="5029200"/>
          <p14:tracePt t="105832" x="2813050" y="5245100"/>
          <p14:tracePt t="105848" x="2921000" y="5435600"/>
          <p14:tracePt t="105864" x="2965450" y="5518150"/>
          <p14:tracePt t="105881" x="3073400" y="5689600"/>
          <p14:tracePt t="105898" x="3162300" y="5848350"/>
          <p14:tracePt t="105914" x="3321050" y="6102350"/>
          <p14:tracePt t="105931" x="3594100" y="6464300"/>
          <p14:tracePt t="105947" x="3759200" y="6654800"/>
          <p14:tracePt t="105964" x="3879850" y="6832600"/>
          <p14:tracePt t="105981" x="3956050" y="6851650"/>
          <p14:tracePt t="105998" x="4000500" y="6851650"/>
          <p14:tracePt t="106014" x="4038600" y="6851650"/>
          <p14:tracePt t="106031" x="4064000" y="6851650"/>
          <p14:tracePt t="106048" x="4076700" y="6851650"/>
          <p14:tracePt t="106064" x="4095750" y="6851650"/>
          <p14:tracePt t="106192" x="4083050" y="6838950"/>
          <p14:tracePt t="106200" x="4083050" y="6832600"/>
          <p14:tracePt t="106214" x="4083050" y="6813550"/>
          <p14:tracePt t="106231" x="4076700" y="6800850"/>
          <p14:tracePt t="106232" x="4070350" y="6781800"/>
          <p14:tracePt t="106247" x="4070350" y="6775450"/>
          <p14:tracePt t="106264" x="4064000" y="6769100"/>
          <p14:tracePt t="106281" x="4038600" y="6743700"/>
          <p14:tracePt t="106297" x="4032250" y="6724650"/>
          <p14:tracePt t="106315" x="4019550" y="6699250"/>
          <p14:tracePt t="106331" x="4000500" y="6680200"/>
          <p14:tracePt t="106348" x="4000500" y="6673850"/>
          <p14:tracePt t="106364" x="4000500" y="6661150"/>
          <p14:tracePt t="106381" x="4000500" y="6648450"/>
          <p14:tracePt t="106504" x="4006850" y="6661150"/>
          <p14:tracePt t="106520" x="4013200" y="6667500"/>
          <p14:tracePt t="106528" x="4013200" y="6673850"/>
          <p14:tracePt t="106537" x="4019550" y="6692900"/>
          <p14:tracePt t="106548" x="4038600" y="6699250"/>
          <p14:tracePt t="106564" x="4051300" y="6718300"/>
          <p14:tracePt t="106581" x="4064000" y="6724650"/>
          <p14:tracePt t="106598" x="4076700" y="6737350"/>
          <p14:tracePt t="106615" x="4095750" y="6769100"/>
          <p14:tracePt t="106631" x="4108450" y="6800850"/>
          <p14:tracePt t="106648" x="4121150" y="6819900"/>
          <p14:tracePt t="106680" x="4108450" y="6819900"/>
          <p14:tracePt t="106688" x="4064000" y="6800850"/>
          <p14:tracePt t="106698" x="4044950" y="6788150"/>
          <p14:tracePt t="106714" x="4025900" y="6737350"/>
          <p14:tracePt t="106731" x="4038600" y="6699250"/>
          <p14:tracePt t="106748" x="4070350" y="6686550"/>
          <p14:tracePt t="106764" x="4102100" y="6667500"/>
          <p14:tracePt t="106781" x="4108450" y="6661150"/>
          <p14:tracePt t="106798" x="4121150" y="6654800"/>
          <p14:tracePt t="106912" x="4121150" y="6642100"/>
          <p14:tracePt t="106928" x="4114800" y="6642100"/>
          <p14:tracePt t="106984" x="4108450" y="6654800"/>
          <p14:tracePt t="106992" x="4108450" y="6673850"/>
          <p14:tracePt t="107000" x="4108450" y="6686550"/>
          <p14:tracePt t="107014" x="4095750" y="6718300"/>
          <p14:tracePt t="107032" x="4064000" y="6756400"/>
          <p14:tracePt t="107048" x="4051300" y="6775450"/>
          <p14:tracePt t="107072" x="4044950" y="6781800"/>
          <p14:tracePt t="107081" x="4038600" y="6788150"/>
          <p14:tracePt t="107112" x="4025900" y="6788150"/>
          <p14:tracePt t="107120" x="4013200" y="6781800"/>
          <p14:tracePt t="107131" x="4006850" y="6756400"/>
          <p14:tracePt t="107148" x="3981450" y="6711950"/>
          <p14:tracePt t="107164" x="3962400" y="6648450"/>
          <p14:tracePt t="107181" x="3930650" y="6591300"/>
          <p14:tracePt t="107198" x="3917950" y="6508750"/>
          <p14:tracePt t="107214" x="3898900" y="6438900"/>
          <p14:tracePt t="107231" x="3879850" y="6394450"/>
          <p14:tracePt t="107248" x="3873500" y="6324600"/>
          <p14:tracePt t="107264" x="3873500" y="6286500"/>
          <p14:tracePt t="107281" x="3873500" y="6273800"/>
          <p14:tracePt t="107298" x="3873500" y="6248400"/>
          <p14:tracePt t="107315" x="3873500" y="6235700"/>
          <p14:tracePt t="107331" x="3873500" y="6203950"/>
          <p14:tracePt t="107348" x="3873500" y="6191250"/>
          <p14:tracePt t="107365" x="3873500" y="6165850"/>
          <p14:tracePt t="107381" x="3873500" y="6153150"/>
          <p14:tracePt t="107398" x="3873500" y="6115050"/>
          <p14:tracePt t="107415" x="3873500" y="6096000"/>
          <p14:tracePt t="107432" x="3860800" y="6076950"/>
          <p14:tracePt t="107456" x="3848100" y="6057900"/>
          <p14:tracePt t="107480" x="3829050" y="6038850"/>
          <p14:tracePt t="107504" x="3797300" y="6032500"/>
          <p14:tracePt t="107512" x="3784600" y="6032500"/>
          <p14:tracePt t="107520" x="3752850" y="6019800"/>
          <p14:tracePt t="107532" x="3733800" y="6019800"/>
          <p14:tracePt t="107548" x="3670300" y="6019800"/>
          <p14:tracePt t="107565" x="3587750" y="6019800"/>
          <p14:tracePt t="107581" x="3511550" y="6019800"/>
          <p14:tracePt t="107598" x="3454400" y="6019800"/>
          <p14:tracePt t="107615" x="3409950" y="6019800"/>
          <p14:tracePt t="107631" x="3378200" y="6013450"/>
          <p14:tracePt t="107648" x="3327400" y="5994400"/>
          <p14:tracePt t="107665" x="3302000" y="5994400"/>
          <p14:tracePt t="107681" x="3289300" y="5994400"/>
          <p14:tracePt t="107698" x="3282950" y="5994400"/>
          <p14:tracePt t="107715" x="3276600" y="6000750"/>
          <p14:tracePt t="107731" x="3270250" y="6000750"/>
          <p14:tracePt t="107760" x="3257550" y="6007100"/>
          <p14:tracePt t="107792" x="3257550" y="6019800"/>
          <p14:tracePt t="107808" x="3257550" y="6026150"/>
          <p14:tracePt t="107816" x="3263900" y="6045200"/>
          <p14:tracePt t="107832" x="3270250" y="6051550"/>
          <p14:tracePt t="107848" x="3308350" y="6070600"/>
          <p14:tracePt t="107856" x="3314700" y="6076950"/>
          <p14:tracePt t="107872" x="3327400" y="6076950"/>
          <p14:tracePt t="107881" x="3346450" y="6083300"/>
          <p14:tracePt t="107898" x="3384550" y="6096000"/>
          <p14:tracePt t="107915" x="3448050" y="6115050"/>
          <p14:tracePt t="107931" x="3543300" y="6115050"/>
          <p14:tracePt t="107948" x="3632200" y="6127750"/>
          <p14:tracePt t="107965" x="3740150" y="6127750"/>
          <p14:tracePt t="107981" x="3797300" y="6146800"/>
          <p14:tracePt t="107998" x="3829050" y="6159500"/>
          <p14:tracePt t="108015" x="3848100" y="6172200"/>
          <p14:tracePt t="108032" x="3854450" y="6178550"/>
          <p14:tracePt t="108048" x="3867150" y="6184900"/>
          <p14:tracePt t="108136" x="3860800" y="6184900"/>
          <p14:tracePt t="108152" x="3848100" y="6184900"/>
          <p14:tracePt t="108160" x="3841750" y="6184900"/>
          <p14:tracePt t="108168" x="3835400" y="6184900"/>
          <p14:tracePt t="108184" x="3816350" y="6184900"/>
          <p14:tracePt t="108198" x="3810000" y="6184900"/>
          <p14:tracePt t="108215" x="3797300" y="6184900"/>
          <p14:tracePt t="108231" x="3752850" y="6184900"/>
          <p14:tracePt t="108248" x="3727450" y="6184900"/>
          <p14:tracePt t="108265" x="3721100" y="6184900"/>
          <p14:tracePt t="108282" x="3695700" y="6172200"/>
          <p14:tracePt t="108298" x="3689350" y="6165850"/>
          <p14:tracePt t="108329" x="3683000" y="6165850"/>
          <p14:tracePt t="108344" x="3676650" y="6159500"/>
          <p14:tracePt t="108408" x="3676650" y="6153150"/>
          <p14:tracePt t="108505" x="3683000" y="6146800"/>
          <p14:tracePt t="108536" x="3683000" y="6140450"/>
          <p14:tracePt t="108737" x="3683000" y="6127750"/>
          <p14:tracePt t="108744" x="3683000" y="6121400"/>
          <p14:tracePt t="108753" x="3683000" y="6115050"/>
          <p14:tracePt t="108765" x="3683000" y="6102350"/>
          <p14:tracePt t="108782" x="3683000" y="6083300"/>
          <p14:tracePt t="108798" x="3683000" y="6051550"/>
          <p14:tracePt t="108815" x="3676650" y="6007100"/>
          <p14:tracePt t="108831" x="3663950" y="5962650"/>
          <p14:tracePt t="108849" x="3657600" y="5924550"/>
          <p14:tracePt t="108865" x="3638550" y="5880100"/>
          <p14:tracePt t="108881" x="3632200" y="5867400"/>
          <p14:tracePt t="108898" x="3625850" y="5835650"/>
          <p14:tracePt t="108915" x="3619500" y="5822950"/>
          <p14:tracePt t="108931" x="3619500" y="5803900"/>
          <p14:tracePt t="108948" x="3600450" y="5778500"/>
          <p14:tracePt t="108965" x="3600450" y="5765800"/>
          <p14:tracePt t="108982" x="3594100" y="5753100"/>
          <p14:tracePt t="109001" x="3587750" y="5734050"/>
          <p14:tracePt t="109025" x="3587750" y="5727700"/>
          <p14:tracePt t="109057" x="3581400" y="5721350"/>
          <p14:tracePt t="109105" x="3568700" y="5721350"/>
          <p14:tracePt t="109121" x="3562350" y="5715000"/>
          <p14:tracePt t="109161" x="3556000" y="5715000"/>
          <p14:tracePt t="109169" x="3549650" y="5708650"/>
          <p14:tracePt t="109182" x="3524250" y="5695950"/>
          <p14:tracePt t="109198" x="3511550" y="5683250"/>
          <p14:tracePt t="109215" x="3492500" y="5670550"/>
          <p14:tracePt t="109232" x="3473450" y="5651500"/>
          <p14:tracePt t="109233" x="3460750" y="5645150"/>
          <p14:tracePt t="109249" x="3441700" y="5632450"/>
          <p14:tracePt t="109265" x="3416300" y="5607050"/>
          <p14:tracePt t="109282" x="3390900" y="5594350"/>
          <p14:tracePt t="109299" x="3359150" y="5581650"/>
          <p14:tracePt t="109315" x="3340100" y="5562600"/>
          <p14:tracePt t="109332" x="3314700" y="5549900"/>
          <p14:tracePt t="109348" x="3289300" y="5524500"/>
          <p14:tracePt t="109365" x="3270250" y="5505450"/>
          <p14:tracePt t="109382" x="3225800" y="5480050"/>
          <p14:tracePt t="109398" x="3206750" y="5473700"/>
          <p14:tracePt t="109415" x="3187700" y="5467350"/>
          <p14:tracePt t="109432" x="3155950" y="5448300"/>
          <p14:tracePt t="109449" x="3143250" y="5441950"/>
          <p14:tracePt t="109465" x="3130550" y="5441950"/>
          <p14:tracePt t="109482" x="3111500" y="5441950"/>
          <p14:tracePt t="109498" x="3079750" y="5435600"/>
          <p14:tracePt t="109515" x="3048000" y="5435600"/>
          <p14:tracePt t="109532" x="3009900" y="5403850"/>
          <p14:tracePt t="109548" x="2978150" y="5397500"/>
          <p14:tracePt t="109565" x="2946400" y="5384800"/>
          <p14:tracePt t="109582" x="2908300" y="5378450"/>
          <p14:tracePt t="109598" x="2876550" y="5378450"/>
          <p14:tracePt t="109615" x="2832100" y="5359400"/>
          <p14:tracePt t="109632" x="2787650" y="5359400"/>
          <p14:tracePt t="109649" x="2717800" y="5359400"/>
          <p14:tracePt t="109665" x="2667000" y="5372100"/>
          <p14:tracePt t="109682" x="2609850" y="5397500"/>
          <p14:tracePt t="109698" x="2578100" y="5410200"/>
          <p14:tracePt t="109715" x="2527300" y="5416550"/>
          <p14:tracePt t="109732" x="2489200" y="5429250"/>
          <p14:tracePt t="109748" x="2438400" y="5448300"/>
          <p14:tracePt t="109765" x="2393950" y="5467350"/>
          <p14:tracePt t="109782" x="2349500" y="5473700"/>
          <p14:tracePt t="109798" x="2311400" y="5492750"/>
          <p14:tracePt t="109815" x="2292350" y="5499100"/>
          <p14:tracePt t="109832" x="2273300" y="5518150"/>
          <p14:tracePt t="109849" x="2260600" y="5530850"/>
          <p14:tracePt t="109865" x="2247900" y="5556250"/>
          <p14:tracePt t="109882" x="2228850" y="5575300"/>
          <p14:tracePt t="109898" x="2222500" y="5613400"/>
          <p14:tracePt t="109915" x="2203450" y="5638800"/>
          <p14:tracePt t="109932" x="2203450" y="5651500"/>
          <p14:tracePt t="109948" x="2203450" y="5657850"/>
          <p14:tracePt t="109965" x="2197100" y="5676900"/>
          <p14:tracePt t="109985" x="2197100" y="5683250"/>
          <p14:tracePt t="109999" x="2197100" y="5689600"/>
          <p14:tracePt t="110015" x="2197100" y="5695950"/>
          <p14:tracePt t="110032" x="2197100" y="5702300"/>
          <p14:tracePt t="110049" x="2209800" y="5734050"/>
          <p14:tracePt t="110065" x="2222500" y="5765800"/>
          <p14:tracePt t="110082" x="2247900" y="5810250"/>
          <p14:tracePt t="110098" x="2266950" y="5848350"/>
          <p14:tracePt t="110115" x="2298700" y="5892800"/>
          <p14:tracePt t="110132" x="2343150" y="5949950"/>
          <p14:tracePt t="110148" x="2381250" y="5981700"/>
          <p14:tracePt t="110165" x="2432050" y="6032500"/>
          <p14:tracePt t="110182" x="2470150" y="6070600"/>
          <p14:tracePt t="110198" x="2514600" y="6108700"/>
          <p14:tracePt t="110215" x="2565400" y="6146800"/>
          <p14:tracePt t="110232" x="2609850" y="6197600"/>
          <p14:tracePt t="110249" x="2667000" y="6229350"/>
          <p14:tracePt t="110265" x="2698750" y="6261100"/>
          <p14:tracePt t="110282" x="2724150" y="6286500"/>
          <p14:tracePt t="110299" x="2755900" y="6324600"/>
          <p14:tracePt t="110315" x="2781300" y="6337300"/>
          <p14:tracePt t="110332" x="2819400" y="6356350"/>
          <p14:tracePt t="110349" x="2838450" y="6362700"/>
          <p14:tracePt t="110365" x="2882900" y="6375400"/>
          <p14:tracePt t="110382" x="2927350" y="6381750"/>
          <p14:tracePt t="110399" x="2997200" y="6413500"/>
          <p14:tracePt t="110415" x="3067050" y="6432550"/>
          <p14:tracePt t="110432" x="3168650" y="6457950"/>
          <p14:tracePt t="110433" x="3238500" y="6457950"/>
          <p14:tracePt t="110449" x="3346450" y="6470650"/>
          <p14:tracePt t="110466" x="3473450" y="6470650"/>
          <p14:tracePt t="110482" x="3619500" y="6489700"/>
          <p14:tracePt t="110499" x="3695700" y="6489700"/>
          <p14:tracePt t="110515" x="3733800" y="6489700"/>
          <p14:tracePt t="110532" x="3752850" y="6489700"/>
          <p14:tracePt t="110549" x="3771900" y="6489700"/>
          <p14:tracePt t="110565" x="3803650" y="6457950"/>
          <p14:tracePt t="110582" x="3822700" y="6432550"/>
          <p14:tracePt t="110599" x="3860800" y="6381750"/>
          <p14:tracePt t="110615" x="3879850" y="6337300"/>
          <p14:tracePt t="110632" x="3898900" y="6299200"/>
          <p14:tracePt t="110649" x="3905250" y="6280150"/>
          <p14:tracePt t="110665" x="3905250" y="6210300"/>
          <p14:tracePt t="110682" x="3911600" y="6172200"/>
          <p14:tracePt t="110699" x="3911600" y="6153150"/>
          <p14:tracePt t="110715" x="3911600" y="6121400"/>
          <p14:tracePt t="110732" x="3911600" y="6102350"/>
          <p14:tracePt t="110749" x="3911600" y="6083300"/>
          <p14:tracePt t="110765" x="3911600" y="6076950"/>
          <p14:tracePt t="110785" x="3911600" y="6070600"/>
          <p14:tracePt t="110801" x="3905250" y="6064250"/>
          <p14:tracePt t="110841" x="3898900" y="6057900"/>
          <p14:tracePt t="110873" x="3886200" y="6057900"/>
          <p14:tracePt t="110881" x="3879850" y="6045200"/>
          <p14:tracePt t="110897" x="3873500" y="6045200"/>
          <p14:tracePt t="111633" x="3867150" y="6038850"/>
          <p14:tracePt t="111649" x="3860800" y="6007100"/>
          <p14:tracePt t="111657" x="3848100" y="6000750"/>
          <p14:tracePt t="111666" x="3822700" y="5962650"/>
          <p14:tracePt t="111683" x="3771900" y="5886450"/>
          <p14:tracePt t="111699" x="3740150" y="5803900"/>
          <p14:tracePt t="111716" x="3651250" y="5683250"/>
          <p14:tracePt t="111732" x="3568700" y="5575300"/>
          <p14:tracePt t="111749" x="3473450" y="5467350"/>
          <p14:tracePt t="111766" x="3340100" y="5321300"/>
          <p14:tracePt t="111782" x="3181350" y="5187950"/>
          <p14:tracePt t="111799" x="2990850" y="5054600"/>
          <p14:tracePt t="111816" x="2800350" y="4902200"/>
          <p14:tracePt t="111832" x="2622550" y="4768850"/>
          <p14:tracePt t="111849" x="2470150" y="4635500"/>
          <p14:tracePt t="111866" x="2419350" y="4565650"/>
          <p14:tracePt t="111882" x="2374900" y="4489450"/>
          <p14:tracePt t="111899" x="2349500" y="4432300"/>
          <p14:tracePt t="111916" x="2298700" y="4349750"/>
          <p14:tracePt t="111932" x="2247900" y="4248150"/>
          <p14:tracePt t="111949" x="2197100" y="4152900"/>
          <p14:tracePt t="111966" x="2139950" y="4070350"/>
          <p14:tracePt t="111982" x="2089150" y="4000500"/>
          <p14:tracePt t="111999" x="2025650" y="3911600"/>
          <p14:tracePt t="112016" x="1987550" y="3873500"/>
          <p14:tracePt t="112032" x="1949450" y="3835400"/>
          <p14:tracePt t="112049" x="1924050" y="3797300"/>
          <p14:tracePt t="112066" x="1905000" y="3778250"/>
          <p14:tracePt t="112082" x="1898650" y="3759200"/>
          <p14:tracePt t="112099" x="1898650" y="3740150"/>
          <p14:tracePt t="112116" x="1898650" y="3708400"/>
          <p14:tracePt t="112132" x="1898650" y="3683000"/>
          <p14:tracePt t="112149" x="1898650" y="3657600"/>
          <p14:tracePt t="112166" x="1898650" y="3651250"/>
          <p14:tracePt t="112183" x="1911350" y="3625850"/>
          <p14:tracePt t="112199" x="1911350" y="3619500"/>
          <p14:tracePt t="112216" x="1917700" y="3613150"/>
          <p14:tracePt t="112232" x="1936750" y="3594100"/>
          <p14:tracePt t="112249" x="1949450" y="3568700"/>
          <p14:tracePt t="112266" x="1968500" y="3556000"/>
          <p14:tracePt t="112282" x="2000250" y="3543300"/>
          <p14:tracePt t="112299" x="2025650" y="3524250"/>
          <p14:tracePt t="112316" x="2044700" y="3511550"/>
          <p14:tracePt t="112332" x="2076450" y="3492500"/>
          <p14:tracePt t="112349" x="2082800" y="3479800"/>
          <p14:tracePt t="112366" x="2101850" y="3473450"/>
          <p14:tracePt t="112385" x="2108200" y="3454400"/>
          <p14:tracePt t="112401" x="2114550" y="3448050"/>
          <p14:tracePt t="112416" x="2120900" y="3448050"/>
          <p14:tracePt t="112433" x="2127250" y="3448050"/>
          <p14:tracePt t="112449" x="2152650" y="3441700"/>
          <p14:tracePt t="112466" x="2171700" y="3441700"/>
          <p14:tracePt t="112482" x="2184400" y="3441700"/>
          <p14:tracePt t="112499" x="2190750" y="3441700"/>
          <p14:tracePt t="112516" x="2209800" y="3441700"/>
          <p14:tracePt t="112532" x="2216150" y="3448050"/>
          <p14:tracePt t="112549" x="2216150" y="3454400"/>
          <p14:tracePt t="112566" x="2216150" y="3467100"/>
          <p14:tracePt t="112582" x="2216150" y="3479800"/>
          <p14:tracePt t="112609" x="2216150" y="3486150"/>
          <p14:tracePt t="112634" x="2216150" y="3492500"/>
          <p14:tracePt t="112681" x="2209800" y="3505200"/>
          <p14:tracePt t="112697" x="2197100" y="3511550"/>
          <p14:tracePt t="112705" x="2190750" y="3517900"/>
          <p14:tracePt t="112716" x="2184400" y="3524250"/>
          <p14:tracePt t="112732" x="2178050" y="3530600"/>
          <p14:tracePt t="112749" x="2171700" y="3562350"/>
          <p14:tracePt t="112766" x="2152650" y="3581400"/>
          <p14:tracePt t="112782" x="2146300" y="3594100"/>
          <p14:tracePt t="112799" x="2139950" y="3619500"/>
          <p14:tracePt t="112816" x="2139950" y="3651250"/>
          <p14:tracePt t="112832" x="2120900" y="3676650"/>
          <p14:tracePt t="112849" x="2101850" y="3721100"/>
          <p14:tracePt t="112866" x="2101850" y="3740150"/>
          <p14:tracePt t="112882" x="2101850" y="3771900"/>
          <p14:tracePt t="112899" x="2095500" y="3797300"/>
          <p14:tracePt t="112916" x="2095500" y="3822700"/>
          <p14:tracePt t="112933" x="2076450" y="3867150"/>
          <p14:tracePt t="112949" x="2076450" y="3892550"/>
          <p14:tracePt t="112966" x="2070100" y="3930650"/>
          <p14:tracePt t="112982" x="2070100" y="3962400"/>
          <p14:tracePt t="112999" x="2057400" y="4019550"/>
          <p14:tracePt t="113016" x="2057400" y="4064000"/>
          <p14:tracePt t="113032" x="2057400" y="4121150"/>
          <p14:tracePt t="113049" x="2051050" y="4197350"/>
          <p14:tracePt t="113066" x="2051050" y="4235450"/>
          <p14:tracePt t="113082" x="2051050" y="4260850"/>
          <p14:tracePt t="113099" x="2051050" y="4298950"/>
          <p14:tracePt t="113116" x="2051050" y="4343400"/>
          <p14:tracePt t="113133" x="2051050" y="4375150"/>
          <p14:tracePt t="113150" x="2051050" y="4419600"/>
          <p14:tracePt t="113166" x="2070100" y="4476750"/>
          <p14:tracePt t="113182" x="2082800" y="4559300"/>
          <p14:tracePt t="113199" x="2089150" y="4603750"/>
          <p14:tracePt t="113216" x="2120900" y="4660900"/>
          <p14:tracePt t="113232" x="2127250" y="4730750"/>
          <p14:tracePt t="113249" x="2178050" y="4819650"/>
          <p14:tracePt t="113266" x="2197100" y="4864100"/>
          <p14:tracePt t="113282" x="2222500" y="4908550"/>
          <p14:tracePt t="113299" x="2260600" y="4965700"/>
          <p14:tracePt t="113316" x="2279650" y="5003800"/>
          <p14:tracePt t="113332" x="2311400" y="5048250"/>
          <p14:tracePt t="113349" x="2330450" y="5099050"/>
          <p14:tracePt t="113366" x="2368550" y="5149850"/>
          <p14:tracePt t="113382" x="2387600" y="5187950"/>
          <p14:tracePt t="113399" x="2419350" y="5226050"/>
          <p14:tracePt t="113416" x="2457450" y="5283200"/>
          <p14:tracePt t="113433" x="2476500" y="5308600"/>
          <p14:tracePt t="113434" x="2495550" y="5327650"/>
          <p14:tracePt t="113449" x="2520950" y="5372100"/>
          <p14:tracePt t="113466" x="2578100" y="5461000"/>
          <p14:tracePt t="113483" x="2628900" y="5518150"/>
          <p14:tracePt t="113499" x="2679700" y="5594350"/>
          <p14:tracePt t="113516" x="2730500" y="5664200"/>
          <p14:tracePt t="113533" x="2806700" y="5740400"/>
          <p14:tracePt t="113549" x="2870200" y="5816600"/>
          <p14:tracePt t="113566" x="2908300" y="5848350"/>
          <p14:tracePt t="113582" x="2965450" y="5899150"/>
          <p14:tracePt t="113599" x="3003550" y="5930900"/>
          <p14:tracePt t="113616" x="3060700" y="5956300"/>
          <p14:tracePt t="113633" x="3086100" y="5981700"/>
          <p14:tracePt t="113650" x="3130550" y="6007100"/>
          <p14:tracePt t="113666" x="3143250" y="6013450"/>
          <p14:tracePt t="113683" x="3175000" y="6026150"/>
          <p14:tracePt t="113699" x="3194050" y="6026150"/>
          <p14:tracePt t="113716" x="3257550" y="6032500"/>
          <p14:tracePt t="113733" x="3314700" y="6051550"/>
          <p14:tracePt t="113749" x="3384550" y="6064250"/>
          <p14:tracePt t="113766" x="3473450" y="6070600"/>
          <p14:tracePt t="113783" x="3568700" y="6083300"/>
          <p14:tracePt t="113799" x="3632200" y="6108700"/>
          <p14:tracePt t="113816" x="3683000" y="6108700"/>
          <p14:tracePt t="113833" x="3765550" y="6115050"/>
          <p14:tracePt t="113835" x="3797300" y="6127750"/>
          <p14:tracePt t="113850" x="3860800" y="6127750"/>
          <p14:tracePt t="113866" x="3930650" y="6134100"/>
          <p14:tracePt t="113883" x="4000500" y="6165850"/>
          <p14:tracePt t="113899" x="4057650" y="6178550"/>
          <p14:tracePt t="113917" x="4114800" y="6197600"/>
          <p14:tracePt t="113933" x="4152900" y="6210300"/>
          <p14:tracePt t="113949" x="4197350" y="6216650"/>
          <p14:tracePt t="113966" x="4229100" y="6216650"/>
          <p14:tracePt t="113983" x="4286250" y="6216650"/>
          <p14:tracePt t="113999" x="4318000" y="6229350"/>
          <p14:tracePt t="114016" x="4362450" y="6229350"/>
          <p14:tracePt t="114033" x="4406900" y="6229350"/>
          <p14:tracePt t="114050" x="4489450" y="6229350"/>
          <p14:tracePt t="114066" x="4546600" y="6229350"/>
          <p14:tracePt t="114083" x="4591050" y="6223000"/>
          <p14:tracePt t="114099" x="4648200" y="6223000"/>
          <p14:tracePt t="114117" x="4692650" y="6223000"/>
          <p14:tracePt t="114133" x="4737100" y="6223000"/>
          <p14:tracePt t="114149" x="4781550" y="6210300"/>
          <p14:tracePt t="114166" x="4819650" y="6197600"/>
          <p14:tracePt t="114183" x="4851400" y="6197600"/>
          <p14:tracePt t="114199" x="4895850" y="6178550"/>
          <p14:tracePt t="114216" x="4940300" y="6159500"/>
          <p14:tracePt t="114233" x="4984750" y="6153150"/>
          <p14:tracePt t="114250" x="5060950" y="6134100"/>
          <p14:tracePt t="114266" x="5086350" y="6134100"/>
          <p14:tracePt t="114283" x="5130800" y="6134100"/>
          <p14:tracePt t="114299" x="5149850" y="6115050"/>
          <p14:tracePt t="114316" x="5168900" y="6108700"/>
          <p14:tracePt t="114333" x="5207000" y="6096000"/>
          <p14:tracePt t="114350" x="5232400" y="6089650"/>
          <p14:tracePt t="114366" x="5270500" y="6064250"/>
          <p14:tracePt t="114383" x="5314950" y="6045200"/>
          <p14:tracePt t="114399" x="5359400" y="6026150"/>
          <p14:tracePt t="114416" x="5384800" y="6019800"/>
          <p14:tracePt t="114433" x="5422900" y="6000750"/>
          <p14:tracePt t="114434" x="5448300" y="5994400"/>
          <p14:tracePt t="114450" x="5461000" y="5975350"/>
          <p14:tracePt t="114466" x="5499100" y="5962650"/>
          <p14:tracePt t="114483" x="5530850" y="5930900"/>
          <p14:tracePt t="114499" x="5562600" y="5911850"/>
          <p14:tracePt t="114516" x="5581650" y="5905500"/>
          <p14:tracePt t="114533" x="5607050" y="5880100"/>
          <p14:tracePt t="114549" x="5632450" y="5854700"/>
          <p14:tracePt t="114566" x="5657850" y="5835650"/>
          <p14:tracePt t="114583" x="5689600" y="5803900"/>
          <p14:tracePt t="114600" x="5740400" y="5784850"/>
          <p14:tracePt t="114617" x="5772150" y="5753100"/>
          <p14:tracePt t="114633" x="5810250" y="5740400"/>
          <p14:tracePt t="114650" x="5861050" y="5702300"/>
          <p14:tracePt t="114667" x="5905500" y="5676900"/>
          <p14:tracePt t="114683" x="5930900" y="5651500"/>
          <p14:tracePt t="114699" x="5988050" y="5613400"/>
          <p14:tracePt t="114716" x="6007100" y="5575300"/>
          <p14:tracePt t="114733" x="6019800" y="5562600"/>
          <p14:tracePt t="114749" x="6051550" y="5524500"/>
          <p14:tracePt t="114766" x="6070600" y="5505450"/>
          <p14:tracePt t="114783" x="6089650" y="5486400"/>
          <p14:tracePt t="114799" x="6108700" y="5448300"/>
          <p14:tracePt t="114816" x="6121400" y="5416550"/>
          <p14:tracePt t="114834" x="6134100" y="5403850"/>
          <p14:tracePt t="114858" x="6134100" y="5384800"/>
          <p14:tracePt t="114867" x="6134100" y="5378450"/>
          <p14:tracePt t="114883" x="6146800" y="5372100"/>
          <p14:tracePt t="114914" x="6153150" y="5365750"/>
          <p14:tracePt t="115339" x="6153150" y="5346700"/>
          <p14:tracePt t="115346" x="6153150" y="5340350"/>
          <p14:tracePt t="115362" x="6153150" y="5327650"/>
          <p14:tracePt t="115370" x="6146800" y="5308600"/>
          <p14:tracePt t="115383" x="6127750" y="5289550"/>
          <p14:tracePt t="115400" x="6089650" y="5226050"/>
          <p14:tracePt t="115416" x="6026150" y="5168900"/>
          <p14:tracePt t="115433" x="5962650" y="5073650"/>
          <p14:tracePt t="115450" x="5835650" y="4895850"/>
          <p14:tracePt t="115466" x="5778500" y="4787900"/>
          <p14:tracePt t="115483" x="5664200" y="4616450"/>
          <p14:tracePt t="115500" x="5556250" y="4457700"/>
          <p14:tracePt t="115516" x="5435600" y="4298950"/>
          <p14:tracePt t="115533" x="5314950" y="4127500"/>
          <p14:tracePt t="115550" x="5251450" y="4038600"/>
          <p14:tracePt t="115566" x="5137150" y="3924300"/>
          <p14:tracePt t="115583" x="5073650" y="3848100"/>
          <p14:tracePt t="115600" x="5022850" y="3790950"/>
          <p14:tracePt t="115616" x="4984750" y="3733800"/>
          <p14:tracePt t="115633" x="4940300" y="3657600"/>
          <p14:tracePt t="115651" x="4895850" y="3568700"/>
          <p14:tracePt t="115666" x="4870450" y="3536950"/>
          <p14:tracePt t="115683" x="4826000" y="3486150"/>
          <p14:tracePt t="115700" x="4794250" y="3454400"/>
          <p14:tracePt t="115716" x="4768850" y="3429000"/>
          <p14:tracePt t="115733" x="4743450" y="3397250"/>
          <p14:tracePt t="115750" x="4705350" y="3308350"/>
          <p14:tracePt t="115766" x="4648200" y="3225800"/>
          <p14:tracePt t="115783" x="4591050" y="3124200"/>
          <p14:tracePt t="115800" x="4521200" y="3022600"/>
          <p14:tracePt t="115816" x="4464050" y="2959100"/>
          <p14:tracePt t="115833" x="4419600" y="2901950"/>
          <p14:tracePt t="115834" x="4413250" y="2870200"/>
          <p14:tracePt t="115851" x="4394200" y="2832100"/>
          <p14:tracePt t="115866" x="4381500" y="2819400"/>
          <p14:tracePt t="115883" x="4368800" y="2794000"/>
          <p14:tracePt t="115900" x="4343400" y="2755900"/>
          <p14:tracePt t="115916" x="4324350" y="2705100"/>
          <p14:tracePt t="115933" x="4305300" y="2647950"/>
          <p14:tracePt t="115950" x="4298950" y="2590800"/>
          <p14:tracePt t="115966" x="4286250" y="2527300"/>
          <p14:tracePt t="115983" x="4286250" y="2482850"/>
          <p14:tracePt t="116000" x="4260850" y="2432050"/>
          <p14:tracePt t="116017" x="4229100" y="2374900"/>
          <p14:tracePt t="116033" x="4203700" y="2336800"/>
          <p14:tracePt t="116051" x="4184650" y="2279650"/>
          <p14:tracePt t="116067" x="4184650" y="2273300"/>
          <p14:tracePt t="116083" x="4184650" y="2228850"/>
          <p14:tracePt t="116100" x="4184650" y="2184400"/>
          <p14:tracePt t="116117" x="4184650" y="2120900"/>
          <p14:tracePt t="116133" x="4210050" y="2051050"/>
          <p14:tracePt t="116150" x="4229100" y="2000250"/>
          <p14:tracePt t="116167" x="4241800" y="1968500"/>
          <p14:tracePt t="116183" x="4241800" y="1936750"/>
          <p14:tracePt t="116200" x="4241800" y="1917700"/>
          <p14:tracePt t="116217" x="4241800" y="1911350"/>
          <p14:tracePt t="116233" x="4241800" y="1885950"/>
          <p14:tracePt t="116250" x="4241800" y="1847850"/>
          <p14:tracePt t="116266" x="4241800" y="1803400"/>
          <p14:tracePt t="116283" x="4241800" y="1746250"/>
          <p14:tracePt t="116300" x="4216400" y="1676400"/>
          <p14:tracePt t="116316" x="4197350" y="1644650"/>
          <p14:tracePt t="116333" x="4171950" y="1593850"/>
          <p14:tracePt t="116350" x="4140200" y="1555750"/>
          <p14:tracePt t="116367" x="4108450" y="1524000"/>
          <p14:tracePt t="116383" x="4083050" y="1511300"/>
          <p14:tracePt t="116400" x="4070350" y="1498600"/>
          <p14:tracePt t="116417" x="4038600" y="1498600"/>
          <p14:tracePt t="116433" x="4006850" y="1485900"/>
          <p14:tracePt t="116434" x="3987800" y="1485900"/>
          <p14:tracePt t="116450" x="3943350" y="1485900"/>
          <p14:tracePt t="116467" x="3886200" y="1485900"/>
          <p14:tracePt t="116483" x="3841750" y="1498600"/>
          <p14:tracePt t="116500" x="3784600" y="1517650"/>
          <p14:tracePt t="116517" x="3740150" y="1524000"/>
          <p14:tracePt t="116533" x="3702050" y="1543050"/>
          <p14:tracePt t="116550" x="3651250" y="1549400"/>
          <p14:tracePt t="116567" x="3619500" y="1562100"/>
          <p14:tracePt t="116584" x="3594100" y="1568450"/>
          <p14:tracePt t="116600" x="3587750" y="1574800"/>
          <p14:tracePt t="116617" x="3556000" y="1587500"/>
          <p14:tracePt t="116633" x="3524250" y="1606550"/>
          <p14:tracePt t="116650" x="3498850" y="1619250"/>
          <p14:tracePt t="116667" x="3460750" y="1631950"/>
          <p14:tracePt t="116683" x="3435350" y="1657350"/>
          <p14:tracePt t="116700" x="3429000" y="1663700"/>
          <p14:tracePt t="116717" x="3390900" y="1676400"/>
          <p14:tracePt t="116733" x="3371850" y="1695450"/>
          <p14:tracePt t="116750" x="3365500" y="1701800"/>
          <p14:tracePt t="116767" x="3352800" y="1714500"/>
          <p14:tracePt t="116784" x="3333750" y="1727200"/>
          <p14:tracePt t="116800" x="3321050" y="1752600"/>
          <p14:tracePt t="116817" x="3282950" y="1809750"/>
          <p14:tracePt t="116833" x="3263900" y="1854200"/>
          <p14:tracePt t="116851" x="3225800" y="1917700"/>
          <p14:tracePt t="116867" x="3200400" y="1949450"/>
          <p14:tracePt t="116883" x="3194050" y="1974850"/>
          <p14:tracePt t="116900" x="3181350" y="2012950"/>
          <p14:tracePt t="116917" x="3181350" y="2019300"/>
          <p14:tracePt t="116933" x="3168650" y="2051050"/>
          <p14:tracePt t="116954" x="3168650" y="2076450"/>
          <p14:tracePt t="116967" x="3168650" y="2082800"/>
          <p14:tracePt t="116983" x="3168650" y="2089150"/>
          <p14:tracePt t="117000" x="3168650" y="2114550"/>
          <p14:tracePt t="117017" x="3168650" y="2120900"/>
          <p14:tracePt t="117034" x="3168650" y="2146300"/>
          <p14:tracePt t="117050" x="3175000" y="2159000"/>
          <p14:tracePt t="117067" x="3200400" y="2178050"/>
          <p14:tracePt t="117084" x="3219450" y="2203450"/>
          <p14:tracePt t="117100" x="3225800" y="2209800"/>
          <p14:tracePt t="117117" x="3238500" y="2222500"/>
          <p14:tracePt t="117133" x="3251200" y="2222500"/>
          <p14:tracePt t="117150" x="3289300" y="2235200"/>
          <p14:tracePt t="117167" x="3308350" y="2241550"/>
          <p14:tracePt t="117183" x="3327400" y="2241550"/>
          <p14:tracePt t="117200" x="3346450" y="2235200"/>
          <p14:tracePt t="117217" x="3397250" y="2228850"/>
          <p14:tracePt t="117233" x="3422650" y="2222500"/>
          <p14:tracePt t="117250" x="3486150" y="2203450"/>
          <p14:tracePt t="117267" x="3530600" y="2184400"/>
          <p14:tracePt t="117284" x="3575050" y="2178050"/>
          <p14:tracePt t="117300" x="3651250" y="2165350"/>
          <p14:tracePt t="117317" x="3708400" y="2159000"/>
          <p14:tracePt t="117333" x="3778250" y="2159000"/>
          <p14:tracePt t="117350" x="3835400" y="2159000"/>
          <p14:tracePt t="117367" x="3898900" y="2146300"/>
          <p14:tracePt t="117383" x="3968750" y="2139950"/>
          <p14:tracePt t="117400" x="4064000" y="2127250"/>
          <p14:tracePt t="117417" x="4133850" y="2108200"/>
          <p14:tracePt t="117434" x="4210050" y="2095500"/>
          <p14:tracePt t="117434" x="4248150" y="2089150"/>
          <p14:tracePt t="117450" x="4318000" y="2089150"/>
          <p14:tracePt t="117467" x="4375150" y="2076450"/>
          <p14:tracePt t="117483" x="4457700" y="2032000"/>
          <p14:tracePt t="117500" x="4502150" y="2019300"/>
          <p14:tracePt t="117517" x="4540250" y="1987550"/>
          <p14:tracePt t="117533" x="4591050" y="1962150"/>
          <p14:tracePt t="117550" x="4603750" y="1943100"/>
          <p14:tracePt t="117567" x="4648200" y="1917700"/>
          <p14:tracePt t="117584" x="4660900" y="1905000"/>
          <p14:tracePt t="117600" x="4679950" y="1898650"/>
          <p14:tracePt t="117617" x="4686300" y="1885950"/>
          <p14:tracePt t="117643" x="4686300" y="1879600"/>
          <p14:tracePt t="117659" x="4686300" y="1873250"/>
          <p14:tracePt t="117667" x="4686300" y="1866900"/>
          <p14:tracePt t="117683" x="4679950" y="1828800"/>
          <p14:tracePt t="117700" x="4673600" y="1822450"/>
          <p14:tracePt t="117717" x="4667250" y="1803400"/>
          <p14:tracePt t="117734" x="4641850" y="1758950"/>
          <p14:tracePt t="117750" x="4616450" y="1708150"/>
          <p14:tracePt t="117767" x="4578350" y="1663700"/>
          <p14:tracePt t="117784" x="4527550" y="1600200"/>
          <p14:tracePt t="117800" x="4476750" y="1574800"/>
          <p14:tracePt t="117817" x="4445000" y="1549400"/>
          <p14:tracePt t="117834" x="4419600" y="1543050"/>
          <p14:tracePt t="117850" x="4394200" y="1524000"/>
          <p14:tracePt t="117867" x="4381500" y="1524000"/>
          <p14:tracePt t="117884" x="4356100" y="1524000"/>
          <p14:tracePt t="117900" x="4311650" y="1524000"/>
          <p14:tracePt t="117917" x="4241800" y="1530350"/>
          <p14:tracePt t="117934" x="4159250" y="1568450"/>
          <p14:tracePt t="117950" x="4089400" y="1600200"/>
          <p14:tracePt t="117967" x="4019550" y="1644650"/>
          <p14:tracePt t="117984" x="3943350" y="1695450"/>
          <p14:tracePt t="118001" x="3873500" y="1746250"/>
          <p14:tracePt t="118017" x="3797300" y="1797050"/>
          <p14:tracePt t="118034" x="3752850" y="1822450"/>
          <p14:tracePt t="118035" x="3733800" y="1841500"/>
          <p14:tracePt t="118051" x="3721100" y="1860550"/>
          <p14:tracePt t="118067" x="3714750" y="1866900"/>
          <p14:tracePt t="118084" x="3695700" y="1892300"/>
          <p14:tracePt t="118101" x="3683000" y="1905000"/>
          <p14:tracePt t="118117" x="3676650" y="1911350"/>
          <p14:tracePt t="118203" x="3651250" y="1911350"/>
          <p14:tracePt t="118243" x="3638550" y="1905000"/>
          <p14:tracePt t="118275" x="3638550" y="1892300"/>
          <p14:tracePt t="118387" x="3632200" y="1885950"/>
          <p14:tracePt t="118515" x="3625850" y="1885950"/>
          <p14:tracePt t="118539" x="3619500" y="1885950"/>
          <p14:tracePt t="118563" x="3613150" y="1898650"/>
          <p14:tracePt t="118571" x="3606800" y="1905000"/>
          <p14:tracePt t="118587" x="3594100" y="1911350"/>
          <p14:tracePt t="118595" x="3587750" y="1917700"/>
          <p14:tracePt t="118611" x="3581400" y="1924050"/>
          <p14:tracePt t="118619" x="3575050" y="1924050"/>
          <p14:tracePt t="118634" x="3568700" y="1924050"/>
          <p14:tracePt t="118651" x="3549650" y="1943100"/>
          <p14:tracePt t="118667" x="3536950" y="1949450"/>
          <p14:tracePt t="118684" x="3530600" y="1955800"/>
          <p14:tracePt t="118700" x="3486150" y="1974850"/>
          <p14:tracePt t="118717" x="3448050" y="2000250"/>
          <p14:tracePt t="118734" x="3429000" y="2025650"/>
          <p14:tracePt t="118751" x="3390900" y="2038350"/>
          <p14:tracePt t="118767" x="3371850" y="2051050"/>
          <p14:tracePt t="118784" x="3352800" y="2070100"/>
          <p14:tracePt t="118801" x="3327400" y="2076450"/>
          <p14:tracePt t="118817" x="3314700" y="2082800"/>
          <p14:tracePt t="118834" x="3308350" y="2082800"/>
          <p14:tracePt t="118850" x="3289300" y="2095500"/>
          <p14:tracePt t="118867" x="3282950" y="2095500"/>
          <p14:tracePt t="118884" x="3276600" y="2095500"/>
          <p14:tracePt t="118900" x="3257550" y="2108200"/>
          <p14:tracePt t="118917" x="3251200" y="2114550"/>
          <p14:tracePt t="118934" x="3244850" y="2114550"/>
          <p14:tracePt t="118950" x="3225800" y="2127250"/>
          <p14:tracePt t="118967" x="3194050" y="2152650"/>
          <p14:tracePt t="118984" x="3175000" y="2165350"/>
          <p14:tracePt t="119000" x="3162300" y="2178050"/>
          <p14:tracePt t="119017" x="3143250" y="2190750"/>
          <p14:tracePt t="119034" x="3117850" y="2203450"/>
          <p14:tracePt t="119051" x="3105150" y="2216150"/>
          <p14:tracePt t="119067" x="3073400" y="2228850"/>
          <p14:tracePt t="119084" x="3060700" y="2247900"/>
          <p14:tracePt t="119101" x="3035300" y="2260600"/>
          <p14:tracePt t="119117" x="3009900" y="2286000"/>
          <p14:tracePt t="119134" x="2984500" y="2292350"/>
          <p14:tracePt t="119151" x="2971800" y="2317750"/>
          <p14:tracePt t="119167" x="2965450" y="2324100"/>
          <p14:tracePt t="119184" x="2940050" y="2349500"/>
          <p14:tracePt t="119201" x="2901950" y="2368550"/>
          <p14:tracePt t="119217" x="2895600" y="2374900"/>
          <p14:tracePt t="119234" x="2870200" y="2400300"/>
          <p14:tracePt t="119251" x="2857500" y="2432050"/>
          <p14:tracePt t="119268" x="2832100" y="2457450"/>
          <p14:tracePt t="119284" x="2813050" y="2495550"/>
          <p14:tracePt t="119301" x="2774950" y="2540000"/>
          <p14:tracePt t="119317" x="2749550" y="2590800"/>
          <p14:tracePt t="119334" x="2724150" y="2635250"/>
          <p14:tracePt t="119351" x="2686050" y="2705100"/>
          <p14:tracePt t="119367" x="2647950" y="2774950"/>
          <p14:tracePt t="119384" x="2628900" y="2813050"/>
          <p14:tracePt t="119401" x="2609850" y="2870200"/>
          <p14:tracePt t="119417" x="2597150" y="2901950"/>
          <p14:tracePt t="119434" x="2584450" y="2946400"/>
          <p14:tracePt t="119451" x="2571750" y="3003550"/>
          <p14:tracePt t="119468" x="2559050" y="3028950"/>
          <p14:tracePt t="119484" x="2552700" y="3060700"/>
          <p14:tracePt t="119501" x="2546350" y="3079750"/>
          <p14:tracePt t="119517" x="2540000" y="3098800"/>
          <p14:tracePt t="119534" x="2540000" y="3124200"/>
          <p14:tracePt t="119551" x="2520950" y="3136900"/>
          <p14:tracePt t="119567" x="2520950" y="3155950"/>
          <p14:tracePt t="119584" x="2514600" y="3162300"/>
          <p14:tracePt t="119601" x="2514600" y="3194050"/>
          <p14:tracePt t="119617" x="2508250" y="3219450"/>
          <p14:tracePt t="119634" x="2501900" y="3232150"/>
          <p14:tracePt t="119651" x="2489200" y="3282950"/>
          <p14:tracePt t="119667" x="2482850" y="3295650"/>
          <p14:tracePt t="119684" x="2476500" y="3321050"/>
          <p14:tracePt t="119701" x="2463800" y="3352800"/>
          <p14:tracePt t="119718" x="2463800" y="3378200"/>
          <p14:tracePt t="119734" x="2463800" y="3422650"/>
          <p14:tracePt t="119751" x="2457450" y="3435350"/>
          <p14:tracePt t="119767" x="2457450" y="3479800"/>
          <p14:tracePt t="119784" x="2451100" y="3511550"/>
          <p14:tracePt t="119801" x="2444750" y="3530600"/>
          <p14:tracePt t="119817" x="2425700" y="3575050"/>
          <p14:tracePt t="119834" x="2425700" y="3600450"/>
          <p14:tracePt t="119851" x="2413000" y="3651250"/>
          <p14:tracePt t="119867" x="2400300" y="3689350"/>
          <p14:tracePt t="119884" x="2400300" y="3721100"/>
          <p14:tracePt t="119901" x="2387600" y="3746500"/>
          <p14:tracePt t="119917" x="2387600" y="3778250"/>
          <p14:tracePt t="119934" x="2381250" y="3803650"/>
          <p14:tracePt t="119951" x="2381250" y="3816350"/>
          <p14:tracePt t="119968" x="2374900" y="3848100"/>
          <p14:tracePt t="119984" x="2374900" y="3860800"/>
          <p14:tracePt t="120001" x="2362200" y="3886200"/>
          <p14:tracePt t="120018" x="2355850" y="3898900"/>
          <p14:tracePt t="120034" x="2349500" y="3917950"/>
          <p14:tracePt t="120051" x="2343150" y="3956050"/>
          <p14:tracePt t="120067" x="2343150" y="3968750"/>
          <p14:tracePt t="120084" x="2330450" y="3981450"/>
          <p14:tracePt t="120115" x="2330450" y="3994150"/>
          <p14:tracePt t="120124" x="2324100" y="4006850"/>
          <p14:tracePt t="120147" x="2317750" y="4013200"/>
          <p14:tracePt t="120187" x="2317750" y="4019550"/>
          <p14:tracePt t="120204" x="2311400" y="4032250"/>
          <p14:tracePt t="120716" x="2298700" y="4051300"/>
          <p14:tracePt t="120732" x="2298700" y="4057650"/>
          <p14:tracePt t="120748" x="2298700" y="4076700"/>
          <p14:tracePt t="120755" x="2298700" y="4083050"/>
          <p14:tracePt t="120771" x="2298700" y="4089400"/>
          <p14:tracePt t="120787" x="2298700" y="4095750"/>
          <p14:tracePt t="120801" x="2298700" y="4114800"/>
          <p14:tracePt t="120818" x="2298700" y="4121150"/>
          <p14:tracePt t="120834" x="2298700" y="4127500"/>
          <p14:tracePt t="120851" x="2298700" y="4133850"/>
          <p14:tracePt t="120875" x="2298700" y="4152900"/>
          <p14:tracePt t="120899" x="2298700" y="4159250"/>
          <p14:tracePt t="120915" x="2298700" y="4165600"/>
          <p14:tracePt t="120924" x="2298700" y="4171950"/>
          <p14:tracePt t="120934" x="2298700" y="4191000"/>
          <p14:tracePt t="120951" x="2298700" y="4203700"/>
          <p14:tracePt t="120968" x="2298700" y="4210050"/>
          <p14:tracePt t="120984" x="2298700" y="4229100"/>
          <p14:tracePt t="121139" x="2298700" y="4241800"/>
          <p14:tracePt t="121148" x="2298700" y="4254500"/>
          <p14:tracePt t="121156" x="2311400" y="4286250"/>
          <p14:tracePt t="121168" x="2317750" y="4292600"/>
          <p14:tracePt t="121184" x="2387600" y="4394200"/>
          <p14:tracePt t="121201" x="2463800" y="4527550"/>
          <p14:tracePt t="121218" x="2552700" y="4699000"/>
          <p14:tracePt t="121235" x="2647950" y="4902200"/>
          <p14:tracePt t="121235" x="2705100" y="5016500"/>
          <p14:tracePt t="121251" x="2832100" y="5238750"/>
          <p14:tracePt t="121268" x="2971800" y="5473700"/>
          <p14:tracePt t="121284" x="3079750" y="5683250"/>
          <p14:tracePt t="121301" x="3200400" y="5873750"/>
          <p14:tracePt t="121318" x="3302000" y="6013450"/>
          <p14:tracePt t="121334" x="3390900" y="6121400"/>
          <p14:tracePt t="121351" x="3460750" y="6223000"/>
          <p14:tracePt t="121368" x="3498850" y="6273800"/>
          <p14:tracePt t="121384" x="3524250" y="6311900"/>
          <p14:tracePt t="121401" x="3524250" y="6318250"/>
          <p14:tracePt t="121418" x="3530600" y="6324600"/>
          <p14:tracePt t="121652" x="3530600" y="6330950"/>
          <p14:tracePt t="121804" x="3530600" y="6337300"/>
          <p14:tracePt t="121828" x="3530600" y="6356350"/>
          <p14:tracePt t="121908" x="3524250" y="6362700"/>
          <p14:tracePt t="121924" x="3517900" y="6362700"/>
          <p14:tracePt t="121932" x="3479800" y="6362700"/>
          <p14:tracePt t="121940" x="3473450" y="6350000"/>
          <p14:tracePt t="121955" x="3467100" y="6343650"/>
          <p14:tracePt t="121968" x="3460750" y="6343650"/>
          <p14:tracePt t="121985" x="3441700" y="6330950"/>
          <p14:tracePt t="122001" x="3409950" y="6305550"/>
          <p14:tracePt t="122018" x="3346450" y="6254750"/>
          <p14:tracePt t="122035" x="3282950" y="6178550"/>
          <p14:tracePt t="122036" x="3276600" y="6140450"/>
          <p14:tracePt t="122052" x="3276600" y="6000750"/>
          <p14:tracePt t="122068" x="3276600" y="5949950"/>
          <p14:tracePt t="122092" x="3276600" y="5943600"/>
          <p14:tracePt t="122340" x="3276600" y="5930900"/>
          <p14:tracePt t="122364" x="3270250" y="5924550"/>
          <p14:tracePt t="122372" x="3257550" y="5911850"/>
          <p14:tracePt t="123084" x="3257550" y="5905500"/>
          <p14:tracePt t="123092" x="3263900" y="5873750"/>
          <p14:tracePt t="123102" x="3282950" y="5854700"/>
          <p14:tracePt t="123118" x="3359150" y="5765800"/>
          <p14:tracePt t="123136" x="3422650" y="5715000"/>
          <p14:tracePt t="123152" x="3524250" y="5657850"/>
          <p14:tracePt t="123168" x="3562350" y="5613400"/>
          <p14:tracePt t="123185" x="3600450" y="5562600"/>
          <p14:tracePt t="123201" x="3619500" y="5505450"/>
          <p14:tracePt t="123218" x="3632200" y="5397500"/>
          <p14:tracePt t="123235" x="3644900" y="5251450"/>
          <p14:tracePt t="123252" x="3644900" y="5010150"/>
          <p14:tracePt t="123268" x="3644900" y="4851400"/>
          <p14:tracePt t="123285" x="3625850" y="4724400"/>
          <p14:tracePt t="123301" x="3606800" y="4641850"/>
          <p14:tracePt t="123318" x="3562350" y="4578350"/>
          <p14:tracePt t="123335" x="3536950" y="4546600"/>
          <p14:tracePt t="123351" x="3498850" y="4508500"/>
          <p14:tracePt t="123369" x="3479800" y="4495800"/>
          <p14:tracePt t="123385" x="3448050" y="4483100"/>
          <p14:tracePt t="123402" x="3429000" y="4464050"/>
          <p14:tracePt t="123418" x="3422650" y="4457700"/>
          <p14:tracePt t="123435" x="3409950" y="4457700"/>
          <p14:tracePt t="123452" x="3390900" y="4457700"/>
          <p14:tracePt t="123468" x="3359150" y="4457700"/>
          <p14:tracePt t="123485" x="3346450" y="4457700"/>
          <p14:tracePt t="123502" x="3302000" y="4464050"/>
          <p14:tracePt t="123518" x="3276600" y="4464050"/>
          <p14:tracePt t="123535" x="3232150" y="4464050"/>
          <p14:tracePt t="123552" x="3181350" y="4464050"/>
          <p14:tracePt t="123568" x="3143250" y="4464050"/>
          <p14:tracePt t="123585" x="3124200" y="4457700"/>
          <p14:tracePt t="123602" x="3092450" y="4445000"/>
          <p14:tracePt t="123619" x="3060700" y="4406900"/>
          <p14:tracePt t="123635" x="3035300" y="4381500"/>
          <p14:tracePt t="123652" x="3009900" y="4356100"/>
          <p14:tracePt t="123668" x="2997200" y="4343400"/>
          <p14:tracePt t="123685" x="2990850" y="4324350"/>
          <p14:tracePt t="123702" x="2990850" y="4305300"/>
          <p14:tracePt t="123718" x="2990850" y="4292600"/>
          <p14:tracePt t="123735" x="2990850" y="4260850"/>
          <p14:tracePt t="123752" x="3022600" y="4210050"/>
          <p14:tracePt t="123768" x="3073400" y="4165600"/>
          <p14:tracePt t="123785" x="3079750" y="4152900"/>
          <p14:tracePt t="123802" x="3086100" y="4121150"/>
          <p14:tracePt t="123818" x="3098800" y="4064000"/>
          <p14:tracePt t="123835" x="3105150" y="4044950"/>
          <p14:tracePt t="123852" x="3105150" y="4019550"/>
          <p14:tracePt t="123868" x="3105150" y="4006850"/>
          <p14:tracePt t="123885" x="3086100" y="3987800"/>
          <p14:tracePt t="123902" x="3073400" y="3981450"/>
          <p14:tracePt t="123918" x="3048000" y="3981450"/>
          <p14:tracePt t="123935" x="3028950" y="3981450"/>
          <p14:tracePt t="123952" x="2990850" y="3975100"/>
          <p14:tracePt t="123968" x="2984500" y="3975100"/>
          <p14:tracePt t="123985" x="2978150" y="3975100"/>
          <p14:tracePt t="124012" x="2965450" y="3975100"/>
          <p14:tracePt t="124140" x="2952750" y="3968750"/>
          <p14:tracePt t="124148" x="2952750" y="3962400"/>
          <p14:tracePt t="124172" x="2959100" y="3943350"/>
          <p14:tracePt t="124188" x="2984500" y="3943350"/>
          <p14:tracePt t="124197" x="3003550" y="3937000"/>
          <p14:tracePt t="124204" x="3041650" y="3937000"/>
          <p14:tracePt t="124218" x="3060700" y="3937000"/>
          <p14:tracePt t="124235" x="3136900" y="3937000"/>
          <p14:tracePt t="124252" x="3384550" y="3981450"/>
          <p14:tracePt t="124268" x="3613150" y="4006850"/>
          <p14:tracePt t="124285" x="3879850" y="4051300"/>
          <p14:tracePt t="124302" x="4102100" y="4064000"/>
          <p14:tracePt t="124319" x="4311650" y="4064000"/>
          <p14:tracePt t="124336" x="4470400" y="4064000"/>
          <p14:tracePt t="124352" x="4610100" y="4064000"/>
          <p14:tracePt t="124369" x="4679950" y="4064000"/>
          <p14:tracePt t="124385" x="4737100" y="4051300"/>
          <p14:tracePt t="124402" x="4762500" y="4051300"/>
          <p14:tracePt t="124418" x="4794250" y="4044950"/>
          <p14:tracePt t="124435" x="4819650" y="4044950"/>
          <p14:tracePt t="124436" x="4832350" y="4044950"/>
          <p14:tracePt t="124452" x="4857750" y="4044950"/>
          <p14:tracePt t="124469" x="4889500" y="4057650"/>
          <p14:tracePt t="124485" x="4895850" y="4070350"/>
          <p14:tracePt t="124502" x="4902200" y="4076700"/>
          <p14:tracePt t="124518" x="4914900" y="4089400"/>
          <p14:tracePt t="124535" x="4921250" y="4095750"/>
          <p14:tracePt t="124552" x="4921250" y="4114800"/>
          <p14:tracePt t="124568" x="4921250" y="4121150"/>
          <p14:tracePt t="124585" x="4921250" y="4133850"/>
          <p14:tracePt t="124602" x="4908550" y="4146550"/>
          <p14:tracePt t="124618" x="4883150" y="4152900"/>
          <p14:tracePt t="124635" x="4864100" y="4184650"/>
          <p14:tracePt t="124653" x="4819650" y="4210050"/>
          <p14:tracePt t="124668" x="4768850" y="4235450"/>
          <p14:tracePt t="124685" x="4711700" y="4254500"/>
          <p14:tracePt t="124702" x="4667250" y="4273550"/>
          <p14:tracePt t="124719" x="4610100" y="4273550"/>
          <p14:tracePt t="124735" x="4546600" y="4273550"/>
          <p14:tracePt t="124752" x="4457700" y="4273550"/>
          <p14:tracePt t="124769" x="4362450" y="4260850"/>
          <p14:tracePt t="124785" x="4248150" y="4222750"/>
          <p14:tracePt t="124802" x="4133850" y="4191000"/>
          <p14:tracePt t="124819" x="4019550" y="4165600"/>
          <p14:tracePt t="124836" x="3905250" y="4146550"/>
          <p14:tracePt t="124836" x="3848100" y="4133850"/>
          <p14:tracePt t="124853" x="3721100" y="4121150"/>
          <p14:tracePt t="124869" x="3594100" y="4108450"/>
          <p14:tracePt t="124885" x="3467100" y="4076700"/>
          <p14:tracePt t="124902" x="3340100" y="4064000"/>
          <p14:tracePt t="124919" x="3168650" y="4013200"/>
          <p14:tracePt t="124935" x="3016250" y="3937000"/>
          <p14:tracePt t="124952" x="2844800" y="3854450"/>
          <p14:tracePt t="124969" x="2743200" y="3797300"/>
          <p14:tracePt t="124985" x="2654300" y="3746500"/>
          <p14:tracePt t="125002" x="2597150" y="3714750"/>
          <p14:tracePt t="125019" x="2527300" y="3683000"/>
          <p14:tracePt t="125035" x="2482850" y="3657600"/>
          <p14:tracePt t="125052" x="2444750" y="3651250"/>
          <p14:tracePt t="125069" x="2400300" y="3638550"/>
          <p14:tracePt t="125085" x="2393950" y="3632200"/>
          <p14:tracePt t="125103" x="2374900" y="3632200"/>
          <p14:tracePt t="125119" x="2368550" y="3632200"/>
          <p14:tracePt t="125135" x="2362200" y="3632200"/>
          <p14:tracePt t="125152" x="2355850" y="3632200"/>
          <p14:tracePt t="125169" x="2336800" y="3632200"/>
          <p14:tracePt t="125185" x="2324100" y="3632200"/>
          <p14:tracePt t="125204" x="2317750" y="3632200"/>
          <p14:tracePt t="125219" x="2298700" y="3632200"/>
          <p14:tracePt t="125236" x="2292350" y="3632200"/>
          <p14:tracePt t="125260" x="2273300" y="3625850"/>
          <p14:tracePt t="125357" x="2273300" y="3619500"/>
          <p14:tracePt t="125397" x="2266950" y="3613150"/>
          <p14:tracePt t="125476" x="2260600" y="3613150"/>
          <p14:tracePt t="125588" x="2254250" y="3613150"/>
          <p14:tracePt t="125604" x="2254250" y="3619500"/>
          <p14:tracePt t="125621" x="2254250" y="3632200"/>
          <p14:tracePt t="125628" x="2286000" y="3644900"/>
          <p14:tracePt t="125637" x="2311400" y="3651250"/>
          <p14:tracePt t="125652" x="2387600" y="3676650"/>
          <p14:tracePt t="125669" x="2432050" y="3676650"/>
          <p14:tracePt t="125685" x="2438400" y="3683000"/>
          <p14:tracePt t="125702" x="2451100" y="3683000"/>
          <p14:tracePt t="125719" x="2463800" y="3683000"/>
          <p14:tracePt t="125735" x="2489200" y="3683000"/>
          <p14:tracePt t="125752" x="2514600" y="3683000"/>
          <p14:tracePt t="125769" x="2571750" y="3683000"/>
          <p14:tracePt t="125785" x="2654300" y="3670300"/>
          <p14:tracePt t="125802" x="2749550" y="3644900"/>
          <p14:tracePt t="125819" x="2895600" y="3606800"/>
          <p14:tracePt t="125836" x="3022600" y="3606800"/>
          <p14:tracePt t="125837" x="3092450" y="3606800"/>
          <p14:tracePt t="125853" x="3155950" y="3606800"/>
          <p14:tracePt t="125869" x="3200400" y="3606800"/>
          <p14:tracePt t="125886" x="3244850" y="3619500"/>
          <p14:tracePt t="125902" x="3321050" y="3670300"/>
          <p14:tracePt t="125919" x="3403600" y="3695700"/>
          <p14:tracePt t="125935" x="3536950" y="3740150"/>
          <p14:tracePt t="125952" x="3721100" y="3797300"/>
          <p14:tracePt t="125969" x="3905250" y="3848100"/>
          <p14:tracePt t="125985" x="4044950" y="3873500"/>
          <p14:tracePt t="126002" x="4133850" y="3930650"/>
          <p14:tracePt t="126019" x="4191000" y="3956050"/>
          <p14:tracePt t="126035" x="4216400" y="3975100"/>
          <p14:tracePt t="126052" x="4248150" y="3987800"/>
          <p14:tracePt t="126069" x="4254500" y="3994150"/>
          <p14:tracePt t="126086" x="4279900" y="4000500"/>
          <p14:tracePt t="126102" x="4292600" y="4013200"/>
          <p14:tracePt t="126119" x="4311650" y="4019550"/>
          <p14:tracePt t="126136" x="4330700" y="4044950"/>
          <p14:tracePt t="126152" x="4349750" y="4051300"/>
          <p14:tracePt t="126169" x="4356100" y="4057650"/>
          <p14:tracePt t="126186" x="4381500" y="4076700"/>
          <p14:tracePt t="126202" x="4406900" y="4095750"/>
          <p14:tracePt t="126219" x="4432300" y="4114800"/>
          <p14:tracePt t="126235" x="4514850" y="4127500"/>
          <p14:tracePt t="126252" x="4610100" y="4146550"/>
          <p14:tracePt t="126285" x="4616450" y="4152900"/>
          <p14:tracePt t="126453" x="4616450" y="4133850"/>
          <p14:tracePt t="126469" x="4635500" y="4114800"/>
          <p14:tracePt t="126517" x="4635500" y="4108450"/>
          <p14:tracePt t="126533" x="4635500" y="4095750"/>
          <p14:tracePt t="126549" x="4641850" y="4089400"/>
          <p14:tracePt t="126581" x="4648200" y="4076700"/>
          <p14:tracePt t="126933" x="4648200" y="4070350"/>
          <p14:tracePt t="126941" x="4648200" y="4064000"/>
          <p14:tracePt t="126952" x="4641850" y="4064000"/>
          <p14:tracePt t="126969" x="4616450" y="4044950"/>
          <p14:tracePt t="126986" x="4597400" y="4044950"/>
          <p14:tracePt t="127002" x="4552950" y="4038600"/>
          <p14:tracePt t="127019" x="4495800" y="4038600"/>
          <p14:tracePt t="127036" x="4406900" y="4025900"/>
          <p14:tracePt t="127053" x="4267200" y="4000500"/>
          <p14:tracePt t="127070" x="4121150" y="3987800"/>
          <p14:tracePt t="127086" x="3962400" y="3962400"/>
          <p14:tracePt t="127102" x="3797300" y="3937000"/>
          <p14:tracePt t="127119" x="3600450" y="3911600"/>
          <p14:tracePt t="127136" x="3371850" y="3867150"/>
          <p14:tracePt t="127152" x="3143250" y="3841750"/>
          <p14:tracePt t="127169" x="2933700" y="3816350"/>
          <p14:tracePt t="127186" x="2749550" y="3790950"/>
          <p14:tracePt t="127202" x="2571750" y="3778250"/>
          <p14:tracePt t="127219" x="2432050" y="3765550"/>
          <p14:tracePt t="127236" x="2286000" y="3740150"/>
          <p14:tracePt t="127253" x="2101850" y="3721100"/>
          <p14:tracePt t="127269" x="2000250" y="3683000"/>
          <p14:tracePt t="127286" x="1924050" y="3683000"/>
          <p14:tracePt t="127302" x="1841500" y="3651250"/>
          <p14:tracePt t="127319" x="1797050" y="3644900"/>
          <p14:tracePt t="127336" x="1765300" y="3625850"/>
          <p14:tracePt t="127352" x="1739900" y="3619500"/>
          <p14:tracePt t="127369" x="1708150" y="3613150"/>
          <p14:tracePt t="127386" x="1689100" y="3594100"/>
          <p14:tracePt t="127429" x="1682750" y="3594100"/>
          <p14:tracePt t="127589" x="1682750" y="3587750"/>
          <p14:tracePt t="127614" x="1701800" y="3587750"/>
          <p14:tracePt t="127621" x="1708150" y="3587750"/>
          <p14:tracePt t="127636" x="1714500" y="3587750"/>
          <p14:tracePt t="127653" x="1784350" y="3587750"/>
          <p14:tracePt t="127669" x="1841500" y="3581400"/>
          <p14:tracePt t="127686" x="1898650" y="3581400"/>
          <p14:tracePt t="127703" x="1943100" y="3581400"/>
          <p14:tracePt t="127719" x="1993900" y="3581400"/>
          <p14:tracePt t="127736" x="2044700" y="3600450"/>
          <p14:tracePt t="127752" x="2101850" y="3619500"/>
          <p14:tracePt t="127769" x="2127250" y="3638550"/>
          <p14:tracePt t="127786" x="2133600" y="3644900"/>
          <p14:tracePt t="127802" x="2146300" y="3644900"/>
          <p14:tracePt t="127819" x="2152650" y="3651250"/>
          <p14:tracePt t="128485" x="2178050" y="3651250"/>
          <p14:tracePt t="128493" x="2228850" y="3651250"/>
          <p14:tracePt t="128503" x="2305050" y="3651250"/>
          <p14:tracePt t="128520" x="2444750" y="3663950"/>
          <p14:tracePt t="128537" x="2673350" y="3702050"/>
          <p14:tracePt t="128553" x="2921000" y="3733800"/>
          <p14:tracePt t="128569" x="3117850" y="3771900"/>
          <p14:tracePt t="128586" x="3333750" y="3797300"/>
          <p14:tracePt t="128603" x="3511550" y="3835400"/>
          <p14:tracePt t="128619" x="3670300" y="3848100"/>
          <p14:tracePt t="128636" x="3797300" y="3860800"/>
          <p14:tracePt t="128653" x="3975100" y="3917950"/>
          <p14:tracePt t="128669" x="4076700" y="3956050"/>
          <p14:tracePt t="128686" x="4159250" y="3994150"/>
          <p14:tracePt t="128703" x="4235450" y="4019550"/>
          <p14:tracePt t="128719" x="4305300" y="4044950"/>
          <p14:tracePt t="128736" x="4362450" y="4057650"/>
          <p14:tracePt t="128753" x="4406900" y="4064000"/>
          <p14:tracePt t="128770" x="4470400" y="4064000"/>
          <p14:tracePt t="128786" x="4527550" y="4064000"/>
          <p14:tracePt t="128803" x="4597400" y="4064000"/>
          <p14:tracePt t="128819" x="4686300" y="4064000"/>
          <p14:tracePt t="128836" x="4743450" y="4064000"/>
          <p14:tracePt t="128837" x="4768850" y="4064000"/>
          <p14:tracePt t="128853" x="4775200" y="4064000"/>
          <p14:tracePt t="128941" x="4794250" y="4076700"/>
          <p14:tracePt t="128989" x="4794250" y="4083050"/>
          <p14:tracePt t="128997" x="4794250" y="4089400"/>
          <p14:tracePt t="129005" x="4794250" y="4095750"/>
          <p14:tracePt t="129021" x="4775200" y="4114800"/>
          <p14:tracePt t="129036" x="4768850" y="4121150"/>
          <p14:tracePt t="129053" x="4756150" y="4140200"/>
          <p14:tracePt t="129069" x="4743450" y="4146550"/>
          <p14:tracePt t="129086" x="4737100" y="4152900"/>
          <p14:tracePt t="129103" x="4724400" y="4165600"/>
          <p14:tracePt t="129125" x="4705350" y="4165600"/>
          <p14:tracePt t="129136" x="4699000" y="4165600"/>
          <p14:tracePt t="129153" x="4692650" y="4165600"/>
          <p14:tracePt t="129169" x="4667250" y="4165600"/>
          <p14:tracePt t="129186" x="4654550" y="4165600"/>
          <p14:tracePt t="129203" x="4622800" y="4165600"/>
          <p14:tracePt t="129220" x="4565650" y="4152900"/>
          <p14:tracePt t="129236" x="4514850" y="4146550"/>
          <p14:tracePt t="129237" x="4502150" y="4133850"/>
          <p14:tracePt t="129253" x="4483100" y="4121150"/>
          <p14:tracePt t="129285" x="4476750" y="4114800"/>
          <p14:tracePt t="129365" x="4489450" y="4108450"/>
          <p14:tracePt t="129389" x="4495800" y="4108450"/>
          <p14:tracePt t="129405" x="4508500" y="4108450"/>
          <p14:tracePt t="129413" x="4521200" y="4108450"/>
          <p14:tracePt t="129421" x="4527550" y="4108450"/>
          <p14:tracePt t="129445" x="4533900" y="4108450"/>
          <p14:tracePt t="129453" x="4540250" y="4114800"/>
          <p14:tracePt t="129470" x="4552950" y="4127500"/>
          <p14:tracePt t="129509" x="4565650" y="4133850"/>
          <p14:tracePt t="129534" x="4572000" y="4133850"/>
          <p14:tracePt t="129549" x="4584700" y="4133850"/>
          <p14:tracePt t="129557" x="4591050" y="4146550"/>
          <p14:tracePt t="129573" x="4597400" y="4146550"/>
          <p14:tracePt t="129589" x="4610100" y="4146550"/>
          <p14:tracePt t="129605" x="4622800" y="4140200"/>
          <p14:tracePt t="129782" x="4622800" y="4133850"/>
          <p14:tracePt t="129798" x="4616450" y="4127500"/>
          <p14:tracePt t="129822" x="4610100" y="4127500"/>
          <p14:tracePt t="129837" x="4603750" y="4127500"/>
          <p14:tracePt t="129861" x="4591050" y="4121150"/>
          <p14:tracePt t="129893" x="4584700" y="4114800"/>
          <p14:tracePt t="129925" x="4584700" y="4095750"/>
          <p14:tracePt t="129941" x="4597400" y="4076700"/>
          <p14:tracePt t="130085" x="4597400" y="4070350"/>
          <p14:tracePt t="130926" x="4597400" y="4076700"/>
          <p14:tracePt t="130942" x="4591050" y="4076700"/>
          <p14:tracePt t="130950" x="4591050" y="4064000"/>
          <p14:tracePt t="130958" x="4591050" y="4044950"/>
          <p14:tracePt t="130970" x="4578350" y="4025900"/>
          <p14:tracePt t="130987" x="4559300" y="3968750"/>
          <p14:tracePt t="131003" x="4552950" y="3911600"/>
          <p14:tracePt t="131020" x="4540250" y="3867150"/>
          <p14:tracePt t="131037" x="4533900" y="3816350"/>
          <p14:tracePt t="131053" x="4502150" y="3714750"/>
          <p14:tracePt t="131070" x="4483100" y="3657600"/>
          <p14:tracePt t="131086" x="4483100" y="3600450"/>
          <p14:tracePt t="131103" x="4464050" y="3543300"/>
          <p14:tracePt t="131120" x="4451350" y="3486150"/>
          <p14:tracePt t="131137" x="4432300" y="3416300"/>
          <p14:tracePt t="131153" x="4413250" y="3371850"/>
          <p14:tracePt t="131170" x="4406900" y="3276600"/>
          <p14:tracePt t="131187" x="4394200" y="3213100"/>
          <p14:tracePt t="131204" x="4362450" y="3130550"/>
          <p14:tracePt t="131220" x="4343400" y="3054350"/>
          <p14:tracePt t="131237" x="4337050" y="2971800"/>
          <p14:tracePt t="131254" x="4292600" y="2876550"/>
          <p14:tracePt t="131270" x="4260850" y="2794000"/>
          <p14:tracePt t="131287" x="4254500" y="2736850"/>
          <p14:tracePt t="131303" x="4241800" y="2692400"/>
          <p14:tracePt t="131320" x="4235450" y="2635250"/>
          <p14:tracePt t="131337" x="4203700" y="2590800"/>
          <p14:tracePt t="131353" x="4184650" y="2520950"/>
          <p14:tracePt t="131370" x="4165600" y="2451100"/>
          <p14:tracePt t="131387" x="4165600" y="2387600"/>
          <p14:tracePt t="131403" x="4159250" y="2305050"/>
          <p14:tracePt t="131421" x="4146550" y="2241550"/>
          <p14:tracePt t="131438" x="4140200" y="2133600"/>
          <p14:tracePt t="131454" x="4114800" y="2051050"/>
          <p14:tracePt t="131470" x="4108450" y="1993900"/>
          <p14:tracePt t="131487" x="4095750" y="1936750"/>
          <p14:tracePt t="131503" x="4089400" y="1866900"/>
          <p14:tracePt t="131520" x="4089400" y="1847850"/>
          <p14:tracePt t="131537" x="4089400" y="1803400"/>
          <p14:tracePt t="131553" x="4070350" y="1765300"/>
          <p14:tracePt t="131570" x="4070350" y="1733550"/>
          <p14:tracePt t="131587" x="4070350" y="1727200"/>
          <p14:tracePt t="131603" x="4064000" y="1720850"/>
          <p14:tracePt t="131622" x="4064000" y="1701800"/>
          <p14:tracePt t="131638" x="4064000" y="1695450"/>
          <p14:tracePt t="131654" x="4064000" y="1682750"/>
          <p14:tracePt t="131671" x="4064000" y="1663700"/>
          <p14:tracePt t="131687" x="4064000" y="1657350"/>
          <p14:tracePt t="131710" x="4064000" y="1651000"/>
          <p14:tracePt t="132070" x="4064000" y="1663700"/>
          <p14:tracePt t="132078" x="4064000" y="1701800"/>
          <p14:tracePt t="132087" x="4038600" y="1752600"/>
          <p14:tracePt t="132104" x="4006850" y="1905000"/>
          <p14:tracePt t="132120" x="3994150" y="2063750"/>
          <p14:tracePt t="132137" x="3981450" y="2241550"/>
          <p14:tracePt t="132154" x="3981450" y="2362200"/>
          <p14:tracePt t="132170" x="3981450" y="2470150"/>
          <p14:tracePt t="132187" x="4006850" y="2540000"/>
          <p14:tracePt t="132204" x="4032250" y="2609850"/>
          <p14:tracePt t="132220" x="4076700" y="2679700"/>
          <p14:tracePt t="132237" x="4108450" y="2781300"/>
          <p14:tracePt t="132254" x="4165600" y="2914650"/>
          <p14:tracePt t="132270" x="4184650" y="2990850"/>
          <p14:tracePt t="132287" x="4203700" y="3067050"/>
          <p14:tracePt t="132304" x="4222750" y="3149600"/>
          <p14:tracePt t="132320" x="4235450" y="3187700"/>
          <p14:tracePt t="132337" x="4241800" y="3206750"/>
          <p14:tracePt t="132354" x="4260850" y="3244850"/>
          <p14:tracePt t="132370" x="4267200" y="3244850"/>
          <p14:tracePt t="132387" x="4273550" y="3244850"/>
          <p14:tracePt t="132404" x="4311650" y="3244850"/>
          <p14:tracePt t="132420" x="4343400" y="3244850"/>
          <p14:tracePt t="132437" x="4375150" y="3232150"/>
          <p14:tracePt t="132438" x="4381500" y="3225800"/>
          <p14:tracePt t="132454" x="4413250" y="3194050"/>
          <p14:tracePt t="132471" x="4425950" y="3187700"/>
          <p14:tracePt t="132487" x="4438650" y="3175000"/>
          <p14:tracePt t="132504" x="4445000" y="3168650"/>
          <p14:tracePt t="132520" x="4445000" y="3162300"/>
          <p14:tracePt t="132537" x="4451350" y="3149600"/>
          <p14:tracePt t="132638" x="4464050" y="3155950"/>
          <p14:tracePt t="132710" x="4457700" y="3162300"/>
          <p14:tracePt t="132830" x="4451350" y="3162300"/>
          <p14:tracePt t="132862" x="4425950" y="3155950"/>
          <p14:tracePt t="132886" x="4419600" y="3155950"/>
          <p14:tracePt t="132894" x="4413250" y="3155950"/>
          <p14:tracePt t="132904" x="4400550" y="3155950"/>
          <p14:tracePt t="132920" x="4375150" y="3155950"/>
          <p14:tracePt t="132937" x="4337050" y="3149600"/>
          <p14:tracePt t="132954" x="4298950" y="3149600"/>
          <p14:tracePt t="132970" x="4267200" y="3143250"/>
          <p14:tracePt t="132987" x="4222750" y="3143250"/>
          <p14:tracePt t="133004" x="4165600" y="3130550"/>
          <p14:tracePt t="133020" x="4133850" y="3130550"/>
          <p14:tracePt t="133037" x="4089400" y="3130550"/>
          <p14:tracePt t="133054" x="4038600" y="3130550"/>
          <p14:tracePt t="133070" x="4000500" y="3117850"/>
          <p14:tracePt t="133087" x="3962400" y="3117850"/>
          <p14:tracePt t="133104" x="3930650" y="3117850"/>
          <p14:tracePt t="133120" x="3905250" y="3117850"/>
          <p14:tracePt t="133138" x="3860800" y="3117850"/>
          <p14:tracePt t="133154" x="3835400" y="3117850"/>
          <p14:tracePt t="133170" x="3790950" y="3117850"/>
          <p14:tracePt t="133187" x="3771900" y="3136900"/>
          <p14:tracePt t="133204" x="3733800" y="3162300"/>
          <p14:tracePt t="133220" x="3721100" y="3168650"/>
          <p14:tracePt t="133237" x="3695700" y="3187700"/>
          <p14:tracePt t="133254" x="3663950" y="3206750"/>
          <p14:tracePt t="133270" x="3651250" y="3232150"/>
          <p14:tracePt t="133287" x="3625850" y="3257550"/>
          <p14:tracePt t="133304" x="3606800" y="3282950"/>
          <p14:tracePt t="133321" x="3575050" y="3327400"/>
          <p14:tracePt t="133337" x="3543300" y="3371850"/>
          <p14:tracePt t="133354" x="3530600" y="3403600"/>
          <p14:tracePt t="133371" x="3498850" y="3454400"/>
          <p14:tracePt t="133388" x="3486150" y="3486150"/>
          <p14:tracePt t="133404" x="3473450" y="3530600"/>
          <p14:tracePt t="133421" x="3454400" y="3549650"/>
          <p14:tracePt t="133437" x="3441700" y="3581400"/>
          <p14:tracePt t="133438" x="3441700" y="3594100"/>
          <p14:tracePt t="133454" x="3429000" y="3625850"/>
          <p14:tracePt t="133471" x="3409950" y="3644900"/>
          <p14:tracePt t="133487" x="3403600" y="3663950"/>
          <p14:tracePt t="133504" x="3403600" y="3676650"/>
          <p14:tracePt t="133521" x="3397250" y="3695700"/>
          <p14:tracePt t="133537" x="3390900" y="3702050"/>
          <p14:tracePt t="133554" x="3390900" y="3721100"/>
          <p14:tracePt t="133570" x="3371850" y="3733800"/>
          <p14:tracePt t="133587" x="3365500" y="3752850"/>
          <p14:tracePt t="133604" x="3365500" y="3759200"/>
          <p14:tracePt t="133621" x="3365500" y="3784600"/>
          <p14:tracePt t="133637" x="3359150" y="3797300"/>
          <p14:tracePt t="133654" x="3346450" y="3822700"/>
          <p14:tracePt t="133670" x="3346450" y="3829050"/>
          <p14:tracePt t="133687" x="3333750" y="3854450"/>
          <p14:tracePt t="133704" x="3333750" y="3867150"/>
          <p14:tracePt t="133721" x="3327400" y="3892550"/>
          <p14:tracePt t="133737" x="3327400" y="3898900"/>
          <p14:tracePt t="133754" x="3314700" y="3911600"/>
          <p14:tracePt t="133790" x="3314700" y="3930650"/>
          <p14:tracePt t="133798" x="3314700" y="3937000"/>
          <p14:tracePt t="133822" x="3314700" y="3943350"/>
          <p14:tracePt t="133839" x="3308350" y="3949700"/>
          <p14:tracePt t="134254" x="3308350" y="3943350"/>
          <p14:tracePt t="134262" x="3308350" y="3937000"/>
          <p14:tracePt t="134271" x="3308350" y="3930650"/>
          <p14:tracePt t="134287" x="3321050" y="3886200"/>
          <p14:tracePt t="134304" x="3346450" y="3835400"/>
          <p14:tracePt t="134321" x="3378200" y="3803650"/>
          <p14:tracePt t="134338" x="3403600" y="3752850"/>
          <p14:tracePt t="134355" x="3422650" y="3714750"/>
          <p14:tracePt t="134371" x="3441700" y="3676650"/>
          <p14:tracePt t="134387" x="3448050" y="3638550"/>
          <p14:tracePt t="134405" x="3467100" y="3619500"/>
          <p14:tracePt t="134421" x="3479800" y="3594100"/>
          <p14:tracePt t="134438" x="3492500" y="3581400"/>
          <p14:tracePt t="134454" x="3517900" y="3556000"/>
          <p14:tracePt t="134471" x="3530600" y="3543300"/>
          <p14:tracePt t="134487" x="3543300" y="3530600"/>
          <p14:tracePt t="134504" x="3562350" y="3505200"/>
          <p14:tracePt t="134521" x="3575050" y="3492500"/>
          <p14:tracePt t="134537" x="3600450" y="3467100"/>
          <p14:tracePt t="134554" x="3625850" y="3441700"/>
          <p14:tracePt t="134571" x="3644900" y="3422650"/>
          <p14:tracePt t="134588" x="3689350" y="3371850"/>
          <p14:tracePt t="134604" x="3727450" y="3346450"/>
          <p14:tracePt t="134621" x="3765550" y="3308350"/>
          <p14:tracePt t="134638" x="3822700" y="3270250"/>
          <p14:tracePt t="134655" x="3873500" y="3244850"/>
          <p14:tracePt t="134671" x="3911600" y="3225800"/>
          <p14:tracePt t="134687" x="3937000" y="3219450"/>
          <p14:tracePt t="134704" x="3962400" y="3194050"/>
          <p14:tracePt t="134721" x="3987800" y="3175000"/>
          <p14:tracePt t="134737" x="4013200" y="3168650"/>
          <p14:tracePt t="134754" x="4038600" y="3143250"/>
          <p14:tracePt t="134771" x="4057650" y="3130550"/>
          <p14:tracePt t="134787" x="4064000" y="3130550"/>
          <p14:tracePt t="134804" x="4089400" y="3105150"/>
          <p14:tracePt t="134823" x="4108450" y="3098800"/>
          <p14:tracePt t="134838" x="4114800" y="3098800"/>
          <p14:tracePt t="134854" x="4146550" y="3079750"/>
          <p14:tracePt t="134871" x="4159250" y="3067050"/>
          <p14:tracePt t="134888" x="4165600" y="3060700"/>
          <p14:tracePt t="134991" x="4184650" y="3060700"/>
          <p14:tracePt t="135023" x="4191000" y="3060700"/>
          <p14:tracePt t="135055" x="4197350" y="3060700"/>
          <p14:tracePt t="135079" x="4203700" y="3060700"/>
          <p14:tracePt t="135087" x="4210050" y="3060700"/>
          <p14:tracePt t="135127" x="4210050" y="3073400"/>
          <p14:tracePt t="135167" x="4210050" y="3079750"/>
          <p14:tracePt t="135375" x="4210050" y="3086100"/>
          <p14:tracePt t="135383" x="4210050" y="3098800"/>
          <p14:tracePt t="135391" x="4210050" y="3117850"/>
          <p14:tracePt t="135404" x="4191000" y="3149600"/>
          <p14:tracePt t="135421" x="4159250" y="3206750"/>
          <p14:tracePt t="135438" x="4102100" y="3308350"/>
          <p14:tracePt t="135455" x="3994150" y="3492500"/>
          <p14:tracePt t="135471" x="3943350" y="3625850"/>
          <p14:tracePt t="135488" x="3924300" y="3740150"/>
          <p14:tracePt t="135504" x="3924300" y="3879850"/>
          <p14:tracePt t="135521" x="3924300" y="4006850"/>
          <p14:tracePt t="135538" x="3949700" y="4102100"/>
          <p14:tracePt t="135555" x="3956050" y="4152900"/>
          <p14:tracePt t="135571" x="3968750" y="4184650"/>
          <p14:tracePt t="135588" x="3975100" y="4210050"/>
          <p14:tracePt t="135604" x="3987800" y="4222750"/>
          <p14:tracePt t="135621" x="4006850" y="4241800"/>
          <p14:tracePt t="135639" x="4019550" y="4241800"/>
          <p14:tracePt t="135654" x="4038600" y="4248150"/>
          <p14:tracePt t="135671" x="4051300" y="4260850"/>
          <p14:tracePt t="135688" x="4089400" y="4279900"/>
          <p14:tracePt t="135704" x="4133850" y="4318000"/>
          <p14:tracePt t="135721" x="4184650" y="4343400"/>
          <p14:tracePt t="135738" x="4210050" y="4381500"/>
          <p14:tracePt t="135754" x="4235450" y="4432300"/>
          <p14:tracePt t="135771" x="4267200" y="4476750"/>
          <p14:tracePt t="135788" x="4286250" y="4521200"/>
          <p14:tracePt t="135805" x="4305300" y="4572000"/>
          <p14:tracePt t="135821" x="4311650" y="4584700"/>
          <p14:tracePt t="135838" x="4311650" y="4616450"/>
          <p14:tracePt t="135854" x="4311650" y="4635500"/>
          <p14:tracePt t="135871" x="4298950" y="4648200"/>
          <p14:tracePt t="135888" x="4273550" y="4660900"/>
          <p14:tracePt t="135904" x="4222750" y="4660900"/>
          <p14:tracePt t="135921" x="4140200" y="4660900"/>
          <p14:tracePt t="135938" x="4064000" y="4660900"/>
          <p14:tracePt t="135954" x="3898900" y="4641850"/>
          <p14:tracePt t="135971" x="3714750" y="4578350"/>
          <p14:tracePt t="135988" x="3498850" y="4495800"/>
          <p14:tracePt t="136004" x="3276600" y="4381500"/>
          <p14:tracePt t="136021" x="3022600" y="4286250"/>
          <p14:tracePt t="136038" x="2819400" y="4191000"/>
          <p14:tracePt t="136055" x="2622550" y="4051300"/>
          <p14:tracePt t="136071" x="2546350" y="4000500"/>
          <p14:tracePt t="136088" x="2489200" y="3949700"/>
          <p14:tracePt t="136104" x="2451100" y="3911600"/>
          <p14:tracePt t="136121" x="2444750" y="3905250"/>
          <p14:tracePt t="136138" x="2419350" y="3898900"/>
          <p14:tracePt t="136167" x="2413000" y="3892550"/>
          <p14:tracePt t="136215" x="2393950" y="3873500"/>
          <p14:tracePt t="136223" x="2387600" y="3867150"/>
          <p14:tracePt t="136238" x="2381250" y="3860800"/>
          <p14:tracePt t="136255" x="2317750" y="3822700"/>
          <p14:tracePt t="136271" x="2292350" y="3803650"/>
          <p14:tracePt t="136288" x="2241550" y="3765550"/>
          <p14:tracePt t="136399" x="2235200" y="3765550"/>
          <p14:tracePt t="136407" x="2228850" y="3765550"/>
          <p14:tracePt t="136421" x="2222500" y="3771900"/>
          <p14:tracePt t="136487" x="2216150" y="3771900"/>
          <p14:tracePt t="136511" x="2216150" y="3765550"/>
          <p14:tracePt t="136631" x="2222500" y="3784600"/>
          <p14:tracePt t="136639" x="2228850" y="3790950"/>
          <p14:tracePt t="136655" x="2286000" y="3829050"/>
          <p14:tracePt t="136671" x="2362200" y="3879850"/>
          <p14:tracePt t="136688" x="2546350" y="3930650"/>
          <p14:tracePt t="136705" x="2755900" y="3949700"/>
          <p14:tracePt t="136721" x="3048000" y="3962400"/>
          <p14:tracePt t="136738" x="3308350" y="3962400"/>
          <p14:tracePt t="136755" x="3498850" y="3962400"/>
          <p14:tracePt t="136771" x="3676650" y="3962400"/>
          <p14:tracePt t="136788" x="3778250" y="3956050"/>
          <p14:tracePt t="136805" x="3879850" y="3924300"/>
          <p14:tracePt t="136821" x="3981450" y="3892550"/>
          <p14:tracePt t="136839" x="4121150" y="3835400"/>
          <p14:tracePt t="136855" x="4203700" y="3822700"/>
          <p14:tracePt t="136871" x="4248150" y="3822700"/>
          <p14:tracePt t="136888" x="4267200" y="3822700"/>
          <p14:tracePt t="136905" x="4311650" y="3829050"/>
          <p14:tracePt t="136922" x="4349750" y="3848100"/>
          <p14:tracePt t="136938" x="4394200" y="3867150"/>
          <p14:tracePt t="136955" x="4413250" y="3892550"/>
          <p14:tracePt t="136971" x="4445000" y="3937000"/>
          <p14:tracePt t="136988" x="4483100" y="4000500"/>
          <p14:tracePt t="137005" x="4502150" y="4032250"/>
          <p14:tracePt t="137021" x="4508500" y="4102100"/>
          <p14:tracePt t="137038" x="4527550" y="4146550"/>
          <p14:tracePt t="137055" x="4546600" y="4210050"/>
          <p14:tracePt t="137071" x="4552950" y="4235450"/>
          <p14:tracePt t="137088" x="4552950" y="4248150"/>
          <p14:tracePt t="137104" x="4552950" y="4254500"/>
          <p14:tracePt t="137121" x="4572000" y="4273550"/>
          <p14:tracePt t="137138" x="4578350" y="4286250"/>
          <p14:tracePt t="137155" x="4584700" y="4292600"/>
          <p14:tracePt t="137288" x="4591050" y="4292600"/>
          <p14:tracePt t="137295" x="4591050" y="4286250"/>
          <p14:tracePt t="137305" x="4591050" y="4273550"/>
          <p14:tracePt t="137321" x="4591050" y="4229100"/>
          <p14:tracePt t="137339" x="4603750" y="4184650"/>
          <p14:tracePt t="137355" x="4610100" y="4159250"/>
          <p14:tracePt t="137371" x="4616450" y="4152900"/>
          <p14:tracePt t="137388" x="4616450" y="4146550"/>
          <p14:tracePt t="137415" x="4616450" y="4127500"/>
          <p14:tracePt t="137607" x="4616450" y="4108450"/>
          <p14:tracePt t="137631" x="4616450" y="4102100"/>
          <p14:tracePt t="137647" x="4616450" y="4089400"/>
          <p14:tracePt t="137664" x="4616450" y="4083050"/>
          <p14:tracePt t="137703" x="4616450" y="4070350"/>
          <p14:tracePt t="138600" x="4616450" y="4064000"/>
          <p14:tracePt t="138622" x="4610100" y="4076700"/>
          <p14:tracePt t="138638" x="4610100" y="4083050"/>
          <p14:tracePt t="138655" x="4603750" y="4102100"/>
          <p14:tracePt t="138672" x="4591050" y="4114800"/>
          <p14:tracePt t="138688" x="4572000" y="4133850"/>
          <p14:tracePt t="138705" x="4559300" y="4159250"/>
          <p14:tracePt t="138722" x="4552950" y="4165600"/>
          <p14:tracePt t="138738" x="4527550" y="4210050"/>
          <p14:tracePt t="138755" x="4508500" y="4254500"/>
          <p14:tracePt t="138772" x="4483100" y="4311650"/>
          <p14:tracePt t="138788" x="4464050" y="4368800"/>
          <p14:tracePt t="138805" x="4406900" y="4457700"/>
          <p14:tracePt t="138822" x="4368800" y="4546600"/>
          <p14:tracePt t="138838" x="4298950" y="4635500"/>
          <p14:tracePt t="138855" x="4191000" y="4787900"/>
          <p14:tracePt t="138872" x="4121150" y="4889500"/>
          <p14:tracePt t="138888" x="4025900" y="4984750"/>
          <p14:tracePt t="138905" x="3962400" y="5060950"/>
          <p14:tracePt t="138922" x="3917950" y="5118100"/>
          <p14:tracePt t="138938" x="3879850" y="5162550"/>
          <p14:tracePt t="138955" x="3848100" y="5226050"/>
          <p14:tracePt t="138972" x="3810000" y="5257800"/>
          <p14:tracePt t="138988" x="3784600" y="5308600"/>
          <p14:tracePt t="139005" x="3746500" y="5353050"/>
          <p14:tracePt t="139022" x="3695700" y="5416550"/>
          <p14:tracePt t="139038" x="3644900" y="5473700"/>
          <p14:tracePt t="139055" x="3575050" y="5568950"/>
          <p14:tracePt t="139072" x="3524250" y="5626100"/>
          <p14:tracePt t="139088" x="3486150" y="5676900"/>
          <p14:tracePt t="139105" x="3435350" y="5734050"/>
          <p14:tracePt t="139122" x="3409950" y="5759450"/>
          <p14:tracePt t="139138" x="3378200" y="5784850"/>
          <p14:tracePt t="139155" x="3340100" y="5816600"/>
          <p14:tracePt t="139172" x="3302000" y="5842000"/>
          <p14:tracePt t="139188" x="3276600" y="5861050"/>
          <p14:tracePt t="139205" x="3251200" y="5886450"/>
          <p14:tracePt t="139222" x="3225800" y="5892800"/>
          <p14:tracePt t="139239" x="3187700" y="5918200"/>
          <p14:tracePt t="139255" x="3168650" y="5930900"/>
          <p14:tracePt t="139272" x="3155950" y="5943600"/>
          <p14:tracePt t="139288" x="3130550" y="5949950"/>
          <p14:tracePt t="139305" x="3124200" y="5956300"/>
          <p14:tracePt t="139322" x="3098800" y="5975350"/>
          <p14:tracePt t="139338" x="3092450" y="5981700"/>
          <p14:tracePt t="139355" x="3054350" y="6007100"/>
          <p14:tracePt t="139372" x="3048000" y="6013450"/>
          <p14:tracePt t="139389" x="3035300" y="6019800"/>
          <p14:tracePt t="139405" x="3028950" y="6019800"/>
          <p14:tracePt t="139422" x="3003550" y="6038850"/>
          <p14:tracePt t="139439" x="2997200" y="6038850"/>
          <p14:tracePt t="139455" x="2978150" y="6045200"/>
          <p14:tracePt t="139736" x="2971800" y="6045200"/>
          <p14:tracePt t="139752" x="2971800" y="6038850"/>
          <p14:tracePt t="139760" x="2971800" y="6026150"/>
          <p14:tracePt t="139772" x="2971800" y="6013450"/>
          <p14:tracePt t="139789" x="2971800" y="6000750"/>
          <p14:tracePt t="139805" x="2971800" y="5988050"/>
          <p14:tracePt t="139822" x="2978150" y="5981700"/>
          <p14:tracePt t="139839" x="2984500" y="5969000"/>
          <p14:tracePt t="139855" x="2997200" y="5962650"/>
          <p14:tracePt t="139888" x="3003550" y="5949950"/>
          <p14:tracePt t="139944" x="3009900" y="5949950"/>
          <p14:tracePt t="142457" x="3016250" y="5943600"/>
          <p14:tracePt t="143545" x="3016250" y="5937250"/>
          <p14:tracePt t="143553" x="3016250" y="5930900"/>
          <p14:tracePt t="143561" x="3016250" y="5911850"/>
          <p14:tracePt t="143577" x="3016250" y="5886450"/>
          <p14:tracePt t="143590" x="3003550" y="5880100"/>
          <p14:tracePt t="143606" x="2984500" y="5854700"/>
          <p14:tracePt t="143623" x="2965450" y="5810250"/>
          <p14:tracePt t="143640" x="2933700" y="5772150"/>
          <p14:tracePt t="143640" x="2927350" y="5765800"/>
          <p14:tracePt t="143657" x="2895600" y="5721350"/>
          <p14:tracePt t="143673" x="2863850" y="5670550"/>
          <p14:tracePt t="143690" x="2825750" y="5626100"/>
          <p14:tracePt t="143706" x="2787650" y="5575300"/>
          <p14:tracePt t="143723" x="2768600" y="5530850"/>
          <p14:tracePt t="143740" x="2730500" y="5473700"/>
          <p14:tracePt t="143756" x="2698750" y="5410200"/>
          <p14:tracePt t="143773" x="2686050" y="5378450"/>
          <p14:tracePt t="143790" x="2641600" y="5321300"/>
          <p14:tracePt t="143806" x="2628900" y="5276850"/>
          <p14:tracePt t="143823" x="2597150" y="5213350"/>
          <p14:tracePt t="143840" x="2590800" y="5168900"/>
          <p14:tracePt t="143857" x="2552700" y="5092700"/>
          <p14:tracePt t="143873" x="2533650" y="5048250"/>
          <p14:tracePt t="143890" x="2514600" y="5003800"/>
          <p14:tracePt t="143906" x="2495550" y="4927600"/>
          <p14:tracePt t="143923" x="2482850" y="4895850"/>
          <p14:tracePt t="143940" x="2463800" y="4838700"/>
          <p14:tracePt t="143956" x="2451100" y="4781550"/>
          <p14:tracePt t="143973" x="2444750" y="4737100"/>
          <p14:tracePt t="143990" x="2425700" y="4679950"/>
          <p14:tracePt t="144006" x="2406650" y="4622800"/>
          <p14:tracePt t="144023" x="2393950" y="4578350"/>
          <p14:tracePt t="144040" x="2368550" y="4508500"/>
          <p14:tracePt t="144057" x="2349500" y="4425950"/>
          <p14:tracePt t="144073" x="2336800" y="4381500"/>
          <p14:tracePt t="144090" x="2317750" y="4330700"/>
          <p14:tracePt t="144107" x="2311400" y="4267200"/>
          <p14:tracePt t="144123" x="2311400" y="4229100"/>
          <p14:tracePt t="144140" x="2298700" y="4171950"/>
          <p14:tracePt t="144156" x="2298700" y="4127500"/>
          <p14:tracePt t="144173" x="2292350" y="4095750"/>
          <p14:tracePt t="144190" x="2292350" y="4044950"/>
          <p14:tracePt t="144206" x="2273300" y="3994150"/>
          <p14:tracePt t="144223" x="2266950" y="3930650"/>
          <p14:tracePt t="144240" x="2266950" y="3873500"/>
          <p14:tracePt t="144257" x="2254250" y="3810000"/>
          <p14:tracePt t="144273" x="2247900" y="3778250"/>
          <p14:tracePt t="144290" x="2247900" y="3733800"/>
          <p14:tracePt t="144306" x="2247900" y="3727450"/>
          <p14:tracePt t="144323" x="2247900" y="3708400"/>
          <p14:tracePt t="145297" x="2247900" y="3714750"/>
          <p14:tracePt t="145305" x="2247900" y="3740150"/>
          <p14:tracePt t="145313" x="2266950" y="3765550"/>
          <p14:tracePt t="145323" x="2324100" y="3790950"/>
          <p14:tracePt t="145340" x="2520950" y="3829050"/>
          <p14:tracePt t="145357" x="2908300" y="3854450"/>
          <p14:tracePt t="145373" x="3651250" y="3854450"/>
          <p14:tracePt t="145390" x="4654550" y="3816350"/>
          <p14:tracePt t="145407" x="5505450" y="3689350"/>
          <p14:tracePt t="145423" x="5943600" y="3689350"/>
          <p14:tracePt t="145440" x="6153150" y="3657600"/>
          <p14:tracePt t="145457" x="6242050" y="3657600"/>
          <p14:tracePt t="145473" x="6254750" y="3657600"/>
          <p14:tracePt t="145490" x="6280150" y="3657600"/>
          <p14:tracePt t="145507" x="6324600" y="3657600"/>
          <p14:tracePt t="145523" x="6381750" y="3632200"/>
          <p14:tracePt t="145540" x="6502400" y="3568700"/>
          <p14:tracePt t="145557" x="6635750" y="3524250"/>
          <p14:tracePt t="145573" x="6819900" y="3454400"/>
          <p14:tracePt t="145590" x="7035800" y="3403600"/>
          <p14:tracePt t="145607" x="7321550" y="3314700"/>
          <p14:tracePt t="145623" x="7620000" y="3232150"/>
          <p14:tracePt t="145640" x="8083550" y="3162300"/>
          <p14:tracePt t="145657" x="8966200" y="3016250"/>
          <p14:tracePt t="146940" x="8870950" y="4203700"/>
          <p14:tracePt t="146957" x="8420100" y="4381500"/>
          <p14:tracePt t="146974" x="7874000" y="4489450"/>
          <p14:tracePt t="146990" x="7207250" y="4565650"/>
          <p14:tracePt t="147007" x="6527800" y="4565650"/>
          <p14:tracePt t="147024" x="6083300" y="4540250"/>
          <p14:tracePt t="147040" x="5829300" y="4457700"/>
          <p14:tracePt t="147041" x="5721350" y="4387850"/>
          <p14:tracePt t="147058" x="5575300" y="4241800"/>
          <p14:tracePt t="147074" x="5454650" y="4083050"/>
          <p14:tracePt t="147090" x="5378450" y="3949700"/>
          <p14:tracePt t="147107" x="5302250" y="3797300"/>
          <p14:tracePt t="147124" x="5257800" y="3708400"/>
          <p14:tracePt t="147140" x="5238750" y="3562350"/>
          <p14:tracePt t="147157" x="5238750" y="3422650"/>
          <p14:tracePt t="147174" x="5238750" y="3282950"/>
          <p14:tracePt t="147190" x="5270500" y="3130550"/>
          <p14:tracePt t="147207" x="5340350" y="3009900"/>
          <p14:tracePt t="147224" x="5422900" y="2921000"/>
          <p14:tracePt t="147240" x="5448300" y="2882900"/>
          <p14:tracePt t="147257" x="5492750" y="2832100"/>
          <p14:tracePt t="147274" x="5499100" y="2819400"/>
          <p14:tracePt t="147291" x="5505450" y="2800350"/>
          <p14:tracePt t="147307" x="5518150" y="2794000"/>
          <p14:tracePt t="147329" x="5518150" y="2787650"/>
          <p14:tracePt t="147345" x="5518150" y="2781300"/>
          <p14:tracePt t="147357" x="5518150" y="2762250"/>
          <p14:tracePt t="147374" x="5505450" y="2730500"/>
          <p14:tracePt t="147390" x="5486400" y="2698750"/>
          <p14:tracePt t="147407" x="5448300" y="2647950"/>
          <p14:tracePt t="147424" x="5391150" y="2616200"/>
          <p14:tracePt t="147441" x="5289550" y="2578100"/>
          <p14:tracePt t="147457" x="5105400" y="2527300"/>
          <p14:tracePt t="147474" x="4978400" y="2514600"/>
          <p14:tracePt t="147490" x="4883150" y="2508250"/>
          <p14:tracePt t="147507" x="4813300" y="2482850"/>
          <p14:tracePt t="147524" x="4756150" y="2463800"/>
          <p14:tracePt t="147541" x="4718050" y="2438400"/>
          <p14:tracePt t="147557" x="4692650" y="2406650"/>
          <p14:tracePt t="147574" x="4673600" y="2362200"/>
          <p14:tracePt t="147590" x="4667250" y="2336800"/>
          <p14:tracePt t="147607" x="4667250" y="2305050"/>
          <p14:tracePt t="147624" x="4648200" y="2266950"/>
          <p14:tracePt t="147640" x="4648200" y="2254250"/>
          <p14:tracePt t="147657" x="4648200" y="2222500"/>
          <p14:tracePt t="147674" x="4648200" y="2190750"/>
          <p14:tracePt t="147690" x="4679950" y="2178050"/>
          <p14:tracePt t="147707" x="4705350" y="2165350"/>
          <p14:tracePt t="147724" x="4737100" y="2146300"/>
          <p14:tracePt t="147970" x="4730750" y="2152650"/>
          <p14:tracePt t="147978" x="4718050" y="2159000"/>
          <p14:tracePt t="147994" x="4686300" y="2165350"/>
          <p14:tracePt t="148007" x="4654550" y="2197100"/>
          <p14:tracePt t="148024" x="4546600" y="2241550"/>
          <p14:tracePt t="148041" x="4394200" y="2305050"/>
          <p14:tracePt t="148042" x="4298950" y="2343150"/>
          <p14:tracePt t="148058" x="4152900" y="2393950"/>
          <p14:tracePt t="148074" x="4032250" y="2432050"/>
          <p14:tracePt t="148091" x="3949700" y="2451100"/>
          <p14:tracePt t="148107" x="3879850" y="2451100"/>
          <p14:tracePt t="148124" x="3848100" y="2451100"/>
          <p14:tracePt t="148141" x="3841750" y="2451100"/>
          <p14:tracePt t="148157" x="3835400" y="2451100"/>
          <p14:tracePt t="148194" x="3829050" y="2451100"/>
          <p14:tracePt t="148202" x="3822700" y="2444750"/>
          <p14:tracePt t="148210" x="3822700" y="2432050"/>
          <p14:tracePt t="148224" x="3822700" y="2425700"/>
          <p14:tracePt t="148241" x="3822700" y="2393950"/>
          <p14:tracePt t="148258" x="3822700" y="2387600"/>
          <p14:tracePt t="148274" x="3822700" y="2374900"/>
          <p14:tracePt t="148450" x="3822700" y="2400300"/>
          <p14:tracePt t="148458" x="3822700" y="2413000"/>
          <p14:tracePt t="148474" x="3797300" y="2495550"/>
          <p14:tracePt t="148491" x="3797300" y="2635250"/>
          <p14:tracePt t="148507" x="3797300" y="2813050"/>
          <p14:tracePt t="148524" x="3797300" y="2984500"/>
          <p14:tracePt t="148541" x="3797300" y="3181350"/>
          <p14:tracePt t="148557" x="3797300" y="3371850"/>
          <p14:tracePt t="148574" x="3797300" y="3594100"/>
          <p14:tracePt t="148591" x="3797300" y="3841750"/>
          <p14:tracePt t="148607" x="3797300" y="4114800"/>
          <p14:tracePt t="148624" x="3797300" y="4406900"/>
          <p14:tracePt t="148641" x="3797300" y="4648200"/>
          <p14:tracePt t="148657" x="3797300" y="5080000"/>
          <p14:tracePt t="148674" x="3822700" y="5359400"/>
          <p14:tracePt t="148691" x="3860800" y="5607050"/>
          <p14:tracePt t="148707" x="3873500" y="5784850"/>
          <p14:tracePt t="148724" x="3898900" y="5949950"/>
          <p14:tracePt t="148741" x="3924300" y="6076950"/>
          <p14:tracePt t="148758" x="3949700" y="6203950"/>
          <p14:tracePt t="148774" x="3949700" y="6311900"/>
          <p14:tracePt t="148791" x="3981450" y="6407150"/>
          <p14:tracePt t="148807" x="3981450" y="6451600"/>
          <p14:tracePt t="148824" x="3994150" y="6489700"/>
          <p14:tracePt t="148841" x="3994150" y="6521450"/>
          <p14:tracePt t="148858" x="4000500" y="6553200"/>
          <p14:tracePt t="148874" x="4000500" y="6565900"/>
          <p14:tracePt t="148891" x="4000500" y="6578600"/>
          <p14:tracePt t="148907" x="4000500" y="6610350"/>
          <p14:tracePt t="148924" x="4000500" y="6623050"/>
          <p14:tracePt t="148941" x="4000500" y="6648450"/>
          <p14:tracePt t="148958" x="3994150" y="6667500"/>
          <p14:tracePt t="148978" x="3981450" y="6667500"/>
          <p14:tracePt t="148991" x="3975100" y="6667500"/>
          <p14:tracePt t="149008" x="3962400" y="6667500"/>
          <p14:tracePt t="149024" x="3905250" y="6667500"/>
          <p14:tracePt t="149041" x="3841750" y="6604000"/>
          <p14:tracePt t="149058" x="3765550" y="6515100"/>
          <p14:tracePt t="149074" x="3714750" y="6470650"/>
          <p14:tracePt t="149091" x="3676650" y="6432550"/>
          <p14:tracePt t="149107" x="3644900" y="6400800"/>
          <p14:tracePt t="149124" x="3632200" y="6381750"/>
          <p14:tracePt t="149141" x="3606800" y="6369050"/>
          <p14:tracePt t="149157" x="3594100" y="6362700"/>
          <p14:tracePt t="149174" x="3587750" y="6356350"/>
          <p14:tracePt t="149191" x="3562350" y="6330950"/>
          <p14:tracePt t="149208" x="3556000" y="6330950"/>
          <p14:tracePt t="149224" x="3543300" y="6324600"/>
          <p14:tracePt t="149241" x="3536950" y="6311900"/>
          <p14:tracePt t="149258" x="3530600" y="6305550"/>
          <p14:tracePt t="149282" x="3524250" y="6299200"/>
          <p14:tracePt t="149291" x="3517900" y="6292850"/>
          <p14:tracePt t="149314" x="3511550" y="6286500"/>
          <p14:tracePt t="149787" x="3486150" y="6267450"/>
          <p14:tracePt t="149794" x="3460750" y="6229350"/>
          <p14:tracePt t="149808" x="3429000" y="6165850"/>
          <p14:tracePt t="149825" x="3314700" y="5962650"/>
          <p14:tracePt t="149841" x="3175000" y="5721350"/>
          <p14:tracePt t="149842" x="3105150" y="5607050"/>
          <p14:tracePt t="149858" x="2946400" y="5321300"/>
          <p14:tracePt t="149874" x="2787650" y="5029200"/>
          <p14:tracePt t="149891" x="2667000" y="4660900"/>
          <p14:tracePt t="149908" x="2590800" y="4311650"/>
          <p14:tracePt t="149924" x="2520950" y="4013200"/>
          <p14:tracePt t="149941" x="2463800" y="3765550"/>
          <p14:tracePt t="149958" x="2438400" y="3600450"/>
          <p14:tracePt t="149975" x="2432050" y="3492500"/>
          <p14:tracePt t="149991" x="2432050" y="3422650"/>
          <p14:tracePt t="150008" x="2432050" y="3390900"/>
          <p14:tracePt t="150024" x="2476500" y="3321050"/>
          <p14:tracePt t="150041" x="2520950" y="3270250"/>
          <p14:tracePt t="150058" x="2616200" y="3187700"/>
          <p14:tracePt t="150074" x="2717800" y="3130550"/>
          <p14:tracePt t="150091" x="2819400" y="3086100"/>
          <p14:tracePt t="150108" x="3003550" y="3009900"/>
          <p14:tracePt t="150124" x="3181350" y="2965450"/>
          <p14:tracePt t="150141" x="3359150" y="2952750"/>
          <p14:tracePt t="150158" x="3536950" y="2940050"/>
          <p14:tracePt t="150174" x="3644900" y="2940050"/>
          <p14:tracePt t="150191" x="3752850" y="2940050"/>
          <p14:tracePt t="150208" x="3854450" y="2940050"/>
          <p14:tracePt t="150225" x="3981450" y="2940050"/>
          <p14:tracePt t="150241" x="4152900" y="2940050"/>
          <p14:tracePt t="150258" x="4419600" y="2940050"/>
          <p14:tracePt t="150274" x="4552950" y="2895600"/>
          <p14:tracePt t="150291" x="4629150" y="2832100"/>
          <p14:tracePt t="150308" x="4667250" y="2800350"/>
          <p14:tracePt t="150324" x="4705350" y="2743200"/>
          <p14:tracePt t="150410" x="4705350" y="2736850"/>
          <p14:tracePt t="150418" x="4699000" y="2717800"/>
          <p14:tracePt t="150427" x="4679950" y="2698750"/>
          <p14:tracePt t="150442" x="4622800" y="2597150"/>
          <p14:tracePt t="150458" x="4546600" y="2476500"/>
          <p14:tracePt t="150475" x="4464050" y="2336800"/>
          <p14:tracePt t="150491" x="4375150" y="2228850"/>
          <p14:tracePt t="150508" x="4330700" y="2184400"/>
          <p14:tracePt t="150524" x="4279900" y="2139950"/>
          <p14:tracePt t="150541" x="4254500" y="2120900"/>
          <p14:tracePt t="150558" x="4235450" y="2101850"/>
          <p14:tracePt t="150575" x="4222750" y="2095500"/>
          <p14:tracePt t="150591" x="4210050" y="2089150"/>
          <p14:tracePt t="150608" x="4184650" y="2076450"/>
          <p14:tracePt t="150624" x="4159250" y="2057400"/>
          <p14:tracePt t="150641" x="4146550" y="2038350"/>
          <p14:tracePt t="150658" x="4121150" y="2019300"/>
          <p14:tracePt t="150658" x="4114800" y="2006600"/>
          <p14:tracePt t="150674" x="4089400" y="1974850"/>
          <p14:tracePt t="150691" x="4083050" y="1968500"/>
          <p14:tracePt t="150708" x="4070350" y="1955800"/>
          <p14:tracePt t="150795" x="4070350" y="1943100"/>
          <p14:tracePt t="150978" x="4070350" y="1936750"/>
          <p14:tracePt t="150986" x="4076700" y="1911350"/>
          <p14:tracePt t="150994" x="4083050" y="1898650"/>
          <p14:tracePt t="151008" x="4089400" y="1885950"/>
          <p14:tracePt t="151025" x="4108450" y="1866900"/>
          <p14:tracePt t="151041" x="4114800" y="1854200"/>
          <p14:tracePt t="151058" x="4114800" y="1847850"/>
          <p14:tracePt t="151154" x="4121150" y="1841500"/>
          <p14:tracePt t="151418" x="4114800" y="1847850"/>
          <p14:tracePt t="151426" x="4114800" y="1860550"/>
          <p14:tracePt t="151442" x="4083050" y="1892300"/>
          <p14:tracePt t="151458" x="4076700" y="2044700"/>
          <p14:tracePt t="151475" x="4076700" y="2120900"/>
          <p14:tracePt t="151491" x="4083050" y="2152650"/>
          <p14:tracePt t="151508" x="4083050" y="2165350"/>
          <p14:tracePt t="151525" x="4095750" y="2197100"/>
          <p14:tracePt t="151541" x="4102100" y="2216150"/>
          <p14:tracePt t="151558" x="4146550" y="2292350"/>
          <p14:tracePt t="151575" x="4203700" y="2349500"/>
          <p14:tracePt t="151591" x="4241800" y="2400300"/>
          <p14:tracePt t="151608" x="4254500" y="2476500"/>
          <p14:tracePt t="151625" x="4254500" y="2533650"/>
          <p14:tracePt t="151835" x="4248150" y="2527300"/>
          <p14:tracePt t="151898" x="4241800" y="2514600"/>
          <p14:tracePt t="151978" x="4235450" y="2508250"/>
          <p14:tracePt t="151995" x="4235450" y="2501900"/>
          <p14:tracePt t="152003" x="4235450" y="2495550"/>
          <p14:tracePt t="152019" x="4235450" y="2489200"/>
          <p14:tracePt t="152267" x="4229100" y="2482850"/>
          <p14:tracePt t="152275" x="4203700" y="2482850"/>
          <p14:tracePt t="152292" x="4019550" y="2482850"/>
          <p14:tracePt t="152308" x="3778250" y="2482850"/>
          <p14:tracePt t="152325" x="3581400" y="2514600"/>
          <p14:tracePt t="152342" x="3543300" y="2520950"/>
          <p14:tracePt t="152358" x="3517900" y="2533650"/>
          <p14:tracePt t="152375" x="3498850" y="2540000"/>
          <p14:tracePt t="152483" x="3517900" y="2540000"/>
          <p14:tracePt t="152491" x="3556000" y="2540000"/>
          <p14:tracePt t="152508" x="3771900" y="2368550"/>
          <p14:tracePt t="152525" x="3867150" y="2184400"/>
          <p14:tracePt t="152542" x="3886200" y="2108200"/>
          <p14:tracePt t="152558" x="3886200" y="2082800"/>
          <p14:tracePt t="152643" x="3892550" y="2076450"/>
          <p14:tracePt t="152651" x="3943350" y="2070100"/>
          <p14:tracePt t="152659" x="4000500" y="2057400"/>
          <p14:tracePt t="152675" x="4165600" y="2019300"/>
          <p14:tracePt t="152692" x="4222750" y="2000250"/>
          <p14:tracePt t="152708" x="4229100" y="2000250"/>
          <p14:tracePt t="152779" x="4241800" y="1993900"/>
          <p14:tracePt t="152811" x="4248150" y="1993900"/>
          <p14:tracePt t="152819" x="4260850" y="1993900"/>
          <p14:tracePt t="152851" x="4267200" y="1993900"/>
          <p14:tracePt t="152859" x="4279900" y="1993900"/>
          <p14:tracePt t="152867" x="4298950" y="1993900"/>
          <p14:tracePt t="152875" x="4305300" y="1993900"/>
          <p14:tracePt t="152892" x="4349750" y="2012950"/>
          <p14:tracePt t="152908" x="4406900" y="2038350"/>
          <p14:tracePt t="152925" x="4527550" y="2127250"/>
          <p14:tracePt t="152942" x="4686300" y="2228850"/>
          <p14:tracePt t="152958" x="4845050" y="2349500"/>
          <p14:tracePt t="152975" x="5016500" y="2470150"/>
          <p14:tracePt t="152992" x="5245100" y="2641600"/>
          <p14:tracePt t="153008" x="5518150" y="2825750"/>
          <p14:tracePt t="153025" x="5803900" y="3079750"/>
          <p14:tracePt t="153042" x="6083300" y="3390900"/>
          <p14:tracePt t="153058" x="6388100" y="3879850"/>
          <p14:tracePt t="153075" x="6584950" y="4108450"/>
          <p14:tracePt t="153092" x="6699250" y="4381500"/>
          <p14:tracePt t="153108" x="6769100" y="4597400"/>
          <p14:tracePt t="153125" x="6807200" y="4794250"/>
          <p14:tracePt t="153142" x="6819900" y="4972050"/>
          <p14:tracePt t="153158" x="6819900" y="5143500"/>
          <p14:tracePt t="153175" x="6819900" y="5289550"/>
          <p14:tracePt t="153192" x="6788150" y="5435600"/>
          <p14:tracePt t="153208" x="6743700" y="5549900"/>
          <p14:tracePt t="153225" x="6686550" y="5638800"/>
          <p14:tracePt t="153242" x="6610350" y="5715000"/>
          <p14:tracePt t="153259" x="6521450" y="5746750"/>
          <p14:tracePt t="153275" x="6445250" y="5746750"/>
          <p14:tracePt t="153292" x="6318250" y="5613400"/>
          <p14:tracePt t="153308" x="6146800" y="5334000"/>
          <p14:tracePt t="153325" x="5943600" y="4876800"/>
          <p14:tracePt t="153342" x="5702300" y="4254500"/>
          <p14:tracePt t="153358" x="5486400" y="3670300"/>
          <p14:tracePt t="153375" x="5270500" y="2895600"/>
          <p14:tracePt t="153392" x="5124450" y="2203450"/>
          <p14:tracePt t="153409" x="5048250" y="1638300"/>
          <p14:tracePt t="153425" x="5035550" y="1289050"/>
          <p14:tracePt t="153442" x="5035550" y="1085850"/>
          <p14:tracePt t="153443" x="5035550" y="1028700"/>
          <p14:tracePt t="153459" x="5035550" y="965200"/>
          <p14:tracePt t="153475" x="5035550" y="939800"/>
          <p14:tracePt t="153492" x="5035550" y="914400"/>
          <p14:tracePt t="153508" x="5035550" y="908050"/>
          <p14:tracePt t="153643" x="5029200" y="901700"/>
          <p14:tracePt t="153651" x="5022850" y="901700"/>
          <p14:tracePt t="153659" x="5003800" y="901700"/>
          <p14:tracePt t="153675" x="4965700" y="939800"/>
          <p14:tracePt t="153692" x="4927600" y="977900"/>
          <p14:tracePt t="153709" x="4883150" y="1022350"/>
          <p14:tracePt t="153725" x="4857750" y="1092200"/>
          <p14:tracePt t="153742" x="4800600" y="1174750"/>
          <p14:tracePt t="153759" x="4718050" y="1352550"/>
          <p14:tracePt t="153775" x="4616450" y="1555750"/>
          <p14:tracePt t="153792" x="4546600" y="1835150"/>
          <p14:tracePt t="153809" x="4508500" y="2051050"/>
          <p14:tracePt t="153825" x="4508500" y="2241550"/>
          <p14:tracePt t="153843" x="4667250" y="2559050"/>
          <p14:tracePt t="153859" x="4845050" y="2755900"/>
          <p14:tracePt t="153876" x="5010150" y="2933700"/>
          <p14:tracePt t="153892" x="5187950" y="3067050"/>
          <p14:tracePt t="153909" x="5245100" y="3124200"/>
          <p14:tracePt t="153925" x="5283200" y="3162300"/>
          <p14:tracePt t="153942" x="5289550" y="3168650"/>
          <p14:tracePt t="153963" x="5289550" y="3181350"/>
          <p14:tracePt t="154043" x="5289550" y="3187700"/>
          <p14:tracePt t="154075" x="5289550" y="3175000"/>
          <p14:tracePt t="154083" x="5289550" y="3162300"/>
          <p14:tracePt t="154092" x="5289550" y="3149600"/>
          <p14:tracePt t="154109" x="5289550" y="3117850"/>
          <p14:tracePt t="154126" x="5289550" y="3111500"/>
          <p14:tracePt t="154142" x="5289550" y="3105150"/>
          <p14:tracePt t="154220" x="5289550" y="3079750"/>
          <p14:tracePt t="154227" x="5283200" y="3073400"/>
          <p14:tracePt t="154242" x="5264150" y="3048000"/>
          <p14:tracePt t="154259" x="5232400" y="2984500"/>
          <p14:tracePt t="154275" x="5194300" y="2940050"/>
          <p14:tracePt t="154292" x="5168900" y="2914650"/>
          <p14:tracePt t="154309" x="5130800" y="2895600"/>
          <p14:tracePt t="154325" x="5105400" y="2882900"/>
          <p14:tracePt t="154342" x="5073650" y="2882900"/>
          <p14:tracePt t="154359" x="5029200" y="2882900"/>
          <p14:tracePt t="154376" x="4984750" y="2882900"/>
          <p14:tracePt t="154392" x="4927600" y="2882900"/>
          <p14:tracePt t="154409" x="4838700" y="2889250"/>
          <p14:tracePt t="154425" x="4724400" y="2921000"/>
          <p14:tracePt t="154442" x="4622800" y="2946400"/>
          <p14:tracePt t="154459" x="4495800" y="2965450"/>
          <p14:tracePt t="154475" x="4413250" y="2978150"/>
          <p14:tracePt t="154492" x="4356100" y="3003550"/>
          <p14:tracePt t="154509" x="4324350" y="3016250"/>
          <p14:tracePt t="154525" x="4286250" y="3048000"/>
          <p14:tracePt t="154542" x="4248150" y="3086100"/>
          <p14:tracePt t="154559" x="4197350" y="3162300"/>
          <p14:tracePt t="154575" x="4159250" y="3206750"/>
          <p14:tracePt t="154593" x="4114800" y="3295650"/>
          <p14:tracePt t="154609" x="4057650" y="3378200"/>
          <p14:tracePt t="154625" x="4013200" y="3467100"/>
          <p14:tracePt t="154642" x="3987800" y="3517900"/>
          <p14:tracePt t="154659" x="3962400" y="3594100"/>
          <p14:tracePt t="154675" x="3949700" y="3638550"/>
          <p14:tracePt t="154692" x="3943350" y="3708400"/>
          <p14:tracePt t="154709" x="3943350" y="3778250"/>
          <p14:tracePt t="154725" x="3943350" y="3841750"/>
          <p14:tracePt t="154742" x="3943350" y="3898900"/>
          <p14:tracePt t="154759" x="3943350" y="3962400"/>
          <p14:tracePt t="154775" x="3943350" y="4019550"/>
          <p14:tracePt t="154792" x="3943350" y="4064000"/>
          <p14:tracePt t="154809" x="3943350" y="4108450"/>
          <p14:tracePt t="154825" x="3975100" y="4171950"/>
          <p14:tracePt t="154842" x="3994150" y="4229100"/>
          <p14:tracePt t="154859" x="4070350" y="4330700"/>
          <p14:tracePt t="154875" x="4114800" y="4387850"/>
          <p14:tracePt t="154892" x="4165600" y="4438650"/>
          <p14:tracePt t="154909" x="4235450" y="4476750"/>
          <p14:tracePt t="154925" x="4305300" y="4508500"/>
          <p14:tracePt t="154942" x="4375150" y="4514850"/>
          <p14:tracePt t="154959" x="4438650" y="4514850"/>
          <p14:tracePt t="154975" x="4521200" y="4514850"/>
          <p14:tracePt t="154992" x="4597400" y="4514850"/>
          <p14:tracePt t="155009" x="4699000" y="4514850"/>
          <p14:tracePt t="155026" x="4826000" y="4514850"/>
          <p14:tracePt t="155042" x="4953000" y="4514850"/>
          <p14:tracePt t="155059" x="5054600" y="4514850"/>
          <p14:tracePt t="155076" x="5124450" y="4514850"/>
          <p14:tracePt t="155093" x="5168900" y="4514850"/>
          <p14:tracePt t="155109" x="5200650" y="4514850"/>
          <p14:tracePt t="155126" x="5232400" y="4514850"/>
          <p14:tracePt t="155142" x="5283200" y="4514850"/>
          <p14:tracePt t="155159" x="5308600" y="4495800"/>
          <p14:tracePt t="155176" x="5372100" y="4451350"/>
          <p14:tracePt t="155192" x="5448300" y="4394200"/>
          <p14:tracePt t="155209" x="5511800" y="4318000"/>
          <p14:tracePt t="155226" x="5562600" y="4260850"/>
          <p14:tracePt t="155242" x="5594350" y="4140200"/>
          <p14:tracePt t="155259" x="5613400" y="3975100"/>
          <p14:tracePt t="155276" x="5613400" y="3835400"/>
          <p14:tracePt t="155292" x="5613400" y="3657600"/>
          <p14:tracePt t="155309" x="5613400" y="3536950"/>
          <p14:tracePt t="155326" x="5543550" y="3365500"/>
          <p14:tracePt t="155343" x="5480050" y="3232150"/>
          <p14:tracePt t="155360" x="5416550" y="3098800"/>
          <p14:tracePt t="155376" x="5327650" y="2940050"/>
          <p14:tracePt t="155392" x="5219700" y="2768600"/>
          <p14:tracePt t="155409" x="5099050" y="2546350"/>
          <p14:tracePt t="155426" x="5003800" y="2374900"/>
          <p14:tracePt t="155442" x="4895850" y="2171700"/>
          <p14:tracePt t="155459" x="4838700" y="1993900"/>
          <p14:tracePt t="155476" x="4838700" y="1873250"/>
          <p14:tracePt t="155492" x="4838700" y="1758950"/>
          <p14:tracePt t="155509" x="4838700" y="1651000"/>
          <p14:tracePt t="155526" x="4826000" y="1581150"/>
          <p14:tracePt t="155542" x="4819650" y="1568450"/>
          <p14:tracePt t="155559" x="4819650" y="1517650"/>
          <p14:tracePt t="155576" x="4819650" y="1485900"/>
          <p14:tracePt t="155592" x="4819650" y="1441450"/>
          <p14:tracePt t="155609" x="4845050" y="1377950"/>
          <p14:tracePt t="155626" x="4851400" y="1346200"/>
          <p14:tracePt t="155642" x="4857750" y="1301750"/>
          <p14:tracePt t="155659" x="4857750" y="1257300"/>
          <p14:tracePt t="155676" x="4857750" y="1231900"/>
          <p14:tracePt t="155692" x="4819650" y="1212850"/>
          <p14:tracePt t="155709" x="4787900" y="1212850"/>
          <p14:tracePt t="155726" x="4749800" y="1212850"/>
          <p14:tracePt t="155742" x="4711700" y="1212850"/>
          <p14:tracePt t="155759" x="4699000" y="1212850"/>
          <p14:tracePt t="155776" x="4654550" y="1212850"/>
          <p14:tracePt t="155793" x="4572000" y="1225550"/>
          <p14:tracePt t="155809" x="4508500" y="1244600"/>
          <p14:tracePt t="155826" x="4400550" y="1257300"/>
          <p14:tracePt t="155842" x="4318000" y="1276350"/>
          <p14:tracePt t="155859" x="4210050" y="1289050"/>
          <p14:tracePt t="155876" x="4165600" y="1295400"/>
          <p14:tracePt t="155892" x="4133850" y="1327150"/>
          <p14:tracePt t="155909" x="4095750" y="1352550"/>
          <p14:tracePt t="155926" x="4070350" y="1377950"/>
          <p14:tracePt t="155942" x="4038600" y="1390650"/>
          <p14:tracePt t="155959" x="3994150" y="1428750"/>
          <p14:tracePt t="155976" x="3937000" y="1466850"/>
          <p14:tracePt t="155992" x="3873500" y="1504950"/>
          <p14:tracePt t="156009" x="3816350" y="1543050"/>
          <p14:tracePt t="156026" x="3778250" y="1581150"/>
          <p14:tracePt t="156043" x="3676650" y="1638300"/>
          <p14:tracePt t="156043" x="3663950" y="1657350"/>
          <p14:tracePt t="156060" x="3625850" y="1682750"/>
          <p14:tracePt t="156076" x="3575050" y="1720850"/>
          <p14:tracePt t="156092" x="3543300" y="1752600"/>
          <p14:tracePt t="156109" x="3517900" y="1778000"/>
          <p14:tracePt t="156126" x="3479800" y="1822450"/>
          <p14:tracePt t="156142" x="3454400" y="1854200"/>
          <p14:tracePt t="156159" x="3435350" y="1892300"/>
          <p14:tracePt t="156176" x="3422650" y="1911350"/>
          <p14:tracePt t="156192" x="3409950" y="1930400"/>
          <p14:tracePt t="156209" x="3403600" y="1949450"/>
          <p14:tracePt t="156226" x="3397250" y="1962150"/>
          <p14:tracePt t="156242" x="3378200" y="2006600"/>
          <p14:tracePt t="156259" x="3378200" y="2057400"/>
          <p14:tracePt t="156276" x="3378200" y="2095500"/>
          <p14:tracePt t="156293" x="3378200" y="2139950"/>
          <p14:tracePt t="156310" x="3397250" y="2152650"/>
          <p14:tracePt t="156326" x="3409950" y="2152650"/>
          <p14:tracePt t="156343" x="3454400" y="2152650"/>
          <p14:tracePt t="156359" x="3524250" y="2152650"/>
          <p14:tracePt t="156376" x="3613150" y="2152650"/>
          <p14:tracePt t="156392" x="3740150" y="2152650"/>
          <p14:tracePt t="156409" x="3892550" y="2152650"/>
          <p14:tracePt t="156426" x="4019550" y="2152650"/>
          <p14:tracePt t="156443" x="4127500" y="2152650"/>
          <p14:tracePt t="156444" x="4178300" y="2152650"/>
          <p14:tracePt t="156459" x="4260850" y="2152650"/>
          <p14:tracePt t="156476" x="4337050" y="2133600"/>
          <p14:tracePt t="156492" x="4438650" y="2108200"/>
          <p14:tracePt t="156509" x="4508500" y="2082800"/>
          <p14:tracePt t="156526" x="4540250" y="2063750"/>
          <p14:tracePt t="156543" x="4578350" y="2038350"/>
          <p14:tracePt t="156560" x="4591050" y="2019300"/>
          <p14:tracePt t="156576" x="4616450" y="1993900"/>
          <p14:tracePt t="156593" x="4616450" y="1987550"/>
          <p14:tracePt t="156609" x="4622800" y="1955800"/>
          <p14:tracePt t="156626" x="4635500" y="1943100"/>
          <p14:tracePt t="156643" x="4641850" y="1917700"/>
          <p14:tracePt t="156659" x="4648200" y="1905000"/>
          <p14:tracePt t="156676" x="4648200" y="1866900"/>
          <p14:tracePt t="156693" x="4648200" y="1860550"/>
          <p14:tracePt t="156709" x="4629150" y="1828800"/>
          <p14:tracePt t="156726" x="4603750" y="1790700"/>
          <p14:tracePt t="156743" x="4591050" y="1784350"/>
          <p14:tracePt t="156759" x="4578350" y="1778000"/>
          <p14:tracePt t="156776" x="4565650" y="1778000"/>
          <p14:tracePt t="156793" x="4533900" y="1765300"/>
          <p14:tracePt t="156809" x="4502150" y="1765300"/>
          <p14:tracePt t="156826" x="4445000" y="1746250"/>
          <p14:tracePt t="156843" x="4343400" y="1727200"/>
          <p14:tracePt t="156860" x="4140200" y="1676400"/>
          <p14:tracePt t="156876" x="3981450" y="1676400"/>
          <p14:tracePt t="156893" x="3822700" y="1676400"/>
          <p14:tracePt t="156909" x="3683000" y="1682750"/>
          <p14:tracePt t="156926" x="3568700" y="1708150"/>
          <p14:tracePt t="156943" x="3486150" y="1739900"/>
          <p14:tracePt t="156959" x="3435350" y="1746250"/>
          <p14:tracePt t="156976" x="3390900" y="1765300"/>
          <p14:tracePt t="156993" x="3346450" y="1797050"/>
          <p14:tracePt t="157009" x="3289300" y="1822450"/>
          <p14:tracePt t="157026" x="3181350" y="1892300"/>
          <p14:tracePt t="157043" x="3073400" y="1974850"/>
          <p14:tracePt t="157060" x="2895600" y="2101850"/>
          <p14:tracePt t="157076" x="2800350" y="2165350"/>
          <p14:tracePt t="157093" x="2730500" y="2222500"/>
          <p14:tracePt t="157109" x="2679700" y="2266950"/>
          <p14:tracePt t="157126" x="2667000" y="2305050"/>
          <p14:tracePt t="157143" x="2635250" y="2349500"/>
          <p14:tracePt t="157159" x="2628900" y="2381250"/>
          <p14:tracePt t="157176" x="2622550" y="2413000"/>
          <p14:tracePt t="157193" x="2603500" y="2457450"/>
          <p14:tracePt t="157209" x="2597150" y="2514600"/>
          <p14:tracePt t="157226" x="2597150" y="2571750"/>
          <p14:tracePt t="157242" x="2597150" y="2647950"/>
          <p14:tracePt t="157260" x="2597150" y="2768600"/>
          <p14:tracePt t="157276" x="2609850" y="2794000"/>
          <p14:tracePt t="157293" x="2622550" y="2825750"/>
          <p14:tracePt t="157309" x="2622550" y="2851150"/>
          <p14:tracePt t="157326" x="2622550" y="2914650"/>
          <p14:tracePt t="157343" x="2622550" y="2978150"/>
          <p14:tracePt t="157359" x="2622550" y="3086100"/>
          <p14:tracePt t="157376" x="2660650" y="3213100"/>
          <p14:tracePt t="157393" x="2686050" y="3409950"/>
          <p14:tracePt t="157409" x="2743200" y="3657600"/>
          <p14:tracePt t="157426" x="2794000" y="3892550"/>
          <p14:tracePt t="157443" x="2882900" y="4178300"/>
          <p14:tracePt t="157460" x="3009900" y="4654550"/>
          <p14:tracePt t="157476" x="3086100" y="4972050"/>
          <p14:tracePt t="157493" x="3168650" y="5238750"/>
          <p14:tracePt t="157510" x="3251200" y="5461000"/>
          <p14:tracePt t="157526" x="3340100" y="5613400"/>
          <p14:tracePt t="157543" x="3403600" y="5734050"/>
          <p14:tracePt t="157560" x="3467100" y="5810250"/>
          <p14:tracePt t="157576" x="3498850" y="5854700"/>
          <p14:tracePt t="157593" x="3536950" y="5899150"/>
          <p14:tracePt t="157609" x="3562350" y="5918200"/>
          <p14:tracePt t="157628" x="3581400" y="5937250"/>
          <p14:tracePt t="157643" x="3587750" y="5937250"/>
          <p14:tracePt t="157660" x="3600450" y="5943600"/>
          <p14:tracePt t="157676" x="3638550" y="5956300"/>
          <p14:tracePt t="157693" x="3676650" y="5975350"/>
          <p14:tracePt t="157709" x="3702050" y="5988050"/>
          <p14:tracePt t="157726" x="3714750" y="5994400"/>
          <p14:tracePt t="157743" x="3740150" y="6019800"/>
          <p14:tracePt t="157760" x="3759200" y="6045200"/>
          <p14:tracePt t="157776" x="3778250" y="6083300"/>
          <p14:tracePt t="157793" x="3790950" y="6115050"/>
          <p14:tracePt t="157810" x="3797300" y="6140450"/>
          <p14:tracePt t="157826" x="3810000" y="6153150"/>
          <p14:tracePt t="157843" x="3810000" y="6178550"/>
          <p14:tracePt t="157860" x="3803650" y="6203950"/>
          <p14:tracePt t="157876" x="3784600" y="6223000"/>
          <p14:tracePt t="157893" x="3746500" y="6273800"/>
          <p14:tracePt t="157909" x="3721100" y="6286500"/>
          <p14:tracePt t="157926" x="3695700" y="6318250"/>
          <p14:tracePt t="157943" x="3663950" y="6337300"/>
          <p14:tracePt t="157959" x="3638550" y="6362700"/>
          <p14:tracePt t="157976" x="3632200" y="6362700"/>
          <p14:tracePt t="157993" x="3613150" y="6369050"/>
          <p14:tracePt t="158044" x="3606800" y="6369050"/>
          <p14:tracePt t="158052" x="3606800" y="6362700"/>
          <p14:tracePt t="158060" x="3606800" y="6356350"/>
          <p14:tracePt t="158076" x="3619500" y="6330950"/>
          <p14:tracePt t="158093" x="3632200" y="6311900"/>
          <p14:tracePt t="158110" x="3638550" y="6305550"/>
          <p14:tracePt t="158126" x="3657600" y="6305550"/>
          <p14:tracePt t="158143" x="3663950" y="6305550"/>
          <p14:tracePt t="158159" x="3683000" y="6299200"/>
          <p14:tracePt t="158176" x="3702050" y="6299200"/>
          <p14:tracePt t="158193" x="3733800" y="6299200"/>
          <p14:tracePt t="158210" x="3778250" y="6299200"/>
          <p14:tracePt t="158226" x="3822700" y="6299200"/>
          <p14:tracePt t="158243" x="3854450" y="6299200"/>
          <p14:tracePt t="158260" x="3886200" y="6299200"/>
          <p14:tracePt t="158276" x="3911600" y="6318250"/>
          <p14:tracePt t="158293" x="3937000" y="6337300"/>
          <p14:tracePt t="158310" x="3949700" y="6350000"/>
          <p14:tracePt t="158326" x="3968750" y="6375400"/>
          <p14:tracePt t="158343" x="3987800" y="6407150"/>
          <p14:tracePt t="158360" x="4000500" y="6438900"/>
          <p14:tracePt t="158376" x="4019550" y="6464300"/>
          <p14:tracePt t="158393" x="4032250" y="6489700"/>
          <p14:tracePt t="158420" x="4038600" y="6496050"/>
          <p14:tracePt t="158548" x="4038600" y="6489700"/>
          <p14:tracePt t="158660" x="4032250" y="6496050"/>
          <p14:tracePt t="158668" x="4032250" y="6527800"/>
          <p14:tracePt t="158676" x="4032250" y="6534150"/>
          <p14:tracePt t="158693" x="4032250" y="6565900"/>
          <p14:tracePt t="158710" x="4032250" y="6584950"/>
          <p14:tracePt t="158727" x="4044950" y="6616700"/>
          <p14:tracePt t="158744" x="4070350" y="6616700"/>
          <p14:tracePt t="158760" x="4095750" y="6616700"/>
          <p14:tracePt t="158780" x="4095750" y="6610350"/>
          <p14:tracePt t="159197" x="4114800" y="6591300"/>
          <p14:tracePt t="159204" x="4127500" y="6578600"/>
          <p14:tracePt t="159212" x="4146550" y="6572250"/>
          <p14:tracePt t="159227" x="4165600" y="6565900"/>
          <p14:tracePt t="159243" x="4273550" y="6553200"/>
          <p14:tracePt t="159244" x="4330700" y="6540500"/>
          <p14:tracePt t="159260" x="4489450" y="6540500"/>
          <p14:tracePt t="159277" x="4616450" y="6540500"/>
          <p14:tracePt t="159293" x="4705350" y="6540500"/>
          <p14:tracePt t="159310" x="4800600" y="6540500"/>
          <p14:tracePt t="159326" x="4864100" y="6540500"/>
          <p14:tracePt t="159343" x="4940300" y="6540500"/>
          <p14:tracePt t="159360" x="5035550" y="6540500"/>
          <p14:tracePt t="159376" x="5156200" y="6540500"/>
          <p14:tracePt t="159393" x="5334000" y="6572250"/>
          <p14:tracePt t="159410" x="5480050" y="6584950"/>
          <p14:tracePt t="159427" x="5619750" y="6597650"/>
          <p14:tracePt t="159443" x="5753100" y="6635750"/>
          <p14:tracePt t="159461" x="5873750" y="6667500"/>
          <p14:tracePt t="159476" x="5949950" y="6705600"/>
          <p14:tracePt t="159493" x="6032500" y="6737350"/>
          <p14:tracePt t="159510" x="6127750" y="6762750"/>
          <p14:tracePt t="159526" x="6210300" y="6794500"/>
          <p14:tracePt t="159544" x="6305550" y="6813550"/>
          <p14:tracePt t="159560" x="6451600" y="6826250"/>
          <p14:tracePt t="159576" x="6629400" y="6851650"/>
          <p14:tracePt t="159593" x="6858000" y="6851650"/>
          <p14:tracePt t="159610" x="7099300" y="6851650"/>
          <p14:tracePt t="159626" x="7372350" y="6851650"/>
          <p14:tracePt t="159643" x="7600950" y="6851650"/>
          <p14:tracePt t="159660" x="7715250" y="6851650"/>
          <p14:tracePt t="159677" x="7727950" y="6838950"/>
          <p14:tracePt t="159693" x="7727950" y="6807200"/>
          <p14:tracePt t="159710" x="7727950" y="6756400"/>
          <p14:tracePt t="159727" x="7715250" y="6686550"/>
          <p14:tracePt t="159743" x="7645400" y="6597650"/>
          <p14:tracePt t="159760" x="7550150" y="6515100"/>
          <p14:tracePt t="159777" x="7461250" y="6451600"/>
          <p14:tracePt t="159793" x="7353300" y="6381750"/>
          <p14:tracePt t="159810" x="7239000" y="6318250"/>
          <p14:tracePt t="159827" x="7131050" y="6235700"/>
          <p14:tracePt t="159843" x="7035800" y="6165850"/>
          <p14:tracePt t="159860" x="6985000" y="6127750"/>
          <p14:tracePt t="159877" x="6978650" y="6121400"/>
          <p14:tracePt t="159893" x="6972300" y="6121400"/>
          <p14:tracePt t="159956" x="6959600" y="6121400"/>
          <p14:tracePt t="159964" x="6959600" y="6134100"/>
          <p14:tracePt t="159977" x="6965950" y="6146800"/>
          <p14:tracePt t="159993" x="6991350" y="6184900"/>
          <p14:tracePt t="160010" x="7010400" y="6229350"/>
          <p14:tracePt t="160027" x="7035800" y="6299200"/>
          <p14:tracePt t="160043" x="7048500" y="6375400"/>
          <p14:tracePt t="160060" x="7048500" y="6521450"/>
          <p14:tracePt t="160077" x="7016750" y="6616700"/>
          <p14:tracePt t="160093" x="6959600" y="6724650"/>
          <p14:tracePt t="160110" x="6845300" y="6851650"/>
          <p14:tracePt t="160127" x="6750050" y="6851650"/>
          <p14:tracePt t="160143" x="6654800" y="6851650"/>
          <p14:tracePt t="160160" x="6565900" y="6851650"/>
          <p14:tracePt t="160177" x="6426200" y="6851650"/>
          <p14:tracePt t="160193" x="6273800" y="6851650"/>
          <p14:tracePt t="160210" x="6096000" y="6851650"/>
          <p14:tracePt t="160227" x="5969000" y="6851650"/>
          <p14:tracePt t="160243" x="5854700" y="6851650"/>
          <p14:tracePt t="160260" x="5759450" y="6851650"/>
          <p14:tracePt t="160277" x="5708650" y="6832600"/>
          <p14:tracePt t="160294" x="5676900" y="6819900"/>
          <p14:tracePt t="160310" x="5657850" y="6813550"/>
          <p14:tracePt t="160327" x="5645150" y="6813550"/>
          <p14:tracePt t="160343" x="5632450" y="6807200"/>
          <p14:tracePt t="160429" x="5626100" y="6807200"/>
          <p14:tracePt t="160437" x="5626100" y="6813550"/>
          <p14:tracePt t="160453" x="5626100" y="6832600"/>
          <p14:tracePt t="160461" x="5626100" y="6838950"/>
          <p14:tracePt t="160477" x="5651500" y="6851650"/>
          <p14:tracePt t="160493" x="5695950" y="6851650"/>
          <p14:tracePt t="160510" x="5746750" y="6851650"/>
          <p14:tracePt t="160527" x="5797550" y="6851650"/>
          <p14:tracePt t="160543" x="5842000" y="6851650"/>
          <p14:tracePt t="160560" x="5861050" y="6851650"/>
          <p14:tracePt t="160580" x="5854700" y="6851650"/>
          <p14:tracePt t="160593" x="5835650" y="6851650"/>
          <p14:tracePt t="160610" x="5791200" y="6851650"/>
          <p14:tracePt t="160627" x="5664200" y="6851650"/>
          <p14:tracePt t="160644" x="5486400" y="6851650"/>
          <p14:tracePt t="160660" x="5238750" y="6832600"/>
          <p14:tracePt t="160677" x="4965700" y="6731000"/>
          <p14:tracePt t="160694" x="4730750" y="6635750"/>
          <p14:tracePt t="160711" x="4546600" y="6540500"/>
          <p14:tracePt t="160727" x="4387850" y="6438900"/>
          <p14:tracePt t="160743" x="4349750" y="6400800"/>
          <p14:tracePt t="160760" x="4324350" y="6362700"/>
          <p14:tracePt t="160777" x="4318000" y="6356350"/>
          <p14:tracePt t="160793" x="4318000" y="6330950"/>
          <p14:tracePt t="160810" x="4318000" y="6324600"/>
          <p14:tracePt t="160827" x="4318000" y="6299200"/>
          <p14:tracePt t="160843" x="4318000" y="6286500"/>
          <p14:tracePt t="160861" x="4324350" y="6254750"/>
          <p14:tracePt t="160877" x="4343400" y="6242050"/>
          <p14:tracePt t="160893" x="4362450" y="6235700"/>
          <p14:tracePt t="160910" x="4394200" y="6216650"/>
          <p14:tracePt t="160927" x="4432300" y="6210300"/>
          <p14:tracePt t="160943" x="4464050" y="6197600"/>
          <p14:tracePt t="160961" x="4483100" y="6197600"/>
          <p14:tracePt t="160977" x="4521200" y="6197600"/>
          <p14:tracePt t="160994" x="4552950" y="6197600"/>
          <p14:tracePt t="161010" x="4572000" y="6197600"/>
          <p14:tracePt t="161027" x="4591050" y="6197600"/>
          <p14:tracePt t="161044" x="4603750" y="6197600"/>
          <p14:tracePt t="161060" x="4616450" y="6197600"/>
          <p14:tracePt t="161077" x="4641850" y="6216650"/>
          <p14:tracePt t="161094" x="4654550" y="6229350"/>
          <p14:tracePt t="161110" x="4679950" y="6254750"/>
          <p14:tracePt t="161127" x="4692650" y="6280150"/>
          <p14:tracePt t="161144" x="4711700" y="6318250"/>
          <p14:tracePt t="161160" x="4730750" y="6337300"/>
          <p14:tracePt t="161177" x="4737100" y="6343650"/>
          <p14:tracePt t="161194" x="4743450" y="6369050"/>
          <p14:tracePt t="161210" x="4749800" y="6381750"/>
          <p14:tracePt t="161245" x="4756150" y="6388100"/>
          <p14:tracePt t="161301" x="4749800" y="6388100"/>
          <p14:tracePt t="161309" x="4737100" y="6388100"/>
          <p14:tracePt t="161317" x="4718050" y="6388100"/>
          <p14:tracePt t="161327" x="4711700" y="6388100"/>
          <p14:tracePt t="161344" x="4673600" y="6375400"/>
          <p14:tracePt t="161360" x="4667250" y="6369050"/>
          <p14:tracePt t="161377" x="4629150" y="6350000"/>
          <p14:tracePt t="161394" x="4603750" y="6324600"/>
          <p14:tracePt t="161410" x="4578350" y="6305550"/>
          <p14:tracePt t="161427" x="4565650" y="6286500"/>
          <p14:tracePt t="161444" x="4552950" y="6280150"/>
          <p14:tracePt t="161597" x="4559300" y="6280150"/>
          <p14:tracePt t="161789" x="4565650" y="6273800"/>
          <p14:tracePt t="161813" x="4565650" y="6267450"/>
          <p14:tracePt t="161829" x="4565650" y="6261100"/>
          <p14:tracePt t="161837" x="4565650" y="6248400"/>
          <p14:tracePt t="161845" x="4565650" y="6242050"/>
          <p14:tracePt t="161861" x="4603750" y="6210300"/>
          <p14:tracePt t="161877" x="4768850" y="6184900"/>
          <p14:tracePt t="161894" x="4927600" y="6184900"/>
          <p14:tracePt t="161911" x="5016500" y="6184900"/>
          <p14:tracePt t="161927" x="5054600" y="6184900"/>
          <p14:tracePt t="161944" x="5060950" y="6184900"/>
          <p14:tracePt t="161973" x="5067300" y="6184900"/>
          <p14:tracePt t="162021" x="5067300" y="6191250"/>
          <p14:tracePt t="162117" x="5073650" y="6197600"/>
          <p14:tracePt t="162133" x="5080000" y="6197600"/>
          <p14:tracePt t="162141" x="5086350" y="6191250"/>
          <p14:tracePt t="162157" x="5105400" y="6184900"/>
          <p14:tracePt t="162197" x="5111750" y="6172200"/>
          <p14:tracePt t="162493" x="5105400" y="6178550"/>
          <p14:tracePt t="162581" x="5092700" y="6184900"/>
          <p14:tracePt t="162613" x="5092700" y="6191250"/>
          <p14:tracePt t="162621" x="5092700" y="6197600"/>
          <p14:tracePt t="162637" x="5092700" y="6203950"/>
          <p14:tracePt t="162645" x="5092700" y="6216650"/>
          <p14:tracePt t="162661" x="5092700" y="6235700"/>
          <p14:tracePt t="162678" x="5092700" y="6242050"/>
          <p14:tracePt t="162694" x="5092700" y="6267450"/>
          <p14:tracePt t="162717" x="5099050" y="6286500"/>
          <p14:tracePt t="162727" x="5105400" y="6292850"/>
          <p14:tracePt t="162744" x="5111750" y="6299200"/>
          <p14:tracePt t="162761" x="5130800" y="6324600"/>
          <p14:tracePt t="162777" x="5149850" y="6356350"/>
          <p14:tracePt t="162794" x="5187950" y="6375400"/>
          <p14:tracePt t="162811" x="5232400" y="6381750"/>
          <p14:tracePt t="162827" x="5276850" y="6381750"/>
          <p14:tracePt t="162844" x="5308600" y="6381750"/>
          <p14:tracePt t="162861" x="5314950" y="6381750"/>
          <p14:tracePt t="162878" x="5327650" y="6381750"/>
          <p14:tracePt t="162895" x="5334000" y="6381750"/>
          <p14:tracePt t="162911" x="5334000" y="6369050"/>
          <p14:tracePt t="162928" x="5334000" y="6350000"/>
          <p14:tracePt t="162944" x="5334000" y="6318250"/>
          <p14:tracePt t="162961" x="5334000" y="6299200"/>
          <p14:tracePt t="162977" x="5359400" y="6267450"/>
          <p14:tracePt t="162994" x="5372100" y="6235700"/>
          <p14:tracePt t="163011" x="5416550" y="6203950"/>
          <p14:tracePt t="163027" x="5467350" y="6159500"/>
          <p14:tracePt t="163044" x="5499100" y="6140450"/>
          <p14:tracePt t="163061" x="5518150" y="6140450"/>
          <p14:tracePt t="163077" x="5524500" y="6127750"/>
          <p14:tracePt t="163197" x="5524500" y="6121400"/>
          <p14:tracePt t="163205" x="5524500" y="6115050"/>
          <p14:tracePt t="163213" x="5524500" y="6102350"/>
          <p14:tracePt t="163227" x="5524500" y="6083300"/>
          <p14:tracePt t="163244" x="5530850" y="6070600"/>
          <p14:tracePt t="163261" x="5537200" y="6045200"/>
          <p14:tracePt t="163277" x="5543550" y="6038850"/>
          <p14:tracePt t="163309" x="5556250" y="6038850"/>
          <p14:tracePt t="163365" x="5562600" y="6038850"/>
          <p14:tracePt t="163430" x="5568950" y="6038850"/>
          <p14:tracePt t="163437" x="5575300" y="6038850"/>
          <p14:tracePt t="163502" x="5594350" y="6038850"/>
          <p14:tracePt t="163525" x="5607050" y="6045200"/>
          <p14:tracePt t="163573" x="5626100" y="6057900"/>
          <p14:tracePt t="163613" x="5632450" y="6057900"/>
          <p14:tracePt t="163757" x="5632450" y="6051550"/>
          <p14:tracePt t="163765" x="5626100" y="6038850"/>
          <p14:tracePt t="163789" x="5619750" y="6026150"/>
          <p14:tracePt t="163805" x="5613400" y="6026150"/>
          <p14:tracePt t="163813" x="5600700" y="6019800"/>
          <p14:tracePt t="163830" x="5600700" y="6007100"/>
          <p14:tracePt t="163845" x="5594350" y="6000750"/>
          <p14:tracePt t="163861" x="5594350" y="5994400"/>
          <p14:tracePt t="163878" x="5588000" y="5988050"/>
          <p14:tracePt t="164158" x="5588000" y="5994400"/>
          <p14:tracePt t="164174" x="5588000" y="6000750"/>
          <p14:tracePt t="164181" x="5588000" y="6013450"/>
          <p14:tracePt t="164194" x="5588000" y="6026150"/>
          <p14:tracePt t="164211" x="5588000" y="6038850"/>
          <p14:tracePt t="164228" x="5588000" y="6076950"/>
          <p14:tracePt t="164244" x="5568950" y="6096000"/>
          <p14:tracePt t="164261" x="5568950" y="6108700"/>
          <p14:tracePt t="164342" x="5562600" y="6115050"/>
          <p14:tracePt t="164405" x="5562600" y="6102350"/>
          <p14:tracePt t="164421" x="5562600" y="6089650"/>
          <p14:tracePt t="164438" x="5568950" y="6070600"/>
          <p14:tracePt t="164461" x="5575300" y="6064250"/>
          <p14:tracePt t="164502" x="5581650" y="6064250"/>
          <p14:tracePt t="164525" x="5594350" y="6064250"/>
          <p14:tracePt t="164541" x="5607050" y="6064250"/>
          <p14:tracePt t="164549" x="5613400" y="6064250"/>
          <p14:tracePt t="164565" x="5619750" y="6064250"/>
          <p14:tracePt t="164578" x="5632450" y="6064250"/>
          <p14:tracePt t="164594" x="5645150" y="6064250"/>
          <p14:tracePt t="164611" x="5676900" y="6064250"/>
          <p14:tracePt t="164628" x="5746750" y="6089650"/>
          <p14:tracePt t="164644" x="5835650" y="6108700"/>
          <p14:tracePt t="164662" x="5962650" y="6153150"/>
          <p14:tracePt t="164678" x="6000750" y="6159500"/>
          <p14:tracePt t="164694" x="6007100" y="6165850"/>
          <p14:tracePt t="164846" x="6007100" y="6178550"/>
          <p14:tracePt t="164862" x="6000750" y="6178550"/>
          <p14:tracePt t="164885" x="5994400" y="6184900"/>
          <p14:tracePt t="164917" x="5981700" y="6191250"/>
          <p14:tracePt t="164933" x="5981700" y="6203950"/>
          <p14:tracePt t="164941" x="5981700" y="6210300"/>
          <p14:tracePt t="164949" x="5981700" y="6223000"/>
          <p14:tracePt t="164961" x="5975350" y="6248400"/>
          <p14:tracePt t="164978" x="5969000" y="6267450"/>
          <p14:tracePt t="164994" x="5956300" y="6292850"/>
          <p14:tracePt t="165011" x="5956300" y="6324600"/>
          <p14:tracePt t="165028" x="5956300" y="6343650"/>
          <p14:tracePt t="165045" x="5956300" y="6362700"/>
          <p14:tracePt t="165061" x="5956300" y="6381750"/>
          <p14:tracePt t="165078" x="5956300" y="6388100"/>
          <p14:tracePt t="165286" x="5956300" y="6400800"/>
          <p14:tracePt t="165294" x="5962650" y="6419850"/>
          <p14:tracePt t="165312" x="5969000" y="6438900"/>
          <p14:tracePt t="165328" x="5969000" y="6464300"/>
          <p14:tracePt t="165345" x="5975350" y="6489700"/>
          <p14:tracePt t="165361" x="6007100" y="6515100"/>
          <p14:tracePt t="165378" x="6013450" y="6527800"/>
          <p14:tracePt t="165395" x="6019800" y="6534150"/>
          <p14:tracePt t="165411" x="6038850" y="6553200"/>
          <p14:tracePt t="165428" x="6045200" y="6559550"/>
          <p14:tracePt t="165542" x="6032500" y="6559550"/>
          <p14:tracePt t="165558" x="6026150" y="6559550"/>
          <p14:tracePt t="165566" x="6013450" y="6559550"/>
          <p14:tracePt t="165582" x="6007100" y="6559550"/>
          <p14:tracePt t="165598" x="5994400" y="6559550"/>
          <p14:tracePt t="165611" x="5988050" y="6559550"/>
          <p14:tracePt t="165630" x="5975350" y="6559550"/>
          <p14:tracePt t="165646" x="5969000" y="6559550"/>
          <p14:tracePt t="165670" x="5962650" y="6559550"/>
          <p14:tracePt t="165686" x="5949950" y="6559550"/>
          <p14:tracePt t="165695" x="5937250" y="6559550"/>
          <p14:tracePt t="165711" x="5930900" y="6559550"/>
          <p14:tracePt t="165728" x="5905500" y="6553200"/>
          <p14:tracePt t="165745" x="5892800" y="6540500"/>
          <p14:tracePt t="165761" x="5873750" y="6534150"/>
          <p14:tracePt t="165778" x="5861050" y="6534150"/>
          <p14:tracePt t="165795" x="5842000" y="6527800"/>
          <p14:tracePt t="166006" x="5848350" y="6527800"/>
          <p14:tracePt t="166054" x="5854700" y="6527800"/>
          <p14:tracePt t="166094" x="5861050" y="6521450"/>
          <p14:tracePt t="166318" x="5886450" y="6515100"/>
          <p14:tracePt t="166326" x="5905500" y="6496050"/>
          <p14:tracePt t="166334" x="5924550" y="6483350"/>
          <p14:tracePt t="166345" x="5962650" y="6451600"/>
          <p14:tracePt t="166362" x="6032500" y="6426200"/>
          <p14:tracePt t="166378" x="6108700" y="6369050"/>
          <p14:tracePt t="166395" x="6159500" y="6330950"/>
          <p14:tracePt t="166412" x="6216650" y="6292850"/>
          <p14:tracePt t="166428" x="6229350" y="6280150"/>
          <p14:tracePt t="166445" x="6242050" y="6273800"/>
          <p14:tracePt t="166462" x="6254750" y="6261100"/>
          <p14:tracePt t="166535" x="6254750" y="6254750"/>
          <p14:tracePt t="166566" x="6254750" y="6248400"/>
          <p14:tracePt t="166662" x="6254750" y="6229350"/>
          <p14:tracePt t="166670" x="6254750" y="6223000"/>
          <p14:tracePt t="166678" x="6254750" y="6216650"/>
          <p14:tracePt t="166695" x="6286500" y="6184900"/>
          <p14:tracePt t="166711" x="6318250" y="6127750"/>
          <p14:tracePt t="166728" x="6375400" y="6064250"/>
          <p14:tracePt t="166745" x="6413500" y="6026150"/>
          <p14:tracePt t="166761" x="6445250" y="5981700"/>
          <p14:tracePt t="166779" x="6457950" y="5949950"/>
          <p14:tracePt t="166795" x="6457950" y="5905500"/>
          <p14:tracePt t="166812" x="6457950" y="5861050"/>
          <p14:tracePt t="166828" x="6457950" y="5803900"/>
          <p14:tracePt t="166845" x="6457950" y="5746750"/>
          <p14:tracePt t="166862" x="6457950" y="5607050"/>
          <p14:tracePt t="166878" x="6457950" y="5486400"/>
          <p14:tracePt t="166895" x="6470650" y="5327650"/>
          <p14:tracePt t="166911" x="6496050" y="5194300"/>
          <p14:tracePt t="166928" x="6559550" y="5060950"/>
          <p14:tracePt t="166945" x="6635750" y="4927600"/>
          <p14:tracePt t="166962" x="6737350" y="4800600"/>
          <p14:tracePt t="166978" x="6807200" y="4705350"/>
          <p14:tracePt t="166995" x="6851650" y="4648200"/>
          <p14:tracePt t="167012" x="6883400" y="4603750"/>
          <p14:tracePt t="167028" x="6902450" y="4572000"/>
          <p14:tracePt t="167046" x="6908800" y="4565650"/>
          <p14:tracePt t="167150" x="6915150" y="4565650"/>
          <p14:tracePt t="167166" x="6915150" y="4584700"/>
          <p14:tracePt t="167174" x="6902450" y="4610100"/>
          <p14:tracePt t="167182" x="6896100" y="4648200"/>
          <p14:tracePt t="167195" x="6877050" y="4679950"/>
          <p14:tracePt t="167212" x="6864350" y="4718050"/>
          <p14:tracePt t="167228" x="6864350" y="4749800"/>
          <p14:tracePt t="167245" x="6864350" y="4756150"/>
          <p14:tracePt t="167302" x="6864350" y="4762500"/>
          <p14:tracePt t="167318" x="6889750" y="4749800"/>
          <p14:tracePt t="167327" x="6915150" y="4711700"/>
          <p14:tracePt t="167334" x="6934200" y="4679950"/>
          <p14:tracePt t="167345" x="6940550" y="4641850"/>
          <p14:tracePt t="167362" x="6972300" y="4584700"/>
          <p14:tracePt t="167378" x="6972300" y="4476750"/>
          <p14:tracePt t="167395" x="6985000" y="4368800"/>
          <p14:tracePt t="167412" x="6985000" y="4210050"/>
          <p14:tracePt t="167428" x="6985000" y="4070350"/>
          <p14:tracePt t="167445" x="6946900" y="3873500"/>
          <p14:tracePt t="167446" x="6921500" y="3765550"/>
          <p14:tracePt t="167462" x="6826250" y="3543300"/>
          <p14:tracePt t="167478" x="6731000" y="3327400"/>
          <p14:tracePt t="167495" x="6616700" y="3086100"/>
          <p14:tracePt t="167512" x="6540500" y="2901950"/>
          <p14:tracePt t="167529" x="6477000" y="2749550"/>
          <p14:tracePt t="167546" x="6413500" y="2628900"/>
          <p14:tracePt t="167562" x="6369050" y="2527300"/>
          <p14:tracePt t="167579" x="6337300" y="2457450"/>
          <p14:tracePt t="167595" x="6305550" y="2374900"/>
          <p14:tracePt t="167612" x="6286500" y="2330450"/>
          <p14:tracePt t="167628" x="6261100" y="2292350"/>
          <p14:tracePt t="167645" x="6261100" y="2266950"/>
          <p14:tracePt t="167662" x="6254750" y="2260600"/>
          <p14:tracePt t="167838" x="6248400" y="2254250"/>
          <p14:tracePt t="167854" x="6242050" y="2254250"/>
          <p14:tracePt t="167878" x="6229350" y="2254250"/>
          <p14:tracePt t="167894" x="6223000" y="2254250"/>
          <p14:tracePt t="167902" x="6216650" y="2254250"/>
          <p14:tracePt t="167912" x="6191250" y="2254250"/>
          <p14:tracePt t="167928" x="6159500" y="2235200"/>
          <p14:tracePt t="167945" x="6089650" y="2216150"/>
          <p14:tracePt t="167962" x="6013450" y="2152650"/>
          <p14:tracePt t="167978" x="5956300" y="2101850"/>
          <p14:tracePt t="167996" x="5892800" y="2044700"/>
          <p14:tracePt t="168012" x="5880100" y="2019300"/>
          <p14:tracePt t="168029" x="5867400" y="1993900"/>
          <p14:tracePt t="168045" x="5848350" y="1955800"/>
          <p14:tracePt t="168062" x="5835650" y="1930400"/>
          <p14:tracePt t="168079" x="5835650" y="1917700"/>
          <p14:tracePt t="168095" x="5822950" y="1898650"/>
          <p14:tracePt t="168112" x="5803900" y="1879600"/>
          <p14:tracePt t="168129" x="5797550" y="1866900"/>
          <p14:tracePt t="168150" x="5791200" y="1854200"/>
          <p14:tracePt t="168174" x="5784850" y="1847850"/>
          <p14:tracePt t="168183" x="5765800" y="1841500"/>
          <p14:tracePt t="168199" x="5759450" y="1841500"/>
          <p14:tracePt t="168212" x="5740400" y="1822450"/>
          <p14:tracePt t="168229" x="5727700" y="1822450"/>
          <p14:tracePt t="168246" x="5689600" y="1822450"/>
          <p14:tracePt t="168262" x="5645150" y="1816100"/>
          <p14:tracePt t="168279" x="5600700" y="1797050"/>
          <p14:tracePt t="168295" x="5537200" y="1778000"/>
          <p14:tracePt t="168312" x="5492750" y="1771650"/>
          <p14:tracePt t="168329" x="5403850" y="1771650"/>
          <p14:tracePt t="168345" x="5295900" y="1771650"/>
          <p14:tracePt t="168362" x="5187950" y="1771650"/>
          <p14:tracePt t="168379" x="5086350" y="1771650"/>
          <p14:tracePt t="168395" x="4978400" y="1771650"/>
          <p14:tracePt t="168412" x="4895850" y="1746250"/>
          <p14:tracePt t="168429" x="4838700" y="1746250"/>
          <p14:tracePt t="168445" x="4813300" y="1746250"/>
          <p14:tracePt t="168462" x="4775200" y="1746250"/>
          <p14:tracePt t="168479" x="4756150" y="1746250"/>
          <p14:tracePt t="168495" x="4718050" y="1746250"/>
          <p14:tracePt t="168512" x="4667250" y="1752600"/>
          <p14:tracePt t="168529" x="4572000" y="1771650"/>
          <p14:tracePt t="168545" x="4445000" y="1784350"/>
          <p14:tracePt t="168562" x="4298950" y="1797050"/>
          <p14:tracePt t="168579" x="4121150" y="1835150"/>
          <p14:tracePt t="168595" x="4006850" y="1847850"/>
          <p14:tracePt t="168612" x="3898900" y="1866900"/>
          <p14:tracePt t="168629" x="3797300" y="1905000"/>
          <p14:tracePt t="168645" x="3702050" y="1924050"/>
          <p14:tracePt t="168662" x="3524250" y="2006600"/>
          <p14:tracePt t="168679" x="3441700" y="2057400"/>
          <p14:tracePt t="168695" x="3321050" y="2133600"/>
          <p14:tracePt t="168712" x="3232150" y="2190750"/>
          <p14:tracePt t="168729" x="3124200" y="2260600"/>
          <p14:tracePt t="168745" x="3048000" y="2324100"/>
          <p14:tracePt t="168762" x="2959100" y="2381250"/>
          <p14:tracePt t="168779" x="2889250" y="2432050"/>
          <p14:tracePt t="168795" x="2838450" y="2476500"/>
          <p14:tracePt t="168812" x="2794000" y="2514600"/>
          <p14:tracePt t="168829" x="2755900" y="2565400"/>
          <p14:tracePt t="168845" x="2724150" y="2609850"/>
          <p14:tracePt t="168862" x="2679700" y="2686050"/>
          <p14:tracePt t="168879" x="2641600" y="2743200"/>
          <p14:tracePt t="168895" x="2609850" y="2794000"/>
          <p14:tracePt t="168912" x="2590800" y="2825750"/>
          <p14:tracePt t="168929" x="2565400" y="2889250"/>
          <p14:tracePt t="168945" x="2559050" y="2921000"/>
          <p14:tracePt t="168962" x="2540000" y="2965450"/>
          <p14:tracePt t="168979" x="2520950" y="3009900"/>
          <p14:tracePt t="168996" x="2508250" y="3067050"/>
          <p14:tracePt t="169012" x="2501900" y="3098800"/>
          <p14:tracePt t="169029" x="2501900" y="3143250"/>
          <p14:tracePt t="169045" x="2501900" y="3187700"/>
          <p14:tracePt t="169062" x="2501900" y="3270250"/>
          <p14:tracePt t="169079" x="2501900" y="3327400"/>
          <p14:tracePt t="169096" x="2501900" y="3409950"/>
          <p14:tracePt t="169112" x="2501900" y="3486150"/>
          <p14:tracePt t="169129" x="2527300" y="3568700"/>
          <p14:tracePt t="169145" x="2546350" y="3651250"/>
          <p14:tracePt t="169162" x="2584450" y="3765550"/>
          <p14:tracePt t="169179" x="2603500" y="3841750"/>
          <p14:tracePt t="169195" x="2635250" y="3943350"/>
          <p14:tracePt t="169212" x="2654300" y="4013200"/>
          <p14:tracePt t="169229" x="2698750" y="4114800"/>
          <p14:tracePt t="169245" x="2730500" y="4171950"/>
          <p14:tracePt t="169262" x="2749550" y="4229100"/>
          <p14:tracePt t="169262" x="2781300" y="4298950"/>
          <p14:tracePt t="169279" x="2800350" y="4356100"/>
          <p14:tracePt t="169295" x="2832100" y="4413250"/>
          <p14:tracePt t="169312" x="2851150" y="4464050"/>
          <p14:tracePt t="169328" x="2876550" y="4521200"/>
          <p14:tracePt t="169345" x="2895600" y="4565650"/>
          <p14:tracePt t="169362" x="2927350" y="4635500"/>
          <p14:tracePt t="169379" x="2946400" y="4673600"/>
          <p14:tracePt t="169395" x="2971800" y="4724400"/>
          <p14:tracePt t="169412" x="2978150" y="4768850"/>
          <p14:tracePt t="169429" x="2997200" y="4806950"/>
          <p14:tracePt t="169445" x="3022600" y="4857750"/>
          <p14:tracePt t="169462" x="3035300" y="4889500"/>
          <p14:tracePt t="169462" x="3041650" y="4914900"/>
          <p14:tracePt t="169479" x="3060700" y="4959350"/>
          <p14:tracePt t="169495" x="3079750" y="4984750"/>
          <p14:tracePt t="169512" x="3098800" y="5041900"/>
          <p14:tracePt t="169529" x="3117850" y="5099050"/>
          <p14:tracePt t="169545" x="3130550" y="5124450"/>
          <p14:tracePt t="169562" x="3162300" y="5181600"/>
          <p14:tracePt t="169579" x="3181350" y="5226050"/>
          <p14:tracePt t="169596" x="3187700" y="5270500"/>
          <p14:tracePt t="169612" x="3213100" y="5308600"/>
          <p14:tracePt t="169629" x="3244850" y="5372100"/>
          <p14:tracePt t="169646" x="3263900" y="5422900"/>
          <p14:tracePt t="169663" x="3308350" y="5486400"/>
          <p14:tracePt t="169679" x="3346450" y="5543550"/>
          <p14:tracePt t="169696" x="3390900" y="5632450"/>
          <p14:tracePt t="169712" x="3441700" y="5721350"/>
          <p14:tracePt t="169729" x="3511550" y="5803900"/>
          <p14:tracePt t="169746" x="3562350" y="5880100"/>
          <p14:tracePt t="169762" x="3625850" y="5949950"/>
          <p14:tracePt t="169779" x="3689350" y="6026150"/>
          <p14:tracePt t="169796" x="3765550" y="6089650"/>
          <p14:tracePt t="169812" x="3835400" y="6140450"/>
          <p14:tracePt t="169829" x="3886200" y="6178550"/>
          <p14:tracePt t="169846" x="3956050" y="6223000"/>
          <p14:tracePt t="169863" x="4044950" y="6261100"/>
          <p14:tracePt t="169879" x="4102100" y="6280150"/>
          <p14:tracePt t="169896" x="4197350" y="6311900"/>
          <p14:tracePt t="169912" x="4279900" y="6337300"/>
          <p14:tracePt t="169929" x="4368800" y="6369050"/>
          <p14:tracePt t="169946" x="4419600" y="6369050"/>
          <p14:tracePt t="169963" x="4476750" y="6381750"/>
          <p14:tracePt t="169979" x="4521200" y="6388100"/>
          <p14:tracePt t="169996" x="4572000" y="6388100"/>
          <p14:tracePt t="170012" x="4610100" y="6388100"/>
          <p14:tracePt t="170029" x="4635500" y="6388100"/>
          <p14:tracePt t="170046" x="4641850" y="6388100"/>
          <p14:tracePt t="170062" x="4648200" y="6388100"/>
          <p14:tracePt t="170079" x="4673600" y="6388100"/>
          <p14:tracePt t="170096" x="4679950" y="6388100"/>
          <p14:tracePt t="170112" x="4692650" y="6388100"/>
          <p14:tracePt t="170129" x="4718050" y="6388100"/>
          <p14:tracePt t="170146" x="4730750" y="6394450"/>
          <p14:tracePt t="170162" x="4749800" y="6394450"/>
          <p14:tracePt t="170179" x="4762500" y="6394450"/>
          <p14:tracePt t="170196" x="4768850" y="6394450"/>
          <p14:tracePt t="170215" x="4787900" y="6394450"/>
          <p14:tracePt t="170239" x="4794250" y="6394450"/>
          <p14:tracePt t="170255" x="4800600" y="6394450"/>
          <p14:tracePt t="170271" x="4806950" y="6394450"/>
          <p14:tracePt t="170279" x="4826000" y="6394450"/>
          <p14:tracePt t="170296" x="4845050" y="6394450"/>
          <p14:tracePt t="170312" x="4914900" y="6394450"/>
          <p14:tracePt t="170329" x="4978400" y="6394450"/>
          <p14:tracePt t="170346" x="5035550" y="6394450"/>
          <p14:tracePt t="170362" x="5118100" y="6394450"/>
          <p14:tracePt t="170379" x="5175250" y="6375400"/>
          <p14:tracePt t="170396" x="5213350" y="6362700"/>
          <p14:tracePt t="170412" x="5226050" y="6356350"/>
          <p14:tracePt t="170430" x="5245100" y="6356350"/>
          <p14:tracePt t="170479" x="5251450" y="6350000"/>
          <p14:tracePt t="170503" x="5251450" y="6343650"/>
          <p14:tracePt t="170519" x="5251450" y="6324600"/>
          <p14:tracePt t="170527" x="5219700" y="6318250"/>
          <p14:tracePt t="170535" x="5200650" y="6305550"/>
          <p14:tracePt t="170546" x="5143500" y="6273800"/>
          <p14:tracePt t="170562" x="5041900" y="6229350"/>
          <p14:tracePt t="170579" x="4914900" y="6203950"/>
          <p14:tracePt t="170596" x="4819650" y="6191250"/>
          <p14:tracePt t="170612" x="4781550" y="6191250"/>
          <p14:tracePt t="170629" x="4775200" y="6191250"/>
          <p14:tracePt t="170671" x="4781550" y="6191250"/>
          <p14:tracePt t="170679" x="4813300" y="6191250"/>
          <p14:tracePt t="170687" x="4826000" y="6191250"/>
          <p14:tracePt t="170696" x="4845050" y="6191250"/>
          <p14:tracePt t="170713" x="4889500" y="6191250"/>
          <p14:tracePt t="170730" x="4933950" y="6216650"/>
          <p14:tracePt t="170746" x="4959350" y="6216650"/>
          <p14:tracePt t="170762" x="5003800" y="6223000"/>
          <p14:tracePt t="170779" x="5022850" y="6223000"/>
          <p14:tracePt t="170796" x="5035550" y="6229350"/>
          <p14:tracePt t="170824" x="5041900" y="6229350"/>
          <p14:tracePt t="170831" x="5054600" y="6229350"/>
          <p14:tracePt t="170847" x="5060950" y="6229350"/>
          <p14:tracePt t="170862" x="5073650" y="6229350"/>
          <p14:tracePt t="170879" x="5105400" y="6229350"/>
          <p14:tracePt t="170896" x="5149850" y="6229350"/>
          <p14:tracePt t="170912" x="5251450" y="6229350"/>
          <p14:tracePt t="170929" x="5391150" y="6229350"/>
          <p14:tracePt t="170946" x="5638800" y="6229350"/>
          <p14:tracePt t="170963" x="5867400" y="6197600"/>
          <p14:tracePt t="170979" x="6146800" y="6140450"/>
          <p14:tracePt t="170996" x="6394450" y="6102350"/>
          <p14:tracePt t="171012" x="6546850" y="6045200"/>
          <p14:tracePt t="171029" x="6591300" y="6032500"/>
          <p14:tracePt t="171046" x="6597650" y="6019800"/>
          <p14:tracePt t="171062" x="6604000" y="6013450"/>
          <p14:tracePt t="171143" x="6616700" y="6007100"/>
          <p14:tracePt t="171183" x="6610350" y="6007100"/>
          <p14:tracePt t="171199" x="6597650" y="6007100"/>
          <p14:tracePt t="171207" x="6578600" y="6038850"/>
          <p14:tracePt t="171215" x="6572250" y="6045200"/>
          <p14:tracePt t="171229" x="6540500" y="6070600"/>
          <p14:tracePt t="171246" x="6464300" y="6153150"/>
          <p14:tracePt t="171263" x="6362700" y="6235700"/>
          <p14:tracePt t="171343" x="6350000" y="6242050"/>
          <p14:tracePt t="171487" x="6343650" y="6292850"/>
          <p14:tracePt t="171495" x="6305550" y="6292850"/>
          <p14:tracePt t="171513" x="6273800" y="6299200"/>
          <p14:tracePt t="171687" x="6267450" y="6299200"/>
          <p14:tracePt t="171703" x="6242050" y="6299200"/>
          <p14:tracePt t="171712" x="6235700" y="6299200"/>
          <p14:tracePt t="171719" x="6203950" y="6299200"/>
          <p14:tracePt t="171730" x="6172200" y="6299200"/>
          <p14:tracePt t="171746" x="6070600" y="6299200"/>
          <p14:tracePt t="171763" x="5937250" y="6261100"/>
          <p14:tracePt t="171779" x="5791200" y="6248400"/>
          <p14:tracePt t="171796" x="5695950" y="6216650"/>
          <p14:tracePt t="171813" x="5613400" y="6216650"/>
          <p14:tracePt t="171829" x="5518150" y="6210300"/>
          <p14:tracePt t="171846" x="5461000" y="6197600"/>
          <p14:tracePt t="171863" x="5403850" y="6197600"/>
          <p14:tracePt t="171879" x="5378450" y="6197600"/>
          <p14:tracePt t="171896" x="5346700" y="6197600"/>
          <p14:tracePt t="171913" x="5321300" y="6197600"/>
          <p14:tracePt t="171929" x="5314950" y="6197600"/>
          <p14:tracePt t="172047" x="5327650" y="6210300"/>
          <p14:tracePt t="172063" x="5346700" y="6210300"/>
          <p14:tracePt t="172071" x="5359400" y="6210300"/>
          <p14:tracePt t="172079" x="5365750" y="6210300"/>
          <p14:tracePt t="172096" x="5397500" y="6210300"/>
          <p14:tracePt t="172113" x="5441950" y="6210300"/>
          <p14:tracePt t="172129" x="5473700" y="6210300"/>
          <p14:tracePt t="172146" x="5505450" y="6210300"/>
          <p14:tracePt t="172163" x="5524500" y="6203950"/>
          <p14:tracePt t="172179" x="5556250" y="6197600"/>
          <p14:tracePt t="172196" x="5594350" y="6172200"/>
          <p14:tracePt t="172213" x="5619750" y="6153150"/>
          <p14:tracePt t="172229" x="5651500" y="6127750"/>
          <p14:tracePt t="172246" x="5670550" y="6115050"/>
          <p14:tracePt t="172263" x="5689600" y="6096000"/>
          <p14:tracePt t="172279" x="5695950" y="6089650"/>
          <p14:tracePt t="172296" x="5708650" y="6083300"/>
          <p14:tracePt t="172319" x="5715000" y="6076950"/>
          <p14:tracePt t="172336" x="5721350" y="6070600"/>
          <p14:tracePt t="172352" x="5727700" y="6070600"/>
          <p14:tracePt t="172367" x="5734050" y="6070600"/>
          <p14:tracePt t="172380" x="5740400" y="6057900"/>
          <p14:tracePt t="172397" x="5753100" y="6051550"/>
          <p14:tracePt t="172413" x="5772150" y="6038850"/>
          <p14:tracePt t="172429" x="5797550" y="6013450"/>
          <p14:tracePt t="172447" x="5810250" y="6007100"/>
          <p14:tracePt t="172463" x="5842000" y="5981700"/>
          <p14:tracePt t="172480" x="5867400" y="5956300"/>
          <p14:tracePt t="172496" x="5899150" y="5918200"/>
          <p14:tracePt t="172513" x="5918200" y="5899150"/>
          <p14:tracePt t="172529" x="5943600" y="5867400"/>
          <p14:tracePt t="172546" x="5975350" y="5829300"/>
          <p14:tracePt t="172563" x="6013450" y="5784850"/>
          <p14:tracePt t="172579" x="6045200" y="5746750"/>
          <p14:tracePt t="172596" x="6083300" y="5702300"/>
          <p14:tracePt t="172613" x="6108700" y="5664200"/>
          <p14:tracePt t="172630" x="6127750" y="5619750"/>
          <p14:tracePt t="172646" x="6159500" y="5556250"/>
          <p14:tracePt t="172663" x="6184900" y="5473700"/>
          <p14:tracePt t="172680" x="6210300" y="5448300"/>
          <p14:tracePt t="172696" x="6223000" y="5416550"/>
          <p14:tracePt t="172713" x="6229350" y="5378450"/>
          <p14:tracePt t="172730" x="6261100" y="5334000"/>
          <p14:tracePt t="172746" x="6261100" y="5289550"/>
          <p14:tracePt t="172763" x="6280150" y="5232400"/>
          <p14:tracePt t="172780" x="6280150" y="5187950"/>
          <p14:tracePt t="172796" x="6280150" y="5143500"/>
          <p14:tracePt t="172813" x="6280150" y="5099050"/>
          <p14:tracePt t="172830" x="6280150" y="5067300"/>
          <p14:tracePt t="172846" x="6280150" y="5035550"/>
          <p14:tracePt t="172863" x="6280150" y="4991100"/>
          <p14:tracePt t="172880" x="6292850" y="4972050"/>
          <p14:tracePt t="172897" x="6292850" y="4953000"/>
          <p14:tracePt t="172913" x="6292850" y="4933950"/>
          <p14:tracePt t="172930" x="6292850" y="4927600"/>
          <p14:tracePt t="172946" x="6305550" y="4908550"/>
          <p14:tracePt t="172963" x="6311900" y="4889500"/>
          <p14:tracePt t="172980" x="6311900" y="4864100"/>
          <p14:tracePt t="172996" x="6311900" y="4851400"/>
          <p14:tracePt t="173013" x="6311900" y="4826000"/>
          <p14:tracePt t="173030" x="6311900" y="4806950"/>
          <p14:tracePt t="173046" x="6311900" y="4787900"/>
          <p14:tracePt t="173063" x="6311900" y="4743450"/>
          <p14:tracePt t="173080" x="6311900" y="4686300"/>
          <p14:tracePt t="173096" x="6311900" y="4616450"/>
          <p14:tracePt t="173113" x="6311900" y="4559300"/>
          <p14:tracePt t="173130" x="6311900" y="4514850"/>
          <p14:tracePt t="173147" x="6311900" y="4483100"/>
          <p14:tracePt t="173163" x="6311900" y="4457700"/>
          <p14:tracePt t="173180" x="6311900" y="4425950"/>
          <p14:tracePt t="173196" x="6311900" y="4394200"/>
          <p14:tracePt t="173213" x="6311900" y="4362450"/>
          <p14:tracePt t="173230" x="6311900" y="4337050"/>
          <p14:tracePt t="173246" x="6311900" y="4298950"/>
          <p14:tracePt t="173263" x="6311900" y="4254500"/>
          <p14:tracePt t="173280" x="6311900" y="4216400"/>
          <p14:tracePt t="173296" x="6311900" y="4184650"/>
          <p14:tracePt t="173313" x="6311900" y="4140200"/>
          <p14:tracePt t="173330" x="6311900" y="4108450"/>
          <p14:tracePt t="173347" x="6311900" y="4076700"/>
          <p14:tracePt t="173364" x="6299200" y="4025900"/>
          <p14:tracePt t="173380" x="6286500" y="3975100"/>
          <p14:tracePt t="173397" x="6286500" y="3917950"/>
          <p14:tracePt t="173413" x="6280150" y="3860800"/>
          <p14:tracePt t="173430" x="6267450" y="3784600"/>
          <p14:tracePt t="173447" x="6248400" y="3683000"/>
          <p14:tracePt t="173463" x="6242050" y="3613150"/>
          <p14:tracePt t="173480" x="6242050" y="3568700"/>
          <p14:tracePt t="173496" x="6235700" y="3543300"/>
          <p14:tracePt t="173513" x="6235700" y="3511550"/>
          <p14:tracePt t="173530" x="6235700" y="3498850"/>
          <p14:tracePt t="173547" x="6235700" y="3473450"/>
          <p14:tracePt t="173563" x="6223000" y="3460750"/>
          <p14:tracePt t="173580" x="6223000" y="3422650"/>
          <p14:tracePt t="173596" x="6223000" y="3409950"/>
          <p14:tracePt t="173613" x="6223000" y="3346450"/>
          <p14:tracePt t="173630" x="6223000" y="3302000"/>
          <p14:tracePt t="173646" x="6223000" y="3244850"/>
          <p14:tracePt t="173663" x="6223000" y="3155950"/>
          <p14:tracePt t="173680" x="6223000" y="3098800"/>
          <p14:tracePt t="173696" x="6223000" y="3041650"/>
          <p14:tracePt t="173713" x="6223000" y="2997200"/>
          <p14:tracePt t="173730" x="6223000" y="2933700"/>
          <p14:tracePt t="173746" x="6223000" y="2889250"/>
          <p14:tracePt t="173763" x="6223000" y="2857500"/>
          <p14:tracePt t="173780" x="6223000" y="2832100"/>
          <p14:tracePt t="173797" x="6223000" y="2806700"/>
          <p14:tracePt t="173813" x="6223000" y="2800350"/>
          <p14:tracePt t="174040" x="6216650" y="2800350"/>
          <p14:tracePt t="174056" x="6210300" y="2806700"/>
          <p14:tracePt t="174072" x="6203950" y="2819400"/>
          <p14:tracePt t="174088" x="6203950" y="2825750"/>
          <p14:tracePt t="174097" x="6203950" y="2832100"/>
          <p14:tracePt t="174113" x="6197600" y="2838450"/>
          <p14:tracePt t="174144" x="6197600" y="2844800"/>
          <p14:tracePt t="174152" x="6184900" y="2851150"/>
          <p14:tracePt t="174176" x="6184900" y="2863850"/>
          <p14:tracePt t="174184" x="6178550" y="2870200"/>
          <p14:tracePt t="174200" x="6172200" y="2876550"/>
          <p14:tracePt t="174213" x="6165850" y="2882900"/>
          <p14:tracePt t="174231" x="6159500" y="2901950"/>
          <p14:tracePt t="174247" x="6146800" y="2908300"/>
          <p14:tracePt t="174264" x="6127750" y="2940050"/>
          <p14:tracePt t="174280" x="6121400" y="2952750"/>
          <p14:tracePt t="174312" x="6108700" y="2959100"/>
          <p14:tracePt t="174440" x="6108700" y="2952750"/>
          <p14:tracePt t="174448" x="6108700" y="2946400"/>
          <p14:tracePt t="174463" x="6089650" y="2901950"/>
          <p14:tracePt t="174480" x="6089650" y="2895600"/>
          <p14:tracePt t="174497" x="6083300" y="2870200"/>
          <p14:tracePt t="174513" x="6083300" y="2863850"/>
          <p14:tracePt t="174530" x="6083300" y="2832100"/>
          <p14:tracePt t="174547" x="6083300" y="2825750"/>
          <p14:tracePt t="174563" x="6076950" y="2819400"/>
          <p14:tracePt t="174608" x="6076950" y="2800350"/>
          <p14:tracePt t="174672" x="6070600" y="2781300"/>
          <p14:tracePt t="174680" x="6070600" y="2774950"/>
          <p14:tracePt t="174697" x="6051550" y="2736850"/>
          <p14:tracePt t="174713" x="6032500" y="2667000"/>
          <p14:tracePt t="174730" x="6000750" y="2616200"/>
          <p14:tracePt t="174747" x="5981700" y="2584450"/>
          <p14:tracePt t="174763" x="5956300" y="2546350"/>
          <p14:tracePt t="174780" x="5937250" y="2508250"/>
          <p14:tracePt t="174797" x="5930900" y="2489200"/>
          <p14:tracePt t="174813" x="5918200" y="2470150"/>
          <p14:tracePt t="174830" x="5905500" y="2463800"/>
          <p14:tracePt t="174848" x="5899150" y="2457450"/>
          <p14:tracePt t="174864" x="5892800" y="2451100"/>
          <p14:tracePt t="174881" x="5873750" y="2432050"/>
          <p14:tracePt t="174904" x="5867400" y="2425700"/>
          <p14:tracePt t="174944" x="5861050" y="2419350"/>
          <p14:tracePt t="174960" x="5842000" y="2400300"/>
          <p14:tracePt t="174976" x="5835650" y="2400300"/>
          <p14:tracePt t="174984" x="5822950" y="2393950"/>
          <p14:tracePt t="174997" x="5816600" y="2387600"/>
          <p14:tracePt t="175013" x="5797550" y="2374900"/>
          <p14:tracePt t="175030" x="5784850" y="2368550"/>
          <p14:tracePt t="175047" x="5765800" y="2355850"/>
          <p14:tracePt t="175064" x="5746750" y="2336800"/>
          <p14:tracePt t="175081" x="5715000" y="2311400"/>
          <p14:tracePt t="175097" x="5670550" y="2286000"/>
          <p14:tracePt t="175113" x="5632450" y="2260600"/>
          <p14:tracePt t="175130" x="5568950" y="2216150"/>
          <p14:tracePt t="175147" x="5499100" y="2178050"/>
          <p14:tracePt t="175163" x="5429250" y="2159000"/>
          <p14:tracePt t="175180" x="5372100" y="2146300"/>
          <p14:tracePt t="175197" x="5289550" y="2114550"/>
          <p14:tracePt t="175213" x="5226050" y="2108200"/>
          <p14:tracePt t="175230" x="5130800" y="2108200"/>
          <p14:tracePt t="175247" x="5067300" y="2108200"/>
          <p14:tracePt t="175264" x="4921250" y="2095500"/>
          <p14:tracePt t="175280" x="4826000" y="2095500"/>
          <p14:tracePt t="175297" x="4724400" y="2095500"/>
          <p14:tracePt t="175314" x="4629150" y="2095500"/>
          <p14:tracePt t="175330" x="4514850" y="2070100"/>
          <p14:tracePt t="175347" x="4438650" y="2051050"/>
          <p14:tracePt t="175364" x="4356100" y="2044700"/>
          <p14:tracePt t="175381" x="4286250" y="2012950"/>
          <p14:tracePt t="175397" x="4241800" y="1993900"/>
          <p14:tracePt t="175414" x="4184650" y="1987550"/>
          <p14:tracePt t="175430" x="4159250" y="1968500"/>
          <p14:tracePt t="175447" x="4114800" y="1968500"/>
          <p14:tracePt t="175464" x="4076700" y="1962150"/>
          <p14:tracePt t="175480" x="4057650" y="1949450"/>
          <p14:tracePt t="175497" x="4032250" y="1949450"/>
          <p14:tracePt t="175514" x="4006850" y="1949450"/>
          <p14:tracePt t="175530" x="3975100" y="1949450"/>
          <p14:tracePt t="175547" x="3962400" y="1949450"/>
          <p14:tracePt t="175564" x="3937000" y="1949450"/>
          <p14:tracePt t="175581" x="3924300" y="1949450"/>
          <p14:tracePt t="175597" x="3898900" y="1949450"/>
          <p14:tracePt t="175614" x="3886200" y="1955800"/>
          <p14:tracePt t="175631" x="3841750" y="1974850"/>
          <p14:tracePt t="175647" x="3816350" y="1981200"/>
          <p14:tracePt t="175664" x="3765550" y="2000250"/>
          <p14:tracePt t="175680" x="3727450" y="2025650"/>
          <p14:tracePt t="175697" x="3657600" y="2063750"/>
          <p14:tracePt t="175714" x="3632200" y="2082800"/>
          <p14:tracePt t="175730" x="3600450" y="2108200"/>
          <p14:tracePt t="175747" x="3562350" y="2127250"/>
          <p14:tracePt t="175764" x="3517900" y="2152650"/>
          <p14:tracePt t="175780" x="3479800" y="2171700"/>
          <p14:tracePt t="175797" x="3441700" y="2197100"/>
          <p14:tracePt t="175814" x="3371850" y="2254250"/>
          <p14:tracePt t="175830" x="3346450" y="2266950"/>
          <p14:tracePt t="175847" x="3289300" y="2305050"/>
          <p14:tracePt t="175864" x="3232150" y="2349500"/>
          <p14:tracePt t="175880" x="3181350" y="2387600"/>
          <p14:tracePt t="175897" x="3105150" y="2451100"/>
          <p14:tracePt t="175914" x="3041650" y="2508250"/>
          <p14:tracePt t="175930" x="2965450" y="2565400"/>
          <p14:tracePt t="175947" x="2876550" y="2635250"/>
          <p14:tracePt t="175964" x="2813050" y="2679700"/>
          <p14:tracePt t="175980" x="2781300" y="2717800"/>
          <p14:tracePt t="175997" x="2730500" y="2794000"/>
          <p14:tracePt t="176014" x="2660650" y="2857500"/>
          <p14:tracePt t="176030" x="2609850" y="2927350"/>
          <p14:tracePt t="176047" x="2565400" y="3067050"/>
          <p14:tracePt t="176064" x="2501900" y="3257550"/>
          <p14:tracePt t="176081" x="2476500" y="3365500"/>
          <p14:tracePt t="176097" x="2444750" y="3448050"/>
          <p14:tracePt t="176114" x="2438400" y="3505200"/>
          <p14:tracePt t="176130" x="2438400" y="3549650"/>
          <p14:tracePt t="176147" x="2438400" y="3575050"/>
          <p14:tracePt t="176164" x="2438400" y="3613150"/>
          <p14:tracePt t="176180" x="2438400" y="3651250"/>
          <p14:tracePt t="176197" x="2438400" y="3702050"/>
          <p14:tracePt t="176214" x="2438400" y="3784600"/>
          <p14:tracePt t="176230" x="2438400" y="3841750"/>
          <p14:tracePt t="176247" x="2438400" y="3917950"/>
          <p14:tracePt t="176264" x="2451100" y="4025900"/>
          <p14:tracePt t="176281" x="2470150" y="4089400"/>
          <p14:tracePt t="176297" x="2501900" y="4159250"/>
          <p14:tracePt t="176314" x="2508250" y="4216400"/>
          <p14:tracePt t="176331" x="2520950" y="4260850"/>
          <p14:tracePt t="176347" x="2546350" y="4324350"/>
          <p14:tracePt t="176364" x="2565400" y="4362450"/>
          <p14:tracePt t="176380" x="2590800" y="4419600"/>
          <p14:tracePt t="176397" x="2616200" y="4502150"/>
          <p14:tracePt t="176414" x="2641600" y="4572000"/>
          <p14:tracePt t="176430" x="2673350" y="4654550"/>
          <p14:tracePt t="176447" x="2730500" y="4781550"/>
          <p14:tracePt t="176464" x="2800350" y="4940300"/>
          <p14:tracePt t="176480" x="2870200" y="5035550"/>
          <p14:tracePt t="176497" x="2901950" y="5105400"/>
          <p14:tracePt t="176514" x="2940050" y="5181600"/>
          <p14:tracePt t="176531" x="2984500" y="5226050"/>
          <p14:tracePt t="176547" x="3022600" y="5308600"/>
          <p14:tracePt t="176564" x="3048000" y="5365750"/>
          <p14:tracePt t="176581" x="3079750" y="5410200"/>
          <p14:tracePt t="176597" x="3117850" y="5473700"/>
          <p14:tracePt t="176614" x="3149600" y="5543550"/>
          <p14:tracePt t="176630" x="3187700" y="5600700"/>
          <p14:tracePt t="176647" x="3225800" y="5657850"/>
          <p14:tracePt t="176664" x="3276600" y="5734050"/>
          <p14:tracePt t="176680" x="3321050" y="5797550"/>
          <p14:tracePt t="176697" x="3359150" y="5822950"/>
          <p14:tracePt t="176714" x="3429000" y="5861050"/>
          <p14:tracePt t="176731" x="3543300" y="5911850"/>
          <p14:tracePt t="176747" x="3676650" y="5956300"/>
          <p14:tracePt t="176764" x="3841750" y="5981700"/>
          <p14:tracePt t="176781" x="3968750" y="5994400"/>
          <p14:tracePt t="176797" x="4127500" y="6019800"/>
          <p14:tracePt t="176814" x="4311650" y="6045200"/>
          <p14:tracePt t="176830" x="4508500" y="6089650"/>
          <p14:tracePt t="176847" x="4705350" y="6127750"/>
          <p14:tracePt t="176864" x="4984750" y="6165850"/>
          <p14:tracePt t="176881" x="5162550" y="6165850"/>
          <p14:tracePt t="176897" x="5340350" y="6178550"/>
          <p14:tracePt t="176914" x="5499100" y="6178550"/>
          <p14:tracePt t="176931" x="5607050" y="6178550"/>
          <p14:tracePt t="176947" x="5683250" y="6178550"/>
          <p14:tracePt t="176964" x="5753100" y="6178550"/>
          <p14:tracePt t="176981" x="5835650" y="6153150"/>
          <p14:tracePt t="176997" x="5880100" y="6146800"/>
          <p14:tracePt t="177014" x="5949950" y="6115050"/>
          <p14:tracePt t="177031" x="6019800" y="6083300"/>
          <p14:tracePt t="177047" x="6089650" y="6045200"/>
          <p14:tracePt t="177064" x="6229350" y="5943600"/>
          <p14:tracePt t="177081" x="6292850" y="5892800"/>
          <p14:tracePt t="177097" x="6324600" y="5854700"/>
          <p14:tracePt t="177114" x="6343650" y="5842000"/>
          <p14:tracePt t="177131" x="6356350" y="5822950"/>
          <p14:tracePt t="177208" x="6362700" y="5816600"/>
          <p14:tracePt t="177313" x="6369050" y="5816600"/>
          <p14:tracePt t="177328" x="6388100" y="5810250"/>
          <p14:tracePt t="177336" x="6388100" y="5803900"/>
          <p14:tracePt t="177347" x="6394450" y="5778500"/>
          <p14:tracePt t="177364" x="6394450" y="5759450"/>
          <p14:tracePt t="177381" x="6413500" y="5702300"/>
          <p14:tracePt t="177397" x="6432550" y="5645150"/>
          <p14:tracePt t="177414" x="6451600" y="5568950"/>
          <p14:tracePt t="177431" x="6464300" y="5518150"/>
          <p14:tracePt t="177448" x="6489700" y="5435600"/>
          <p14:tracePt t="177448" x="6489700" y="5397500"/>
          <p14:tracePt t="177464" x="6502400" y="5314950"/>
          <p14:tracePt t="177481" x="6502400" y="5245100"/>
          <p14:tracePt t="177497" x="6502400" y="5226050"/>
          <p14:tracePt t="177514" x="6502400" y="5207000"/>
          <p14:tracePt t="177568" x="6508750" y="5245100"/>
          <p14:tracePt t="177576" x="6565900" y="5321300"/>
          <p14:tracePt t="177584" x="6584950" y="5378450"/>
          <p14:tracePt t="177597" x="6635750" y="5429250"/>
          <p14:tracePt t="177614" x="6743700" y="5537200"/>
          <p14:tracePt t="177631" x="6794500" y="5588000"/>
          <p14:tracePt t="177647" x="6800850" y="5632450"/>
          <p14:tracePt t="177664" x="6769100" y="5708650"/>
          <p14:tracePt t="177681" x="6750050" y="5727700"/>
          <p14:tracePt t="178025" x="6750050" y="5721350"/>
          <p14:tracePt t="178033" x="6750050" y="5651500"/>
          <p14:tracePt t="178048" x="6750050" y="5613400"/>
          <p14:tracePt t="178065" x="6769100" y="5549900"/>
          <p14:tracePt t="178081" x="6781800" y="5505450"/>
          <p14:tracePt t="178098" x="6788150" y="5486400"/>
          <p14:tracePt t="178114" x="6794500" y="5448300"/>
          <p14:tracePt t="178131" x="6807200" y="5391150"/>
          <p14:tracePt t="178148" x="6813550" y="5346700"/>
          <p14:tracePt t="178164" x="6826250" y="5257800"/>
          <p14:tracePt t="178181" x="6832600" y="5162550"/>
          <p14:tracePt t="178198" x="6845300" y="5048250"/>
          <p14:tracePt t="178214" x="6870700" y="4921250"/>
          <p14:tracePt t="178231" x="6870700" y="4762500"/>
          <p14:tracePt t="178247" x="6870700" y="4654550"/>
          <p14:tracePt t="178265" x="6870700" y="4495800"/>
          <p14:tracePt t="178281" x="6870700" y="4413250"/>
          <p14:tracePt t="178298" x="6870700" y="4311650"/>
          <p14:tracePt t="178314" x="6858000" y="4210050"/>
          <p14:tracePt t="178331" x="6819900" y="4095750"/>
          <p14:tracePt t="178348" x="6800850" y="4019550"/>
          <p14:tracePt t="178364" x="6769100" y="3905250"/>
          <p14:tracePt t="178381" x="6711950" y="3803650"/>
          <p14:tracePt t="178398" x="6692900" y="3733800"/>
          <p14:tracePt t="178414" x="6648450" y="3644900"/>
          <p14:tracePt t="178431" x="6616700" y="3562350"/>
          <p14:tracePt t="178448" x="6565900" y="3492500"/>
          <p14:tracePt t="178448" x="6546850" y="3460750"/>
          <p14:tracePt t="178465" x="6502400" y="3378200"/>
          <p14:tracePt t="178481" x="6457950" y="3289300"/>
          <p14:tracePt t="178498" x="6419850" y="3232150"/>
          <p14:tracePt t="178515" x="6381750" y="3162300"/>
          <p14:tracePt t="178531" x="6337300" y="3092450"/>
          <p14:tracePt t="178548" x="6305550" y="3028950"/>
          <p14:tracePt t="178564" x="6242050" y="2959100"/>
          <p14:tracePt t="178581" x="6172200" y="2832100"/>
          <p14:tracePt t="178598" x="6115050" y="2749550"/>
          <p14:tracePt t="178614" x="6064250" y="2660650"/>
          <p14:tracePt t="178631" x="6019800" y="2578100"/>
          <p14:tracePt t="178648" x="5949950" y="2482850"/>
          <p14:tracePt t="178665" x="5892800" y="2406650"/>
          <p14:tracePt t="178681" x="5842000" y="2336800"/>
          <p14:tracePt t="178698" x="5791200" y="2286000"/>
          <p14:tracePt t="178714" x="5734050" y="2235200"/>
          <p14:tracePt t="178732" x="5670550" y="2197100"/>
          <p14:tracePt t="178748" x="5626100" y="2159000"/>
          <p14:tracePt t="178764" x="5588000" y="2152650"/>
          <p14:tracePt t="178781" x="5556250" y="2139950"/>
          <p14:tracePt t="178798" x="5492750" y="2139950"/>
          <p14:tracePt t="178814" x="5435600" y="2139950"/>
          <p14:tracePt t="178831" x="5391150" y="2139950"/>
          <p14:tracePt t="178848" x="5314950" y="2139950"/>
          <p14:tracePt t="178864" x="5175250" y="2190750"/>
          <p14:tracePt t="178881" x="5067300" y="2247900"/>
          <p14:tracePt t="178898" x="4953000" y="2292350"/>
          <p14:tracePt t="178914" x="4832350" y="2343150"/>
          <p14:tracePt t="178931" x="4711700" y="2400300"/>
          <p14:tracePt t="178948" x="4578350" y="2451100"/>
          <p14:tracePt t="178965" x="4483100" y="2470150"/>
          <p14:tracePt t="178981" x="4375150" y="2482850"/>
          <p14:tracePt t="178998" x="4248150" y="2508250"/>
          <p14:tracePt t="179014" x="4140200" y="2508250"/>
          <p14:tracePt t="179031" x="4013200" y="2520950"/>
          <p14:tracePt t="179048" x="3867150" y="2546350"/>
          <p14:tracePt t="179064" x="3663950" y="2584450"/>
          <p14:tracePt t="179081" x="3530600" y="2628900"/>
          <p14:tracePt t="179098" x="3416300" y="2654300"/>
          <p14:tracePt t="179114" x="3263900" y="2717800"/>
          <p14:tracePt t="179131" x="3130550" y="2794000"/>
          <p14:tracePt t="179148" x="2990850" y="2851150"/>
          <p14:tracePt t="179164" x="2857500" y="2927350"/>
          <p14:tracePt t="179181" x="2749550" y="3009900"/>
          <p14:tracePt t="179198" x="2641600" y="3086100"/>
          <p14:tracePt t="179214" x="2540000" y="3206750"/>
          <p14:tracePt t="179231" x="2482850" y="3327400"/>
          <p14:tracePt t="179248" x="2393950" y="3498850"/>
          <p14:tracePt t="179265" x="2311400" y="3790950"/>
          <p14:tracePt t="179282" x="2241550" y="4025900"/>
          <p14:tracePt t="179298" x="2228850" y="4248150"/>
          <p14:tracePt t="179314" x="2190750" y="4483100"/>
          <p14:tracePt t="179331" x="2190750" y="4705350"/>
          <p14:tracePt t="179348" x="2190750" y="4914900"/>
          <p14:tracePt t="179365" x="2190750" y="5092700"/>
          <p14:tracePt t="179381" x="2222500" y="5257800"/>
          <p14:tracePt t="179398" x="2286000" y="5422900"/>
          <p14:tracePt t="179415" x="2362200" y="5575300"/>
          <p14:tracePt t="179431" x="2451100" y="5715000"/>
          <p14:tracePt t="179448" x="2565400" y="5854700"/>
          <p14:tracePt t="179449" x="2635250" y="5924550"/>
          <p14:tracePt t="179465" x="2794000" y="6051550"/>
          <p14:tracePt t="179481" x="2965450" y="6146800"/>
          <p14:tracePt t="179498" x="3149600" y="6229350"/>
          <p14:tracePt t="179514" x="3365500" y="6280150"/>
          <p14:tracePt t="179531" x="3625850" y="6324600"/>
          <p14:tracePt t="179548" x="3924300" y="6350000"/>
          <p14:tracePt t="179565" x="4197350" y="6350000"/>
          <p14:tracePt t="179581" x="4457700" y="6350000"/>
          <p14:tracePt t="179598" x="4667250" y="6350000"/>
          <p14:tracePt t="179615" x="4857750" y="6350000"/>
          <p14:tracePt t="179631" x="5035550" y="6350000"/>
          <p14:tracePt t="179648" x="5194300" y="6350000"/>
          <p14:tracePt t="179665" x="5429250" y="6305550"/>
          <p14:tracePt t="179681" x="5562600" y="6254750"/>
          <p14:tracePt t="179698" x="5657850" y="6235700"/>
          <p14:tracePt t="179715" x="5740400" y="6203950"/>
          <p14:tracePt t="179731" x="5861050" y="6127750"/>
          <p14:tracePt t="179748" x="5988050" y="6032500"/>
          <p14:tracePt t="179765" x="6115050" y="5930900"/>
          <p14:tracePt t="179781" x="6242050" y="5803900"/>
          <p14:tracePt t="179798" x="6311900" y="5683250"/>
          <p14:tracePt t="179815" x="6343650" y="5600700"/>
          <p14:tracePt t="179831" x="6369050" y="5511800"/>
          <p14:tracePt t="179848" x="6388100" y="5441950"/>
          <p14:tracePt t="179865" x="6394450" y="5334000"/>
          <p14:tracePt t="179881" x="6394450" y="5270500"/>
          <p14:tracePt t="179898" x="6394450" y="5226050"/>
          <p14:tracePt t="179915" x="6394450" y="5200650"/>
          <p14:tracePt t="179931" x="6394450" y="5168900"/>
          <p14:tracePt t="179948" x="6394450" y="5137150"/>
          <p14:tracePt t="179965" x="6394450" y="5105400"/>
          <p14:tracePt t="179981" x="6375400" y="5080000"/>
          <p14:tracePt t="179998" x="6369050" y="5060950"/>
          <p14:tracePt t="180015" x="6362700" y="5048250"/>
          <p14:tracePt t="180031" x="6350000" y="5041900"/>
          <p14:tracePt t="180048" x="6337300" y="5010150"/>
          <p14:tracePt t="180065" x="6330950" y="4997450"/>
          <p14:tracePt t="180089" x="6324600" y="4991100"/>
          <p14:tracePt t="180457" x="6330950" y="4991100"/>
          <p14:tracePt t="180465" x="6337300" y="5003800"/>
          <p14:tracePt t="180481" x="6337300" y="5010150"/>
          <p14:tracePt t="180498" x="6337300" y="5016500"/>
          <p14:tracePt t="180515" x="6337300" y="5022850"/>
          <p14:tracePt t="180531" x="6343650" y="5029200"/>
          <p14:tracePt t="180548" x="6350000" y="5048250"/>
          <p14:tracePt t="180565" x="6362700" y="5054600"/>
          <p14:tracePt t="180581" x="6369050" y="5060950"/>
          <p14:tracePt t="180601" x="6381750" y="5067300"/>
          <p14:tracePt t="180633" x="6400800" y="5067300"/>
          <p14:tracePt t="180641" x="6419850" y="5067300"/>
          <p14:tracePt t="180649" x="6432550" y="5067300"/>
          <p14:tracePt t="180666" x="6508750" y="5067300"/>
          <p14:tracePt t="180682" x="6629400" y="5067300"/>
          <p14:tracePt t="180699" x="6940550" y="5060950"/>
          <p14:tracePt t="180715" x="7308850" y="5003800"/>
          <p14:tracePt t="180731" x="7588250" y="5003800"/>
          <p14:tracePt t="180748" x="7727950" y="4991100"/>
          <p14:tracePt t="180765" x="7766050" y="4991100"/>
          <p14:tracePt t="180865" x="7772400" y="4991100"/>
          <p14:tracePt t="180889" x="7753350" y="5003800"/>
          <p14:tracePt t="180905" x="7740650" y="5016500"/>
          <p14:tracePt t="180913" x="7721600" y="5022850"/>
          <p14:tracePt t="180929" x="7689850" y="5035550"/>
          <p14:tracePt t="180937" x="7670800" y="5054600"/>
          <p14:tracePt t="180948" x="7651750" y="5067300"/>
          <p14:tracePt t="180965" x="7626350" y="5143500"/>
          <p14:tracePt t="180981" x="7600950" y="5238750"/>
          <p14:tracePt t="180998" x="7581900" y="5384800"/>
          <p14:tracePt t="181015" x="7569200" y="5543550"/>
          <p14:tracePt t="181032" x="7569200" y="5765800"/>
          <p14:tracePt t="181048" x="7569200" y="5994400"/>
          <p14:tracePt t="181065" x="7569200" y="6292850"/>
          <p14:tracePt t="181082" x="7569200" y="6483350"/>
          <p14:tracePt t="181098" x="7588250" y="6610350"/>
          <p14:tracePt t="181115" x="7607300" y="6705600"/>
          <p14:tracePt t="181131" x="7658100" y="6781800"/>
          <p14:tracePt t="181148" x="7702550" y="6838950"/>
          <p14:tracePt t="181165" x="7715250" y="6851650"/>
          <p14:tracePt t="181182" x="7727950" y="6851650"/>
          <p14:tracePt t="181217" x="7740650" y="6851650"/>
          <p14:tracePt t="181233" x="7740650" y="6845300"/>
          <p14:tracePt t="181241" x="7740650" y="6838950"/>
          <p14:tracePt t="181249" x="7740650" y="6813550"/>
          <p14:tracePt t="181266" x="7727950" y="6794500"/>
          <p14:tracePt t="181282" x="7702550" y="6775450"/>
          <p14:tracePt t="181298" x="7664450" y="6756400"/>
          <p14:tracePt t="181315" x="7594600" y="6718300"/>
          <p14:tracePt t="181332" x="7537450" y="6699250"/>
          <p14:tracePt t="181348" x="7385050" y="6635750"/>
          <p14:tracePt t="181365" x="7283450" y="6572250"/>
          <p14:tracePt t="181381" x="7092950" y="6451600"/>
          <p14:tracePt t="181398" x="6965950" y="6324600"/>
          <p14:tracePt t="181416" x="6889750" y="6153150"/>
          <p14:tracePt t="181432" x="6838950" y="5956300"/>
          <p14:tracePt t="181448" x="6807200" y="5727700"/>
          <p14:tracePt t="181466" x="6807200" y="5397500"/>
          <p14:tracePt t="181481" x="6845300" y="5181600"/>
          <p14:tracePt t="181498" x="6851650" y="5022850"/>
          <p14:tracePt t="181515" x="6864350" y="4889500"/>
          <p14:tracePt t="181532" x="6889750" y="4781550"/>
          <p14:tracePt t="181548" x="6889750" y="4730750"/>
          <p14:tracePt t="181565" x="6889750" y="4660900"/>
          <p14:tracePt t="181582" x="6889750" y="4641850"/>
          <p14:tracePt t="181598" x="6889750" y="4603750"/>
          <p14:tracePt t="181615" x="6889750" y="4578350"/>
          <p14:tracePt t="181632" x="6889750" y="4559300"/>
          <p14:tracePt t="181745" x="6889750" y="4546600"/>
          <p14:tracePt t="181753" x="6921500" y="4552950"/>
          <p14:tracePt t="181765" x="6991350" y="4552950"/>
          <p14:tracePt t="181782" x="7207250" y="4578350"/>
          <p14:tracePt t="181798" x="7550150" y="4578350"/>
          <p14:tracePt t="181815" x="8134350" y="4578350"/>
          <p14:tracePt t="181832" x="8877300" y="44831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Inner Solar System</a:t>
            </a:r>
            <a:endParaRPr lang="en-CA" sz="4800" b="1" dirty="0">
              <a:latin typeface="+mn-lt"/>
            </a:endParaRPr>
          </a:p>
        </p:txBody>
      </p:sp>
      <p:pic>
        <p:nvPicPr>
          <p:cNvPr id="3" name="Picture 2"/>
          <p:cNvPicPr>
            <a:picLocks noChangeAspect="1"/>
          </p:cNvPicPr>
          <p:nvPr/>
        </p:nvPicPr>
        <p:blipFill>
          <a:blip r:embed="rId4"/>
          <a:stretch>
            <a:fillRect/>
          </a:stretch>
        </p:blipFill>
        <p:spPr>
          <a:xfrm>
            <a:off x="1872000" y="1340769"/>
            <a:ext cx="5400000" cy="5400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3723" y="1331612"/>
            <a:ext cx="5400000" cy="5400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8656118"/>
      </p:ext>
    </p:extLst>
  </p:cSld>
  <p:clrMapOvr>
    <a:masterClrMapping/>
  </p:clrMapOvr>
  <mc:AlternateContent xmlns:mc="http://schemas.openxmlformats.org/markup-compatibility/2006" xmlns:p14="http://schemas.microsoft.com/office/powerpoint/2010/main">
    <mc:Choice Requires="p14">
      <p:transition spd="slow" p14:dur="2000" advTm="55324"/>
    </mc:Choice>
    <mc:Fallback xmlns="">
      <p:transition spd="slow" advTm="5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911" x="8566150" y="5105400"/>
          <p14:tracePt t="2920" x="8216900" y="5187950"/>
          <p14:tracePt t="2935" x="7804150" y="5251450"/>
          <p14:tracePt t="2951" x="6997700" y="5308600"/>
          <p14:tracePt t="2968" x="6610350" y="5308600"/>
          <p14:tracePt t="2985" x="6350000" y="5308600"/>
          <p14:tracePt t="3001" x="6216650" y="5264150"/>
          <p14:tracePt t="3018" x="6102350" y="5232400"/>
          <p14:tracePt t="3035" x="6013450" y="5187950"/>
          <p14:tracePt t="3051" x="5911850" y="5130800"/>
          <p14:tracePt t="3068" x="5791200" y="5067300"/>
          <p14:tracePt t="3085" x="5657850" y="5035550"/>
          <p14:tracePt t="3101" x="5480050" y="4984750"/>
          <p14:tracePt t="3118" x="5264150" y="4972050"/>
          <p14:tracePt t="3135" x="5003800" y="4953000"/>
          <p14:tracePt t="3135" x="4851400" y="4940300"/>
          <p14:tracePt t="3152" x="4559300" y="4940300"/>
          <p14:tracePt t="3168" x="4260850" y="4914900"/>
          <p14:tracePt t="3185" x="3962400" y="4883150"/>
          <p14:tracePt t="3201" x="3733800" y="4832350"/>
          <p14:tracePt t="3218" x="3549650" y="4762500"/>
          <p14:tracePt t="3235" x="3409950" y="4686300"/>
          <p14:tracePt t="3251" x="3270250" y="4584700"/>
          <p14:tracePt t="3268" x="3168650" y="4521200"/>
          <p14:tracePt t="3285" x="3067050" y="4451350"/>
          <p14:tracePt t="3301" x="2971800" y="4356100"/>
          <p14:tracePt t="3318" x="2908300" y="4305300"/>
          <p14:tracePt t="3335" x="2832100" y="4229100"/>
          <p14:tracePt t="3336" x="2800350" y="4184650"/>
          <p14:tracePt t="3351" x="2749550" y="4133850"/>
          <p14:tracePt t="3368" x="2698750" y="4070350"/>
          <p14:tracePt t="3385" x="2635250" y="4019550"/>
          <p14:tracePt t="3401" x="2565400" y="3956050"/>
          <p14:tracePt t="3418" x="2489200" y="3892550"/>
          <p14:tracePt t="3435" x="2400300" y="3829050"/>
          <p14:tracePt t="3451" x="2349500" y="3797300"/>
          <p14:tracePt t="3468" x="2330450" y="3778250"/>
          <p14:tracePt t="3485" x="2305050" y="3759200"/>
          <p14:tracePt t="3501" x="2266950" y="3746500"/>
          <p14:tracePt t="3518" x="2235200" y="3746500"/>
          <p14:tracePt t="3535" x="2184400" y="3746500"/>
          <p14:tracePt t="3552" x="2095500" y="3746500"/>
          <p14:tracePt t="3568" x="2051050" y="3759200"/>
          <p14:tracePt t="3585" x="2006600" y="3803650"/>
          <p14:tracePt t="3601" x="1968500" y="3829050"/>
          <p14:tracePt t="3618" x="1955800" y="3841750"/>
          <p14:tracePt t="3635" x="1930400" y="3848100"/>
          <p14:tracePt t="3651" x="1917700" y="3854450"/>
          <p14:tracePt t="3672" x="1911350" y="3854450"/>
          <p14:tracePt t="3696" x="1905000" y="3854450"/>
          <p14:tracePt t="3888" x="1911350" y="3854450"/>
          <p14:tracePt t="3896" x="1924050" y="3854450"/>
          <p14:tracePt t="3904" x="1943100" y="3854450"/>
          <p14:tracePt t="3918" x="1974850" y="3854450"/>
          <p14:tracePt t="3935" x="2076450" y="3854450"/>
          <p14:tracePt t="3952" x="2355850" y="3854450"/>
          <p14:tracePt t="3968" x="2533650" y="3854450"/>
          <p14:tracePt t="3985" x="2660650" y="3854450"/>
          <p14:tracePt t="4002" x="2730500" y="3854450"/>
          <p14:tracePt t="4018" x="2774950" y="3854450"/>
          <p14:tracePt t="4035" x="2806700" y="3854450"/>
          <p14:tracePt t="4051" x="2813050" y="3854450"/>
          <p14:tracePt t="4068" x="2844800" y="3860800"/>
          <p14:tracePt t="4085" x="2863850" y="3867150"/>
          <p14:tracePt t="4102" x="2901950" y="3879850"/>
          <p14:tracePt t="4118" x="2971800" y="3886200"/>
          <p14:tracePt t="4135" x="3028950" y="3898900"/>
          <p14:tracePt t="4152" x="3124200" y="3917950"/>
          <p14:tracePt t="4168" x="3168650" y="3917950"/>
          <p14:tracePt t="4185" x="3225800" y="3924300"/>
          <p14:tracePt t="4202" x="3270250" y="3937000"/>
          <p14:tracePt t="4218" x="3314700" y="3937000"/>
          <p14:tracePt t="4235" x="3359150" y="3943350"/>
          <p14:tracePt t="4252" x="3403600" y="3962400"/>
          <p14:tracePt t="4268" x="3435350" y="3962400"/>
          <p14:tracePt t="4285" x="3492500" y="3962400"/>
          <p14:tracePt t="4302" x="3549650" y="3975100"/>
          <p14:tracePt t="4318" x="3644900" y="3981450"/>
          <p14:tracePt t="4335" x="3733800" y="3994150"/>
          <p14:tracePt t="4352" x="3854450" y="4025900"/>
          <p14:tracePt t="4368" x="3924300" y="4025900"/>
          <p14:tracePt t="4385" x="3981450" y="4032250"/>
          <p14:tracePt t="4402" x="4025900" y="4044950"/>
          <p14:tracePt t="4418" x="4108450" y="4064000"/>
          <p14:tracePt t="4435" x="4159250" y="4064000"/>
          <p14:tracePt t="4452" x="4229100" y="4070350"/>
          <p14:tracePt t="4468" x="4337050" y="4083050"/>
          <p14:tracePt t="4485" x="4464050" y="4095750"/>
          <p14:tracePt t="4502" x="4610100" y="4121150"/>
          <p14:tracePt t="4518" x="4756150" y="4121150"/>
          <p14:tracePt t="4535" x="4908550" y="4121150"/>
          <p14:tracePt t="4536" x="4997450" y="4121150"/>
          <p14:tracePt t="4552" x="5175250" y="4121150"/>
          <p14:tracePt t="4568" x="5314950" y="4121150"/>
          <p14:tracePt t="4585" x="5505450" y="4121150"/>
          <p14:tracePt t="4602" x="5683250" y="4121150"/>
          <p14:tracePt t="4618" x="5842000" y="4121150"/>
          <p14:tracePt t="4635" x="5981700" y="4121150"/>
          <p14:tracePt t="4652" x="6140450" y="4121150"/>
          <p14:tracePt t="4668" x="6280150" y="4121150"/>
          <p14:tracePt t="4685" x="6400800" y="4121150"/>
          <p14:tracePt t="4702" x="6584950" y="4146550"/>
          <p14:tracePt t="4718" x="6775450" y="4159250"/>
          <p14:tracePt t="4735" x="6953250" y="4184650"/>
          <p14:tracePt t="4752" x="7105650" y="4184650"/>
          <p14:tracePt t="4768" x="7150100" y="4184650"/>
          <p14:tracePt t="4785" x="7162800" y="4184650"/>
          <p14:tracePt t="4802" x="7188200" y="4191000"/>
          <p14:tracePt t="4818" x="7200900" y="4191000"/>
          <p14:tracePt t="4840" x="7207250" y="4191000"/>
          <p14:tracePt t="5088" x="7200900" y="4197350"/>
          <p14:tracePt t="5096" x="7194550" y="4197350"/>
          <p14:tracePt t="5104" x="7169150" y="4197350"/>
          <p14:tracePt t="5119" x="7137400" y="4210050"/>
          <p14:tracePt t="5135" x="7112000" y="4210050"/>
          <p14:tracePt t="5152" x="7048500" y="4229100"/>
          <p14:tracePt t="5168" x="6985000" y="4229100"/>
          <p14:tracePt t="5185" x="6915150" y="4241800"/>
          <p14:tracePt t="5202" x="6858000" y="4241800"/>
          <p14:tracePt t="5218" x="6781800" y="4248150"/>
          <p14:tracePt t="5235" x="6737350" y="4254500"/>
          <p14:tracePt t="5252" x="6718300" y="4254500"/>
          <p14:tracePt t="5268" x="6699250" y="4254500"/>
          <p14:tracePt t="5296" x="6692900" y="4254500"/>
          <p14:tracePt t="5456" x="6699250" y="4254500"/>
          <p14:tracePt t="5464" x="6705600" y="4254500"/>
          <p14:tracePt t="5472" x="6724650" y="4254500"/>
          <p14:tracePt t="5485" x="6731000" y="4254500"/>
          <p14:tracePt t="5502" x="6737350" y="4254500"/>
          <p14:tracePt t="5519" x="6762750" y="4254500"/>
          <p14:tracePt t="5535" x="6769100" y="4254500"/>
          <p14:tracePt t="5649" x="6775450" y="4254500"/>
          <p14:tracePt t="5680" x="6781800" y="4241800"/>
          <p14:tracePt t="5792" x="6800850" y="4241800"/>
          <p14:tracePt t="5856" x="6807200" y="4235450"/>
          <p14:tracePt t="5896" x="6813550" y="4216400"/>
          <p14:tracePt t="5904" x="6813550" y="4210050"/>
          <p14:tracePt t="6048" x="6813550" y="4203700"/>
          <p14:tracePt t="6064" x="6813550" y="4197350"/>
          <p14:tracePt t="6080" x="6813550" y="4184650"/>
          <p14:tracePt t="6096" x="6819900" y="4178300"/>
          <p14:tracePt t="6104" x="6819900" y="4171950"/>
          <p14:tracePt t="6312" x="6819900" y="4165600"/>
          <p14:tracePt t="6336" x="6819900" y="4159250"/>
          <p14:tracePt t="6344" x="6832600" y="4152900"/>
          <p14:tracePt t="6416" x="6832600" y="4133850"/>
          <p14:tracePt t="6432" x="6832600" y="4127500"/>
          <p14:tracePt t="6448" x="6832600" y="4121150"/>
          <p14:tracePt t="6456" x="6832600" y="4114800"/>
          <p14:tracePt t="6469" x="6832600" y="4095750"/>
          <p14:tracePt t="6488" x="6832600" y="4089400"/>
          <p14:tracePt t="6672" x="6826250" y="4083050"/>
          <p14:tracePt t="6721" x="6819900" y="4083050"/>
          <p14:tracePt t="6736" x="6813550" y="4083050"/>
          <p14:tracePt t="6777" x="6807200" y="4089400"/>
          <p14:tracePt t="6792" x="6800850" y="4095750"/>
          <p14:tracePt t="6817" x="6794500" y="4102100"/>
          <p14:tracePt t="6824" x="6794500" y="4114800"/>
          <p14:tracePt t="6841" x="6794500" y="4121150"/>
          <p14:tracePt t="6856" x="6794500" y="4127500"/>
          <p14:tracePt t="6869" x="6794500" y="4133850"/>
          <p14:tracePt t="7257" x="6794500" y="4140200"/>
          <p14:tracePt t="7281" x="6800850" y="4140200"/>
          <p14:tracePt t="7296" x="6807200" y="4140200"/>
          <p14:tracePt t="7321" x="6807200" y="4133850"/>
          <p14:tracePt t="7337" x="6813550" y="4127500"/>
          <p14:tracePt t="7569" x="6813550" y="4121150"/>
          <p14:tracePt t="7593" x="6807200" y="4121150"/>
          <p14:tracePt t="7609" x="6800850" y="4108450"/>
          <p14:tracePt t="7617" x="6781800" y="4108450"/>
          <p14:tracePt t="7633" x="6775450" y="4108450"/>
          <p14:tracePt t="7649" x="6762750" y="4108450"/>
          <p14:tracePt t="7657" x="6743700" y="4108450"/>
          <p14:tracePt t="7669" x="6737350" y="4102100"/>
          <p14:tracePt t="7686" x="6731000" y="4102100"/>
          <p14:tracePt t="7702" x="6705600" y="4102100"/>
          <p14:tracePt t="7719" x="6686550" y="4083050"/>
          <p14:tracePt t="7736" x="6648450" y="4076700"/>
          <p14:tracePt t="7737" x="6642100" y="4076700"/>
          <p14:tracePt t="7753" x="6610350" y="4064000"/>
          <p14:tracePt t="7769" x="6578600" y="4057650"/>
          <p14:tracePt t="7786" x="6534150" y="4057650"/>
          <p14:tracePt t="7802" x="6489700" y="4038600"/>
          <p14:tracePt t="7819" x="6432550" y="4038600"/>
          <p14:tracePt t="7836" x="6369050" y="4038600"/>
          <p14:tracePt t="7852" x="6280150" y="4038600"/>
          <p14:tracePt t="7869" x="6184900" y="4038600"/>
          <p14:tracePt t="7886" x="6096000" y="4038600"/>
          <p14:tracePt t="7902" x="6019800" y="4038600"/>
          <p14:tracePt t="7919" x="5911850" y="4038600"/>
          <p14:tracePt t="7936" x="5772150" y="4038600"/>
          <p14:tracePt t="7953" x="5556250" y="4038600"/>
          <p14:tracePt t="7969" x="5365750" y="4038600"/>
          <p14:tracePt t="7986" x="5143500" y="4038600"/>
          <p14:tracePt t="8003" x="4933950" y="4038600"/>
          <p14:tracePt t="8019" x="4705350" y="4038600"/>
          <p14:tracePt t="8036" x="4464050" y="4038600"/>
          <p14:tracePt t="8052" x="4254500" y="4038600"/>
          <p14:tracePt t="8069" x="4083050" y="4038600"/>
          <p14:tracePt t="8086" x="3924300" y="4038600"/>
          <p14:tracePt t="8102" x="3784600" y="4038600"/>
          <p14:tracePt t="8119" x="3638550" y="4038600"/>
          <p14:tracePt t="8136" x="3498850" y="4038600"/>
          <p14:tracePt t="8153" x="3251200" y="4038600"/>
          <p14:tracePt t="8169" x="3098800" y="4038600"/>
          <p14:tracePt t="8186" x="2921000" y="4038600"/>
          <p14:tracePt t="8202" x="2794000" y="4038600"/>
          <p14:tracePt t="8219" x="2692400" y="4038600"/>
          <p14:tracePt t="8236" x="2622550" y="4038600"/>
          <p14:tracePt t="8252" x="2540000" y="4025900"/>
          <p14:tracePt t="8269" x="2508250" y="4019550"/>
          <p14:tracePt t="8286" x="2463800" y="4013200"/>
          <p14:tracePt t="8302" x="2438400" y="4013200"/>
          <p14:tracePt t="8319" x="2419350" y="3994150"/>
          <p14:tracePt t="8336" x="2393950" y="3981450"/>
          <p14:tracePt t="8353" x="2381250" y="3981450"/>
          <p14:tracePt t="8369" x="2362200" y="3975100"/>
          <p14:tracePt t="8386" x="2355850" y="3975100"/>
          <p14:tracePt t="8403" x="2349500" y="3975100"/>
          <p14:tracePt t="8419" x="2343150" y="3975100"/>
          <p14:tracePt t="8441" x="2336800" y="3975100"/>
          <p14:tracePt t="8457" x="2317750" y="3975100"/>
          <p14:tracePt t="8469" x="2311400" y="3975100"/>
          <p14:tracePt t="8486" x="2305050" y="3975100"/>
          <p14:tracePt t="8502" x="2298700" y="3975100"/>
          <p14:tracePt t="8519" x="2279650" y="3975100"/>
          <p14:tracePt t="8536" x="2266950" y="3975100"/>
          <p14:tracePt t="8553" x="2260600" y="3975100"/>
          <p14:tracePt t="8569" x="2235200" y="3975100"/>
          <p14:tracePt t="8586" x="2222500" y="3975100"/>
          <p14:tracePt t="8602" x="2203450" y="3975100"/>
          <p14:tracePt t="8619" x="2190750" y="3975100"/>
          <p14:tracePt t="8636" x="2184400" y="3975100"/>
          <p14:tracePt t="8652" x="2165350" y="3975100"/>
          <p14:tracePt t="8669" x="2159000" y="3975100"/>
          <p14:tracePt t="8686" x="2146300" y="3968750"/>
          <p14:tracePt t="8729" x="2127250" y="3968750"/>
          <p14:tracePt t="9217" x="2152650" y="3981450"/>
          <p14:tracePt t="9225" x="2159000" y="3987800"/>
          <p14:tracePt t="9236" x="2159000" y="3994150"/>
          <p14:tracePt t="9253" x="2197100" y="4051300"/>
          <p14:tracePt t="9269" x="2216150" y="4089400"/>
          <p14:tracePt t="9286" x="2254250" y="4133850"/>
          <p14:tracePt t="9303" x="2305050" y="4191000"/>
          <p14:tracePt t="9319" x="2362200" y="4254500"/>
          <p14:tracePt t="9336" x="2501900" y="4356100"/>
          <p14:tracePt t="9353" x="2813050" y="4451350"/>
          <p14:tracePt t="9369" x="3111500" y="4521200"/>
          <p14:tracePt t="9386" x="3378200" y="4565650"/>
          <p14:tracePt t="9403" x="3581400" y="4565650"/>
          <p14:tracePt t="9419" x="3689350" y="4565650"/>
          <p14:tracePt t="9436" x="3771900" y="4572000"/>
          <p14:tracePt t="9453" x="3790950" y="4584700"/>
          <p14:tracePt t="9481" x="3803650" y="4584700"/>
          <p14:tracePt t="9505" x="3810000" y="4584700"/>
          <p14:tracePt t="9521" x="3822700" y="4597400"/>
          <p14:tracePt t="9529" x="3829050" y="4616450"/>
          <p14:tracePt t="9537" x="3829050" y="4635500"/>
          <p14:tracePt t="9553" x="3829050" y="4679950"/>
          <p14:tracePt t="9569" x="3854450" y="4724400"/>
          <p14:tracePt t="9586" x="3873500" y="4749800"/>
          <p14:tracePt t="9603" x="3879850" y="4775200"/>
          <p14:tracePt t="9619" x="3898900" y="4794250"/>
          <p14:tracePt t="9636" x="3905250" y="4800600"/>
          <p14:tracePt t="9653" x="3924300" y="4768850"/>
          <p14:tracePt t="9669" x="3949700" y="4724400"/>
          <p14:tracePt t="9686" x="3968750" y="4679950"/>
          <p14:tracePt t="9703" x="4006850" y="4610100"/>
          <p14:tracePt t="9719" x="4032250" y="4572000"/>
          <p14:tracePt t="9736" x="4032250" y="4552950"/>
          <p14:tracePt t="9753" x="4032250" y="4540250"/>
          <p14:tracePt t="9785" x="4044950" y="4533900"/>
          <p14:tracePt t="15146" x="4044950" y="4521200"/>
          <p14:tracePt t="15210" x="4051300" y="4514850"/>
          <p14:tracePt t="15363" x="4057650" y="4495800"/>
          <p14:tracePt t="15771" x="4057650" y="4476750"/>
          <p14:tracePt t="15779" x="4057650" y="4464050"/>
          <p14:tracePt t="15788" x="4057650" y="4457700"/>
          <p14:tracePt t="15804" x="4057650" y="4425950"/>
          <p14:tracePt t="15821" x="4057650" y="4387850"/>
          <p14:tracePt t="15838" x="4057650" y="4381500"/>
          <p14:tracePt t="15854" x="4057650" y="4362450"/>
          <p14:tracePt t="15871" x="4057650" y="4343400"/>
          <p14:tracePt t="15888" x="4038600" y="4330700"/>
          <p14:tracePt t="15904" x="4038600" y="4324350"/>
          <p14:tracePt t="15979" x="4038600" y="4311650"/>
          <p14:tracePt t="15995" x="4038600" y="4305300"/>
          <p14:tracePt t="16004" x="4038600" y="4298950"/>
          <p14:tracePt t="16021" x="4051300" y="4267200"/>
          <p14:tracePt t="16038" x="4057650" y="4235450"/>
          <p14:tracePt t="16054" x="4095750" y="4184650"/>
          <p14:tracePt t="16071" x="4102100" y="4152900"/>
          <p14:tracePt t="16088" x="4121150" y="4114800"/>
          <p14:tracePt t="16104" x="4133850" y="4095750"/>
          <p14:tracePt t="16121" x="4140200" y="4083050"/>
          <p14:tracePt t="16138" x="4140200" y="4057650"/>
          <p14:tracePt t="16154" x="4146550" y="4044950"/>
          <p14:tracePt t="16171" x="4146550" y="4038600"/>
          <p14:tracePt t="16188" x="4152900" y="4013200"/>
          <p14:tracePt t="16204" x="4159250" y="3987800"/>
          <p14:tracePt t="16221" x="4171950" y="3968750"/>
          <p14:tracePt t="16238" x="4171950" y="3943350"/>
          <p14:tracePt t="16254" x="4171950" y="3930650"/>
          <p14:tracePt t="16271" x="4171950" y="3905250"/>
          <p14:tracePt t="16288" x="4171950" y="3892550"/>
          <p14:tracePt t="16304" x="4171950" y="3873500"/>
          <p14:tracePt t="16321" x="4171950" y="3860800"/>
          <p14:tracePt t="16338" x="4171950" y="3835400"/>
          <p14:tracePt t="16355" x="4171950" y="3829050"/>
          <p14:tracePt t="16371" x="4165600" y="3822700"/>
          <p14:tracePt t="16395" x="4159250" y="3816350"/>
          <p14:tracePt t="16419" x="4152900" y="3810000"/>
          <p14:tracePt t="16443" x="4121150" y="3810000"/>
          <p14:tracePt t="16451" x="4083050" y="3810000"/>
          <p14:tracePt t="16459" x="4025900" y="3810000"/>
          <p14:tracePt t="16471" x="3975100" y="3810000"/>
          <p14:tracePt t="16488" x="3822700" y="3854450"/>
          <p14:tracePt t="16504" x="3727450" y="3873500"/>
          <p14:tracePt t="16521" x="3638550" y="3905250"/>
          <p14:tracePt t="16538" x="3587750" y="3917950"/>
          <p14:tracePt t="16539" x="3575050" y="3924300"/>
          <p14:tracePt t="16554" x="3536950" y="3924300"/>
          <p14:tracePt t="16571" x="3511550" y="3924300"/>
          <p14:tracePt t="16588" x="3467100" y="3943350"/>
          <p14:tracePt t="16604" x="3422650" y="3943350"/>
          <p14:tracePt t="16621" x="3365500" y="3943350"/>
          <p14:tracePt t="16638" x="3276600" y="3943350"/>
          <p14:tracePt t="16654" x="3206750" y="3943350"/>
          <p14:tracePt t="16671" x="3162300" y="3943350"/>
          <p14:tracePt t="16688" x="3117850" y="3943350"/>
          <p14:tracePt t="16704" x="3086100" y="3949700"/>
          <p14:tracePt t="16721" x="3041650" y="3949700"/>
          <p14:tracePt t="16738" x="2997200" y="3962400"/>
          <p14:tracePt t="16755" x="2965450" y="3981450"/>
          <p14:tracePt t="16771" x="2959100" y="3987800"/>
          <p14:tracePt t="16819" x="2952750" y="3987800"/>
          <p14:tracePt t="16907" x="2946400" y="3994150"/>
          <p14:tracePt t="16947" x="2946400" y="4013200"/>
          <p14:tracePt t="16955" x="2959100" y="4032250"/>
          <p14:tracePt t="16971" x="2965450" y="4038600"/>
          <p14:tracePt t="16988" x="3003550" y="4070350"/>
          <p14:tracePt t="17004" x="3035300" y="4089400"/>
          <p14:tracePt t="17022" x="3105150" y="4127500"/>
          <p14:tracePt t="17038" x="3162300" y="4171950"/>
          <p14:tracePt t="17054" x="3213100" y="4184650"/>
          <p14:tracePt t="17071" x="3282950" y="4216400"/>
          <p14:tracePt t="17088" x="3302000" y="4216400"/>
          <p14:tracePt t="17104" x="3340100" y="4229100"/>
          <p14:tracePt t="17121" x="3371850" y="4235450"/>
          <p14:tracePt t="17138" x="3409950" y="4235450"/>
          <p14:tracePt t="17155" x="3454400" y="4241800"/>
          <p14:tracePt t="17171" x="3467100" y="4248150"/>
          <p14:tracePt t="17188" x="3473450" y="4248150"/>
          <p14:tracePt t="17227" x="3486150" y="4248150"/>
          <p14:tracePt t="17275" x="3492500" y="4248150"/>
          <p14:tracePt t="17299" x="3505200" y="4248150"/>
          <p14:tracePt t="17307" x="3511550" y="4248150"/>
          <p14:tracePt t="17315" x="3524250" y="4248150"/>
          <p14:tracePt t="17323" x="3543300" y="4248150"/>
          <p14:tracePt t="17338" x="3568700" y="4248150"/>
          <p14:tracePt t="17355" x="3676650" y="4248150"/>
          <p14:tracePt t="17371" x="3746500" y="4229100"/>
          <p14:tracePt t="17388" x="3860800" y="4203700"/>
          <p14:tracePt t="17404" x="3956050" y="4197350"/>
          <p14:tracePt t="17421" x="4038600" y="4171950"/>
          <p14:tracePt t="17438" x="4057650" y="4171950"/>
          <p14:tracePt t="17454" x="4064000" y="4171950"/>
          <p14:tracePt t="17571" x="4070350" y="4165600"/>
          <p14:tracePt t="17595" x="4070350" y="4159250"/>
          <p14:tracePt t="17619" x="4070350" y="4152900"/>
          <p14:tracePt t="17627" x="4070350" y="4146550"/>
          <p14:tracePt t="17638" x="4070350" y="4127500"/>
          <p14:tracePt t="17655" x="4070350" y="4121150"/>
          <p14:tracePt t="17671" x="4051300" y="4102100"/>
          <p14:tracePt t="17715" x="4051300" y="4089400"/>
          <p14:tracePt t="17731" x="4051300" y="4083050"/>
          <p14:tracePt t="17747" x="4044950" y="4076700"/>
          <p14:tracePt t="17803" x="4044950" y="4064000"/>
          <p14:tracePt t="17811" x="4044950" y="4051300"/>
          <p14:tracePt t="17821" x="4044950" y="4044950"/>
          <p14:tracePt t="17838" x="4044950" y="4013200"/>
          <p14:tracePt t="17855" x="4044950" y="3968750"/>
          <p14:tracePt t="17871" x="4044950" y="3924300"/>
          <p14:tracePt t="17888" x="4044950" y="3867150"/>
          <p14:tracePt t="17905" x="4044950" y="3816350"/>
          <p14:tracePt t="17921" x="4044950" y="3771900"/>
          <p14:tracePt t="17938" x="4044950" y="3733800"/>
          <p14:tracePt t="17955" x="4044950" y="3695700"/>
          <p14:tracePt t="17971" x="4044950" y="3689350"/>
          <p14:tracePt t="18011" x="4044950" y="3676650"/>
          <p14:tracePt t="18027" x="4044950" y="3663950"/>
          <p14:tracePt t="18035" x="4057650" y="3644900"/>
          <p14:tracePt t="18043" x="4076700" y="3625850"/>
          <p14:tracePt t="18055" x="4089400" y="3619500"/>
          <p14:tracePt t="18071" x="4140200" y="3581400"/>
          <p14:tracePt t="18088" x="4146550" y="3568700"/>
          <p14:tracePt t="18115" x="4152900" y="3562350"/>
          <p14:tracePt t="18595" x="4171950" y="3575050"/>
          <p14:tracePt t="18603" x="4191000" y="3562350"/>
          <p14:tracePt t="18612" x="4210050" y="3549650"/>
          <p14:tracePt t="18622" x="4248150" y="3549650"/>
          <p14:tracePt t="18638" x="4292600" y="3543300"/>
          <p14:tracePt t="18655" x="4318000" y="3543300"/>
          <p14:tracePt t="18671" x="4324350" y="3543300"/>
          <p14:tracePt t="18691" x="4330700" y="3543300"/>
          <p14:tracePt t="18947" x="4305300" y="3536950"/>
          <p14:tracePt t="18963" x="4273550" y="3517900"/>
          <p14:tracePt t="18972" x="4254500" y="3505200"/>
          <p14:tracePt t="18988" x="4210050" y="3486150"/>
          <p14:tracePt t="19005" x="4159250" y="3441700"/>
          <p14:tracePt t="19021" x="4121150" y="3390900"/>
          <p14:tracePt t="19038" x="4070350" y="3321050"/>
          <p14:tracePt t="19055" x="4013200" y="3200400"/>
          <p14:tracePt t="19071" x="3956050" y="3111500"/>
          <p14:tracePt t="19088" x="3898900" y="3009900"/>
          <p14:tracePt t="19105" x="3867150" y="2908300"/>
          <p14:tracePt t="19121" x="3822700" y="2825750"/>
          <p14:tracePt t="19138" x="3784600" y="2755900"/>
          <p14:tracePt t="19155" x="3752850" y="2705100"/>
          <p14:tracePt t="19155" x="3746500" y="2698750"/>
          <p14:tracePt t="19171" x="3740150" y="2667000"/>
          <p14:tracePt t="19188" x="3714750" y="2641600"/>
          <p14:tracePt t="19205" x="3695700" y="2609850"/>
          <p14:tracePt t="19221" x="3670300" y="2571750"/>
          <p14:tracePt t="19238" x="3663950" y="2552700"/>
          <p14:tracePt t="19255" x="3657600" y="2546350"/>
          <p14:tracePt t="19271" x="3644900" y="2533650"/>
          <p14:tracePt t="19355" x="3638550" y="2533650"/>
          <p14:tracePt t="19379" x="3632200" y="2533650"/>
          <p14:tracePt t="19387" x="3625850" y="2533650"/>
          <p14:tracePt t="19395" x="3600450" y="2533650"/>
          <p14:tracePt t="19405" x="3594100" y="2533650"/>
          <p14:tracePt t="19421" x="3517900" y="2559050"/>
          <p14:tracePt t="19438" x="3454400" y="2578100"/>
          <p14:tracePt t="19455" x="3390900" y="2609850"/>
          <p14:tracePt t="19471" x="3333750" y="2647950"/>
          <p14:tracePt t="19488" x="3321050" y="2660650"/>
          <p14:tracePt t="19505" x="3308350" y="2667000"/>
          <p14:tracePt t="19521" x="3295650" y="2686050"/>
          <p14:tracePt t="19539" x="3289300" y="2692400"/>
          <p14:tracePt t="19555" x="3282950" y="2705100"/>
          <p14:tracePt t="19571" x="3244850" y="2768600"/>
          <p14:tracePt t="19588" x="3206750" y="2844800"/>
          <p14:tracePt t="19605" x="3162300" y="2914650"/>
          <p14:tracePt t="19622" x="3143250" y="2971800"/>
          <p14:tracePt t="19638" x="3130550" y="2997200"/>
          <p14:tracePt t="19659" x="3117850" y="3003550"/>
          <p14:tracePt t="19675" x="3111500" y="3009900"/>
          <p14:tracePt t="19699" x="3098800" y="3003550"/>
          <p14:tracePt t="19707" x="3098800" y="2984500"/>
          <p14:tracePt t="19722" x="3079750" y="2965450"/>
          <p14:tracePt t="19738" x="3067050" y="2882900"/>
          <p14:tracePt t="19755" x="3048000" y="2819400"/>
          <p14:tracePt t="19755" x="3048000" y="2787650"/>
          <p14:tracePt t="19772" x="3048000" y="2717800"/>
          <p14:tracePt t="19788" x="3048000" y="2641600"/>
          <p14:tracePt t="19805" x="3048000" y="2584450"/>
          <p14:tracePt t="19821" x="3048000" y="2533650"/>
          <p14:tracePt t="19838" x="3048000" y="2489200"/>
          <p14:tracePt t="19855" x="3048000" y="2457450"/>
          <p14:tracePt t="19872" x="3067050" y="2438400"/>
          <p14:tracePt t="19888" x="3067050" y="2419350"/>
          <p14:tracePt t="19905" x="3073400" y="2413000"/>
          <p14:tracePt t="19922" x="3073400" y="2406650"/>
          <p14:tracePt t="19938" x="3073400" y="2400300"/>
          <p14:tracePt t="19955" x="3073400" y="2381250"/>
          <p14:tracePt t="19972" x="3073400" y="2374900"/>
          <p14:tracePt t="19988" x="3086100" y="2355850"/>
          <p14:tracePt t="20005" x="3086100" y="2343150"/>
          <p14:tracePt t="20022" x="3086100" y="2324100"/>
          <p14:tracePt t="20038" x="3092450" y="2292350"/>
          <p14:tracePt t="20055" x="3098800" y="2273300"/>
          <p14:tracePt t="20072" x="3105150" y="2247900"/>
          <p14:tracePt t="20088" x="3111500" y="2241550"/>
          <p14:tracePt t="20828" x="3111500" y="2247900"/>
          <p14:tracePt t="20836" x="3111500" y="2266950"/>
          <p14:tracePt t="20844" x="3111500" y="2305050"/>
          <p14:tracePt t="20855" x="3111500" y="2368550"/>
          <p14:tracePt t="20872" x="3111500" y="2546350"/>
          <p14:tracePt t="20889" x="3130550" y="2755900"/>
          <p14:tracePt t="20905" x="3168650" y="2965450"/>
          <p14:tracePt t="20922" x="3181350" y="3181350"/>
          <p14:tracePt t="20939" x="3238500" y="3390900"/>
          <p14:tracePt t="20940" x="3238500" y="3467100"/>
          <p14:tracePt t="20956" x="3263900" y="3644900"/>
          <p14:tracePt t="20972" x="3276600" y="3771900"/>
          <p14:tracePt t="20989" x="3295650" y="3867150"/>
          <p14:tracePt t="21005" x="3308350" y="3975100"/>
          <p14:tracePt t="21022" x="3314700" y="4070350"/>
          <p14:tracePt t="21039" x="3314700" y="4146550"/>
          <p14:tracePt t="21055" x="3314700" y="4229100"/>
          <p14:tracePt t="21072" x="3314700" y="4292600"/>
          <p14:tracePt t="21089" x="3314700" y="4368800"/>
          <p14:tracePt t="21105" x="3314700" y="4464050"/>
          <p14:tracePt t="21122" x="3314700" y="4552950"/>
          <p14:tracePt t="21139" x="3327400" y="4629150"/>
          <p14:tracePt t="21140" x="3327400" y="4667250"/>
          <p14:tracePt t="21156" x="3340100" y="4724400"/>
          <p14:tracePt t="21172" x="3346450" y="4768850"/>
          <p14:tracePt t="21189" x="3346450" y="4806950"/>
          <p14:tracePt t="21205" x="3352800" y="4819650"/>
          <p14:tracePt t="21222" x="3352800" y="4832350"/>
          <p14:tracePt t="21260" x="3352800" y="4845050"/>
          <p14:tracePt t="22044" x="3352800" y="4851400"/>
          <p14:tracePt t="22052" x="3352800" y="4857750"/>
          <p14:tracePt t="22060" x="3352800" y="4870450"/>
          <p14:tracePt t="22072" x="3352800" y="4883150"/>
          <p14:tracePt t="22089" x="3352800" y="4895850"/>
          <p14:tracePt t="22106" x="3352800" y="4927600"/>
          <p14:tracePt t="22122" x="3352800" y="4959350"/>
          <p14:tracePt t="22139" x="3352800" y="4972050"/>
          <p14:tracePt t="22140" x="3352800" y="4991100"/>
          <p14:tracePt t="22156" x="3352800" y="5003800"/>
          <p14:tracePt t="22172" x="3352800" y="5029200"/>
          <p14:tracePt t="22196" x="3352800" y="5035550"/>
          <p14:tracePt t="22244" x="3352800" y="5041900"/>
          <p14:tracePt t="22284" x="3352800" y="5067300"/>
          <p14:tracePt t="22308" x="3352800" y="5073650"/>
          <p14:tracePt t="22332" x="3346450" y="5080000"/>
          <p14:tracePt t="22340" x="3346450" y="5092700"/>
          <p14:tracePt t="22356" x="3346450" y="5105400"/>
          <p14:tracePt t="22364" x="3346450" y="5111750"/>
          <p14:tracePt t="22372" x="3346450" y="5118100"/>
          <p14:tracePt t="22389" x="3340100" y="5156200"/>
          <p14:tracePt t="22406" x="3340100" y="5187950"/>
          <p14:tracePt t="22422" x="3340100" y="5232400"/>
          <p14:tracePt t="22439" x="3352800" y="5276850"/>
          <p14:tracePt t="22456" x="3352800" y="5321300"/>
          <p14:tracePt t="22472" x="3359150" y="5365750"/>
          <p14:tracePt t="22489" x="3365500" y="5391150"/>
          <p14:tracePt t="22506" x="3365500" y="5403850"/>
          <p14:tracePt t="22522" x="3365500" y="5416550"/>
          <p14:tracePt t="22539" x="3371850" y="5422900"/>
          <p14:tracePt t="22564" x="3371850" y="5429250"/>
          <p14:tracePt t="22580" x="3371850" y="5441950"/>
          <p14:tracePt t="22589" x="3371850" y="5454650"/>
          <p14:tracePt t="22606" x="3371850" y="5467350"/>
          <p14:tracePt t="22622" x="3384550" y="5499100"/>
          <p14:tracePt t="22639" x="3390900" y="5505450"/>
          <p14:tracePt t="22656" x="3390900" y="5530850"/>
          <p14:tracePt t="22672" x="3397250" y="5543550"/>
          <p14:tracePt t="22700" x="3397250" y="5562600"/>
          <p14:tracePt t="22980" x="3397250" y="5568950"/>
          <p14:tracePt t="22988" x="3403600" y="5581650"/>
          <p14:tracePt t="23006" x="3403600" y="5600700"/>
          <p14:tracePt t="23022" x="3403600" y="5626100"/>
          <p14:tracePt t="23039" x="3403600" y="5638800"/>
          <p14:tracePt t="23056" x="3403600" y="5651500"/>
          <p14:tracePt t="23148" x="3403600" y="5657850"/>
          <p14:tracePt t="24092" x="3416300" y="5664200"/>
          <p14:tracePt t="24116" x="3422650" y="5664200"/>
          <p14:tracePt t="24156" x="3435350" y="5670550"/>
          <p14:tracePt t="24180" x="3448050" y="5676900"/>
          <p14:tracePt t="24205" x="3454400" y="5683250"/>
          <p14:tracePt t="24228" x="3460750" y="5695950"/>
          <p14:tracePt t="24325" x="3467100" y="5689600"/>
          <p14:tracePt t="24348" x="3473450" y="5689600"/>
          <p14:tracePt t="24356" x="3479800" y="5683250"/>
          <p14:tracePt t="24797" x="3498850" y="5689600"/>
          <p14:tracePt t="24805" x="3505200" y="5689600"/>
          <p14:tracePt t="24813" x="3530600" y="5689600"/>
          <p14:tracePt t="24823" x="3568700" y="5689600"/>
          <p14:tracePt t="24840" x="3651250" y="5683250"/>
          <p14:tracePt t="24856" x="3708400" y="5664200"/>
          <p14:tracePt t="24873" x="3740150" y="5638800"/>
          <p14:tracePt t="24890" x="3759200" y="5632450"/>
          <p14:tracePt t="25341" x="3752850" y="5619750"/>
          <p14:tracePt t="25349" x="3746500" y="5613400"/>
          <p14:tracePt t="25365" x="3746500" y="5607050"/>
          <p14:tracePt t="25373" x="3746500" y="5600700"/>
          <p14:tracePt t="25390" x="3746500" y="5549900"/>
          <p14:tracePt t="25406" x="3790950" y="5435600"/>
          <p14:tracePt t="25423" x="4121150" y="5219700"/>
          <p14:tracePt t="25440" x="4991100" y="4876800"/>
          <p14:tracePt t="25456" x="6502400" y="4451350"/>
          <p14:tracePt t="25473" x="7969250" y="4114800"/>
          <p14:tracePt t="25490" x="8947150" y="3854450"/>
          <p14:tracePt t="25677" x="9131300" y="3670300"/>
          <p14:tracePt t="25685" x="9099550" y="3651250"/>
          <p14:tracePt t="25693" x="9061450" y="3632200"/>
          <p14:tracePt t="25707" x="8997950" y="3594100"/>
          <p14:tracePt t="25723" x="8915400" y="3562350"/>
          <p14:tracePt t="25740" x="8801100" y="3511550"/>
          <p14:tracePt t="25757" x="8572500" y="3448050"/>
          <p14:tracePt t="25773" x="8445500" y="3416300"/>
          <p14:tracePt t="25790" x="8280400" y="3403600"/>
          <p14:tracePt t="25807" x="8089900" y="3378200"/>
          <p14:tracePt t="25823" x="7842250" y="3333750"/>
          <p14:tracePt t="25840" x="7594600" y="3321050"/>
          <p14:tracePt t="25856" x="7321550" y="3321050"/>
          <p14:tracePt t="25873" x="7042150" y="3321050"/>
          <p14:tracePt t="25890" x="6769100" y="3321050"/>
          <p14:tracePt t="25907" x="6521450" y="3321050"/>
          <p14:tracePt t="25923" x="6299200" y="3321050"/>
          <p14:tracePt t="25940" x="6070600" y="3321050"/>
          <p14:tracePt t="25957" x="5721350" y="3340100"/>
          <p14:tracePt t="25973" x="5480050" y="3371850"/>
          <p14:tracePt t="25990" x="5162550" y="3409950"/>
          <p14:tracePt t="26007" x="4813300" y="3454400"/>
          <p14:tracePt t="26023" x="4387850" y="3549650"/>
          <p14:tracePt t="26040" x="3968750" y="3600450"/>
          <p14:tracePt t="26057" x="3390900" y="3702050"/>
          <p14:tracePt t="26073" x="2647950" y="3810000"/>
          <p14:tracePt t="26090" x="1917700" y="3975100"/>
          <p14:tracePt t="26107" x="1276350" y="4070350"/>
          <p14:tracePt t="26123" x="800100" y="4159250"/>
          <p14:tracePt t="26140" x="425450" y="4222750"/>
          <p14:tracePt t="26157" x="120650" y="4260850"/>
          <p14:tracePt t="26173" x="69850" y="4260850"/>
          <p14:tracePt t="26190" x="50800" y="4267200"/>
          <p14:tracePt t="26285" x="82550" y="4260850"/>
          <p14:tracePt t="26293" x="152400" y="4260850"/>
          <p14:tracePt t="26307" x="273050" y="4260850"/>
          <p14:tracePt t="26323" x="635000" y="4260850"/>
          <p14:tracePt t="26340" x="1155700" y="4260850"/>
          <p14:tracePt t="26358" x="2463800" y="4260850"/>
          <p14:tracePt t="26373" x="3435350" y="4318000"/>
          <p14:tracePt t="26390" x="4146550" y="4419600"/>
          <p14:tracePt t="26407" x="4559300" y="4438650"/>
          <p14:tracePt t="26423" x="4749800" y="4438650"/>
          <p14:tracePt t="26440" x="4794250" y="4438650"/>
          <p14:tracePt t="26457" x="4813300" y="4438650"/>
          <p14:tracePt t="26473" x="4826000" y="4432300"/>
          <p14:tracePt t="26589" x="4832350" y="4425950"/>
          <p14:tracePt t="26605" x="4851400" y="4425950"/>
          <p14:tracePt t="26613" x="4876800" y="4425950"/>
          <p14:tracePt t="26623" x="4895850" y="4413250"/>
          <p14:tracePt t="26640" x="4959350" y="4413250"/>
          <p14:tracePt t="26657" x="5118100" y="4387850"/>
          <p14:tracePt t="26673" x="5327650" y="4375150"/>
          <p14:tracePt t="26690" x="5607050" y="4362450"/>
          <p14:tracePt t="26707" x="5899150" y="4362450"/>
          <p14:tracePt t="26723" x="6178550" y="4362450"/>
          <p14:tracePt t="26740" x="6350000" y="4362450"/>
          <p14:tracePt t="26757" x="6496050" y="4362450"/>
          <p14:tracePt t="26773" x="6553200" y="4362450"/>
          <p14:tracePt t="26790" x="6604000" y="4362450"/>
          <p14:tracePt t="26807" x="6642100" y="4349750"/>
          <p14:tracePt t="26823" x="6699250" y="4324350"/>
          <p14:tracePt t="26840" x="6743700" y="4311650"/>
          <p14:tracePt t="26857" x="6788150" y="4286250"/>
          <p14:tracePt t="26873" x="6813550" y="4279900"/>
          <p14:tracePt t="26890" x="6858000" y="4267200"/>
          <p14:tracePt t="26907" x="6902450" y="4241800"/>
          <p14:tracePt t="26923" x="6972300" y="4222750"/>
          <p14:tracePt t="26940" x="7067550" y="4197350"/>
          <p14:tracePt t="26957" x="7131050" y="4159250"/>
          <p14:tracePt t="26973" x="7156450" y="4133850"/>
          <p14:tracePt t="26990" x="7162800" y="4127500"/>
          <p14:tracePt t="27085" x="7162800" y="4121150"/>
          <p14:tracePt t="27109" x="7156450" y="4121150"/>
          <p14:tracePt t="27117" x="7150100" y="4121150"/>
          <p14:tracePt t="27125" x="7131050" y="4121150"/>
          <p14:tracePt t="27140" x="7124700" y="4121150"/>
          <p14:tracePt t="27157" x="7092950" y="4121150"/>
          <p14:tracePt t="27173" x="7073900" y="4121150"/>
          <p14:tracePt t="27190" x="7042150" y="4121150"/>
          <p14:tracePt t="27207" x="7004050" y="4121150"/>
          <p14:tracePt t="27223" x="6959600" y="4121150"/>
          <p14:tracePt t="27240" x="6927850" y="4121150"/>
          <p14:tracePt t="27257" x="6883400" y="4121150"/>
          <p14:tracePt t="27274" x="6838950" y="4121150"/>
          <p14:tracePt t="27290" x="6781800" y="4121150"/>
          <p14:tracePt t="27307" x="6731000" y="4121150"/>
          <p14:tracePt t="27324" x="6686550" y="4121150"/>
          <p14:tracePt t="27340" x="6629400" y="4121150"/>
          <p14:tracePt t="27357" x="6508750" y="4121150"/>
          <p14:tracePt t="27373" x="6457950" y="4121150"/>
          <p14:tracePt t="27390" x="6381750" y="4095750"/>
          <p14:tracePt t="27407" x="6305550" y="4089400"/>
          <p14:tracePt t="27423" x="6216650" y="4089400"/>
          <p14:tracePt t="27440" x="6146800" y="4089400"/>
          <p14:tracePt t="27457" x="6089650" y="4089400"/>
          <p14:tracePt t="27473" x="6026150" y="4089400"/>
          <p14:tracePt t="27490" x="5969000" y="4089400"/>
          <p14:tracePt t="27507" x="5905500" y="4089400"/>
          <p14:tracePt t="27524" x="5835650" y="4089400"/>
          <p14:tracePt t="27540" x="5772150" y="4089400"/>
          <p14:tracePt t="27541" x="5727700" y="4089400"/>
          <p14:tracePt t="27557" x="5676900" y="4089400"/>
          <p14:tracePt t="27573" x="5594350" y="4089400"/>
          <p14:tracePt t="27590" x="5518150" y="4089400"/>
          <p14:tracePt t="27607" x="5435600" y="4089400"/>
          <p14:tracePt t="27623" x="5346700" y="4089400"/>
          <p14:tracePt t="27640" x="5264150" y="4102100"/>
          <p14:tracePt t="27657" x="5156200" y="4102100"/>
          <p14:tracePt t="27673" x="5067300" y="4102100"/>
          <p14:tracePt t="27690" x="4959350" y="4102100"/>
          <p14:tracePt t="27707" x="4870450" y="4102100"/>
          <p14:tracePt t="27724" x="4762500" y="4102100"/>
          <p14:tracePt t="27740" x="4654550" y="4102100"/>
          <p14:tracePt t="27757" x="4533900" y="4102100"/>
          <p14:tracePt t="27774" x="4445000" y="4102100"/>
          <p14:tracePt t="27790" x="4368800" y="4102100"/>
          <p14:tracePt t="27807" x="4298950" y="4102100"/>
          <p14:tracePt t="27824" x="4216400" y="4102100"/>
          <p14:tracePt t="27840" x="4140200" y="4102100"/>
          <p14:tracePt t="27857" x="4051300" y="4102100"/>
          <p14:tracePt t="27874" x="3956050" y="4102100"/>
          <p14:tracePt t="27890" x="3892550" y="4102100"/>
          <p14:tracePt t="27907" x="3803650" y="4102100"/>
          <p14:tracePt t="27924" x="3708400" y="4102100"/>
          <p14:tracePt t="27940" x="3644900" y="4102100"/>
          <p14:tracePt t="27957" x="3543300" y="4102100"/>
          <p14:tracePt t="27974" x="3460750" y="4108450"/>
          <p14:tracePt t="27990" x="3390900" y="4121150"/>
          <p14:tracePt t="28007" x="3333750" y="4140200"/>
          <p14:tracePt t="28024" x="3276600" y="4140200"/>
          <p14:tracePt t="28040" x="3244850" y="4146550"/>
          <p14:tracePt t="28057" x="3187700" y="4159250"/>
          <p14:tracePt t="28074" x="3175000" y="4159250"/>
          <p14:tracePt t="28090" x="3149600" y="4165600"/>
          <p14:tracePt t="28107" x="3143250" y="4165600"/>
          <p14:tracePt t="28124" x="3124200" y="4171950"/>
          <p14:tracePt t="28140" x="3117850" y="4178300"/>
          <p14:tracePt t="28157" x="3111500" y="4178300"/>
          <p14:tracePt t="28174" x="3105150" y="4178300"/>
          <p14:tracePt t="28190" x="3092450" y="4178300"/>
          <p14:tracePt t="28207" x="3079750" y="4178300"/>
          <p14:tracePt t="28224" x="3067050" y="4178300"/>
          <p14:tracePt t="28240" x="3041650" y="4178300"/>
          <p14:tracePt t="28257" x="3016250" y="4178300"/>
          <p14:tracePt t="28274" x="2990850" y="4178300"/>
          <p14:tracePt t="28290" x="2978150" y="4171950"/>
          <p14:tracePt t="28307" x="2952750" y="4171950"/>
          <p14:tracePt t="28324" x="2946400" y="4165600"/>
          <p14:tracePt t="28340" x="2940050" y="4165600"/>
          <p14:tracePt t="28357" x="2933700" y="4159250"/>
          <p14:tracePt t="28374" x="2927350" y="4152900"/>
          <p14:tracePt t="28421" x="2921000" y="4152900"/>
          <p14:tracePt t="28446" x="2908300" y="4152900"/>
          <p14:tracePt t="28453" x="2901950" y="4152900"/>
          <p14:tracePt t="28461" x="2889250" y="4152900"/>
          <p14:tracePt t="28474" x="2882900" y="4152900"/>
          <p14:tracePt t="28490" x="2863850" y="4152900"/>
          <p14:tracePt t="28507" x="2825750" y="4152900"/>
          <p14:tracePt t="28524" x="2755900" y="4152900"/>
          <p14:tracePt t="28540" x="2692400" y="4152900"/>
          <p14:tracePt t="28558" x="2559050" y="4127500"/>
          <p14:tracePt t="28574" x="2489200" y="4127500"/>
          <p14:tracePt t="28591" x="2438400" y="4127500"/>
          <p14:tracePt t="28607" x="2368550" y="4127500"/>
          <p14:tracePt t="28624" x="2324100" y="4127500"/>
          <p14:tracePt t="28641" x="2279650" y="4127500"/>
          <p14:tracePt t="28657" x="2216150" y="4127500"/>
          <p14:tracePt t="28674" x="2133600" y="4127500"/>
          <p14:tracePt t="28690" x="2076450" y="4102100"/>
          <p14:tracePt t="28707" x="2019300" y="4089400"/>
          <p14:tracePt t="28724" x="1974850" y="4089400"/>
          <p14:tracePt t="28740" x="1943100" y="4089400"/>
          <p14:tracePt t="28742" x="1924050" y="4089400"/>
          <p14:tracePt t="28757" x="1905000" y="4089400"/>
          <p14:tracePt t="28774" x="1860550" y="4089400"/>
          <p14:tracePt t="28790" x="1828800" y="4089400"/>
          <p14:tracePt t="28807" x="1784350" y="4089400"/>
          <p14:tracePt t="28824" x="1739900" y="4089400"/>
          <p14:tracePt t="28841" x="1714500" y="4089400"/>
          <p14:tracePt t="28857" x="1695450" y="4089400"/>
          <p14:tracePt t="29006" x="1701800" y="4089400"/>
          <p14:tracePt t="29013" x="1714500" y="4089400"/>
          <p14:tracePt t="29024" x="1733550" y="4102100"/>
          <p14:tracePt t="29041" x="1778000" y="4108450"/>
          <p14:tracePt t="29057" x="1835150" y="4108450"/>
          <p14:tracePt t="29074" x="1879600" y="4108450"/>
          <p14:tracePt t="29091" x="1924050" y="4108450"/>
          <p14:tracePt t="29107" x="1968500" y="4108450"/>
          <p14:tracePt t="29124" x="2012950" y="4102100"/>
          <p14:tracePt t="29141" x="2051050" y="4083050"/>
          <p14:tracePt t="29157" x="2057400" y="4076700"/>
          <p14:tracePt t="29214" x="2063750" y="4076700"/>
          <p14:tracePt t="29222" x="2070100" y="4076700"/>
          <p14:tracePt t="29254" x="2076450" y="4076700"/>
          <p14:tracePt t="29262" x="2089150" y="4076700"/>
          <p14:tracePt t="29270" x="2095500" y="4076700"/>
          <p14:tracePt t="29278" x="2133600" y="4057650"/>
          <p14:tracePt t="29291" x="2139950" y="4057650"/>
          <p14:tracePt t="29307" x="2178050" y="4057650"/>
          <p14:tracePt t="29324" x="2260600" y="4044950"/>
          <p14:tracePt t="29341" x="2311400" y="4044950"/>
          <p14:tracePt t="29342" x="2355850" y="4044950"/>
          <p14:tracePt t="29358" x="2406650" y="4044950"/>
          <p14:tracePt t="29374" x="2501900" y="4044950"/>
          <p14:tracePt t="29391" x="2603500" y="4044950"/>
          <p14:tracePt t="29407" x="2711450" y="4044950"/>
          <p14:tracePt t="29424" x="2838450" y="4044950"/>
          <p14:tracePt t="29441" x="3016250" y="4051300"/>
          <p14:tracePt t="29457" x="3206750" y="4076700"/>
          <p14:tracePt t="29474" x="3441700" y="4121150"/>
          <p14:tracePt t="29491" x="3683000" y="4146550"/>
          <p14:tracePt t="29507" x="3930650" y="4146550"/>
          <p14:tracePt t="29524" x="4133850" y="4146550"/>
          <p14:tracePt t="29541" x="4330700" y="4146550"/>
          <p14:tracePt t="29557" x="4521200" y="4146550"/>
          <p14:tracePt t="29574" x="4616450" y="4146550"/>
          <p14:tracePt t="29591" x="4718050" y="4146550"/>
          <p14:tracePt t="29607" x="4826000" y="4146550"/>
          <p14:tracePt t="29624" x="4972050" y="4146550"/>
          <p14:tracePt t="29641" x="5124450" y="4146550"/>
          <p14:tracePt t="29657" x="5238750" y="4159250"/>
          <p14:tracePt t="29674" x="5384800" y="4184650"/>
          <p14:tracePt t="29691" x="5524500" y="4184650"/>
          <p14:tracePt t="29707" x="5651500" y="4184650"/>
          <p14:tracePt t="29724" x="5753100" y="4184650"/>
          <p14:tracePt t="29741" x="5797550" y="4184650"/>
          <p14:tracePt t="29758" x="5842000" y="4184650"/>
          <p14:tracePt t="29774" x="5848350" y="4184650"/>
          <p14:tracePt t="29791" x="5873750" y="4191000"/>
          <p14:tracePt t="29807" x="5880100" y="4191000"/>
          <p14:tracePt t="29824" x="5886450" y="4191000"/>
          <p14:tracePt t="29841" x="5892800" y="4197350"/>
          <p14:tracePt t="29857" x="5911850" y="4197350"/>
          <p14:tracePt t="30446" x="5918200" y="4197350"/>
          <p14:tracePt t="30470" x="5924550" y="4197350"/>
          <p14:tracePt t="30494" x="5930900" y="4197350"/>
          <p14:tracePt t="30526" x="5949950" y="4197350"/>
          <p14:tracePt t="30534" x="5956300" y="4197350"/>
          <p14:tracePt t="30542" x="5962650" y="4191000"/>
          <p14:tracePt t="30558" x="5994400" y="4171950"/>
          <p14:tracePt t="30574" x="6026150" y="4165600"/>
          <p14:tracePt t="30591" x="6051550" y="4165600"/>
          <p14:tracePt t="30608" x="6076950" y="4165600"/>
          <p14:tracePt t="30630" x="6083300" y="4165600"/>
          <p14:tracePt t="30646" x="6089650" y="4165600"/>
          <p14:tracePt t="30678" x="6108700" y="4165600"/>
          <p14:tracePt t="30798" x="6108700" y="4159250"/>
          <p14:tracePt t="30806" x="6102350" y="4152900"/>
          <p14:tracePt t="30838" x="6089650" y="4152900"/>
          <p14:tracePt t="30846" x="6083300" y="4152900"/>
          <p14:tracePt t="30858" x="6076950" y="4152900"/>
          <p14:tracePt t="30874" x="6051550" y="4152900"/>
          <p14:tracePt t="30891" x="6045200" y="4152900"/>
          <p14:tracePt t="30908" x="6026150" y="4152900"/>
          <p14:tracePt t="30924" x="6007100" y="4152900"/>
          <p14:tracePt t="30941" x="5988050" y="4152900"/>
          <p14:tracePt t="30958" x="5975350" y="4152900"/>
          <p14:tracePt t="30974" x="5969000" y="4152900"/>
          <p14:tracePt t="30991" x="5962650" y="4159250"/>
          <p14:tracePt t="31150" x="5949950" y="4159250"/>
          <p14:tracePt t="31158" x="5937250" y="4159250"/>
          <p14:tracePt t="31182" x="5918200" y="4165600"/>
          <p14:tracePt t="31198" x="5911850" y="4165600"/>
          <p14:tracePt t="31208" x="5892800" y="4165600"/>
          <p14:tracePt t="31224" x="5886450" y="4165600"/>
          <p14:tracePt t="31241" x="5880100" y="4171950"/>
          <p14:tracePt t="31258" x="5873750" y="4184650"/>
          <p14:tracePt t="31542" x="5848350" y="4184650"/>
          <p14:tracePt t="31550" x="5842000" y="4184650"/>
          <p14:tracePt t="31558" x="5835650" y="4178300"/>
          <p14:tracePt t="31575" x="5791200" y="4165600"/>
          <p14:tracePt t="31591" x="5746750" y="4146550"/>
          <p14:tracePt t="31608" x="5664200" y="4121150"/>
          <p14:tracePt t="31625" x="5568950" y="4121150"/>
          <p14:tracePt t="31641" x="5441950" y="4089400"/>
          <p14:tracePt t="31658" x="5245100" y="4089400"/>
          <p14:tracePt t="31675" x="5041900" y="4089400"/>
          <p14:tracePt t="31691" x="4781550" y="4089400"/>
          <p14:tracePt t="31708" x="4489450" y="4089400"/>
          <p14:tracePt t="31724" x="4121150" y="4089400"/>
          <p14:tracePt t="31741" x="3740150" y="4089400"/>
          <p14:tracePt t="31758" x="3162300" y="4089400"/>
          <p14:tracePt t="31775" x="2819400" y="4089400"/>
          <p14:tracePt t="31791" x="2578100" y="4089400"/>
          <p14:tracePt t="31808" x="2368550" y="4089400"/>
          <p14:tracePt t="31825" x="2190750" y="4089400"/>
          <p14:tracePt t="31841" x="2038350" y="4089400"/>
          <p14:tracePt t="31858" x="1892300" y="4089400"/>
          <p14:tracePt t="31875" x="1752600" y="4089400"/>
          <p14:tracePt t="31891" x="1644650" y="4089400"/>
          <p14:tracePt t="31908" x="1536700" y="4089400"/>
          <p14:tracePt t="31925" x="1466850" y="4089400"/>
          <p14:tracePt t="31941" x="1403350" y="4089400"/>
          <p14:tracePt t="31958" x="1358900" y="4089400"/>
          <p14:tracePt t="31975" x="1346200" y="4089400"/>
          <p14:tracePt t="31991" x="1339850" y="4095750"/>
          <p14:tracePt t="32008" x="1333500" y="4108450"/>
          <p14:tracePt t="32024" x="1333500" y="4114800"/>
          <p14:tracePt t="32041" x="1333500" y="4152900"/>
          <p14:tracePt t="32058" x="1333500" y="4184650"/>
          <p14:tracePt t="32075" x="1377950" y="4254500"/>
          <p14:tracePt t="32091" x="1504950" y="4343400"/>
          <p14:tracePt t="32108" x="1708150" y="4451350"/>
          <p14:tracePt t="32125" x="2025650" y="4540250"/>
          <p14:tracePt t="32141" x="2425700" y="4616450"/>
          <p14:tracePt t="32158" x="3175000" y="4686300"/>
          <p14:tracePt t="32175" x="3600450" y="4686300"/>
          <p14:tracePt t="32191" x="3930650" y="4686300"/>
          <p14:tracePt t="32208" x="4152900" y="4686300"/>
          <p14:tracePt t="32225" x="4305300" y="4654550"/>
          <p14:tracePt t="32241" x="4400550" y="4591050"/>
          <p14:tracePt t="32258" x="4457700" y="4559300"/>
          <p14:tracePt t="32275" x="4495800" y="4552950"/>
          <p14:tracePt t="32291" x="4527550" y="4546600"/>
          <p14:tracePt t="32308" x="4552950" y="4527550"/>
          <p14:tracePt t="32325" x="4578350" y="4514850"/>
          <p14:tracePt t="32341" x="4616450" y="4514850"/>
          <p14:tracePt t="32358" x="4705350" y="4508500"/>
          <p14:tracePt t="32375" x="4781550" y="4495800"/>
          <p14:tracePt t="32391" x="4908550" y="4470400"/>
          <p14:tracePt t="32408" x="5105400" y="4457700"/>
          <p14:tracePt t="32425" x="5365750" y="4457700"/>
          <p14:tracePt t="32441" x="5689600" y="4445000"/>
          <p14:tracePt t="32458" x="6051550" y="4445000"/>
          <p14:tracePt t="32475" x="6330950" y="4445000"/>
          <p14:tracePt t="32491" x="6502400" y="4445000"/>
          <p14:tracePt t="32508" x="6578600" y="4445000"/>
          <p14:tracePt t="32525" x="6604000" y="4445000"/>
          <p14:tracePt t="32542" x="6629400" y="4445000"/>
          <p14:tracePt t="32558" x="6654800" y="4438650"/>
          <p14:tracePt t="32575" x="6699250" y="4419600"/>
          <p14:tracePt t="32591" x="6711950" y="4413250"/>
          <p14:tracePt t="32608" x="6743700" y="4394200"/>
          <p14:tracePt t="32625" x="6769100" y="4368800"/>
          <p14:tracePt t="32642" x="6794500" y="4362450"/>
          <p14:tracePt t="32658" x="6813550" y="4356100"/>
          <p14:tracePt t="32675" x="6819900" y="4337050"/>
          <p14:tracePt t="32691" x="6832600" y="4324350"/>
          <p14:tracePt t="32708" x="6838950" y="4318000"/>
          <p14:tracePt t="32725" x="6838950" y="4311650"/>
          <p14:tracePt t="32742" x="6838950" y="4298950"/>
          <p14:tracePt t="32766" x="6838950" y="4292600"/>
          <p14:tracePt t="32830" x="6838950" y="4286250"/>
          <p14:tracePt t="32863" x="6838950" y="4273550"/>
          <p14:tracePt t="32878" x="6838950" y="4260850"/>
          <p14:tracePt t="32894" x="6838950" y="4254500"/>
          <p14:tracePt t="32902" x="6838950" y="4248150"/>
          <p14:tracePt t="32918" x="6838950" y="4235450"/>
          <p14:tracePt t="32926" x="6838950" y="4222750"/>
          <p14:tracePt t="32942" x="6838950" y="4210050"/>
          <p14:tracePt t="32958" x="6838950" y="4184650"/>
          <p14:tracePt t="32975" x="6838950" y="4152900"/>
          <p14:tracePt t="32991" x="6838950" y="4140200"/>
          <p14:tracePt t="33008" x="6838950" y="4108450"/>
          <p14:tracePt t="33025" x="6832600" y="4089400"/>
          <p14:tracePt t="33041" x="6819900" y="4064000"/>
          <p14:tracePt t="33058" x="6813550" y="4057650"/>
          <p14:tracePt t="33075" x="6800850" y="4051300"/>
          <p14:tracePt t="33091" x="6769100" y="4051300"/>
          <p14:tracePt t="33108" x="6724650" y="4051300"/>
          <p14:tracePt t="33125" x="6616700" y="4051300"/>
          <p14:tracePt t="33142" x="6477000" y="4051300"/>
          <p14:tracePt t="33159" x="6216650" y="4051300"/>
          <p14:tracePt t="33175" x="6019800" y="4051300"/>
          <p14:tracePt t="33192" x="5797550" y="4051300"/>
          <p14:tracePt t="33208" x="5607050" y="4051300"/>
          <p14:tracePt t="33225" x="5416550" y="4051300"/>
          <p14:tracePt t="33242" x="5219700" y="4038600"/>
          <p14:tracePt t="33258" x="5041900" y="4000500"/>
          <p14:tracePt t="33275" x="4876800" y="3987800"/>
          <p14:tracePt t="33291" x="4686300" y="3975100"/>
          <p14:tracePt t="33308" x="4502150" y="3937000"/>
          <p14:tracePt t="33325" x="4311650" y="3924300"/>
          <p14:tracePt t="33342" x="4114800" y="3879850"/>
          <p14:tracePt t="33342" x="4006850" y="3867150"/>
          <p14:tracePt t="33359" x="3829050" y="3867150"/>
          <p14:tracePt t="33375" x="3606800" y="3867150"/>
          <p14:tracePt t="33392" x="3397250" y="3867150"/>
          <p14:tracePt t="33408" x="3206750" y="3867150"/>
          <p14:tracePt t="33425" x="2997200" y="3867150"/>
          <p14:tracePt t="33442" x="2838450" y="3867150"/>
          <p14:tracePt t="33458" x="2730500" y="3867150"/>
          <p14:tracePt t="33475" x="2660650" y="3873500"/>
          <p14:tracePt t="33492" x="2609850" y="3886200"/>
          <p14:tracePt t="33508" x="2603500" y="3886200"/>
          <p14:tracePt t="33663" x="2622550" y="3879850"/>
          <p14:tracePt t="33671" x="2628900" y="3879850"/>
          <p14:tracePt t="33679" x="2667000" y="3879850"/>
          <p14:tracePt t="33692" x="2705100" y="3879850"/>
          <p14:tracePt t="33708" x="2825750" y="3879850"/>
          <p14:tracePt t="33725" x="3035300" y="3879850"/>
          <p14:tracePt t="33742" x="3359150" y="3879850"/>
          <p14:tracePt t="33759" x="4165600" y="3879850"/>
          <p14:tracePt t="33775" x="4768850" y="3879850"/>
          <p14:tracePt t="33792" x="5245100" y="3879850"/>
          <p14:tracePt t="33808" x="5556250" y="3905250"/>
          <p14:tracePt t="33825" x="5772150" y="3956050"/>
          <p14:tracePt t="33842" x="5905500" y="3994150"/>
          <p14:tracePt t="33858" x="5943600" y="4019550"/>
          <p14:tracePt t="33875" x="5975350" y="4044950"/>
          <p14:tracePt t="33959" x="5975350" y="4057650"/>
          <p14:tracePt t="34023" x="5975350" y="4051300"/>
          <p14:tracePt t="34031" x="5975350" y="4019550"/>
          <p14:tracePt t="34042" x="6013450" y="3975100"/>
          <p14:tracePt t="34058" x="6134100" y="3816350"/>
          <p14:tracePt t="34075" x="6419850" y="3575050"/>
          <p14:tracePt t="34092" x="6908800" y="3276600"/>
          <p14:tracePt t="34108" x="7118350" y="3079750"/>
          <p14:tracePt t="34125" x="7200900" y="2889250"/>
          <p14:tracePt t="34142" x="7219950" y="2794000"/>
          <p14:tracePt t="34159" x="7219950" y="2686050"/>
          <p14:tracePt t="34175" x="7213600" y="2654300"/>
          <p14:tracePt t="34192" x="7194550" y="2628900"/>
          <p14:tracePt t="34208" x="7175500" y="2590800"/>
          <p14:tracePt t="34225" x="7162800" y="2578100"/>
          <p14:tracePt t="34242" x="7137400" y="2546350"/>
          <p14:tracePt t="34258" x="7112000" y="2514600"/>
          <p14:tracePt t="34275" x="7073900" y="2457450"/>
          <p14:tracePt t="34292" x="7048500" y="2413000"/>
          <p14:tracePt t="34308" x="7029450" y="2374900"/>
          <p14:tracePt t="34325" x="7004050" y="2343150"/>
          <p14:tracePt t="34342" x="6991350" y="2330450"/>
          <p14:tracePt t="34359" x="6965950" y="2286000"/>
          <p14:tracePt t="34375" x="6959600" y="2279650"/>
          <p14:tracePt t="34392" x="6953250" y="2279650"/>
          <p14:tracePt t="34408" x="6940550" y="2273300"/>
          <p14:tracePt t="34487" x="6934200" y="2260600"/>
          <p14:tracePt t="34495" x="6927850" y="2266950"/>
          <p14:tracePt t="34509" x="6921500" y="2273300"/>
          <p14:tracePt t="34525" x="6915150" y="2279650"/>
          <p14:tracePt t="34542" x="6908800" y="2292350"/>
          <p14:tracePt t="34559" x="6889750" y="2311400"/>
          <p14:tracePt t="34599" x="6889750" y="2330450"/>
          <p14:tracePt t="34631" x="6889750" y="2336800"/>
          <p14:tracePt t="34647" x="6889750" y="2343150"/>
          <p14:tracePt t="34655" x="6883400" y="2355850"/>
          <p14:tracePt t="34671" x="6883400" y="2368550"/>
          <p14:tracePt t="34711" x="6883400" y="2374900"/>
          <p14:tracePt t="34719" x="6883400" y="2381250"/>
          <p14:tracePt t="34759" x="6896100" y="2381250"/>
          <p14:tracePt t="34767" x="6927850" y="2381250"/>
          <p14:tracePt t="34775" x="6978650" y="2381250"/>
          <p14:tracePt t="34792" x="7099300" y="2381250"/>
          <p14:tracePt t="34809" x="7308850" y="2381250"/>
          <p14:tracePt t="34825" x="7588250" y="2381250"/>
          <p14:tracePt t="34842" x="7899400" y="2381250"/>
          <p14:tracePt t="34859" x="8172450" y="2381250"/>
          <p14:tracePt t="34875" x="8362950" y="2381250"/>
          <p14:tracePt t="34892" x="8432800" y="2381250"/>
          <p14:tracePt t="34909" x="8458200" y="2381250"/>
          <p14:tracePt t="34925" x="8470900" y="2381250"/>
          <p14:tracePt t="35023" x="8502650" y="2381250"/>
          <p14:tracePt t="35031" x="8515350" y="2393950"/>
          <p14:tracePt t="35042" x="8547100" y="2400300"/>
          <p14:tracePt t="35059" x="8616950" y="2419350"/>
          <p14:tracePt t="35075" x="8775700" y="2419350"/>
          <p14:tracePt t="35092" x="8966200" y="2419350"/>
          <p14:tracePt t="35108" x="9105900" y="2419350"/>
          <p14:tracePt t="35855" x="9131300" y="2825750"/>
          <p14:tracePt t="35863" x="9124950" y="2838450"/>
          <p14:tracePt t="35876" x="9118600" y="2844800"/>
          <p14:tracePt t="35892" x="9105900" y="2851150"/>
          <p14:tracePt t="35909" x="9099550" y="2851150"/>
          <p14:tracePt t="35926" x="9080500" y="2857500"/>
          <p14:tracePt t="35942" x="9067800" y="2857500"/>
          <p14:tracePt t="35944" x="9048750" y="2857500"/>
          <p14:tracePt t="35959" x="9042400" y="2857500"/>
          <p14:tracePt t="35976" x="9029700" y="2857500"/>
          <p14:tracePt t="35992" x="9017000" y="2857500"/>
          <p14:tracePt t="36009" x="9010650" y="2857500"/>
          <p14:tracePt t="36031" x="9004300" y="2857500"/>
          <p14:tracePt t="36063" x="8991600" y="2857500"/>
          <p14:tracePt t="36087" x="8978900" y="2857500"/>
          <p14:tracePt t="36151" x="8972550" y="2857500"/>
          <p14:tracePt t="36167" x="8972550" y="2851150"/>
          <p14:tracePt t="36287" x="8966200" y="2844800"/>
          <p14:tracePt t="36303" x="8940800" y="2844800"/>
          <p14:tracePt t="36311" x="8890000" y="2844800"/>
          <p14:tracePt t="36326" x="8839200" y="2844800"/>
          <p14:tracePt t="36342" x="8623300" y="2863850"/>
          <p14:tracePt t="36359" x="8128000" y="2933700"/>
          <p14:tracePt t="36376" x="7766050" y="2965450"/>
          <p14:tracePt t="36392" x="7397750" y="3022600"/>
          <p14:tracePt t="36409" x="7099300" y="3067050"/>
          <p14:tracePt t="36426" x="6927850" y="3067050"/>
          <p14:tracePt t="36442" x="6883400" y="3067050"/>
          <p14:tracePt t="36459" x="6858000" y="3054350"/>
          <p14:tracePt t="36476" x="6832600" y="3035300"/>
          <p14:tracePt t="36492" x="6832600" y="2990850"/>
          <p14:tracePt t="36509" x="6813550" y="2940050"/>
          <p14:tracePt t="36526" x="6794500" y="2882900"/>
          <p14:tracePt t="36542" x="6794500" y="2844800"/>
          <p14:tracePt t="36543" x="6794500" y="2806700"/>
          <p14:tracePt t="36559" x="6794500" y="2736850"/>
          <p14:tracePt t="36576" x="6794500" y="2660650"/>
          <p14:tracePt t="36592" x="6781800" y="2603500"/>
          <p14:tracePt t="36609" x="6775450" y="2552700"/>
          <p14:tracePt t="36626" x="6750050" y="2514600"/>
          <p14:tracePt t="36642" x="6731000" y="2489200"/>
          <p14:tracePt t="36659" x="6711950" y="2463800"/>
          <p14:tracePt t="36676" x="6686550" y="2438400"/>
          <p14:tracePt t="36692" x="6635750" y="2400300"/>
          <p14:tracePt t="36709" x="6565900" y="2362200"/>
          <p14:tracePt t="36726" x="6464300" y="2317750"/>
          <p14:tracePt t="36742" x="6330950" y="2266950"/>
          <p14:tracePt t="36759" x="6127750" y="2203450"/>
          <p14:tracePt t="36776" x="5981700" y="2184400"/>
          <p14:tracePt t="36792" x="5848350" y="2133600"/>
          <p14:tracePt t="36809" x="5746750" y="2101850"/>
          <p14:tracePt t="36826" x="5689600" y="2089150"/>
          <p14:tracePt t="36842" x="5657850" y="2082800"/>
          <p14:tracePt t="36859" x="5638800" y="2070100"/>
          <p14:tracePt t="36911" x="5632450" y="2063750"/>
          <p14:tracePt t="36927" x="5632450" y="2057400"/>
          <p14:tracePt t="36935" x="5632450" y="2051050"/>
          <p14:tracePt t="36943" x="5638800" y="2032000"/>
          <p14:tracePt t="36959" x="5670550" y="2006600"/>
          <p14:tracePt t="36976" x="5715000" y="1962150"/>
          <p14:tracePt t="36992" x="5746750" y="1924050"/>
          <p14:tracePt t="37010" x="5765800" y="1898650"/>
          <p14:tracePt t="37026" x="5784850" y="1879600"/>
          <p14:tracePt t="37042" x="5791200" y="1866900"/>
          <p14:tracePt t="37063" x="5797550" y="1860550"/>
          <p14:tracePt t="37079" x="5803900" y="1860550"/>
          <p14:tracePt t="37095" x="5810250" y="1860550"/>
          <p14:tracePt t="37109" x="5829300" y="1841500"/>
          <p14:tracePt t="37126" x="5854700" y="1841500"/>
          <p14:tracePt t="37142" x="5911850" y="1835150"/>
          <p14:tracePt t="37159" x="6076950" y="1778000"/>
          <p14:tracePt t="37176" x="6210300" y="1752600"/>
          <p14:tracePt t="37192" x="6292850" y="1733550"/>
          <p14:tracePt t="37209" x="6337300" y="1720850"/>
          <p14:tracePt t="37226" x="6350000" y="1720850"/>
          <p14:tracePt t="37248" x="6369050" y="1720850"/>
          <p14:tracePt t="37259" x="6375400" y="1727200"/>
          <p14:tracePt t="37279" x="6375400" y="1733550"/>
          <p14:tracePt t="37293" x="6375400" y="1739900"/>
          <p14:tracePt t="37309" x="6375400" y="1771650"/>
          <p14:tracePt t="37326" x="6362700" y="1854200"/>
          <p14:tracePt t="37343" x="6311900" y="2000250"/>
          <p14:tracePt t="37359" x="6280150" y="2400300"/>
          <p14:tracePt t="37376" x="6280150" y="2749550"/>
          <p14:tracePt t="37393" x="6280150" y="3143250"/>
          <p14:tracePt t="37409" x="6362700" y="3619500"/>
          <p14:tracePt t="37426" x="6527800" y="4159250"/>
          <p14:tracePt t="37442" x="6629400" y="4546600"/>
          <p14:tracePt t="37459" x="6705600" y="4718050"/>
          <p14:tracePt t="37476" x="6743700" y="4787900"/>
          <p14:tracePt t="37492" x="6756400" y="4806950"/>
          <p14:tracePt t="37520" x="6775450" y="4826000"/>
          <p14:tracePt t="37552" x="6781800" y="4826000"/>
          <p14:tracePt t="37560" x="6788150" y="4819650"/>
          <p14:tracePt t="37568" x="6794500" y="4806950"/>
          <p14:tracePt t="37576" x="6813550" y="4794250"/>
          <p14:tracePt t="37592" x="6826250" y="4768850"/>
          <p14:tracePt t="37609" x="6838950" y="4737100"/>
          <p14:tracePt t="37626" x="6851650" y="4718050"/>
          <p14:tracePt t="37643" x="6877050" y="4686300"/>
          <p14:tracePt t="37659" x="6902450" y="4660900"/>
          <p14:tracePt t="37676" x="6927850" y="4648200"/>
          <p14:tracePt t="37692" x="6991350" y="4597400"/>
          <p14:tracePt t="37709" x="7061200" y="4565650"/>
          <p14:tracePt t="37726" x="7105650" y="4533900"/>
          <p14:tracePt t="37743" x="7150100" y="4508500"/>
          <p14:tracePt t="37744" x="7169150" y="4495800"/>
          <p14:tracePt t="37759" x="7213600" y="4489450"/>
          <p14:tracePt t="37776" x="7264400" y="4464050"/>
          <p14:tracePt t="37793" x="7308850" y="4425950"/>
          <p14:tracePt t="37809" x="7334250" y="4400550"/>
          <p14:tracePt t="37826" x="7385050" y="4349750"/>
          <p14:tracePt t="37843" x="7410450" y="4318000"/>
          <p14:tracePt t="37859" x="7410450" y="4292600"/>
          <p14:tracePt t="37876" x="7416800" y="4260850"/>
          <p14:tracePt t="37893" x="7416800" y="4235450"/>
          <p14:tracePt t="37909" x="7416800" y="4216400"/>
          <p14:tracePt t="37926" x="7410450" y="4197350"/>
          <p14:tracePt t="37943" x="7397750" y="4171950"/>
          <p14:tracePt t="37959" x="7385050" y="4165600"/>
          <p14:tracePt t="37976" x="7366000" y="4165600"/>
          <p14:tracePt t="37993" x="7346950" y="4165600"/>
          <p14:tracePt t="38009" x="7334250" y="4165600"/>
          <p14:tracePt t="38026" x="7321550" y="4165600"/>
          <p14:tracePt t="38043" x="7302500" y="4165600"/>
          <p14:tracePt t="38059" x="7283450" y="4165600"/>
          <p14:tracePt t="38076" x="7245350" y="4178300"/>
          <p14:tracePt t="38093" x="7207250" y="4178300"/>
          <p14:tracePt t="38109" x="7156450" y="4178300"/>
          <p14:tracePt t="38126" x="7112000" y="4178300"/>
          <p14:tracePt t="38143" x="7073900" y="4178300"/>
          <p14:tracePt t="38160" x="7016750" y="4159250"/>
          <p14:tracePt t="38176" x="6991350" y="4140200"/>
          <p14:tracePt t="38193" x="6978650" y="4127500"/>
          <p14:tracePt t="38209" x="6965950" y="4114800"/>
          <p14:tracePt t="38226" x="6946900" y="4089400"/>
          <p14:tracePt t="38243" x="6940550" y="4064000"/>
          <p14:tracePt t="38259" x="6921500" y="4044950"/>
          <p14:tracePt t="38276" x="6915150" y="4025900"/>
          <p14:tracePt t="38293" x="6915150" y="4019550"/>
          <p14:tracePt t="38309" x="6915150" y="4006850"/>
          <p14:tracePt t="38328" x="6915150" y="4000500"/>
          <p14:tracePt t="38352" x="6915150" y="3994150"/>
          <p14:tracePt t="38360" x="6965950" y="3975100"/>
          <p14:tracePt t="38376" x="7035800" y="3962400"/>
          <p14:tracePt t="38393" x="7118350" y="3962400"/>
          <p14:tracePt t="38409" x="7169150" y="3962400"/>
          <p14:tracePt t="38426" x="7207250" y="3962400"/>
          <p14:tracePt t="38443" x="7213600" y="3962400"/>
          <p14:tracePt t="38459" x="7219950" y="3962400"/>
          <p14:tracePt t="38488" x="7245350" y="3968750"/>
          <p14:tracePt t="38576" x="7245350" y="3975100"/>
          <p14:tracePt t="38624" x="7245350" y="3981450"/>
          <p14:tracePt t="38632" x="7239000" y="3987800"/>
          <p14:tracePt t="38648" x="7219950" y="4006850"/>
          <p14:tracePt t="38659" x="7213600" y="4006850"/>
          <p14:tracePt t="38676" x="7169150" y="4006850"/>
          <p14:tracePt t="38693" x="7137400" y="4013200"/>
          <p14:tracePt t="38709" x="7092950" y="4013200"/>
          <p14:tracePt t="38726" x="7080250" y="4013200"/>
          <p14:tracePt t="38743" x="7067550" y="4013200"/>
          <p14:tracePt t="38760" x="7035800" y="4013200"/>
          <p14:tracePt t="38776" x="7016750" y="4013200"/>
          <p14:tracePt t="38793" x="7004050" y="4013200"/>
          <p14:tracePt t="38809" x="6997700" y="4000500"/>
          <p14:tracePt t="38826" x="6978650" y="4000500"/>
          <p14:tracePt t="38880" x="6972300" y="4000500"/>
          <p14:tracePt t="38904" x="6965950" y="3994150"/>
          <p14:tracePt t="38920" x="6959600" y="3994150"/>
          <p14:tracePt t="38928" x="6940550" y="3987800"/>
          <p14:tracePt t="38943" x="6934200" y="3987800"/>
          <p14:tracePt t="38960" x="6883400" y="3962400"/>
          <p14:tracePt t="38976" x="6838950" y="3956050"/>
          <p14:tracePt t="38993" x="6756400" y="3924300"/>
          <p14:tracePt t="39010" x="6686550" y="3911600"/>
          <p14:tracePt t="39026" x="6597650" y="3905250"/>
          <p14:tracePt t="39043" x="6527800" y="3905250"/>
          <p14:tracePt t="39059" x="6438900" y="3905250"/>
          <p14:tracePt t="39076" x="6330950" y="3905250"/>
          <p14:tracePt t="39093" x="6210300" y="3905250"/>
          <p14:tracePt t="39109" x="6051550" y="3905250"/>
          <p14:tracePt t="39126" x="5873750" y="3905250"/>
          <p14:tracePt t="39143" x="5721350" y="3905250"/>
          <p14:tracePt t="39160" x="5422900" y="3905250"/>
          <p14:tracePt t="39176" x="5245100" y="3905250"/>
          <p14:tracePt t="39193" x="5092700" y="3905250"/>
          <p14:tracePt t="39210" x="4908550" y="3924300"/>
          <p14:tracePt t="39226" x="4781550" y="3937000"/>
          <p14:tracePt t="39243" x="4603750" y="3962400"/>
          <p14:tracePt t="39260" x="4425950" y="3987800"/>
          <p14:tracePt t="39276" x="4286250" y="3987800"/>
          <p14:tracePt t="39293" x="4127500" y="3987800"/>
          <p14:tracePt t="39309" x="3987800" y="3987800"/>
          <p14:tracePt t="39326" x="3829050" y="3987800"/>
          <p14:tracePt t="39343" x="3689350" y="3987800"/>
          <p14:tracePt t="39360" x="3524250" y="3987800"/>
          <p14:tracePt t="39376" x="3416300" y="3987800"/>
          <p14:tracePt t="39393" x="3276600" y="3987800"/>
          <p14:tracePt t="39410" x="3194050" y="3987800"/>
          <p14:tracePt t="39426" x="3092450" y="3987800"/>
          <p14:tracePt t="39443" x="2984500" y="3987800"/>
          <p14:tracePt t="39460" x="2876550" y="3987800"/>
          <p14:tracePt t="39476" x="2774950" y="3987800"/>
          <p14:tracePt t="39493" x="2679700" y="3987800"/>
          <p14:tracePt t="39510" x="2603500" y="3987800"/>
          <p14:tracePt t="39526" x="2533650" y="3981450"/>
          <p14:tracePt t="39543" x="2476500" y="3975100"/>
          <p14:tracePt t="39560" x="2381250" y="3962400"/>
          <p14:tracePt t="39576" x="2305050" y="3962400"/>
          <p14:tracePt t="39593" x="2235200" y="3937000"/>
          <p14:tracePt t="39610" x="2165350" y="3937000"/>
          <p14:tracePt t="39626" x="2101850" y="3924300"/>
          <p14:tracePt t="39643" x="2044700" y="3917950"/>
          <p14:tracePt t="39660" x="1974850" y="3917950"/>
          <p14:tracePt t="39676" x="1917700" y="3898900"/>
          <p14:tracePt t="39693" x="1873250" y="3898900"/>
          <p14:tracePt t="39710" x="1822450" y="3898900"/>
          <p14:tracePt t="39726" x="1778000" y="3898900"/>
          <p14:tracePt t="39743" x="1720850" y="3898900"/>
          <p14:tracePt t="39744" x="1689100" y="3898900"/>
          <p14:tracePt t="39760" x="1644650" y="3898900"/>
          <p14:tracePt t="39776" x="1600200" y="3898900"/>
          <p14:tracePt t="39793" x="1568450" y="3898900"/>
          <p14:tracePt t="39810" x="1562100" y="3898900"/>
          <p14:tracePt t="39826" x="1555750" y="3898900"/>
          <p14:tracePt t="39896" x="1562100" y="3898900"/>
          <p14:tracePt t="39904" x="1600200" y="3898900"/>
          <p14:tracePt t="39912" x="1657350" y="3892550"/>
          <p14:tracePt t="39926" x="1727200" y="3879850"/>
          <p14:tracePt t="39943" x="1905000" y="3879850"/>
          <p14:tracePt t="39960" x="2254250" y="3854450"/>
          <p14:tracePt t="39976" x="2546350" y="3854450"/>
          <p14:tracePt t="39993" x="2889250" y="3854450"/>
          <p14:tracePt t="40010" x="3257550" y="3854450"/>
          <p14:tracePt t="40026" x="3740150" y="3816350"/>
          <p14:tracePt t="40043" x="4286250" y="3784600"/>
          <p14:tracePt t="40060" x="4864100" y="3765550"/>
          <p14:tracePt t="40076" x="5486400" y="3727450"/>
          <p14:tracePt t="40093" x="6032500" y="3689350"/>
          <p14:tracePt t="40110" x="6438900" y="3689350"/>
          <p14:tracePt t="40126" x="6680200" y="3689350"/>
          <p14:tracePt t="40143" x="6870700" y="3689350"/>
          <p14:tracePt t="40160" x="7118350" y="3695700"/>
          <p14:tracePt t="40176" x="7283450" y="3721100"/>
          <p14:tracePt t="40193" x="7493000" y="3746500"/>
          <p14:tracePt t="40210" x="7708900" y="3784600"/>
          <p14:tracePt t="40226" x="7969250" y="3816350"/>
          <p14:tracePt t="40243" x="8185150" y="3854450"/>
          <p14:tracePt t="40260" x="8362950" y="3867150"/>
          <p14:tracePt t="40276" x="8470900" y="3879850"/>
          <p14:tracePt t="40293" x="8521700" y="3905250"/>
          <p14:tracePt t="40310" x="8540750" y="3905250"/>
          <p14:tracePt t="40328" x="8553450" y="3917950"/>
          <p14:tracePt t="40392" x="8540750" y="3924300"/>
          <p14:tracePt t="40400" x="8496300" y="3956050"/>
          <p14:tracePt t="40410" x="8458200" y="3968750"/>
          <p14:tracePt t="40427" x="8337550" y="4013200"/>
          <p14:tracePt t="40443" x="8140700" y="4095750"/>
          <p14:tracePt t="40460" x="7937500" y="4146550"/>
          <p14:tracePt t="40477" x="7702550" y="4216400"/>
          <p14:tracePt t="40493" x="7435850" y="4286250"/>
          <p14:tracePt t="40510" x="7219950" y="4337050"/>
          <p14:tracePt t="40527" x="7042150" y="4375150"/>
          <p14:tracePt t="40543" x="6908800" y="4413250"/>
          <p14:tracePt t="40544" x="6870700" y="4425950"/>
          <p14:tracePt t="40560" x="6788150" y="4457700"/>
          <p14:tracePt t="40576" x="6743700" y="4470400"/>
          <p14:tracePt t="40593" x="6692900" y="4483100"/>
          <p14:tracePt t="40610" x="6667500" y="4508500"/>
          <p14:tracePt t="40627" x="6654800" y="4521200"/>
          <p14:tracePt t="40643" x="6642100" y="4540250"/>
          <p14:tracePt t="40660" x="6642100" y="4546600"/>
          <p14:tracePt t="40677" x="6642100" y="4552950"/>
          <p14:tracePt t="40693" x="6642100" y="4565650"/>
          <p14:tracePt t="40710" x="6642100" y="4578350"/>
          <p14:tracePt t="40727" x="6642100" y="4584700"/>
          <p14:tracePt t="40743" x="6642100" y="4591050"/>
          <p14:tracePt t="40760" x="6629400" y="4622800"/>
          <p14:tracePt t="40777" x="6623050" y="4629150"/>
          <p14:tracePt t="40793" x="6604000" y="4654550"/>
          <p14:tracePt t="40810" x="6584950" y="4667250"/>
          <p14:tracePt t="40827" x="6534150" y="4679950"/>
          <p14:tracePt t="40843" x="6445250" y="4718050"/>
          <p14:tracePt t="40860" x="6375400" y="4730750"/>
          <p14:tracePt t="40877" x="6267450" y="4749800"/>
          <p14:tracePt t="40893" x="6153150" y="4762500"/>
          <p14:tracePt t="40910" x="6089650" y="4762500"/>
          <p14:tracePt t="40927" x="6045200" y="4762500"/>
          <p14:tracePt t="40943" x="6038850" y="4762500"/>
          <p14:tracePt t="40992" x="6032500" y="4762500"/>
          <p14:tracePt t="41016" x="6051550" y="4743450"/>
          <p14:tracePt t="41024" x="6115050" y="4724400"/>
          <p14:tracePt t="41032" x="6159500" y="4699000"/>
          <p14:tracePt t="41043" x="6216650" y="4679950"/>
          <p14:tracePt t="41060" x="6273800" y="4648200"/>
          <p14:tracePt t="41077" x="6299200" y="4641850"/>
          <p14:tracePt t="41093" x="6305550" y="4641850"/>
          <p14:tracePt t="41112" x="6318250" y="4641850"/>
          <p14:tracePt t="41127" x="6324600" y="4641850"/>
          <p14:tracePt t="41143" x="6369050" y="4641850"/>
          <p14:tracePt t="41145" x="6407150" y="4629150"/>
          <p14:tracePt t="41160" x="6502400" y="4610100"/>
          <p14:tracePt t="41177" x="6667500" y="4559300"/>
          <p14:tracePt t="41193" x="6851650" y="4476750"/>
          <p14:tracePt t="41210" x="6953250" y="4419600"/>
          <p14:tracePt t="41227" x="6991350" y="4400550"/>
          <p14:tracePt t="41243" x="7004050" y="4387850"/>
          <p14:tracePt t="41260" x="7016750" y="4368800"/>
          <p14:tracePt t="41277" x="7023100" y="4362450"/>
          <p14:tracePt t="41293" x="7029450" y="4349750"/>
          <p14:tracePt t="41312" x="7035800" y="4349750"/>
          <p14:tracePt t="41328" x="7054850" y="4343400"/>
          <p14:tracePt t="41343" x="7061200" y="4337050"/>
          <p14:tracePt t="41360" x="7092950" y="4330700"/>
          <p14:tracePt t="41377" x="7099300" y="4330700"/>
          <p14:tracePt t="41441" x="7080250" y="4330700"/>
          <p14:tracePt t="41449" x="7016750" y="4330700"/>
          <p14:tracePt t="41460" x="6946900" y="4330700"/>
          <p14:tracePt t="41477" x="6686550" y="4318000"/>
          <p14:tracePt t="41493" x="6375400" y="4298950"/>
          <p14:tracePt t="41510" x="5981700" y="4254500"/>
          <p14:tracePt t="41527" x="5626100" y="4197350"/>
          <p14:tracePt t="41544" x="5295900" y="4152900"/>
          <p14:tracePt t="41544" x="5137150" y="4127500"/>
          <p14:tracePt t="41560" x="4876800" y="4127500"/>
          <p14:tracePt t="41577" x="4616450" y="4127500"/>
          <p14:tracePt t="41593" x="4375150" y="4127500"/>
          <p14:tracePt t="41610" x="4133850" y="4127500"/>
          <p14:tracePt t="41627" x="3867150" y="4159250"/>
          <p14:tracePt t="41643" x="3638550" y="4203700"/>
          <p14:tracePt t="41660" x="3397250" y="4216400"/>
          <p14:tracePt t="41677" x="3162300" y="4254500"/>
          <p14:tracePt t="41693" x="2990850" y="4254500"/>
          <p14:tracePt t="41710" x="2851150" y="4254500"/>
          <p14:tracePt t="41727" x="2692400" y="4254500"/>
          <p14:tracePt t="41744" x="2597150" y="4254500"/>
          <p14:tracePt t="41760" x="2482850" y="4254500"/>
          <p14:tracePt t="41777" x="2425700" y="4254500"/>
          <p14:tracePt t="41794" x="2343150" y="4254500"/>
          <p14:tracePt t="41810" x="2279650" y="4254500"/>
          <p14:tracePt t="41827" x="2209800" y="4254500"/>
          <p14:tracePt t="41844" x="2146300" y="4254500"/>
          <p14:tracePt t="41860" x="2070100" y="4254500"/>
          <p14:tracePt t="41877" x="2025650" y="4254500"/>
          <p14:tracePt t="41894" x="2000250" y="4254500"/>
          <p14:tracePt t="41910" x="1974850" y="4254500"/>
          <p14:tracePt t="41993" x="1968500" y="4260850"/>
          <p14:tracePt t="42009" x="2012950" y="4273550"/>
          <p14:tracePt t="42016" x="2082800" y="4273550"/>
          <p14:tracePt t="42027" x="2152650" y="4286250"/>
          <p14:tracePt t="42044" x="2349500" y="4324350"/>
          <p14:tracePt t="42060" x="2597150" y="4349750"/>
          <p14:tracePt t="42077" x="2825750" y="4394200"/>
          <p14:tracePt t="42094" x="3092450" y="4419600"/>
          <p14:tracePt t="42110" x="3352800" y="4445000"/>
          <p14:tracePt t="42127" x="3562350" y="4464050"/>
          <p14:tracePt t="42144" x="3771900" y="4476750"/>
          <p14:tracePt t="42144" x="3879850" y="4476750"/>
          <p14:tracePt t="42160" x="4070350" y="4476750"/>
          <p14:tracePt t="42177" x="4191000" y="4476750"/>
          <p14:tracePt t="42194" x="4286250" y="4476750"/>
          <p14:tracePt t="42210" x="4343400" y="4476750"/>
          <p14:tracePt t="42227" x="4356100" y="4483100"/>
          <p14:tracePt t="42361" x="4349750" y="4483100"/>
          <p14:tracePt t="42369" x="4292600" y="4483100"/>
          <p14:tracePt t="42377" x="4235450" y="4521200"/>
          <p14:tracePt t="42394" x="4051300" y="4597400"/>
          <p14:tracePt t="42410" x="3835400" y="4654550"/>
          <p14:tracePt t="42427" x="3613150" y="4737100"/>
          <p14:tracePt t="42444" x="3384550" y="4787900"/>
          <p14:tracePt t="42460" x="3136900" y="4819650"/>
          <p14:tracePt t="42477" x="2876550" y="4857750"/>
          <p14:tracePt t="42494" x="2609850" y="4889500"/>
          <p14:tracePt t="42510" x="2330450" y="4946650"/>
          <p14:tracePt t="42527" x="2063750" y="4984750"/>
          <p14:tracePt t="42544" x="1866900" y="5010150"/>
          <p14:tracePt t="42544" x="1784350" y="5010150"/>
          <p14:tracePt t="42560" x="1663700" y="5060950"/>
          <p14:tracePt t="42577" x="1631950" y="5067300"/>
          <p14:tracePt t="43033" x="1631950" y="5054600"/>
          <p14:tracePt t="43041" x="1682750" y="4997450"/>
          <p14:tracePt t="43049" x="1765300" y="4921250"/>
          <p14:tracePt t="43060" x="1860550" y="4819650"/>
          <p14:tracePt t="43077" x="2279650" y="4527550"/>
          <p14:tracePt t="43094" x="2679700" y="4229100"/>
          <p14:tracePt t="43110" x="3060700" y="3917950"/>
          <p14:tracePt t="43127" x="3340100" y="3638550"/>
          <p14:tracePt t="43144" x="3594100" y="3352800"/>
          <p14:tracePt t="43145" x="3733800" y="3200400"/>
          <p14:tracePt t="43161" x="3975100" y="2914650"/>
          <p14:tracePt t="43177" x="4191000" y="2673350"/>
          <p14:tracePt t="43194" x="4400550" y="2444750"/>
          <p14:tracePt t="43210" x="4584700" y="2260600"/>
          <p14:tracePt t="43227" x="4756150" y="2127250"/>
          <p14:tracePt t="43244" x="4933950" y="2006600"/>
          <p14:tracePt t="43260" x="5105400" y="1917700"/>
          <p14:tracePt t="43277" x="5289550" y="1809750"/>
          <p14:tracePt t="43294" x="5511800" y="1708150"/>
          <p14:tracePt t="43310" x="5683250" y="1606550"/>
          <p14:tracePt t="43327" x="5886450" y="1479550"/>
          <p14:tracePt t="43344" x="6083300" y="1346200"/>
          <p14:tracePt t="43361" x="6362700" y="1155700"/>
          <p14:tracePt t="43377" x="6540500" y="1022350"/>
          <p14:tracePt t="43394" x="6699250" y="869950"/>
          <p14:tracePt t="43411" x="6807200" y="787400"/>
          <p14:tracePt t="43427" x="6870700" y="736600"/>
          <p14:tracePt t="43444" x="6908800" y="717550"/>
          <p14:tracePt t="43461" x="6915150" y="711200"/>
          <p14:tracePt t="43545" x="6915150" y="723900"/>
          <p14:tracePt t="43553" x="6915150" y="762000"/>
          <p14:tracePt t="43561" x="6877050" y="838200"/>
          <p14:tracePt t="43577" x="6826250" y="952500"/>
          <p14:tracePt t="43594" x="6788150" y="1104900"/>
          <p14:tracePt t="43611" x="6743700" y="1193800"/>
          <p14:tracePt t="43627" x="6711950" y="1289050"/>
          <p14:tracePt t="43644" x="6705600" y="1346200"/>
          <p14:tracePt t="43661" x="6686550" y="1390650"/>
          <p14:tracePt t="43889" x="6680200" y="1403350"/>
          <p14:tracePt t="43913" x="6667500" y="1403350"/>
          <p14:tracePt t="43929" x="6654800" y="1409700"/>
          <p14:tracePt t="43945" x="6648450" y="1416050"/>
          <p14:tracePt t="43953" x="6629400" y="1435100"/>
          <p14:tracePt t="43977" x="6623050" y="1441450"/>
          <p14:tracePt t="43993" x="6604000" y="1454150"/>
          <p14:tracePt t="44009" x="6597650" y="1454150"/>
          <p14:tracePt t="44017" x="6591300" y="1466850"/>
          <p14:tracePt t="44027" x="6578600" y="1466850"/>
          <p14:tracePt t="44044" x="6553200" y="1473200"/>
          <p14:tracePt t="44061" x="6527800" y="1485900"/>
          <p14:tracePt t="44077" x="6515100" y="1504950"/>
          <p14:tracePt t="44094" x="6464300" y="1524000"/>
          <p14:tracePt t="44111" x="6438900" y="1549400"/>
          <p14:tracePt t="44127" x="6394450" y="1581150"/>
          <p14:tracePt t="44144" x="6369050" y="1606550"/>
          <p14:tracePt t="44161" x="6311900" y="1670050"/>
          <p14:tracePt t="44177" x="6299200" y="1682750"/>
          <p14:tracePt t="44194" x="6286500" y="1695450"/>
          <p14:tracePt t="44211" x="6280150" y="1708150"/>
          <p14:tracePt t="44305" x="6273800" y="1714500"/>
          <p14:tracePt t="44321" x="6267450" y="1720850"/>
          <p14:tracePt t="44329" x="6261100" y="1727200"/>
          <p14:tracePt t="44345" x="6261100" y="1733550"/>
          <p14:tracePt t="44361" x="6254750" y="1739900"/>
          <p14:tracePt t="44377" x="6242050" y="1746250"/>
          <p14:tracePt t="44481" x="6242050" y="1758950"/>
          <p14:tracePt t="44489" x="6235700" y="1765300"/>
          <p14:tracePt t="44505" x="6229350" y="1778000"/>
          <p14:tracePt t="44513" x="6223000" y="1790700"/>
          <p14:tracePt t="44527" x="6216650" y="1797050"/>
          <p14:tracePt t="44545" x="6203950" y="1822450"/>
          <p14:tracePt t="44561" x="6203950" y="1828800"/>
          <p14:tracePt t="44577" x="6197600" y="1841500"/>
          <p14:tracePt t="44594" x="6197600" y="1854200"/>
          <p14:tracePt t="44611" x="6178550" y="1866900"/>
          <p14:tracePt t="44627" x="6172200" y="1873250"/>
          <p14:tracePt t="44649" x="6165850" y="1898650"/>
          <p14:tracePt t="44665" x="6159500" y="1911350"/>
          <p14:tracePt t="44678" x="6159500" y="1917700"/>
          <p14:tracePt t="44694" x="6121400" y="1962150"/>
          <p14:tracePt t="44711" x="6115050" y="1981200"/>
          <p14:tracePt t="44728" x="6096000" y="2019300"/>
          <p14:tracePt t="44744" x="6083300" y="2044700"/>
          <p14:tracePt t="44761" x="6045200" y="2108200"/>
          <p14:tracePt t="44777" x="6026150" y="2133600"/>
          <p14:tracePt t="44794" x="6000750" y="2159000"/>
          <p14:tracePt t="44811" x="5994400" y="2171700"/>
          <p14:tracePt t="44827" x="5969000" y="2216150"/>
          <p14:tracePt t="44844" x="5943600" y="2241550"/>
          <p14:tracePt t="44861" x="5911850" y="2279650"/>
          <p14:tracePt t="44878" x="5892800" y="2298700"/>
          <p14:tracePt t="44894" x="5861050" y="2343150"/>
          <p14:tracePt t="44911" x="5822950" y="2381250"/>
          <p14:tracePt t="44928" x="5791200" y="2413000"/>
          <p14:tracePt t="44944" x="5765800" y="2457450"/>
          <p14:tracePt t="44961" x="5727700" y="2501900"/>
          <p14:tracePt t="44978" x="5702300" y="2527300"/>
          <p14:tracePt t="44994" x="5689600" y="2552700"/>
          <p14:tracePt t="45011" x="5670550" y="2565400"/>
          <p14:tracePt t="45027" x="5664200" y="2584450"/>
          <p14:tracePt t="45282" x="5664200" y="2571750"/>
          <p14:tracePt t="45289" x="5683250" y="2533650"/>
          <p14:tracePt t="45297" x="5715000" y="2501900"/>
          <p14:tracePt t="45311" x="5734050" y="2470150"/>
          <p14:tracePt t="45328" x="5803900" y="2374900"/>
          <p14:tracePt t="45344" x="5854700" y="2298700"/>
          <p14:tracePt t="45361" x="5956300" y="2146300"/>
          <p14:tracePt t="45378" x="6000750" y="2044700"/>
          <p14:tracePt t="45394" x="6045200" y="1943100"/>
          <p14:tracePt t="45411" x="6076950" y="1873250"/>
          <p14:tracePt t="45428" x="6108700" y="1790700"/>
          <p14:tracePt t="45444" x="6127750" y="1746250"/>
          <p14:tracePt t="45461" x="6146800" y="1714500"/>
          <p14:tracePt t="45478" x="6153150" y="1682750"/>
          <p14:tracePt t="45494" x="6153150" y="1676400"/>
          <p14:tracePt t="45511" x="6153150" y="1657350"/>
          <p14:tracePt t="45528" x="6159500" y="1644650"/>
          <p14:tracePt t="45544" x="6172200" y="1619250"/>
          <p14:tracePt t="45561" x="6191250" y="1568450"/>
          <p14:tracePt t="45578" x="6210300" y="1511300"/>
          <p14:tracePt t="45594" x="6235700" y="1460500"/>
          <p14:tracePt t="45611" x="6261100" y="1403350"/>
          <p14:tracePt t="45628" x="6273800" y="1358900"/>
          <p14:tracePt t="45644" x="6292850" y="1333500"/>
          <p14:tracePt t="45785" x="6292850" y="1327150"/>
          <p14:tracePt t="45794" x="6286500" y="1327150"/>
          <p14:tracePt t="45811" x="6267450" y="1358900"/>
          <p14:tracePt t="45828" x="6235700" y="1422400"/>
          <p14:tracePt t="45844" x="6172200" y="1485900"/>
          <p14:tracePt t="45861" x="6134100" y="1555750"/>
          <p14:tracePt t="45878" x="6102350" y="1625600"/>
          <p14:tracePt t="45894" x="6076950" y="1670050"/>
          <p14:tracePt t="45911" x="6064250" y="1714500"/>
          <p14:tracePt t="45928" x="6026150" y="1765300"/>
          <p14:tracePt t="45944" x="6000750" y="1797050"/>
          <p14:tracePt t="45961" x="5975350" y="1866900"/>
          <p14:tracePt t="45978" x="5943600" y="1911350"/>
          <p14:tracePt t="45994" x="5918200" y="1968500"/>
          <p14:tracePt t="46011" x="5886450" y="2006600"/>
          <p14:tracePt t="46028" x="5861050" y="2063750"/>
          <p14:tracePt t="46044" x="5854700" y="2095500"/>
          <p14:tracePt t="46061" x="5835650" y="2127250"/>
          <p14:tracePt t="46078" x="5816600" y="2159000"/>
          <p14:tracePt t="46094" x="5810250" y="2184400"/>
          <p14:tracePt t="46111" x="5791200" y="2228850"/>
          <p14:tracePt t="46128" x="5765800" y="2279650"/>
          <p14:tracePt t="46145" x="5759450" y="2311400"/>
          <p14:tracePt t="46161" x="5721350" y="2393950"/>
          <p14:tracePt t="46178" x="5708650" y="2438400"/>
          <p14:tracePt t="46194" x="5683250" y="2482850"/>
          <p14:tracePt t="46211" x="5664200" y="2520950"/>
          <p14:tracePt t="46228" x="5657850" y="2546350"/>
          <p14:tracePt t="46245" x="5638800" y="2584450"/>
          <p14:tracePt t="46261" x="5619750" y="2609850"/>
          <p14:tracePt t="46278" x="5619750" y="2622550"/>
          <p14:tracePt t="46295" x="5619750" y="2628900"/>
          <p14:tracePt t="46394" x="5638800" y="2622550"/>
          <p14:tracePt t="46402" x="5657850" y="2603500"/>
          <p14:tracePt t="46411" x="5689600" y="2571750"/>
          <p14:tracePt t="46428" x="5753100" y="2495550"/>
          <p14:tracePt t="46445" x="5835650" y="2387600"/>
          <p14:tracePt t="46461" x="5943600" y="2279650"/>
          <p14:tracePt t="46478" x="6026150" y="2184400"/>
          <p14:tracePt t="46495" x="6057900" y="2127250"/>
          <p14:tracePt t="46511" x="6083300" y="2082800"/>
          <p14:tracePt t="46528" x="6102350" y="2057400"/>
          <p14:tracePt t="46545" x="6108700" y="2032000"/>
          <p14:tracePt t="46561" x="6121400" y="2012950"/>
          <p14:tracePt t="46586" x="6127750" y="2006600"/>
          <p14:tracePt t="47186" x="6121400" y="2006600"/>
          <p14:tracePt t="47194" x="6108700" y="2006600"/>
          <p14:tracePt t="47212" x="6089650" y="2032000"/>
          <p14:tracePt t="47228" x="6064250" y="2057400"/>
          <p14:tracePt t="47245" x="6038850" y="2082800"/>
          <p14:tracePt t="47261" x="6026150" y="2095500"/>
          <p14:tracePt t="47278" x="6000750" y="2120900"/>
          <p14:tracePt t="47295" x="5981700" y="2127250"/>
          <p14:tracePt t="47322" x="5975350" y="2133600"/>
          <p14:tracePt t="47330" x="5969000" y="2146300"/>
          <p14:tracePt t="47418" x="5962650" y="2152650"/>
          <p14:tracePt t="47450" x="5956300" y="2152650"/>
          <p14:tracePt t="47466" x="5949950" y="2159000"/>
          <p14:tracePt t="47482" x="5937250" y="2165350"/>
          <p14:tracePt t="47506" x="5937250" y="2171700"/>
          <p14:tracePt t="47522" x="5930900" y="2178050"/>
          <p14:tracePt t="47546" x="5924550" y="2190750"/>
          <p14:tracePt t="47682" x="5943600" y="2184400"/>
          <p14:tracePt t="47690" x="5969000" y="2165350"/>
          <p14:tracePt t="47698" x="5988050" y="2139950"/>
          <p14:tracePt t="47712" x="6007100" y="2120900"/>
          <p14:tracePt t="47728" x="6045200" y="2082800"/>
          <p14:tracePt t="47745" x="6083300" y="2044700"/>
          <p14:tracePt t="47746" x="6115050" y="2025650"/>
          <p14:tracePt t="47762" x="6134100" y="2000250"/>
          <p14:tracePt t="47778" x="6146800" y="1993900"/>
          <p14:tracePt t="47795" x="6165850" y="1987550"/>
          <p14:tracePt t="47811" x="6178550" y="1981200"/>
          <p14:tracePt t="47828" x="6191250" y="1962150"/>
          <p14:tracePt t="47858" x="6197600" y="1955800"/>
          <p14:tracePt t="47874" x="6197600" y="1949450"/>
          <p14:tracePt t="48346" x="6191250" y="1949450"/>
          <p14:tracePt t="48354" x="6184900" y="1955800"/>
          <p14:tracePt t="48362" x="6178550" y="1962150"/>
          <p14:tracePt t="48378" x="6165850" y="1987550"/>
          <p14:tracePt t="48395" x="6140450" y="2012950"/>
          <p14:tracePt t="48412" x="6134100" y="2044700"/>
          <p14:tracePt t="48428" x="6108700" y="2089150"/>
          <p14:tracePt t="48445" x="6096000" y="2114550"/>
          <p14:tracePt t="48462" x="6083300" y="2139950"/>
          <p14:tracePt t="48478" x="6057900" y="2171700"/>
          <p14:tracePt t="48495" x="6038850" y="2203450"/>
          <p14:tracePt t="48512" x="6013450" y="2241550"/>
          <p14:tracePt t="48528" x="6007100" y="2254250"/>
          <p14:tracePt t="48545" x="5988050" y="2298700"/>
          <p14:tracePt t="48562" x="5975350" y="2330450"/>
          <p14:tracePt t="48578" x="5962650" y="2343150"/>
          <p14:tracePt t="48595" x="5943600" y="2368550"/>
          <p14:tracePt t="48612" x="5937250" y="2381250"/>
          <p14:tracePt t="48628" x="5924550" y="2406650"/>
          <p14:tracePt t="48645" x="5911850" y="2432050"/>
          <p14:tracePt t="48662" x="5899150" y="2444750"/>
          <p14:tracePt t="48678" x="5886450" y="2470150"/>
          <p14:tracePt t="48695" x="5880100" y="2501900"/>
          <p14:tracePt t="48712" x="5861050" y="2533650"/>
          <p14:tracePt t="48728" x="5842000" y="2578100"/>
          <p14:tracePt t="48745" x="5816600" y="2609850"/>
          <p14:tracePt t="48762" x="5791200" y="2686050"/>
          <p14:tracePt t="48778" x="5772150" y="2724150"/>
          <p14:tracePt t="48795" x="5753100" y="2755900"/>
          <p14:tracePt t="48812" x="5746750" y="2794000"/>
          <p14:tracePt t="48828" x="5721350" y="2819400"/>
          <p14:tracePt t="48845" x="5702300" y="2851150"/>
          <p14:tracePt t="48862" x="5695950" y="2870200"/>
          <p14:tracePt t="48878" x="5676900" y="2882900"/>
          <p14:tracePt t="48895" x="5670550" y="2895600"/>
          <p14:tracePt t="48912" x="5664200" y="2914650"/>
          <p14:tracePt t="48928" x="5645150" y="2940050"/>
          <p14:tracePt t="48945" x="5638800" y="2946400"/>
          <p14:tracePt t="48962" x="5626100" y="2971800"/>
          <p14:tracePt t="48978" x="5607050" y="2984500"/>
          <p14:tracePt t="48995" x="5594350" y="2997200"/>
          <p14:tracePt t="49012" x="5581650" y="3016250"/>
          <p14:tracePt t="49028" x="5562600" y="3041650"/>
          <p14:tracePt t="49045" x="5549900" y="3054350"/>
          <p14:tracePt t="49062" x="5530850" y="3060700"/>
          <p14:tracePt t="49078" x="5511800" y="3079750"/>
          <p14:tracePt t="49095" x="5473700" y="3111500"/>
          <p14:tracePt t="49112" x="5448300" y="3136900"/>
          <p14:tracePt t="49128" x="5422900" y="3175000"/>
          <p14:tracePt t="49145" x="5391150" y="3206750"/>
          <p14:tracePt t="49162" x="5346700" y="3263900"/>
          <p14:tracePt t="49178" x="5327650" y="3276600"/>
          <p14:tracePt t="49195" x="5308600" y="3302000"/>
          <p14:tracePt t="49212" x="5283200" y="3321050"/>
          <p14:tracePt t="49229" x="5270500" y="3340100"/>
          <p14:tracePt t="49245" x="5251450" y="3371850"/>
          <p14:tracePt t="49262" x="5245100" y="3378200"/>
          <p14:tracePt t="49279" x="5219700" y="3397250"/>
          <p14:tracePt t="49295" x="5207000" y="3416300"/>
          <p14:tracePt t="49312" x="5187950" y="3435350"/>
          <p14:tracePt t="49329" x="5181600" y="3448050"/>
          <p14:tracePt t="49345" x="5156200" y="3473450"/>
          <p14:tracePt t="49362" x="5137150" y="3511550"/>
          <p14:tracePt t="49379" x="5111750" y="3536950"/>
          <p14:tracePt t="49395" x="5099050" y="3556000"/>
          <p14:tracePt t="49412" x="5080000" y="3594100"/>
          <p14:tracePt t="49429" x="5067300" y="3606800"/>
          <p14:tracePt t="49445" x="5029200" y="3644900"/>
          <p14:tracePt t="49462" x="5022850" y="3657600"/>
          <p14:tracePt t="49479" x="5010150" y="3683000"/>
          <p14:tracePt t="49495" x="4978400" y="3721100"/>
          <p14:tracePt t="49512" x="4972050" y="3733800"/>
          <p14:tracePt t="49529" x="4946650" y="3759200"/>
          <p14:tracePt t="49545" x="4933950" y="3771900"/>
          <p14:tracePt t="49562" x="4902200" y="3803650"/>
          <p14:tracePt t="49579" x="4889500" y="3829050"/>
          <p14:tracePt t="49595" x="4876800" y="3835400"/>
          <p14:tracePt t="49612" x="4864100" y="3860800"/>
          <p14:tracePt t="49629" x="4857750" y="3867150"/>
          <p14:tracePt t="49645" x="4851400" y="3873500"/>
          <p14:tracePt t="49662" x="4838700" y="3879850"/>
          <p14:tracePt t="49679" x="4826000" y="3898900"/>
          <p14:tracePt t="49695" x="4813300" y="3911600"/>
          <p14:tracePt t="49712" x="4800600" y="3917950"/>
          <p14:tracePt t="49729" x="4794250" y="3917950"/>
          <p14:tracePt t="49745" x="4768850" y="3943350"/>
          <p14:tracePt t="49762" x="4756150" y="3962400"/>
          <p14:tracePt t="49779" x="4743450" y="3975100"/>
          <p14:tracePt t="49795" x="4718050" y="4000500"/>
          <p14:tracePt t="49812" x="4711700" y="4019550"/>
          <p14:tracePt t="49829" x="4705350" y="4032250"/>
          <p14:tracePt t="49845" x="4686300" y="4044950"/>
          <p14:tracePt t="49862" x="4679950" y="4051300"/>
          <p14:tracePt t="49879" x="4679950" y="4057650"/>
          <p14:tracePt t="49895" x="4673600" y="4070350"/>
          <p14:tracePt t="49923" x="4660900" y="4076700"/>
          <p14:tracePt t="49947" x="4660900" y="4083050"/>
          <p14:tracePt t="50331" x="4654550" y="4089400"/>
          <p14:tracePt t="50339" x="4648200" y="4089400"/>
          <p14:tracePt t="50370" x="4641850" y="4089400"/>
          <p14:tracePt t="50378" x="4635500" y="4095750"/>
          <p14:tracePt t="50426" x="4622800" y="4114800"/>
          <p14:tracePt t="50435" x="4622800" y="4121150"/>
          <p14:tracePt t="50446" x="4610100" y="4140200"/>
          <p14:tracePt t="50462" x="4591050" y="4171950"/>
          <p14:tracePt t="50479" x="4584700" y="4178300"/>
          <p14:tracePt t="50499" x="4584700" y="4184650"/>
          <p14:tracePt t="50512" x="4578350" y="4191000"/>
          <p14:tracePt t="50529" x="4565650" y="4210050"/>
          <p14:tracePt t="50546" x="4546600" y="4222750"/>
          <p14:tracePt t="50562" x="4521200" y="4254500"/>
          <p14:tracePt t="50579" x="4514850" y="4267200"/>
          <p14:tracePt t="50595" x="4489450" y="4298950"/>
          <p14:tracePt t="50612" x="4483100" y="4305300"/>
          <p14:tracePt t="50629" x="4476750" y="4324350"/>
          <p14:tracePt t="50646" x="4464050" y="4330700"/>
          <p14:tracePt t="50662" x="4457700" y="4343400"/>
          <p14:tracePt t="50679" x="4451350" y="4349750"/>
          <p14:tracePt t="50696" x="4445000" y="4375150"/>
          <p14:tracePt t="50712" x="4438650" y="4381500"/>
          <p14:tracePt t="50731" x="4438650" y="4400550"/>
          <p14:tracePt t="50747" x="4432300" y="4406900"/>
          <p14:tracePt t="51123" x="4432300" y="4400550"/>
          <p14:tracePt t="51139" x="4432300" y="4381500"/>
          <p14:tracePt t="51147" x="4432300" y="4375150"/>
          <p14:tracePt t="51162" x="4432300" y="4362450"/>
          <p14:tracePt t="51179" x="4432300" y="4337050"/>
          <p14:tracePt t="51196" x="4432300" y="4324350"/>
          <p14:tracePt t="51212" x="4432300" y="4292600"/>
          <p14:tracePt t="51229" x="4432300" y="4267200"/>
          <p14:tracePt t="51246" x="4432300" y="4254500"/>
          <p14:tracePt t="51262" x="4432300" y="4216400"/>
          <p14:tracePt t="51279" x="4432300" y="4210050"/>
          <p14:tracePt t="51296" x="4432300" y="4191000"/>
          <p14:tracePt t="51312" x="4432300" y="4171950"/>
          <p14:tracePt t="51329" x="4445000" y="4159250"/>
          <p14:tracePt t="51347" x="4451350" y="4140200"/>
          <p14:tracePt t="51371" x="4457700" y="4133850"/>
          <p14:tracePt t="51387" x="4470400" y="4102100"/>
          <p14:tracePt t="51403" x="4470400" y="4095750"/>
          <p14:tracePt t="51412" x="4483100" y="4076700"/>
          <p14:tracePt t="51429" x="4502150" y="4038600"/>
          <p14:tracePt t="51446" x="4527550" y="4000500"/>
          <p14:tracePt t="51462" x="4540250" y="3975100"/>
          <p14:tracePt t="51479" x="4552950" y="3949700"/>
          <p14:tracePt t="51496" x="4572000" y="3917950"/>
          <p14:tracePt t="51512" x="4591050" y="3892550"/>
          <p14:tracePt t="51529" x="4597400" y="3867150"/>
          <p14:tracePt t="51546" x="4622800" y="3835400"/>
          <p14:tracePt t="51547" x="4629150" y="3822700"/>
          <p14:tracePt t="51563" x="4660900" y="3778250"/>
          <p14:tracePt t="51579" x="4673600" y="3746500"/>
          <p14:tracePt t="51596" x="4692650" y="3702050"/>
          <p14:tracePt t="51612" x="4724400" y="3663950"/>
          <p14:tracePt t="51629" x="4737100" y="3619500"/>
          <p14:tracePt t="51646" x="4768850" y="3581400"/>
          <p14:tracePt t="51662" x="4806950" y="3505200"/>
          <p14:tracePt t="51679" x="4826000" y="3448050"/>
          <p14:tracePt t="51696" x="4857750" y="3365500"/>
          <p14:tracePt t="51712" x="4902200" y="3295650"/>
          <p14:tracePt t="51729" x="4921250" y="3225800"/>
          <p14:tracePt t="51746" x="4959350" y="3155950"/>
          <p14:tracePt t="51763" x="4997450" y="3073400"/>
          <p14:tracePt t="51779" x="5029200" y="3016250"/>
          <p14:tracePt t="51796" x="5067300" y="2952750"/>
          <p14:tracePt t="51812" x="5111750" y="2895600"/>
          <p14:tracePt t="51829" x="5130800" y="2838450"/>
          <p14:tracePt t="51846" x="5181600" y="2749550"/>
          <p14:tracePt t="51862" x="5238750" y="2660650"/>
          <p14:tracePt t="51879" x="5264150" y="2616200"/>
          <p14:tracePt t="51896" x="5308600" y="2527300"/>
          <p14:tracePt t="51913" x="5334000" y="2470150"/>
          <p14:tracePt t="51929" x="5372100" y="2413000"/>
          <p14:tracePt t="51946" x="5384800" y="2387600"/>
          <p14:tracePt t="51963" x="5429250" y="2324100"/>
          <p14:tracePt t="51979" x="5467350" y="2273300"/>
          <p14:tracePt t="51996" x="5492750" y="2247900"/>
          <p14:tracePt t="52013" x="5518150" y="2216150"/>
          <p14:tracePt t="52029" x="5549900" y="2165350"/>
          <p14:tracePt t="52046" x="5575300" y="2120900"/>
          <p14:tracePt t="52063" x="5607050" y="2076450"/>
          <p14:tracePt t="52079" x="5632450" y="2051050"/>
          <p14:tracePt t="52096" x="5676900" y="1981200"/>
          <p14:tracePt t="52113" x="5727700" y="1911350"/>
          <p14:tracePt t="52129" x="5778500" y="1847850"/>
          <p14:tracePt t="52146" x="5829300" y="1771650"/>
          <p14:tracePt t="52147" x="5842000" y="1752600"/>
          <p14:tracePt t="52163" x="5886450" y="1695450"/>
          <p14:tracePt t="52179" x="5905500" y="1651000"/>
          <p14:tracePt t="52196" x="5930900" y="1625600"/>
          <p14:tracePt t="52213" x="5949950" y="1600200"/>
          <p14:tracePt t="52243" x="5949950" y="1593850"/>
          <p14:tracePt t="52619" x="5962650" y="1581150"/>
          <p14:tracePt t="52627" x="5981700" y="1581150"/>
          <p14:tracePt t="52635" x="6102350" y="1581150"/>
          <p14:tracePt t="52646" x="6292850" y="1593850"/>
          <p14:tracePt t="52663" x="6718300" y="1657350"/>
          <p14:tracePt t="52679" x="7105650" y="1714500"/>
          <p14:tracePt t="52696" x="7251700" y="1714500"/>
          <p14:tracePt t="52713" x="7258050" y="170815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Outer Solar System</a:t>
            </a:r>
            <a:endParaRPr lang="en-CA" sz="4800" b="1"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00" y="1298331"/>
            <a:ext cx="5400000" cy="540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2714094"/>
      </p:ext>
    </p:extLst>
  </p:cSld>
  <p:clrMapOvr>
    <a:masterClrMapping/>
  </p:clrMapOvr>
  <mc:AlternateContent xmlns:mc="http://schemas.openxmlformats.org/markup-compatibility/2006" xmlns:p14="http://schemas.microsoft.com/office/powerpoint/2010/main">
    <mc:Choice Requires="p14">
      <p:transition spd="slow" p14:dur="2000" advTm="116507"/>
    </mc:Choice>
    <mc:Fallback xmlns="">
      <p:transition spd="slow" advTm="11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20" x="7277100" y="1695450"/>
          <p14:tracePt t="1328" x="7296150" y="1644650"/>
          <p14:tracePt t="1340" x="7296150" y="1587500"/>
          <p14:tracePt t="1356" x="7296150" y="1447800"/>
          <p14:tracePt t="1373" x="7296150" y="1327150"/>
          <p14:tracePt t="1390" x="7296150" y="1308100"/>
          <p14:tracePt t="1464" x="7296150" y="1289050"/>
          <p14:tracePt t="1792" x="7296150" y="1263650"/>
          <p14:tracePt t="1800" x="7296150" y="1168400"/>
          <p14:tracePt t="1808" x="7289800" y="1079500"/>
          <p14:tracePt t="1823" x="7277100" y="990600"/>
          <p14:tracePt t="1840" x="7239000" y="736600"/>
          <p14:tracePt t="1856" x="7239000" y="628650"/>
          <p14:tracePt t="1873" x="7239000" y="584200"/>
          <p14:tracePt t="1890" x="7239000" y="565150"/>
          <p14:tracePt t="1907" x="7239000" y="539750"/>
          <p14:tracePt t="1923" x="7239000" y="527050"/>
          <p14:tracePt t="1940" x="7245350" y="501650"/>
          <p14:tracePt t="1956" x="7264400" y="495300"/>
          <p14:tracePt t="1973" x="7277100" y="495300"/>
          <p14:tracePt t="1990" x="7283450" y="495300"/>
          <p14:tracePt t="2006" x="7302500" y="495300"/>
          <p14:tracePt t="2024" x="7308850" y="501650"/>
          <p14:tracePt t="2040" x="7321550" y="558800"/>
          <p14:tracePt t="2056" x="7340600" y="654050"/>
          <p14:tracePt t="2073" x="7429500" y="812800"/>
          <p14:tracePt t="2090" x="7550150" y="984250"/>
          <p14:tracePt t="2106" x="7791450" y="1155700"/>
          <p14:tracePt t="2123" x="8210550" y="1352550"/>
          <p14:tracePt t="2140" x="8623300" y="1524000"/>
          <p14:tracePt t="2156" x="8870950" y="1562100"/>
          <p14:tracePt t="2173" x="8947150" y="1600200"/>
          <p14:tracePt t="2190" x="8985250" y="1606550"/>
          <p14:tracePt t="2206" x="9004300" y="1619250"/>
          <p14:tracePt t="2264" x="8997950" y="1619250"/>
          <p14:tracePt t="2272" x="8991600" y="1619250"/>
          <p14:tracePt t="2280" x="8978900" y="1631950"/>
          <p14:tracePt t="2290" x="8959850" y="1631950"/>
          <p14:tracePt t="2306" x="8928100" y="1631950"/>
          <p14:tracePt t="2323" x="8890000" y="1625600"/>
          <p14:tracePt t="2340" x="8832850" y="1593850"/>
          <p14:tracePt t="2357" x="8801100" y="1574800"/>
          <p14:tracePt t="2373" x="8775700" y="1562100"/>
          <p14:tracePt t="2390" x="8775700" y="1555750"/>
          <p14:tracePt t="2407" x="8775700" y="1543050"/>
          <p14:tracePt t="2423" x="8775700" y="1536700"/>
          <p14:tracePt t="2440" x="8775700" y="1530350"/>
          <p14:tracePt t="2464" x="8788400" y="1524000"/>
          <p14:tracePt t="2480" x="8788400" y="1517650"/>
          <p14:tracePt t="2490" x="8788400" y="1511300"/>
          <p14:tracePt t="2506" x="8763000" y="1466850"/>
          <p14:tracePt t="2688" x="8756650" y="1460500"/>
          <p14:tracePt t="2696" x="8743950" y="1466850"/>
          <p14:tracePt t="2707" x="8724900" y="1485900"/>
          <p14:tracePt t="2723" x="8699500" y="1581150"/>
          <p14:tracePt t="2740" x="8661400" y="1663700"/>
          <p14:tracePt t="2757" x="8616950" y="1714500"/>
          <p14:tracePt t="2773" x="8572500" y="1739900"/>
          <p14:tracePt t="2790" x="8528050" y="1765300"/>
          <p14:tracePt t="2807" x="8521700" y="1771650"/>
          <p14:tracePt t="3024" x="8540750" y="1778000"/>
          <p14:tracePt t="3048" x="8547100" y="1784350"/>
          <p14:tracePt t="3080" x="8553450" y="1784350"/>
          <p14:tracePt t="3233" x="8566150" y="1784350"/>
          <p14:tracePt t="3256" x="8572500" y="1784350"/>
          <p14:tracePt t="3264" x="8578850" y="1784350"/>
          <p14:tracePt t="3273" x="8578850" y="1778000"/>
          <p14:tracePt t="3290" x="8585200" y="1746250"/>
          <p14:tracePt t="3307" x="8585200" y="1727200"/>
          <p14:tracePt t="3323" x="8585200" y="1720850"/>
          <p14:tracePt t="3352" x="8591550" y="1714500"/>
          <p14:tracePt t="3617" x="8597900" y="1714500"/>
          <p14:tracePt t="3680" x="8610600" y="1714500"/>
          <p14:tracePt t="3905" x="8616950" y="1714500"/>
          <p14:tracePt t="3920" x="8629650" y="1714500"/>
          <p14:tracePt t="3929" x="8636000" y="1714500"/>
          <p14:tracePt t="3944" x="8655050" y="1708150"/>
          <p14:tracePt t="3957" x="8661400" y="1695450"/>
          <p14:tracePt t="3974" x="8674100" y="1682750"/>
          <p14:tracePt t="3990" x="8686800" y="1676400"/>
          <p14:tracePt t="4007" x="8693150" y="1670050"/>
          <p14:tracePt t="4024" x="8699500" y="1663700"/>
          <p14:tracePt t="4713" x="8686800" y="1663700"/>
          <p14:tracePt t="4721" x="8674100" y="1651000"/>
          <p14:tracePt t="4737" x="8655050" y="1644650"/>
          <p14:tracePt t="4745" x="8623300" y="1631950"/>
          <p14:tracePt t="4757" x="8597900" y="1631950"/>
          <p14:tracePt t="4774" x="8540750" y="1593850"/>
          <p14:tracePt t="4790" x="8477250" y="1562100"/>
          <p14:tracePt t="4807" x="8445500" y="1536700"/>
          <p14:tracePt t="5433" x="8432800" y="1536700"/>
          <p14:tracePt t="5450" x="8426450" y="1536700"/>
          <p14:tracePt t="5457" x="8413750" y="1536700"/>
          <p14:tracePt t="5474" x="8407400" y="1536700"/>
          <p14:tracePt t="5497" x="8394700" y="1536700"/>
          <p14:tracePt t="7642" x="8388350" y="1536700"/>
          <p14:tracePt t="7657" x="8388350" y="1543050"/>
          <p14:tracePt t="7714" x="8388350" y="1555750"/>
          <p14:tracePt t="8066" x="8388350" y="1600200"/>
          <p14:tracePt t="8073" x="8305800" y="1695450"/>
          <p14:tracePt t="8091" x="8032750" y="1911350"/>
          <p14:tracePt t="8108" x="7620000" y="2184400"/>
          <p14:tracePt t="8125" x="7181850" y="2514600"/>
          <p14:tracePt t="8141" x="6781800" y="2794000"/>
          <p14:tracePt t="8158" x="6311900" y="3048000"/>
          <p14:tracePt t="8175" x="5842000" y="3282950"/>
          <p14:tracePt t="8191" x="5492750" y="3486150"/>
          <p14:tracePt t="8208" x="5200650" y="3651250"/>
          <p14:tracePt t="8225" x="4997450" y="3746500"/>
          <p14:tracePt t="8225" x="4921250" y="3784600"/>
          <p14:tracePt t="8241" x="4832350" y="3841750"/>
          <p14:tracePt t="8258" x="4762500" y="3873500"/>
          <p14:tracePt t="8275" x="4730750" y="3898900"/>
          <p14:tracePt t="8291" x="4705350" y="3924300"/>
          <p14:tracePt t="8308" x="4679950" y="3968750"/>
          <p14:tracePt t="8324" x="4648200" y="4013200"/>
          <p14:tracePt t="8341" x="4629150" y="4064000"/>
          <p14:tracePt t="8358" x="4622800" y="4095750"/>
          <p14:tracePt t="8375" x="4610100" y="4152900"/>
          <p14:tracePt t="8391" x="4603750" y="4165600"/>
          <p14:tracePt t="8408" x="4603750" y="4191000"/>
          <p14:tracePt t="8425" x="4603750" y="4222750"/>
          <p14:tracePt t="8441" x="4622800" y="4273550"/>
          <p14:tracePt t="8458" x="4648200" y="4286250"/>
          <p14:tracePt t="8475" x="4654550" y="4292600"/>
          <p14:tracePt t="8491" x="4686300" y="4292600"/>
          <p14:tracePt t="8508" x="4692650" y="4292600"/>
          <p14:tracePt t="8525" x="4711700" y="4292600"/>
          <p14:tracePt t="8541" x="4737100" y="4292600"/>
          <p14:tracePt t="8558" x="4756150" y="4286250"/>
          <p14:tracePt t="8575" x="4762500" y="4279900"/>
          <p14:tracePt t="8698" x="4762500" y="4273550"/>
          <p14:tracePt t="8714" x="4762500" y="4267200"/>
          <p14:tracePt t="8722" x="4762500" y="4254500"/>
          <p14:tracePt t="8730" x="4756150" y="4248150"/>
          <p14:tracePt t="8741" x="4749800" y="4241800"/>
          <p14:tracePt t="8758" x="4705350" y="4216400"/>
          <p14:tracePt t="8775" x="4667250" y="4210050"/>
          <p14:tracePt t="8791" x="4660900" y="4197350"/>
          <p14:tracePt t="8808" x="4648200" y="4197350"/>
          <p14:tracePt t="8834" x="4629150" y="4178300"/>
          <p14:tracePt t="8858" x="4622800" y="4171950"/>
          <p14:tracePt t="8938" x="4597400" y="4165600"/>
          <p14:tracePt t="8954" x="4591050" y="4159250"/>
          <p14:tracePt t="8978" x="4578350" y="4140200"/>
          <p14:tracePt t="8994" x="4572000" y="4133850"/>
          <p14:tracePt t="9002" x="4572000" y="4127500"/>
          <p14:tracePt t="9010" x="4572000" y="4108450"/>
          <p14:tracePt t="9025" x="4565650" y="4102100"/>
          <p14:tracePt t="9090" x="4559300" y="4095750"/>
          <p14:tracePt t="9106" x="4552950" y="4095750"/>
          <p14:tracePt t="9114" x="4540250" y="4089400"/>
          <p14:tracePt t="9125" x="4527550" y="4083050"/>
          <p14:tracePt t="9141" x="4489450" y="4051300"/>
          <p14:tracePt t="9158" x="4470400" y="4044950"/>
          <p14:tracePt t="9175" x="4451350" y="4025900"/>
          <p14:tracePt t="9191" x="4425950" y="4019550"/>
          <p14:tracePt t="9210" x="4419600" y="4019550"/>
          <p14:tracePt t="9242" x="4400550" y="4019550"/>
          <p14:tracePt t="9258" x="4394200" y="4019550"/>
          <p14:tracePt t="9274" x="4381500" y="4025900"/>
          <p14:tracePt t="9298" x="4368800" y="4032250"/>
          <p14:tracePt t="9306" x="4362450" y="4032250"/>
          <p14:tracePt t="9314" x="4356100" y="4038600"/>
          <p14:tracePt t="9338" x="4349750" y="4038600"/>
          <p14:tracePt t="9346" x="4343400" y="4044950"/>
          <p14:tracePt t="9362" x="4337050" y="4064000"/>
          <p14:tracePt t="9394" x="4324350" y="4070350"/>
          <p14:tracePt t="9402" x="4318000" y="4076700"/>
          <p14:tracePt t="9426" x="4311650" y="4083050"/>
          <p14:tracePt t="9434" x="4305300" y="4089400"/>
          <p14:tracePt t="9466" x="4298950" y="4095750"/>
          <p14:tracePt t="9482" x="4292600" y="4095750"/>
          <p14:tracePt t="9490" x="4279900" y="4108450"/>
          <p14:tracePt t="9498" x="4273550" y="4114800"/>
          <p14:tracePt t="9514" x="4273550" y="4121150"/>
          <p14:tracePt t="9525" x="4267200" y="4127500"/>
          <p14:tracePt t="9541" x="4260850" y="4140200"/>
          <p14:tracePt t="9571" x="4260850" y="4159250"/>
          <p14:tracePt t="9594" x="4260850" y="4165600"/>
          <p14:tracePt t="9626" x="4260850" y="4171950"/>
          <p14:tracePt t="9650" x="4260850" y="4178300"/>
          <p14:tracePt t="9666" x="4260850" y="4197350"/>
          <p14:tracePt t="9674" x="4260850" y="4203700"/>
          <p14:tracePt t="9682" x="4260850" y="4210050"/>
          <p14:tracePt t="9692" x="4260850" y="4216400"/>
          <p14:tracePt t="9708" x="4260850" y="4241800"/>
          <p14:tracePt t="9725" x="4260850" y="4254500"/>
          <p14:tracePt t="9742" x="4260850" y="4273550"/>
          <p14:tracePt t="9758" x="4260850" y="4292600"/>
          <p14:tracePt t="9775" x="4267200" y="4298950"/>
          <p14:tracePt t="9792" x="4279900" y="4298950"/>
          <p14:tracePt t="9808" x="4292600" y="4305300"/>
          <p14:tracePt t="9825" x="4311650" y="4305300"/>
          <p14:tracePt t="9842" x="4337050" y="4324350"/>
          <p14:tracePt t="9858" x="4349750" y="4324350"/>
          <p14:tracePt t="9875" x="4368800" y="4330700"/>
          <p14:tracePt t="9892" x="4387850" y="4330700"/>
          <p14:tracePt t="9908" x="4406900" y="4337050"/>
          <p14:tracePt t="9925" x="4432300" y="4337050"/>
          <p14:tracePt t="9942" x="4445000" y="4343400"/>
          <p14:tracePt t="9958" x="4470400" y="4343400"/>
          <p14:tracePt t="9975" x="4476750" y="4343400"/>
          <p14:tracePt t="9992" x="4489450" y="4343400"/>
          <p14:tracePt t="10008" x="4508500" y="4343400"/>
          <p14:tracePt t="10025" x="4521200" y="4343400"/>
          <p14:tracePt t="10042" x="4527550" y="4343400"/>
          <p14:tracePt t="10058" x="4546600" y="4343400"/>
          <p14:tracePt t="10075" x="4552950" y="4343400"/>
          <p14:tracePt t="10114" x="4559300" y="4343400"/>
          <p14:tracePt t="10146" x="4565650" y="4343400"/>
          <p14:tracePt t="10163" x="4584700" y="4343400"/>
          <p14:tracePt t="10172" x="4591050" y="4343400"/>
          <p14:tracePt t="10179" x="4597400" y="4343400"/>
          <p14:tracePt t="10196" x="4603750" y="4343400"/>
          <p14:tracePt t="10208" x="4622800" y="4343400"/>
          <p14:tracePt t="10225" x="4635500" y="4343400"/>
          <p14:tracePt t="10241" x="4641850" y="4337050"/>
          <p14:tracePt t="10258" x="4667250" y="4305300"/>
          <p14:tracePt t="10275" x="4673600" y="4279900"/>
          <p14:tracePt t="10291" x="4673600" y="4273550"/>
          <p14:tracePt t="10308" x="4673600" y="4254500"/>
          <p14:tracePt t="10325" x="4673600" y="4235450"/>
          <p14:tracePt t="10341" x="4673600" y="4222750"/>
          <p14:tracePt t="10358" x="4673600" y="4216400"/>
          <p14:tracePt t="10386" x="4673600" y="4197350"/>
          <p14:tracePt t="10402" x="4667250" y="4191000"/>
          <p14:tracePt t="10410" x="4667250" y="4184650"/>
          <p14:tracePt t="10425" x="4660900" y="4165600"/>
          <p14:tracePt t="10441" x="4648200" y="4159250"/>
          <p14:tracePt t="10458" x="4635500" y="4140200"/>
          <p14:tracePt t="10475" x="4616450" y="4114800"/>
          <p14:tracePt t="10491" x="4610100" y="4108450"/>
          <p14:tracePt t="10508" x="4584700" y="4083050"/>
          <p14:tracePt t="10538" x="4565650" y="4076700"/>
          <p14:tracePt t="10554" x="4559300" y="4070350"/>
          <p14:tracePt t="10586" x="4552950" y="4057650"/>
          <p14:tracePt t="10594" x="4546600" y="4051300"/>
          <p14:tracePt t="10642" x="4540250" y="4044950"/>
          <p14:tracePt t="10674" x="4527550" y="4038600"/>
          <p14:tracePt t="10698" x="4521200" y="4038600"/>
          <p14:tracePt t="10738" x="4514850" y="4038600"/>
          <p14:tracePt t="10762" x="4508500" y="4038600"/>
          <p14:tracePt t="10802" x="4502150" y="4038600"/>
          <p14:tracePt t="10826" x="4483100" y="4038600"/>
          <p14:tracePt t="10858" x="4476750" y="4038600"/>
          <p14:tracePt t="10890" x="4464050" y="4051300"/>
          <p14:tracePt t="10914" x="4451350" y="4057650"/>
          <p14:tracePt t="10946" x="4445000" y="4064000"/>
          <p14:tracePt t="10970" x="4438650" y="4070350"/>
          <p14:tracePt t="10986" x="4432300" y="4076700"/>
          <p14:tracePt t="10994" x="4425950" y="4083050"/>
          <p14:tracePt t="11010" x="4425950" y="4095750"/>
          <p14:tracePt t="11018" x="4413250" y="4108450"/>
          <p14:tracePt t="11034" x="4406900" y="4127500"/>
          <p14:tracePt t="11050" x="4400550" y="4133850"/>
          <p14:tracePt t="11074" x="4394200" y="4140200"/>
          <p14:tracePt t="11122" x="4394200" y="4159250"/>
          <p14:tracePt t="11138" x="4394200" y="4165600"/>
          <p14:tracePt t="11146" x="4387850" y="4171950"/>
          <p14:tracePt t="11162" x="4387850" y="4178300"/>
          <p14:tracePt t="11178" x="4375150" y="4203700"/>
          <p14:tracePt t="11202" x="4375150" y="4210050"/>
          <p14:tracePt t="11210" x="4362450" y="4235450"/>
          <p14:tracePt t="11226" x="4349750" y="4254500"/>
          <p14:tracePt t="11258" x="4349750" y="4260850"/>
          <p14:tracePt t="11274" x="4349750" y="4279900"/>
          <p14:tracePt t="11290" x="4349750" y="4286250"/>
          <p14:tracePt t="11298" x="4343400" y="4292600"/>
          <p14:tracePt t="11346" x="4343400" y="4298950"/>
          <p14:tracePt t="11362" x="4343400" y="4318000"/>
          <p14:tracePt t="11386" x="4343400" y="4324350"/>
          <p14:tracePt t="11418" x="4343400" y="4330700"/>
          <p14:tracePt t="11442" x="4343400" y="4337050"/>
          <p14:tracePt t="11458" x="4343400" y="4356100"/>
          <p14:tracePt t="11466" x="4343400" y="4362450"/>
          <p14:tracePt t="11482" x="4349750" y="4362450"/>
          <p14:tracePt t="11498" x="4356100" y="4362450"/>
          <p14:tracePt t="11509" x="4368800" y="4368800"/>
          <p14:tracePt t="11525" x="4387850" y="4368800"/>
          <p14:tracePt t="11542" x="4413250" y="4375150"/>
          <p14:tracePt t="11559" x="4425950" y="4375150"/>
          <p14:tracePt t="11575" x="4445000" y="4375150"/>
          <p14:tracePt t="11592" x="4457700" y="4375150"/>
          <p14:tracePt t="11608" x="4470400" y="4375150"/>
          <p14:tracePt t="11625" x="4483100" y="4375150"/>
          <p14:tracePt t="11642" x="4495800" y="4387850"/>
          <p14:tracePt t="11658" x="4502150" y="4387850"/>
          <p14:tracePt t="11675" x="4514850" y="4387850"/>
          <p14:tracePt t="11692" x="4521200" y="4387850"/>
          <p14:tracePt t="11714" x="4533900" y="4387850"/>
          <p14:tracePt t="11725" x="4540250" y="4394200"/>
          <p14:tracePt t="11742" x="4546600" y="4400550"/>
          <p14:tracePt t="11778" x="4559300" y="4400550"/>
          <p14:tracePt t="11786" x="4572000" y="4400550"/>
          <p14:tracePt t="11802" x="4591050" y="4400550"/>
          <p14:tracePt t="11810" x="4597400" y="4400550"/>
          <p14:tracePt t="11825" x="4610100" y="4400550"/>
          <p14:tracePt t="11842" x="4629150" y="4400550"/>
          <p14:tracePt t="11859" x="4635500" y="4400550"/>
          <p14:tracePt t="11875" x="4648200" y="4400550"/>
          <p14:tracePt t="11892" x="4660900" y="4400550"/>
          <p14:tracePt t="11909" x="4667250" y="4400550"/>
          <p14:tracePt t="11925" x="4673600" y="4400550"/>
          <p14:tracePt t="11942" x="4686300" y="4400550"/>
          <p14:tracePt t="11962" x="4705350" y="4400550"/>
          <p14:tracePt t="11986" x="4711700" y="4387850"/>
          <p14:tracePt t="12010" x="4718050" y="4381500"/>
          <p14:tracePt t="12058" x="4730750" y="4368800"/>
          <p14:tracePt t="12074" x="4737100" y="4362450"/>
          <p14:tracePt t="12098" x="4743450" y="4343400"/>
          <p14:tracePt t="12114" x="4743450" y="4337050"/>
          <p14:tracePt t="12122" x="4743450" y="4330700"/>
          <p14:tracePt t="12130" x="4743450" y="4324350"/>
          <p14:tracePt t="12142" x="4743450" y="4311650"/>
          <p14:tracePt t="12159" x="4749800" y="4292600"/>
          <p14:tracePt t="12175" x="4749800" y="4273550"/>
          <p14:tracePt t="12192" x="4749800" y="4254500"/>
          <p14:tracePt t="12209" x="4749800" y="4235450"/>
          <p14:tracePt t="12226" x="4749800" y="4216400"/>
          <p14:tracePt t="12242" x="4762500" y="4184650"/>
          <p14:tracePt t="12259" x="4762500" y="4178300"/>
          <p14:tracePt t="12275" x="4762500" y="4171950"/>
          <p14:tracePt t="12292" x="4762500" y="4159250"/>
          <p14:tracePt t="12309" x="4762500" y="4146550"/>
          <p14:tracePt t="12325" x="4762500" y="4140200"/>
          <p14:tracePt t="12346" x="4762500" y="4133850"/>
          <p14:tracePt t="12386" x="4762500" y="4127500"/>
          <p14:tracePt t="12411" x="4762500" y="4108450"/>
          <p14:tracePt t="12450" x="4756150" y="4102100"/>
          <p14:tracePt t="12459" x="4749800" y="4095750"/>
          <p14:tracePt t="12466" x="4743450" y="4089400"/>
          <p14:tracePt t="12476" x="4737100" y="4089400"/>
          <p14:tracePt t="12492" x="4705350" y="4076700"/>
          <p14:tracePt t="12509" x="4679950" y="4051300"/>
          <p14:tracePt t="12526" x="4641850" y="4019550"/>
          <p14:tracePt t="12542" x="4610100" y="4000500"/>
          <p14:tracePt t="12559" x="4578350" y="3968750"/>
          <p14:tracePt t="12575" x="4514850" y="3930650"/>
          <p14:tracePt t="12592" x="4495800" y="3911600"/>
          <p14:tracePt t="12609" x="4470400" y="3905250"/>
          <p14:tracePt t="12625" x="4445000" y="3905250"/>
          <p14:tracePt t="12642" x="4432300" y="3905250"/>
          <p14:tracePt t="12659" x="4406900" y="3905250"/>
          <p14:tracePt t="12676" x="4394200" y="3905250"/>
          <p14:tracePt t="12692" x="4375150" y="3905250"/>
          <p14:tracePt t="12709" x="4368800" y="3905250"/>
          <p14:tracePt t="12726" x="4362450" y="3905250"/>
          <p14:tracePt t="12742" x="4356100" y="3905250"/>
          <p14:tracePt t="12759" x="4343400" y="3924300"/>
          <p14:tracePt t="12776" x="4330700" y="3930650"/>
          <p14:tracePt t="12792" x="4324350" y="3937000"/>
          <p14:tracePt t="12809" x="4318000" y="3949700"/>
          <p14:tracePt t="12826" x="4311650" y="3968750"/>
          <p14:tracePt t="12842" x="4311650" y="3975100"/>
          <p14:tracePt t="12859" x="4305300" y="4000500"/>
          <p14:tracePt t="12876" x="4292600" y="4006850"/>
          <p14:tracePt t="12892" x="4286250" y="4013200"/>
          <p14:tracePt t="12909" x="4286250" y="4032250"/>
          <p14:tracePt t="12926" x="4279900" y="4038600"/>
          <p14:tracePt t="12942" x="4279900" y="4051300"/>
          <p14:tracePt t="12959" x="4273550" y="4070350"/>
          <p14:tracePt t="12976" x="4273550" y="4089400"/>
          <p14:tracePt t="12992" x="4273550" y="4114800"/>
          <p14:tracePt t="13009" x="4273550" y="4146550"/>
          <p14:tracePt t="13026" x="4273550" y="4171950"/>
          <p14:tracePt t="13042" x="4273550" y="4203700"/>
          <p14:tracePt t="13059" x="4273550" y="4210050"/>
          <p14:tracePt t="13076" x="4273550" y="4235450"/>
          <p14:tracePt t="13092" x="4273550" y="4248150"/>
          <p14:tracePt t="13109" x="4279900" y="4279900"/>
          <p14:tracePt t="13126" x="4292600" y="4292600"/>
          <p14:tracePt t="13142" x="4305300" y="4311650"/>
          <p14:tracePt t="13159" x="4311650" y="4318000"/>
          <p14:tracePt t="13176" x="4318000" y="4330700"/>
          <p14:tracePt t="13192" x="4330700" y="4349750"/>
          <p14:tracePt t="13209" x="4343400" y="4356100"/>
          <p14:tracePt t="13226" x="4349750" y="4362450"/>
          <p14:tracePt t="13243" x="4362450" y="4368800"/>
          <p14:tracePt t="13259" x="4387850" y="4387850"/>
          <p14:tracePt t="13276" x="4394200" y="4394200"/>
          <p14:tracePt t="13292" x="4413250" y="4400550"/>
          <p14:tracePt t="13309" x="4419600" y="4400550"/>
          <p14:tracePt t="13326" x="4438650" y="4400550"/>
          <p14:tracePt t="13342" x="4470400" y="4400550"/>
          <p14:tracePt t="13359" x="4489450" y="4400550"/>
          <p14:tracePt t="13376" x="4521200" y="4400550"/>
          <p14:tracePt t="13392" x="4552950" y="4400550"/>
          <p14:tracePt t="13409" x="4578350" y="4400550"/>
          <p14:tracePt t="13426" x="4603750" y="4400550"/>
          <p14:tracePt t="13443" x="4629150" y="4387850"/>
          <p14:tracePt t="13459" x="4648200" y="4375150"/>
          <p14:tracePt t="13476" x="4660900" y="4368800"/>
          <p14:tracePt t="13492" x="4667250" y="4368800"/>
          <p14:tracePt t="13509" x="4686300" y="4356100"/>
          <p14:tracePt t="13526" x="4692650" y="4343400"/>
          <p14:tracePt t="13547" x="4718050" y="4337050"/>
          <p14:tracePt t="13563" x="4724400" y="4330700"/>
          <p14:tracePt t="13579" x="4737100" y="4324350"/>
          <p14:tracePt t="13592" x="4743450" y="4318000"/>
          <p14:tracePt t="13609" x="4749800" y="4311650"/>
          <p14:tracePt t="13626" x="4762500" y="4292600"/>
          <p14:tracePt t="13643" x="4768850" y="4286250"/>
          <p14:tracePt t="13659" x="4781550" y="4279900"/>
          <p14:tracePt t="13683" x="4787900" y="4273550"/>
          <p14:tracePt t="13699" x="4794250" y="4267200"/>
          <p14:tracePt t="13779" x="4794250" y="4248150"/>
          <p14:tracePt t="13787" x="4794250" y="4241800"/>
          <p14:tracePt t="13795" x="4794250" y="4235450"/>
          <p14:tracePt t="13809" x="4794250" y="4229100"/>
          <p14:tracePt t="13826" x="4794250" y="4203700"/>
          <p14:tracePt t="13843" x="4794250" y="4165600"/>
          <p14:tracePt t="13875" x="4794250" y="4152900"/>
          <p14:tracePt t="13883" x="4781550" y="4146550"/>
          <p14:tracePt t="13907" x="4775200" y="4140200"/>
          <p14:tracePt t="13915" x="4775200" y="4133850"/>
          <p14:tracePt t="13926" x="4768850" y="4127500"/>
          <p14:tracePt t="13947" x="4762500" y="4127500"/>
          <p14:tracePt t="13959" x="4756150" y="4121150"/>
          <p14:tracePt t="13976" x="4749800" y="4108450"/>
          <p14:tracePt t="13993" x="4737100" y="4102100"/>
          <p14:tracePt t="14009" x="4730750" y="4102100"/>
          <p14:tracePt t="14026" x="4718050" y="4095750"/>
          <p14:tracePt t="14043" x="4699000" y="4083050"/>
          <p14:tracePt t="14059" x="4692650" y="4083050"/>
          <p14:tracePt t="14076" x="4679950" y="4070350"/>
          <p14:tracePt t="14093" x="4667250" y="4070350"/>
          <p14:tracePt t="14109" x="4641850" y="4064000"/>
          <p14:tracePt t="14126" x="4635500" y="4064000"/>
          <p14:tracePt t="14142" x="4616450" y="4064000"/>
          <p14:tracePt t="14159" x="4591050" y="4064000"/>
          <p14:tracePt t="14176" x="4559300" y="4064000"/>
          <p14:tracePt t="14193" x="4514850" y="4064000"/>
          <p14:tracePt t="14209" x="4483100" y="4064000"/>
          <p14:tracePt t="14226" x="4445000" y="4064000"/>
          <p14:tracePt t="14227" x="4432300" y="4064000"/>
          <p14:tracePt t="14243" x="4406900" y="4064000"/>
          <p14:tracePt t="14259" x="4381500" y="4064000"/>
          <p14:tracePt t="14276" x="4362450" y="4064000"/>
          <p14:tracePt t="14293" x="4337050" y="4083050"/>
          <p14:tracePt t="14309" x="4324350" y="4089400"/>
          <p14:tracePt t="14326" x="4311650" y="4095750"/>
          <p14:tracePt t="14343" x="4305300" y="4102100"/>
          <p14:tracePt t="14359" x="4292600" y="4114800"/>
          <p14:tracePt t="14376" x="4267200" y="4140200"/>
          <p14:tracePt t="14393" x="4267200" y="4159250"/>
          <p14:tracePt t="14409" x="4260850" y="4191000"/>
          <p14:tracePt t="14426" x="4254500" y="4222750"/>
          <p14:tracePt t="14443" x="4241800" y="4254500"/>
          <p14:tracePt t="14459" x="4241800" y="4279900"/>
          <p14:tracePt t="14476" x="4241800" y="4298950"/>
          <p14:tracePt t="14493" x="4248150" y="4324350"/>
          <p14:tracePt t="14509" x="4254500" y="4343400"/>
          <p14:tracePt t="14526" x="4260850" y="4356100"/>
          <p14:tracePt t="14543" x="4273550" y="4375150"/>
          <p14:tracePt t="14559" x="4279900" y="4381500"/>
          <p14:tracePt t="14603" x="4286250" y="4381500"/>
          <p14:tracePt t="14627" x="4298950" y="4387850"/>
          <p14:tracePt t="14643" x="4311650" y="4394200"/>
          <p14:tracePt t="14651" x="4318000" y="4394200"/>
          <p14:tracePt t="14667" x="4324350" y="4394200"/>
          <p14:tracePt t="14676" x="4330700" y="4394200"/>
          <p14:tracePt t="14693" x="4362450" y="4394200"/>
          <p14:tracePt t="14709" x="4394200" y="4394200"/>
          <p14:tracePt t="14726" x="4413250" y="4394200"/>
          <p14:tracePt t="14743" x="4438650" y="4387850"/>
          <p14:tracePt t="14759" x="4470400" y="4375150"/>
          <p14:tracePt t="14776" x="4508500" y="4349750"/>
          <p14:tracePt t="14793" x="4527550" y="4337050"/>
          <p14:tracePt t="14809" x="4565650" y="4305300"/>
          <p14:tracePt t="14826" x="4597400" y="4286250"/>
          <p14:tracePt t="14843" x="4616450" y="4273550"/>
          <p14:tracePt t="14859" x="4629150" y="4267200"/>
          <p14:tracePt t="14876" x="4635500" y="4260850"/>
          <p14:tracePt t="14893" x="4641850" y="4254500"/>
          <p14:tracePt t="14909" x="4648200" y="4241800"/>
          <p14:tracePt t="14926" x="4648200" y="4235450"/>
          <p14:tracePt t="14943" x="4648200" y="4229100"/>
          <p14:tracePt t="14959" x="4648200" y="4222750"/>
          <p14:tracePt t="14979" x="4648200" y="4203700"/>
          <p14:tracePt t="15067" x="4641850" y="4191000"/>
          <p14:tracePt t="15083" x="4629150" y="4178300"/>
          <p14:tracePt t="15093" x="4622800" y="4171950"/>
          <p14:tracePt t="15109" x="4616450" y="4171950"/>
          <p14:tracePt t="15126" x="4591050" y="4159250"/>
          <p14:tracePt t="15143" x="4578350" y="4152900"/>
          <p14:tracePt t="15160" x="4572000" y="4140200"/>
          <p14:tracePt t="15176" x="4552950" y="4133850"/>
          <p14:tracePt t="15193" x="4540250" y="4133850"/>
          <p14:tracePt t="15209" x="4521200" y="4114800"/>
          <p14:tracePt t="15226" x="4514850" y="4108450"/>
          <p14:tracePt t="15243" x="4476750" y="4102100"/>
          <p14:tracePt t="15259" x="4451350" y="4089400"/>
          <p14:tracePt t="15276" x="4432300" y="4076700"/>
          <p14:tracePt t="15293" x="4413250" y="4070350"/>
          <p14:tracePt t="15309" x="4400550" y="4070350"/>
          <p14:tracePt t="15326" x="4375150" y="4064000"/>
          <p14:tracePt t="15343" x="4368800" y="4064000"/>
          <p14:tracePt t="15371" x="4362450" y="4064000"/>
          <p14:tracePt t="15475" x="4356100" y="4064000"/>
          <p14:tracePt t="15499" x="4356100" y="4070350"/>
          <p14:tracePt t="15523" x="4356100" y="4076700"/>
          <p14:tracePt t="15539" x="4356100" y="4083050"/>
          <p14:tracePt t="15547" x="4356100" y="4102100"/>
          <p14:tracePt t="15563" x="4356100" y="4108450"/>
          <p14:tracePt t="15571" x="4356100" y="4114800"/>
          <p14:tracePt t="15579" x="4356100" y="4121150"/>
          <p14:tracePt t="15593" x="4356100" y="4140200"/>
          <p14:tracePt t="15610" x="4356100" y="4146550"/>
          <p14:tracePt t="15626" x="4356100" y="4159250"/>
          <p14:tracePt t="15627" x="4362450" y="4178300"/>
          <p14:tracePt t="15643" x="4375150" y="4197350"/>
          <p14:tracePt t="15660" x="4375150" y="4203700"/>
          <p14:tracePt t="15676" x="4375150" y="4222750"/>
          <p14:tracePt t="15693" x="4381500" y="4235450"/>
          <p14:tracePt t="15710" x="4381500" y="4254500"/>
          <p14:tracePt t="15726" x="4381500" y="4279900"/>
          <p14:tracePt t="15743" x="4381500" y="4292600"/>
          <p14:tracePt t="15760" x="4381500" y="4305300"/>
          <p14:tracePt t="15776" x="4387850" y="4311650"/>
          <p14:tracePt t="15793" x="4387850" y="4318000"/>
          <p14:tracePt t="15810" x="4387850" y="4330700"/>
          <p14:tracePt t="15826" x="4394200" y="4343400"/>
          <p14:tracePt t="15843" x="4413250" y="4356100"/>
          <p14:tracePt t="15860" x="4419600" y="4362450"/>
          <p14:tracePt t="15876" x="4425950" y="4368800"/>
          <p14:tracePt t="15893" x="4438650" y="4375150"/>
          <p14:tracePt t="15910" x="4483100" y="4375150"/>
          <p14:tracePt t="15926" x="4527550" y="4375150"/>
          <p14:tracePt t="15943" x="4572000" y="4375150"/>
          <p14:tracePt t="15960" x="4610100" y="4356100"/>
          <p14:tracePt t="15976" x="4641850" y="4330700"/>
          <p14:tracePt t="15993" x="4654550" y="4324350"/>
          <p14:tracePt t="16010" x="4667250" y="4324350"/>
          <p14:tracePt t="16026" x="4673600" y="4318000"/>
          <p14:tracePt t="16043" x="4692650" y="4305300"/>
          <p14:tracePt t="16067" x="4705350" y="4298950"/>
          <p14:tracePt t="16083" x="4711700" y="4292600"/>
          <p14:tracePt t="16099" x="4718050" y="4286250"/>
          <p14:tracePt t="16110" x="4724400" y="4286250"/>
          <p14:tracePt t="16126" x="4737100" y="4279900"/>
          <p14:tracePt t="16143" x="4749800" y="4273550"/>
          <p14:tracePt t="16160" x="4756150" y="4260850"/>
          <p14:tracePt t="16176" x="4762500" y="4254500"/>
          <p14:tracePt t="16219" x="4775200" y="4248150"/>
          <p14:tracePt t="16395" x="4775200" y="4241800"/>
          <p14:tracePt t="16403" x="4775200" y="4235450"/>
          <p14:tracePt t="16419" x="4775200" y="4229100"/>
          <p14:tracePt t="16435" x="4775200" y="4216400"/>
          <p14:tracePt t="16459" x="4775200" y="4210050"/>
          <p14:tracePt t="16475" x="4768850" y="4197350"/>
          <p14:tracePt t="16491" x="4768850" y="4184650"/>
          <p14:tracePt t="16507" x="4762500" y="4171950"/>
          <p14:tracePt t="16531" x="4749800" y="4140200"/>
          <p14:tracePt t="16563" x="4743450" y="4127500"/>
          <p14:tracePt t="16579" x="4737100" y="4114800"/>
          <p14:tracePt t="16595" x="4718050" y="4102100"/>
          <p14:tracePt t="16611" x="4711700" y="4095750"/>
          <p14:tracePt t="16635" x="4692650" y="4076700"/>
          <p14:tracePt t="16651" x="4686300" y="4057650"/>
          <p14:tracePt t="16675" x="4679950" y="4051300"/>
          <p14:tracePt t="16691" x="4679950" y="4044950"/>
          <p14:tracePt t="16699" x="4667250" y="4019550"/>
          <p14:tracePt t="16731" x="4660900" y="4013200"/>
          <p14:tracePt t="16739" x="4654550" y="4006850"/>
          <p14:tracePt t="16771" x="4648200" y="3994150"/>
          <p14:tracePt t="16779" x="4648200" y="3987800"/>
          <p14:tracePt t="16787" x="4641850" y="3981450"/>
          <p14:tracePt t="16835" x="4622800" y="3975100"/>
          <p14:tracePt t="16851" x="4616450" y="3975100"/>
          <p14:tracePt t="16867" x="4597400" y="3968750"/>
          <p14:tracePt t="16891" x="4584700" y="3956050"/>
          <p14:tracePt t="16899" x="4572000" y="3956050"/>
          <p14:tracePt t="16916" x="4559300" y="3943350"/>
          <p14:tracePt t="16939" x="4540250" y="3943350"/>
          <p14:tracePt t="16947" x="4533900" y="3943350"/>
          <p14:tracePt t="16960" x="4527550" y="3930650"/>
          <p14:tracePt t="16977" x="4521200" y="3930650"/>
          <p14:tracePt t="16993" x="4495800" y="3924300"/>
          <p14:tracePt t="17010" x="4489450" y="3924300"/>
          <p14:tracePt t="17027" x="4483100" y="3924300"/>
          <p14:tracePt t="17044" x="4451350" y="3924300"/>
          <p14:tracePt t="17060" x="4425950" y="3924300"/>
          <p14:tracePt t="17077" x="4419600" y="3924300"/>
          <p14:tracePt t="17093" x="4406900" y="3924300"/>
          <p14:tracePt t="17110" x="4387850" y="3924300"/>
          <p14:tracePt t="17127" x="4362450" y="3937000"/>
          <p14:tracePt t="17143" x="4356100" y="3943350"/>
          <p14:tracePt t="17160" x="4343400" y="3943350"/>
          <p14:tracePt t="17177" x="4337050" y="3949700"/>
          <p14:tracePt t="17193" x="4330700" y="3949700"/>
          <p14:tracePt t="17210" x="4311650" y="3956050"/>
          <p14:tracePt t="17228" x="4305300" y="3956050"/>
          <p14:tracePt t="17243" x="4292600" y="3975100"/>
          <p14:tracePt t="17260" x="4273550" y="3981450"/>
          <p14:tracePt t="17277" x="4260850" y="3987800"/>
          <p14:tracePt t="17293" x="4254500" y="3994150"/>
          <p14:tracePt t="17310" x="4235450" y="4013200"/>
          <p14:tracePt t="17327" x="4222750" y="4019550"/>
          <p14:tracePt t="17343" x="4210050" y="4032250"/>
          <p14:tracePt t="17360" x="4197350" y="4032250"/>
          <p14:tracePt t="17377" x="4184650" y="4051300"/>
          <p14:tracePt t="17393" x="4178300" y="4057650"/>
          <p14:tracePt t="17412" x="4171950" y="4070350"/>
          <p14:tracePt t="17428" x="4171950" y="4076700"/>
          <p14:tracePt t="17443" x="4159250" y="4095750"/>
          <p14:tracePt t="17460" x="4152900" y="4102100"/>
          <p14:tracePt t="17484" x="4146550" y="4108450"/>
          <p14:tracePt t="17493" x="4146550" y="4114800"/>
          <p14:tracePt t="17510" x="4146550" y="4133850"/>
          <p14:tracePt t="17527" x="4146550" y="4152900"/>
          <p14:tracePt t="17543" x="4146550" y="4171950"/>
          <p14:tracePt t="17560" x="4146550" y="4191000"/>
          <p14:tracePt t="17577" x="4146550" y="4203700"/>
          <p14:tracePt t="17593" x="4146550" y="4210050"/>
          <p14:tracePt t="17610" x="4146550" y="4216400"/>
          <p14:tracePt t="17627" x="4146550" y="4241800"/>
          <p14:tracePt t="17643" x="4165600" y="4260850"/>
          <p14:tracePt t="17660" x="4184650" y="4286250"/>
          <p14:tracePt t="17677" x="4203700" y="4298950"/>
          <p14:tracePt t="17694" x="4210050" y="4311650"/>
          <p14:tracePt t="17710" x="4235450" y="4330700"/>
          <p14:tracePt t="17726" x="4241800" y="4343400"/>
          <p14:tracePt t="17743" x="4241800" y="4349750"/>
          <p14:tracePt t="17760" x="4254500" y="4356100"/>
          <p14:tracePt t="17777" x="4273550" y="4362450"/>
          <p14:tracePt t="17793" x="4279900" y="4368800"/>
          <p14:tracePt t="17812" x="4298950" y="4381500"/>
          <p14:tracePt t="17828" x="4311650" y="4394200"/>
          <p14:tracePt t="17844" x="4324350" y="4406900"/>
          <p14:tracePt t="17860" x="4337050" y="4413250"/>
          <p14:tracePt t="17877" x="4343400" y="4413250"/>
          <p14:tracePt t="17893" x="4368800" y="4438650"/>
          <p14:tracePt t="17910" x="4387850" y="4445000"/>
          <p14:tracePt t="17927" x="4394200" y="4445000"/>
          <p14:tracePt t="17943" x="4419600" y="4451350"/>
          <p14:tracePt t="17960" x="4425950" y="4457700"/>
          <p14:tracePt t="17980" x="4432300" y="4457700"/>
          <p14:tracePt t="17993" x="4438650" y="4470400"/>
          <p14:tracePt t="18010" x="4445000" y="4476750"/>
          <p14:tracePt t="18027" x="4464050" y="4476750"/>
          <p14:tracePt t="18044" x="4495800" y="4483100"/>
          <p14:tracePt t="18060" x="4514850" y="4495800"/>
          <p14:tracePt t="18077" x="4540250" y="4495800"/>
          <p14:tracePt t="18094" x="4552950" y="4495800"/>
          <p14:tracePt t="18110" x="4578350" y="4502150"/>
          <p14:tracePt t="18127" x="4591050" y="4502150"/>
          <p14:tracePt t="18143" x="4597400" y="4502150"/>
          <p14:tracePt t="18160" x="4622800" y="4502150"/>
          <p14:tracePt t="18177" x="4635500" y="4502150"/>
          <p14:tracePt t="18194" x="4654550" y="4502150"/>
          <p14:tracePt t="18210" x="4660900" y="4502150"/>
          <p14:tracePt t="18556" x="4641850" y="4514850"/>
          <p14:tracePt t="18580" x="4635500" y="4514850"/>
          <p14:tracePt t="18612" x="4629150" y="4514850"/>
          <p14:tracePt t="18628" x="4622800" y="4527550"/>
          <p14:tracePt t="18676" x="4610100" y="4527550"/>
          <p14:tracePt t="18692" x="4597400" y="4527550"/>
          <p14:tracePt t="18708" x="4591050" y="4527550"/>
          <p14:tracePt t="18716" x="4584700" y="4527550"/>
          <p14:tracePt t="18727" x="4572000" y="4527550"/>
          <p14:tracePt t="18744" x="4546600" y="4521200"/>
          <p14:tracePt t="18764" x="4540250" y="4514850"/>
          <p14:tracePt t="18796" x="4533900" y="4514850"/>
          <p14:tracePt t="18820" x="4521200" y="4514850"/>
          <p14:tracePt t="18844" x="4508500" y="4514850"/>
          <p14:tracePt t="18860" x="4502150" y="4514850"/>
          <p14:tracePt t="18884" x="4495800" y="4514850"/>
          <p14:tracePt t="18892" x="4483100" y="4514850"/>
          <p14:tracePt t="18900" x="4470400" y="4514850"/>
          <p14:tracePt t="18910" x="4464050" y="4514850"/>
          <p14:tracePt t="18927" x="4438650" y="4514850"/>
          <p14:tracePt t="18944" x="4425950" y="4514850"/>
          <p14:tracePt t="18960" x="4400550" y="4514850"/>
          <p14:tracePt t="18977" x="4394200" y="4514850"/>
          <p14:tracePt t="18994" x="4381500" y="4514850"/>
          <p14:tracePt t="19010" x="4362450" y="4514850"/>
          <p14:tracePt t="19027" x="4356100" y="4514850"/>
          <p14:tracePt t="19044" x="4330700" y="4502150"/>
          <p14:tracePt t="19060" x="4305300" y="4483100"/>
          <p14:tracePt t="19077" x="4298950" y="4476750"/>
          <p14:tracePt t="19094" x="4292600" y="4470400"/>
          <p14:tracePt t="19110" x="4267200" y="4451350"/>
          <p14:tracePt t="19127" x="4254500" y="4438650"/>
          <p14:tracePt t="19144" x="4235450" y="4419600"/>
          <p14:tracePt t="19160" x="4210050" y="4387850"/>
          <p14:tracePt t="19177" x="4191000" y="4368800"/>
          <p14:tracePt t="19194" x="4178300" y="4349750"/>
          <p14:tracePt t="19210" x="4171950" y="4318000"/>
          <p14:tracePt t="19227" x="4140200" y="4292600"/>
          <p14:tracePt t="19228" x="4133850" y="4273550"/>
          <p14:tracePt t="19244" x="4108450" y="4254500"/>
          <p14:tracePt t="19260" x="4095750" y="4216400"/>
          <p14:tracePt t="19277" x="4083050" y="4197350"/>
          <p14:tracePt t="19294" x="4083050" y="4178300"/>
          <p14:tracePt t="19310" x="4064000" y="4140200"/>
          <p14:tracePt t="19327" x="4064000" y="4133850"/>
          <p14:tracePt t="19344" x="4064000" y="4102100"/>
          <p14:tracePt t="19360" x="4064000" y="4076700"/>
          <p14:tracePt t="19377" x="4064000" y="4064000"/>
          <p14:tracePt t="19394" x="4064000" y="4038600"/>
          <p14:tracePt t="19410" x="4064000" y="4013200"/>
          <p14:tracePt t="19427" x="4064000" y="3994150"/>
          <p14:tracePt t="19444" x="4064000" y="3956050"/>
          <p14:tracePt t="19460" x="4064000" y="3943350"/>
          <p14:tracePt t="19477" x="4064000" y="3924300"/>
          <p14:tracePt t="19494" x="4064000" y="3917950"/>
          <p14:tracePt t="19510" x="4076700" y="3898900"/>
          <p14:tracePt t="19527" x="4108450" y="3873500"/>
          <p14:tracePt t="19544" x="4114800" y="3867150"/>
          <p14:tracePt t="19560" x="4140200" y="3860800"/>
          <p14:tracePt t="19577" x="4159250" y="3848100"/>
          <p14:tracePt t="19594" x="4184650" y="3829050"/>
          <p14:tracePt t="19610" x="4197350" y="3822700"/>
          <p14:tracePt t="19627" x="4222750" y="3816350"/>
          <p14:tracePt t="19644" x="4248150" y="3803650"/>
          <p14:tracePt t="19660" x="4273550" y="3803650"/>
          <p14:tracePt t="19677" x="4292600" y="3803650"/>
          <p14:tracePt t="19694" x="4311650" y="3803650"/>
          <p14:tracePt t="19710" x="4343400" y="3790950"/>
          <p14:tracePt t="19727" x="4387850" y="3790950"/>
          <p14:tracePt t="19744" x="4432300" y="3778250"/>
          <p14:tracePt t="19760" x="4476750" y="3771900"/>
          <p14:tracePt t="19777" x="4508500" y="3771900"/>
          <p14:tracePt t="19794" x="4514850" y="3771900"/>
          <p14:tracePt t="20340" x="4527550" y="3771900"/>
          <p14:tracePt t="20348" x="4533900" y="3771900"/>
          <p14:tracePt t="20364" x="4546600" y="3771900"/>
          <p14:tracePt t="20377" x="4552950" y="3771900"/>
          <p14:tracePt t="20394" x="4572000" y="3784600"/>
          <p14:tracePt t="20411" x="4578350" y="3790950"/>
          <p14:tracePt t="20427" x="4591050" y="3803650"/>
          <p14:tracePt t="20444" x="4610100" y="3816350"/>
          <p14:tracePt t="20461" x="4616450" y="3829050"/>
          <p14:tracePt t="20477" x="4629150" y="3841750"/>
          <p14:tracePt t="20494" x="4635500" y="3848100"/>
          <p14:tracePt t="20511" x="4648200" y="3854450"/>
          <p14:tracePt t="20527" x="4654550" y="3873500"/>
          <p14:tracePt t="20544" x="4660900" y="3879850"/>
          <p14:tracePt t="20561" x="4673600" y="3898900"/>
          <p14:tracePt t="20580" x="4686300" y="3911600"/>
          <p14:tracePt t="20596" x="4692650" y="3917950"/>
          <p14:tracePt t="20611" x="4692650" y="3924300"/>
          <p14:tracePt t="20627" x="4705350" y="3937000"/>
          <p14:tracePt t="20644" x="4711700" y="3956050"/>
          <p14:tracePt t="20869" x="4711700" y="3949700"/>
          <p14:tracePt t="20884" x="4711700" y="3943350"/>
          <p14:tracePt t="20908" x="4711700" y="3937000"/>
          <p14:tracePt t="20948" x="4711700" y="3930650"/>
          <p14:tracePt t="20980" x="4711700" y="3924300"/>
          <p14:tracePt t="20996" x="4711700" y="3905250"/>
          <p14:tracePt t="21004" x="4711700" y="3898900"/>
          <p14:tracePt t="21020" x="4705350" y="3892550"/>
          <p14:tracePt t="21044" x="4699000" y="3886200"/>
          <p14:tracePt t="21068" x="4692650" y="3879850"/>
          <p14:tracePt t="21077" x="4679950" y="3879850"/>
          <p14:tracePt t="21085" x="4673600" y="3879850"/>
          <p14:tracePt t="21094" x="4667250" y="3879850"/>
          <p14:tracePt t="21111" x="4622800" y="3879850"/>
          <p14:tracePt t="21127" x="4603750" y="3879850"/>
          <p14:tracePt t="21144" x="4578350" y="3879850"/>
          <p14:tracePt t="21161" x="4546600" y="3879850"/>
          <p14:tracePt t="21178" x="4540250" y="3879850"/>
          <p14:tracePt t="21194" x="4521200" y="3879850"/>
          <p14:tracePt t="21211" x="4514850" y="3879850"/>
          <p14:tracePt t="21228" x="4508500" y="3879850"/>
          <p14:tracePt t="21261" x="4502150" y="3879850"/>
          <p14:tracePt t="21701" x="4508500" y="3879850"/>
          <p14:tracePt t="21717" x="4514850" y="3879850"/>
          <p14:tracePt t="21733" x="4521200" y="3879850"/>
          <p14:tracePt t="21749" x="4540250" y="3879850"/>
          <p14:tracePt t="21757" x="4546600" y="3886200"/>
          <p14:tracePt t="21773" x="4552950" y="3892550"/>
          <p14:tracePt t="22165" x="4565650" y="3892550"/>
          <p14:tracePt t="22525" x="4559300" y="3886200"/>
          <p14:tracePt t="22549" x="4552950" y="3886200"/>
          <p14:tracePt t="22558" x="4546600" y="3886200"/>
          <p14:tracePt t="22565" x="4540250" y="3879850"/>
          <p14:tracePt t="22589" x="4521200" y="3879850"/>
          <p14:tracePt t="22605" x="4514850" y="3879850"/>
          <p14:tracePt t="22621" x="4508500" y="3879850"/>
          <p14:tracePt t="22629" x="4502150" y="3879850"/>
          <p14:tracePt t="22645" x="4483100" y="3879850"/>
          <p14:tracePt t="22661" x="4470400" y="3879850"/>
          <p14:tracePt t="22678" x="4445000" y="3879850"/>
          <p14:tracePt t="22695" x="4432300" y="3879850"/>
          <p14:tracePt t="22711" x="4425950" y="3879850"/>
          <p14:tracePt t="22728" x="4413250" y="3879850"/>
          <p14:tracePt t="22745" x="4394200" y="3879850"/>
          <p14:tracePt t="22761" x="4387850" y="3879850"/>
          <p14:tracePt t="22778" x="4362450" y="3879850"/>
          <p14:tracePt t="22795" x="4337050" y="3879850"/>
          <p14:tracePt t="22811" x="4324350" y="3879850"/>
          <p14:tracePt t="22828" x="4318000" y="3879850"/>
          <p14:tracePt t="22845" x="4311650" y="3879850"/>
          <p14:tracePt t="22861" x="4292600" y="3879850"/>
          <p14:tracePt t="22885" x="4286250" y="3879850"/>
          <p14:tracePt t="22933" x="4279900" y="3879850"/>
          <p14:tracePt t="22949" x="4260850" y="3886200"/>
          <p14:tracePt t="22965" x="4241800" y="3905250"/>
          <p14:tracePt t="22981" x="4235450" y="3911600"/>
          <p14:tracePt t="23013" x="4229100" y="3917950"/>
          <p14:tracePt t="23293" x="4229100" y="3930650"/>
          <p14:tracePt t="23301" x="4229100" y="3943350"/>
          <p14:tracePt t="23311" x="4229100" y="3968750"/>
          <p14:tracePt t="23328" x="4229100" y="3994150"/>
          <p14:tracePt t="23345" x="4229100" y="4019550"/>
          <p14:tracePt t="23361" x="4229100" y="4051300"/>
          <p14:tracePt t="23378" x="4229100" y="4076700"/>
          <p14:tracePt t="23395" x="4229100" y="4108450"/>
          <p14:tracePt t="23411" x="4229100" y="4152900"/>
          <p14:tracePt t="23428" x="4229100" y="4210050"/>
          <p14:tracePt t="23429" x="4229100" y="4235450"/>
          <p14:tracePt t="23445" x="4241800" y="4292600"/>
          <p14:tracePt t="23461" x="4241800" y="4324350"/>
          <p14:tracePt t="23478" x="4254500" y="4368800"/>
          <p14:tracePt t="23495" x="4254500" y="4381500"/>
          <p14:tracePt t="23511" x="4254500" y="4387850"/>
          <p14:tracePt t="23557" x="4254500" y="4400550"/>
          <p14:tracePt t="23589" x="4260850" y="4406900"/>
          <p14:tracePt t="23605" x="4260850" y="4419600"/>
          <p14:tracePt t="23613" x="4267200" y="4425950"/>
          <p14:tracePt t="23629" x="4267200" y="4438650"/>
          <p14:tracePt t="23645" x="4279900" y="4464050"/>
          <p14:tracePt t="23661" x="4279900" y="4483100"/>
          <p14:tracePt t="23678" x="4292600" y="4502150"/>
          <p14:tracePt t="23695" x="4292600" y="4521200"/>
          <p14:tracePt t="23711" x="4292600" y="4527550"/>
          <p14:tracePt t="23728" x="4298950" y="4546600"/>
          <p14:tracePt t="23745" x="4298950" y="4559300"/>
          <p14:tracePt t="23762" x="4305300" y="4572000"/>
          <p14:tracePt t="23778" x="4305300" y="4578350"/>
          <p14:tracePt t="23795" x="4311650" y="4584700"/>
          <p14:tracePt t="23821" x="4324350" y="4584700"/>
          <p14:tracePt t="23845" x="4330700" y="4584700"/>
          <p14:tracePt t="23853" x="4337050" y="4584700"/>
          <p14:tracePt t="23861" x="4349750" y="4584700"/>
          <p14:tracePt t="23878" x="4368800" y="4584700"/>
          <p14:tracePt t="23895" x="4400550" y="4591050"/>
          <p14:tracePt t="23911" x="4413250" y="4591050"/>
          <p14:tracePt t="23928" x="4438650" y="4591050"/>
          <p14:tracePt t="23945" x="4470400" y="4610100"/>
          <p14:tracePt t="23962" x="4495800" y="4610100"/>
          <p14:tracePt t="23978" x="4521200" y="4610100"/>
          <p14:tracePt t="23995" x="4533900" y="4616450"/>
          <p14:tracePt t="24013" x="4552950" y="4616450"/>
          <p14:tracePt t="24029" x="4559300" y="4622800"/>
          <p14:tracePt t="24045" x="4565650" y="4622800"/>
          <p14:tracePt t="24061" x="4584700" y="4629150"/>
          <p14:tracePt t="24341" x="4565650" y="4622800"/>
          <p14:tracePt t="24350" x="4559300" y="4616450"/>
          <p14:tracePt t="24362" x="4552950" y="4610100"/>
          <p14:tracePt t="24381" x="4533900" y="4597400"/>
          <p14:tracePt t="24395" x="4527550" y="4591050"/>
          <p14:tracePt t="24412" x="4521200" y="4591050"/>
          <p14:tracePt t="24429" x="4502150" y="4578350"/>
          <p14:tracePt t="24429" x="4495800" y="4572000"/>
          <p14:tracePt t="24445" x="4483100" y="4552950"/>
          <p14:tracePt t="24462" x="4476750" y="4546600"/>
          <p14:tracePt t="24478" x="4457700" y="4533900"/>
          <p14:tracePt t="24495" x="4432300" y="4514850"/>
          <p14:tracePt t="24517" x="4425950" y="4508500"/>
          <p14:tracePt t="24528" x="4419600" y="4502150"/>
          <p14:tracePt t="24545" x="4406900" y="4495800"/>
          <p14:tracePt t="24581" x="4400550" y="4495800"/>
          <p14:tracePt t="24597" x="4381500" y="4483100"/>
          <p14:tracePt t="24621" x="4375150" y="4476750"/>
          <p14:tracePt t="24629" x="4368800" y="4476750"/>
          <p14:tracePt t="24645" x="4349750" y="4457700"/>
          <p14:tracePt t="24653" x="4330700" y="4451350"/>
          <p14:tracePt t="24662" x="4324350" y="4451350"/>
          <p14:tracePt t="24678" x="4311650" y="4438650"/>
          <p14:tracePt t="24695" x="4286250" y="4419600"/>
          <p14:tracePt t="24712" x="4273550" y="4406900"/>
          <p14:tracePt t="24728" x="4248150" y="4381500"/>
          <p14:tracePt t="24745" x="4241800" y="4375150"/>
          <p14:tracePt t="24762" x="4235450" y="4349750"/>
          <p14:tracePt t="24778" x="4216400" y="4337050"/>
          <p14:tracePt t="24797" x="4210050" y="4330700"/>
          <p14:tracePt t="24893" x="4203700" y="4330700"/>
          <p14:tracePt t="24901" x="4203700" y="4337050"/>
          <p14:tracePt t="24912" x="4203700" y="4343400"/>
          <p14:tracePt t="24928" x="4203700" y="4356100"/>
          <p14:tracePt t="24981" x="4203700" y="4368800"/>
          <p14:tracePt t="25005" x="4216400" y="4387850"/>
          <p14:tracePt t="25029" x="4222750" y="4394200"/>
          <p14:tracePt t="25077" x="4229100" y="4400550"/>
          <p14:tracePt t="25093" x="4248150" y="4419600"/>
          <p14:tracePt t="25101" x="4273550" y="4425950"/>
          <p14:tracePt t="25117" x="4292600" y="4438650"/>
          <p14:tracePt t="25128" x="4311650" y="4438650"/>
          <p14:tracePt t="25145" x="4368800" y="4445000"/>
          <p14:tracePt t="25162" x="4400550" y="4445000"/>
          <p14:tracePt t="25178" x="4406900" y="4445000"/>
          <p14:tracePt t="25221" x="4413250" y="4445000"/>
          <p14:tracePt t="25230" x="4413250" y="4438650"/>
          <p14:tracePt t="25245" x="4413250" y="4432300"/>
          <p14:tracePt t="25254" x="4413250" y="4419600"/>
          <p14:tracePt t="25262" x="4413250" y="4413250"/>
          <p14:tracePt t="25278" x="4413250" y="4381500"/>
          <p14:tracePt t="25295" x="4413250" y="4337050"/>
          <p14:tracePt t="25312" x="4413250" y="4279900"/>
          <p14:tracePt t="25328" x="4413250" y="4203700"/>
          <p14:tracePt t="25345" x="4413250" y="4140200"/>
          <p14:tracePt t="25362" x="4451350" y="4025900"/>
          <p14:tracePt t="25378" x="4457700" y="3981450"/>
          <p14:tracePt t="25395" x="4470400" y="3943350"/>
          <p14:tracePt t="25412" x="4489450" y="3898900"/>
          <p14:tracePt t="25542" x="4495800" y="3905250"/>
          <p14:tracePt t="25574" x="4502150" y="3911600"/>
          <p14:tracePt t="25686" x="4502150" y="3917950"/>
          <p14:tracePt t="25702" x="4495800" y="3924300"/>
          <p14:tracePt t="26214" x="4489450" y="3924300"/>
          <p14:tracePt t="26238" x="4483100" y="3924300"/>
          <p14:tracePt t="26262" x="4464050" y="3924300"/>
          <p14:tracePt t="26278" x="4457700" y="3924300"/>
          <p14:tracePt t="26294" x="4451350" y="3924300"/>
          <p14:tracePt t="26310" x="4445000" y="3924300"/>
          <p14:tracePt t="26318" x="4425950" y="3924300"/>
          <p14:tracePt t="26329" x="4406900" y="3943350"/>
          <p14:tracePt t="26350" x="4387850" y="3949700"/>
          <p14:tracePt t="26362" x="4381500" y="3949700"/>
          <p14:tracePt t="26379" x="4375150" y="3949700"/>
          <p14:tracePt t="26395" x="4362450" y="3949700"/>
          <p14:tracePt t="26412" x="4324350" y="3962400"/>
          <p14:tracePt t="26429" x="4318000" y="3962400"/>
          <p14:tracePt t="26446" x="4286250" y="3962400"/>
          <p14:tracePt t="26462" x="4279900" y="3968750"/>
          <p14:tracePt t="26479" x="4254500" y="3968750"/>
          <p14:tracePt t="26495" x="4241800" y="3968750"/>
          <p14:tracePt t="26512" x="4210050" y="3987800"/>
          <p14:tracePt t="26529" x="4178300" y="3987800"/>
          <p14:tracePt t="26545" x="4146550" y="3994150"/>
          <p14:tracePt t="26562" x="4127500" y="4000500"/>
          <p14:tracePt t="26579" x="4095750" y="4000500"/>
          <p14:tracePt t="26595" x="4070350" y="4006850"/>
          <p14:tracePt t="26612" x="4044950" y="4025900"/>
          <p14:tracePt t="26629" x="4025900" y="4032250"/>
          <p14:tracePt t="26645" x="4013200" y="4044950"/>
          <p14:tracePt t="26662" x="3994150" y="4051300"/>
          <p14:tracePt t="26686" x="3987800" y="4057650"/>
          <p14:tracePt t="26695" x="3987800" y="4064000"/>
          <p14:tracePt t="26719" x="3987800" y="4070350"/>
          <p14:tracePt t="26729" x="3987800" y="4083050"/>
          <p14:tracePt t="26745" x="3968750" y="4095750"/>
          <p14:tracePt t="26762" x="3968750" y="4121150"/>
          <p14:tracePt t="26779" x="3968750" y="4133850"/>
          <p14:tracePt t="26795" x="3962400" y="4152900"/>
          <p14:tracePt t="26812" x="3962400" y="4178300"/>
          <p14:tracePt t="26829" x="3962400" y="4191000"/>
          <p14:tracePt t="26830" x="3962400" y="4197350"/>
          <p14:tracePt t="26846" x="3962400" y="4216400"/>
          <p14:tracePt t="26862" x="3962400" y="4222750"/>
          <p14:tracePt t="26879" x="3962400" y="4229100"/>
          <p14:tracePt t="26895" x="3962400" y="4254500"/>
          <p14:tracePt t="26912" x="3962400" y="4260850"/>
          <p14:tracePt t="26929" x="3962400" y="4273550"/>
          <p14:tracePt t="26946" x="3962400" y="4292600"/>
          <p14:tracePt t="26962" x="3962400" y="4298950"/>
          <p14:tracePt t="26979" x="3962400" y="4311650"/>
          <p14:tracePt t="26995" x="3962400" y="4330700"/>
          <p14:tracePt t="27012" x="3962400" y="4343400"/>
          <p14:tracePt t="27029" x="3968750" y="4368800"/>
          <p14:tracePt t="27046" x="3981450" y="4381500"/>
          <p14:tracePt t="27062" x="3987800" y="4406900"/>
          <p14:tracePt t="27079" x="4000500" y="4432300"/>
          <p14:tracePt t="27095" x="4013200" y="4445000"/>
          <p14:tracePt t="27112" x="4019550" y="4457700"/>
          <p14:tracePt t="27129" x="4025900" y="4476750"/>
          <p14:tracePt t="27146" x="4025900" y="4483100"/>
          <p14:tracePt t="27162" x="4044950" y="4508500"/>
          <p14:tracePt t="27179" x="4051300" y="4521200"/>
          <p14:tracePt t="27196" x="4064000" y="4546600"/>
          <p14:tracePt t="27212" x="4102100" y="4572000"/>
          <p14:tracePt t="27229" x="4127500" y="4597400"/>
          <p14:tracePt t="27246" x="4191000" y="4635500"/>
          <p14:tracePt t="27262" x="4235450" y="4667250"/>
          <p14:tracePt t="27279" x="4305300" y="4686300"/>
          <p14:tracePt t="27296" x="4349750" y="4692650"/>
          <p14:tracePt t="27312" x="4400550" y="4711700"/>
          <p14:tracePt t="27329" x="4445000" y="4724400"/>
          <p14:tracePt t="27346" x="4502150" y="4730750"/>
          <p14:tracePt t="27362" x="4552950" y="4743450"/>
          <p14:tracePt t="27379" x="4641850" y="4762500"/>
          <p14:tracePt t="27396" x="4705350" y="4775200"/>
          <p14:tracePt t="27412" x="4743450" y="4775200"/>
          <p14:tracePt t="27429" x="4787900" y="4775200"/>
          <p14:tracePt t="27446" x="4800600" y="4775200"/>
          <p14:tracePt t="27463" x="4826000" y="4775200"/>
          <p14:tracePt t="27479" x="4832350" y="4775200"/>
          <p14:tracePt t="27496" x="4857750" y="4775200"/>
          <p14:tracePt t="27550" x="4864100" y="4775200"/>
          <p14:tracePt t="27582" x="4870450" y="4775200"/>
          <p14:tracePt t="27590" x="4876800" y="4768850"/>
          <p14:tracePt t="27606" x="4895850" y="4768850"/>
          <p14:tracePt t="27614" x="4902200" y="4756150"/>
          <p14:tracePt t="27638" x="4908550" y="4756150"/>
          <p14:tracePt t="27646" x="4914900" y="4756150"/>
          <p14:tracePt t="27662" x="4927600" y="4743450"/>
          <p14:tracePt t="27679" x="4940300" y="4737100"/>
          <p14:tracePt t="27696" x="4946650" y="4730750"/>
          <p14:tracePt t="27718" x="4946650" y="4724400"/>
          <p14:tracePt t="27729" x="4953000" y="4705350"/>
          <p14:tracePt t="27746" x="4953000" y="4686300"/>
          <p14:tracePt t="27762" x="4953000" y="4679950"/>
          <p14:tracePt t="27779" x="4959350" y="4660900"/>
          <p14:tracePt t="27796" x="4959350" y="4641850"/>
          <p14:tracePt t="27812" x="4959350" y="4610100"/>
          <p14:tracePt t="27829" x="4959350" y="4578350"/>
          <p14:tracePt t="27846" x="4959350" y="4527550"/>
          <p14:tracePt t="27862" x="4959350" y="4483100"/>
          <p14:tracePt t="27879" x="4959350" y="4451350"/>
          <p14:tracePt t="27896" x="4959350" y="4419600"/>
          <p14:tracePt t="27912" x="4959350" y="4394200"/>
          <p14:tracePt t="27929" x="4959350" y="4375150"/>
          <p14:tracePt t="27946" x="4959350" y="4362450"/>
          <p14:tracePt t="27962" x="4959350" y="4356100"/>
          <p14:tracePt t="27979" x="4959350" y="4343400"/>
          <p14:tracePt t="27996" x="4959350" y="4324350"/>
          <p14:tracePt t="28012" x="4959350" y="4305300"/>
          <p14:tracePt t="28029" x="4959350" y="4292600"/>
          <p14:tracePt t="28030" x="4959350" y="4279900"/>
          <p14:tracePt t="28046" x="4959350" y="4267200"/>
          <p14:tracePt t="28062" x="4959350" y="4260850"/>
          <p14:tracePt t="28079" x="4959350" y="4254500"/>
          <p14:tracePt t="28214" x="4959350" y="4241800"/>
          <p14:tracePt t="28294" x="4953000" y="4235450"/>
          <p14:tracePt t="28326" x="4946650" y="4235450"/>
          <p14:tracePt t="28334" x="4940300" y="4235450"/>
          <p14:tracePt t="28342" x="4914900" y="4235450"/>
          <p14:tracePt t="28350" x="4908550" y="4235450"/>
          <p14:tracePt t="28363" x="4876800" y="4267200"/>
          <p14:tracePt t="28379" x="4857750" y="4273550"/>
          <p14:tracePt t="28396" x="4845050" y="4279900"/>
          <p14:tracePt t="28413" x="4832350" y="4279900"/>
          <p14:tracePt t="28478" x="4826000" y="4279900"/>
          <p14:tracePt t="28502" x="4806950" y="4279900"/>
          <p14:tracePt t="28510" x="4806950" y="4273550"/>
          <p14:tracePt t="28518" x="4806950" y="4254500"/>
          <p14:tracePt t="28529" x="4806950" y="4248150"/>
          <p14:tracePt t="28546" x="4806950" y="4216400"/>
          <p14:tracePt t="28563" x="4800600" y="4184650"/>
          <p14:tracePt t="28579" x="4800600" y="4165600"/>
          <p14:tracePt t="28596" x="4800600" y="4146550"/>
          <p14:tracePt t="28613" x="4781550" y="4127500"/>
          <p14:tracePt t="28629" x="4781550" y="4114800"/>
          <p14:tracePt t="28887" x="4775200" y="4095750"/>
          <p14:tracePt t="28894" x="4768850" y="4089400"/>
          <p14:tracePt t="28913" x="4762500" y="4076700"/>
          <p14:tracePt t="28929" x="4743450" y="4064000"/>
          <p14:tracePt t="28946" x="4737100" y="4057650"/>
          <p14:tracePt t="28963" x="4730750" y="4044950"/>
          <p14:tracePt t="28979" x="4718050" y="4013200"/>
          <p14:tracePt t="28996" x="4699000" y="3994150"/>
          <p14:tracePt t="29013" x="4692650" y="3981450"/>
          <p14:tracePt t="29029" x="4686300" y="3968750"/>
          <p14:tracePt t="29046" x="4686300" y="3949700"/>
          <p14:tracePt t="29063" x="4686300" y="3943350"/>
          <p14:tracePt t="29079" x="4679950" y="3930650"/>
          <p14:tracePt t="29351" x="4679950" y="3924300"/>
          <p14:tracePt t="29382" x="4673600" y="3917950"/>
          <p14:tracePt t="29398" x="4660900" y="3917950"/>
          <p14:tracePt t="29407" x="4654550" y="3911600"/>
          <p14:tracePt t="29422" x="4648200" y="3905250"/>
          <p14:tracePt t="29430" x="4641850" y="3898900"/>
          <p14:tracePt t="29446" x="4635500" y="3886200"/>
          <p14:tracePt t="29743" x="4629150" y="3892550"/>
          <p14:tracePt t="29750" x="4629150" y="3898900"/>
          <p14:tracePt t="29763" x="4635500" y="3911600"/>
          <p14:tracePt t="29780" x="4635500" y="3943350"/>
          <p14:tracePt t="29796" x="4635500" y="3956050"/>
          <p14:tracePt t="29813" x="4641850" y="3981450"/>
          <p14:tracePt t="29830" x="4641850" y="3987800"/>
          <p14:tracePt t="29846" x="4660900" y="4013200"/>
          <p14:tracePt t="29879" x="4660900" y="4019550"/>
          <p14:tracePt t="30015" x="4660900" y="4025900"/>
          <p14:tracePt t="30039" x="4660900" y="4032250"/>
          <p14:tracePt t="30047" x="4660900" y="4044950"/>
          <p14:tracePt t="30054" x="4648200" y="4051300"/>
          <p14:tracePt t="30063" x="4641850" y="4057650"/>
          <p14:tracePt t="30080" x="4616450" y="4089400"/>
          <p14:tracePt t="30096" x="4610100" y="4121150"/>
          <p14:tracePt t="30113" x="4610100" y="4146550"/>
          <p14:tracePt t="30130" x="4603750" y="4191000"/>
          <p14:tracePt t="30146" x="4578350" y="4248150"/>
          <p14:tracePt t="30163" x="4559300" y="4292600"/>
          <p14:tracePt t="30180" x="4552950" y="4337050"/>
          <p14:tracePt t="30196" x="4533900" y="4381500"/>
          <p14:tracePt t="30213" x="4533900" y="4387850"/>
          <p14:tracePt t="30230" x="4533900" y="4406900"/>
          <p14:tracePt t="30294" x="4527550" y="4413250"/>
          <p14:tracePt t="30487" x="4521200" y="4413250"/>
          <p14:tracePt t="30503" x="4502150" y="4413250"/>
          <p14:tracePt t="30511" x="4495800" y="4413250"/>
          <p14:tracePt t="30519" x="4489450" y="4413250"/>
          <p14:tracePt t="30535" x="4483100" y="4419600"/>
          <p14:tracePt t="30551" x="4476750" y="4425950"/>
          <p14:tracePt t="30567" x="4476750" y="4445000"/>
          <p14:tracePt t="30580" x="4476750" y="4451350"/>
          <p14:tracePt t="30596" x="4476750" y="4483100"/>
          <p14:tracePt t="30613" x="4476750" y="4508500"/>
          <p14:tracePt t="30630" x="4476750" y="4546600"/>
          <p14:tracePt t="30647" x="4476750" y="4610100"/>
          <p14:tracePt t="30663" x="4476750" y="4635500"/>
          <p14:tracePt t="30807" x="4464050" y="4635500"/>
          <p14:tracePt t="30823" x="4457700" y="4635500"/>
          <p14:tracePt t="30831" x="4451350" y="4635500"/>
          <p14:tracePt t="30846" x="4432300" y="4603750"/>
          <p14:tracePt t="30863" x="4419600" y="4559300"/>
          <p14:tracePt t="30880" x="4400550" y="4533900"/>
          <p14:tracePt t="30896" x="4362450" y="4489450"/>
          <p14:tracePt t="30913" x="4311650" y="4438650"/>
          <p14:tracePt t="30930" x="4267200" y="4394200"/>
          <p14:tracePt t="30946" x="4229100" y="4356100"/>
          <p14:tracePt t="30963" x="4184650" y="4330700"/>
          <p14:tracePt t="30980" x="4140200" y="4305300"/>
          <p14:tracePt t="30996" x="4108450" y="4292600"/>
          <p14:tracePt t="31013" x="4070350" y="4286250"/>
          <p14:tracePt t="31030" x="4051300" y="4286250"/>
          <p14:tracePt t="31047" x="4025900" y="4286250"/>
          <p14:tracePt t="31071" x="4019550" y="4286250"/>
          <p14:tracePt t="31111" x="4000500" y="4298950"/>
          <p14:tracePt t="31231" x="4000500" y="4305300"/>
          <p14:tracePt t="31271" x="4000500" y="4311650"/>
          <p14:tracePt t="31279" x="3994150" y="4318000"/>
          <p14:tracePt t="31311" x="3975100" y="4337050"/>
          <p14:tracePt t="31343" x="3968750" y="4343400"/>
          <p14:tracePt t="31367" x="3962400" y="4349750"/>
          <p14:tracePt t="31447" x="3962400" y="4368800"/>
          <p14:tracePt t="31455" x="3962400" y="4375150"/>
          <p14:tracePt t="31471" x="3968750" y="4381500"/>
          <p14:tracePt t="31487" x="3981450" y="4381500"/>
          <p14:tracePt t="31503" x="3987800" y="4381500"/>
          <p14:tracePt t="31513" x="4000500" y="4381500"/>
          <p14:tracePt t="31530" x="4025900" y="4381500"/>
          <p14:tracePt t="31547" x="4057650" y="4381500"/>
          <p14:tracePt t="31563" x="4089400" y="4381500"/>
          <p14:tracePt t="31580" x="4095750" y="4381500"/>
          <p14:tracePt t="31597" x="4108450" y="4381500"/>
          <p14:tracePt t="31613" x="4114800" y="4381500"/>
          <p14:tracePt t="31631" x="4121150" y="4375150"/>
          <p14:tracePt t="31663" x="4127500" y="4368800"/>
          <p14:tracePt t="31679" x="4133850" y="4356100"/>
          <p14:tracePt t="31711" x="4140200" y="4349750"/>
          <p14:tracePt t="31855" x="4140200" y="4368800"/>
          <p14:tracePt t="31879" x="4140200" y="4375150"/>
          <p14:tracePt t="31895" x="4140200" y="4381500"/>
          <p14:tracePt t="31911" x="4140200" y="4387850"/>
          <p14:tracePt t="31927" x="4140200" y="4406900"/>
          <p14:tracePt t="31951" x="4140200" y="4413250"/>
          <p14:tracePt t="32031" x="4140200" y="4419600"/>
          <p14:tracePt t="32039" x="4152900" y="4425950"/>
          <p14:tracePt t="32103" x="4159250" y="4438650"/>
          <p14:tracePt t="32119" x="4165600" y="4438650"/>
          <p14:tracePt t="32127" x="4171950" y="4438650"/>
          <p14:tracePt t="32135" x="4178300" y="4438650"/>
          <p14:tracePt t="32147" x="4197350" y="4438650"/>
          <p14:tracePt t="32163" x="4241800" y="4438650"/>
          <p14:tracePt t="32180" x="4298950" y="4457700"/>
          <p14:tracePt t="32197" x="4330700" y="4464050"/>
          <p14:tracePt t="32213" x="4356100" y="4470400"/>
          <p14:tracePt t="32230" x="4387850" y="4483100"/>
          <p14:tracePt t="32271" x="4394200" y="4483100"/>
          <p14:tracePt t="32327" x="4419600" y="4489450"/>
          <p14:tracePt t="32343" x="4432300" y="4495800"/>
          <p14:tracePt t="32375" x="4438650" y="4514850"/>
          <p14:tracePt t="32391" x="4445000" y="4521200"/>
          <p14:tracePt t="32415" x="4451350" y="4521200"/>
          <p14:tracePt t="32431" x="4464050" y="4540250"/>
          <p14:tracePt t="32439" x="4470400" y="4546600"/>
          <p14:tracePt t="32463" x="4483100" y="4552950"/>
          <p14:tracePt t="32479" x="4489450" y="4559300"/>
          <p14:tracePt t="32495" x="4502150" y="4565650"/>
          <p14:tracePt t="32503" x="4508500" y="4578350"/>
          <p14:tracePt t="32671" x="4508500" y="4584700"/>
          <p14:tracePt t="32695" x="4508500" y="4591050"/>
          <p14:tracePt t="32711" x="4495800" y="4597400"/>
          <p14:tracePt t="32807" x="4489450" y="4603750"/>
          <p14:tracePt t="33327" x="4489450" y="4610100"/>
          <p14:tracePt t="33343" x="4502150" y="4610100"/>
          <p14:tracePt t="33367" x="4508500" y="4610100"/>
          <p14:tracePt t="33375" x="4514850" y="4610100"/>
          <p14:tracePt t="33719" x="4521200" y="4603750"/>
          <p14:tracePt t="33823" x="4521200" y="4591050"/>
          <p14:tracePt t="33839" x="4521200" y="4578350"/>
          <p14:tracePt t="33855" x="4502150" y="4572000"/>
          <p14:tracePt t="33880" x="4495800" y="4565650"/>
          <p14:tracePt t="33895" x="4489450" y="4559300"/>
          <p14:tracePt t="33903" x="4476750" y="4559300"/>
          <p14:tracePt t="33914" x="4457700" y="4540250"/>
          <p14:tracePt t="33935" x="4438650" y="4527550"/>
          <p14:tracePt t="33947" x="4432300" y="4527550"/>
          <p14:tracePt t="33964" x="4413250" y="4521200"/>
          <p14:tracePt t="33980" x="4394200" y="4521200"/>
          <p14:tracePt t="33997" x="4375150" y="4514850"/>
          <p14:tracePt t="34014" x="4362450" y="4508500"/>
          <p14:tracePt t="34030" x="4343400" y="4489450"/>
          <p14:tracePt t="34047" x="4337050" y="4483100"/>
          <p14:tracePt t="34064" x="4330700" y="4476750"/>
          <p14:tracePt t="34080" x="4324350" y="4470400"/>
          <p14:tracePt t="36256" x="4324350" y="4464050"/>
          <p14:tracePt t="36312" x="4324350" y="4445000"/>
          <p14:tracePt t="36328" x="4343400" y="4438650"/>
          <p14:tracePt t="36336" x="4349750" y="4438650"/>
          <p14:tracePt t="36348" x="4381500" y="4438650"/>
          <p14:tracePt t="36364" x="4451350" y="4406900"/>
          <p14:tracePt t="36381" x="4533900" y="4387850"/>
          <p14:tracePt t="36398" x="4591050" y="4356100"/>
          <p14:tracePt t="36414" x="4622800" y="4343400"/>
          <p14:tracePt t="36431" x="4648200" y="4324350"/>
          <p14:tracePt t="36448" x="4654550" y="4318000"/>
          <p14:tracePt t="36464" x="4667250" y="4311650"/>
          <p14:tracePt t="36496" x="4673600" y="4305300"/>
          <p14:tracePt t="36520" x="4679950" y="4292600"/>
          <p14:tracePt t="36528" x="4686300" y="4286250"/>
          <p14:tracePt t="36536" x="4686300" y="4279900"/>
          <p14:tracePt t="36548" x="4692650" y="4267200"/>
          <p14:tracePt t="36564" x="4711700" y="4248150"/>
          <p14:tracePt t="36581" x="4718050" y="4235450"/>
          <p14:tracePt t="36600" x="4724400" y="4210050"/>
          <p14:tracePt t="36688" x="4730750" y="4210050"/>
          <p14:tracePt t="36728" x="4743450" y="4216400"/>
          <p14:tracePt t="36920" x="4749800" y="4216400"/>
          <p14:tracePt t="36936" x="4749800" y="4210050"/>
          <p14:tracePt t="36944" x="4749800" y="4203700"/>
          <p14:tracePt t="36952" x="4749800" y="4197350"/>
          <p14:tracePt t="36968" x="4749800" y="4178300"/>
          <p14:tracePt t="36992" x="4743450" y="4159250"/>
          <p14:tracePt t="37016" x="4737100" y="4152900"/>
          <p14:tracePt t="37032" x="4730750" y="4146550"/>
          <p14:tracePt t="37040" x="4724400" y="4127500"/>
          <p14:tracePt t="37056" x="4705350" y="4121150"/>
          <p14:tracePt t="37065" x="4699000" y="4114800"/>
          <p14:tracePt t="37081" x="4679950" y="4076700"/>
          <p14:tracePt t="37098" x="4660900" y="4057650"/>
          <p14:tracePt t="37114" x="4635500" y="4032250"/>
          <p14:tracePt t="37131" x="4597400" y="4000500"/>
          <p14:tracePt t="37148" x="4565650" y="3962400"/>
          <p14:tracePt t="37164" x="4527550" y="3937000"/>
          <p14:tracePt t="37181" x="4495800" y="3911600"/>
          <p14:tracePt t="37198" x="4451350" y="3905250"/>
          <p14:tracePt t="37215" x="4432300" y="3892550"/>
          <p14:tracePt t="37231" x="4425950" y="3892550"/>
          <p14:tracePt t="37248" x="4413250" y="3892550"/>
          <p14:tracePt t="37265" x="4394200" y="3892550"/>
          <p14:tracePt t="37281" x="4387850" y="3892550"/>
          <p14:tracePt t="37298" x="4362450" y="3892550"/>
          <p14:tracePt t="37315" x="4349750" y="3892550"/>
          <p14:tracePt t="37331" x="4324350" y="3930650"/>
          <p14:tracePt t="37348" x="4305300" y="3962400"/>
          <p14:tracePt t="37365" x="4298950" y="3987800"/>
          <p14:tracePt t="37381" x="4273550" y="4025900"/>
          <p14:tracePt t="37398" x="4254500" y="4057650"/>
          <p14:tracePt t="37415" x="4235450" y="4089400"/>
          <p14:tracePt t="37431" x="4235450" y="4114800"/>
          <p14:tracePt t="37448" x="4222750" y="4127500"/>
          <p14:tracePt t="37465" x="4222750" y="4133850"/>
          <p14:tracePt t="37481" x="4210050" y="4152900"/>
          <p14:tracePt t="37498" x="4210050" y="4171950"/>
          <p14:tracePt t="37515" x="4203700" y="4210050"/>
          <p14:tracePt t="37531" x="4197350" y="4229100"/>
          <p14:tracePt t="37548" x="4197350" y="4248150"/>
          <p14:tracePt t="37565" x="4197350" y="4267200"/>
          <p14:tracePt t="37581" x="4197350" y="4273550"/>
          <p14:tracePt t="37598" x="4197350" y="4292600"/>
          <p14:tracePt t="37615" x="4197350" y="4311650"/>
          <p14:tracePt t="37631" x="4203700" y="4330700"/>
          <p14:tracePt t="37648" x="4248150" y="4368800"/>
          <p14:tracePt t="37665" x="4279900" y="4381500"/>
          <p14:tracePt t="37681" x="4324350" y="4419600"/>
          <p14:tracePt t="37698" x="4375150" y="4451350"/>
          <p14:tracePt t="37715" x="4381500" y="4457700"/>
          <p14:tracePt t="37731" x="4406900" y="4457700"/>
          <p14:tracePt t="37748" x="4419600" y="4457700"/>
          <p14:tracePt t="37765" x="4451350" y="4457700"/>
          <p14:tracePt t="37781" x="4495800" y="4457700"/>
          <p14:tracePt t="37798" x="4533900" y="4451350"/>
          <p14:tracePt t="37815" x="4572000" y="4445000"/>
          <p14:tracePt t="37831" x="4603750" y="4438650"/>
          <p14:tracePt t="37833" x="4610100" y="4438650"/>
          <p14:tracePt t="37848" x="4641850" y="4425950"/>
          <p14:tracePt t="37865" x="4667250" y="4400550"/>
          <p14:tracePt t="37881" x="4679950" y="4394200"/>
          <p14:tracePt t="37977" x="4667250" y="4406900"/>
          <p14:tracePt t="37984" x="4660900" y="4406900"/>
          <p14:tracePt t="37998" x="4641850" y="4413250"/>
          <p14:tracePt t="38015" x="4629150" y="4413250"/>
          <p14:tracePt t="38031" x="4616450" y="4419600"/>
          <p14:tracePt t="38048" x="4597400" y="4445000"/>
          <p14:tracePt t="38072" x="4578350" y="4457700"/>
          <p14:tracePt t="38096" x="4578350" y="4489450"/>
          <p14:tracePt t="38104" x="4572000" y="4495800"/>
          <p14:tracePt t="38115" x="4572000" y="4502150"/>
          <p14:tracePt t="38131" x="4565650" y="4527550"/>
          <p14:tracePt t="38148" x="4552950" y="4540250"/>
          <p14:tracePt t="38165" x="4514850" y="4565650"/>
          <p14:tracePt t="38181" x="4502150" y="4572000"/>
          <p14:tracePt t="38198" x="4489450" y="4572000"/>
          <p14:tracePt t="38215" x="4470400" y="4572000"/>
          <p14:tracePt t="38232" x="4464050" y="4572000"/>
          <p14:tracePt t="38248" x="4451350" y="4572000"/>
          <p14:tracePt t="38265" x="4432300" y="4572000"/>
          <p14:tracePt t="38281" x="4419600" y="4572000"/>
          <p14:tracePt t="38298" x="4406900" y="4572000"/>
          <p14:tracePt t="38315" x="4394200" y="4572000"/>
          <p14:tracePt t="38332" x="4387850" y="4572000"/>
          <p14:tracePt t="38360" x="4381500" y="4572000"/>
          <p14:tracePt t="38368" x="4375150" y="4565650"/>
          <p14:tracePt t="38392" x="4362450" y="4552950"/>
          <p14:tracePt t="38416" x="4362450" y="4540250"/>
          <p14:tracePt t="38424" x="4362450" y="4533900"/>
          <p14:tracePt t="38441" x="4362450" y="4527550"/>
          <p14:tracePt t="38457" x="4362450" y="4502150"/>
          <p14:tracePt t="38465" x="4362450" y="4489450"/>
          <p14:tracePt t="38482" x="4362450" y="4476750"/>
          <p14:tracePt t="38498" x="4362450" y="4438650"/>
          <p14:tracePt t="38515" x="4362450" y="4356100"/>
          <p14:tracePt t="38531" x="4362450" y="4254500"/>
          <p14:tracePt t="38548" x="4330700" y="4102100"/>
          <p14:tracePt t="38565" x="4318000" y="3994150"/>
          <p14:tracePt t="38581" x="4305300" y="3886200"/>
          <p14:tracePt t="38598" x="4305300" y="3790950"/>
          <p14:tracePt t="38615" x="4305300" y="3746500"/>
          <p14:tracePt t="38632" x="4305300" y="3721100"/>
          <p14:tracePt t="38648" x="4305300" y="3708400"/>
          <p14:tracePt t="38665" x="4305300" y="3695700"/>
          <p14:tracePt t="38682" x="4337050" y="3670300"/>
          <p14:tracePt t="38698" x="4394200" y="3644900"/>
          <p14:tracePt t="38715" x="4451350" y="3613150"/>
          <p14:tracePt t="38732" x="4508500" y="3606800"/>
          <p14:tracePt t="38753" x="4514850" y="3606800"/>
          <p14:tracePt t="38765" x="4521200" y="3606800"/>
          <p14:tracePt t="38782" x="4540250" y="3606800"/>
          <p14:tracePt t="38798" x="4546600" y="3606800"/>
          <p14:tracePt t="38817" x="4552950" y="3606800"/>
          <p14:tracePt t="38857" x="4572000" y="3606800"/>
          <p14:tracePt t="38889" x="4578350" y="3625850"/>
          <p14:tracePt t="38897" x="4584700" y="3632200"/>
          <p14:tracePt t="38921" x="4584700" y="3638550"/>
          <p14:tracePt t="38937" x="4584700" y="3651250"/>
          <p14:tracePt t="38945" x="4584700" y="3670300"/>
          <p14:tracePt t="38961" x="4584700" y="3695700"/>
          <p14:tracePt t="38969" x="4584700" y="3714750"/>
          <p14:tracePt t="38982" x="4584700" y="3733800"/>
          <p14:tracePt t="38998" x="4572000" y="3752850"/>
          <p14:tracePt t="39015" x="4546600" y="3778250"/>
          <p14:tracePt t="39032" x="4540250" y="3790950"/>
          <p14:tracePt t="39033" x="4533900" y="3810000"/>
          <p14:tracePt t="39048" x="4527550" y="3822700"/>
          <p14:tracePt t="39065" x="4502150" y="3835400"/>
          <p14:tracePt t="39082" x="4476750" y="3848100"/>
          <p14:tracePt t="39098" x="4464050" y="3854450"/>
          <p14:tracePt t="39115" x="4432300" y="3873500"/>
          <p14:tracePt t="39132" x="4419600" y="3879850"/>
          <p14:tracePt t="39148" x="4387850" y="3898900"/>
          <p14:tracePt t="39165" x="4381500" y="3898900"/>
          <p14:tracePt t="39182" x="4375150" y="3898900"/>
          <p14:tracePt t="39425" x="4381500" y="3898900"/>
          <p14:tracePt t="39433" x="4387850" y="3898900"/>
          <p14:tracePt t="39449" x="4419600" y="3905250"/>
          <p14:tracePt t="39465" x="4438650" y="3917950"/>
          <p14:tracePt t="39482" x="4470400" y="3937000"/>
          <p14:tracePt t="39499" x="4521200" y="3975100"/>
          <p14:tracePt t="39515" x="4552950" y="3975100"/>
          <p14:tracePt t="39532" x="4572000" y="3975100"/>
          <p14:tracePt t="39721" x="4610100" y="3975100"/>
          <p14:tracePt t="39729" x="4616450" y="3981450"/>
          <p14:tracePt t="39737" x="4660900" y="4000500"/>
          <p14:tracePt t="39748" x="4679950" y="4000500"/>
          <p14:tracePt t="39765" x="4686300" y="4006850"/>
          <p14:tracePt t="39782" x="4679950" y="4025900"/>
          <p14:tracePt t="39799" x="4667250" y="4044950"/>
          <p14:tracePt t="39815" x="4667250" y="4051300"/>
          <p14:tracePt t="39832" x="4667250" y="4057650"/>
          <p14:tracePt t="39849" x="4673600" y="4064000"/>
          <p14:tracePt t="39881" x="4686300" y="4064000"/>
          <p14:tracePt t="39937" x="4692650" y="4064000"/>
          <p14:tracePt t="39945" x="4699000" y="4064000"/>
          <p14:tracePt t="39953" x="4705350" y="4044950"/>
          <p14:tracePt t="39969" x="4705350" y="4032250"/>
          <p14:tracePt t="39982" x="4705350" y="4000500"/>
          <p14:tracePt t="39999" x="4730750" y="3943350"/>
          <p14:tracePt t="40015" x="4730750" y="3911600"/>
          <p14:tracePt t="40032" x="4730750" y="3898900"/>
          <p14:tracePt t="40049" x="4730750" y="3841750"/>
          <p14:tracePt t="40065" x="4730750" y="3822700"/>
          <p14:tracePt t="40082" x="4737100" y="3784600"/>
          <p14:tracePt t="40099" x="4737100" y="3759200"/>
          <p14:tracePt t="40115" x="4743450" y="3733800"/>
          <p14:tracePt t="40132" x="4743450" y="3714750"/>
          <p14:tracePt t="40149" x="4749800" y="3695700"/>
          <p14:tracePt t="40165" x="4768850" y="3683000"/>
          <p14:tracePt t="40182" x="4775200" y="3663950"/>
          <p14:tracePt t="40199" x="4813300" y="3644900"/>
          <p14:tracePt t="40215" x="4870450" y="3632200"/>
          <p14:tracePt t="40232" x="4902200" y="3632200"/>
          <p14:tracePt t="40249" x="4965700" y="3632200"/>
          <p14:tracePt t="40265" x="5035550" y="3651250"/>
          <p14:tracePt t="40282" x="5092700" y="3683000"/>
          <p14:tracePt t="40299" x="5137150" y="3721100"/>
          <p14:tracePt t="40315" x="5200650" y="3771900"/>
          <p14:tracePt t="40332" x="5257800" y="3829050"/>
          <p14:tracePt t="40349" x="5365750" y="3892550"/>
          <p14:tracePt t="40365" x="5467350" y="3949700"/>
          <p14:tracePt t="40382" x="5549900" y="3968750"/>
          <p14:tracePt t="40399" x="5613400" y="4000500"/>
          <p14:tracePt t="40415" x="5626100" y="4006850"/>
          <p14:tracePt t="40513" x="5632450" y="3994150"/>
          <p14:tracePt t="40521" x="5632450" y="3987800"/>
          <p14:tracePt t="40532" x="5632450" y="3962400"/>
          <p14:tracePt t="40549" x="5613400" y="3917950"/>
          <p14:tracePt t="40565" x="5594350" y="3879850"/>
          <p14:tracePt t="40582" x="5575300" y="3848100"/>
          <p14:tracePt t="40599" x="5568950" y="3810000"/>
          <p14:tracePt t="40615" x="5549900" y="3778250"/>
          <p14:tracePt t="40632" x="5524500" y="3740150"/>
          <p14:tracePt t="40649" x="5505450" y="3708400"/>
          <p14:tracePt t="40665" x="5480050" y="3676650"/>
          <p14:tracePt t="40682" x="5473700" y="3651250"/>
          <p14:tracePt t="40699" x="5454650" y="3632200"/>
          <p14:tracePt t="40715" x="5441950" y="3619500"/>
          <p14:tracePt t="40732" x="5429250" y="3606800"/>
          <p14:tracePt t="40749" x="5403850" y="3581400"/>
          <p14:tracePt t="40765" x="5391150" y="3562350"/>
          <p14:tracePt t="40782" x="5378450" y="3556000"/>
          <p14:tracePt t="40798" x="5353050" y="3536950"/>
          <p14:tracePt t="40815" x="5334000" y="3524250"/>
          <p14:tracePt t="40832" x="5295900" y="3505200"/>
          <p14:tracePt t="40849" x="5232400" y="3460750"/>
          <p14:tracePt t="40865" x="5175250" y="3416300"/>
          <p14:tracePt t="40882" x="5086350" y="3378200"/>
          <p14:tracePt t="40899" x="5016500" y="3333750"/>
          <p14:tracePt t="40915" x="4946650" y="3314700"/>
          <p14:tracePt t="40932" x="4876800" y="3282950"/>
          <p14:tracePt t="40949" x="4819650" y="3276600"/>
          <p14:tracePt t="40965" x="4749800" y="3257550"/>
          <p14:tracePt t="40982" x="4679950" y="3225800"/>
          <p14:tracePt t="40999" x="4584700" y="3206750"/>
          <p14:tracePt t="41015" x="4483100" y="3155950"/>
          <p14:tracePt t="41032" x="4349750" y="3098800"/>
          <p14:tracePt t="41049" x="4191000" y="3041650"/>
          <p14:tracePt t="41065" x="4102100" y="3028950"/>
          <p14:tracePt t="41082" x="4025900" y="3009900"/>
          <p14:tracePt t="41099" x="3968750" y="3009900"/>
          <p14:tracePt t="41115" x="3911600" y="3009900"/>
          <p14:tracePt t="41132" x="3879850" y="3009900"/>
          <p14:tracePt t="41149" x="3835400" y="3009900"/>
          <p14:tracePt t="41166" x="3790950" y="3028950"/>
          <p14:tracePt t="41182" x="3740150" y="3060700"/>
          <p14:tracePt t="41199" x="3702050" y="3073400"/>
          <p14:tracePt t="41215" x="3663950" y="3092450"/>
          <p14:tracePt t="41232" x="3619500" y="3117850"/>
          <p14:tracePt t="41249" x="3575050" y="3149600"/>
          <p14:tracePt t="41266" x="3524250" y="3181350"/>
          <p14:tracePt t="41282" x="3498850" y="3206750"/>
          <p14:tracePt t="41299" x="3467100" y="3232150"/>
          <p14:tracePt t="41316" x="3429000" y="3263900"/>
          <p14:tracePt t="41332" x="3397250" y="3308350"/>
          <p14:tracePt t="41349" x="3378200" y="3333750"/>
          <p14:tracePt t="41366" x="3359150" y="3378200"/>
          <p14:tracePt t="41382" x="3352800" y="3403600"/>
          <p14:tracePt t="41399" x="3333750" y="3435350"/>
          <p14:tracePt t="41416" x="3321050" y="3473450"/>
          <p14:tracePt t="41432" x="3308350" y="3524250"/>
          <p14:tracePt t="41449" x="3289300" y="3613150"/>
          <p14:tracePt t="41466" x="3270250" y="3683000"/>
          <p14:tracePt t="41482" x="3263900" y="3759200"/>
          <p14:tracePt t="41499" x="3251200" y="3835400"/>
          <p14:tracePt t="41516" x="3251200" y="3930650"/>
          <p14:tracePt t="41532" x="3251200" y="4019550"/>
          <p14:tracePt t="41549" x="3251200" y="4089400"/>
          <p14:tracePt t="41566" x="3251200" y="4178300"/>
          <p14:tracePt t="41582" x="3270250" y="4286250"/>
          <p14:tracePt t="41599" x="3302000" y="4400550"/>
          <p14:tracePt t="41616" x="3346450" y="4489450"/>
          <p14:tracePt t="41632" x="3384550" y="4572000"/>
          <p14:tracePt t="41649" x="3467100" y="4718050"/>
          <p14:tracePt t="41665" x="3549650" y="4845050"/>
          <p14:tracePt t="41682" x="3657600" y="4997450"/>
          <p14:tracePt t="41699" x="3784600" y="5111750"/>
          <p14:tracePt t="41716" x="3956050" y="5219700"/>
          <p14:tracePt t="41732" x="4159250" y="5340350"/>
          <p14:tracePt t="41749" x="4381500" y="5467350"/>
          <p14:tracePt t="41766" x="4635500" y="5549900"/>
          <p14:tracePt t="41782" x="4870450" y="5619750"/>
          <p14:tracePt t="41799" x="5130800" y="5664200"/>
          <p14:tracePt t="41816" x="5365750" y="5702300"/>
          <p14:tracePt t="41832" x="5575300" y="5715000"/>
          <p14:tracePt t="41849" x="5816600" y="5715000"/>
          <p14:tracePt t="41866" x="5943600" y="5715000"/>
          <p14:tracePt t="41882" x="6057900" y="5702300"/>
          <p14:tracePt t="41899" x="6172200" y="5651500"/>
          <p14:tracePt t="41916" x="6261100" y="5607050"/>
          <p14:tracePt t="41932" x="6330950" y="5568950"/>
          <p14:tracePt t="41949" x="6388100" y="5511800"/>
          <p14:tracePt t="41966" x="6445250" y="5422900"/>
          <p14:tracePt t="41982" x="6477000" y="5353050"/>
          <p14:tracePt t="41999" x="6502400" y="5295900"/>
          <p14:tracePt t="42016" x="6534150" y="5226050"/>
          <p14:tracePt t="42032" x="6534150" y="5168900"/>
          <p14:tracePt t="42049" x="6534150" y="5111750"/>
          <p14:tracePt t="42066" x="6534150" y="5048250"/>
          <p14:tracePt t="42082" x="6534150" y="4959350"/>
          <p14:tracePt t="42099" x="6534150" y="4876800"/>
          <p14:tracePt t="42116" x="6534150" y="4800600"/>
          <p14:tracePt t="42132" x="6527800" y="4686300"/>
          <p14:tracePt t="42149" x="6489700" y="4559300"/>
          <p14:tracePt t="42166" x="6457950" y="4425950"/>
          <p14:tracePt t="42182" x="6400800" y="4337050"/>
          <p14:tracePt t="42199" x="6356350" y="4222750"/>
          <p14:tracePt t="42216" x="6292850" y="4102100"/>
          <p14:tracePt t="42232" x="6248400" y="4000500"/>
          <p14:tracePt t="42249" x="6197600" y="3898900"/>
          <p14:tracePt t="42266" x="6172200" y="3854450"/>
          <p14:tracePt t="42282" x="6140450" y="3810000"/>
          <p14:tracePt t="42299" x="6102350" y="3746500"/>
          <p14:tracePt t="42316" x="6083300" y="3676650"/>
          <p14:tracePt t="42332" x="6045200" y="3619500"/>
          <p14:tracePt t="42349" x="5988050" y="3530600"/>
          <p14:tracePt t="42366" x="5930900" y="3429000"/>
          <p14:tracePt t="42382" x="5861050" y="3333750"/>
          <p14:tracePt t="42399" x="5778500" y="3213100"/>
          <p14:tracePt t="42416" x="5651500" y="3111500"/>
          <p14:tracePt t="42432" x="5530850" y="3028950"/>
          <p14:tracePt t="42449" x="5378450" y="2933700"/>
          <p14:tracePt t="42466" x="5257800" y="2876550"/>
          <p14:tracePt t="42482" x="5156200" y="2819400"/>
          <p14:tracePt t="42499" x="5073650" y="2787650"/>
          <p14:tracePt t="42516" x="4984750" y="2743200"/>
          <p14:tracePt t="42533" x="4889500" y="2711450"/>
          <p14:tracePt t="42549" x="4781550" y="2660650"/>
          <p14:tracePt t="42566" x="4654550" y="2603500"/>
          <p14:tracePt t="42582" x="4521200" y="2559050"/>
          <p14:tracePt t="42599" x="4362450" y="2533650"/>
          <p14:tracePt t="42616" x="4178300" y="2495550"/>
          <p14:tracePt t="42632" x="4032250" y="2470150"/>
          <p14:tracePt t="42634" x="3930650" y="2470150"/>
          <p14:tracePt t="42649" x="3829050" y="2444750"/>
          <p14:tracePt t="42666" x="3733800" y="2438400"/>
          <p14:tracePt t="42683" x="3638550" y="2438400"/>
          <p14:tracePt t="42699" x="3549650" y="2451100"/>
          <p14:tracePt t="42716" x="3448050" y="2495550"/>
          <p14:tracePt t="42732" x="3340100" y="2565400"/>
          <p14:tracePt t="42749" x="3232150" y="2647950"/>
          <p14:tracePt t="42766" x="3124200" y="2749550"/>
          <p14:tracePt t="42783" x="3016250" y="2844800"/>
          <p14:tracePt t="42799" x="2946400" y="2933700"/>
          <p14:tracePt t="42816" x="2863850" y="3041650"/>
          <p14:tracePt t="42832" x="2806700" y="3143250"/>
          <p14:tracePt t="42849" x="2692400" y="3327400"/>
          <p14:tracePt t="42866" x="2660650" y="3473450"/>
          <p14:tracePt t="42883" x="2622550" y="3638550"/>
          <p14:tracePt t="42899" x="2597150" y="3784600"/>
          <p14:tracePt t="42916" x="2584450" y="3949700"/>
          <p14:tracePt t="42932" x="2584450" y="4070350"/>
          <p14:tracePt t="42949" x="2584450" y="4229100"/>
          <p14:tracePt t="42966" x="2590800" y="4356100"/>
          <p14:tracePt t="42983" x="2622550" y="4489450"/>
          <p14:tracePt t="42999" x="2673350" y="4603750"/>
          <p14:tracePt t="43016" x="2730500" y="4743450"/>
          <p14:tracePt t="43033" x="2787650" y="4826000"/>
          <p14:tracePt t="43050" x="2933700" y="4984750"/>
          <p14:tracePt t="43066" x="3136900" y="5105400"/>
          <p14:tracePt t="43083" x="3390900" y="5238750"/>
          <p14:tracePt t="43099" x="3644900" y="5334000"/>
          <p14:tracePt t="43116" x="3930650" y="5467350"/>
          <p14:tracePt t="43133" x="4152900" y="5543550"/>
          <p14:tracePt t="43150" x="4375150" y="5657850"/>
          <p14:tracePt t="43166" x="4578350" y="5740400"/>
          <p14:tracePt t="43183" x="4743450" y="5803900"/>
          <p14:tracePt t="43199" x="4946650" y="5886450"/>
          <p14:tracePt t="43216" x="5175250" y="5937250"/>
          <p14:tracePt t="43233" x="5416550" y="5937250"/>
          <p14:tracePt t="43249" x="5816600" y="5937250"/>
          <p14:tracePt t="43266" x="6032500" y="5892800"/>
          <p14:tracePt t="43283" x="6184900" y="5842000"/>
          <p14:tracePt t="43299" x="6273800" y="5810250"/>
          <p14:tracePt t="43316" x="6299200" y="5784850"/>
          <p14:tracePt t="43333" x="6299200" y="5759450"/>
          <p14:tracePt t="43349" x="6299200" y="5715000"/>
          <p14:tracePt t="43366" x="6311900" y="5676900"/>
          <p14:tracePt t="43383" x="6324600" y="5632450"/>
          <p14:tracePt t="43399" x="6324600" y="5568950"/>
          <p14:tracePt t="43416" x="6330950" y="5511800"/>
          <p14:tracePt t="43433" x="6343650" y="5429250"/>
          <p14:tracePt t="43449" x="6362700" y="5321300"/>
          <p14:tracePt t="43466" x="6362700" y="5232400"/>
          <p14:tracePt t="43483" x="6362700" y="5162550"/>
          <p14:tracePt t="43499" x="6362700" y="5099050"/>
          <p14:tracePt t="43516" x="6350000" y="5054600"/>
          <p14:tracePt t="43533" x="6343650" y="4997450"/>
          <p14:tracePt t="43549" x="6311900" y="4959350"/>
          <p14:tracePt t="43566" x="6305550" y="4914900"/>
          <p14:tracePt t="43583" x="6299200" y="4857750"/>
          <p14:tracePt t="43599" x="6267450" y="4775200"/>
          <p14:tracePt t="43616" x="6216650" y="4610100"/>
          <p14:tracePt t="43633" x="6172200" y="4394200"/>
          <p14:tracePt t="43650" x="6102350" y="4025900"/>
          <p14:tracePt t="43666" x="6032500" y="3790950"/>
          <p14:tracePt t="43683" x="5969000" y="3556000"/>
          <p14:tracePt t="43699" x="5911850" y="3340100"/>
          <p14:tracePt t="43716" x="5861050" y="3225800"/>
          <p14:tracePt t="43733" x="5835650" y="3143250"/>
          <p14:tracePt t="43749" x="5816600" y="3117850"/>
          <p14:tracePt t="43766" x="5810250" y="3098800"/>
          <p14:tracePt t="43810" x="5803900" y="3092450"/>
          <p14:tracePt t="43818" x="5791200" y="3092450"/>
          <p14:tracePt t="43826" x="5778500" y="3086100"/>
          <p14:tracePt t="43834" x="5772150" y="3079750"/>
          <p14:tracePt t="43850" x="5734050" y="3067050"/>
          <p14:tracePt t="43866" x="5702300" y="3067050"/>
          <p14:tracePt t="43883" x="5689600" y="3067050"/>
          <p14:tracePt t="43946" x="5664200" y="3073400"/>
          <p14:tracePt t="43954" x="5651500" y="3079750"/>
          <p14:tracePt t="43962" x="5638800" y="3092450"/>
          <p14:tracePt t="43970" x="5607050" y="3111500"/>
          <p14:tracePt t="43983" x="5562600" y="3149600"/>
          <p14:tracePt t="44000" x="5492750" y="3200400"/>
          <p14:tracePt t="44016" x="5461000" y="3232150"/>
          <p14:tracePt t="44033" x="5441950" y="3263900"/>
          <p14:tracePt t="44050" x="5435600" y="3308350"/>
          <p14:tracePt t="44066" x="5422900" y="3340100"/>
          <p14:tracePt t="44083" x="5410200" y="3384550"/>
          <p14:tracePt t="44099" x="5410200" y="3409950"/>
          <p14:tracePt t="44116" x="5403850" y="3441700"/>
          <p14:tracePt t="44133" x="5391150" y="3492500"/>
          <p14:tracePt t="44149" x="5372100" y="3524250"/>
          <p14:tracePt t="44166" x="5365750" y="3536950"/>
          <p14:tracePt t="44183" x="5359400" y="3581400"/>
          <p14:tracePt t="44200" x="5346700" y="3613150"/>
          <p14:tracePt t="44216" x="5327650" y="3683000"/>
          <p14:tracePt t="44233" x="5321300" y="3740150"/>
          <p14:tracePt t="44234" x="5308600" y="3759200"/>
          <p14:tracePt t="44250" x="5302250" y="3835400"/>
          <p14:tracePt t="44266" x="5270500" y="3911600"/>
          <p14:tracePt t="44283" x="5251450" y="3968750"/>
          <p14:tracePt t="44300" x="5219700" y="4064000"/>
          <p14:tracePt t="44316" x="5200650" y="4171950"/>
          <p14:tracePt t="44333" x="5149850" y="4324350"/>
          <p14:tracePt t="44349" x="5111750" y="4451350"/>
          <p14:tracePt t="44366" x="5080000" y="4572000"/>
          <p14:tracePt t="44383" x="5048250" y="4660900"/>
          <p14:tracePt t="44400" x="5029200" y="4711700"/>
          <p14:tracePt t="44416" x="5016500" y="4743450"/>
          <p14:tracePt t="44490" x="5010150" y="4743450"/>
          <p14:tracePt t="44506" x="5003800" y="4743450"/>
          <p14:tracePt t="44514" x="4984750" y="4737100"/>
          <p14:tracePt t="44522" x="4978400" y="4730750"/>
          <p14:tracePt t="44533" x="4972050" y="4724400"/>
          <p14:tracePt t="44550" x="4959350" y="4718050"/>
          <p14:tracePt t="44566" x="4959350" y="4711700"/>
          <p14:tracePt t="44583" x="4959350" y="4705350"/>
          <p14:tracePt t="44600" x="4953000" y="4692650"/>
          <p14:tracePt t="44616" x="4953000" y="4686300"/>
          <p14:tracePt t="44633" x="4953000" y="4667250"/>
          <p14:tracePt t="44634" x="4953000" y="4654550"/>
          <p14:tracePt t="44650" x="4965700" y="4641850"/>
          <p14:tracePt t="44666" x="5022850" y="4622800"/>
          <p14:tracePt t="44683" x="5092700" y="4610100"/>
          <p14:tracePt t="44700" x="5251450" y="4597400"/>
          <p14:tracePt t="44716" x="5467350" y="4559300"/>
          <p14:tracePt t="44733" x="5676900" y="4533900"/>
          <p14:tracePt t="44750" x="5842000" y="4483100"/>
          <p14:tracePt t="44766" x="5975350" y="4445000"/>
          <p14:tracePt t="44783" x="6013450" y="4425950"/>
          <p14:tracePt t="44799" x="6026150" y="4419600"/>
          <p14:tracePt t="44834" x="6032500" y="4406900"/>
          <p14:tracePt t="44842" x="6032500" y="4400550"/>
          <p14:tracePt t="44850" x="6032500" y="4381500"/>
          <p14:tracePt t="44866" x="6032500" y="4318000"/>
          <p14:tracePt t="44883" x="6032500" y="4248150"/>
          <p14:tracePt t="44900" x="6032500" y="4159250"/>
          <p14:tracePt t="44916" x="6032500" y="4102100"/>
          <p14:tracePt t="44933" x="6013450" y="4032250"/>
          <p14:tracePt t="44950" x="6000750" y="4000500"/>
          <p14:tracePt t="44966" x="5994400" y="3949700"/>
          <p14:tracePt t="44983" x="5981700" y="3924300"/>
          <p14:tracePt t="45000" x="5969000" y="3892550"/>
          <p14:tracePt t="45016" x="5949950" y="3873500"/>
          <p14:tracePt t="45033" x="5911850" y="3854450"/>
          <p14:tracePt t="45050" x="5873750" y="3829050"/>
          <p14:tracePt t="45067" x="5861050" y="3816350"/>
          <p14:tracePt t="45083" x="5810250" y="3810000"/>
          <p14:tracePt t="45100" x="5746750" y="3784600"/>
          <p14:tracePt t="45116" x="5676900" y="3784600"/>
          <p14:tracePt t="45133" x="5619750" y="3784600"/>
          <p14:tracePt t="45150" x="5588000" y="3784600"/>
          <p14:tracePt t="45166" x="5581650" y="3784600"/>
          <p14:tracePt t="45186" x="5562600" y="3784600"/>
          <p14:tracePt t="45210" x="5556250" y="3784600"/>
          <p14:tracePt t="45226" x="5549900" y="3784600"/>
          <p14:tracePt t="45250" x="5530850" y="3790950"/>
          <p14:tracePt t="45258" x="5524500" y="3790950"/>
          <p14:tracePt t="45266" x="5518150" y="3797300"/>
          <p14:tracePt t="45283" x="5505450" y="3803650"/>
          <p14:tracePt t="45300" x="5435600" y="3841750"/>
          <p14:tracePt t="45316" x="5353050" y="3873500"/>
          <p14:tracePt t="45333" x="5270500" y="3905250"/>
          <p14:tracePt t="45350" x="5168900" y="3949700"/>
          <p14:tracePt t="45366" x="5086350" y="3962400"/>
          <p14:tracePt t="45383" x="5035550" y="3994150"/>
          <p14:tracePt t="45400" x="4959350" y="4013200"/>
          <p14:tracePt t="45416" x="4889500" y="4032250"/>
          <p14:tracePt t="45433" x="4845050" y="4044950"/>
          <p14:tracePt t="45450" x="4781550" y="4051300"/>
          <p14:tracePt t="45466" x="4768850" y="4051300"/>
          <p14:tracePt t="45483" x="4756150" y="4051300"/>
          <p14:tracePt t="45500" x="4743450" y="4051300"/>
          <p14:tracePt t="45586" x="4737100" y="4051300"/>
          <p14:tracePt t="45594" x="4737100" y="4044950"/>
          <p14:tracePt t="45602" x="4737100" y="4025900"/>
          <p14:tracePt t="45617" x="4743450" y="4019550"/>
          <p14:tracePt t="45633" x="4768850" y="3994150"/>
          <p14:tracePt t="45650" x="4781550" y="3981450"/>
          <p14:tracePt t="45666" x="4800600" y="3981450"/>
          <p14:tracePt t="45683" x="4813300" y="3968750"/>
          <p14:tracePt t="45700" x="4819650" y="3956050"/>
          <p14:tracePt t="45716" x="4826000" y="3949700"/>
          <p14:tracePt t="45738" x="4838700" y="3943350"/>
          <p14:tracePt t="45762" x="4845050" y="3943350"/>
          <p14:tracePt t="45770" x="4851400" y="3937000"/>
          <p14:tracePt t="45783" x="4857750" y="3930650"/>
          <p14:tracePt t="45800" x="4870450" y="3924300"/>
          <p14:tracePt t="45817" x="4889500" y="3905250"/>
          <p14:tracePt t="45834" x="4895850" y="3898900"/>
          <p14:tracePt t="45850" x="4902200" y="3892550"/>
          <p14:tracePt t="45874" x="4908550" y="3892550"/>
          <p14:tracePt t="45890" x="4927600" y="3886200"/>
          <p14:tracePt t="45914" x="4933950" y="3879850"/>
          <p14:tracePt t="45930" x="4959350" y="3867150"/>
          <p14:tracePt t="45946" x="4965700" y="3860800"/>
          <p14:tracePt t="45954" x="4972050" y="3854450"/>
          <p14:tracePt t="45970" x="4978400" y="3848100"/>
          <p14:tracePt t="45986" x="4991100" y="3841750"/>
          <p14:tracePt t="46000" x="5003800" y="3829050"/>
          <p14:tracePt t="46017" x="5022850" y="3816350"/>
          <p14:tracePt t="46033" x="5041900" y="3797300"/>
          <p14:tracePt t="46050" x="5086350" y="3771900"/>
          <p14:tracePt t="46067" x="5092700" y="3765550"/>
          <p14:tracePt t="46083" x="5124450" y="3765550"/>
          <p14:tracePt t="46100" x="5149850" y="3759200"/>
          <p14:tracePt t="46117" x="5162550" y="3752850"/>
          <p14:tracePt t="46133" x="5187950" y="3733800"/>
          <p14:tracePt t="46150" x="5200650" y="3727450"/>
          <p14:tracePt t="46167" x="5207000" y="3721100"/>
          <p14:tracePt t="46202" x="5226050" y="3721100"/>
          <p14:tracePt t="46218" x="5245100" y="3714750"/>
          <p14:tracePt t="46242" x="5251450" y="3702050"/>
          <p14:tracePt t="46250" x="5264150" y="3695700"/>
          <p14:tracePt t="46266" x="5276850" y="3689350"/>
          <p14:tracePt t="46274" x="5289550" y="3683000"/>
          <p14:tracePt t="46283" x="5295900" y="3676650"/>
          <p14:tracePt t="46300" x="5314950" y="3651250"/>
          <p14:tracePt t="46317" x="5327650" y="3632200"/>
          <p14:tracePt t="46333" x="5353050" y="3613150"/>
          <p14:tracePt t="46350" x="5378450" y="3575050"/>
          <p14:tracePt t="46367" x="5403850" y="3549650"/>
          <p14:tracePt t="46383" x="5422900" y="3530600"/>
          <p14:tracePt t="46400" x="5441950" y="3511550"/>
          <p14:tracePt t="46417" x="5454650" y="3498850"/>
          <p14:tracePt t="46433" x="5461000" y="3479800"/>
          <p14:tracePt t="46450" x="5492750" y="3448050"/>
          <p14:tracePt t="46467" x="5499100" y="3441700"/>
          <p14:tracePt t="46483" x="5524500" y="3397250"/>
          <p14:tracePt t="46500" x="5530850" y="3390900"/>
          <p14:tracePt t="46517" x="5562600" y="3352800"/>
          <p14:tracePt t="46533" x="5575300" y="3327400"/>
          <p14:tracePt t="46550" x="5600700" y="3308350"/>
          <p14:tracePt t="46567" x="5626100" y="3282950"/>
          <p14:tracePt t="46583" x="5657850" y="3244850"/>
          <p14:tracePt t="46600" x="5683250" y="3219450"/>
          <p14:tracePt t="46617" x="5702300" y="3206750"/>
          <p14:tracePt t="46633" x="5708650" y="3194050"/>
          <p14:tracePt t="46650" x="5715000" y="3194050"/>
          <p14:tracePt t="46899" x="5734050" y="3187700"/>
          <p14:tracePt t="46915" x="5740400" y="3181350"/>
          <p14:tracePt t="46930" x="5746750" y="3162300"/>
          <p14:tracePt t="46946" x="5753100" y="3155950"/>
          <p14:tracePt t="46962" x="5772150" y="3149600"/>
          <p14:tracePt t="46994" x="5778500" y="3143250"/>
          <p14:tracePt t="47435" x="5778500" y="3136900"/>
          <p14:tracePt t="47475" x="5778500" y="3124200"/>
          <p14:tracePt t="47939" x="5778500" y="3117850"/>
          <p14:tracePt t="47947" x="5772150" y="3117850"/>
          <p14:tracePt t="47955" x="5765800" y="3117850"/>
          <p14:tracePt t="47967" x="5759450" y="3117850"/>
          <p14:tracePt t="47984" x="5734050" y="3130550"/>
          <p14:tracePt t="48000" x="5715000" y="3143250"/>
          <p14:tracePt t="48017" x="5664200" y="3187700"/>
          <p14:tracePt t="48034" x="5613400" y="3225800"/>
          <p14:tracePt t="48050" x="5467350" y="3340100"/>
          <p14:tracePt t="48067" x="5308600" y="3448050"/>
          <p14:tracePt t="48084" x="5137150" y="3549650"/>
          <p14:tracePt t="48100" x="4946650" y="3657600"/>
          <p14:tracePt t="48117" x="4711700" y="3740150"/>
          <p14:tracePt t="48134" x="4425950" y="3829050"/>
          <p14:tracePt t="48150" x="4114800" y="3873500"/>
          <p14:tracePt t="48167" x="3905250" y="3886200"/>
          <p14:tracePt t="48184" x="3790950" y="3886200"/>
          <p14:tracePt t="48200" x="3746500" y="3886200"/>
          <p14:tracePt t="48217" x="3721100" y="3873500"/>
          <p14:tracePt t="48234" x="3714750" y="3873500"/>
          <p14:tracePt t="48251" x="3708400" y="3867150"/>
          <p14:tracePt t="48275" x="3702050" y="3860800"/>
          <p14:tracePt t="48379" x="3695700" y="3854450"/>
          <p14:tracePt t="48403" x="3695700" y="3848100"/>
          <p14:tracePt t="48411" x="3695700" y="3835400"/>
          <p14:tracePt t="48419" x="3695700" y="3829050"/>
          <p14:tracePt t="48434" x="3702050" y="3816350"/>
          <p14:tracePt t="48451" x="3790950" y="3765550"/>
          <p14:tracePt t="48467" x="3841750" y="3727450"/>
          <p14:tracePt t="48484" x="3898900" y="3689350"/>
          <p14:tracePt t="48500" x="3943350" y="3670300"/>
          <p14:tracePt t="48517" x="3962400" y="3651250"/>
          <p14:tracePt t="48534" x="3994150" y="3644900"/>
          <p14:tracePt t="48551" x="4019550" y="3638550"/>
          <p14:tracePt t="48567" x="4032250" y="3638550"/>
          <p14:tracePt t="48584" x="4057650" y="3625850"/>
          <p14:tracePt t="48601" x="4070350" y="3625850"/>
          <p14:tracePt t="48617" x="4095750" y="3613150"/>
          <p14:tracePt t="48634" x="4108450" y="3613150"/>
          <p14:tracePt t="48651" x="4140200" y="3613150"/>
          <p14:tracePt t="48675" x="4146550" y="3613150"/>
          <p14:tracePt t="48691" x="4165600" y="3613150"/>
          <p14:tracePt t="48701" x="4178300" y="3625850"/>
          <p14:tracePt t="48717" x="4191000" y="3651250"/>
          <p14:tracePt t="48734" x="4197350" y="3657600"/>
          <p14:tracePt t="48750" x="4203700" y="3702050"/>
          <p14:tracePt t="48767" x="4203700" y="3727450"/>
          <p14:tracePt t="48784" x="4203700" y="3740150"/>
          <p14:tracePt t="48801" x="4203700" y="3746500"/>
          <p14:tracePt t="48817" x="4203700" y="3752850"/>
          <p14:tracePt t="48867" x="4203700" y="3765550"/>
          <p14:tracePt t="48891" x="4203700" y="3778250"/>
          <p14:tracePt t="48979" x="4197350" y="3778250"/>
          <p14:tracePt t="49003" x="4184650" y="3771900"/>
          <p14:tracePt t="49019" x="4171950" y="3765550"/>
          <p14:tracePt t="49107" x="4165600" y="3759200"/>
          <p14:tracePt t="49115" x="4159250" y="3759200"/>
          <p14:tracePt t="49835" x="4152900" y="3759200"/>
          <p14:tracePt t="49843" x="4152900" y="3778250"/>
          <p14:tracePt t="49851" x="4152900" y="3829050"/>
          <p14:tracePt t="49868" x="4089400" y="3962400"/>
          <p14:tracePt t="49884" x="4051300" y="4095750"/>
          <p14:tracePt t="49901" x="4000500" y="4260850"/>
          <p14:tracePt t="49917" x="3949700" y="4425950"/>
          <p14:tracePt t="49934" x="3898900" y="4610100"/>
          <p14:tracePt t="49951" x="3873500" y="4768850"/>
          <p14:tracePt t="49967" x="3860800" y="4895850"/>
          <p14:tracePt t="49984" x="3822700" y="5048250"/>
          <p14:tracePt t="50001" x="3816350" y="5175250"/>
          <p14:tracePt t="50017" x="3803650" y="5283200"/>
          <p14:tracePt t="50034" x="3803650" y="5353050"/>
          <p14:tracePt t="50051" x="3784600" y="5410200"/>
          <p14:tracePt t="50123" x="3778250" y="5416550"/>
          <p14:tracePt t="50179" x="3778250" y="5403850"/>
          <p14:tracePt t="50187" x="3778250" y="5378450"/>
          <p14:tracePt t="50201" x="3790950" y="5346700"/>
          <p14:tracePt t="50218" x="3810000" y="5289550"/>
          <p14:tracePt t="50234" x="3835400" y="5245100"/>
          <p14:tracePt t="50251" x="3867150" y="5187950"/>
          <p14:tracePt t="50268" x="3873500" y="5175250"/>
          <p14:tracePt t="50284" x="3879850" y="5168900"/>
          <p14:tracePt t="50301" x="3879850" y="5162550"/>
          <p14:tracePt t="50323" x="3879850" y="5156200"/>
          <p14:tracePt t="50452" x="3873500" y="5156200"/>
          <p14:tracePt t="50468" x="3867150" y="5162550"/>
          <p14:tracePt t="50475" x="3854450" y="5181600"/>
          <p14:tracePt t="50484" x="3854450" y="5187950"/>
          <p14:tracePt t="50501" x="3848100" y="5213350"/>
          <p14:tracePt t="51396" x="3841750" y="5213350"/>
          <p14:tracePt t="51403" x="3835400" y="5213350"/>
          <p14:tracePt t="51418" x="3829050" y="5213350"/>
          <p14:tracePt t="51434" x="3790950" y="5257800"/>
          <p14:tracePt t="51451" x="3746500" y="5321300"/>
          <p14:tracePt t="51468" x="3727450" y="5365750"/>
          <p14:tracePt t="51485" x="3708400" y="5403850"/>
          <p14:tracePt t="51501" x="3708400" y="5410200"/>
          <p14:tracePt t="51518" x="3708400" y="5416550"/>
          <p14:tracePt t="51535" x="3708400" y="5422900"/>
          <p14:tracePt t="52196" x="3708400" y="5429250"/>
          <p14:tracePt t="52212" x="3714750" y="5429250"/>
          <p14:tracePt t="52220" x="3721100" y="5429250"/>
          <p14:tracePt t="52235" x="3740150" y="5429250"/>
          <p14:tracePt t="52251" x="3746500" y="5422900"/>
          <p14:tracePt t="52268" x="3752850" y="5416550"/>
          <p14:tracePt t="52372" x="3765550" y="5403850"/>
          <p14:tracePt t="52388" x="3771900" y="5397500"/>
          <p14:tracePt t="52396" x="3778250" y="5391150"/>
          <p14:tracePt t="52404" x="3784600" y="5378450"/>
          <p14:tracePt t="52418" x="3790950" y="5365750"/>
          <p14:tracePt t="52435" x="3822700" y="5314950"/>
          <p14:tracePt t="52436" x="3829050" y="5295900"/>
          <p14:tracePt t="52452" x="3873500" y="5219700"/>
          <p14:tracePt t="52468" x="3879850" y="5207000"/>
          <p14:tracePt t="52485" x="3886200" y="5187950"/>
          <p14:tracePt t="52501" x="3886200" y="5162550"/>
          <p14:tracePt t="52518" x="3886200" y="5149850"/>
          <p14:tracePt t="52535" x="3886200" y="5092700"/>
          <p14:tracePt t="52551" x="3886200" y="5048250"/>
          <p14:tracePt t="52568" x="3886200" y="4984750"/>
          <p14:tracePt t="52585" x="3886200" y="4927600"/>
          <p14:tracePt t="52601" x="3886200" y="4883150"/>
          <p14:tracePt t="52618" x="3854450" y="4813300"/>
          <p14:tracePt t="52635" x="3841750" y="4775200"/>
          <p14:tracePt t="52636" x="3816350" y="4749800"/>
          <p14:tracePt t="52652" x="3803650" y="4724400"/>
          <p14:tracePt t="52668" x="3765550" y="4692650"/>
          <p14:tracePt t="52685" x="3740150" y="4667250"/>
          <p14:tracePt t="52701" x="3727450" y="4654550"/>
          <p14:tracePt t="52718" x="3714750" y="4622800"/>
          <p14:tracePt t="52735" x="3695700" y="4610100"/>
          <p14:tracePt t="52751" x="3695700" y="4603750"/>
          <p14:tracePt t="52768" x="3689350" y="4597400"/>
          <p14:tracePt t="52785" x="3689350" y="4591050"/>
          <p14:tracePt t="52802" x="3683000" y="4584700"/>
          <p14:tracePt t="52820" x="3676650" y="4584700"/>
          <p14:tracePt t="52965" x="3670300" y="4584700"/>
          <p14:tracePt t="53012" x="3651250" y="4584700"/>
          <p14:tracePt t="53076" x="3644900" y="4591050"/>
          <p14:tracePt t="53172" x="3638550" y="4597400"/>
          <p14:tracePt t="53188" x="3632200" y="4603750"/>
          <p14:tracePt t="53212" x="3619500" y="4616450"/>
          <p14:tracePt t="53260" x="3613150" y="4622800"/>
          <p14:tracePt t="53276" x="3606800" y="4629150"/>
          <p14:tracePt t="53285" x="3600450" y="4654550"/>
          <p14:tracePt t="53302" x="3581400" y="4660900"/>
          <p14:tracePt t="53318" x="3543300" y="4699000"/>
          <p14:tracePt t="53335" x="3492500" y="4762500"/>
          <p14:tracePt t="53352" x="3448050" y="4806950"/>
          <p14:tracePt t="53368" x="3397250" y="4857750"/>
          <p14:tracePt t="53385" x="3346450" y="4902200"/>
          <p14:tracePt t="53402" x="3314700" y="4940300"/>
          <p14:tracePt t="53418" x="3295650" y="4946650"/>
          <p14:tracePt t="53435" x="3289300" y="4959350"/>
          <p14:tracePt t="53452" x="3276600" y="4965700"/>
          <p14:tracePt t="53468" x="3257550" y="4972050"/>
          <p14:tracePt t="53508" x="3251200" y="4978400"/>
          <p14:tracePt t="53620" x="3244850" y="4978400"/>
          <p14:tracePt t="53628" x="3244850" y="4953000"/>
          <p14:tracePt t="53636" x="3219450" y="4895850"/>
          <p14:tracePt t="53652" x="3219450" y="4756150"/>
          <p14:tracePt t="53668" x="3194050" y="4578350"/>
          <p14:tracePt t="53685" x="3181350" y="4432300"/>
          <p14:tracePt t="53702" x="3181350" y="4260850"/>
          <p14:tracePt t="53718" x="3181350" y="4083050"/>
          <p14:tracePt t="53735" x="3181350" y="3892550"/>
          <p14:tracePt t="53752" x="3181350" y="3702050"/>
          <p14:tracePt t="53768" x="3181350" y="3511550"/>
          <p14:tracePt t="53785" x="3194050" y="3352800"/>
          <p14:tracePt t="53802" x="3225800" y="3200400"/>
          <p14:tracePt t="53818" x="3244850" y="3143250"/>
          <p14:tracePt t="53835" x="3276600" y="3086100"/>
          <p14:tracePt t="53852" x="3308350" y="3028950"/>
          <p14:tracePt t="53868" x="3340100" y="2997200"/>
          <p14:tracePt t="53885" x="3359150" y="2971800"/>
          <p14:tracePt t="53902" x="3384550" y="2952750"/>
          <p14:tracePt t="53918" x="3422650" y="2940050"/>
          <p14:tracePt t="53935" x="3441700" y="2921000"/>
          <p14:tracePt t="53952" x="3536950" y="2908300"/>
          <p14:tracePt t="53968" x="3657600" y="2901950"/>
          <p14:tracePt t="53985" x="3841750" y="2863850"/>
          <p14:tracePt t="54002" x="3987800" y="2851150"/>
          <p14:tracePt t="54018" x="4146550" y="2813050"/>
          <p14:tracePt t="54035" x="4260850" y="2800350"/>
          <p14:tracePt t="54052" x="4419600" y="2800350"/>
          <p14:tracePt t="54068" x="4514850" y="2787650"/>
          <p14:tracePt t="54085" x="4597400" y="2787650"/>
          <p14:tracePt t="54102" x="4673600" y="2787650"/>
          <p14:tracePt t="54118" x="4737100" y="2787650"/>
          <p14:tracePt t="54135" x="4819650" y="2787650"/>
          <p14:tracePt t="54152" x="4870450" y="2787650"/>
          <p14:tracePt t="54168" x="4984750" y="2819400"/>
          <p14:tracePt t="54185" x="5099050" y="2844800"/>
          <p14:tracePt t="54202" x="5213350" y="2863850"/>
          <p14:tracePt t="54218" x="5327650" y="2901950"/>
          <p14:tracePt t="54235" x="5416550" y="2946400"/>
          <p14:tracePt t="54236" x="5441950" y="2959100"/>
          <p14:tracePt t="54252" x="5511800" y="2997200"/>
          <p14:tracePt t="54268" x="5588000" y="3060700"/>
          <p14:tracePt t="54285" x="5638800" y="3117850"/>
          <p14:tracePt t="54302" x="5689600" y="3194050"/>
          <p14:tracePt t="54318" x="5765800" y="3327400"/>
          <p14:tracePt t="54335" x="5822950" y="3435350"/>
          <p14:tracePt t="54352" x="5924550" y="3575050"/>
          <p14:tracePt t="54369" x="6000750" y="3708400"/>
          <p14:tracePt t="54385" x="6045200" y="3784600"/>
          <p14:tracePt t="54402" x="6057900" y="3816350"/>
          <p14:tracePt t="54419" x="6076950" y="3841750"/>
          <p14:tracePt t="54435" x="6083300" y="3848100"/>
          <p14:tracePt t="54556" x="6083300" y="3822700"/>
          <p14:tracePt t="54564" x="6064250" y="3765550"/>
          <p14:tracePt t="54572" x="6057900" y="3689350"/>
          <p14:tracePt t="54585" x="6026150" y="3600450"/>
          <p14:tracePt t="54602" x="5994400" y="3454400"/>
          <p14:tracePt t="54619" x="5943600" y="3314700"/>
          <p14:tracePt t="54635" x="5892800" y="3155950"/>
          <p14:tracePt t="54652" x="5835650" y="3028950"/>
          <p14:tracePt t="54669" x="5791200" y="2946400"/>
          <p14:tracePt t="54685" x="5765800" y="2882900"/>
          <p14:tracePt t="54702" x="5727700" y="2838450"/>
          <p14:tracePt t="54719" x="5689600" y="2781300"/>
          <p14:tracePt t="54735" x="5657850" y="2749550"/>
          <p14:tracePt t="54752" x="5632450" y="2724150"/>
          <p14:tracePt t="54769" x="5607050" y="2698750"/>
          <p14:tracePt t="54785" x="5581650" y="2692400"/>
          <p14:tracePt t="54802" x="5556250" y="2667000"/>
          <p14:tracePt t="54819" x="5524500" y="2654300"/>
          <p14:tracePt t="54835" x="5492750" y="2647950"/>
          <p14:tracePt t="54852" x="5410200" y="2647950"/>
          <p14:tracePt t="54869" x="5353050" y="2647950"/>
          <p14:tracePt t="54885" x="5283200" y="2647950"/>
          <p14:tracePt t="54902" x="5143500" y="2679700"/>
          <p14:tracePt t="54919" x="4940300" y="2755900"/>
          <p14:tracePt t="54935" x="4705350" y="2844800"/>
          <p14:tracePt t="54952" x="4552950" y="2921000"/>
          <p14:tracePt t="54969" x="4400550" y="2997200"/>
          <p14:tracePt t="54985" x="4254500" y="3098800"/>
          <p14:tracePt t="55002" x="4133850" y="3200400"/>
          <p14:tracePt t="55019" x="4044950" y="3276600"/>
          <p14:tracePt t="55035" x="4006850" y="3321050"/>
          <p14:tracePt t="55052" x="3956050" y="3422650"/>
          <p14:tracePt t="55069" x="3930650" y="3473450"/>
          <p14:tracePt t="55085" x="3930650" y="3536950"/>
          <p14:tracePt t="55102" x="3949700" y="3594100"/>
          <p14:tracePt t="55119" x="4044950" y="3651250"/>
          <p14:tracePt t="55135" x="4235450" y="3740150"/>
          <p14:tracePt t="55152" x="4489450" y="3854450"/>
          <p14:tracePt t="55169" x="4737100" y="3937000"/>
          <p14:tracePt t="55185" x="4921250" y="4019550"/>
          <p14:tracePt t="55202" x="5041900" y="4076700"/>
          <p14:tracePt t="55219" x="5099050" y="4089400"/>
          <p14:tracePt t="55235" x="5118100" y="4102100"/>
          <p14:tracePt t="55268" x="5124450" y="4102100"/>
          <p14:tracePt t="55300" x="5130800" y="4102100"/>
          <p14:tracePt t="55332" x="5130800" y="4095750"/>
          <p14:tracePt t="55340" x="5130800" y="4076700"/>
          <p14:tracePt t="55352" x="5130800" y="4064000"/>
          <p14:tracePt t="55369" x="5130800" y="4032250"/>
          <p14:tracePt t="55385" x="5130800" y="3975100"/>
          <p14:tracePt t="55402" x="5111750" y="3879850"/>
          <p14:tracePt t="55419" x="5086350" y="3810000"/>
          <p14:tracePt t="55435" x="5035550" y="3708400"/>
          <p14:tracePt t="55452" x="4978400" y="3594100"/>
          <p14:tracePt t="55469" x="4921250" y="3492500"/>
          <p14:tracePt t="55485" x="4864100" y="3403600"/>
          <p14:tracePt t="55502" x="4806950" y="3295650"/>
          <p14:tracePt t="55519" x="4775200" y="3225800"/>
          <p14:tracePt t="55535" x="4718050" y="3124200"/>
          <p14:tracePt t="55552" x="4667250" y="2990850"/>
          <p14:tracePt t="55569" x="4635500" y="2857500"/>
          <p14:tracePt t="55585" x="4622800" y="2749550"/>
          <p14:tracePt t="55602" x="4622800" y="2692400"/>
          <p14:tracePt t="55619" x="4622800" y="2647950"/>
          <p14:tracePt t="55635" x="4622800" y="2628900"/>
          <p14:tracePt t="55652" x="4654550" y="2584450"/>
          <p14:tracePt t="55669" x="4737100" y="2565400"/>
          <p14:tracePt t="55685" x="4895850" y="2552700"/>
          <p14:tracePt t="55702" x="5003800" y="2552700"/>
          <p14:tracePt t="55719" x="5073650" y="2552700"/>
          <p14:tracePt t="55735" x="5143500" y="2578100"/>
          <p14:tracePt t="55752" x="5226050" y="2628900"/>
          <p14:tracePt t="55769" x="5276850" y="2692400"/>
          <p14:tracePt t="55785" x="5334000" y="2774950"/>
          <p14:tracePt t="55802" x="5359400" y="2832100"/>
          <p14:tracePt t="55819" x="5397500" y="2921000"/>
          <p14:tracePt t="55836" x="5422900" y="2990850"/>
          <p14:tracePt t="55852" x="5473700" y="3105150"/>
          <p14:tracePt t="55869" x="5486400" y="3155950"/>
          <p14:tracePt t="55886" x="5492750" y="3225800"/>
          <p14:tracePt t="55902" x="5492750" y="3302000"/>
          <p14:tracePt t="55919" x="5492750" y="3397250"/>
          <p14:tracePt t="55935" x="5492750" y="3517900"/>
          <p14:tracePt t="55952" x="5448300" y="3670300"/>
          <p14:tracePt t="55969" x="5372100" y="3835400"/>
          <p14:tracePt t="55986" x="5321300" y="3956050"/>
          <p14:tracePt t="56002" x="5276850" y="4070350"/>
          <p14:tracePt t="56019" x="5219700" y="4191000"/>
          <p14:tracePt t="56036" x="5200650" y="4241800"/>
          <p14:tracePt t="56052" x="5181600" y="4318000"/>
          <p14:tracePt t="56069" x="5168900" y="4330700"/>
          <p14:tracePt t="56086" x="5162550" y="4356100"/>
          <p14:tracePt t="56197" x="5156200" y="4368800"/>
          <p14:tracePt t="56357" x="5181600" y="4349750"/>
          <p14:tracePt t="56365" x="5226050" y="4330700"/>
          <p14:tracePt t="56373" x="5270500" y="4286250"/>
          <p14:tracePt t="56386" x="5302250" y="4254500"/>
          <p14:tracePt t="56402" x="5378450" y="4191000"/>
          <p14:tracePt t="56419" x="5422900" y="4140200"/>
          <p14:tracePt t="56436" x="5486400" y="4089400"/>
          <p14:tracePt t="56453" x="5530850" y="4070350"/>
          <p14:tracePt t="56469" x="5556250" y="4044950"/>
          <p14:tracePt t="56486" x="5568950" y="4044950"/>
          <p14:tracePt t="56502" x="5575300" y="4038600"/>
          <p14:tracePt t="56519" x="5594350" y="4038600"/>
          <p14:tracePt t="56536" x="5607050" y="4038600"/>
          <p14:tracePt t="56552" x="5613400" y="4038600"/>
          <p14:tracePt t="56569" x="5632450" y="4038600"/>
          <p14:tracePt t="56589" x="5638800" y="4038600"/>
          <p14:tracePt t="56605" x="5645150" y="4038600"/>
          <p14:tracePt t="56629" x="5651500" y="4038600"/>
          <p14:tracePt t="56653" x="5670550" y="4038600"/>
          <p14:tracePt t="56685" x="5676900" y="4038600"/>
          <p14:tracePt t="56693" x="5683250" y="4038600"/>
          <p14:tracePt t="56702" x="5689600" y="4038600"/>
          <p14:tracePt t="56719" x="5715000" y="4032250"/>
          <p14:tracePt t="56736" x="5746750" y="4013200"/>
          <p14:tracePt t="56752" x="5772150" y="4006850"/>
          <p14:tracePt t="56769" x="5803900" y="3994150"/>
          <p14:tracePt t="56786" x="5829300" y="3994150"/>
          <p14:tracePt t="56802" x="5854700" y="3975100"/>
          <p14:tracePt t="57038" x="5861050" y="3975100"/>
          <p14:tracePt t="57053" x="5848350" y="3981450"/>
          <p14:tracePt t="57061" x="5842000" y="3981450"/>
          <p14:tracePt t="57069" x="5829300" y="3994150"/>
          <p14:tracePt t="57086" x="5759450" y="4013200"/>
          <p14:tracePt t="57102" x="5689600" y="4019550"/>
          <p14:tracePt t="57119" x="5645150" y="4038600"/>
          <p14:tracePt t="57136" x="5594350" y="4057650"/>
          <p14:tracePt t="57152" x="5575300" y="4064000"/>
          <p14:tracePt t="57169" x="5537200" y="4076700"/>
          <p14:tracePt t="57186" x="5518150" y="4083050"/>
          <p14:tracePt t="57202" x="5505450" y="4083050"/>
          <p14:tracePt t="57219" x="5467350" y="4089400"/>
          <p14:tracePt t="57236" x="5441950" y="4108450"/>
          <p14:tracePt t="57253" x="5410200" y="4108450"/>
          <p14:tracePt t="57269" x="5384800" y="4114800"/>
          <p14:tracePt t="57286" x="5359400" y="4121150"/>
          <p14:tracePt t="57303" x="5346700" y="4121150"/>
          <p14:tracePt t="57319" x="5308600" y="4140200"/>
          <p14:tracePt t="57336" x="5289550" y="4152900"/>
          <p14:tracePt t="57353" x="5283200" y="4152900"/>
          <p14:tracePt t="57369" x="5270500" y="4152900"/>
          <p14:tracePt t="57386" x="5257800" y="4159250"/>
          <p14:tracePt t="57405" x="5245100" y="4159250"/>
          <p14:tracePt t="57501" x="5270500" y="4133850"/>
          <p14:tracePt t="57509" x="5334000" y="4083050"/>
          <p14:tracePt t="57519" x="5410200" y="4044950"/>
          <p14:tracePt t="57536" x="5626100" y="3937000"/>
          <p14:tracePt t="57553" x="5880100" y="3854450"/>
          <p14:tracePt t="57569" x="6013450" y="3803650"/>
          <p14:tracePt t="57586" x="6076950" y="3790950"/>
          <p14:tracePt t="57603" x="6102350" y="3790950"/>
          <p14:tracePt t="57621" x="6121400" y="3803650"/>
          <p14:tracePt t="57765" x="6115050" y="3810000"/>
          <p14:tracePt t="57773" x="6108700" y="3816350"/>
          <p14:tracePt t="57789" x="6102350" y="3835400"/>
          <p14:tracePt t="57797" x="6096000" y="3841750"/>
          <p14:tracePt t="57805" x="6076950" y="3848100"/>
          <p14:tracePt t="57819" x="6070600" y="3854450"/>
          <p14:tracePt t="57836" x="6013450" y="3892550"/>
          <p14:tracePt t="57853" x="5949950" y="3943350"/>
          <p14:tracePt t="57869" x="5924550" y="3956050"/>
          <p14:tracePt t="57886" x="5848350" y="4000500"/>
          <p14:tracePt t="57903" x="5784850" y="4025900"/>
          <p14:tracePt t="57919" x="5702300" y="4057650"/>
          <p14:tracePt t="57936" x="5619750" y="4102100"/>
          <p14:tracePt t="57953" x="5549900" y="4127500"/>
          <p14:tracePt t="57969" x="5467350" y="4152900"/>
          <p14:tracePt t="57986" x="5372100" y="4159250"/>
          <p14:tracePt t="58003" x="5276850" y="4184650"/>
          <p14:tracePt t="58019" x="5207000" y="4197350"/>
          <p14:tracePt t="58036" x="5130800" y="4203700"/>
          <p14:tracePt t="58037" x="5111750" y="4203700"/>
          <p14:tracePt t="58053" x="5080000" y="4203700"/>
          <p14:tracePt t="58069" x="5035550" y="4210050"/>
          <p14:tracePt t="58086" x="5003800" y="4210050"/>
          <p14:tracePt t="58103" x="4991100" y="4210050"/>
          <p14:tracePt t="58119" x="4972050" y="4210050"/>
          <p14:tracePt t="58136" x="4965700" y="4210050"/>
          <p14:tracePt t="58153" x="4959350" y="4210050"/>
          <p14:tracePt t="58293" x="5003800" y="4210050"/>
          <p14:tracePt t="58301" x="5022850" y="4191000"/>
          <p14:tracePt t="58309" x="5054600" y="4184650"/>
          <p14:tracePt t="58319" x="5073650" y="4171950"/>
          <p14:tracePt t="58336" x="5105400" y="4165600"/>
          <p14:tracePt t="58353" x="5130800" y="4165600"/>
          <p14:tracePt t="58421" x="5137150" y="4165600"/>
          <p14:tracePt t="58429" x="5143500" y="4165600"/>
          <p14:tracePt t="58445" x="5143500" y="4171950"/>
          <p14:tracePt t="58453" x="5137150" y="4191000"/>
          <p14:tracePt t="58469" x="5092700" y="4216400"/>
          <p14:tracePt t="58486" x="5054600" y="4241800"/>
          <p14:tracePt t="58503" x="4997450" y="4248150"/>
          <p14:tracePt t="58519" x="4946650" y="4292600"/>
          <p14:tracePt t="58536" x="4908550" y="4298950"/>
          <p14:tracePt t="58553" x="4889500" y="4305300"/>
          <p14:tracePt t="58569" x="4876800" y="4311650"/>
          <p14:tracePt t="58586" x="4870450" y="4318000"/>
          <p14:tracePt t="58603" x="4864100" y="4330700"/>
          <p14:tracePt t="58653" x="4864100" y="4343400"/>
          <p14:tracePt t="58661" x="4864100" y="4349750"/>
          <p14:tracePt t="58669" x="4864100" y="4368800"/>
          <p14:tracePt t="58686" x="4864100" y="4394200"/>
          <p14:tracePt t="58703" x="4864100" y="4432300"/>
          <p14:tracePt t="58719" x="4864100" y="4470400"/>
          <p14:tracePt t="58736" x="4864100" y="4489450"/>
          <p14:tracePt t="58753" x="4864100" y="4521200"/>
          <p14:tracePt t="58770" x="4851400" y="4533900"/>
          <p14:tracePt t="58786" x="4838700" y="4546600"/>
          <p14:tracePt t="58803" x="4838700" y="4565650"/>
          <p14:tracePt t="58820" x="4819650" y="4578350"/>
          <p14:tracePt t="58836" x="4813300" y="4591050"/>
          <p14:tracePt t="58853" x="4794250" y="4610100"/>
          <p14:tracePt t="58870" x="4749800" y="4622800"/>
          <p14:tracePt t="58886" x="4724400" y="4641850"/>
          <p14:tracePt t="58903" x="4699000" y="4660900"/>
          <p14:tracePt t="58920" x="4679950" y="4660900"/>
          <p14:tracePt t="58936" x="4654550" y="4673600"/>
          <p14:tracePt t="58953" x="4641850" y="4686300"/>
          <p14:tracePt t="58970" x="4616450" y="4692650"/>
          <p14:tracePt t="58989" x="4591050" y="4692650"/>
          <p14:tracePt t="59003" x="4584700" y="4692650"/>
          <p14:tracePt t="59020" x="4552950" y="4699000"/>
          <p14:tracePt t="59036" x="4533900" y="4699000"/>
          <p14:tracePt t="59037" x="4521200" y="4699000"/>
          <p14:tracePt t="59053" x="4502150" y="4699000"/>
          <p14:tracePt t="59070" x="4483100" y="4699000"/>
          <p14:tracePt t="59093" x="4476750" y="4699000"/>
          <p14:tracePt t="59103" x="4476750" y="4692650"/>
          <p14:tracePt t="59120" x="4476750" y="4635500"/>
          <p14:tracePt t="59136" x="4572000" y="4546600"/>
          <p14:tracePt t="59153" x="4711700" y="4425950"/>
          <p14:tracePt t="59170" x="4787900" y="4387850"/>
          <p14:tracePt t="59186" x="4800600" y="4375150"/>
          <p14:tracePt t="59203" x="4819650" y="4375150"/>
          <p14:tracePt t="59229" x="4826000" y="4375150"/>
          <p14:tracePt t="59277" x="4832350" y="4381500"/>
          <p14:tracePt t="59293" x="4832350" y="4387850"/>
          <p14:tracePt t="59309" x="4832350" y="4394200"/>
          <p14:tracePt t="59320" x="4832350" y="4400550"/>
          <p14:tracePt t="59336" x="4826000" y="4406900"/>
          <p14:tracePt t="59353" x="4806950" y="4425950"/>
          <p14:tracePt t="59370" x="4800600" y="4438650"/>
          <p14:tracePt t="59386" x="4794250" y="4445000"/>
          <p14:tracePt t="59403" x="4794250" y="4457700"/>
          <p14:tracePt t="59420" x="4775200" y="4476750"/>
          <p14:tracePt t="59509" x="4781550" y="4483100"/>
          <p14:tracePt t="59533" x="4787900" y="4483100"/>
          <p14:tracePt t="59549" x="4800600" y="4483100"/>
          <p14:tracePt t="59557" x="4819650" y="4483100"/>
          <p14:tracePt t="59570" x="4826000" y="4476750"/>
          <p14:tracePt t="59586" x="4845050" y="4451350"/>
          <p14:tracePt t="59603" x="4857750" y="4438650"/>
          <p14:tracePt t="59620" x="4864100" y="4419600"/>
          <p14:tracePt t="59636" x="4864100" y="4413250"/>
          <p14:tracePt t="59653" x="4876800" y="4394200"/>
          <p14:tracePt t="59709" x="4876800" y="4387850"/>
          <p14:tracePt t="59757" x="4876800" y="4381500"/>
          <p14:tracePt t="59773" x="4876800" y="4375150"/>
          <p14:tracePt t="59781" x="4876800" y="4362450"/>
          <p14:tracePt t="59789" x="4876800" y="4349750"/>
          <p14:tracePt t="59805" x="4876800" y="4343400"/>
          <p14:tracePt t="59821" x="4876800" y="4337050"/>
          <p14:tracePt t="59837" x="4876800" y="4324350"/>
          <p14:tracePt t="59853" x="4876800" y="4311650"/>
          <p14:tracePt t="59870" x="4876800" y="4305300"/>
          <p14:tracePt t="59886" x="4876800" y="4273550"/>
          <p14:tracePt t="59903" x="4876800" y="4229100"/>
          <p14:tracePt t="59920" x="4876800" y="4197350"/>
          <p14:tracePt t="59936" x="4876800" y="4152900"/>
          <p14:tracePt t="59953" x="4876800" y="4108450"/>
          <p14:tracePt t="59970" x="4876800" y="4083050"/>
          <p14:tracePt t="59986" x="4876800" y="4051300"/>
          <p14:tracePt t="60003" x="4876800" y="4013200"/>
          <p14:tracePt t="60020" x="4876800" y="3975100"/>
          <p14:tracePt t="60036" x="4870450" y="3930650"/>
          <p14:tracePt t="60053" x="4870450" y="3886200"/>
          <p14:tracePt t="60070" x="4851400" y="3848100"/>
          <p14:tracePt t="60086" x="4845050" y="3835400"/>
          <p14:tracePt t="60103" x="4845050" y="3810000"/>
          <p14:tracePt t="60120" x="4838700" y="3803650"/>
          <p14:tracePt t="60136" x="4826000" y="3784600"/>
          <p14:tracePt t="60165" x="4819650" y="3784600"/>
          <p14:tracePt t="60189" x="4813300" y="3778250"/>
          <p14:tracePt t="60197" x="4806950" y="3771900"/>
          <p14:tracePt t="60230" x="4800600" y="3765550"/>
          <p14:tracePt t="60374" x="4806950" y="3765550"/>
          <p14:tracePt t="60382" x="4813300" y="3771900"/>
          <p14:tracePt t="60390" x="4819650" y="3778250"/>
          <p14:tracePt t="60403" x="4832350" y="3797300"/>
          <p14:tracePt t="60420" x="4870450" y="3854450"/>
          <p14:tracePt t="60437" x="4921250" y="3924300"/>
          <p14:tracePt t="60453" x="5010150" y="4044950"/>
          <p14:tracePt t="60470" x="5073650" y="4133850"/>
          <p14:tracePt t="60487" x="5143500" y="4241800"/>
          <p14:tracePt t="60503" x="5187950" y="4311650"/>
          <p14:tracePt t="60520" x="5207000" y="4381500"/>
          <p14:tracePt t="60537" x="5226050" y="4432300"/>
          <p14:tracePt t="60553" x="5226050" y="4451350"/>
          <p14:tracePt t="60570" x="5226050" y="4495800"/>
          <p14:tracePt t="60587" x="5226050" y="4527550"/>
          <p14:tracePt t="60603" x="5226050" y="4565650"/>
          <p14:tracePt t="60620" x="5226050" y="4610100"/>
          <p14:tracePt t="60637" x="5219700" y="4622800"/>
          <p14:tracePt t="60654" x="5181600" y="4686300"/>
          <p14:tracePt t="60670" x="5156200" y="4711700"/>
          <p14:tracePt t="60687" x="5130800" y="4730750"/>
          <p14:tracePt t="60703" x="5105400" y="4762500"/>
          <p14:tracePt t="60720" x="5054600" y="4787900"/>
          <p14:tracePt t="60737" x="4997450" y="4813300"/>
          <p14:tracePt t="60753" x="4946650" y="4832350"/>
          <p14:tracePt t="60770" x="4870450" y="4845050"/>
          <p14:tracePt t="60787" x="4800600" y="4851400"/>
          <p14:tracePt t="60803" x="4724400" y="4876800"/>
          <p14:tracePt t="60820" x="4654550" y="4883150"/>
          <p14:tracePt t="60837" x="4565650" y="4895850"/>
          <p14:tracePt t="60853" x="4451350" y="4902200"/>
          <p14:tracePt t="60870" x="4387850" y="4921250"/>
          <p14:tracePt t="60887" x="4330700" y="4933950"/>
          <p14:tracePt t="60903" x="4286250" y="4933950"/>
          <p14:tracePt t="60920" x="4241800" y="4933950"/>
          <p14:tracePt t="60937" x="4197350" y="4933950"/>
          <p14:tracePt t="60953" x="4152900" y="4933950"/>
          <p14:tracePt t="60970" x="4108450" y="4933950"/>
          <p14:tracePt t="60987" x="4051300" y="4933950"/>
          <p14:tracePt t="61003" x="4006850" y="4933950"/>
          <p14:tracePt t="61020" x="3962400" y="4933950"/>
          <p14:tracePt t="61037" x="3937000" y="4921250"/>
          <p14:tracePt t="61053" x="3911600" y="4921250"/>
          <p14:tracePt t="61070" x="3898900" y="4914900"/>
          <p14:tracePt t="61087" x="3892550" y="4914900"/>
          <p14:tracePt t="61103" x="3886200" y="4908550"/>
          <p14:tracePt t="61238" x="3917950" y="4908550"/>
          <p14:tracePt t="61246" x="3968750" y="4908550"/>
          <p14:tracePt t="61254" x="4038600" y="4908550"/>
          <p14:tracePt t="61270" x="4146550" y="4908550"/>
          <p14:tracePt t="61287" x="4273550" y="4908550"/>
          <p14:tracePt t="61303" x="4362450" y="4908550"/>
          <p14:tracePt t="61320" x="4457700" y="4908550"/>
          <p14:tracePt t="61337" x="4502150" y="4908550"/>
          <p14:tracePt t="61353" x="4527550" y="4908550"/>
          <p14:tracePt t="61370" x="4546600" y="4908550"/>
          <p14:tracePt t="61387" x="4565650" y="4908550"/>
          <p14:tracePt t="61403" x="4584700" y="4908550"/>
          <p14:tracePt t="61420" x="4591050" y="4908550"/>
          <p14:tracePt t="61437" x="4610100" y="4889500"/>
          <p14:tracePt t="61454" x="4660900" y="4883150"/>
          <p14:tracePt t="61470" x="4679950" y="4883150"/>
          <p14:tracePt t="61487" x="4718050" y="4870450"/>
          <p14:tracePt t="61503" x="4724400" y="4870450"/>
          <p14:tracePt t="61542" x="4743450" y="4864100"/>
          <p14:tracePt t="61614" x="4718050" y="4864100"/>
          <p14:tracePt t="61622" x="4711700" y="4864100"/>
          <p14:tracePt t="61637" x="4699000" y="4864100"/>
          <p14:tracePt t="61654" x="4597400" y="4902200"/>
          <p14:tracePt t="61670" x="4527550" y="4908550"/>
          <p14:tracePt t="61687" x="4432300" y="4946650"/>
          <p14:tracePt t="61704" x="4349750" y="4965700"/>
          <p14:tracePt t="61720" x="4241800" y="4972050"/>
          <p14:tracePt t="61737" x="4133850" y="4972050"/>
          <p14:tracePt t="61753" x="4038600" y="4972050"/>
          <p14:tracePt t="61770" x="3949700" y="4972050"/>
          <p14:tracePt t="61787" x="3867150" y="4972050"/>
          <p14:tracePt t="61804" x="3784600" y="4927600"/>
          <p14:tracePt t="61820" x="3727450" y="4889500"/>
          <p14:tracePt t="61837" x="3676650" y="4851400"/>
          <p14:tracePt t="61854" x="3651250" y="4787900"/>
          <p14:tracePt t="61870" x="3632200" y="4749800"/>
          <p14:tracePt t="61887" x="3613150" y="4692650"/>
          <p14:tracePt t="61904" x="3594100" y="4629150"/>
          <p14:tracePt t="61920" x="3581400" y="4572000"/>
          <p14:tracePt t="61937" x="3575050" y="4527550"/>
          <p14:tracePt t="61954" x="3562350" y="4489450"/>
          <p14:tracePt t="61970" x="3549650" y="4464050"/>
          <p14:tracePt t="61987" x="3549650" y="4438650"/>
          <p14:tracePt t="62004" x="3536950" y="4432300"/>
          <p14:tracePt t="62020" x="3536950" y="4413250"/>
          <p14:tracePt t="62037" x="3536950" y="4400550"/>
          <p14:tracePt t="62054" x="3536950" y="4387850"/>
          <p14:tracePt t="62070" x="3536950" y="4375150"/>
          <p14:tracePt t="62087" x="3536950" y="4356100"/>
          <p14:tracePt t="62110" x="3536950" y="4349750"/>
          <p14:tracePt t="62222" x="3543300" y="4343400"/>
          <p14:tracePt t="62230" x="3543300" y="4337050"/>
          <p14:tracePt t="62238" x="3549650" y="4330700"/>
          <p14:tracePt t="62254" x="3556000" y="4318000"/>
          <p14:tracePt t="62270" x="3581400" y="4298950"/>
          <p14:tracePt t="62287" x="3594100" y="4279900"/>
          <p14:tracePt t="62304" x="3600450" y="4273550"/>
          <p14:tracePt t="62320" x="3619500" y="4248150"/>
          <p14:tracePt t="62337" x="3625850" y="4241800"/>
          <p14:tracePt t="62354" x="3632200" y="4216400"/>
          <p14:tracePt t="62371" x="3651250" y="4197350"/>
          <p14:tracePt t="62387" x="3663950" y="4178300"/>
          <p14:tracePt t="62404" x="3670300" y="4165600"/>
          <p14:tracePt t="62420" x="3695700" y="4140200"/>
          <p14:tracePt t="62437" x="3714750" y="4121150"/>
          <p14:tracePt t="62438" x="3740150" y="4114800"/>
          <p14:tracePt t="62454" x="3803650" y="4102100"/>
          <p14:tracePt t="62470" x="3975100" y="4076700"/>
          <p14:tracePt t="62487" x="4203700" y="4076700"/>
          <p14:tracePt t="62504" x="4343400" y="4076700"/>
          <p14:tracePt t="62520" x="4400550" y="4083050"/>
          <p14:tracePt t="62537" x="4413250" y="4089400"/>
          <p14:tracePt t="62574" x="4413250" y="4102100"/>
          <p14:tracePt t="62590" x="4413250" y="4121150"/>
          <p14:tracePt t="62598" x="4413250" y="4127500"/>
          <p14:tracePt t="62606" x="4413250" y="4165600"/>
          <p14:tracePt t="62620" x="4406900" y="4178300"/>
          <p14:tracePt t="62637" x="4375150" y="4248150"/>
          <p14:tracePt t="62654" x="4337050" y="4356100"/>
          <p14:tracePt t="62670" x="4324350" y="4406900"/>
          <p14:tracePt t="62687" x="4324350" y="4451350"/>
          <p14:tracePt t="62704" x="4324350" y="4495800"/>
          <p14:tracePt t="62720" x="4324350" y="4540250"/>
          <p14:tracePt t="62737" x="4324350" y="4584700"/>
          <p14:tracePt t="62754" x="4324350" y="4616450"/>
          <p14:tracePt t="62770" x="4324350" y="4648200"/>
          <p14:tracePt t="62787" x="4324350" y="4654550"/>
          <p14:tracePt t="62804" x="4324350" y="4667250"/>
          <p14:tracePt t="62820" x="4337050" y="4679950"/>
          <p14:tracePt t="62837" x="4349750" y="4686300"/>
          <p14:tracePt t="62854" x="4362450" y="4699000"/>
          <p14:tracePt t="62871" x="4406900" y="4699000"/>
          <p14:tracePt t="62887" x="4451350" y="4699000"/>
          <p14:tracePt t="62904" x="4508500" y="4699000"/>
          <p14:tracePt t="62921" x="4578350" y="4699000"/>
          <p14:tracePt t="62937" x="4667250" y="4699000"/>
          <p14:tracePt t="62954" x="4781550" y="4673600"/>
          <p14:tracePt t="62970" x="4838700" y="4648200"/>
          <p14:tracePt t="62987" x="4908550" y="4616450"/>
          <p14:tracePt t="63004" x="4946650" y="4591050"/>
          <p14:tracePt t="63020" x="4978400" y="4572000"/>
          <p14:tracePt t="63037" x="5003800" y="4546600"/>
          <p14:tracePt t="63054" x="5048250" y="4502150"/>
          <p14:tracePt t="63070" x="5073650" y="4464050"/>
          <p14:tracePt t="63087" x="5105400" y="4419600"/>
          <p14:tracePt t="63104" x="5124450" y="4362450"/>
          <p14:tracePt t="63121" x="5149850" y="4305300"/>
          <p14:tracePt t="63137" x="5162550" y="4222750"/>
          <p14:tracePt t="63154" x="5175250" y="4159250"/>
          <p14:tracePt t="63171" x="5175250" y="4114800"/>
          <p14:tracePt t="63187" x="5175250" y="4070350"/>
          <p14:tracePt t="63204" x="5175250" y="4044950"/>
          <p14:tracePt t="63220" x="5175250" y="4025900"/>
          <p14:tracePt t="63237" x="5175250" y="4006850"/>
          <p14:tracePt t="63238" x="5168900" y="3987800"/>
          <p14:tracePt t="63254" x="5149850" y="3949700"/>
          <p14:tracePt t="63271" x="5137150" y="3917950"/>
          <p14:tracePt t="63287" x="5092700" y="3854450"/>
          <p14:tracePt t="63304" x="5054600" y="3771900"/>
          <p14:tracePt t="63321" x="5022850" y="3714750"/>
          <p14:tracePt t="63337" x="4984750" y="3663950"/>
          <p14:tracePt t="63354" x="4959350" y="3632200"/>
          <p14:tracePt t="63371" x="4940300" y="3613150"/>
          <p14:tracePt t="63387" x="4933950" y="3606800"/>
          <p14:tracePt t="63404" x="4921250" y="3594100"/>
          <p14:tracePt t="63421" x="4908550" y="3581400"/>
          <p14:tracePt t="63574" x="4921250" y="3568700"/>
          <p14:tracePt t="63590" x="4953000" y="3556000"/>
          <p14:tracePt t="63598" x="4959350" y="3556000"/>
          <p14:tracePt t="63606" x="4984750" y="3530600"/>
          <p14:tracePt t="63621" x="4991100" y="3530600"/>
          <p14:tracePt t="63637" x="4997450" y="3530600"/>
          <p14:tracePt t="63654" x="5016500" y="3530600"/>
          <p14:tracePt t="63671" x="5029200" y="3530600"/>
          <p14:tracePt t="63687" x="5048250" y="3530600"/>
          <p14:tracePt t="63704" x="5054600" y="3530600"/>
          <p14:tracePt t="63721" x="5060950" y="3530600"/>
          <p14:tracePt t="63742" x="5060950" y="3543300"/>
          <p14:tracePt t="63758" x="5060950" y="3549650"/>
          <p14:tracePt t="63771" x="5060950" y="3556000"/>
          <p14:tracePt t="63787" x="5054600" y="3568700"/>
          <p14:tracePt t="63804" x="5041900" y="3575050"/>
          <p14:tracePt t="64070" x="5041900" y="3568700"/>
          <p14:tracePt t="64086" x="5041900" y="3562350"/>
          <p14:tracePt t="64094" x="5041900" y="3543300"/>
          <p14:tracePt t="64110" x="5048250" y="3530600"/>
          <p14:tracePt t="64126" x="5054600" y="3517900"/>
          <p14:tracePt t="64137" x="5060950" y="3505200"/>
          <p14:tracePt t="64154" x="5080000" y="3486150"/>
          <p14:tracePt t="64171" x="5099050" y="3448050"/>
          <p14:tracePt t="64187" x="5099050" y="3441700"/>
          <p14:tracePt t="64204" x="5099050" y="3435350"/>
          <p14:tracePt t="64407" x="5105400" y="3429000"/>
          <p14:tracePt t="64575" x="5111750" y="3429000"/>
          <p14:tracePt t="64599" x="5124450" y="3429000"/>
          <p14:tracePt t="64630" x="5124450" y="3435350"/>
          <p14:tracePt t="64655" x="5124450" y="3441700"/>
          <p14:tracePt t="64679" x="5124450" y="3448050"/>
          <p14:tracePt t="64687" x="5130800" y="3460750"/>
          <p14:tracePt t="64751" x="5130800" y="3473450"/>
          <p14:tracePt t="64767" x="5130800" y="3479800"/>
          <p14:tracePt t="64959" x="5130800" y="3486150"/>
          <p14:tracePt t="64967" x="5130800" y="3498850"/>
          <p14:tracePt t="64975" x="5130800" y="3511550"/>
          <p14:tracePt t="64988" x="5124450" y="3530600"/>
          <p14:tracePt t="65004" x="5111750" y="3543300"/>
          <p14:tracePt t="65021" x="5111750" y="3562350"/>
          <p14:tracePt t="65038" x="5105400" y="3568700"/>
          <p14:tracePt t="65054" x="5105400" y="3587750"/>
          <p14:tracePt t="65167" x="5099050" y="3600450"/>
          <p14:tracePt t="65183" x="5086350" y="3606800"/>
          <p14:tracePt t="65207" x="5080000" y="3613150"/>
          <p14:tracePt t="65231" x="5073650" y="3619500"/>
          <p14:tracePt t="65239" x="5073650" y="3625850"/>
          <p14:tracePt t="65255" x="5067300" y="3632200"/>
          <p14:tracePt t="65383" x="5067300" y="3644900"/>
          <p14:tracePt t="65391" x="5073650" y="3651250"/>
          <p14:tracePt t="65404" x="5092700" y="3657600"/>
          <p14:tracePt t="65421" x="5137150" y="3683000"/>
          <p14:tracePt t="65438" x="5181600" y="3695700"/>
          <p14:tracePt t="65455" x="5334000" y="3746500"/>
          <p14:tracePt t="65471" x="5473700" y="3822700"/>
          <p14:tracePt t="65488" x="5562600" y="3879850"/>
          <p14:tracePt t="65504" x="5600700" y="3917950"/>
          <p14:tracePt t="65521" x="5626100" y="3975100"/>
          <p14:tracePt t="65538" x="5638800" y="4044950"/>
          <p14:tracePt t="65554" x="5638800" y="4089400"/>
          <p14:tracePt t="65571" x="5638800" y="4121150"/>
          <p14:tracePt t="65588" x="5638800" y="4133850"/>
          <p14:tracePt t="65604" x="5638800" y="4140200"/>
          <p14:tracePt t="65711" x="5638800" y="4159250"/>
          <p14:tracePt t="65727" x="5638800" y="4165600"/>
          <p14:tracePt t="65735" x="5638800" y="4171950"/>
          <p14:tracePt t="65783" x="5645150" y="4178300"/>
          <p14:tracePt t="65815" x="5651500" y="4178300"/>
          <p14:tracePt t="65823" x="5657850" y="4178300"/>
          <p14:tracePt t="65839" x="5670550" y="4171950"/>
          <p14:tracePt t="65855" x="5670550" y="4165600"/>
          <p14:tracePt t="65871" x="5664200" y="4146550"/>
          <p14:tracePt t="65888" x="5657850" y="4127500"/>
          <p14:tracePt t="65905" x="5632450" y="4102100"/>
          <p14:tracePt t="65921" x="5613400" y="4089400"/>
          <p14:tracePt t="65938" x="5594350" y="4070350"/>
          <p14:tracePt t="65954" x="5619750" y="4019550"/>
          <p14:tracePt t="65971" x="5626100" y="4019550"/>
          <p14:tracePt t="65988" x="5651500" y="4019550"/>
          <p14:tracePt t="66005" x="5657850" y="4019550"/>
          <p14:tracePt t="66021" x="5670550" y="4013200"/>
          <p14:tracePt t="66038" x="5689600" y="4013200"/>
          <p14:tracePt t="66055" x="5695950" y="4013200"/>
          <p14:tracePt t="66151" x="5676900" y="4013200"/>
          <p14:tracePt t="66159" x="5670550" y="4013200"/>
          <p14:tracePt t="66175" x="5657850" y="4025900"/>
          <p14:tracePt t="66188" x="5651500" y="4032250"/>
          <p14:tracePt t="66205" x="5638800" y="4038600"/>
          <p14:tracePt t="66239" x="5632450" y="4038600"/>
          <p14:tracePt t="66247" x="5626100" y="4044950"/>
          <p14:tracePt t="66271" x="5619750" y="4051300"/>
          <p14:tracePt t="66287" x="5600700" y="4064000"/>
          <p14:tracePt t="66295" x="5581650" y="4076700"/>
          <p14:tracePt t="66305" x="5575300" y="4076700"/>
          <p14:tracePt t="66321" x="5543550" y="4095750"/>
          <p14:tracePt t="66338" x="5473700" y="4127500"/>
          <p14:tracePt t="66355" x="5429250" y="4133850"/>
          <p14:tracePt t="66371" x="5346700" y="4165600"/>
          <p14:tracePt t="66388" x="5276850" y="4178300"/>
          <p14:tracePt t="66405" x="5232400" y="4184650"/>
          <p14:tracePt t="66421" x="5207000" y="4197350"/>
          <p14:tracePt t="66471" x="5200650" y="4197350"/>
          <p14:tracePt t="66487" x="5187950" y="4191000"/>
          <p14:tracePt t="66503" x="5162550" y="4184650"/>
          <p14:tracePt t="66511" x="5156200" y="4178300"/>
          <p14:tracePt t="66521" x="5143500" y="4159250"/>
          <p14:tracePt t="66538" x="5105400" y="4121150"/>
          <p14:tracePt t="66555" x="5060950" y="4076700"/>
          <p14:tracePt t="66571" x="5016500" y="3994150"/>
          <p14:tracePt t="66588" x="4997450" y="3911600"/>
          <p14:tracePt t="66605" x="4972050" y="3803650"/>
          <p14:tracePt t="66621" x="4972050" y="3695700"/>
          <p14:tracePt t="66638" x="4972050" y="3587750"/>
          <p14:tracePt t="66655" x="4972050" y="3409950"/>
          <p14:tracePt t="66671" x="4972050" y="3289300"/>
          <p14:tracePt t="66688" x="4972050" y="3162300"/>
          <p14:tracePt t="66705" x="4978400" y="3098800"/>
          <p14:tracePt t="66721" x="4997450" y="3041650"/>
          <p14:tracePt t="66738" x="4997450" y="3035300"/>
          <p14:tracePt t="66815" x="4997450" y="3060700"/>
          <p14:tracePt t="66823" x="4997450" y="3067050"/>
          <p14:tracePt t="66838" x="4997450" y="3073400"/>
          <p14:tracePt t="66856" x="5035550" y="3168650"/>
          <p14:tracePt t="66871" x="5035550" y="3194050"/>
          <p14:tracePt t="66888" x="5022850" y="3225800"/>
          <p14:tracePt t="66905" x="4953000" y="3244850"/>
          <p14:tracePt t="66921" x="4845050" y="3257550"/>
          <p14:tracePt t="66938" x="4781550" y="3257550"/>
          <p14:tracePt t="66954" x="4692650" y="3213100"/>
          <p14:tracePt t="66971" x="4578350" y="3098800"/>
          <p14:tracePt t="66988" x="4508500" y="2990850"/>
          <p14:tracePt t="67005" x="4464050" y="2889250"/>
          <p14:tracePt t="67021" x="4438650" y="2781300"/>
          <p14:tracePt t="67038" x="4400550" y="2628900"/>
          <p14:tracePt t="67039" x="4400550" y="2540000"/>
          <p14:tracePt t="67055" x="4400550" y="2457450"/>
          <p14:tracePt t="67071" x="4406900" y="2425700"/>
          <p14:tracePt t="67088" x="4413250" y="2425700"/>
          <p14:tracePt t="67105" x="4419600" y="2470150"/>
          <p14:tracePt t="67121" x="4419600" y="2565400"/>
          <p14:tracePt t="67138" x="4381500" y="2667000"/>
          <p14:tracePt t="67155" x="4318000" y="2800350"/>
          <p14:tracePt t="67171" x="4267200" y="2952750"/>
          <p14:tracePt t="67188" x="4254500" y="3092450"/>
          <p14:tracePt t="67205" x="4254500" y="3251200"/>
          <p14:tracePt t="67221" x="4305300" y="3448050"/>
          <p14:tracePt t="67238" x="4368800" y="3632200"/>
          <p14:tracePt t="67255" x="4457700" y="3810000"/>
          <p14:tracePt t="67271" x="4476750" y="3873500"/>
          <p14:tracePt t="67288" x="4495800" y="3949700"/>
          <p14:tracePt t="67305" x="4533900" y="4013200"/>
          <p14:tracePt t="67321" x="4584700" y="4051300"/>
          <p14:tracePt t="67338" x="4641850" y="4070350"/>
          <p14:tracePt t="67355" x="4705350" y="4076700"/>
          <p14:tracePt t="67371" x="4845050" y="4191000"/>
          <p14:tracePt t="67388" x="4927600" y="4311650"/>
          <p14:tracePt t="67405" x="5187950" y="4470400"/>
          <p14:tracePt t="67421" x="6051550" y="4508500"/>
          <p14:tracePt t="67438" x="6635750" y="4476750"/>
          <p14:tracePt t="67455" x="6896100" y="4108450"/>
          <p14:tracePt t="67471" x="6997700" y="3949700"/>
          <p14:tracePt t="67488" x="7067550" y="3860800"/>
          <p14:tracePt t="67505" x="7086600" y="3816350"/>
          <p14:tracePt t="67521" x="7105650" y="3759200"/>
          <p14:tracePt t="67538" x="7105650" y="3733800"/>
          <p14:tracePt t="67555" x="7112000" y="3663950"/>
          <p14:tracePt t="67571" x="7143750" y="3594100"/>
          <p14:tracePt t="67588" x="7162800" y="3536950"/>
          <p14:tracePt t="67605" x="7169150" y="3505200"/>
          <p14:tracePt t="67622" x="7188200" y="3473450"/>
          <p14:tracePt t="67638" x="7194550" y="3467100"/>
          <p14:tracePt t="67935" x="7194550" y="3454400"/>
          <p14:tracePt t="67943" x="7137400" y="3397250"/>
          <p14:tracePt t="67955" x="7080250" y="3359150"/>
          <p14:tracePt t="67972" x="7042150" y="3346450"/>
          <p14:tracePt t="67988" x="7029450" y="3340100"/>
          <p14:tracePt t="68005" x="6997700" y="3340100"/>
          <p14:tracePt t="68022" x="6915150" y="3340100"/>
          <p14:tracePt t="68038" x="6756400" y="3340100"/>
          <p14:tracePt t="68055" x="6350000" y="3448050"/>
          <p14:tracePt t="68072" x="6064250" y="3517900"/>
          <p14:tracePt t="68088" x="5784850" y="3606800"/>
          <p14:tracePt t="68105" x="5562600" y="3689350"/>
          <p14:tracePt t="68122" x="5359400" y="3784600"/>
          <p14:tracePt t="68138" x="5207000" y="3860800"/>
          <p14:tracePt t="68155" x="5086350" y="3917950"/>
          <p14:tracePt t="68172" x="4984750" y="3975100"/>
          <p14:tracePt t="68188" x="4895850" y="4044950"/>
          <p14:tracePt t="68205" x="4845050" y="4095750"/>
          <p14:tracePt t="68222" x="4794250" y="4140200"/>
          <p14:tracePt t="68239" x="4787900" y="4152900"/>
          <p14:tracePt t="68255" x="4787900" y="4159250"/>
          <p14:tracePt t="68415" x="4800600" y="4140200"/>
          <p14:tracePt t="68424" x="4800600" y="4133850"/>
          <p14:tracePt t="68439" x="4806950" y="4114800"/>
          <p14:tracePt t="68455" x="4813300" y="4044950"/>
          <p14:tracePt t="68472" x="4813300" y="4000500"/>
          <p14:tracePt t="68488" x="4832350" y="3962400"/>
          <p14:tracePt t="68505" x="4832350" y="3937000"/>
          <p14:tracePt t="68522" x="4832350" y="3917950"/>
          <p14:tracePt t="68538" x="4832350" y="3911600"/>
          <p14:tracePt t="68555" x="4832350" y="3898900"/>
          <p14:tracePt t="68727" x="4845050" y="3892550"/>
          <p14:tracePt t="68751" x="4851400" y="3892550"/>
          <p14:tracePt t="68760" x="4864100" y="3898900"/>
          <p14:tracePt t="68767" x="4895850" y="3905250"/>
          <p14:tracePt t="68775" x="4914900" y="3917950"/>
          <p14:tracePt t="68788" x="4965700" y="3917950"/>
          <p14:tracePt t="68805" x="5041900" y="3937000"/>
          <p14:tracePt t="68822" x="5086350" y="3937000"/>
          <p14:tracePt t="68839" x="5124450" y="3937000"/>
          <p14:tracePt t="68855" x="5207000" y="3911600"/>
          <p14:tracePt t="68872" x="5264150" y="3873500"/>
          <p14:tracePt t="68889" x="5314950" y="3835400"/>
          <p14:tracePt t="68905" x="5321300" y="3810000"/>
          <p14:tracePt t="68922" x="5334000" y="3771900"/>
          <p14:tracePt t="68938" x="5334000" y="3765550"/>
          <p14:tracePt t="68955" x="5334000" y="3746500"/>
          <p14:tracePt t="68972" x="5334000" y="3733800"/>
          <p14:tracePt t="68992" x="5327650" y="3727450"/>
          <p14:tracePt t="69005" x="5321300" y="3727450"/>
          <p14:tracePt t="69022" x="5308600" y="3727450"/>
          <p14:tracePt t="69039" x="5302250" y="3727450"/>
          <p14:tracePt t="69055" x="5283200" y="3740150"/>
          <p14:tracePt t="69072" x="5270500" y="3752850"/>
          <p14:tracePt t="69089" x="5270500" y="3778250"/>
          <p14:tracePt t="69105" x="5270500" y="3810000"/>
          <p14:tracePt t="69122" x="5270500" y="3867150"/>
          <p14:tracePt t="69139" x="5270500" y="3930650"/>
          <p14:tracePt t="69155" x="5270500" y="4013200"/>
          <p14:tracePt t="69172" x="5314950" y="4102100"/>
          <p14:tracePt t="69189" x="5372100" y="4140200"/>
          <p14:tracePt t="69205" x="5480050" y="4146550"/>
          <p14:tracePt t="69222" x="5619750" y="4095750"/>
          <p14:tracePt t="69239" x="5664200" y="4083050"/>
          <p14:tracePt t="69240" x="5695950" y="4083050"/>
          <p14:tracePt t="69256" x="5835650" y="4089400"/>
          <p14:tracePt t="69272" x="6102350" y="4171950"/>
          <p14:tracePt t="69289" x="6311900" y="4286250"/>
          <p14:tracePt t="69305" x="6527800" y="4394200"/>
          <p14:tracePt t="69322" x="6654800" y="4470400"/>
          <p14:tracePt t="69339" x="6699250" y="4489450"/>
          <p14:tracePt t="69355" x="6705600" y="4495800"/>
          <p14:tracePt t="69392" x="6711950" y="4495800"/>
          <p14:tracePt t="69400" x="6718300" y="4489450"/>
          <p14:tracePt t="69432" x="6718300" y="4476750"/>
          <p14:tracePt t="69656" x="6731000" y="4470400"/>
          <p14:tracePt t="69672" x="6737350" y="4464050"/>
          <p14:tracePt t="69696" x="6750050" y="4457700"/>
          <p14:tracePt t="69896" x="6731000" y="4457700"/>
          <p14:tracePt t="69904" x="6699250" y="4470400"/>
          <p14:tracePt t="69912" x="6661150" y="4470400"/>
          <p14:tracePt t="69922" x="6623050" y="4470400"/>
          <p14:tracePt t="69939" x="6521450" y="4419600"/>
          <p14:tracePt t="69956" x="6413500" y="4318000"/>
          <p14:tracePt t="69972" x="6356350" y="4235450"/>
          <p14:tracePt t="69989" x="6299200" y="4140200"/>
          <p14:tracePt t="70006" x="6261100" y="4070350"/>
          <p14:tracePt t="70022" x="6210300" y="3981450"/>
          <p14:tracePt t="70039" x="6203950" y="3911600"/>
          <p14:tracePt t="70056" x="6172200" y="3803650"/>
          <p14:tracePt t="70072" x="6153150" y="3740150"/>
          <p14:tracePt t="70089" x="6121400" y="3663950"/>
          <p14:tracePt t="70106" x="6115050" y="3625850"/>
          <p14:tracePt t="70122" x="6115050" y="3581400"/>
          <p14:tracePt t="70139" x="6108700" y="3549650"/>
          <p14:tracePt t="70156" x="6108700" y="3505200"/>
          <p14:tracePt t="70172" x="6096000" y="3473450"/>
          <p14:tracePt t="70189" x="6096000" y="3454400"/>
          <p14:tracePt t="70206" x="6096000" y="3429000"/>
          <p14:tracePt t="70222" x="6096000" y="3416300"/>
          <p14:tracePt t="70239" x="6096000" y="3409950"/>
          <p14:tracePt t="70256" x="6096000" y="3371850"/>
          <p14:tracePt t="70272" x="6096000" y="3327400"/>
          <p14:tracePt t="70289" x="6134100" y="3257550"/>
          <p14:tracePt t="70306" x="6254750" y="3168650"/>
          <p14:tracePt t="70322" x="6362700" y="3073400"/>
          <p14:tracePt t="70339" x="6477000" y="2978150"/>
          <p14:tracePt t="70356" x="6546850" y="2908300"/>
          <p14:tracePt t="70372" x="6597650" y="2870200"/>
          <p14:tracePt t="70389" x="6610350" y="2857500"/>
          <p14:tracePt t="70406" x="6616700" y="2851150"/>
          <p14:tracePt t="70422" x="6629400" y="2844800"/>
          <p14:tracePt t="70488" x="6623050" y="2844800"/>
          <p14:tracePt t="70496" x="6616700" y="2844800"/>
          <p14:tracePt t="70512" x="6604000" y="2844800"/>
          <p14:tracePt t="70528" x="6597650" y="2844800"/>
          <p14:tracePt t="70539" x="6591300" y="2844800"/>
          <p14:tracePt t="70556" x="6553200" y="2844800"/>
          <p14:tracePt t="70572" x="6540500" y="2844800"/>
          <p14:tracePt t="70589" x="6508750" y="2844800"/>
          <p14:tracePt t="70606" x="6477000" y="2844800"/>
          <p14:tracePt t="70622" x="6419850" y="2863850"/>
          <p14:tracePt t="70639" x="6330950" y="2876550"/>
          <p14:tracePt t="70656" x="6159500" y="2908300"/>
          <p14:tracePt t="70672" x="6013450" y="2933700"/>
          <p14:tracePt t="70689" x="5816600" y="2971800"/>
          <p14:tracePt t="70706" x="5619750" y="2984500"/>
          <p14:tracePt t="70722" x="5422900" y="3022600"/>
          <p14:tracePt t="70739" x="5295900" y="3035300"/>
          <p14:tracePt t="70756" x="5149850" y="3086100"/>
          <p14:tracePt t="70772" x="5029200" y="3124200"/>
          <p14:tracePt t="70789" x="4953000" y="3143250"/>
          <p14:tracePt t="70806" x="4851400" y="3175000"/>
          <p14:tracePt t="70822" x="4749800" y="3219450"/>
          <p14:tracePt t="70839" x="4635500" y="3270250"/>
          <p14:tracePt t="70856" x="4438650" y="3352800"/>
          <p14:tracePt t="70872" x="4305300" y="3403600"/>
          <p14:tracePt t="70889" x="4140200" y="3467100"/>
          <p14:tracePt t="70906" x="3987800" y="3517900"/>
          <p14:tracePt t="70922" x="3803650" y="3594100"/>
          <p14:tracePt t="70939" x="3663950" y="3657600"/>
          <p14:tracePt t="70956" x="3530600" y="3708400"/>
          <p14:tracePt t="70972" x="3429000" y="3752850"/>
          <p14:tracePt t="70989" x="3384550" y="3771900"/>
          <p14:tracePt t="71006" x="3365500" y="3778250"/>
          <p14:tracePt t="71096" x="3378200" y="3759200"/>
          <p14:tracePt t="71104" x="3397250" y="3733800"/>
          <p14:tracePt t="71112" x="3416300" y="3689350"/>
          <p14:tracePt t="71122" x="3422650" y="3651250"/>
          <p14:tracePt t="71139" x="3486150" y="3530600"/>
          <p14:tracePt t="71156" x="3568700" y="3346450"/>
          <p14:tracePt t="71172" x="3619500" y="3162300"/>
          <p14:tracePt t="71189" x="3689350" y="2927350"/>
          <p14:tracePt t="71206" x="3727450" y="2730500"/>
          <p14:tracePt t="71222" x="3752850" y="2520950"/>
          <p14:tracePt t="71239" x="3778250" y="2336800"/>
          <p14:tracePt t="71256" x="3803650" y="2120900"/>
          <p14:tracePt t="71272" x="3810000" y="2057400"/>
          <p14:tracePt t="71289" x="3829050" y="2012950"/>
          <p14:tracePt t="71306" x="3841750" y="1987550"/>
          <p14:tracePt t="71322" x="3841750" y="1981200"/>
          <p14:tracePt t="71339" x="3848100" y="1968500"/>
          <p14:tracePt t="71356" x="3854450" y="1955800"/>
          <p14:tracePt t="71424" x="3860800" y="1955800"/>
          <p14:tracePt t="71432" x="3873500" y="1955800"/>
          <p14:tracePt t="71440" x="3886200" y="1955800"/>
          <p14:tracePt t="71456" x="3956050" y="1955800"/>
          <p14:tracePt t="71472" x="4057650" y="2032000"/>
          <p14:tracePt t="71489" x="4292600" y="2082800"/>
          <p14:tracePt t="71506" x="4756150" y="2216150"/>
          <p14:tracePt t="71522" x="5429250" y="2317750"/>
          <p14:tracePt t="71539" x="6102350" y="2419350"/>
          <p14:tracePt t="71556" x="6642100" y="2489200"/>
          <p14:tracePt t="71572" x="6921500" y="2520950"/>
          <p14:tracePt t="71589" x="7048500" y="2533650"/>
          <p14:tracePt t="71606" x="7080250" y="2552700"/>
          <p14:tracePt t="71622" x="7099300" y="2552700"/>
          <p14:tracePt t="71639" x="7112000" y="2552700"/>
          <p14:tracePt t="71656" x="7131050" y="2559050"/>
          <p14:tracePt t="71736" x="7131050" y="2565400"/>
          <p14:tracePt t="71752" x="7131050" y="2590800"/>
          <p14:tracePt t="71768" x="7124700" y="2597150"/>
          <p14:tracePt t="71776" x="7112000" y="2616200"/>
          <p14:tracePt t="71789" x="7086600" y="2647950"/>
          <p14:tracePt t="71806" x="7061200" y="2679700"/>
          <p14:tracePt t="71823" x="7035800" y="2692400"/>
          <p14:tracePt t="71839" x="6997700" y="2730500"/>
          <p14:tracePt t="71856" x="6902450" y="2825750"/>
          <p14:tracePt t="71872" x="6845300" y="2889250"/>
          <p14:tracePt t="71889" x="6762750" y="2978150"/>
          <p14:tracePt t="71906" x="6686550" y="3098800"/>
          <p14:tracePt t="71923" x="6597650" y="3257550"/>
          <p14:tracePt t="71939" x="6553200" y="3378200"/>
          <p14:tracePt t="71956" x="6508750" y="3479800"/>
          <p14:tracePt t="71973" x="6489700" y="3575050"/>
          <p14:tracePt t="71989" x="6489700" y="3638550"/>
          <p14:tracePt t="72006" x="6489700" y="3721100"/>
          <p14:tracePt t="72023" x="6489700" y="3740150"/>
          <p14:tracePt t="72039" x="6489700" y="3771900"/>
          <p14:tracePt t="72056" x="6489700" y="3797300"/>
          <p14:tracePt t="72073" x="6496050" y="3816350"/>
          <p14:tracePt t="72112" x="6502400" y="3816350"/>
          <p14:tracePt t="72136" x="6521450" y="3803650"/>
          <p14:tracePt t="72152" x="6521450" y="3778250"/>
          <p14:tracePt t="72160" x="6527800" y="3752850"/>
          <p14:tracePt t="72168" x="6527800" y="3708400"/>
          <p14:tracePt t="72176" x="6527800" y="3657600"/>
          <p14:tracePt t="72189" x="6527800" y="3606800"/>
          <p14:tracePt t="72206" x="6527800" y="3479800"/>
          <p14:tracePt t="72223" x="6527800" y="3371850"/>
          <p14:tracePt t="72239" x="6496050" y="3225800"/>
          <p14:tracePt t="72256" x="6464300" y="3117850"/>
          <p14:tracePt t="72273" x="6451600" y="3067050"/>
          <p14:tracePt t="72289" x="6451600" y="3054350"/>
          <p14:tracePt t="72306" x="6451600" y="3035300"/>
          <p14:tracePt t="72323" x="6451600" y="3016250"/>
          <p14:tracePt t="72339" x="6451600" y="2997200"/>
          <p14:tracePt t="72356" x="6451600" y="2984500"/>
          <p14:tracePt t="72373" x="6457950" y="2965450"/>
          <p14:tracePt t="72389" x="6464300" y="2959100"/>
          <p14:tracePt t="72406" x="6477000" y="2952750"/>
          <p14:tracePt t="72423" x="6508750" y="2921000"/>
          <p14:tracePt t="72439" x="6534150" y="2895600"/>
          <p14:tracePt t="72456" x="6610350" y="2844800"/>
          <p14:tracePt t="72473" x="6692900" y="2800350"/>
          <p14:tracePt t="72489" x="6819900" y="2781300"/>
          <p14:tracePt t="72506" x="6953250" y="2730500"/>
          <p14:tracePt t="72523" x="7067550" y="2717800"/>
          <p14:tracePt t="72539" x="7150100" y="2686050"/>
          <p14:tracePt t="72556" x="7175500" y="2679700"/>
          <p14:tracePt t="72573" x="7181850" y="2679700"/>
          <p14:tracePt t="72592" x="7188200" y="2679700"/>
          <p14:tracePt t="72606" x="7181850" y="2698750"/>
          <p14:tracePt t="72623" x="7080250" y="2730500"/>
          <p14:tracePt t="72640" x="7023100" y="2755900"/>
          <p14:tracePt t="72640" x="6965950" y="2794000"/>
          <p14:tracePt t="72656" x="6896100" y="2813050"/>
          <p14:tracePt t="72673" x="6807200" y="2857500"/>
          <p14:tracePt t="72689" x="6724650" y="2901950"/>
          <p14:tracePt t="72706" x="6667500" y="2921000"/>
          <p14:tracePt t="72723" x="6610350" y="2940050"/>
          <p14:tracePt t="72739" x="6572250" y="2959100"/>
          <p14:tracePt t="72756" x="6534150" y="2971800"/>
          <p14:tracePt t="72773" x="6502400" y="2990850"/>
          <p14:tracePt t="72789" x="6477000" y="3003550"/>
          <p14:tracePt t="72806" x="6464300" y="3009900"/>
          <p14:tracePt t="72823" x="6438900" y="3022600"/>
          <p14:tracePt t="72839" x="6400800" y="3035300"/>
          <p14:tracePt t="72856" x="6362700" y="3060700"/>
          <p14:tracePt t="72873" x="6343650" y="3079750"/>
          <p14:tracePt t="72889" x="6318250" y="3086100"/>
          <p14:tracePt t="72906" x="6286500" y="3105150"/>
          <p14:tracePt t="72923" x="6248400" y="3124200"/>
          <p14:tracePt t="72939" x="6223000" y="3136900"/>
          <p14:tracePt t="72956" x="6153150" y="3168650"/>
          <p14:tracePt t="72973" x="6089650" y="3187700"/>
          <p14:tracePt t="72990" x="5937250" y="3238500"/>
          <p14:tracePt t="73006" x="5753100" y="3302000"/>
          <p14:tracePt t="73023" x="5568950" y="3384550"/>
          <p14:tracePt t="73040" x="5435600" y="3435350"/>
          <p14:tracePt t="73056" x="5321300" y="3486150"/>
          <p14:tracePt t="73073" x="5283200" y="3498850"/>
          <p14:tracePt t="73089" x="5238750" y="3524250"/>
          <p14:tracePt t="73106" x="5200650" y="3543300"/>
          <p14:tracePt t="73123" x="5143500" y="3581400"/>
          <p14:tracePt t="73139" x="5080000" y="3619500"/>
          <p14:tracePt t="73156" x="5041900" y="3670300"/>
          <p14:tracePt t="73173" x="5003800" y="3714750"/>
          <p14:tracePt t="73190" x="4991100" y="3759200"/>
          <p14:tracePt t="73206" x="4965700" y="3797300"/>
          <p14:tracePt t="73223" x="4959350" y="3822700"/>
          <p14:tracePt t="73240" x="4959350" y="3848100"/>
          <p14:tracePt t="73256" x="4946650" y="3873500"/>
          <p14:tracePt t="73273" x="4946650" y="3892550"/>
          <p14:tracePt t="73289" x="4921250" y="3917950"/>
          <p14:tracePt t="73306" x="4914900" y="3924300"/>
          <p14:tracePt t="73323" x="4908550" y="3930650"/>
          <p14:tracePt t="73340" x="4889500" y="3943350"/>
          <p14:tracePt t="73356" x="4883150" y="3943350"/>
          <p14:tracePt t="73377" x="4876800" y="3949700"/>
          <p14:tracePt t="73457" x="4876800" y="3924300"/>
          <p14:tracePt t="73465" x="4876800" y="3917950"/>
          <p14:tracePt t="73473" x="4876800" y="3886200"/>
          <p14:tracePt t="73490" x="4959350" y="3790950"/>
          <p14:tracePt t="73506" x="5060950" y="3663950"/>
          <p14:tracePt t="73523" x="5181600" y="3568700"/>
          <p14:tracePt t="73540" x="5327650" y="3467100"/>
          <p14:tracePt t="73556" x="5448300" y="3390900"/>
          <p14:tracePt t="73573" x="5568950" y="3321050"/>
          <p14:tracePt t="73590" x="5670550" y="3263900"/>
          <p14:tracePt t="73606" x="5759450" y="3219450"/>
          <p14:tracePt t="73623" x="5803900" y="3200400"/>
          <p14:tracePt t="73640" x="5848350" y="3181350"/>
          <p14:tracePt t="73641" x="5854700" y="3175000"/>
          <p14:tracePt t="73656" x="5886450" y="3155950"/>
          <p14:tracePt t="73673" x="5905500" y="3149600"/>
          <p14:tracePt t="73690" x="5930900" y="3136900"/>
          <p14:tracePt t="73706" x="5943600" y="3130550"/>
          <p14:tracePt t="73723" x="5969000" y="3111500"/>
          <p14:tracePt t="73740" x="6000750" y="3086100"/>
          <p14:tracePt t="73756" x="6045200" y="3067050"/>
          <p14:tracePt t="73773" x="6108700" y="3035300"/>
          <p14:tracePt t="73790" x="6153150" y="3016250"/>
          <p14:tracePt t="73806" x="6210300" y="2978150"/>
          <p14:tracePt t="73823" x="6229350" y="2971800"/>
          <p14:tracePt t="73840" x="6267450" y="2940050"/>
          <p14:tracePt t="73841" x="6273800" y="2940050"/>
          <p14:tracePt t="73856" x="6286500" y="2933700"/>
          <p14:tracePt t="73873" x="6305550" y="2927350"/>
          <p14:tracePt t="73890" x="6318250" y="2908300"/>
          <p14:tracePt t="73906" x="6324600" y="2901950"/>
          <p14:tracePt t="73929" x="6343650" y="2901950"/>
          <p14:tracePt t="73940" x="6362700" y="2895600"/>
          <p14:tracePt t="73961" x="6375400" y="2889250"/>
          <p14:tracePt t="73973" x="6388100" y="2889250"/>
          <p14:tracePt t="73990" x="6400800" y="2876550"/>
          <p14:tracePt t="74006" x="6407150" y="2870200"/>
          <p14:tracePt t="74023" x="6451600" y="2851150"/>
          <p14:tracePt t="74040" x="6470650" y="2844800"/>
          <p14:tracePt t="74056" x="6496050" y="2819400"/>
          <p14:tracePt t="74089" x="6502400" y="2813050"/>
          <p14:tracePt t="74105" x="6508750" y="2806700"/>
          <p14:tracePt t="74121" x="6515100" y="2794000"/>
          <p14:tracePt t="74129" x="6521450" y="2787650"/>
          <p14:tracePt t="75017" x="6521450" y="2819400"/>
          <p14:tracePt t="75025" x="6496050" y="2895600"/>
          <p14:tracePt t="75040" x="6483350" y="2965450"/>
          <p14:tracePt t="75057" x="6419850" y="3289300"/>
          <p14:tracePt t="75073" x="6375400" y="3505200"/>
          <p14:tracePt t="75090" x="6362700" y="3714750"/>
          <p14:tracePt t="75107" x="6324600" y="3892550"/>
          <p14:tracePt t="75123" x="6324600" y="4019550"/>
          <p14:tracePt t="75140" x="6324600" y="4095750"/>
          <p14:tracePt t="75157" x="6324600" y="4159250"/>
          <p14:tracePt t="75173" x="6324600" y="4229100"/>
          <p14:tracePt t="75190" x="6324600" y="4292600"/>
          <p14:tracePt t="75207" x="6324600" y="4375150"/>
          <p14:tracePt t="75223" x="6324600" y="4451350"/>
          <p14:tracePt t="75240" x="6324600" y="4527550"/>
          <p14:tracePt t="75241" x="6311900" y="4584700"/>
          <p14:tracePt t="75257" x="6305550" y="4641850"/>
          <p14:tracePt t="75273" x="6292850" y="4718050"/>
          <p14:tracePt t="75290" x="6254750" y="4806950"/>
          <p14:tracePt t="75307" x="6203950" y="4908550"/>
          <p14:tracePt t="75323" x="6146800" y="4997450"/>
          <p14:tracePt t="75340" x="6089650" y="5099050"/>
          <p14:tracePt t="75357" x="6007100" y="5207000"/>
          <p14:tracePt t="75373" x="5905500" y="5346700"/>
          <p14:tracePt t="75390" x="5778500" y="5473700"/>
          <p14:tracePt t="75407" x="5689600" y="5556250"/>
          <p14:tracePt t="75423" x="5562600" y="5657850"/>
          <p14:tracePt t="75440" x="5467350" y="5740400"/>
          <p14:tracePt t="75457" x="5359400" y="5822950"/>
          <p14:tracePt t="75473" x="5289550" y="5873750"/>
          <p14:tracePt t="75490" x="5238750" y="5924550"/>
          <p14:tracePt t="75507" x="5200650" y="5962650"/>
          <p14:tracePt t="75523" x="5175250" y="6000750"/>
          <p14:tracePt t="75540" x="5137150" y="6057900"/>
          <p14:tracePt t="75557" x="5111750" y="6096000"/>
          <p14:tracePt t="75573" x="5092700" y="6127750"/>
          <p14:tracePt t="75590" x="5073650" y="6165850"/>
          <p14:tracePt t="75607" x="5048250" y="6191250"/>
          <p14:tracePt t="75623" x="5022850" y="6235700"/>
          <p14:tracePt t="75640" x="4984750" y="6273800"/>
          <p14:tracePt t="75657" x="4927600" y="6324600"/>
          <p14:tracePt t="75673" x="4914900" y="6337300"/>
          <p14:tracePt t="75690" x="4895850" y="6337300"/>
          <p14:tracePt t="75707" x="4883150" y="6337300"/>
          <p14:tracePt t="75723" x="4864100" y="6337300"/>
          <p14:tracePt t="75740" x="4845050" y="6337300"/>
          <p14:tracePt t="75757" x="4826000" y="6337300"/>
          <p14:tracePt t="75773" x="4819650" y="6337300"/>
          <p14:tracePt t="75790" x="4806950" y="6337300"/>
          <p14:tracePt t="75807" x="4800600" y="6337300"/>
          <p14:tracePt t="75889" x="4794250" y="6337300"/>
          <p14:tracePt t="75913" x="4800600" y="6337300"/>
          <p14:tracePt t="75921" x="4806950" y="6337300"/>
          <p14:tracePt t="75929" x="4832350" y="6337300"/>
          <p14:tracePt t="75940" x="4851400" y="6337300"/>
          <p14:tracePt t="75957" x="4914900" y="6311900"/>
          <p14:tracePt t="75973" x="4991100" y="6286500"/>
          <p14:tracePt t="75990" x="5060950" y="6261100"/>
          <p14:tracePt t="76007" x="5124450" y="6254750"/>
          <p14:tracePt t="76023" x="5194300" y="6235700"/>
          <p14:tracePt t="76040" x="5276850" y="6210300"/>
          <p14:tracePt t="76041" x="5314950" y="6203950"/>
          <p14:tracePt t="76057" x="5359400" y="6203950"/>
          <p14:tracePt t="76073" x="5384800" y="6203950"/>
          <p14:tracePt t="76090" x="5416550" y="6203950"/>
          <p14:tracePt t="76107" x="5435600" y="6203950"/>
          <p14:tracePt t="76123" x="5454650" y="6203950"/>
          <p14:tracePt t="76145" x="5467350" y="6197600"/>
          <p14:tracePt t="76193" x="5480050" y="6197600"/>
          <p14:tracePt t="76217" x="5486400" y="6197600"/>
          <p14:tracePt t="76241" x="5492750" y="6197600"/>
          <p14:tracePt t="76249" x="5499100" y="6197600"/>
          <p14:tracePt t="76265" x="5518150" y="6197600"/>
          <p14:tracePt t="76274" x="5530850" y="6184900"/>
          <p14:tracePt t="76290" x="5562600" y="6184900"/>
          <p14:tracePt t="76307" x="5581650" y="6165850"/>
          <p14:tracePt t="76324" x="5613400" y="6159500"/>
          <p14:tracePt t="76340" x="5651500" y="6140450"/>
          <p14:tracePt t="76357" x="5683250" y="6121400"/>
          <p14:tracePt t="76374" x="5708650" y="6108700"/>
          <p14:tracePt t="76390" x="5753100" y="6089650"/>
          <p14:tracePt t="76407" x="5778500" y="6070600"/>
          <p14:tracePt t="76424" x="5803900" y="6064250"/>
          <p14:tracePt t="76440" x="5835650" y="6057900"/>
          <p14:tracePt t="76457" x="5880100" y="6026150"/>
          <p14:tracePt t="76474" x="5918200" y="6007100"/>
          <p14:tracePt t="76490" x="5949950" y="5988050"/>
          <p14:tracePt t="76507" x="5981700" y="5962650"/>
          <p14:tracePt t="76524" x="6007100" y="5943600"/>
          <p14:tracePt t="76540" x="6019800" y="5937250"/>
          <p14:tracePt t="76557" x="6038850" y="5930900"/>
          <p14:tracePt t="76574" x="6045200" y="5930900"/>
          <p14:tracePt t="76590" x="6064250" y="5911850"/>
          <p14:tracePt t="76607" x="6070600" y="5911850"/>
          <p14:tracePt t="76624" x="6076950" y="5905500"/>
          <p14:tracePt t="76640" x="6089650" y="5899150"/>
          <p14:tracePt t="76657" x="6121400" y="5886450"/>
          <p14:tracePt t="76674" x="6127750" y="5880100"/>
          <p14:tracePt t="76690" x="6134100" y="5873750"/>
          <p14:tracePt t="76707" x="6153150" y="5867400"/>
          <p14:tracePt t="76724" x="6159500" y="5861050"/>
          <p14:tracePt t="76740" x="6172200" y="5861050"/>
          <p14:tracePt t="76757" x="6210300" y="5842000"/>
          <p14:tracePt t="76774" x="6216650" y="5835650"/>
          <p14:tracePt t="76790" x="6242050" y="5822950"/>
          <p14:tracePt t="76807" x="6254750" y="5816600"/>
          <p14:tracePt t="76824" x="6280150" y="5810250"/>
          <p14:tracePt t="76840" x="6286500" y="5810250"/>
          <p14:tracePt t="76857" x="6330950" y="5784850"/>
          <p14:tracePt t="76874" x="6337300" y="5784850"/>
          <p14:tracePt t="76890" x="6362700" y="5778500"/>
          <p14:tracePt t="76907" x="6369050" y="5778500"/>
          <p14:tracePt t="76924" x="6375400" y="5772150"/>
          <p14:tracePt t="76940" x="6388100" y="5753100"/>
          <p14:tracePt t="76957" x="6400800" y="5753100"/>
          <p14:tracePt t="76974" x="6407150" y="5746750"/>
          <p14:tracePt t="76990" x="6438900" y="5740400"/>
          <p14:tracePt t="77007" x="6451600" y="5734050"/>
          <p14:tracePt t="77024" x="6477000" y="5708650"/>
          <p14:tracePt t="77040" x="6502400" y="5702300"/>
          <p14:tracePt t="77042" x="6521450" y="5689600"/>
          <p14:tracePt t="77057" x="6546850" y="5664200"/>
          <p14:tracePt t="77074" x="6559550" y="5657850"/>
          <p14:tracePt t="77090" x="6584950" y="5638800"/>
          <p14:tracePt t="77107" x="6604000" y="5626100"/>
          <p14:tracePt t="77124" x="6616700" y="5619750"/>
          <p14:tracePt t="77140" x="6629400" y="5613400"/>
          <p14:tracePt t="77157" x="6642100" y="5594350"/>
          <p14:tracePt t="77174" x="6648450" y="5581650"/>
          <p14:tracePt t="77190" x="6661150" y="5575300"/>
          <p14:tracePt t="77209" x="6667500" y="5556250"/>
          <p14:tracePt t="77233" x="6686550" y="5549900"/>
          <p14:tracePt t="77266" x="6692900" y="5549900"/>
          <p14:tracePt t="77273" x="6699250" y="5543550"/>
          <p14:tracePt t="77281" x="6718300" y="5530850"/>
          <p14:tracePt t="77290" x="6724650" y="5524500"/>
          <p14:tracePt t="77307" x="6731000" y="5518150"/>
          <p14:tracePt t="77324" x="6743700" y="5492750"/>
          <p14:tracePt t="77340" x="6762750" y="5467350"/>
          <p14:tracePt t="77357" x="6775450" y="5454650"/>
          <p14:tracePt t="77374" x="6781800" y="5429250"/>
          <p14:tracePt t="77390" x="6794500" y="5422900"/>
          <p14:tracePt t="77407" x="6800850" y="5416550"/>
          <p14:tracePt t="77424" x="6807200" y="5397500"/>
          <p14:tracePt t="77440" x="6813550" y="5384800"/>
          <p14:tracePt t="77457" x="6832600" y="5346700"/>
          <p14:tracePt t="77474" x="6832600" y="5340350"/>
          <p14:tracePt t="77490" x="6838950" y="5334000"/>
          <p14:tracePt t="77507" x="6851650" y="5314950"/>
          <p14:tracePt t="77524" x="6858000" y="5295900"/>
          <p14:tracePt t="77545" x="6864350" y="5289550"/>
          <p14:tracePt t="77557" x="6870700" y="5283200"/>
          <p14:tracePt t="77574" x="6883400" y="5270500"/>
          <p14:tracePt t="77593" x="6889750" y="5257800"/>
          <p14:tracePt t="77609" x="6889750" y="5251450"/>
          <p14:tracePt t="77624" x="6889750" y="5245100"/>
          <p14:tracePt t="77641" x="6896100" y="5238750"/>
          <p14:tracePt t="77658" x="6908800" y="5213350"/>
          <p14:tracePt t="77674" x="6915150" y="5200650"/>
          <p14:tracePt t="77690" x="6915150" y="5194300"/>
          <p14:tracePt t="77707" x="6927850" y="5162550"/>
          <p14:tracePt t="77724" x="6927850" y="5149850"/>
          <p14:tracePt t="77741" x="6934200" y="5105400"/>
          <p14:tracePt t="77757" x="6953250" y="5067300"/>
          <p14:tracePt t="77774" x="6959600" y="5022850"/>
          <p14:tracePt t="77791" x="6959600" y="4978400"/>
          <p14:tracePt t="77807" x="6972300" y="4933950"/>
          <p14:tracePt t="77824" x="6972300" y="4902200"/>
          <p14:tracePt t="77841" x="6978650" y="4857750"/>
          <p14:tracePt t="77858" x="6997700" y="4800600"/>
          <p14:tracePt t="77874" x="6997700" y="4768850"/>
          <p14:tracePt t="77891" x="7004050" y="4737100"/>
          <p14:tracePt t="77907" x="7004050" y="4718050"/>
          <p14:tracePt t="77924" x="7004050" y="4699000"/>
          <p14:tracePt t="77941" x="7010400" y="4673600"/>
          <p14:tracePt t="77957" x="7010400" y="4654550"/>
          <p14:tracePt t="77974" x="7010400" y="4641850"/>
          <p14:tracePt t="77991" x="7010400" y="4610100"/>
          <p14:tracePt t="78007" x="7010400" y="4597400"/>
          <p14:tracePt t="78024" x="7023100" y="4552950"/>
          <p14:tracePt t="78041" x="7023100" y="4527550"/>
          <p14:tracePt t="78057" x="7035800" y="4495800"/>
          <p14:tracePt t="78074" x="7035800" y="4483100"/>
          <p14:tracePt t="78091" x="7035800" y="4457700"/>
          <p14:tracePt t="78107" x="7035800" y="4451350"/>
          <p14:tracePt t="78124" x="7048500" y="4438650"/>
          <p14:tracePt t="78141" x="7048500" y="4406900"/>
          <p14:tracePt t="78157" x="7048500" y="4394200"/>
          <p14:tracePt t="78174" x="7054850" y="4375150"/>
          <p14:tracePt t="78191" x="7054850" y="4362450"/>
          <p14:tracePt t="78207" x="7054850" y="4356100"/>
          <p14:tracePt t="78224" x="7054850" y="4330700"/>
          <p14:tracePt t="78241" x="7061200" y="4305300"/>
          <p14:tracePt t="78258" x="7061200" y="4298950"/>
          <p14:tracePt t="78274" x="7061200" y="4292600"/>
          <p14:tracePt t="78298" x="7061200" y="4286250"/>
          <p14:tracePt t="78307" x="7061200" y="4279900"/>
          <p14:tracePt t="78330" x="7061200" y="4260850"/>
          <p14:tracePt t="78346" x="7061200" y="4254500"/>
          <p14:tracePt t="78362" x="7073900" y="4235450"/>
          <p14:tracePt t="78374" x="7080250" y="4229100"/>
          <p14:tracePt t="78391" x="7080250" y="4222750"/>
          <p14:tracePt t="78407" x="7080250" y="4210050"/>
          <p14:tracePt t="78424" x="7086600" y="4184650"/>
          <p14:tracePt t="78441" x="7086600" y="4171950"/>
          <p14:tracePt t="78458" x="7086600" y="4146550"/>
          <p14:tracePt t="78474" x="7086600" y="4133850"/>
          <p14:tracePt t="78491" x="7086600" y="4127500"/>
          <p14:tracePt t="78507" x="7086600" y="4108450"/>
          <p14:tracePt t="78524" x="7086600" y="4102100"/>
          <p14:tracePt t="78541" x="7086600" y="4089400"/>
          <p14:tracePt t="78557" x="7086600" y="4064000"/>
          <p14:tracePt t="78574" x="7086600" y="4051300"/>
          <p14:tracePt t="78591" x="7086600" y="4025900"/>
          <p14:tracePt t="78607" x="7086600" y="4013200"/>
          <p14:tracePt t="78624" x="7086600" y="3987800"/>
          <p14:tracePt t="78641" x="7086600" y="3975100"/>
          <p14:tracePt t="78658" x="7086600" y="3949700"/>
          <p14:tracePt t="78674" x="7086600" y="3930650"/>
          <p14:tracePt t="78691" x="7086600" y="3905250"/>
          <p14:tracePt t="78707" x="7080250" y="3873500"/>
          <p14:tracePt t="78724" x="7080250" y="3854450"/>
          <p14:tracePt t="78741" x="7067550" y="3822700"/>
          <p14:tracePt t="78757" x="7061200" y="3797300"/>
          <p14:tracePt t="78774" x="7061200" y="3790950"/>
          <p14:tracePt t="78818" x="7061200" y="3784600"/>
          <p14:tracePt t="78834" x="7061200" y="3778250"/>
          <p14:tracePt t="78850" x="7061200" y="3759200"/>
          <p14:tracePt t="78858" x="7061200" y="3752850"/>
          <p14:tracePt t="78866" x="7061200" y="3746500"/>
          <p14:tracePt t="78874" x="7061200" y="3740150"/>
          <p14:tracePt t="78891" x="7042150" y="3708400"/>
          <p14:tracePt t="78907" x="7042150" y="3683000"/>
          <p14:tracePt t="78924" x="7042150" y="3663950"/>
          <p14:tracePt t="78941" x="7035800" y="3625850"/>
          <p14:tracePt t="78957" x="7035800" y="3581400"/>
          <p14:tracePt t="78974" x="7023100" y="3543300"/>
          <p14:tracePt t="78991" x="7023100" y="3511550"/>
          <p14:tracePt t="79008" x="7016750" y="3486150"/>
          <p14:tracePt t="79024" x="7016750" y="3460750"/>
          <p14:tracePt t="79041" x="6997700" y="3422650"/>
          <p14:tracePt t="79058" x="6991350" y="3371850"/>
          <p14:tracePt t="79074" x="6991350" y="3314700"/>
          <p14:tracePt t="79091" x="6985000" y="3270250"/>
          <p14:tracePt t="79108" x="6972300" y="3213100"/>
          <p14:tracePt t="79124" x="6972300" y="3155950"/>
          <p14:tracePt t="79141" x="6953250" y="3111500"/>
          <p14:tracePt t="79158" x="6953250" y="3067050"/>
          <p14:tracePt t="79174" x="6946900" y="3022600"/>
          <p14:tracePt t="79191" x="6946900" y="2978150"/>
          <p14:tracePt t="79208" x="6934200" y="2921000"/>
          <p14:tracePt t="79224" x="6927850" y="2889250"/>
          <p14:tracePt t="79241" x="6927850" y="2844800"/>
          <p14:tracePt t="79258" x="6908800" y="2794000"/>
          <p14:tracePt t="79274" x="6902450" y="2749550"/>
          <p14:tracePt t="79291" x="6902450" y="2692400"/>
          <p14:tracePt t="79308" x="6889750" y="2660650"/>
          <p14:tracePt t="79324" x="6883400" y="2628900"/>
          <p14:tracePt t="79341" x="6864350" y="2603500"/>
          <p14:tracePt t="79358" x="6845300" y="2559050"/>
          <p14:tracePt t="79374" x="6838950" y="2514600"/>
          <p14:tracePt t="79391" x="6819900" y="2482850"/>
          <p14:tracePt t="79408" x="6800850" y="2438400"/>
          <p14:tracePt t="79424" x="6762750" y="2368550"/>
          <p14:tracePt t="79441" x="6743700" y="2298700"/>
          <p14:tracePt t="79442" x="6724650" y="2266950"/>
          <p14:tracePt t="79458" x="6692900" y="2184400"/>
          <p14:tracePt t="79474" x="6654800" y="2127250"/>
          <p14:tracePt t="79491" x="6610350" y="2070100"/>
          <p14:tracePt t="79508" x="6597650" y="2019300"/>
          <p14:tracePt t="79524" x="6553200" y="1974850"/>
          <p14:tracePt t="79541" x="6527800" y="1905000"/>
          <p14:tracePt t="79558" x="6508750" y="1860550"/>
          <p14:tracePt t="79574" x="6496050" y="1816100"/>
          <p14:tracePt t="79591" x="6470650" y="1765300"/>
          <p14:tracePt t="79608" x="6451600" y="1733550"/>
          <p14:tracePt t="79624" x="6432550" y="1689100"/>
          <p14:tracePt t="79641" x="6413500" y="1651000"/>
          <p14:tracePt t="79658" x="6388100" y="1587500"/>
          <p14:tracePt t="79674" x="6375400" y="1562100"/>
          <p14:tracePt t="79691" x="6362700" y="1530350"/>
          <p14:tracePt t="79708" x="6343650" y="1504950"/>
          <p14:tracePt t="79724" x="6324600" y="1479550"/>
          <p14:tracePt t="79741" x="6311900" y="1447800"/>
          <p14:tracePt t="79758" x="6299200" y="1441450"/>
          <p14:tracePt t="79774" x="6280150" y="1416050"/>
          <p14:tracePt t="79791" x="6235700" y="1409700"/>
          <p14:tracePt t="79808" x="6210300" y="1397000"/>
          <p14:tracePt t="79824" x="6146800" y="1390650"/>
          <p14:tracePt t="79841" x="6089650" y="1390650"/>
          <p14:tracePt t="79858" x="5994400" y="1371600"/>
          <p14:tracePt t="79874" x="5937250" y="1365250"/>
          <p14:tracePt t="79891" x="5892800" y="1365250"/>
          <p14:tracePt t="79908" x="5835650" y="1365250"/>
          <p14:tracePt t="79924" x="5772150" y="1365250"/>
          <p14:tracePt t="79941" x="5715000" y="1365250"/>
          <p14:tracePt t="79958" x="5657850" y="1365250"/>
          <p14:tracePt t="79974" x="5600700" y="1365250"/>
          <p14:tracePt t="79991" x="5524500" y="1365250"/>
          <p14:tracePt t="80008" x="5467350" y="1365250"/>
          <p14:tracePt t="80024" x="5365750" y="1365250"/>
          <p14:tracePt t="80041" x="5283200" y="1365250"/>
          <p14:tracePt t="80058" x="5181600" y="1365250"/>
          <p14:tracePt t="80074" x="5124450" y="1377950"/>
          <p14:tracePt t="80091" x="5067300" y="1384300"/>
          <p14:tracePt t="80108" x="4997450" y="1416050"/>
          <p14:tracePt t="80124" x="4940300" y="1428750"/>
          <p14:tracePt t="80141" x="4883150" y="1447800"/>
          <p14:tracePt t="80158" x="4800600" y="1479550"/>
          <p14:tracePt t="80174" x="4730750" y="1517650"/>
          <p14:tracePt t="80191" x="4629150" y="1536700"/>
          <p14:tracePt t="80208" x="4559300" y="1568450"/>
          <p14:tracePt t="80224" x="4514850" y="1587500"/>
          <p14:tracePt t="80241" x="4451350" y="1593850"/>
          <p14:tracePt t="80242" x="4432300" y="1612900"/>
          <p14:tracePt t="80258" x="4406900" y="1625600"/>
          <p14:tracePt t="80275" x="4381500" y="1625600"/>
          <p14:tracePt t="80291" x="4356100" y="1631950"/>
          <p14:tracePt t="80308" x="4343400" y="1638300"/>
          <p14:tracePt t="80325" x="4311650" y="1657350"/>
          <p14:tracePt t="80341" x="4267200" y="1676400"/>
          <p14:tracePt t="80358" x="4241800" y="1682750"/>
          <p14:tracePt t="80375" x="4184650" y="1708150"/>
          <p14:tracePt t="80391" x="4152900" y="1727200"/>
          <p14:tracePt t="80408" x="4095750" y="1739900"/>
          <p14:tracePt t="80425" x="4064000" y="1752600"/>
          <p14:tracePt t="80441" x="4032250" y="1758950"/>
          <p14:tracePt t="80443" x="4013200" y="1758950"/>
          <p14:tracePt t="80458" x="3956050" y="1790700"/>
          <p14:tracePt t="80475" x="3911600" y="1803400"/>
          <p14:tracePt t="80491" x="3854450" y="1841500"/>
          <p14:tracePt t="80508" x="3810000" y="1860550"/>
          <p14:tracePt t="80524" x="3752850" y="1885950"/>
          <p14:tracePt t="80541" x="3702050" y="1917700"/>
          <p14:tracePt t="80558" x="3644900" y="1943100"/>
          <p14:tracePt t="80575" x="3575050" y="2000250"/>
          <p14:tracePt t="80591" x="3486150" y="2038350"/>
          <p14:tracePt t="80608" x="3409950" y="2082800"/>
          <p14:tracePt t="80625" x="3340100" y="2133600"/>
          <p14:tracePt t="80641" x="3282950" y="2171700"/>
          <p14:tracePt t="80658" x="3155950" y="2247900"/>
          <p14:tracePt t="80675" x="3098800" y="2286000"/>
          <p14:tracePt t="80691" x="3035300" y="2343150"/>
          <p14:tracePt t="80708" x="2952750" y="2400300"/>
          <p14:tracePt t="80725" x="2889250" y="2438400"/>
          <p14:tracePt t="80741" x="2813050" y="2501900"/>
          <p14:tracePt t="80758" x="2730500" y="2565400"/>
          <p14:tracePt t="80775" x="2673350" y="2603500"/>
          <p14:tracePt t="80791" x="2622550" y="2654300"/>
          <p14:tracePt t="80808" x="2597150" y="2679700"/>
          <p14:tracePt t="80825" x="2552700" y="2724150"/>
          <p14:tracePt t="80841" x="2514600" y="2768600"/>
          <p14:tracePt t="80858" x="2457450" y="2838450"/>
          <p14:tracePt t="80875" x="2419350" y="2908300"/>
          <p14:tracePt t="80891" x="2362200" y="2984500"/>
          <p14:tracePt t="80908" x="2311400" y="3073400"/>
          <p14:tracePt t="80925" x="2286000" y="3124200"/>
          <p14:tracePt t="80941" x="2254250" y="3219450"/>
          <p14:tracePt t="80958" x="2209800" y="3289300"/>
          <p14:tracePt t="80975" x="2203450" y="3359150"/>
          <p14:tracePt t="80991" x="2184400" y="3441700"/>
          <p14:tracePt t="81008" x="2165350" y="3511550"/>
          <p14:tracePt t="81025" x="2152650" y="3587750"/>
          <p14:tracePt t="81041" x="2146300" y="3657600"/>
          <p14:tracePt t="81043" x="2146300" y="3708400"/>
          <p14:tracePt t="81058" x="2133600" y="3822700"/>
          <p14:tracePt t="81075" x="2108200" y="3930650"/>
          <p14:tracePt t="81091" x="2095500" y="4057650"/>
          <p14:tracePt t="81108" x="2095500" y="4216400"/>
          <p14:tracePt t="81125" x="2095500" y="4356100"/>
          <p14:tracePt t="81141" x="2095500" y="4533900"/>
          <p14:tracePt t="81158" x="2082800" y="4692650"/>
          <p14:tracePt t="81175" x="2082800" y="4819650"/>
          <p14:tracePt t="81191" x="2082800" y="4940300"/>
          <p14:tracePt t="81208" x="2082800" y="5035550"/>
          <p14:tracePt t="81225" x="2082800" y="5143500"/>
          <p14:tracePt t="81241" x="2082800" y="5232400"/>
          <p14:tracePt t="81242" x="2082800" y="5283200"/>
          <p14:tracePt t="81258" x="2082800" y="5353050"/>
          <p14:tracePt t="81275" x="2082800" y="5397500"/>
          <p14:tracePt t="81291" x="2082800" y="5429250"/>
          <p14:tracePt t="81308" x="2082800" y="5461000"/>
          <p14:tracePt t="81325" x="2108200" y="5505450"/>
          <p14:tracePt t="81341" x="2114550" y="5530850"/>
          <p14:tracePt t="81358" x="2146300" y="5588000"/>
          <p14:tracePt t="81375" x="2159000" y="5613400"/>
          <p14:tracePt t="81391" x="2197100" y="5657850"/>
          <p14:tracePt t="81408" x="2209800" y="5670550"/>
          <p14:tracePt t="81425" x="2241550" y="5695950"/>
          <p14:tracePt t="81442" x="2266950" y="5708650"/>
          <p14:tracePt t="81458" x="2305050" y="5715000"/>
          <p14:tracePt t="81475" x="2324100" y="5734050"/>
          <p14:tracePt t="81491" x="2343150" y="5734050"/>
          <p14:tracePt t="81508" x="2349500" y="5734050"/>
          <p14:tracePt t="81525" x="2368550" y="5734050"/>
          <p14:tracePt t="81541" x="2406650" y="5734050"/>
          <p14:tracePt t="81558" x="2451100" y="5721350"/>
          <p14:tracePt t="81575" x="2552700" y="5676900"/>
          <p14:tracePt t="81591" x="2667000" y="5632450"/>
          <p14:tracePt t="81608" x="2762250" y="5607050"/>
          <p14:tracePt t="81625" x="2876550" y="5575300"/>
          <p14:tracePt t="81641" x="2946400" y="5556250"/>
          <p14:tracePt t="81658" x="2984500" y="5549900"/>
          <p14:tracePt t="81771" x="2978150" y="5568950"/>
          <p14:tracePt t="81778" x="2971800" y="5575300"/>
          <p14:tracePt t="81792" x="2965450" y="5581650"/>
          <p14:tracePt t="81808" x="2959100" y="5594350"/>
          <p14:tracePt t="81825" x="2933700" y="5619750"/>
          <p14:tracePt t="81842" x="2927350" y="5645150"/>
          <p14:tracePt t="81858" x="2889250" y="5689600"/>
          <p14:tracePt t="81875" x="2870200" y="5721350"/>
          <p14:tracePt t="81892" x="2844800" y="5753100"/>
          <p14:tracePt t="81908" x="2844800" y="5765800"/>
          <p14:tracePt t="81925" x="2838450" y="5791200"/>
          <p14:tracePt t="81942" x="2806700" y="5835650"/>
          <p14:tracePt t="81958" x="2787650" y="5873750"/>
          <p14:tracePt t="81975" x="2749550" y="5943600"/>
          <p14:tracePt t="81992" x="2717800" y="5988050"/>
          <p14:tracePt t="82008" x="2692400" y="6057900"/>
          <p14:tracePt t="82025" x="2647950" y="6108700"/>
          <p14:tracePt t="82042" x="2622550" y="6134100"/>
          <p14:tracePt t="82058" x="2609850" y="6153150"/>
          <p14:tracePt t="82123" x="2609850" y="6140450"/>
          <p14:tracePt t="82131" x="2616200" y="6134100"/>
          <p14:tracePt t="82142" x="2628900" y="6115050"/>
          <p14:tracePt t="82158" x="2667000" y="6064250"/>
          <p14:tracePt t="82175" x="2705100" y="6038850"/>
          <p14:tracePt t="82192" x="2774950" y="6000750"/>
          <p14:tracePt t="82208" x="2870200" y="5956300"/>
          <p14:tracePt t="82225" x="2978150" y="5899150"/>
          <p14:tracePt t="82242" x="3035300" y="5861050"/>
          <p14:tracePt t="82243" x="3054350" y="5842000"/>
          <p14:tracePt t="82259" x="3105150" y="5791200"/>
          <p14:tracePt t="82275" x="3175000" y="5740400"/>
          <p14:tracePt t="82292" x="3225800" y="5702300"/>
          <p14:tracePt t="82308" x="3270250" y="5651500"/>
          <p14:tracePt t="82325" x="3371850" y="5607050"/>
          <p14:tracePt t="82342" x="3397250" y="5607050"/>
          <p14:tracePt t="82358" x="3422650" y="5607050"/>
          <p14:tracePt t="82459" x="3416300" y="5607050"/>
          <p14:tracePt t="82467" x="3409950" y="5607050"/>
          <p14:tracePt t="82483" x="3403600" y="5607050"/>
          <p14:tracePt t="82492" x="3390900" y="5613400"/>
          <p14:tracePt t="82508" x="3371850" y="5638800"/>
          <p14:tracePt t="82525" x="3327400" y="5664200"/>
          <p14:tracePt t="82542" x="3289300" y="5702300"/>
          <p14:tracePt t="82558" x="3244850" y="5721350"/>
          <p14:tracePt t="82575" x="3219450" y="5759450"/>
          <p14:tracePt t="82592" x="3194050" y="5772150"/>
          <p14:tracePt t="82608" x="3181350" y="5791200"/>
          <p14:tracePt t="82625" x="3162300" y="5797550"/>
          <p14:tracePt t="82675" x="3155950" y="5803900"/>
          <p14:tracePt t="82691" x="3149600" y="5810250"/>
          <p14:tracePt t="82715" x="3149600" y="5822950"/>
          <p14:tracePt t="82723" x="3149600" y="5842000"/>
          <p14:tracePt t="82731" x="3143250" y="5854700"/>
          <p14:tracePt t="82742" x="3130550" y="5861050"/>
          <p14:tracePt t="82787" x="3130550" y="5867400"/>
          <p14:tracePt t="82811" x="3130550" y="5880100"/>
          <p14:tracePt t="82835" x="3130550" y="5892800"/>
          <p14:tracePt t="83035" x="3124200" y="5892800"/>
          <p14:tracePt t="83051" x="3111500" y="5899150"/>
          <p14:tracePt t="83059" x="3092450" y="5905500"/>
          <p14:tracePt t="83075" x="3073400" y="5918200"/>
          <p14:tracePt t="83092" x="3067050" y="5930900"/>
          <p14:tracePt t="83109" x="3048000" y="5949950"/>
          <p14:tracePt t="83125" x="3041650" y="5962650"/>
          <p14:tracePt t="83142" x="3022600" y="5981700"/>
          <p14:tracePt t="83158" x="2990850" y="6026150"/>
          <p14:tracePt t="83175" x="2971800" y="6076950"/>
          <p14:tracePt t="83192" x="2940050" y="6121400"/>
          <p14:tracePt t="83209" x="2921000" y="6165850"/>
          <p14:tracePt t="83225" x="2901950" y="6210300"/>
          <p14:tracePt t="83242" x="2870200" y="6311900"/>
          <p14:tracePt t="83259" x="2851150" y="6394450"/>
          <p14:tracePt t="83275" x="2851150" y="6419850"/>
          <p14:tracePt t="83292" x="2851150" y="6451600"/>
          <p14:tracePt t="83309" x="2851150" y="6457950"/>
          <p14:tracePt t="83325" x="2851150" y="6483350"/>
          <p14:tracePt t="83342" x="2857500" y="6496050"/>
          <p14:tracePt t="83359" x="2895600" y="6502400"/>
          <p14:tracePt t="83375" x="2901950" y="6502400"/>
          <p14:tracePt t="83392" x="2933700" y="6502400"/>
          <p14:tracePt t="83409" x="2952750" y="6502400"/>
          <p14:tracePt t="83425" x="2984500" y="6502400"/>
          <p14:tracePt t="83442" x="2990850" y="6502400"/>
          <p14:tracePt t="83459" x="3016250" y="6502400"/>
          <p14:tracePt t="83475" x="3022600" y="6515100"/>
          <p14:tracePt t="83492" x="3028950" y="6521450"/>
          <p14:tracePt t="83571" x="3022600" y="6521450"/>
          <p14:tracePt t="83579" x="3009900" y="6515100"/>
          <p14:tracePt t="83592" x="3003550" y="6508750"/>
          <p14:tracePt t="83609" x="2959100" y="6470650"/>
          <p14:tracePt t="83625" x="2927350" y="6457950"/>
          <p14:tracePt t="83642" x="2921000" y="6445250"/>
          <p14:tracePt t="83859" x="2921000" y="6451600"/>
          <p14:tracePt t="83883" x="2921000" y="6457950"/>
          <p14:tracePt t="83892" x="2921000" y="6470650"/>
          <p14:tracePt t="83899" x="2921000" y="6489700"/>
          <p14:tracePt t="83909" x="2927350" y="6496050"/>
          <p14:tracePt t="83925" x="2946400" y="6521450"/>
          <p14:tracePt t="83942" x="2984500" y="6565900"/>
          <p14:tracePt t="83959" x="2997200" y="6584950"/>
          <p14:tracePt t="83975" x="3041650" y="6610350"/>
          <p14:tracePt t="83992" x="3067050" y="6635750"/>
          <p14:tracePt t="84009" x="3092450" y="6648450"/>
          <p14:tracePt t="84025" x="3111500" y="6667500"/>
          <p14:tracePt t="84043" x="3124200" y="6673850"/>
          <p14:tracePt t="84059" x="3130550" y="6673850"/>
          <p14:tracePt t="84075" x="3136900" y="6680200"/>
          <p14:tracePt t="84092" x="3143250" y="6686550"/>
          <p14:tracePt t="84109" x="3149600" y="6692900"/>
          <p14:tracePt t="84131" x="3175000" y="6705600"/>
          <p14:tracePt t="84142" x="3181350" y="6705600"/>
          <p14:tracePt t="84159" x="3282950" y="6705600"/>
          <p14:tracePt t="84175" x="3562350" y="6705600"/>
          <p14:tracePt t="84192" x="3949700" y="6680200"/>
          <p14:tracePt t="84209" x="4324350" y="6648450"/>
          <p14:tracePt t="84225" x="4616450" y="6610350"/>
          <p14:tracePt t="84242" x="4800600" y="6584950"/>
          <p14:tracePt t="84243" x="4851400" y="6584950"/>
          <p14:tracePt t="84259" x="4921250" y="6553200"/>
          <p14:tracePt t="84275" x="4946650" y="6546850"/>
          <p14:tracePt t="84292" x="4978400" y="6527800"/>
          <p14:tracePt t="84309" x="5022850" y="6496050"/>
          <p14:tracePt t="84325" x="5054600" y="6477000"/>
          <p14:tracePt t="84342" x="5124450" y="6438900"/>
          <p14:tracePt t="84359" x="5226050" y="6381750"/>
          <p14:tracePt t="84376" x="5359400" y="6337300"/>
          <p14:tracePt t="84392" x="5511800" y="6273800"/>
          <p14:tracePt t="84409" x="5695950" y="6191250"/>
          <p14:tracePt t="84425" x="5949950" y="6121400"/>
          <p14:tracePt t="84442" x="6197600" y="6051550"/>
          <p14:tracePt t="84459" x="6432550" y="5988050"/>
          <p14:tracePt t="84475" x="6534150" y="5956300"/>
          <p14:tracePt t="84492" x="6591300" y="5930900"/>
          <p14:tracePt t="84509" x="6642100" y="5905500"/>
          <p14:tracePt t="84525" x="6667500" y="5886450"/>
          <p14:tracePt t="84542" x="6711950" y="5867400"/>
          <p14:tracePt t="84559" x="6724650" y="5854700"/>
          <p14:tracePt t="84576" x="6731000" y="5848350"/>
          <p14:tracePt t="84592" x="6750050" y="5835650"/>
          <p14:tracePt t="84609" x="6756400" y="5822950"/>
          <p14:tracePt t="84626" x="6762750" y="5816600"/>
          <p14:tracePt t="84642" x="6769100" y="5810250"/>
          <p14:tracePt t="84659" x="6781800" y="5778500"/>
          <p14:tracePt t="84660" x="6788150" y="5772150"/>
          <p14:tracePt t="84676" x="6794500" y="5753100"/>
          <p14:tracePt t="84692" x="6794500" y="5740400"/>
          <p14:tracePt t="84709" x="6800850" y="5721350"/>
          <p14:tracePt t="84726" x="6800850" y="5715000"/>
          <p14:tracePt t="84835" x="6794500" y="5727700"/>
          <p14:tracePt t="84844" x="6781800" y="5734050"/>
          <p14:tracePt t="84859" x="6769100" y="5746750"/>
          <p14:tracePt t="84876" x="6743700" y="5778500"/>
          <p14:tracePt t="84892" x="6737350" y="5784850"/>
          <p14:tracePt t="84955" x="6731000" y="5791200"/>
          <p14:tracePt t="84995" x="6731000" y="5784850"/>
          <p14:tracePt t="85003" x="6731000" y="5772150"/>
          <p14:tracePt t="85011" x="6731000" y="5746750"/>
          <p14:tracePt t="85026" x="6731000" y="5740400"/>
          <p14:tracePt t="85042" x="6731000" y="5708650"/>
          <p14:tracePt t="85059" x="6762750" y="5664200"/>
          <p14:tracePt t="85076" x="6781800" y="5651500"/>
          <p14:tracePt t="85092" x="6794500" y="5645150"/>
          <p14:tracePt t="85109" x="6800850" y="5645150"/>
          <p14:tracePt t="85126" x="6813550" y="5638800"/>
          <p14:tracePt t="85142" x="6819900" y="5632450"/>
          <p14:tracePt t="87372" x="6826250" y="5619750"/>
          <p14:tracePt t="87380" x="6826250" y="5613400"/>
          <p14:tracePt t="87393" x="6826250" y="5588000"/>
          <p14:tracePt t="87409" x="6826250" y="5549900"/>
          <p14:tracePt t="87426" x="6832600" y="5480050"/>
          <p14:tracePt t="87443" x="6832600" y="5416550"/>
          <p14:tracePt t="87460" x="6845300" y="5314950"/>
          <p14:tracePt t="87476" x="6858000" y="5257800"/>
          <p14:tracePt t="87493" x="6883400" y="5200650"/>
          <p14:tracePt t="87509" x="6896100" y="5124450"/>
          <p14:tracePt t="87526" x="6940550" y="5010150"/>
          <p14:tracePt t="87543" x="6991350" y="4864100"/>
          <p14:tracePt t="87559" x="7073900" y="4641850"/>
          <p14:tracePt t="87576" x="7213600" y="4368800"/>
          <p14:tracePt t="87593" x="7385050" y="4178300"/>
          <p14:tracePt t="87609" x="7473950" y="4083050"/>
          <p14:tracePt t="87626" x="7493000" y="4064000"/>
          <p14:tracePt t="87644" x="7499350" y="4057650"/>
          <p14:tracePt t="87660" x="7518400" y="4044950"/>
          <p14:tracePt t="87676" x="7569200" y="3975100"/>
          <p14:tracePt t="87693" x="7620000" y="3898900"/>
          <p14:tracePt t="87709" x="7677150" y="3822700"/>
          <p14:tracePt t="87726" x="7715250" y="3765550"/>
          <p14:tracePt t="87743" x="7727950" y="3727450"/>
          <p14:tracePt t="87759" x="7727950" y="3708400"/>
          <p14:tracePt t="87776" x="7727950" y="3670300"/>
          <p14:tracePt t="87793" x="7727950" y="3644900"/>
          <p14:tracePt t="87809" x="7727950" y="3632200"/>
          <p14:tracePt t="87826" x="7727950" y="3600450"/>
          <p14:tracePt t="87843" x="7727950" y="3568700"/>
          <p14:tracePt t="87860" x="7727950" y="3517900"/>
          <p14:tracePt t="87876" x="7727950" y="3486150"/>
          <p14:tracePt t="87893" x="7727950" y="3460750"/>
          <p14:tracePt t="87909" x="7727950" y="3429000"/>
          <p14:tracePt t="87926" x="7727950" y="3397250"/>
          <p14:tracePt t="87943" x="7727950" y="3365500"/>
          <p14:tracePt t="87959" x="7727950" y="3346450"/>
          <p14:tracePt t="87976" x="7727950" y="3340100"/>
          <p14:tracePt t="87993" x="7727950" y="3327400"/>
          <p14:tracePt t="88009" x="7727950" y="3321050"/>
          <p14:tracePt t="88036" x="7727950" y="3308350"/>
          <p14:tracePt t="88076" x="7727950" y="3302000"/>
          <p14:tracePt t="88084" x="7715250" y="3321050"/>
          <p14:tracePt t="88093" x="7715250" y="3327400"/>
          <p14:tracePt t="88109" x="7696200" y="3397250"/>
          <p14:tracePt t="88126" x="7664450" y="3486150"/>
          <p14:tracePt t="88143" x="7645400" y="3587750"/>
          <p14:tracePt t="88160" x="7607300" y="3702050"/>
          <p14:tracePt t="88176" x="7600950" y="3810000"/>
          <p14:tracePt t="88193" x="7562850" y="3994150"/>
          <p14:tracePt t="88209" x="7537450" y="4152900"/>
          <p14:tracePt t="88226" x="7467600" y="4356100"/>
          <p14:tracePt t="88243" x="7416800" y="4521200"/>
          <p14:tracePt t="88260" x="7321550" y="4864100"/>
          <p14:tracePt t="88276" x="7251700" y="5092700"/>
          <p14:tracePt t="88293" x="7181850" y="5295900"/>
          <p14:tracePt t="88310" x="7086600" y="5499100"/>
          <p14:tracePt t="88326" x="7029450" y="5632450"/>
          <p14:tracePt t="88343" x="6940550" y="5772150"/>
          <p14:tracePt t="88360" x="6845300" y="5867400"/>
          <p14:tracePt t="88376" x="6737350" y="5949950"/>
          <p14:tracePt t="88393" x="6616700" y="6013450"/>
          <p14:tracePt t="88410" x="6451600" y="6076950"/>
          <p14:tracePt t="88426" x="6235700" y="6134100"/>
          <p14:tracePt t="88443" x="5949950" y="6203950"/>
          <p14:tracePt t="88460" x="5473700" y="6350000"/>
          <p14:tracePt t="88476" x="5168900" y="6432550"/>
          <p14:tracePt t="88493" x="4895850" y="6565900"/>
          <p14:tracePt t="88510" x="4699000" y="6642100"/>
          <p14:tracePt t="88526" x="4578350" y="6692900"/>
          <p14:tracePt t="88543" x="4533900" y="6699250"/>
          <p14:tracePt t="88560" x="4495800" y="6699250"/>
          <p14:tracePt t="88576" x="4464050" y="6673850"/>
          <p14:tracePt t="88593" x="4400550" y="6584950"/>
          <p14:tracePt t="88610" x="4337050" y="6508750"/>
          <p14:tracePt t="88626" x="4286250" y="6438900"/>
          <p14:tracePt t="88643" x="4267200" y="6400800"/>
          <p14:tracePt t="88660" x="4248150" y="6388100"/>
          <p14:tracePt t="88692" x="4248150" y="6381750"/>
          <p14:tracePt t="88708" x="4248150" y="6356350"/>
          <p14:tracePt t="88716" x="4248150" y="6350000"/>
          <p14:tracePt t="88726" x="4248150" y="6311900"/>
          <p14:tracePt t="88743" x="4311650" y="6235700"/>
          <p14:tracePt t="88760" x="4387850" y="6146800"/>
          <p14:tracePt t="88776" x="4483100" y="6064250"/>
          <p14:tracePt t="88793" x="4622800" y="5949950"/>
          <p14:tracePt t="88810" x="4730750" y="5880100"/>
          <p14:tracePt t="88826" x="4832350" y="5816600"/>
          <p14:tracePt t="88843" x="4883150" y="5791200"/>
          <p14:tracePt t="88844" x="4889500" y="5784850"/>
          <p14:tracePt t="88940" x="4876800" y="5784850"/>
          <p14:tracePt t="88948" x="4838700" y="5784850"/>
          <p14:tracePt t="88960" x="4819650" y="5784850"/>
          <p14:tracePt t="88976" x="4730750" y="5784850"/>
          <p14:tracePt t="88993" x="4597400" y="5784850"/>
          <p14:tracePt t="89010" x="4470400" y="5784850"/>
          <p14:tracePt t="89026" x="4343400" y="5784850"/>
          <p14:tracePt t="89043" x="4222750" y="5784850"/>
          <p14:tracePt t="89060" x="4057650" y="5778500"/>
          <p14:tracePt t="89077" x="3962400" y="5778500"/>
          <p14:tracePt t="89093" x="3841750" y="5772150"/>
          <p14:tracePt t="89110" x="3721100" y="5772150"/>
          <p14:tracePt t="89127" x="3562350" y="5759450"/>
          <p14:tracePt t="89143" x="3378200" y="5727700"/>
          <p14:tracePt t="89160" x="3251200" y="5708650"/>
          <p14:tracePt t="89176" x="3155950" y="5695950"/>
          <p14:tracePt t="89193" x="3086100" y="5664200"/>
          <p14:tracePt t="89210" x="3041650" y="5645150"/>
          <p14:tracePt t="89227" x="3003550" y="5619750"/>
          <p14:tracePt t="89243" x="2997200" y="5613400"/>
          <p14:tracePt t="89260" x="2990850" y="5607050"/>
          <p14:tracePt t="89372" x="2990850" y="5600700"/>
          <p14:tracePt t="89388" x="2990850" y="5588000"/>
          <p14:tracePt t="89404" x="2990850" y="5581650"/>
          <p14:tracePt t="89420" x="2990850" y="5575300"/>
          <p14:tracePt t="89428" x="2997200" y="5575300"/>
          <p14:tracePt t="89443" x="3009900" y="5568950"/>
          <p14:tracePt t="89460" x="3054350" y="5568950"/>
          <p14:tracePt t="89460" x="3111500" y="5568950"/>
          <p14:tracePt t="89476" x="3270250" y="5568950"/>
          <p14:tracePt t="89493" x="3460750" y="5568950"/>
          <p14:tracePt t="89509" x="3651250" y="5568950"/>
          <p14:tracePt t="89526" x="3848100" y="5632450"/>
          <p14:tracePt t="89543" x="4057650" y="5753100"/>
          <p14:tracePt t="89560" x="4222750" y="5816600"/>
          <p14:tracePt t="89576" x="4362450" y="5892800"/>
          <p14:tracePt t="89593" x="4514850" y="5956300"/>
          <p14:tracePt t="89610" x="4616450" y="6000750"/>
          <p14:tracePt t="89626" x="4743450" y="6026150"/>
          <p14:tracePt t="89643" x="4946650" y="6089650"/>
          <p14:tracePt t="89660" x="5187950" y="6121400"/>
          <p14:tracePt t="89660" x="5327650" y="6134100"/>
          <p14:tracePt t="89676" x="5575300" y="6159500"/>
          <p14:tracePt t="89693" x="5803900" y="6203950"/>
          <p14:tracePt t="89710" x="5949950" y="6229350"/>
          <p14:tracePt t="89726" x="6064250" y="6248400"/>
          <p14:tracePt t="89743" x="6121400" y="6261100"/>
          <p14:tracePt t="89760" x="6159500" y="6261100"/>
          <p14:tracePt t="89776" x="6191250" y="6261100"/>
          <p14:tracePt t="89793" x="6242050" y="6261100"/>
          <p14:tracePt t="89810" x="6280150" y="6261100"/>
          <p14:tracePt t="89826" x="6324600" y="6261100"/>
          <p14:tracePt t="89843" x="6337300" y="6254750"/>
          <p14:tracePt t="90004" x="6311900" y="6254750"/>
          <p14:tracePt t="90012" x="6273800" y="6254750"/>
          <p14:tracePt t="90027" x="6235700" y="6254750"/>
          <p14:tracePt t="90043" x="6159500" y="6248400"/>
          <p14:tracePt t="90060" x="6000750" y="6203950"/>
          <p14:tracePt t="90077" x="5924550" y="6178550"/>
          <p14:tracePt t="90093" x="5835650" y="6146800"/>
          <p14:tracePt t="90110" x="5772150" y="6140450"/>
          <p14:tracePt t="90127" x="5727700" y="6121400"/>
          <p14:tracePt t="90144" x="5664200" y="6102350"/>
          <p14:tracePt t="90160" x="5632450" y="6089650"/>
          <p14:tracePt t="90177" x="5588000" y="6083300"/>
          <p14:tracePt t="90194" x="5530850" y="6076950"/>
          <p14:tracePt t="90210" x="5486400" y="6045200"/>
          <p14:tracePt t="90227" x="5429250" y="6026150"/>
          <p14:tracePt t="90244" x="5378450" y="6000750"/>
          <p14:tracePt t="90260" x="5340350" y="5975350"/>
          <p14:tracePt t="90277" x="5314950" y="5962650"/>
          <p14:tracePt t="90294" x="5295900" y="5949950"/>
          <p14:tracePt t="90380" x="5283200" y="5949950"/>
          <p14:tracePt t="90412" x="5276850" y="5949950"/>
          <p14:tracePt t="90428" x="5264150" y="5949950"/>
          <p14:tracePt t="90436" x="5238750" y="5962650"/>
          <p14:tracePt t="90444" x="5232400" y="5969000"/>
          <p14:tracePt t="90460" x="5207000" y="5988050"/>
          <p14:tracePt t="90477" x="5194300" y="5988050"/>
          <p14:tracePt t="90494" x="5181600" y="6000750"/>
          <p14:tracePt t="90532" x="5162550" y="6000750"/>
          <p14:tracePt t="90549" x="5156200" y="6007100"/>
          <p14:tracePt t="90573" x="5149850" y="6007100"/>
          <p14:tracePt t="90580" x="5143500" y="6013450"/>
          <p14:tracePt t="90588" x="5124450" y="6026150"/>
          <p14:tracePt t="90596" x="5105400" y="6032500"/>
          <p14:tracePt t="90610" x="5099050" y="6038850"/>
          <p14:tracePt t="90627" x="5092700" y="6045200"/>
          <p14:tracePt t="90644" x="5080000" y="6064250"/>
          <p14:tracePt t="90660" x="5067300" y="6083300"/>
          <p14:tracePt t="90677" x="5067300" y="6089650"/>
          <p14:tracePt t="90694" x="5060950" y="6096000"/>
          <p14:tracePt t="90717" x="5054600" y="6102350"/>
          <p14:tracePt t="90732" x="5054600" y="6108700"/>
          <p14:tracePt t="90744" x="5054600" y="6121400"/>
          <p14:tracePt t="90760" x="5035550" y="6134100"/>
          <p14:tracePt t="90780" x="5029200" y="6140450"/>
          <p14:tracePt t="90797" x="5029200" y="6146800"/>
          <p14:tracePt t="90812" x="5029200" y="6153150"/>
          <p14:tracePt t="90917" x="5029200" y="6165850"/>
          <p14:tracePt t="90925" x="5041900" y="6165850"/>
          <p14:tracePt t="90933" x="5048250" y="6165850"/>
          <p14:tracePt t="90944" x="5073650" y="6165850"/>
          <p14:tracePt t="90960" x="5105400" y="6165850"/>
          <p14:tracePt t="90977" x="5124450" y="6165850"/>
          <p14:tracePt t="90994" x="5168900" y="6165850"/>
          <p14:tracePt t="91010" x="5213350" y="6165850"/>
          <p14:tracePt t="91027" x="5283200" y="6165850"/>
          <p14:tracePt t="91044" x="5365750" y="6165850"/>
          <p14:tracePt t="91060" x="5530850" y="6134100"/>
          <p14:tracePt t="91077" x="5695950" y="6083300"/>
          <p14:tracePt t="91093" x="5842000" y="6032500"/>
          <p14:tracePt t="91110" x="5988050" y="6007100"/>
          <p14:tracePt t="91127" x="6076950" y="5962650"/>
          <p14:tracePt t="91144" x="6134100" y="5956300"/>
          <p14:tracePt t="91160" x="6203950" y="5911850"/>
          <p14:tracePt t="91177" x="6248400" y="5892800"/>
          <p14:tracePt t="91194" x="6292850" y="5873750"/>
          <p14:tracePt t="91210" x="6350000" y="5854700"/>
          <p14:tracePt t="91227" x="6407150" y="5816600"/>
          <p14:tracePt t="91244" x="6470650" y="5778500"/>
          <p14:tracePt t="91245" x="6496050" y="5759450"/>
          <p14:tracePt t="91261" x="6559550" y="5727700"/>
          <p14:tracePt t="91277" x="6616700" y="5695950"/>
          <p14:tracePt t="91294" x="6686550" y="5645150"/>
          <p14:tracePt t="91310" x="6788150" y="5568950"/>
          <p14:tracePt t="91327" x="6883400" y="5486400"/>
          <p14:tracePt t="91344" x="6953250" y="5378450"/>
          <p14:tracePt t="91360" x="7035800" y="5257800"/>
          <p14:tracePt t="91377" x="7073900" y="5156200"/>
          <p14:tracePt t="91394" x="7131050" y="5041900"/>
          <p14:tracePt t="91410" x="7169150" y="4889500"/>
          <p14:tracePt t="91427" x="7181850" y="4711700"/>
          <p14:tracePt t="91444" x="7194550" y="4502150"/>
          <p14:tracePt t="91444" x="7194550" y="4400550"/>
          <p14:tracePt t="91460" x="7194550" y="4210050"/>
          <p14:tracePt t="91477" x="7194550" y="4032250"/>
          <p14:tracePt t="91494" x="7194550" y="3892550"/>
          <p14:tracePt t="91510" x="7162800" y="3727450"/>
          <p14:tracePt t="91527" x="7137400" y="3613150"/>
          <p14:tracePt t="91544" x="7124700" y="3486150"/>
          <p14:tracePt t="91560" x="7086600" y="3371850"/>
          <p14:tracePt t="91577" x="7067550" y="3308350"/>
          <p14:tracePt t="91594" x="7048500" y="3232150"/>
          <p14:tracePt t="91610" x="7035800" y="3168650"/>
          <p14:tracePt t="91627" x="7023100" y="3117850"/>
          <p14:tracePt t="91644" x="6991350" y="3060700"/>
          <p14:tracePt t="91661" x="6972300" y="2984500"/>
          <p14:tracePt t="91677" x="6953250" y="2940050"/>
          <p14:tracePt t="91694" x="6934200" y="2895600"/>
          <p14:tracePt t="91710" x="6902450" y="2832100"/>
          <p14:tracePt t="91727" x="6883400" y="2787650"/>
          <p14:tracePt t="91744" x="6858000" y="2730500"/>
          <p14:tracePt t="91760" x="6807200" y="2673350"/>
          <p14:tracePt t="91777" x="6781800" y="2622550"/>
          <p14:tracePt t="91794" x="6743700" y="2590800"/>
          <p14:tracePt t="91810" x="6692900" y="2533650"/>
          <p14:tracePt t="91827" x="6642100" y="2470150"/>
          <p14:tracePt t="91844" x="6578600" y="2393950"/>
          <p14:tracePt t="91861" x="6502400" y="2305050"/>
          <p14:tracePt t="91877" x="6438900" y="2241550"/>
          <p14:tracePt t="91894" x="6343650" y="2159000"/>
          <p14:tracePt t="91910" x="6267450" y="2082800"/>
          <p14:tracePt t="91928" x="6191250" y="2006600"/>
          <p14:tracePt t="91944" x="6115050" y="1943100"/>
          <p14:tracePt t="91960" x="6051550" y="1898650"/>
          <p14:tracePt t="91977" x="6007100" y="1873250"/>
          <p14:tracePt t="91994" x="5956300" y="1854200"/>
          <p14:tracePt t="92011" x="5911850" y="1847850"/>
          <p14:tracePt t="92027" x="5835650" y="1828800"/>
          <p14:tracePt t="92044" x="5765800" y="1809750"/>
          <p14:tracePt t="92061" x="5581650" y="1746250"/>
          <p14:tracePt t="92077" x="5359400" y="1676400"/>
          <p14:tracePt t="92094" x="5175250" y="1600200"/>
          <p14:tracePt t="92111" x="5041900" y="1562100"/>
          <p14:tracePt t="92127" x="4914900" y="1555750"/>
          <p14:tracePt t="92144" x="4826000" y="1555750"/>
          <p14:tracePt t="92161" x="4705350" y="1555750"/>
          <p14:tracePt t="92177" x="4559300" y="1568450"/>
          <p14:tracePt t="92194" x="4445000" y="1581150"/>
          <p14:tracePt t="92211" x="4337050" y="1593850"/>
          <p14:tracePt t="92227" x="4241800" y="1600200"/>
          <p14:tracePt t="92244" x="4140200" y="1625600"/>
          <p14:tracePt t="92261" x="3987800" y="1657350"/>
          <p14:tracePt t="92277" x="3867150" y="1720850"/>
          <p14:tracePt t="92294" x="3752850" y="1778000"/>
          <p14:tracePt t="92311" x="3657600" y="1847850"/>
          <p14:tracePt t="92327" x="3556000" y="1905000"/>
          <p14:tracePt t="92344" x="3511550" y="1943100"/>
          <p14:tracePt t="92361" x="3460750" y="1981200"/>
          <p14:tracePt t="92377" x="3422650" y="2019300"/>
          <p14:tracePt t="92394" x="3378200" y="2051050"/>
          <p14:tracePt t="92411" x="3327400" y="2089150"/>
          <p14:tracePt t="92427" x="3295650" y="2120900"/>
          <p14:tracePt t="92444" x="3244850" y="2171700"/>
          <p14:tracePt t="92445" x="3213100" y="2203450"/>
          <p14:tracePt t="92460" x="3194050" y="2228850"/>
          <p14:tracePt t="92477" x="3124200" y="2330450"/>
          <p14:tracePt t="92494" x="3105150" y="2387600"/>
          <p14:tracePt t="92511" x="3067050" y="2451100"/>
          <p14:tracePt t="92527" x="3035300" y="2508250"/>
          <p14:tracePt t="92544" x="3003550" y="2578100"/>
          <p14:tracePt t="92561" x="2978150" y="2647950"/>
          <p14:tracePt t="92577" x="2959100" y="2717800"/>
          <p14:tracePt t="92594" x="2927350" y="2800350"/>
          <p14:tracePt t="92611" x="2901950" y="2895600"/>
          <p14:tracePt t="92628" x="2876550" y="2984500"/>
          <p14:tracePt t="92644" x="2857500" y="3079750"/>
          <p14:tracePt t="92661" x="2844800" y="3175000"/>
          <p14:tracePt t="92677" x="2844800" y="3219450"/>
          <p14:tracePt t="92694" x="2844800" y="3257550"/>
          <p14:tracePt t="92711" x="2844800" y="3270250"/>
          <p14:tracePt t="92727" x="2844800" y="3295650"/>
          <p14:tracePt t="92744" x="2844800" y="3308350"/>
          <p14:tracePt t="92761" x="2844800" y="3352800"/>
          <p14:tracePt t="92777" x="2844800" y="3384550"/>
          <p14:tracePt t="92794" x="2844800" y="3429000"/>
          <p14:tracePt t="92811" x="2844800" y="3473450"/>
          <p14:tracePt t="92827" x="2844800" y="3536950"/>
          <p14:tracePt t="92844" x="2844800" y="3619500"/>
          <p14:tracePt t="92861" x="2851150" y="3752850"/>
          <p14:tracePt t="92877" x="2876550" y="3860800"/>
          <p14:tracePt t="92894" x="2889250" y="3987800"/>
          <p14:tracePt t="92911" x="2908300" y="4102100"/>
          <p14:tracePt t="92927" x="2933700" y="4229100"/>
          <p14:tracePt t="92944" x="2959100" y="4394200"/>
          <p14:tracePt t="92961" x="2971800" y="4521200"/>
          <p14:tracePt t="92977" x="3009900" y="4686300"/>
          <p14:tracePt t="92994" x="3009900" y="4775200"/>
          <p14:tracePt t="93011" x="3028950" y="4870450"/>
          <p14:tracePt t="93027" x="3028950" y="4978400"/>
          <p14:tracePt t="93044" x="3060700" y="5080000"/>
          <p14:tracePt t="93061" x="3073400" y="5194300"/>
          <p14:tracePt t="93077" x="3079750" y="5276850"/>
          <p14:tracePt t="93094" x="3098800" y="5340350"/>
          <p14:tracePt t="93111" x="3111500" y="5410200"/>
          <p14:tracePt t="93127" x="3111500" y="5467350"/>
          <p14:tracePt t="93144" x="3130550" y="5537200"/>
          <p14:tracePt t="93161" x="3149600" y="5581650"/>
          <p14:tracePt t="93177" x="3155950" y="5613400"/>
          <p14:tracePt t="93194" x="3168650" y="5651500"/>
          <p14:tracePt t="93211" x="3200400" y="5715000"/>
          <p14:tracePt t="93228" x="3213100" y="5746750"/>
          <p14:tracePt t="93244" x="3219450" y="5778500"/>
          <p14:tracePt t="93245" x="3244850" y="5810250"/>
          <p14:tracePt t="93261" x="3257550" y="5822950"/>
          <p14:tracePt t="93278" x="3282950" y="5848350"/>
          <p14:tracePt t="93294" x="3302000" y="5880100"/>
          <p14:tracePt t="93311" x="3333750" y="5886450"/>
          <p14:tracePt t="93327" x="3340100" y="5892800"/>
          <p14:tracePt t="93344" x="3378200" y="5905500"/>
          <p14:tracePt t="93373" x="3390900" y="5905500"/>
          <p14:tracePt t="93381" x="3397250" y="5911850"/>
          <p14:tracePt t="93394" x="3403600" y="5918200"/>
          <p14:tracePt t="93411" x="3422650" y="5918200"/>
          <p14:tracePt t="93428" x="3460750" y="5930900"/>
          <p14:tracePt t="93444" x="3511550" y="5937250"/>
          <p14:tracePt t="93461" x="3562350" y="5943600"/>
          <p14:tracePt t="93478" x="3600450" y="5956300"/>
          <p14:tracePt t="93494" x="3613150" y="5962650"/>
          <p14:tracePt t="93511" x="3619500" y="5962650"/>
          <p14:tracePt t="93528" x="3638550" y="5975350"/>
          <p14:tracePt t="93544" x="3657600" y="6000750"/>
          <p14:tracePt t="93561" x="3670300" y="6007100"/>
          <p14:tracePt t="93578" x="3683000" y="6026150"/>
          <p14:tracePt t="93594" x="3708400" y="6038850"/>
          <p14:tracePt t="93621" x="3714750" y="6038850"/>
          <p14:tracePt t="93629" x="3727450" y="6045200"/>
          <p14:tracePt t="93644" x="3740150" y="6057900"/>
          <p14:tracePt t="93661" x="3746500" y="6064250"/>
          <p14:tracePt t="93678" x="3752850" y="6070600"/>
          <p14:tracePt t="93694" x="3752850" y="6076950"/>
          <p14:tracePt t="93711" x="3752850" y="6083300"/>
          <p14:tracePt t="93728" x="3752850" y="6108700"/>
          <p14:tracePt t="93744" x="3752850" y="6134100"/>
          <p14:tracePt t="93761" x="3752850" y="6159500"/>
          <p14:tracePt t="93778" x="3752850" y="6178550"/>
          <p14:tracePt t="93794" x="3740150" y="6184900"/>
          <p14:tracePt t="93869" x="3733800" y="6184900"/>
          <p14:tracePt t="93885" x="3727450" y="6184900"/>
          <p14:tracePt t="93894" x="3721100" y="6178550"/>
          <p14:tracePt t="93911" x="3721100" y="6165850"/>
          <p14:tracePt t="93928" x="3721100" y="6153150"/>
          <p14:tracePt t="93944" x="3721100" y="6140450"/>
          <p14:tracePt t="93961" x="3721100" y="6127750"/>
          <p14:tracePt t="93978" x="3721100" y="6115050"/>
          <p14:tracePt t="93994" x="3727450" y="6108700"/>
          <p14:tracePt t="94011" x="3733800" y="6102350"/>
          <p14:tracePt t="94028" x="3733800" y="6096000"/>
          <p14:tracePt t="94173" x="3733800" y="6083300"/>
          <p14:tracePt t="94181" x="3733800" y="6076950"/>
          <p14:tracePt t="94253" x="3733800" y="6070600"/>
          <p14:tracePt t="94317" x="3721100" y="6051550"/>
          <p14:tracePt t="94325" x="3708400" y="6045200"/>
          <p14:tracePt t="94333" x="3702050" y="6038850"/>
          <p14:tracePt t="94345" x="3695700" y="6026150"/>
          <p14:tracePt t="94361" x="3689350" y="6007100"/>
          <p14:tracePt t="94381" x="3683000" y="6000750"/>
          <p14:tracePt t="94394" x="3683000" y="5988050"/>
          <p14:tracePt t="94411" x="3683000" y="5975350"/>
          <p14:tracePt t="94428" x="3663950" y="5962650"/>
          <p14:tracePt t="94445" x="3657600" y="5956300"/>
          <p14:tracePt t="94461" x="3644900" y="5924550"/>
          <p14:tracePt t="94485" x="3625850" y="5918200"/>
          <p14:tracePt t="94501" x="3619500" y="5911850"/>
          <p14:tracePt t="94517" x="3613150" y="5899150"/>
          <p14:tracePt t="94527" x="3600450" y="5892800"/>
          <p14:tracePt t="94544" x="3587750" y="5886450"/>
          <p14:tracePt t="94561" x="3568700" y="5873750"/>
          <p14:tracePt t="94578" x="3549650" y="5873750"/>
          <p14:tracePt t="94594" x="3536950" y="5861050"/>
          <p14:tracePt t="94611" x="3530600" y="5854700"/>
          <p14:tracePt t="94628" x="3498850" y="5835650"/>
          <p14:tracePt t="94644" x="3486150" y="5829300"/>
          <p14:tracePt t="94661" x="3467100" y="5816600"/>
          <p14:tracePt t="94678" x="3460750" y="5816600"/>
          <p14:tracePt t="94694" x="3454400" y="5810250"/>
          <p14:tracePt t="94711" x="3429000" y="5797550"/>
          <p14:tracePt t="94727" x="3422650" y="5797550"/>
          <p14:tracePt t="94744" x="3403600" y="5784850"/>
          <p14:tracePt t="94761" x="3397250" y="5784850"/>
          <p14:tracePt t="94778" x="3378200" y="5778500"/>
          <p14:tracePt t="94794" x="3371850" y="5765800"/>
          <p14:tracePt t="94811" x="3359150" y="5753100"/>
          <p14:tracePt t="94828" x="3352800" y="5746750"/>
          <p14:tracePt t="94844" x="3346450" y="5740400"/>
          <p14:tracePt t="94861" x="3333750" y="5734050"/>
          <p14:tracePt t="94878" x="3314700" y="5708650"/>
          <p14:tracePt t="94894" x="3302000" y="5702300"/>
          <p14:tracePt t="94949" x="3302000" y="5689600"/>
          <p14:tracePt t="94997" x="3308350" y="5683250"/>
          <p14:tracePt t="95029" x="3314700" y="5683250"/>
          <p14:tracePt t="95045" x="3321050" y="5683250"/>
          <p14:tracePt t="95053" x="3333750" y="5683250"/>
          <p14:tracePt t="95069" x="3346450" y="5683250"/>
          <p14:tracePt t="95078" x="3352800" y="5683250"/>
          <p14:tracePt t="95094" x="3359150" y="5695950"/>
          <p14:tracePt t="95111" x="3359150" y="5702300"/>
          <p14:tracePt t="95128" x="3359150" y="5708650"/>
          <p14:tracePt t="95149" x="3359150" y="5715000"/>
          <p14:tracePt t="95165" x="3359150" y="5734050"/>
          <p14:tracePt t="95189" x="3359150" y="5746750"/>
          <p14:tracePt t="95221" x="3346450" y="5746750"/>
          <p14:tracePt t="95245" x="3340100" y="5746750"/>
          <p14:tracePt t="95333" x="3333750" y="5746750"/>
          <p14:tracePt t="95557" x="3333750" y="5759450"/>
          <p14:tracePt t="95565" x="3333750" y="5772150"/>
          <p14:tracePt t="95578" x="3333750" y="5791200"/>
          <p14:tracePt t="95594" x="3352800" y="5803900"/>
          <p14:tracePt t="95611" x="3359150" y="5829300"/>
          <p14:tracePt t="95628" x="3365500" y="5854700"/>
          <p14:tracePt t="95645" x="3397250" y="5886450"/>
          <p14:tracePt t="95661" x="3409950" y="5924550"/>
          <p14:tracePt t="95678" x="3441700" y="5962650"/>
          <p14:tracePt t="95695" x="3448050" y="5969000"/>
          <p14:tracePt t="95718" x="3454400" y="5975350"/>
          <p14:tracePt t="95728" x="3460750" y="5975350"/>
          <p14:tracePt t="95766" x="3467100" y="5975350"/>
          <p14:tracePt t="95806" x="3473450" y="5975350"/>
          <p14:tracePt t="95814" x="3473450" y="5956300"/>
          <p14:tracePt t="95828" x="3473450" y="5943600"/>
          <p14:tracePt t="95845" x="3473450" y="5899150"/>
          <p14:tracePt t="95862" x="3435350" y="5822950"/>
          <p14:tracePt t="95878" x="3384550" y="5746750"/>
          <p14:tracePt t="95895" x="3346450" y="5702300"/>
          <p14:tracePt t="95911" x="3270250" y="5626100"/>
          <p14:tracePt t="95928" x="3244850" y="5588000"/>
          <p14:tracePt t="95945" x="3206750" y="5543550"/>
          <p14:tracePt t="95961" x="3181350" y="5518150"/>
          <p14:tracePt t="95998" x="3175000" y="5511800"/>
          <p14:tracePt t="96294" x="3175000" y="5518150"/>
          <p14:tracePt t="96310" x="3181350" y="5530850"/>
          <p14:tracePt t="96326" x="3187700" y="5537200"/>
          <p14:tracePt t="96350" x="3187700" y="5549900"/>
          <p14:tracePt t="96374" x="3200400" y="5556250"/>
          <p14:tracePt t="96526" x="3200400" y="5562600"/>
          <p14:tracePt t="96534" x="3206750" y="5575300"/>
          <p14:tracePt t="96545" x="3213100" y="5581650"/>
          <p14:tracePt t="96561" x="3219450" y="5607050"/>
          <p14:tracePt t="96578" x="3232150" y="5638800"/>
          <p14:tracePt t="96595" x="3244850" y="5676900"/>
          <p14:tracePt t="96611" x="3282950" y="5727700"/>
          <p14:tracePt t="96628" x="3321050" y="5784850"/>
          <p14:tracePt t="96645" x="3365500" y="5842000"/>
          <p14:tracePt t="96661" x="3422650" y="5937250"/>
          <p14:tracePt t="96678" x="3448050" y="5956300"/>
          <p14:tracePt t="96695" x="3460750" y="5975350"/>
          <p14:tracePt t="96718" x="3467100" y="5981700"/>
          <p14:tracePt t="96742" x="3473450" y="5981700"/>
          <p14:tracePt t="96790" x="3486150" y="5981700"/>
          <p14:tracePt t="96854" x="3492500" y="5981700"/>
          <p14:tracePt t="96862" x="3486150" y="5962650"/>
          <p14:tracePt t="96878" x="3473450" y="5918200"/>
          <p14:tracePt t="96895" x="3429000" y="5861050"/>
          <p14:tracePt t="96912" x="3365500" y="5772150"/>
          <p14:tracePt t="96928" x="3314700" y="5702300"/>
          <p14:tracePt t="96945" x="3263900" y="5638800"/>
          <p14:tracePt t="96962" x="3225800" y="5588000"/>
          <p14:tracePt t="96978" x="3206750" y="5575300"/>
          <p14:tracePt t="97006" x="3194050" y="5556250"/>
          <p14:tracePt t="97382" x="3194050" y="5568950"/>
          <p14:tracePt t="97398" x="3194050" y="5575300"/>
          <p14:tracePt t="97406" x="3194050" y="5581650"/>
          <p14:tracePt t="97414" x="3200400" y="5600700"/>
          <p14:tracePt t="97430" x="3200400" y="5607050"/>
          <p14:tracePt t="97445" x="3200400" y="5613400"/>
          <p14:tracePt t="97462" x="3213100" y="5632450"/>
          <p14:tracePt t="97478" x="3213100" y="5638800"/>
          <p14:tracePt t="97630" x="3213100" y="5645150"/>
          <p14:tracePt t="97718" x="3219450" y="5651500"/>
          <p14:tracePt t="97758" x="3232150" y="5651500"/>
          <p14:tracePt t="97774" x="3263900" y="5651500"/>
          <p14:tracePt t="97782" x="3270250" y="5651500"/>
          <p14:tracePt t="97795" x="3282950" y="5664200"/>
          <p14:tracePt t="97812" x="3321050" y="5664200"/>
          <p14:tracePt t="97829" x="3365500" y="5670550"/>
          <p14:tracePt t="97845" x="3403600" y="5689600"/>
          <p14:tracePt t="97862" x="3441700" y="5708650"/>
          <p14:tracePt t="97894" x="3448050" y="5708650"/>
          <p14:tracePt t="97926" x="3454400" y="5715000"/>
          <p14:tracePt t="98094" x="3435350" y="5702300"/>
          <p14:tracePt t="98102" x="3409950" y="5676900"/>
          <p14:tracePt t="98112" x="3403600" y="5676900"/>
          <p14:tracePt t="98129" x="3359150" y="5657850"/>
          <p14:tracePt t="98145" x="3333750" y="5632450"/>
          <p14:tracePt t="98162" x="3295650" y="5607050"/>
          <p14:tracePt t="98178" x="3257550" y="5575300"/>
          <p14:tracePt t="98195" x="3213100" y="5537200"/>
          <p14:tracePt t="98212" x="3155950" y="5511800"/>
          <p14:tracePt t="98228" x="3130550" y="5486400"/>
          <p14:tracePt t="98245" x="3092450" y="5448300"/>
          <p14:tracePt t="98262" x="3060700" y="5410200"/>
          <p14:tracePt t="98278" x="3060700" y="5384800"/>
          <p14:tracePt t="98295" x="3035300" y="5359400"/>
          <p14:tracePt t="98312" x="3035300" y="5346700"/>
          <p14:tracePt t="98328" x="3022600" y="5327650"/>
          <p14:tracePt t="98345" x="3016250" y="5302250"/>
          <p14:tracePt t="98362" x="3016250" y="5295900"/>
          <p14:tracePt t="98378" x="3016250" y="5289550"/>
          <p14:tracePt t="98395" x="3016250" y="5264150"/>
          <p14:tracePt t="98412" x="3009900" y="5257800"/>
          <p14:tracePt t="98428" x="2997200" y="5232400"/>
          <p14:tracePt t="98445" x="2997200" y="5213350"/>
          <p14:tracePt t="98462" x="2997200" y="5181600"/>
          <p14:tracePt t="98462" x="2997200" y="5168900"/>
          <p14:tracePt t="98478" x="2984500" y="5130800"/>
          <p14:tracePt t="98495" x="2984500" y="5080000"/>
          <p14:tracePt t="98512" x="2978150" y="5041900"/>
          <p14:tracePt t="98529" x="2959100" y="4972050"/>
          <p14:tracePt t="98545" x="2959100" y="4940300"/>
          <p14:tracePt t="98562" x="2946400" y="4876800"/>
          <p14:tracePt t="98578" x="2940050" y="4819650"/>
          <p14:tracePt t="98595" x="2940050" y="4749800"/>
          <p14:tracePt t="98612" x="2927350" y="4667250"/>
          <p14:tracePt t="98629" x="2908300" y="4603750"/>
          <p14:tracePt t="98645" x="2895600" y="4521200"/>
          <p14:tracePt t="98662" x="2889250" y="4413250"/>
          <p14:tracePt t="98679" x="2876550" y="4349750"/>
          <p14:tracePt t="98695" x="2857500" y="4279900"/>
          <p14:tracePt t="98712" x="2857500" y="4210050"/>
          <p14:tracePt t="98729" x="2857500" y="4121150"/>
          <p14:tracePt t="98745" x="2857500" y="4013200"/>
          <p14:tracePt t="98762" x="2857500" y="3924300"/>
          <p14:tracePt t="98779" x="2857500" y="3816350"/>
          <p14:tracePt t="98795" x="2857500" y="3746500"/>
          <p14:tracePt t="98812" x="2857500" y="3683000"/>
          <p14:tracePt t="98829" x="2857500" y="3625850"/>
          <p14:tracePt t="98845" x="2857500" y="3568700"/>
          <p14:tracePt t="98862" x="2857500" y="3498850"/>
          <p14:tracePt t="98879" x="2857500" y="3473450"/>
          <p14:tracePt t="98895" x="2857500" y="3460750"/>
          <p14:tracePt t="98912" x="2857500" y="3454400"/>
          <p14:tracePt t="98942" x="2851150" y="3448050"/>
          <p14:tracePt t="98966" x="2844800" y="3448050"/>
          <p14:tracePt t="98974" x="2838450" y="3448050"/>
          <p14:tracePt t="98982" x="2819400" y="3454400"/>
          <p14:tracePt t="98995" x="2813050" y="3460750"/>
          <p14:tracePt t="99012" x="2787650" y="3486150"/>
          <p14:tracePt t="99029" x="2762250" y="3511550"/>
          <p14:tracePt t="99045" x="2755900" y="3530600"/>
          <p14:tracePt t="99062" x="2717800" y="3581400"/>
          <p14:tracePt t="99079" x="2711450" y="3606800"/>
          <p14:tracePt t="99095" x="2692400" y="3632200"/>
          <p14:tracePt t="99112" x="2686050" y="3657600"/>
          <p14:tracePt t="99129" x="2679700" y="3689350"/>
          <p14:tracePt t="99145" x="2667000" y="3702050"/>
          <p14:tracePt t="99162" x="2654300" y="3727450"/>
          <p14:tracePt t="99178" x="2641600" y="3752850"/>
          <p14:tracePt t="99195" x="2635250" y="3784600"/>
          <p14:tracePt t="99213" x="2628900" y="3816350"/>
          <p14:tracePt t="99229" x="2609850" y="3841750"/>
          <p14:tracePt t="99246" x="2609850" y="3860800"/>
          <p14:tracePt t="99246" x="2603500" y="3873500"/>
          <p14:tracePt t="99262" x="2603500" y="3892550"/>
          <p14:tracePt t="99279" x="2603500" y="3898900"/>
          <p14:tracePt t="99296" x="2603500" y="3911600"/>
          <p14:tracePt t="99312" x="2603500" y="3937000"/>
          <p14:tracePt t="99329" x="2603500" y="3949700"/>
          <p14:tracePt t="99346" x="2603500" y="3981450"/>
          <p14:tracePt t="99362" x="2603500" y="4025900"/>
          <p14:tracePt t="99379" x="2603500" y="4070350"/>
          <p14:tracePt t="99396" x="2603500" y="4114800"/>
          <p14:tracePt t="99412" x="2603500" y="4152900"/>
          <p14:tracePt t="99429" x="2603500" y="4184650"/>
          <p14:tracePt t="99446" x="2603500" y="4197350"/>
          <p14:tracePt t="99462" x="2603500" y="4222750"/>
          <p14:tracePt t="99479" x="2603500" y="4235450"/>
          <p14:tracePt t="99496" x="2616200" y="4248150"/>
          <p14:tracePt t="99512" x="2616200" y="4273550"/>
          <p14:tracePt t="99529" x="2616200" y="4305300"/>
          <p14:tracePt t="99546" x="2616200" y="4337050"/>
          <p14:tracePt t="99562" x="2616200" y="4381500"/>
          <p14:tracePt t="99579" x="2616200" y="4406900"/>
          <p14:tracePt t="99596" x="2616200" y="4438650"/>
          <p14:tracePt t="99612" x="2616200" y="4483100"/>
          <p14:tracePt t="99629" x="2616200" y="4521200"/>
          <p14:tracePt t="99646" x="2622550" y="4552950"/>
          <p14:tracePt t="99662" x="2622550" y="4591050"/>
          <p14:tracePt t="99679" x="2628900" y="4610100"/>
          <p14:tracePt t="99696" x="2628900" y="4641850"/>
          <p14:tracePt t="99712" x="2647950" y="4660900"/>
          <p14:tracePt t="99729" x="2647950" y="4692650"/>
          <p14:tracePt t="99746" x="2654300" y="4724400"/>
          <p14:tracePt t="99762" x="2654300" y="4749800"/>
          <p14:tracePt t="99779" x="2660650" y="4781550"/>
          <p14:tracePt t="99796" x="2660650" y="4813300"/>
          <p14:tracePt t="99812" x="2667000" y="4845050"/>
          <p14:tracePt t="99829" x="2698750" y="4895850"/>
          <p14:tracePt t="99846" x="2698750" y="4927600"/>
          <p14:tracePt t="99862" x="2736850" y="5003800"/>
          <p14:tracePt t="99879" x="2749550" y="5035550"/>
          <p14:tracePt t="99896" x="2768600" y="5086350"/>
          <p14:tracePt t="99912" x="2800350" y="5118100"/>
          <p14:tracePt t="99929" x="2813050" y="5143500"/>
          <p14:tracePt t="99946" x="2832100" y="5168900"/>
          <p14:tracePt t="99962" x="2844800" y="5200650"/>
          <p14:tracePt t="99979" x="2870200" y="5226050"/>
          <p14:tracePt t="99996" x="2889250" y="5251450"/>
          <p14:tracePt t="100012" x="2921000" y="5289550"/>
          <p14:tracePt t="100029" x="2946400" y="5308600"/>
          <p14:tracePt t="100046" x="2984500" y="5346700"/>
          <p14:tracePt t="100062" x="3060700" y="5416550"/>
          <p14:tracePt t="100079" x="3124200" y="5473700"/>
          <p14:tracePt t="100096" x="3155950" y="5505450"/>
          <p14:tracePt t="100112" x="3206750" y="5524500"/>
          <p14:tracePt t="100129" x="3238500" y="5549900"/>
          <p14:tracePt t="100146" x="3295650" y="5575300"/>
          <p14:tracePt t="100162" x="3327400" y="5588000"/>
          <p14:tracePt t="100179" x="3384550" y="5613400"/>
          <p14:tracePt t="100196" x="3467100" y="5632450"/>
          <p14:tracePt t="100212" x="3536950" y="5664200"/>
          <p14:tracePt t="100230" x="3619500" y="5683250"/>
          <p14:tracePt t="100246" x="3708400" y="5715000"/>
          <p14:tracePt t="100263" x="3790950" y="5727700"/>
          <p14:tracePt t="100279" x="3860800" y="5734050"/>
          <p14:tracePt t="100296" x="3892550" y="5734050"/>
          <p14:tracePt t="100313" x="3924300" y="5734050"/>
          <p14:tracePt t="100329" x="3962400" y="5734050"/>
          <p14:tracePt t="100346" x="4000500" y="5734050"/>
          <p14:tracePt t="100363" x="4032250" y="5746750"/>
          <p14:tracePt t="100379" x="4064000" y="5746750"/>
          <p14:tracePt t="100396" x="4121150" y="5753100"/>
          <p14:tracePt t="100413" x="4152900" y="5759450"/>
          <p14:tracePt t="100429" x="4178300" y="5772150"/>
          <p14:tracePt t="100446" x="4210050" y="5772150"/>
          <p14:tracePt t="100447" x="4216400" y="5772150"/>
          <p14:tracePt t="100463" x="4241800" y="5778500"/>
          <p14:tracePt t="100479" x="4267200" y="5791200"/>
          <p14:tracePt t="100496" x="4292600" y="5803900"/>
          <p14:tracePt t="100513" x="4305300" y="5816600"/>
          <p14:tracePt t="100529" x="4318000" y="5816600"/>
          <p14:tracePt t="100546" x="4324350" y="5822950"/>
          <p14:tracePt t="100567" x="4330700" y="5829300"/>
          <p14:tracePt t="100591" x="4330700" y="5835650"/>
          <p14:tracePt t="100607" x="4330700" y="5848350"/>
          <p14:tracePt t="100615" x="4330700" y="5854700"/>
          <p14:tracePt t="100629" x="4330700" y="5867400"/>
          <p14:tracePt t="100646" x="4330700" y="5886450"/>
          <p14:tracePt t="100663" x="4330700" y="5905500"/>
          <p14:tracePt t="100679" x="4330700" y="5930900"/>
          <p14:tracePt t="100711" x="4318000" y="5937250"/>
          <p14:tracePt t="100727" x="4311650" y="5956300"/>
          <p14:tracePt t="100743" x="4292600" y="5975350"/>
          <p14:tracePt t="100751" x="4273550" y="5988050"/>
          <p14:tracePt t="100763" x="4267200" y="6000750"/>
          <p14:tracePt t="100779" x="4241800" y="6019800"/>
          <p14:tracePt t="100799" x="4235450" y="6019800"/>
          <p14:tracePt t="100813" x="4229100" y="6019800"/>
          <p14:tracePt t="100829" x="4216400" y="6019800"/>
          <p14:tracePt t="100846" x="4197350" y="6032500"/>
          <p14:tracePt t="101039" x="4203700" y="6007100"/>
          <p14:tracePt t="101055" x="4210050" y="5994400"/>
          <p14:tracePt t="101063" x="4216400" y="5988050"/>
          <p14:tracePt t="101079" x="4222750" y="5981700"/>
          <p14:tracePt t="101096" x="4248150" y="5975350"/>
          <p14:tracePt t="101113" x="4254500" y="5969000"/>
          <p14:tracePt t="101135" x="4260850" y="5956300"/>
          <p14:tracePt t="101367" x="4260850" y="5949950"/>
          <p14:tracePt t="101407" x="4241800" y="5969000"/>
          <p14:tracePt t="101423" x="4235450" y="6000750"/>
          <p14:tracePt t="101431" x="4235450" y="6007100"/>
          <p14:tracePt t="101446" x="4222750" y="6032500"/>
          <p14:tracePt t="101463" x="4210050" y="6070600"/>
          <p14:tracePt t="101479" x="4197350" y="6096000"/>
          <p14:tracePt t="101503" x="4184650" y="6102350"/>
          <p14:tracePt t="101591" x="4178300" y="6108700"/>
          <p14:tracePt t="101719" x="4197350" y="6108700"/>
          <p14:tracePt t="101727" x="4216400" y="6089650"/>
          <p14:tracePt t="101735" x="4222750" y="6083300"/>
          <p14:tracePt t="101746" x="4241800" y="6057900"/>
          <p14:tracePt t="101763" x="4260850" y="6007100"/>
          <p14:tracePt t="101779" x="4298950" y="5949950"/>
          <p14:tracePt t="101796" x="4311650" y="5918200"/>
          <p14:tracePt t="101813" x="4318000" y="5899150"/>
          <p14:tracePt t="101830" x="4337050" y="5873750"/>
          <p14:tracePt t="101847" x="4337050" y="5867400"/>
          <p14:tracePt t="101935" x="4337050" y="5854700"/>
          <p14:tracePt t="101967" x="4318000" y="5861050"/>
          <p14:tracePt t="101975" x="4311650" y="5867400"/>
          <p14:tracePt t="101983" x="4305300" y="5873750"/>
          <p14:tracePt t="101999" x="4286250" y="5880100"/>
          <p14:tracePt t="102015" x="4279900" y="5892800"/>
          <p14:tracePt t="102079" x="4273550" y="5899150"/>
          <p14:tracePt t="102095" x="4267200" y="5905500"/>
          <p14:tracePt t="102127" x="4254500" y="5911850"/>
          <p14:tracePt t="102143" x="4248150" y="5911850"/>
          <p14:tracePt t="102159" x="4222750" y="5918200"/>
          <p14:tracePt t="102175" x="4203700" y="5937250"/>
          <p14:tracePt t="102191" x="4197350" y="5943600"/>
          <p14:tracePt t="102199" x="4191000" y="5943600"/>
          <p14:tracePt t="102213" x="4171950" y="5956300"/>
          <p14:tracePt t="102240" x="4165600" y="5962650"/>
          <p14:tracePt t="102327" x="4152900" y="5981700"/>
          <p14:tracePt t="102367" x="4146550" y="5988050"/>
          <p14:tracePt t="102543" x="4146550" y="5975350"/>
          <p14:tracePt t="102559" x="4146550" y="5937250"/>
          <p14:tracePt t="102567" x="4152900" y="5930900"/>
          <p14:tracePt t="102580" x="4152900" y="5924550"/>
          <p14:tracePt t="102596" x="4184650" y="5867400"/>
          <p14:tracePt t="102613" x="4197350" y="5835650"/>
          <p14:tracePt t="102630" x="4229100" y="5791200"/>
          <p14:tracePt t="102646" x="4248150" y="5759450"/>
          <p14:tracePt t="102663" x="4254500" y="5740400"/>
          <p14:tracePt t="103007" x="4254500" y="5746750"/>
          <p14:tracePt t="103031" x="4254500" y="5753100"/>
          <p14:tracePt t="103039" x="4254500" y="5765800"/>
          <p14:tracePt t="103095" x="4235450" y="5778500"/>
          <p14:tracePt t="103119" x="4235450" y="5784850"/>
          <p14:tracePt t="103127" x="4229100" y="5803900"/>
          <p14:tracePt t="103184" x="4222750" y="5810250"/>
          <p14:tracePt t="103191" x="4222750" y="5816600"/>
          <p14:tracePt t="103216" x="4222750" y="5822950"/>
          <p14:tracePt t="103223" x="4216400" y="5835650"/>
          <p14:tracePt t="103247" x="4216400" y="5842000"/>
          <p14:tracePt t="103263" x="4210050" y="5867400"/>
          <p14:tracePt t="103279" x="4197350" y="5873750"/>
          <p14:tracePt t="103311" x="4197350" y="5880100"/>
          <p14:tracePt t="103319" x="4191000" y="5886450"/>
          <p14:tracePt t="103335" x="4191000" y="5892800"/>
          <p14:tracePt t="103351" x="4184650" y="5911850"/>
          <p14:tracePt t="103376" x="4178300" y="5918200"/>
          <p14:tracePt t="103391" x="4171950" y="5924550"/>
          <p14:tracePt t="104944" x="4159250" y="5930900"/>
          <p14:tracePt t="104952" x="4159250" y="5943600"/>
          <p14:tracePt t="104964" x="4159250" y="5949950"/>
          <p14:tracePt t="104980" x="4159250" y="5975350"/>
          <p14:tracePt t="104997" x="4152900" y="5981700"/>
          <p14:tracePt t="105014" x="4146550" y="5988050"/>
          <p14:tracePt t="105032" x="4140200" y="5994400"/>
          <p14:tracePt t="105080" x="4133850" y="6000750"/>
          <p14:tracePt t="105088" x="4127500" y="6013450"/>
          <p14:tracePt t="105112" x="4114800" y="6019800"/>
          <p14:tracePt t="105128" x="4114800" y="6026150"/>
          <p14:tracePt t="105144" x="4108450" y="6038850"/>
          <p14:tracePt t="105160" x="4108450" y="6051550"/>
          <p14:tracePt t="105168" x="4102100" y="6057900"/>
          <p14:tracePt t="105208" x="4095750" y="6064250"/>
          <p14:tracePt t="105232" x="4089400" y="6070600"/>
          <p14:tracePt t="105393" x="4095750" y="6051550"/>
          <p14:tracePt t="105400" x="4108450" y="6045200"/>
          <p14:tracePt t="105414" x="4133850" y="6019800"/>
          <p14:tracePt t="105430" x="4178300" y="5969000"/>
          <p14:tracePt t="105447" x="4229100" y="5905500"/>
          <p14:tracePt t="105464" x="4267200" y="5873750"/>
          <p14:tracePt t="105480" x="4273550" y="5867400"/>
          <p14:tracePt t="105504" x="4279900" y="5861050"/>
          <p14:tracePt t="105704" x="4267200" y="5880100"/>
          <p14:tracePt t="105720" x="4260850" y="5886450"/>
          <p14:tracePt t="105744" x="4260850" y="5899150"/>
          <p14:tracePt t="105752" x="4254500" y="5918200"/>
          <p14:tracePt t="105768" x="4248150" y="5924550"/>
          <p14:tracePt t="105784" x="4248150" y="5943600"/>
          <p14:tracePt t="105797" x="4235450" y="5956300"/>
          <p14:tracePt t="105814" x="4229100" y="5969000"/>
          <p14:tracePt t="105831" x="4210050" y="5994400"/>
          <p14:tracePt t="105847" x="4197350" y="6007100"/>
          <p14:tracePt t="105848" x="4191000" y="6013450"/>
          <p14:tracePt t="105864" x="4171950" y="6032500"/>
          <p14:tracePt t="105880" x="4165600" y="6038850"/>
          <p14:tracePt t="105897" x="4159250" y="6038850"/>
          <p14:tracePt t="105920" x="4140200" y="6045200"/>
          <p14:tracePt t="106152" x="4146550" y="6032500"/>
          <p14:tracePt t="106160" x="4152900" y="6019800"/>
          <p14:tracePt t="106168" x="4152900" y="6007100"/>
          <p14:tracePt t="106181" x="4159250" y="6000750"/>
          <p14:tracePt t="106197" x="4165600" y="5994400"/>
          <p14:tracePt t="106214" x="4165600" y="5981700"/>
          <p14:tracePt t="106248" x="4184650" y="5969000"/>
          <p14:tracePt t="108545" x="4184650" y="5937250"/>
          <p14:tracePt t="108553" x="4184650" y="5911850"/>
          <p14:tracePt t="108564" x="4184650" y="5892800"/>
          <p14:tracePt t="108581" x="4121150" y="5803900"/>
          <p14:tracePt t="108598" x="4070350" y="5670550"/>
          <p14:tracePt t="108614" x="3981450" y="5537200"/>
          <p14:tracePt t="108631" x="3898900" y="5410200"/>
          <p14:tracePt t="108648" x="3810000" y="5270500"/>
          <p14:tracePt t="108664" x="3663950" y="5035550"/>
          <p14:tracePt t="108681" x="3549650" y="4895850"/>
          <p14:tracePt t="108698" x="3467100" y="4775200"/>
          <p14:tracePt t="108714" x="3390900" y="4654550"/>
          <p14:tracePt t="108731" x="3327400" y="4578350"/>
          <p14:tracePt t="108748" x="3263900" y="4489450"/>
          <p14:tracePt t="108765" x="3225800" y="4445000"/>
          <p14:tracePt t="108781" x="3187700" y="4394200"/>
          <p14:tracePt t="108798" x="3149600" y="4356100"/>
          <p14:tracePt t="108814" x="3117850" y="4324350"/>
          <p14:tracePt t="108831" x="3092450" y="4292600"/>
          <p14:tracePt t="108848" x="3067050" y="4260850"/>
          <p14:tracePt t="108865" x="3022600" y="4216400"/>
          <p14:tracePt t="108881" x="3009900" y="4184650"/>
          <p14:tracePt t="108898" x="2997200" y="4165600"/>
          <p14:tracePt t="108914" x="2971800" y="4146550"/>
          <p14:tracePt t="108931" x="2952750" y="4127500"/>
          <p14:tracePt t="108948" x="2933700" y="4114800"/>
          <p14:tracePt t="108964" x="2921000" y="4102100"/>
          <p14:tracePt t="108981" x="2914650" y="4102100"/>
          <p14:tracePt t="108998" x="2901950" y="4095750"/>
          <p14:tracePt t="109014" x="2895600" y="4095750"/>
          <p14:tracePt t="109031" x="2876550" y="4095750"/>
          <p14:tracePt t="109048" x="2870200" y="4095750"/>
          <p14:tracePt t="109065" x="2844800" y="4095750"/>
          <p14:tracePt t="109081" x="2832100" y="4095750"/>
          <p14:tracePt t="109098" x="2806700" y="4095750"/>
          <p14:tracePt t="109115" x="2794000" y="4089400"/>
          <p14:tracePt t="109131" x="2762250" y="4070350"/>
          <p14:tracePt t="109148" x="2755900" y="4064000"/>
          <p14:tracePt t="109165" x="2730500" y="4057650"/>
          <p14:tracePt t="109209" x="2724150" y="4051300"/>
          <p14:tracePt t="109233" x="2717800" y="4038600"/>
          <p14:tracePt t="109241" x="2717800" y="4032250"/>
          <p14:tracePt t="109249" x="2705100" y="4025900"/>
          <p14:tracePt t="109265" x="2692400" y="4000500"/>
          <p14:tracePt t="109281" x="2673350" y="3956050"/>
          <p14:tracePt t="109298" x="2660650" y="3911600"/>
          <p14:tracePt t="109315" x="2635250" y="3886200"/>
          <p14:tracePt t="109331" x="2628900" y="3848100"/>
          <p14:tracePt t="109353" x="2622550" y="3841750"/>
          <p14:tracePt t="109489" x="2616200" y="3841750"/>
          <p14:tracePt t="109497" x="2609850" y="3841750"/>
          <p14:tracePt t="109505" x="2609850" y="3854450"/>
          <p14:tracePt t="109515" x="2597150" y="3860800"/>
          <p14:tracePt t="109531" x="2597150" y="3892550"/>
          <p14:tracePt t="109548" x="2597150" y="3924300"/>
          <p14:tracePt t="109565" x="2597150" y="3956050"/>
          <p14:tracePt t="109581" x="2597150" y="3994150"/>
          <p14:tracePt t="109598" x="2597150" y="4032250"/>
          <p14:tracePt t="109615" x="2597150" y="4070350"/>
          <p14:tracePt t="109631" x="2597150" y="4102100"/>
          <p14:tracePt t="109648" x="2603500" y="4127500"/>
          <p14:tracePt t="109665" x="2603500" y="4159250"/>
          <p14:tracePt t="109681" x="2609850" y="4165600"/>
          <p14:tracePt t="109698" x="2609850" y="4178300"/>
          <p14:tracePt t="109715" x="2616200" y="4184650"/>
          <p14:tracePt t="109753" x="2616200" y="4197350"/>
          <p14:tracePt t="109769" x="2622550" y="4203700"/>
          <p14:tracePt t="109777" x="2622550" y="4210050"/>
          <p14:tracePt t="109785" x="2622550" y="4216400"/>
          <p14:tracePt t="109801" x="2622550" y="4222750"/>
          <p14:tracePt t="109815" x="2628900" y="4229100"/>
          <p14:tracePt t="109831" x="2647950" y="4254500"/>
          <p14:tracePt t="109848" x="2654300" y="4260850"/>
          <p14:tracePt t="109865" x="2660650" y="4279900"/>
          <p14:tracePt t="109881" x="2660650" y="4292600"/>
          <p14:tracePt t="109898" x="2667000" y="4298950"/>
          <p14:tracePt t="109915" x="2686050" y="4318000"/>
          <p14:tracePt t="109931" x="2692400" y="4330700"/>
          <p14:tracePt t="109948" x="2698750" y="4343400"/>
          <p14:tracePt t="109969" x="2711450" y="4375150"/>
          <p14:tracePt t="109981" x="2717800" y="4381500"/>
          <p14:tracePt t="109998" x="2724150" y="4387850"/>
          <p14:tracePt t="110015" x="2730500" y="4406900"/>
          <p14:tracePt t="110031" x="2736850" y="4419600"/>
          <p14:tracePt t="110049" x="2749550" y="4438650"/>
          <p14:tracePt t="110065" x="2755900" y="4445000"/>
          <p14:tracePt t="110097" x="2762250" y="4464050"/>
          <p14:tracePt t="110153" x="2762250" y="4470400"/>
          <p14:tracePt t="110161" x="2768600" y="4476750"/>
          <p14:tracePt t="110169" x="2768600" y="4483100"/>
          <p14:tracePt t="110201" x="2768600" y="4489450"/>
          <p14:tracePt t="110225" x="2774950" y="4495800"/>
          <p14:tracePt t="110233" x="2774950" y="4508500"/>
          <p14:tracePt t="110249" x="2774950" y="4521200"/>
          <p14:tracePt t="110257" x="2774950" y="4527550"/>
          <p14:tracePt t="110265" x="2787650" y="4533900"/>
          <p14:tracePt t="110282" x="2794000" y="4546600"/>
          <p14:tracePt t="110298" x="2794000" y="4559300"/>
          <p14:tracePt t="110315" x="2800350" y="4572000"/>
          <p14:tracePt t="110331" x="2800350" y="4584700"/>
          <p14:tracePt t="110348" x="2800350" y="4597400"/>
          <p14:tracePt t="110365" x="2806700" y="4603750"/>
          <p14:tracePt t="110385" x="2806700" y="4610100"/>
          <p14:tracePt t="110417" x="2813050" y="4622800"/>
          <p14:tracePt t="110457" x="2813050" y="4635500"/>
          <p14:tracePt t="110481" x="2813050" y="4641850"/>
          <p14:tracePt t="110497" x="2825750" y="4660900"/>
          <p14:tracePt t="110505" x="2832100" y="4667250"/>
          <p14:tracePt t="110521" x="2832100" y="4673600"/>
          <p14:tracePt t="110532" x="2838450" y="4679950"/>
          <p14:tracePt t="110548" x="2838450" y="4686300"/>
          <p14:tracePt t="110565" x="2844800" y="4699000"/>
          <p14:tracePt t="110582" x="2844800" y="4711700"/>
          <p14:tracePt t="110598" x="2851150" y="4724400"/>
          <p14:tracePt t="110617" x="2863850" y="4743450"/>
          <p14:tracePt t="110633" x="2870200" y="4749800"/>
          <p14:tracePt t="110648" x="2876550" y="4756150"/>
          <p14:tracePt t="110665" x="2882900" y="4762500"/>
          <p14:tracePt t="110682" x="2889250" y="4787900"/>
          <p14:tracePt t="110698" x="2901950" y="4806950"/>
          <p14:tracePt t="110715" x="2914650" y="4826000"/>
          <p14:tracePt t="110732" x="2921000" y="4838700"/>
          <p14:tracePt t="110748" x="2946400" y="4864100"/>
          <p14:tracePt t="110765" x="2952750" y="4876800"/>
          <p14:tracePt t="110782" x="2971800" y="4902200"/>
          <p14:tracePt t="110798" x="2978150" y="4902200"/>
          <p14:tracePt t="110815" x="2984500" y="4921250"/>
          <p14:tracePt t="110832" x="2990850" y="4933950"/>
          <p14:tracePt t="110848" x="3003550" y="4940300"/>
          <p14:tracePt t="110865" x="3016250" y="4965700"/>
          <p14:tracePt t="110882" x="3022600" y="4972050"/>
          <p14:tracePt t="110898" x="3028950" y="4991100"/>
          <p14:tracePt t="110915" x="3041650" y="5003800"/>
          <p14:tracePt t="110932" x="3048000" y="5010150"/>
          <p14:tracePt t="110948" x="3073400" y="5035550"/>
          <p14:tracePt t="110965" x="3086100" y="5048250"/>
          <p14:tracePt t="110982" x="3111500" y="5073650"/>
          <p14:tracePt t="110998" x="3124200" y="5099050"/>
          <p14:tracePt t="111015" x="3143250" y="5118100"/>
          <p14:tracePt t="111032" x="3155950" y="5137150"/>
          <p14:tracePt t="111048" x="3175000" y="5162550"/>
          <p14:tracePt t="111065" x="3187700" y="5175250"/>
          <p14:tracePt t="111082" x="3206750" y="5187950"/>
          <p14:tracePt t="111098" x="3219450" y="5207000"/>
          <p14:tracePt t="111115" x="3232150" y="5219700"/>
          <p14:tracePt t="111132" x="3238500" y="5226050"/>
          <p14:tracePt t="111148" x="3244850" y="5232400"/>
          <p14:tracePt t="111165" x="3257550" y="5245100"/>
          <p14:tracePt t="111182" x="3263900" y="5251450"/>
          <p14:tracePt t="111198" x="3282950" y="5264150"/>
          <p14:tracePt t="111215" x="3302000" y="5283200"/>
          <p14:tracePt t="111232" x="3314700" y="5295900"/>
          <p14:tracePt t="111248" x="3321050" y="5302250"/>
          <p14:tracePt t="111265" x="3346450" y="5327650"/>
          <p14:tracePt t="111282" x="3365500" y="5353050"/>
          <p14:tracePt t="111298" x="3371850" y="5365750"/>
          <p14:tracePt t="111315" x="3378200" y="5378450"/>
          <p14:tracePt t="111332" x="3397250" y="5384800"/>
          <p14:tracePt t="111348" x="3403600" y="5391150"/>
          <p14:tracePt t="111365" x="3409950" y="5391150"/>
          <p14:tracePt t="111382" x="3416300" y="5397500"/>
          <p14:tracePt t="111398" x="3422650" y="5403850"/>
          <p14:tracePt t="111415" x="3429000" y="5403850"/>
          <p14:tracePt t="111432" x="3448050" y="5410200"/>
          <p14:tracePt t="111448" x="3460750" y="5429250"/>
          <p14:tracePt t="111465" x="3467100" y="5435600"/>
          <p14:tracePt t="111482" x="3486150" y="5441950"/>
          <p14:tracePt t="111498" x="3492500" y="5448300"/>
          <p14:tracePt t="111515" x="3505200" y="5467350"/>
          <p14:tracePt t="111532" x="3524250" y="5473700"/>
          <p14:tracePt t="111548" x="3549650" y="5492750"/>
          <p14:tracePt t="111565" x="3568700" y="5505450"/>
          <p14:tracePt t="111582" x="3600450" y="5518150"/>
          <p14:tracePt t="111598" x="3625850" y="5530850"/>
          <p14:tracePt t="111615" x="3651250" y="5549900"/>
          <p14:tracePt t="111632" x="3663950" y="5562600"/>
          <p14:tracePt t="111648" x="3689350" y="5575300"/>
          <p14:tracePt t="111665" x="3727450" y="5607050"/>
          <p14:tracePt t="111682" x="3759200" y="5626100"/>
          <p14:tracePt t="111698" x="3765550" y="5632450"/>
          <p14:tracePt t="111715" x="3790950" y="5651500"/>
          <p14:tracePt t="111732" x="3797300" y="5657850"/>
          <p14:tracePt t="111748" x="3810000" y="5657850"/>
          <p14:tracePt t="111765" x="3835400" y="5670550"/>
          <p14:tracePt t="111782" x="3848100" y="5676900"/>
          <p14:tracePt t="111798" x="3860800" y="5695950"/>
          <p14:tracePt t="111815" x="3879850" y="5708650"/>
          <p14:tracePt t="111832" x="3886200" y="5721350"/>
          <p14:tracePt t="111848" x="3898900" y="5734050"/>
          <p14:tracePt t="111865" x="3917950" y="5753100"/>
          <p14:tracePt t="111889" x="3924300" y="5759450"/>
          <p14:tracePt t="111898" x="3930650" y="5759450"/>
          <p14:tracePt t="111915" x="3937000" y="5765800"/>
          <p14:tracePt t="112153" x="3930650" y="5765800"/>
          <p14:tracePt t="112162" x="3911600" y="5765800"/>
          <p14:tracePt t="112169" x="3905250" y="5765800"/>
          <p14:tracePt t="112182" x="3892550" y="5753100"/>
          <p14:tracePt t="112201" x="3892550" y="5740400"/>
          <p14:tracePt t="112215" x="3892550" y="5708650"/>
          <p14:tracePt t="112232" x="3905250" y="5651500"/>
          <p14:tracePt t="112249" x="3917950" y="5619750"/>
          <p14:tracePt t="112249" x="3930650" y="5588000"/>
          <p14:tracePt t="112265" x="3930650" y="5568950"/>
          <p14:tracePt t="112282" x="3930650" y="5562600"/>
          <p14:tracePt t="112305" x="3930650" y="5543550"/>
          <p14:tracePt t="112418" x="3930650" y="5537200"/>
          <p14:tracePt t="112586" x="3930650" y="5524500"/>
          <p14:tracePt t="112594" x="3930650" y="5505450"/>
          <p14:tracePt t="112602" x="3930650" y="5499100"/>
          <p14:tracePt t="112615" x="3930650" y="5492750"/>
          <p14:tracePt t="112632" x="3930650" y="5467350"/>
          <p14:tracePt t="112649" x="3917950" y="5454650"/>
          <p14:tracePt t="112754" x="3937000" y="5441950"/>
          <p14:tracePt t="112762" x="3956050" y="5441950"/>
          <p14:tracePt t="112770" x="3994150" y="5441950"/>
          <p14:tracePt t="112782" x="4038600" y="5435600"/>
          <p14:tracePt t="112799" x="4089400" y="5435600"/>
          <p14:tracePt t="112815" x="4159250" y="5416550"/>
          <p14:tracePt t="112832" x="4267200" y="5416550"/>
          <p14:tracePt t="112849" x="4368800" y="5416550"/>
          <p14:tracePt t="112866" x="4521200" y="5391150"/>
          <p14:tracePt t="112882" x="4572000" y="5384800"/>
          <p14:tracePt t="112899" x="4603750" y="5384800"/>
          <p14:tracePt t="112915" x="4648200" y="5384800"/>
          <p14:tracePt t="112932" x="4679950" y="5384800"/>
          <p14:tracePt t="112949" x="4737100" y="5384800"/>
          <p14:tracePt t="112965" x="4826000" y="5384800"/>
          <p14:tracePt t="112982" x="4953000" y="5410200"/>
          <p14:tracePt t="112999" x="5080000" y="5422900"/>
          <p14:tracePt t="113015" x="5257800" y="5435600"/>
          <p14:tracePt t="113032" x="5403850" y="5448300"/>
          <p14:tracePt t="113049" x="5581650" y="5473700"/>
          <p14:tracePt t="113066" x="5835650" y="5511800"/>
          <p14:tracePt t="113082" x="5994400" y="5537200"/>
          <p14:tracePt t="113099" x="6140450" y="5562600"/>
          <p14:tracePt t="113115" x="6273800" y="5613400"/>
          <p14:tracePt t="113132" x="6426200" y="5664200"/>
          <p14:tracePt t="113149" x="6553200" y="5683250"/>
          <p14:tracePt t="113165" x="6610350" y="5695950"/>
          <p14:tracePt t="113182" x="6635750" y="5695950"/>
          <p14:tracePt t="113199" x="6642100" y="5695950"/>
          <p14:tracePt t="113218" x="6648450" y="5695950"/>
          <p14:tracePt t="113234" x="6654800" y="5695950"/>
          <p14:tracePt t="113250" x="6673850" y="5695950"/>
          <p14:tracePt t="113266" x="6680200" y="5695950"/>
          <p14:tracePt t="113282" x="6686550" y="5695950"/>
          <p14:tracePt t="113299" x="6699250" y="5689600"/>
          <p14:tracePt t="113315" x="6718300" y="5670550"/>
          <p14:tracePt t="113332" x="6731000" y="5657850"/>
          <p14:tracePt t="113349" x="6737350" y="5632450"/>
          <p14:tracePt t="113365" x="6775450" y="5581650"/>
          <p14:tracePt t="113382" x="6819900" y="5524500"/>
          <p14:tracePt t="113399" x="6864350" y="5473700"/>
          <p14:tracePt t="113416" x="6896100" y="5441950"/>
          <p14:tracePt t="113432" x="6908800" y="5422900"/>
          <p14:tracePt t="113449" x="6908800" y="5416550"/>
          <p14:tracePt t="113522" x="6915150" y="5410200"/>
          <p14:tracePt t="113586" x="6921500" y="5429250"/>
          <p14:tracePt t="113594" x="6921500" y="5441950"/>
          <p14:tracePt t="113602" x="6921500" y="5473700"/>
          <p14:tracePt t="113616" x="6946900" y="5511800"/>
          <p14:tracePt t="113632" x="6965950" y="5594350"/>
          <p14:tracePt t="113649" x="6997700" y="5695950"/>
          <p14:tracePt t="113650" x="7010400" y="5721350"/>
          <p14:tracePt t="113666" x="7016750" y="5816600"/>
          <p14:tracePt t="113682" x="7016750" y="5892800"/>
          <p14:tracePt t="113699" x="7029450" y="5949950"/>
          <p14:tracePt t="113716" x="7048500" y="5988050"/>
          <p14:tracePt t="113732" x="7048500" y="5994400"/>
          <p14:tracePt t="113749" x="7035800" y="6000750"/>
          <p14:tracePt t="113766" x="7023100" y="6007100"/>
          <p14:tracePt t="113782" x="7004050" y="6038850"/>
          <p14:tracePt t="113799" x="6946900" y="6064250"/>
          <p14:tracePt t="113816" x="6908800" y="6096000"/>
          <p14:tracePt t="113832" x="6883400" y="6102350"/>
          <p14:tracePt t="113849" x="6877050" y="6102350"/>
          <p14:tracePt t="113866" x="6870700" y="6102350"/>
          <p14:tracePt t="113954" x="6858000" y="6102350"/>
          <p14:tracePt t="113978" x="6858000" y="6096000"/>
          <p14:tracePt t="114002" x="6858000" y="6089650"/>
          <p14:tracePt t="114018" x="6864350" y="6076950"/>
          <p14:tracePt t="114026" x="6870700" y="6070600"/>
          <p14:tracePt t="114058" x="6883400" y="6057900"/>
          <p14:tracePt t="114082" x="6902450" y="6057900"/>
          <p14:tracePt t="114090" x="6908800" y="6045200"/>
          <p14:tracePt t="114099" x="6915150" y="6045200"/>
          <p14:tracePt t="114116" x="6927850" y="6045200"/>
          <p14:tracePt t="114132" x="6959600" y="6038850"/>
          <p14:tracePt t="114149" x="6997700" y="6038850"/>
          <p14:tracePt t="114166" x="7080250" y="6026150"/>
          <p14:tracePt t="114182" x="7308850" y="6007100"/>
          <p14:tracePt t="114199" x="7651750" y="6007100"/>
          <p14:tracePt t="114216" x="8115300" y="6007100"/>
          <p14:tracePt t="114232" x="8648700" y="6007100"/>
          <p14:tracePt t="114249" x="9086850" y="6007100"/>
          <p14:tracePt t="114346" x="9118600" y="5924550"/>
          <p14:tracePt t="114354" x="9105900" y="5918200"/>
          <p14:tracePt t="114366" x="9086850" y="5905500"/>
          <p14:tracePt t="114382" x="9017000" y="5867400"/>
          <p14:tracePt t="114399" x="8959850" y="5848350"/>
          <p14:tracePt t="114416" x="8902700" y="5816600"/>
          <p14:tracePt t="114432" x="8877300" y="5803900"/>
          <p14:tracePt t="114449" x="8826500" y="5765800"/>
          <p14:tracePt t="114466" x="8801100" y="5727700"/>
          <p14:tracePt t="114482" x="8794750" y="5689600"/>
          <p14:tracePt t="114499" x="8794750" y="5645150"/>
          <p14:tracePt t="114516" x="8794750" y="5588000"/>
          <p14:tracePt t="114532" x="8794750" y="5530850"/>
          <p14:tracePt t="114549" x="8794750" y="5492750"/>
          <p14:tracePt t="114566" x="8794750" y="5441950"/>
          <p14:tracePt t="114582" x="8832850" y="5397500"/>
          <p14:tracePt t="114599" x="8864600" y="5346700"/>
          <p14:tracePt t="114616" x="8870950" y="5334000"/>
          <p14:tracePt t="114632" x="8870950" y="5321300"/>
          <p14:tracePt t="114649" x="8870950" y="5295900"/>
          <p14:tracePt t="114666" x="8870950" y="5270500"/>
          <p14:tracePt t="114690" x="8858250" y="5245100"/>
          <p14:tracePt t="114699" x="8858250" y="5232400"/>
          <p14:tracePt t="114716" x="8851900" y="5194300"/>
          <p14:tracePt t="114732" x="8851900" y="5187950"/>
          <p14:tracePt t="114749" x="8851900" y="5168900"/>
          <p14:tracePt t="114766" x="8851900" y="5156200"/>
          <p14:tracePt t="114783" x="8851900" y="5111750"/>
          <p14:tracePt t="114799" x="8851900" y="5080000"/>
          <p14:tracePt t="114816" x="8839200" y="5054600"/>
          <p14:tracePt t="114833" x="8832850" y="5029200"/>
          <p14:tracePt t="114849" x="8826500" y="5022850"/>
          <p14:tracePt t="114866" x="8820150" y="4997450"/>
          <p14:tracePt t="114882" x="8820150" y="4991100"/>
          <p14:tracePt t="114899" x="8813800" y="4984750"/>
          <p14:tracePt t="114922" x="8775700" y="4984750"/>
          <p14:tracePt t="114933" x="8750300" y="4984750"/>
          <p14:tracePt t="114949" x="8718550" y="4984750"/>
          <p14:tracePt t="114966" x="8718550" y="5003800"/>
          <p14:tracePt t="114983" x="8680450" y="5073650"/>
          <p14:tracePt t="114999" x="8674100" y="50863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Outer Solar System</a:t>
            </a:r>
            <a:endParaRPr lang="en-CA" sz="4800" b="1" dirty="0">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778" y="1458000"/>
            <a:ext cx="5400000" cy="540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361548"/>
      </p:ext>
    </p:extLst>
  </p:cSld>
  <p:clrMapOvr>
    <a:masterClrMapping/>
  </p:clrMapOvr>
  <mc:AlternateContent xmlns:mc="http://schemas.openxmlformats.org/markup-compatibility/2006" xmlns:p14="http://schemas.microsoft.com/office/powerpoint/2010/main">
    <mc:Choice Requires="p14">
      <p:transition spd="slow" p14:dur="2000" advTm="88932"/>
    </mc:Choice>
    <mc:Fallback xmlns="">
      <p:transition spd="slow" advTm="8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8" x="8655050" y="5086350"/>
          <p14:tracePt t="1256" x="8597900" y="5041900"/>
          <p14:tracePt t="1264" x="8502650" y="4984750"/>
          <p14:tracePt t="1276" x="8439150" y="4933950"/>
          <p14:tracePt t="1293" x="8299450" y="4851400"/>
          <p14:tracePt t="1310" x="8210550" y="4781550"/>
          <p14:tracePt t="1326" x="8178800" y="4756150"/>
          <p14:tracePt t="1392" x="8178800" y="4743450"/>
          <p14:tracePt t="1400" x="8178800" y="4737100"/>
          <p14:tracePt t="1416" x="8178800" y="4730750"/>
          <p14:tracePt t="1432" x="8178800" y="4718050"/>
          <p14:tracePt t="1448" x="8172450" y="4705350"/>
          <p14:tracePt t="1536" x="8166100" y="4699000"/>
          <p14:tracePt t="1544" x="8147050" y="4692650"/>
          <p14:tracePt t="1560" x="8108950" y="4654550"/>
          <p14:tracePt t="1640" x="8102600" y="4635500"/>
          <p14:tracePt t="1648" x="8102600" y="4622800"/>
          <p14:tracePt t="1660" x="8102600" y="4616450"/>
          <p14:tracePt t="1688" x="8096250" y="4603750"/>
          <p14:tracePt t="2552" x="8096250" y="4591050"/>
          <p14:tracePt t="2560" x="8096250" y="4584700"/>
          <p14:tracePt t="2577" x="8108950" y="4565650"/>
          <p14:tracePt t="2665" x="8108950" y="4546600"/>
          <p14:tracePt t="2728" x="8108950" y="4533900"/>
          <p14:tracePt t="2832" x="8102600" y="4527550"/>
          <p14:tracePt t="2848" x="8128000" y="4508500"/>
          <p14:tracePt t="2856" x="8159750" y="4489450"/>
          <p14:tracePt t="2864" x="8166100" y="4489450"/>
          <p14:tracePt t="2877" x="8172450" y="4483100"/>
          <p14:tracePt t="2893" x="8204200" y="4470400"/>
          <p14:tracePt t="2910" x="8229600" y="4451350"/>
          <p14:tracePt t="2927" x="8255000" y="4438650"/>
          <p14:tracePt t="2943" x="8286750" y="4419600"/>
          <p14:tracePt t="2945" x="8293100" y="4413250"/>
          <p14:tracePt t="3304" x="8318500" y="4413250"/>
          <p14:tracePt t="3312" x="8350250" y="4406900"/>
          <p14:tracePt t="3327" x="8401050" y="4381500"/>
          <p14:tracePt t="3343" x="8458200" y="4349750"/>
          <p14:tracePt t="3360" x="8502650" y="4318000"/>
          <p14:tracePt t="3377" x="8521700" y="4311650"/>
          <p14:tracePt t="3544" x="8515350" y="4311650"/>
          <p14:tracePt t="3553" x="8502650" y="4311650"/>
          <p14:tracePt t="3568" x="8489950" y="4311650"/>
          <p14:tracePt t="3577" x="8470900" y="4298950"/>
          <p14:tracePt t="3593" x="8451850" y="4286250"/>
          <p14:tracePt t="3610" x="8439150" y="4286250"/>
          <p14:tracePt t="3627" x="8426450" y="4273550"/>
          <p14:tracePt t="3643" x="8407400" y="4267200"/>
          <p14:tracePt t="3660" x="8394700" y="4267200"/>
          <p14:tracePt t="3677" x="8369300" y="4260850"/>
          <p14:tracePt t="3693" x="8356600" y="4260850"/>
          <p14:tracePt t="3710" x="8318500" y="4235450"/>
          <p14:tracePt t="3727" x="8312150" y="4229100"/>
          <p14:tracePt t="3743" x="8299450" y="4203700"/>
          <p14:tracePt t="3760" x="8255000" y="4152900"/>
          <p14:tracePt t="3777" x="8210550" y="4089400"/>
          <p14:tracePt t="3793" x="8185150" y="4032250"/>
          <p14:tracePt t="3810" x="8159750" y="3987800"/>
          <p14:tracePt t="3827" x="8140700" y="3949700"/>
          <p14:tracePt t="3843" x="8128000" y="3937000"/>
          <p14:tracePt t="3860" x="8121650" y="3930650"/>
          <p14:tracePt t="3904" x="8115300" y="3924300"/>
          <p14:tracePt t="3929" x="8108950" y="3924300"/>
          <p14:tracePt t="3936" x="8102600" y="3911600"/>
          <p14:tracePt t="3944" x="8096250" y="3905250"/>
          <p14:tracePt t="3960" x="8083550" y="3879850"/>
          <p14:tracePt t="3977" x="8064500" y="3860800"/>
          <p14:tracePt t="3993" x="8051800" y="3841750"/>
          <p14:tracePt t="4010" x="8051800" y="3835400"/>
          <p14:tracePt t="4027" x="8045450" y="3829050"/>
          <p14:tracePt t="4048" x="8045450" y="3822700"/>
          <p14:tracePt t="4072" x="8045450" y="3816350"/>
          <p14:tracePt t="4096" x="8045450" y="3810000"/>
          <p14:tracePt t="4128" x="8039100" y="3797300"/>
          <p14:tracePt t="4409" x="8039100" y="3784600"/>
          <p14:tracePt t="4417" x="8020050" y="3752850"/>
          <p14:tracePt t="4427" x="8020050" y="3740150"/>
          <p14:tracePt t="4444" x="8007350" y="3657600"/>
          <p14:tracePt t="4460" x="8007350" y="3613150"/>
          <p14:tracePt t="5057" x="8013700" y="3625850"/>
          <p14:tracePt t="5073" x="8020050" y="3632200"/>
          <p14:tracePt t="5081" x="8020050" y="3644900"/>
          <p14:tracePt t="5094" x="8026400" y="3657600"/>
          <p14:tracePt t="5110" x="8051800" y="3683000"/>
          <p14:tracePt t="5127" x="8077200" y="3721100"/>
          <p14:tracePt t="5144" x="8102600" y="3752850"/>
          <p14:tracePt t="5145" x="8115300" y="3765550"/>
          <p14:tracePt t="5160" x="8140700" y="3810000"/>
          <p14:tracePt t="5177" x="8147050" y="3841750"/>
          <p14:tracePt t="5194" x="8153400" y="3867150"/>
          <p14:tracePt t="5210" x="8166100" y="3879850"/>
          <p14:tracePt t="5289" x="8159750" y="3886200"/>
          <p14:tracePt t="5441" x="8147050" y="3892550"/>
          <p14:tracePt t="5449" x="8140700" y="3905250"/>
          <p14:tracePt t="5461" x="8115300" y="3917950"/>
          <p14:tracePt t="5477" x="8058150" y="3937000"/>
          <p14:tracePt t="5494" x="7943850" y="3981450"/>
          <p14:tracePt t="5511" x="7753350" y="4089400"/>
          <p14:tracePt t="5527" x="7575550" y="4229100"/>
          <p14:tracePt t="5544" x="7429500" y="4387850"/>
          <p14:tracePt t="5561" x="7270750" y="4686300"/>
          <p14:tracePt t="5577" x="7226300" y="4883150"/>
          <p14:tracePt t="5594" x="7200900" y="5111750"/>
          <p14:tracePt t="5611" x="7188200" y="5289550"/>
          <p14:tracePt t="5627" x="7188200" y="5429250"/>
          <p14:tracePt t="5644" x="7188200" y="5568950"/>
          <p14:tracePt t="5661" x="7188200" y="5695950"/>
          <p14:tracePt t="5677" x="7194550" y="5803900"/>
          <p14:tracePt t="5694" x="7213600" y="5886450"/>
          <p14:tracePt t="5710" x="7258050" y="5969000"/>
          <p14:tracePt t="5727" x="7296150" y="6045200"/>
          <p14:tracePt t="5744" x="7315200" y="6076950"/>
          <p14:tracePt t="5745" x="7346950" y="6121400"/>
          <p14:tracePt t="5761" x="7359650" y="6146800"/>
          <p14:tracePt t="5777" x="7378700" y="6184900"/>
          <p14:tracePt t="5794" x="7378700" y="6216650"/>
          <p14:tracePt t="5810" x="7378700" y="6261100"/>
          <p14:tracePt t="5827" x="7378700" y="6299200"/>
          <p14:tracePt t="5844" x="7378700" y="6305550"/>
          <p14:tracePt t="5889" x="7372350" y="6311900"/>
          <p14:tracePt t="5897" x="7346950" y="6311900"/>
          <p14:tracePt t="5905" x="7308850" y="6311900"/>
          <p14:tracePt t="5913" x="7258050" y="6311900"/>
          <p14:tracePt t="5927" x="7188200" y="6311900"/>
          <p14:tracePt t="5944" x="7004050" y="6242050"/>
          <p14:tracePt t="5961" x="6813550" y="6076950"/>
          <p14:tracePt t="5977" x="6724650" y="5949950"/>
          <p14:tracePt t="5994" x="6661150" y="5784850"/>
          <p14:tracePt t="6011" x="6629400" y="5651500"/>
          <p14:tracePt t="6027" x="6616700" y="5524500"/>
          <p14:tracePt t="6044" x="6616700" y="5435600"/>
          <p14:tracePt t="6061" x="6616700" y="5340350"/>
          <p14:tracePt t="6077" x="6654800" y="5257800"/>
          <p14:tracePt t="6094" x="6750050" y="5162550"/>
          <p14:tracePt t="6111" x="6870700" y="5060950"/>
          <p14:tracePt t="6127" x="6978650" y="5003800"/>
          <p14:tracePt t="6144" x="7023100" y="4978400"/>
          <p14:tracePt t="6145" x="7048500" y="4965700"/>
          <p14:tracePt t="6161" x="7086600" y="4959350"/>
          <p14:tracePt t="6177" x="7124700" y="4940300"/>
          <p14:tracePt t="6217" x="7131050" y="4940300"/>
          <p14:tracePt t="6257" x="7143750" y="4940300"/>
          <p14:tracePt t="6273" x="7150100" y="4940300"/>
          <p14:tracePt t="6289" x="7156450" y="4940300"/>
          <p14:tracePt t="6297" x="7175500" y="4946650"/>
          <p14:tracePt t="6311" x="7194550" y="4965700"/>
          <p14:tracePt t="6327" x="7200900" y="4991100"/>
          <p14:tracePt t="6344" x="7213600" y="5029200"/>
          <p14:tracePt t="6345" x="7219950" y="5035550"/>
          <p14:tracePt t="6361" x="7219950" y="5073650"/>
          <p14:tracePt t="6377" x="7239000" y="5111750"/>
          <p14:tracePt t="6394" x="7245350" y="5118100"/>
          <p14:tracePt t="6411" x="7264400" y="5162550"/>
          <p14:tracePt t="6427" x="7270750" y="5194300"/>
          <p14:tracePt t="6444" x="7283450" y="5207000"/>
          <p14:tracePt t="6461" x="7308850" y="5251450"/>
          <p14:tracePt t="6477" x="7327900" y="5276850"/>
          <p14:tracePt t="6494" x="7340600" y="5289550"/>
          <p14:tracePt t="6511" x="7346950" y="5314950"/>
          <p14:tracePt t="6527" x="7359650" y="5321300"/>
          <p14:tracePt t="6553" x="7359650" y="5327650"/>
          <p14:tracePt t="6585" x="7359650" y="5334000"/>
          <p14:tracePt t="6593" x="7359650" y="5340350"/>
          <p14:tracePt t="6617" x="7353300" y="5346700"/>
          <p14:tracePt t="6625" x="7346950" y="5346700"/>
          <p14:tracePt t="6633" x="7308850" y="5340350"/>
          <p14:tracePt t="6644" x="7302500" y="5327650"/>
          <p14:tracePt t="6661" x="7277100" y="5276850"/>
          <p14:tracePt t="6677" x="7277100" y="5270500"/>
          <p14:tracePt t="6694" x="7277100" y="5251450"/>
          <p14:tracePt t="6711" x="7277100" y="5232400"/>
          <p14:tracePt t="6841" x="7289800" y="5213350"/>
          <p14:tracePt t="6857" x="7315200" y="5207000"/>
          <p14:tracePt t="6865" x="7334250" y="5207000"/>
          <p14:tracePt t="6878" x="7385050" y="5207000"/>
          <p14:tracePt t="6894" x="7550150" y="5181600"/>
          <p14:tracePt t="6911" x="7626350" y="5181600"/>
          <p14:tracePt t="6927" x="7639050" y="5181600"/>
          <p14:tracePt t="6944" x="7658100" y="5194300"/>
          <p14:tracePt t="6961" x="7664450" y="5213350"/>
          <p14:tracePt t="6977" x="7664450" y="5219700"/>
          <p14:tracePt t="7257" x="7658100" y="5219700"/>
          <p14:tracePt t="7282" x="7645400" y="5207000"/>
          <p14:tracePt t="7305" x="7639050" y="5207000"/>
          <p14:tracePt t="7321" x="7626350" y="5207000"/>
          <p14:tracePt t="7329" x="7607300" y="5207000"/>
          <p14:tracePt t="7337" x="7600950" y="5207000"/>
          <p14:tracePt t="7345" x="7581900" y="5200650"/>
          <p14:tracePt t="7361" x="7562850" y="5200650"/>
          <p14:tracePt t="7378" x="7518400" y="5175250"/>
          <p14:tracePt t="7394" x="7486650" y="5175250"/>
          <p14:tracePt t="7411" x="7448550" y="5156200"/>
          <p14:tracePt t="7428" x="7435850" y="5149850"/>
          <p14:tracePt t="7444" x="7416800" y="5149850"/>
          <p14:tracePt t="7461" x="7397750" y="5130800"/>
          <p14:tracePt t="7478" x="7366000" y="5124450"/>
          <p14:tracePt t="7494" x="7353300" y="5124450"/>
          <p14:tracePt t="7511" x="7321550" y="5124450"/>
          <p14:tracePt t="7528" x="7315200" y="5124450"/>
          <p14:tracePt t="7544" x="7283450" y="5124450"/>
          <p14:tracePt t="7561" x="7194550" y="5124450"/>
          <p14:tracePt t="7578" x="7143750" y="5124450"/>
          <p14:tracePt t="7594" x="7061200" y="5124450"/>
          <p14:tracePt t="7611" x="6940550" y="5124450"/>
          <p14:tracePt t="7628" x="6750050" y="5124450"/>
          <p14:tracePt t="7644" x="6407150" y="5124450"/>
          <p14:tracePt t="7661" x="6007100" y="5124450"/>
          <p14:tracePt t="7678" x="5575300" y="5124450"/>
          <p14:tracePt t="7694" x="5194300" y="5124450"/>
          <p14:tracePt t="7711" x="4832350" y="5124450"/>
          <p14:tracePt t="7728" x="4489450" y="5124450"/>
          <p14:tracePt t="7745" x="4165600" y="5124450"/>
          <p14:tracePt t="7745" x="3975100" y="5111750"/>
          <p14:tracePt t="7761" x="3657600" y="5067300"/>
          <p14:tracePt t="7778" x="3359150" y="4997450"/>
          <p14:tracePt t="7794" x="3041650" y="4908550"/>
          <p14:tracePt t="7811" x="2774950" y="4826000"/>
          <p14:tracePt t="7828" x="2571750" y="4711700"/>
          <p14:tracePt t="7844" x="2425700" y="4610100"/>
          <p14:tracePt t="7861" x="2349500" y="4533900"/>
          <p14:tracePt t="7878" x="2324100" y="4502150"/>
          <p14:tracePt t="7894" x="2317750" y="4476750"/>
          <p14:tracePt t="7911" x="2317750" y="4464050"/>
          <p14:tracePt t="7945" x="2317750" y="4451350"/>
          <p14:tracePt t="7961" x="2317750" y="4445000"/>
          <p14:tracePt t="7969" x="2330450" y="4419600"/>
          <p14:tracePt t="7978" x="2368550" y="4400550"/>
          <p14:tracePt t="7994" x="2552700" y="4349750"/>
          <p14:tracePt t="8011" x="2914650" y="4241800"/>
          <p14:tracePt t="8028" x="3581400" y="4083050"/>
          <p14:tracePt t="8044" x="4419600" y="3879850"/>
          <p14:tracePt t="8061" x="5340350" y="3746500"/>
          <p14:tracePt t="8078" x="6115050" y="3644900"/>
          <p14:tracePt t="8094" x="6654800" y="3549650"/>
          <p14:tracePt t="8111" x="6921500" y="3511550"/>
          <p14:tracePt t="8128" x="7086600" y="3460750"/>
          <p14:tracePt t="8144" x="7200900" y="3448050"/>
          <p14:tracePt t="8161" x="7264400" y="3422650"/>
          <p14:tracePt t="8178" x="7321550" y="3403600"/>
          <p14:tracePt t="8194" x="7391400" y="3371850"/>
          <p14:tracePt t="8211" x="7499350" y="3359150"/>
          <p14:tracePt t="8228" x="7740650" y="3359150"/>
          <p14:tracePt t="8244" x="7931150" y="3359150"/>
          <p14:tracePt t="8261" x="8039100" y="3359150"/>
          <p14:tracePt t="8278" x="8108950" y="3359150"/>
          <p14:tracePt t="8294" x="8166100" y="3321050"/>
          <p14:tracePt t="8311" x="8223250" y="3232150"/>
          <p14:tracePt t="8328" x="8255000" y="3162300"/>
          <p14:tracePt t="8345" x="8255000" y="3143250"/>
          <p14:tracePt t="8346" x="8255000" y="3130550"/>
          <p14:tracePt t="8361" x="8255000" y="3124200"/>
          <p14:tracePt t="8378" x="8255000" y="3105150"/>
          <p14:tracePt t="8395" x="8255000" y="3079750"/>
          <p14:tracePt t="8411" x="8255000" y="3048000"/>
          <p14:tracePt t="8428" x="8255000" y="3035300"/>
          <p14:tracePt t="8445" x="8255000" y="3022600"/>
          <p14:tracePt t="8473" x="8255000" y="3016250"/>
          <p14:tracePt t="8481" x="8242300" y="3009900"/>
          <p14:tracePt t="8495" x="8235950" y="3009900"/>
          <p14:tracePt t="8511" x="8223250" y="2984500"/>
          <p14:tracePt t="8528" x="8223250" y="2940050"/>
          <p14:tracePt t="8545" x="8223250" y="2895600"/>
          <p14:tracePt t="8561" x="8223250" y="2844800"/>
          <p14:tracePt t="8578" x="8223250" y="2800350"/>
          <p14:tracePt t="8595" x="8191500" y="2743200"/>
          <p14:tracePt t="8611" x="8185150" y="2736850"/>
          <p14:tracePt t="8628" x="8178800" y="2692400"/>
          <p14:tracePt t="8645" x="8166100" y="2616200"/>
          <p14:tracePt t="8661" x="8147050" y="2520950"/>
          <p14:tracePt t="8678" x="8147050" y="2451100"/>
          <p14:tracePt t="8695" x="8134350" y="2406650"/>
          <p14:tracePt t="8711" x="8128000" y="2349500"/>
          <p14:tracePt t="8730" x="8121650" y="2343150"/>
          <p14:tracePt t="8745" x="8121650" y="2336800"/>
          <p14:tracePt t="8794" x="8115300" y="2330450"/>
          <p14:tracePt t="8809" x="8102600" y="2330450"/>
          <p14:tracePt t="8826" x="8096250" y="2330450"/>
          <p14:tracePt t="8834" x="8070850" y="2330450"/>
          <p14:tracePt t="8845" x="8058150" y="2330450"/>
          <p14:tracePt t="8861" x="7975600" y="2298700"/>
          <p14:tracePt t="8878" x="7867650" y="2190750"/>
          <p14:tracePt t="8895" x="7689850" y="2057400"/>
          <p14:tracePt t="8911" x="7442200" y="1987550"/>
          <p14:tracePt t="8928" x="7143750" y="1974850"/>
          <p14:tracePt t="8945" x="6819900" y="2057400"/>
          <p14:tracePt t="8961" x="6153150" y="2393950"/>
          <p14:tracePt t="8978" x="5651500" y="2743200"/>
          <p14:tracePt t="8995" x="5251450" y="3035300"/>
          <p14:tracePt t="9011" x="4959350" y="3244850"/>
          <p14:tracePt t="9028" x="4781550" y="3378200"/>
          <p14:tracePt t="9045" x="4692650" y="3454400"/>
          <p14:tracePt t="9061" x="4679950" y="3479800"/>
          <p14:tracePt t="9078" x="4679950" y="3486150"/>
          <p14:tracePt t="9095" x="4679950" y="3505200"/>
          <p14:tracePt t="9111" x="4692650" y="3524250"/>
          <p14:tracePt t="9128" x="4692650" y="3556000"/>
          <p14:tracePt t="9145" x="4673600" y="3581400"/>
          <p14:tracePt t="9161" x="4648200" y="3613150"/>
          <p14:tracePt t="9178" x="4610100" y="3670300"/>
          <p14:tracePt t="9195" x="4521200" y="3752850"/>
          <p14:tracePt t="9211" x="4387850" y="3911600"/>
          <p14:tracePt t="9228" x="4248150" y="4165600"/>
          <p14:tracePt t="9245" x="4127500" y="4495800"/>
          <p14:tracePt t="9261" x="4108450" y="4838700"/>
          <p14:tracePt t="9278" x="4108450" y="5219700"/>
          <p14:tracePt t="9295" x="4241800" y="5549900"/>
          <p14:tracePt t="9311" x="4476750" y="5791200"/>
          <p14:tracePt t="9328" x="4876800" y="5937250"/>
          <p14:tracePt t="9345" x="5251450" y="5937250"/>
          <p14:tracePt t="9346" x="5429250" y="5899150"/>
          <p14:tracePt t="9361" x="5829300" y="5740400"/>
          <p14:tracePt t="9378" x="6089650" y="5562600"/>
          <p14:tracePt t="9395" x="6248400" y="5435600"/>
          <p14:tracePt t="9411" x="6318250" y="5340350"/>
          <p14:tracePt t="9428" x="6356350" y="5257800"/>
          <p14:tracePt t="9445" x="6375400" y="5156200"/>
          <p14:tracePt t="9461" x="6375400" y="5105400"/>
          <p14:tracePt t="9478" x="6394450" y="5035550"/>
          <p14:tracePt t="9495" x="6407150" y="4965700"/>
          <p14:tracePt t="9511" x="6413500" y="4908550"/>
          <p14:tracePt t="9528" x="6413500" y="4864100"/>
          <p14:tracePt t="9545" x="6413500" y="4845050"/>
          <p14:tracePt t="9626" x="6394450" y="4845050"/>
          <p14:tracePt t="9634" x="6350000" y="4845050"/>
          <p14:tracePt t="9645" x="6311900" y="4857750"/>
          <p14:tracePt t="9661" x="6223000" y="4902200"/>
          <p14:tracePt t="9678" x="6127750" y="4933950"/>
          <p14:tracePt t="9695" x="6032500" y="4946650"/>
          <p14:tracePt t="9711" x="5911850" y="4946650"/>
          <p14:tracePt t="9728" x="5734050" y="4940300"/>
          <p14:tracePt t="9745" x="5511800" y="4832350"/>
          <p14:tracePt t="9762" x="5213350" y="4654550"/>
          <p14:tracePt t="9778" x="5041900" y="4572000"/>
          <p14:tracePt t="9795" x="4876800" y="4508500"/>
          <p14:tracePt t="9811" x="4749800" y="4495800"/>
          <p14:tracePt t="9828" x="4679950" y="4495800"/>
          <p14:tracePt t="9845" x="4603750" y="4495800"/>
          <p14:tracePt t="9861" x="4559300" y="4502150"/>
          <p14:tracePt t="9878" x="4508500" y="4527550"/>
          <p14:tracePt t="9895" x="4476750" y="4546600"/>
          <p14:tracePt t="9911" x="4451350" y="4565650"/>
          <p14:tracePt t="9928" x="4425950" y="4572000"/>
          <p14:tracePt t="9945" x="4368800" y="4578350"/>
          <p14:tracePt t="9962" x="4273550" y="4622800"/>
          <p14:tracePt t="9978" x="4121150" y="4629150"/>
          <p14:tracePt t="9995" x="3962400" y="4641850"/>
          <p14:tracePt t="10012" x="3784600" y="4641850"/>
          <p14:tracePt t="10028" x="3657600" y="4641850"/>
          <p14:tracePt t="10045" x="3517900" y="4641850"/>
          <p14:tracePt t="10062" x="3454400" y="4641850"/>
          <p14:tracePt t="10078" x="3371850" y="4641850"/>
          <p14:tracePt t="10095" x="3327400" y="4641850"/>
          <p14:tracePt t="10111" x="3282950" y="4641850"/>
          <p14:tracePt t="10128" x="3238500" y="4641850"/>
          <p14:tracePt t="10145" x="3194050" y="4641850"/>
          <p14:tracePt t="10146" x="3181350" y="4641850"/>
          <p14:tracePt t="10162" x="3111500" y="4641850"/>
          <p14:tracePt t="10178" x="3048000" y="4641850"/>
          <p14:tracePt t="10195" x="2978150" y="4641850"/>
          <p14:tracePt t="10212" x="2882900" y="4610100"/>
          <p14:tracePt t="10228" x="2825750" y="4597400"/>
          <p14:tracePt t="10245" x="2768600" y="4578350"/>
          <p14:tracePt t="10262" x="2749550" y="4572000"/>
          <p14:tracePt t="10278" x="2743200" y="4565650"/>
          <p14:tracePt t="10295" x="2717800" y="4552950"/>
          <p14:tracePt t="10314" x="2698750" y="4546600"/>
          <p14:tracePt t="10354" x="2698750" y="4540250"/>
          <p14:tracePt t="10370" x="2698750" y="4533900"/>
          <p14:tracePt t="10378" x="2698750" y="4527550"/>
          <p14:tracePt t="10386" x="2698750" y="4521200"/>
          <p14:tracePt t="10395" x="2717800" y="4489450"/>
          <p14:tracePt t="10412" x="2743200" y="4470400"/>
          <p14:tracePt t="10428" x="2800350" y="4432300"/>
          <p14:tracePt t="10445" x="2825750" y="4406900"/>
          <p14:tracePt t="10462" x="2851150" y="4394200"/>
          <p14:tracePt t="10478" x="2876550" y="4387850"/>
          <p14:tracePt t="10495" x="2882900" y="4387850"/>
          <p14:tracePt t="10512" x="2889250" y="4387850"/>
          <p14:tracePt t="10528" x="2895600" y="4387850"/>
          <p14:tracePt t="10545" x="2921000" y="4387850"/>
          <p14:tracePt t="10562" x="2959100" y="4387850"/>
          <p14:tracePt t="10578" x="3016250" y="4387850"/>
          <p14:tracePt t="10595" x="3092450" y="4387850"/>
          <p14:tracePt t="10612" x="3175000" y="4387850"/>
          <p14:tracePt t="10628" x="3238500" y="4387850"/>
          <p14:tracePt t="10645" x="3282950" y="4387850"/>
          <p14:tracePt t="10662" x="3302000" y="4387850"/>
          <p14:tracePt t="10678" x="3308350" y="4387850"/>
          <p14:tracePt t="10698" x="3333750" y="4387850"/>
          <p14:tracePt t="10714" x="3340100" y="4387850"/>
          <p14:tracePt t="10728" x="3346450" y="4387850"/>
          <p14:tracePt t="10745" x="3378200" y="4381500"/>
          <p14:tracePt t="10762" x="3448050" y="4356100"/>
          <p14:tracePt t="10779" x="3505200" y="4356100"/>
          <p14:tracePt t="10795" x="3562350" y="4337050"/>
          <p14:tracePt t="10812" x="3619500" y="4318000"/>
          <p14:tracePt t="10828" x="3663950" y="4298950"/>
          <p14:tracePt t="10845" x="3727450" y="4298950"/>
          <p14:tracePt t="10862" x="3752850" y="4292600"/>
          <p14:tracePt t="10878" x="3784600" y="4279900"/>
          <p14:tracePt t="10895" x="3797300" y="4273550"/>
          <p14:tracePt t="10912" x="3816350" y="4267200"/>
          <p14:tracePt t="10928" x="3835400" y="4260850"/>
          <p14:tracePt t="10945" x="3860800" y="4248150"/>
          <p14:tracePt t="10962" x="3911600" y="4222750"/>
          <p14:tracePt t="10978" x="3943350" y="4216400"/>
          <p14:tracePt t="10995" x="3975100" y="4203700"/>
          <p14:tracePt t="11012" x="3994150" y="4203700"/>
          <p14:tracePt t="11028" x="4013200" y="4203700"/>
          <p14:tracePt t="11045" x="4032250" y="4203700"/>
          <p14:tracePt t="11062" x="4070350" y="4197350"/>
          <p14:tracePt t="11078" x="4108450" y="4191000"/>
          <p14:tracePt t="11095" x="4140200" y="4191000"/>
          <p14:tracePt t="11112" x="4191000" y="4191000"/>
          <p14:tracePt t="11128" x="4248150" y="4191000"/>
          <p14:tracePt t="11145" x="4305300" y="4191000"/>
          <p14:tracePt t="11162" x="4413250" y="4191000"/>
          <p14:tracePt t="11178" x="4464050" y="4191000"/>
          <p14:tracePt t="11195" x="4508500" y="4203700"/>
          <p14:tracePt t="11212" x="4565650" y="4203700"/>
          <p14:tracePt t="11228" x="4622800" y="4203700"/>
          <p14:tracePt t="11245" x="4679950" y="4203700"/>
          <p14:tracePt t="11262" x="4756150" y="4216400"/>
          <p14:tracePt t="11278" x="4813300" y="4216400"/>
          <p14:tracePt t="11295" x="4857750" y="4216400"/>
          <p14:tracePt t="11312" x="4902200" y="4216400"/>
          <p14:tracePt t="11329" x="4946650" y="4216400"/>
          <p14:tracePt t="11345" x="4978400" y="4216400"/>
          <p14:tracePt t="11346" x="4997450" y="4216400"/>
          <p14:tracePt t="11362" x="5041900" y="4216400"/>
          <p14:tracePt t="11378" x="5105400" y="4216400"/>
          <p14:tracePt t="11395" x="5162550" y="4210050"/>
          <p14:tracePt t="11412" x="5226050" y="4210050"/>
          <p14:tracePt t="11429" x="5321300" y="4210050"/>
          <p14:tracePt t="11445" x="5397500" y="4210050"/>
          <p14:tracePt t="11462" x="5467350" y="4210050"/>
          <p14:tracePt t="11479" x="5518150" y="4210050"/>
          <p14:tracePt t="11495" x="5562600" y="4210050"/>
          <p14:tracePt t="11512" x="5600700" y="4210050"/>
          <p14:tracePt t="11529" x="5632450" y="4210050"/>
          <p14:tracePt t="11545" x="5676900" y="4210050"/>
          <p14:tracePt t="11562" x="5727700" y="4229100"/>
          <p14:tracePt t="11579" x="5753100" y="4229100"/>
          <p14:tracePt t="11595" x="5797550" y="4229100"/>
          <p14:tracePt t="11612" x="5816600" y="4229100"/>
          <p14:tracePt t="11629" x="5886450" y="4229100"/>
          <p14:tracePt t="11645" x="5911850" y="4229100"/>
          <p14:tracePt t="11662" x="5949950" y="4229100"/>
          <p14:tracePt t="11679" x="5975350" y="4229100"/>
          <p14:tracePt t="11695" x="5981700" y="4229100"/>
          <p14:tracePt t="11712" x="6007100" y="4229100"/>
          <p14:tracePt t="11730" x="6013450" y="4229100"/>
          <p14:tracePt t="11794" x="6019800" y="4229100"/>
          <p14:tracePt t="11898" x="6007100" y="4229100"/>
          <p14:tracePt t="11906" x="5988050" y="4229100"/>
          <p14:tracePt t="11914" x="5969000" y="4229100"/>
          <p14:tracePt t="11929" x="5962650" y="4229100"/>
          <p14:tracePt t="11945" x="5918200" y="4229100"/>
          <p14:tracePt t="11962" x="5861050" y="4229100"/>
          <p14:tracePt t="11979" x="5816600" y="4229100"/>
          <p14:tracePt t="11995" x="5791200" y="4229100"/>
          <p14:tracePt t="12012" x="5746750" y="4229100"/>
          <p14:tracePt t="12029" x="5683250" y="4229100"/>
          <p14:tracePt t="12045" x="5626100" y="4229100"/>
          <p14:tracePt t="12062" x="5568950" y="4229100"/>
          <p14:tracePt t="12079" x="5492750" y="4229100"/>
          <p14:tracePt t="12095" x="5422900" y="4229100"/>
          <p14:tracePt t="12112" x="5359400" y="4229100"/>
          <p14:tracePt t="12129" x="5302250" y="4229100"/>
          <p14:tracePt t="12145" x="5245100" y="4229100"/>
          <p14:tracePt t="12162" x="5187950" y="4229100"/>
          <p14:tracePt t="12179" x="5149850" y="4229100"/>
          <p14:tracePt t="12195" x="5111750" y="4229100"/>
          <p14:tracePt t="12212" x="5086350" y="4229100"/>
          <p14:tracePt t="12229" x="5041900" y="4229100"/>
          <p14:tracePt t="12245" x="5029200" y="4229100"/>
          <p14:tracePt t="12262" x="4991100" y="4229100"/>
          <p14:tracePt t="12279" x="4959350" y="4229100"/>
          <p14:tracePt t="12295" x="4946650" y="4229100"/>
          <p14:tracePt t="12312" x="4914900" y="4229100"/>
          <p14:tracePt t="12329" x="4883150" y="4229100"/>
          <p14:tracePt t="12345" x="4864100" y="4222750"/>
          <p14:tracePt t="12362" x="4819650" y="4222750"/>
          <p14:tracePt t="12379" x="4794250" y="4222750"/>
          <p14:tracePt t="12395" x="4781550" y="4222750"/>
          <p14:tracePt t="12412" x="4756150" y="4222750"/>
          <p14:tracePt t="12429" x="4743450" y="4222750"/>
          <p14:tracePt t="12445" x="4718050" y="4222750"/>
          <p14:tracePt t="12462" x="4686300" y="4222750"/>
          <p14:tracePt t="12479" x="4660900" y="4222750"/>
          <p14:tracePt t="12495" x="4629150" y="4222750"/>
          <p14:tracePt t="12512" x="4597400" y="4235450"/>
          <p14:tracePt t="12529" x="4559300" y="4235450"/>
          <p14:tracePt t="12545" x="4514850" y="4235450"/>
          <p14:tracePt t="12562" x="4470400" y="4241800"/>
          <p14:tracePt t="12579" x="4438650" y="4241800"/>
          <p14:tracePt t="12595" x="4419600" y="4241800"/>
          <p14:tracePt t="12612" x="4413250" y="4248150"/>
          <p14:tracePt t="12629" x="4387850" y="4248150"/>
          <p14:tracePt t="12645" x="4381500" y="4248150"/>
          <p14:tracePt t="12810" x="4400550" y="4248150"/>
          <p14:tracePt t="12818" x="4451350" y="4248150"/>
          <p14:tracePt t="12829" x="4508500" y="4248150"/>
          <p14:tracePt t="12846" x="4667250" y="4248150"/>
          <p14:tracePt t="12862" x="4806950" y="4248150"/>
          <p14:tracePt t="12879" x="4933950" y="4248150"/>
          <p14:tracePt t="12896" x="5010150" y="4248150"/>
          <p14:tracePt t="12912" x="5080000" y="4260850"/>
          <p14:tracePt t="12929" x="5099050" y="4260850"/>
          <p14:tracePt t="12945" x="5137150" y="4267200"/>
          <p14:tracePt t="12947" x="5156200" y="4286250"/>
          <p14:tracePt t="12962" x="5168900" y="4292600"/>
          <p14:tracePt t="12979" x="5194300" y="4298950"/>
          <p14:tracePt t="12996" x="5226050" y="4324350"/>
          <p14:tracePt t="13012" x="5270500" y="4343400"/>
          <p14:tracePt t="13029" x="5295900" y="4368800"/>
          <p14:tracePt t="13046" x="5340350" y="4387850"/>
          <p14:tracePt t="13062" x="5384800" y="4425950"/>
          <p14:tracePt t="13079" x="5422900" y="4464050"/>
          <p14:tracePt t="13096" x="5473700" y="4502150"/>
          <p14:tracePt t="13112" x="5556250" y="4540250"/>
          <p14:tracePt t="13129" x="5645150" y="4622800"/>
          <p14:tracePt t="13146" x="5765800" y="4692650"/>
          <p14:tracePt t="13162" x="5988050" y="4832350"/>
          <p14:tracePt t="13179" x="6159500" y="4927600"/>
          <p14:tracePt t="13196" x="6286500" y="4965700"/>
          <p14:tracePt t="13212" x="6407150" y="5022850"/>
          <p14:tracePt t="13229" x="6477000" y="5054600"/>
          <p14:tracePt t="13246" x="6546850" y="5073650"/>
          <p14:tracePt t="13262" x="6565900" y="5092700"/>
          <p14:tracePt t="13279" x="6572250" y="5099050"/>
          <p14:tracePt t="13539" x="6584950" y="5080000"/>
          <p14:tracePt t="13547" x="6597650" y="5060950"/>
          <p14:tracePt t="13562" x="6629400" y="5016500"/>
          <p14:tracePt t="13579" x="6667500" y="4978400"/>
          <p14:tracePt t="13596" x="6769100" y="4921250"/>
          <p14:tracePt t="13612" x="6826250" y="4895850"/>
          <p14:tracePt t="13629" x="6921500" y="4870450"/>
          <p14:tracePt t="13646" x="6965950" y="4870450"/>
          <p14:tracePt t="13662" x="7010400" y="4864100"/>
          <p14:tracePt t="13679" x="7029450" y="4857750"/>
          <p14:tracePt t="13699" x="7042150" y="4857750"/>
          <p14:tracePt t="13771" x="7048500" y="4857750"/>
          <p14:tracePt t="13811" x="7048500" y="4864100"/>
          <p14:tracePt t="13835" x="7048500" y="4883150"/>
          <p14:tracePt t="13923" x="7048500" y="4889500"/>
          <p14:tracePt t="13971" x="7035800" y="4902200"/>
          <p14:tracePt t="13979" x="7029450" y="4914900"/>
          <p14:tracePt t="13996" x="7023100" y="4921250"/>
          <p14:tracePt t="14013" x="7004050" y="4933950"/>
          <p14:tracePt t="14029" x="6997700" y="4946650"/>
          <p14:tracePt t="14046" x="6991350" y="4953000"/>
          <p14:tracePt t="14083" x="6978650" y="4953000"/>
          <p14:tracePt t="14091" x="6965950" y="4953000"/>
          <p14:tracePt t="14099" x="6959600" y="4953000"/>
          <p14:tracePt t="14115" x="6953250" y="4953000"/>
          <p14:tracePt t="14129" x="6927850" y="4946650"/>
          <p14:tracePt t="14146" x="6902450" y="4921250"/>
          <p14:tracePt t="14163" x="6870700" y="4889500"/>
          <p14:tracePt t="14179" x="6845300" y="4883150"/>
          <p14:tracePt t="14196" x="6807200" y="4864100"/>
          <p14:tracePt t="14213" x="6750050" y="4826000"/>
          <p14:tracePt t="14229" x="6699250" y="4787900"/>
          <p14:tracePt t="14246" x="6616700" y="4737100"/>
          <p14:tracePt t="14263" x="6527800" y="4692650"/>
          <p14:tracePt t="14279" x="6470650" y="4660900"/>
          <p14:tracePt t="14296" x="6375400" y="4616450"/>
          <p14:tracePt t="14312" x="6311900" y="4578350"/>
          <p14:tracePt t="14329" x="6242050" y="4559300"/>
          <p14:tracePt t="14346" x="6184900" y="4559300"/>
          <p14:tracePt t="14363" x="6089650" y="4540250"/>
          <p14:tracePt t="14379" x="6038850" y="4540250"/>
          <p14:tracePt t="14396" x="5981700" y="4540250"/>
          <p14:tracePt t="14413" x="5937250" y="4540250"/>
          <p14:tracePt t="14429" x="5892800" y="4540250"/>
          <p14:tracePt t="14446" x="5848350" y="4540250"/>
          <p14:tracePt t="14463" x="5803900" y="4540250"/>
          <p14:tracePt t="14479" x="5778500" y="4527550"/>
          <p14:tracePt t="14496" x="5734050" y="4527550"/>
          <p14:tracePt t="14513" x="5702300" y="4527550"/>
          <p14:tracePt t="14529" x="5689600" y="4527550"/>
          <p14:tracePt t="14546" x="5645150" y="4527550"/>
          <p14:tracePt t="14563" x="5613400" y="4521200"/>
          <p14:tracePt t="14579" x="5568950" y="4514850"/>
          <p14:tracePt t="14596" x="5556250" y="4514850"/>
          <p14:tracePt t="14613" x="5518150" y="4495800"/>
          <p14:tracePt t="14629" x="5511800" y="4495800"/>
          <p14:tracePt t="14646" x="5492750" y="4483100"/>
          <p14:tracePt t="14663" x="5480050" y="4476750"/>
          <p14:tracePt t="14679" x="5473700" y="4476750"/>
          <p14:tracePt t="14696" x="5448300" y="4470400"/>
          <p14:tracePt t="14713" x="5435600" y="4451350"/>
          <p14:tracePt t="14729" x="5403850" y="4445000"/>
          <p14:tracePt t="14746" x="5391150" y="4432300"/>
          <p14:tracePt t="14763" x="5365750" y="4425950"/>
          <p14:tracePt t="14779" x="5340350" y="4419600"/>
          <p14:tracePt t="14796" x="5334000" y="4413250"/>
          <p14:tracePt t="14813" x="5308600" y="4406900"/>
          <p14:tracePt t="14829" x="5276850" y="4394200"/>
          <p14:tracePt t="14846" x="5251450" y="4368800"/>
          <p14:tracePt t="14863" x="5219700" y="4362450"/>
          <p14:tracePt t="14879" x="5181600" y="4349750"/>
          <p14:tracePt t="14896" x="5149850" y="4343400"/>
          <p14:tracePt t="14913" x="5092700" y="4324350"/>
          <p14:tracePt t="14929" x="5041900" y="4318000"/>
          <p14:tracePt t="14946" x="4991100" y="4305300"/>
          <p14:tracePt t="14963" x="4895850" y="4286250"/>
          <p14:tracePt t="14979" x="4851400" y="4267200"/>
          <p14:tracePt t="14996" x="4768850" y="4248150"/>
          <p14:tracePt t="15013" x="4686300" y="4216400"/>
          <p14:tracePt t="15029" x="4629150" y="4210050"/>
          <p14:tracePt t="15046" x="4559300" y="4178300"/>
          <p14:tracePt t="15063" x="4502150" y="4165600"/>
          <p14:tracePt t="15079" x="4425950" y="4159250"/>
          <p14:tracePt t="15096" x="4330700" y="4146550"/>
          <p14:tracePt t="15113" x="4254500" y="4127500"/>
          <p14:tracePt t="15129" x="4171950" y="4114800"/>
          <p14:tracePt t="15146" x="4108450" y="4114800"/>
          <p14:tracePt t="15164" x="3987800" y="4108450"/>
          <p14:tracePt t="15179" x="3930650" y="4095750"/>
          <p14:tracePt t="15196" x="3860800" y="4076700"/>
          <p14:tracePt t="15213" x="3797300" y="4070350"/>
          <p14:tracePt t="15229" x="3727450" y="4070350"/>
          <p14:tracePt t="15246" x="3632200" y="4044950"/>
          <p14:tracePt t="15263" x="3568700" y="4044950"/>
          <p14:tracePt t="15279" x="3486150" y="4025900"/>
          <p14:tracePt t="15296" x="3429000" y="4013200"/>
          <p14:tracePt t="15313" x="3371850" y="4006850"/>
          <p14:tracePt t="15329" x="3302000" y="3975100"/>
          <p14:tracePt t="15346" x="3276600" y="3968750"/>
          <p14:tracePt t="15363" x="3194050" y="3956050"/>
          <p14:tracePt t="15379" x="3136900" y="3956050"/>
          <p14:tracePt t="15396" x="3060700" y="3949700"/>
          <p14:tracePt t="15413" x="3003550" y="3949700"/>
          <p14:tracePt t="15429" x="2946400" y="3949700"/>
          <p14:tracePt t="15446" x="2882900" y="3949700"/>
          <p14:tracePt t="15463" x="2857500" y="3949700"/>
          <p14:tracePt t="15479" x="2819400" y="3949700"/>
          <p14:tracePt t="15496" x="2800350" y="3949700"/>
          <p14:tracePt t="15513" x="2774950" y="3949700"/>
          <p14:tracePt t="15529" x="2749550" y="3949700"/>
          <p14:tracePt t="15546" x="2736850" y="3949700"/>
          <p14:tracePt t="15563" x="2698750" y="3949700"/>
          <p14:tracePt t="15579" x="2679700" y="3949700"/>
          <p14:tracePt t="15596" x="2667000" y="3949700"/>
          <p14:tracePt t="15613" x="2641600" y="3949700"/>
          <p14:tracePt t="15630" x="2628900" y="3949700"/>
          <p14:tracePt t="15646" x="2622550" y="3949700"/>
          <p14:tracePt t="15663" x="2616200" y="3956050"/>
          <p14:tracePt t="15680" x="2603500" y="3968750"/>
          <p14:tracePt t="15696" x="2597150" y="3975100"/>
          <p14:tracePt t="15715" x="2597150" y="3981450"/>
          <p14:tracePt t="15731" x="2597150" y="3994150"/>
          <p14:tracePt t="15746" x="2597150" y="4006850"/>
          <p14:tracePt t="15763" x="2609850" y="4025900"/>
          <p14:tracePt t="15780" x="2622550" y="4051300"/>
          <p14:tracePt t="15796" x="2647950" y="4070350"/>
          <p14:tracePt t="15813" x="2686050" y="4083050"/>
          <p14:tracePt t="15830" x="2717800" y="4102100"/>
          <p14:tracePt t="15846" x="2768600" y="4127500"/>
          <p14:tracePt t="15863" x="2825750" y="4146550"/>
          <p14:tracePt t="15880" x="2927350" y="4178300"/>
          <p14:tracePt t="15896" x="3041650" y="4203700"/>
          <p14:tracePt t="15913" x="3168650" y="4216400"/>
          <p14:tracePt t="15930" x="3327400" y="4235450"/>
          <p14:tracePt t="15946" x="3441700" y="4248150"/>
          <p14:tracePt t="15963" x="3575050" y="4273550"/>
          <p14:tracePt t="15980" x="3657600" y="4292600"/>
          <p14:tracePt t="15996" x="3727450" y="4305300"/>
          <p14:tracePt t="16013" x="3810000" y="4324350"/>
          <p14:tracePt t="16030" x="3867150" y="4343400"/>
          <p14:tracePt t="16046" x="3962400" y="4362450"/>
          <p14:tracePt t="16063" x="4051300" y="4400550"/>
          <p14:tracePt t="16080" x="4133850" y="4432300"/>
          <p14:tracePt t="16096" x="4203700" y="4457700"/>
          <p14:tracePt t="16113" x="4286250" y="4502150"/>
          <p14:tracePt t="16130" x="4381500" y="4521200"/>
          <p14:tracePt t="16146" x="4470400" y="4565650"/>
          <p14:tracePt t="16147" x="4508500" y="4572000"/>
          <p14:tracePt t="16163" x="4591050" y="4616450"/>
          <p14:tracePt t="16180" x="4705350" y="4641850"/>
          <p14:tracePt t="16196" x="4838700" y="4692650"/>
          <p14:tracePt t="16213" x="4940300" y="4724400"/>
          <p14:tracePt t="16230" x="4991100" y="4737100"/>
          <p14:tracePt t="16246" x="5060950" y="4743450"/>
          <p14:tracePt t="16263" x="5118100" y="4756150"/>
          <p14:tracePt t="16280" x="5175250" y="4756150"/>
          <p14:tracePt t="16296" x="5251450" y="4756150"/>
          <p14:tracePt t="16313" x="5359400" y="4756150"/>
          <p14:tracePt t="16330" x="5461000" y="4775200"/>
          <p14:tracePt t="16346" x="5568950" y="4775200"/>
          <p14:tracePt t="16363" x="5753100" y="4800600"/>
          <p14:tracePt t="16380" x="5867400" y="4813300"/>
          <p14:tracePt t="16396" x="5962650" y="4832350"/>
          <p14:tracePt t="16413" x="6032500" y="4832350"/>
          <p14:tracePt t="16430" x="6108700" y="4845050"/>
          <p14:tracePt t="16446" x="6178550" y="4851400"/>
          <p14:tracePt t="16463" x="6235700" y="4864100"/>
          <p14:tracePt t="16480" x="6318250" y="4883150"/>
          <p14:tracePt t="16496" x="6381750" y="4895850"/>
          <p14:tracePt t="16513" x="6451600" y="4902200"/>
          <p14:tracePt t="16530" x="6515100" y="4902200"/>
          <p14:tracePt t="16546" x="6610350" y="4914900"/>
          <p14:tracePt t="16563" x="6718300" y="4946650"/>
          <p14:tracePt t="16580" x="6775450" y="4946650"/>
          <p14:tracePt t="16596" x="6807200" y="4946650"/>
          <p14:tracePt t="16613" x="6845300" y="4946650"/>
          <p14:tracePt t="16630" x="6858000" y="4946650"/>
          <p14:tracePt t="16646" x="6870700" y="4946650"/>
          <p14:tracePt t="16663" x="6889750" y="4940300"/>
          <p14:tracePt t="16700" x="6889750" y="4933950"/>
          <p14:tracePt t="16707" x="6889750" y="4927600"/>
          <p14:tracePt t="16723" x="6889750" y="4908550"/>
          <p14:tracePt t="16731" x="6889750" y="4902200"/>
          <p14:tracePt t="16746" x="6889750" y="4889500"/>
          <p14:tracePt t="16763" x="6889750" y="4845050"/>
          <p14:tracePt t="16780" x="6870700" y="4794250"/>
          <p14:tracePt t="16796" x="6832600" y="4724400"/>
          <p14:tracePt t="16813" x="6775450" y="4654550"/>
          <p14:tracePt t="16830" x="6731000" y="4597400"/>
          <p14:tracePt t="16846" x="6692900" y="4533900"/>
          <p14:tracePt t="16863" x="6642100" y="4489450"/>
          <p14:tracePt t="16880" x="6604000" y="4451350"/>
          <p14:tracePt t="16896" x="6565900" y="4413250"/>
          <p14:tracePt t="16913" x="6546850" y="4406900"/>
          <p14:tracePt t="16930" x="6521450" y="4406900"/>
          <p14:tracePt t="16947" x="6496050" y="4394200"/>
          <p14:tracePt t="16963" x="6438900" y="4394200"/>
          <p14:tracePt t="16980" x="6394450" y="4381500"/>
          <p14:tracePt t="16996" x="6324600" y="4368800"/>
          <p14:tracePt t="17013" x="6280150" y="4368800"/>
          <p14:tracePt t="17030" x="6203950" y="4349750"/>
          <p14:tracePt t="17046" x="6134100" y="4324350"/>
          <p14:tracePt t="17063" x="6019800" y="4305300"/>
          <p14:tracePt t="17080" x="5905500" y="4267200"/>
          <p14:tracePt t="17096" x="5810250" y="4260850"/>
          <p14:tracePt t="17113" x="5702300" y="4248150"/>
          <p14:tracePt t="17130" x="5575300" y="4235450"/>
          <p14:tracePt t="17147" x="5441950" y="4203700"/>
          <p14:tracePt t="17148" x="5359400" y="4203700"/>
          <p14:tracePt t="17163" x="5213350" y="4178300"/>
          <p14:tracePt t="17180" x="5048250" y="4152900"/>
          <p14:tracePt t="17196" x="4902200" y="4127500"/>
          <p14:tracePt t="17213" x="4768850" y="4089400"/>
          <p14:tracePt t="17230" x="4641850" y="4057650"/>
          <p14:tracePt t="17246" x="4546600" y="4019550"/>
          <p14:tracePt t="17263" x="4432300" y="4000500"/>
          <p14:tracePt t="17280" x="4318000" y="3975100"/>
          <p14:tracePt t="17296" x="4159250" y="3962400"/>
          <p14:tracePt t="17313" x="4032250" y="3937000"/>
          <p14:tracePt t="17330" x="3867150" y="3911600"/>
          <p14:tracePt t="17347" x="3727450" y="3898900"/>
          <p14:tracePt t="17364" x="3543300" y="3879850"/>
          <p14:tracePt t="17380" x="3390900" y="3841750"/>
          <p14:tracePt t="17397" x="3282950" y="3829050"/>
          <p14:tracePt t="17413" x="3175000" y="3816350"/>
          <p14:tracePt t="17430" x="3060700" y="3797300"/>
          <p14:tracePt t="17447" x="2933700" y="3784600"/>
          <p14:tracePt t="17464" x="2825750" y="3771900"/>
          <p14:tracePt t="17480" x="2730500" y="3765550"/>
          <p14:tracePt t="17497" x="2647950" y="3765550"/>
          <p14:tracePt t="17513" x="2571750" y="3765550"/>
          <p14:tracePt t="17530" x="2514600" y="3765550"/>
          <p14:tracePt t="17547" x="2470150" y="3765550"/>
          <p14:tracePt t="17563" x="2444750" y="3765550"/>
          <p14:tracePt t="17580" x="2438400" y="3765550"/>
          <p14:tracePt t="17597" x="2413000" y="3765550"/>
          <p14:tracePt t="17613" x="2393950" y="3790950"/>
          <p14:tracePt t="17630" x="2387600" y="3822700"/>
          <p14:tracePt t="17647" x="2381250" y="3854450"/>
          <p14:tracePt t="17663" x="2362200" y="3898900"/>
          <p14:tracePt t="17680" x="2355850" y="3924300"/>
          <p14:tracePt t="17697" x="2355850" y="3968750"/>
          <p14:tracePt t="17713" x="2355850" y="4013200"/>
          <p14:tracePt t="17730" x="2355850" y="4044950"/>
          <p14:tracePt t="17747" x="2355850" y="4089400"/>
          <p14:tracePt t="17747" x="2355850" y="4095750"/>
          <p14:tracePt t="17763" x="2355850" y="4133850"/>
          <p14:tracePt t="17780" x="2362200" y="4152900"/>
          <p14:tracePt t="17797" x="2362200" y="4171950"/>
          <p14:tracePt t="17813" x="2381250" y="4203700"/>
          <p14:tracePt t="17830" x="2400300" y="4222750"/>
          <p14:tracePt t="17847" x="2406650" y="4229100"/>
          <p14:tracePt t="17863" x="2444750" y="4254500"/>
          <p14:tracePt t="17880" x="2476500" y="4260850"/>
          <p14:tracePt t="17897" x="2501900" y="4273550"/>
          <p14:tracePt t="17913" x="2546350" y="4292600"/>
          <p14:tracePt t="17930" x="2559050" y="4292600"/>
          <p14:tracePt t="17947" x="2578100" y="4292600"/>
          <p14:tracePt t="17963" x="2597150" y="4292600"/>
          <p14:tracePt t="17980" x="2609850" y="4292600"/>
          <p14:tracePt t="17997" x="2616200" y="4292600"/>
          <p14:tracePt t="18013" x="2622550" y="4292600"/>
          <p14:tracePt t="18036" x="2635250" y="4292600"/>
          <p14:tracePt t="18047" x="2641600" y="4292600"/>
          <p14:tracePt t="18068" x="2654300" y="4292600"/>
          <p14:tracePt t="18080" x="2660650" y="4292600"/>
          <p14:tracePt t="18097" x="2692400" y="4279900"/>
          <p14:tracePt t="18113" x="2724150" y="4279900"/>
          <p14:tracePt t="18130" x="2781300" y="4273550"/>
          <p14:tracePt t="18147" x="2857500" y="4273550"/>
          <p14:tracePt t="18163" x="3022600" y="4273550"/>
          <p14:tracePt t="18180" x="3143250" y="4273550"/>
          <p14:tracePt t="18197" x="3232150" y="4273550"/>
          <p14:tracePt t="18213" x="3302000" y="4273550"/>
          <p14:tracePt t="18230" x="3346450" y="4273550"/>
          <p14:tracePt t="18247" x="3403600" y="4273550"/>
          <p14:tracePt t="18263" x="3448050" y="4273550"/>
          <p14:tracePt t="18280" x="3511550" y="4273550"/>
          <p14:tracePt t="18297" x="3568700" y="4273550"/>
          <p14:tracePt t="18313" x="3632200" y="4273550"/>
          <p14:tracePt t="18330" x="3702050" y="4273550"/>
          <p14:tracePt t="18347" x="3765550" y="4273550"/>
          <p14:tracePt t="18363" x="3898900" y="4273550"/>
          <p14:tracePt t="18380" x="3962400" y="4273550"/>
          <p14:tracePt t="18397" x="4019550" y="4273550"/>
          <p14:tracePt t="18413" x="4095750" y="4273550"/>
          <p14:tracePt t="18430" x="4152900" y="4273550"/>
          <p14:tracePt t="18447" x="4210050" y="4273550"/>
          <p14:tracePt t="18463" x="4273550" y="4273550"/>
          <p14:tracePt t="18480" x="4343400" y="4273550"/>
          <p14:tracePt t="18497" x="4400550" y="4254500"/>
          <p14:tracePt t="18513" x="4489450" y="4241800"/>
          <p14:tracePt t="18530" x="4572000" y="4229100"/>
          <p14:tracePt t="18547" x="4654550" y="4222750"/>
          <p14:tracePt t="18548" x="4692650" y="4222750"/>
          <p14:tracePt t="18564" x="4775200" y="4191000"/>
          <p14:tracePt t="18580" x="4832350" y="4191000"/>
          <p14:tracePt t="18597" x="4876800" y="4178300"/>
          <p14:tracePt t="18613" x="4921250" y="4171950"/>
          <p14:tracePt t="18630" x="4959350" y="4152900"/>
          <p14:tracePt t="18647" x="4991100" y="4146550"/>
          <p14:tracePt t="18663" x="5016500" y="4146550"/>
          <p14:tracePt t="18680" x="5054600" y="4133850"/>
          <p14:tracePt t="18697" x="5105400" y="4114800"/>
          <p14:tracePt t="18713" x="5137150" y="4108450"/>
          <p14:tracePt t="18730" x="5181600" y="4089400"/>
          <p14:tracePt t="18747" x="5213350" y="4089400"/>
          <p14:tracePt t="18764" x="5314950" y="4051300"/>
          <p14:tracePt t="18780" x="5384800" y="4044950"/>
          <p14:tracePt t="18797" x="5480050" y="4006850"/>
          <p14:tracePt t="18813" x="5549900" y="3987800"/>
          <p14:tracePt t="18830" x="5619750" y="3981450"/>
          <p14:tracePt t="18847" x="5676900" y="3949700"/>
          <p14:tracePt t="18864" x="5708650" y="3949700"/>
          <p14:tracePt t="18880" x="5753100" y="3949700"/>
          <p14:tracePt t="18897" x="5797550" y="3949700"/>
          <p14:tracePt t="18914" x="5842000" y="3949700"/>
          <p14:tracePt t="18930" x="5899150" y="3949700"/>
          <p14:tracePt t="18947" x="5943600" y="3949700"/>
          <p14:tracePt t="18964" x="6026150" y="3949700"/>
          <p14:tracePt t="18980" x="6096000" y="3949700"/>
          <p14:tracePt t="18997" x="6146800" y="3949700"/>
          <p14:tracePt t="19014" x="6216650" y="3949700"/>
          <p14:tracePt t="19030" x="6261100" y="3949700"/>
          <p14:tracePt t="19047" x="6305550" y="3949700"/>
          <p14:tracePt t="19064" x="6330950" y="3962400"/>
          <p14:tracePt t="19080" x="6362700" y="3962400"/>
          <p14:tracePt t="19097" x="6407150" y="3968750"/>
          <p14:tracePt t="19114" x="6438900" y="3968750"/>
          <p14:tracePt t="19130" x="6470650" y="3968750"/>
          <p14:tracePt t="19147" x="6496050" y="3968750"/>
          <p14:tracePt t="19148" x="6521450" y="3968750"/>
          <p14:tracePt t="19164" x="6565900" y="3968750"/>
          <p14:tracePt t="19180" x="6610350" y="3968750"/>
          <p14:tracePt t="19197" x="6654800" y="3968750"/>
          <p14:tracePt t="19214" x="6686550" y="3968750"/>
          <p14:tracePt t="19230" x="6718300" y="3968750"/>
          <p14:tracePt t="19247" x="6737350" y="3968750"/>
          <p14:tracePt t="19380" x="6743700" y="3975100"/>
          <p14:tracePt t="19396" x="6743700" y="3981450"/>
          <p14:tracePt t="19404" x="6743700" y="3994150"/>
          <p14:tracePt t="19428" x="6743700" y="4006850"/>
          <p14:tracePt t="19436" x="6737350" y="4013200"/>
          <p14:tracePt t="19452" x="6711950" y="4032250"/>
          <p14:tracePt t="19464" x="6699250" y="4038600"/>
          <p14:tracePt t="19480" x="6648450" y="4064000"/>
          <p14:tracePt t="19497" x="6623050" y="4083050"/>
          <p14:tracePt t="19514" x="6578600" y="4102100"/>
          <p14:tracePt t="19530" x="6553200" y="4127500"/>
          <p14:tracePt t="19547" x="6508750" y="4133850"/>
          <p14:tracePt t="19548" x="6496050" y="4133850"/>
          <p14:tracePt t="19564" x="6470650" y="4146550"/>
          <p14:tracePt t="19580" x="6445250" y="4146550"/>
          <p14:tracePt t="19597" x="6413500" y="4146550"/>
          <p14:tracePt t="19614" x="6400800" y="4146550"/>
          <p14:tracePt t="19630" x="6375400" y="4146550"/>
          <p14:tracePt t="19647" x="6362700" y="4146550"/>
          <p14:tracePt t="19664" x="6356350" y="4146550"/>
          <p14:tracePt t="19680" x="6337300" y="4146550"/>
          <p14:tracePt t="19697" x="6330950" y="4146550"/>
          <p14:tracePt t="19940" x="6324600" y="4146550"/>
          <p14:tracePt t="19956" x="6299200" y="4146550"/>
          <p14:tracePt t="19964" x="6292850" y="4146550"/>
          <p14:tracePt t="19981" x="6248400" y="4146550"/>
          <p14:tracePt t="19997" x="6178550" y="4146550"/>
          <p14:tracePt t="20014" x="6102350" y="4146550"/>
          <p14:tracePt t="20031" x="6038850" y="4146550"/>
          <p14:tracePt t="20047" x="5969000" y="4146550"/>
          <p14:tracePt t="20064" x="5924550" y="4146550"/>
          <p14:tracePt t="20081" x="5899150" y="4146550"/>
          <p14:tracePt t="20097" x="5861050" y="4140200"/>
          <p14:tracePt t="20114" x="5835650" y="4140200"/>
          <p14:tracePt t="20131" x="5778500" y="4127500"/>
          <p14:tracePt t="20147" x="5740400" y="4114800"/>
          <p14:tracePt t="20164" x="5651500" y="4108450"/>
          <p14:tracePt t="20180" x="5600700" y="4108450"/>
          <p14:tracePt t="20197" x="5530850" y="4108450"/>
          <p14:tracePt t="20214" x="5441950" y="4108450"/>
          <p14:tracePt t="20230" x="5334000" y="4108450"/>
          <p14:tracePt t="20247" x="5226050" y="4108450"/>
          <p14:tracePt t="20264" x="5086350" y="4108450"/>
          <p14:tracePt t="20281" x="4959350" y="4108450"/>
          <p14:tracePt t="20297" x="4851400" y="4108450"/>
          <p14:tracePt t="20314" x="4762500" y="4108450"/>
          <p14:tracePt t="20331" x="4692650" y="4108450"/>
          <p14:tracePt t="20347" x="4616450" y="4108450"/>
          <p14:tracePt t="20364" x="4521200" y="4108450"/>
          <p14:tracePt t="20381" x="4464050" y="4108450"/>
          <p14:tracePt t="20397" x="4413250" y="4108450"/>
          <p14:tracePt t="20414" x="4356100" y="4108450"/>
          <p14:tracePt t="20431" x="4286250" y="4108450"/>
          <p14:tracePt t="20447" x="4241800" y="4108450"/>
          <p14:tracePt t="20464" x="4184650" y="4108450"/>
          <p14:tracePt t="20481" x="4152900" y="4114800"/>
          <p14:tracePt t="20497" x="4108450" y="4127500"/>
          <p14:tracePt t="20514" x="4076700" y="4133850"/>
          <p14:tracePt t="20531" x="4038600" y="4146550"/>
          <p14:tracePt t="20547" x="4019550" y="4146550"/>
          <p14:tracePt t="20549" x="4000500" y="4152900"/>
          <p14:tracePt t="20564" x="3975100" y="4159250"/>
          <p14:tracePt t="20581" x="3962400" y="4171950"/>
          <p14:tracePt t="20597" x="3930650" y="4171950"/>
          <p14:tracePt t="20614" x="3886200" y="4178300"/>
          <p14:tracePt t="20631" x="3854450" y="4178300"/>
          <p14:tracePt t="20647" x="3810000" y="4178300"/>
          <p14:tracePt t="20664" x="3765550" y="4184650"/>
          <p14:tracePt t="20681" x="3727450" y="4203700"/>
          <p14:tracePt t="20697" x="3683000" y="4203700"/>
          <p14:tracePt t="20714" x="3670300" y="4203700"/>
          <p14:tracePt t="20731" x="3644900" y="4203700"/>
          <p14:tracePt t="20748" x="3606800" y="4203700"/>
          <p14:tracePt t="20764" x="3594100" y="4203700"/>
          <p14:tracePt t="20781" x="3568700" y="4203700"/>
          <p14:tracePt t="20797" x="3549650" y="4203700"/>
          <p14:tracePt t="20814" x="3530600" y="4203700"/>
          <p14:tracePt t="20831" x="3505200" y="4203700"/>
          <p14:tracePt t="20847" x="3473450" y="4203700"/>
          <p14:tracePt t="20864" x="3429000" y="4203700"/>
          <p14:tracePt t="20881" x="3397250" y="4203700"/>
          <p14:tracePt t="20897" x="3352800" y="4203700"/>
          <p14:tracePt t="20914" x="3321050" y="4203700"/>
          <p14:tracePt t="20931" x="3276600" y="4203700"/>
          <p14:tracePt t="20947" x="3251200" y="4203700"/>
          <p14:tracePt t="20964" x="3194050" y="4203700"/>
          <p14:tracePt t="20981" x="3136900" y="4203700"/>
          <p14:tracePt t="20997" x="3105150" y="4203700"/>
          <p14:tracePt t="21014" x="3060700" y="4203700"/>
          <p14:tracePt t="21031" x="3003550" y="4203700"/>
          <p14:tracePt t="21047" x="2959100" y="4203700"/>
          <p14:tracePt t="21064" x="2901950" y="4203700"/>
          <p14:tracePt t="21081" x="2857500" y="4203700"/>
          <p14:tracePt t="21097" x="2806700" y="4203700"/>
          <p14:tracePt t="21114" x="2762250" y="4203700"/>
          <p14:tracePt t="21131" x="2692400" y="4203700"/>
          <p14:tracePt t="21147" x="2647950" y="4203700"/>
          <p14:tracePt t="21164" x="2590800" y="4203700"/>
          <p14:tracePt t="21181" x="2552700" y="4203700"/>
          <p14:tracePt t="21197" x="2520950" y="4203700"/>
          <p14:tracePt t="21214" x="2508250" y="4203700"/>
          <p14:tracePt t="21231" x="2495550" y="4203700"/>
          <p14:tracePt t="21247" x="2482850" y="4203700"/>
          <p14:tracePt t="21264" x="2476500" y="4203700"/>
          <p14:tracePt t="21281" x="2470150" y="4203700"/>
          <p14:tracePt t="21297" x="2444750" y="4203700"/>
          <p14:tracePt t="21314" x="2425700" y="4203700"/>
          <p14:tracePt t="21332" x="2419350" y="4210050"/>
          <p14:tracePt t="21348" x="2406650" y="4210050"/>
          <p14:tracePt t="21364" x="2374900" y="4222750"/>
          <p14:tracePt t="21381" x="2355850" y="4222750"/>
          <p14:tracePt t="21398" x="2349500" y="4222750"/>
          <p14:tracePt t="21532" x="2349500" y="4229100"/>
          <p14:tracePt t="21548" x="2368550" y="4229100"/>
          <p14:tracePt t="21557" x="2393950" y="4229100"/>
          <p14:tracePt t="21564" x="2413000" y="4229100"/>
          <p14:tracePt t="21581" x="2470150" y="4235450"/>
          <p14:tracePt t="21598" x="2527300" y="4248150"/>
          <p14:tracePt t="21614" x="2578100" y="4248150"/>
          <p14:tracePt t="21631" x="2647950" y="4248150"/>
          <p14:tracePt t="21648" x="2711450" y="4248150"/>
          <p14:tracePt t="21664" x="2781300" y="4248150"/>
          <p14:tracePt t="21681" x="2882900" y="4248150"/>
          <p14:tracePt t="21698" x="3041650" y="4248150"/>
          <p14:tracePt t="21714" x="3181350" y="4248150"/>
          <p14:tracePt t="21731" x="3340100" y="4248150"/>
          <p14:tracePt t="21748" x="3448050" y="4248150"/>
          <p14:tracePt t="21749" x="3473450" y="4248150"/>
          <p14:tracePt t="21764" x="3549650" y="4248150"/>
          <p14:tracePt t="21781" x="3606800" y="4248150"/>
          <p14:tracePt t="21798" x="3651250" y="4254500"/>
          <p14:tracePt t="21814" x="3708400" y="4254500"/>
          <p14:tracePt t="21831" x="3778250" y="4254500"/>
          <p14:tracePt t="21848" x="3841750" y="4254500"/>
          <p14:tracePt t="21864" x="3898900" y="4254500"/>
          <p14:tracePt t="21881" x="3987800" y="4254500"/>
          <p14:tracePt t="21898" x="4070350" y="4254500"/>
          <p14:tracePt t="21914" x="4133850" y="4254500"/>
          <p14:tracePt t="21931" x="4222750" y="4254500"/>
          <p14:tracePt t="21948" x="4292600" y="4254500"/>
          <p14:tracePt t="21964" x="4413250" y="4254500"/>
          <p14:tracePt t="21981" x="4476750" y="4254500"/>
          <p14:tracePt t="21998" x="4559300" y="4254500"/>
          <p14:tracePt t="22014" x="4610100" y="4254500"/>
          <p14:tracePt t="22031" x="4654550" y="4254500"/>
          <p14:tracePt t="22048" x="4711700" y="4254500"/>
          <p14:tracePt t="22064" x="4756150" y="4254500"/>
          <p14:tracePt t="22081" x="4800600" y="4254500"/>
          <p14:tracePt t="22098" x="4845050" y="4254500"/>
          <p14:tracePt t="22114" x="4902200" y="4241800"/>
          <p14:tracePt t="22131" x="4972050" y="4235450"/>
          <p14:tracePt t="22148" x="5035550" y="4235450"/>
          <p14:tracePt t="22164" x="5130800" y="4222750"/>
          <p14:tracePt t="22181" x="5187950" y="4203700"/>
          <p14:tracePt t="22198" x="5257800" y="4203700"/>
          <p14:tracePt t="22214" x="5302250" y="4203700"/>
          <p14:tracePt t="22231" x="5359400" y="4191000"/>
          <p14:tracePt t="22248" x="5403850" y="4191000"/>
          <p14:tracePt t="22264" x="5448300" y="4191000"/>
          <p14:tracePt t="22281" x="5480050" y="4191000"/>
          <p14:tracePt t="22298" x="5505450" y="4191000"/>
          <p14:tracePt t="22314" x="5537200" y="4191000"/>
          <p14:tracePt t="22331" x="5568950" y="4191000"/>
          <p14:tracePt t="22348" x="5600700" y="4191000"/>
          <p14:tracePt t="22349" x="5607050" y="4191000"/>
          <p14:tracePt t="22365" x="5645150" y="4191000"/>
          <p14:tracePt t="22381" x="5664200" y="4191000"/>
          <p14:tracePt t="22398" x="5702300" y="4191000"/>
          <p14:tracePt t="22414" x="5734050" y="4191000"/>
          <p14:tracePt t="22431" x="5778500" y="4191000"/>
          <p14:tracePt t="22448" x="5791200" y="4191000"/>
          <p14:tracePt t="22464" x="5835650" y="4191000"/>
          <p14:tracePt t="22481" x="5867400" y="4191000"/>
          <p14:tracePt t="22498" x="5924550" y="4191000"/>
          <p14:tracePt t="22514" x="5969000" y="4191000"/>
          <p14:tracePt t="22531" x="6013450" y="4191000"/>
          <p14:tracePt t="22548" x="6076950" y="4191000"/>
          <p14:tracePt t="22564" x="6140450" y="4191000"/>
          <p14:tracePt t="22581" x="6184900" y="4197350"/>
          <p14:tracePt t="22598" x="6216650" y="4197350"/>
          <p14:tracePt t="22614" x="6248400" y="4197350"/>
          <p14:tracePt t="22631" x="6273800" y="4197350"/>
          <p14:tracePt t="22648" x="6299200" y="4197350"/>
          <p14:tracePt t="22664" x="6343650" y="4210050"/>
          <p14:tracePt t="22681" x="6356350" y="4210050"/>
          <p14:tracePt t="22698" x="6388100" y="4210050"/>
          <p14:tracePt t="22714" x="6432550" y="4210050"/>
          <p14:tracePt t="22731" x="6477000" y="4210050"/>
          <p14:tracePt t="22748" x="6521450" y="4210050"/>
          <p14:tracePt t="22765" x="6565900" y="4210050"/>
          <p14:tracePt t="22781" x="6604000" y="4210050"/>
          <p14:tracePt t="22798" x="6629400" y="4216400"/>
          <p14:tracePt t="22814" x="6642100" y="4216400"/>
          <p14:tracePt t="23037" x="6635750" y="4216400"/>
          <p14:tracePt t="23045" x="6623050" y="4216400"/>
          <p14:tracePt t="23061" x="6597650" y="4216400"/>
          <p14:tracePt t="23069" x="6591300" y="4203700"/>
          <p14:tracePt t="23085" x="6584950" y="4203700"/>
          <p14:tracePt t="23098" x="6572250" y="4203700"/>
          <p14:tracePt t="23115" x="6546850" y="4203700"/>
          <p14:tracePt t="23131" x="6515100" y="4203700"/>
          <p14:tracePt t="23148" x="6470650" y="4203700"/>
          <p14:tracePt t="23165" x="6388100" y="4203700"/>
          <p14:tracePt t="23181" x="6330950" y="4210050"/>
          <p14:tracePt t="23198" x="6286500" y="4216400"/>
          <p14:tracePt t="23215" x="6235700" y="4229100"/>
          <p14:tracePt t="23231" x="6216650" y="4229100"/>
          <p14:tracePt t="23248" x="6191250" y="4229100"/>
          <p14:tracePt t="23265" x="6165850" y="4229100"/>
          <p14:tracePt t="23281" x="6153150" y="4229100"/>
          <p14:tracePt t="23298" x="6127750" y="4229100"/>
          <p14:tracePt t="23314" x="6115050" y="4229100"/>
          <p14:tracePt t="23331" x="6089650" y="4229100"/>
          <p14:tracePt t="23349" x="6083300" y="4229100"/>
          <p14:tracePt t="23405" x="6076950" y="4229100"/>
          <p14:tracePt t="24478" x="6070600" y="4222750"/>
          <p14:tracePt t="24501" x="6070600" y="4210050"/>
          <p14:tracePt t="24517" x="6089650" y="4203700"/>
          <p14:tracePt t="24525" x="6096000" y="4191000"/>
          <p14:tracePt t="24533" x="6108700" y="4184650"/>
          <p14:tracePt t="24548" x="6127750" y="4184650"/>
          <p14:tracePt t="24565" x="6159500" y="4159250"/>
          <p14:tracePt t="24582" x="6172200" y="4152900"/>
          <p14:tracePt t="24598" x="6197600" y="4152900"/>
          <p14:tracePt t="24615" x="6210300" y="4146550"/>
          <p14:tracePt t="24632" x="6216650" y="4146550"/>
          <p14:tracePt t="24648" x="6235700" y="4146550"/>
          <p14:tracePt t="24885" x="6210300" y="4146550"/>
          <p14:tracePt t="24893" x="6203950" y="4146550"/>
          <p14:tracePt t="24901" x="6178550" y="4146550"/>
          <p14:tracePt t="24915" x="6159500" y="4146550"/>
          <p14:tracePt t="24932" x="6115050" y="4146550"/>
          <p14:tracePt t="24948" x="6038850" y="4146550"/>
          <p14:tracePt t="24950" x="6007100" y="4146550"/>
          <p14:tracePt t="24965" x="5905500" y="4146550"/>
          <p14:tracePt t="24982" x="5797550" y="4146550"/>
          <p14:tracePt t="24998" x="5657850" y="4146550"/>
          <p14:tracePt t="25015" x="5518150" y="4146550"/>
          <p14:tracePt t="25032" x="5391150" y="4146550"/>
          <p14:tracePt t="25048" x="5251450" y="4146550"/>
          <p14:tracePt t="25065" x="5143500" y="4146550"/>
          <p14:tracePt t="25082" x="5016500" y="4146550"/>
          <p14:tracePt t="25098" x="4914900" y="4146550"/>
          <p14:tracePt t="25115" x="4787900" y="4146550"/>
          <p14:tracePt t="25132" x="4679950" y="4146550"/>
          <p14:tracePt t="25148" x="4559300" y="4146550"/>
          <p14:tracePt t="25165" x="4362450" y="4146550"/>
          <p14:tracePt t="25182" x="4241800" y="4146550"/>
          <p14:tracePt t="25199" x="4133850" y="4146550"/>
          <p14:tracePt t="25215" x="4038600" y="4146550"/>
          <p14:tracePt t="25232" x="3962400" y="4146550"/>
          <p14:tracePt t="25248" x="3886200" y="4146550"/>
          <p14:tracePt t="25265" x="3816350" y="4146550"/>
          <p14:tracePt t="25282" x="3740150" y="4152900"/>
          <p14:tracePt t="25298" x="3683000" y="4171950"/>
          <p14:tracePt t="25315" x="3606800" y="4171950"/>
          <p14:tracePt t="25332" x="3549650" y="4178300"/>
          <p14:tracePt t="25348" x="3479800" y="4191000"/>
          <p14:tracePt t="25365" x="3352800" y="4191000"/>
          <p14:tracePt t="25383" x="3282950" y="4203700"/>
          <p14:tracePt t="25398" x="3187700" y="4222750"/>
          <p14:tracePt t="25415" x="3098800" y="4222750"/>
          <p14:tracePt t="25432" x="3009900" y="4222750"/>
          <p14:tracePt t="25448" x="2940050" y="4235450"/>
          <p14:tracePt t="25465" x="2863850" y="4235450"/>
          <p14:tracePt t="25482" x="2794000" y="4241800"/>
          <p14:tracePt t="25498" x="2736850" y="4254500"/>
          <p14:tracePt t="25515" x="2660650" y="4254500"/>
          <p14:tracePt t="25532" x="2603500" y="4273550"/>
          <p14:tracePt t="25548" x="2546350" y="4286250"/>
          <p14:tracePt t="25565" x="2451100" y="4292600"/>
          <p14:tracePt t="25582" x="2368550" y="4305300"/>
          <p14:tracePt t="25599" x="2311400" y="4305300"/>
          <p14:tracePt t="25615" x="2260600" y="4305300"/>
          <p14:tracePt t="25632" x="2190750" y="4324350"/>
          <p14:tracePt t="25648" x="2120900" y="4330700"/>
          <p14:tracePt t="25665" x="2076450" y="4343400"/>
          <p14:tracePt t="25682" x="2032000" y="4343400"/>
          <p14:tracePt t="25699" x="1987550" y="4343400"/>
          <p14:tracePt t="25715" x="1955800" y="4343400"/>
          <p14:tracePt t="25732" x="1917700" y="4343400"/>
          <p14:tracePt t="25749" x="1905000" y="4343400"/>
          <p14:tracePt t="25765" x="1898650" y="4343400"/>
          <p14:tracePt t="25902" x="1917700" y="4343400"/>
          <p14:tracePt t="25909" x="1968500" y="4343400"/>
          <p14:tracePt t="25917" x="2006600" y="4343400"/>
          <p14:tracePt t="25932" x="2070100" y="4343400"/>
          <p14:tracePt t="25949" x="2228850" y="4343400"/>
          <p14:tracePt t="25949" x="2298700" y="4343400"/>
          <p14:tracePt t="25965" x="2457450" y="4343400"/>
          <p14:tracePt t="25982" x="2603500" y="4311650"/>
          <p14:tracePt t="25999" x="2698750" y="4311650"/>
          <p14:tracePt t="26015" x="2806700" y="4298950"/>
          <p14:tracePt t="26032" x="2889250" y="4286250"/>
          <p14:tracePt t="26049" x="2978150" y="4286250"/>
          <p14:tracePt t="26065" x="3098800" y="4286250"/>
          <p14:tracePt t="26082" x="3238500" y="4286250"/>
          <p14:tracePt t="26099" x="3365500" y="4286250"/>
          <p14:tracePt t="26115" x="3505200" y="4286250"/>
          <p14:tracePt t="26132" x="3695700" y="4286250"/>
          <p14:tracePt t="26149" x="3886200" y="4286250"/>
          <p14:tracePt t="26165" x="4165600" y="4286250"/>
          <p14:tracePt t="26182" x="4305300" y="4286250"/>
          <p14:tracePt t="26199" x="4400550" y="4286250"/>
          <p14:tracePt t="26215" x="4489450" y="4286250"/>
          <p14:tracePt t="26232" x="4546600" y="4286250"/>
          <p14:tracePt t="26249" x="4603750" y="4286250"/>
          <p14:tracePt t="26265" x="4660900" y="4286250"/>
          <p14:tracePt t="26282" x="4705350" y="4286250"/>
          <p14:tracePt t="26299" x="4794250" y="4286250"/>
          <p14:tracePt t="26315" x="4883150" y="4286250"/>
          <p14:tracePt t="26332" x="5022850" y="4286250"/>
          <p14:tracePt t="26349" x="5181600" y="4286250"/>
          <p14:tracePt t="26365" x="5429250" y="4286250"/>
          <p14:tracePt t="26382" x="5568950" y="4286250"/>
          <p14:tracePt t="26399" x="5638800" y="4286250"/>
          <p14:tracePt t="26415" x="5645150" y="4286250"/>
          <p14:tracePt t="26542" x="5632450" y="4273550"/>
          <p14:tracePt t="26550" x="5607050" y="4260850"/>
          <p14:tracePt t="26565" x="5448300" y="4222750"/>
          <p14:tracePt t="26582" x="5213350" y="4140200"/>
          <p14:tracePt t="26599" x="4895850" y="4095750"/>
          <p14:tracePt t="26615" x="4527550" y="4038600"/>
          <p14:tracePt t="26632" x="4178300" y="3981450"/>
          <p14:tracePt t="26649" x="3886200" y="3968750"/>
          <p14:tracePt t="26665" x="3638550" y="3924300"/>
          <p14:tracePt t="26682" x="3511550" y="3911600"/>
          <p14:tracePt t="26699" x="3454400" y="3905250"/>
          <p14:tracePt t="26715" x="3409950" y="3898900"/>
          <p14:tracePt t="26732" x="3384550" y="3898900"/>
          <p14:tracePt t="26749" x="3359150" y="3879850"/>
          <p14:tracePt t="26749" x="3352800" y="3879850"/>
          <p14:tracePt t="26766" x="3340100" y="3873500"/>
          <p14:tracePt t="26782" x="3314700" y="3860800"/>
          <p14:tracePt t="26799" x="3308350" y="3860800"/>
          <p14:tracePt t="26822" x="3302000" y="3860800"/>
          <p14:tracePt t="26838" x="3295650" y="3860800"/>
          <p14:tracePt t="26854" x="3282950" y="3854450"/>
          <p14:tracePt t="26865" x="3276600" y="3854450"/>
          <p14:tracePt t="26882" x="3270250" y="3854450"/>
          <p14:tracePt t="26899" x="3257550" y="3841750"/>
          <p14:tracePt t="26915" x="3238500" y="3835400"/>
          <p14:tracePt t="26932" x="3225800" y="3835400"/>
          <p14:tracePt t="26949" x="3200400" y="3822700"/>
          <p14:tracePt t="26966" x="3162300" y="3822700"/>
          <p14:tracePt t="26982" x="3136900" y="3816350"/>
          <p14:tracePt t="26999" x="3117850" y="3816350"/>
          <p14:tracePt t="27016" x="3098800" y="3816350"/>
          <p14:tracePt t="27032" x="3067050" y="3816350"/>
          <p14:tracePt t="27049" x="3041650" y="3797300"/>
          <p14:tracePt t="27065" x="3022600" y="3797300"/>
          <p14:tracePt t="27082" x="2990850" y="3790950"/>
          <p14:tracePt t="27099" x="2984500" y="3790950"/>
          <p14:tracePt t="27115" x="2952750" y="3784600"/>
          <p14:tracePt t="27132" x="2946400" y="3784600"/>
          <p14:tracePt t="27149" x="2921000" y="3778250"/>
          <p14:tracePt t="27166" x="2901950" y="3778250"/>
          <p14:tracePt t="27182" x="2876550" y="3778250"/>
          <p14:tracePt t="27199" x="2870200" y="3778250"/>
          <p14:tracePt t="27215" x="2844800" y="3778250"/>
          <p14:tracePt t="27232" x="2838450" y="3778250"/>
          <p14:tracePt t="27262" x="2832100" y="3778250"/>
          <p14:tracePt t="27294" x="2825750" y="3778250"/>
          <p14:tracePt t="27310" x="2806700" y="3778250"/>
          <p14:tracePt t="27374" x="2800350" y="3778250"/>
          <p14:tracePt t="28934" x="2794000" y="3778250"/>
          <p14:tracePt t="28942" x="2794000" y="3784600"/>
          <p14:tracePt t="28958" x="2794000" y="3797300"/>
          <p14:tracePt t="28966" x="2794000" y="3816350"/>
          <p14:tracePt t="28982" x="2813050" y="3854450"/>
          <p14:tracePt t="28999" x="2838450" y="3898900"/>
          <p14:tracePt t="29016" x="2870200" y="3968750"/>
          <p14:tracePt t="29033" x="2940050" y="4076700"/>
          <p14:tracePt t="29049" x="3028950" y="4197350"/>
          <p14:tracePt t="29066" x="3155950" y="4343400"/>
          <p14:tracePt t="29083" x="3365500" y="4464050"/>
          <p14:tracePt t="29099" x="3619500" y="4591050"/>
          <p14:tracePt t="29116" x="3873500" y="4705350"/>
          <p14:tracePt t="29133" x="4070350" y="4743450"/>
          <p14:tracePt t="29149" x="4235450" y="4813300"/>
          <p14:tracePt t="29166" x="4375150" y="4876800"/>
          <p14:tracePt t="29183" x="4425950" y="4914900"/>
          <p14:tracePt t="29199" x="4476750" y="4953000"/>
          <p14:tracePt t="29216" x="4533900" y="5003800"/>
          <p14:tracePt t="29233" x="4597400" y="5054600"/>
          <p14:tracePt t="29249" x="4622800" y="5080000"/>
          <p14:tracePt t="29266" x="4648200" y="5105400"/>
          <p14:tracePt t="29283" x="4654550" y="5124450"/>
          <p14:tracePt t="29299" x="4654550" y="5130800"/>
          <p14:tracePt t="29316" x="4667250" y="5149850"/>
          <p14:tracePt t="29333" x="4667250" y="5168900"/>
          <p14:tracePt t="29349" x="4679950" y="5181600"/>
          <p14:tracePt t="29366" x="4679950" y="5200650"/>
          <p14:tracePt t="29383" x="4679950" y="5213350"/>
          <p14:tracePt t="29406" x="4679950" y="5232400"/>
          <p14:tracePt t="29422" x="4679950" y="5238750"/>
          <p14:tracePt t="29433" x="4679950" y="5245100"/>
          <p14:tracePt t="29449" x="4679950" y="5251450"/>
          <p14:tracePt t="29466" x="4679950" y="5276850"/>
          <p14:tracePt t="29483" x="4673600" y="5283200"/>
          <p14:tracePt t="29655" x="4673600" y="5289550"/>
          <p14:tracePt t="29662" x="4673600" y="5308600"/>
          <p14:tracePt t="29670" x="4673600" y="5314950"/>
          <p14:tracePt t="29683" x="4673600" y="5321300"/>
          <p14:tracePt t="29699" x="4673600" y="5327650"/>
          <p14:tracePt t="29716" x="4673600" y="5359400"/>
          <p14:tracePt t="29733" x="4673600" y="5397500"/>
          <p14:tracePt t="29749" x="4673600" y="5416550"/>
          <p14:tracePt t="29766" x="4654550" y="5480050"/>
          <p14:tracePt t="29783" x="4603750" y="5511800"/>
          <p14:tracePt t="29799" x="4559300" y="5556250"/>
          <p14:tracePt t="29816" x="4508500" y="5594350"/>
          <p14:tracePt t="29833" x="4451350" y="5626100"/>
          <p14:tracePt t="29849" x="4330700" y="5683250"/>
          <p14:tracePt t="29866" x="4191000" y="5695950"/>
          <p14:tracePt t="29883" x="3994150" y="5708650"/>
          <p14:tracePt t="29899" x="3778250" y="5753100"/>
          <p14:tracePt t="29916" x="3556000" y="5753100"/>
          <p14:tracePt t="29933" x="3378200" y="5753100"/>
          <p14:tracePt t="29949" x="3270250" y="5753100"/>
          <p14:tracePt t="29966" x="3194050" y="5727700"/>
          <p14:tracePt t="29983" x="3162300" y="5715000"/>
          <p14:tracePt t="29999" x="3155950" y="5708650"/>
          <p14:tracePt t="30030" x="3130550" y="5695950"/>
          <p14:tracePt t="30054" x="3130550" y="5683250"/>
          <p14:tracePt t="30063" x="3124200" y="5670550"/>
          <p14:tracePt t="30086" x="3124200" y="5664200"/>
          <p14:tracePt t="30094" x="3124200" y="5657850"/>
          <p14:tracePt t="30102" x="3124200" y="5645150"/>
          <p14:tracePt t="30116" x="3117850" y="5638800"/>
          <p14:tracePt t="30142" x="3117850" y="5626100"/>
          <p14:tracePt t="30174" x="3117850" y="5619750"/>
          <p14:tracePt t="30182" x="3117850" y="5607050"/>
          <p14:tracePt t="30198" x="3117850" y="5600700"/>
          <p14:tracePt t="30255" x="3117850" y="5588000"/>
          <p14:tracePt t="30262" x="3124200" y="5588000"/>
          <p14:tracePt t="30270" x="3143250" y="5588000"/>
          <p14:tracePt t="30283" x="3155950" y="5588000"/>
          <p14:tracePt t="30300" x="3181350" y="5600700"/>
          <p14:tracePt t="30316" x="3200400" y="5600700"/>
          <p14:tracePt t="30333" x="3213100" y="5607050"/>
          <p14:tracePt t="30350" x="3238500" y="5607050"/>
          <p14:tracePt t="30366" x="3352800" y="5581650"/>
          <p14:tracePt t="30383" x="3416300" y="5581650"/>
          <p14:tracePt t="30400" x="3486150" y="5581650"/>
          <p14:tracePt t="30416" x="3530600" y="5581650"/>
          <p14:tracePt t="30433" x="3536950" y="5575300"/>
          <p14:tracePt t="30450" x="3549650" y="5575300"/>
          <p14:tracePt t="30466" x="3568700" y="5568950"/>
          <p14:tracePt t="30483" x="3575050" y="5543550"/>
          <p14:tracePt t="30500" x="3581400" y="5499100"/>
          <p14:tracePt t="30516" x="3581400" y="5448300"/>
          <p14:tracePt t="30533" x="3581400" y="5365750"/>
          <p14:tracePt t="30550" x="3581400" y="5302250"/>
          <p14:tracePt t="30550" x="3594100" y="5264150"/>
          <p14:tracePt t="30566" x="3600450" y="5207000"/>
          <p14:tracePt t="30583" x="3600450" y="5124450"/>
          <p14:tracePt t="30600" x="3600450" y="5080000"/>
          <p14:tracePt t="30617" x="3600450" y="5048250"/>
          <p14:tracePt t="30633" x="3600450" y="5022850"/>
          <p14:tracePt t="30650" x="3600450" y="4991100"/>
          <p14:tracePt t="30666" x="3619500" y="4972050"/>
          <p14:tracePt t="30683" x="3625850" y="4933950"/>
          <p14:tracePt t="30700" x="3638550" y="4914900"/>
          <p14:tracePt t="30716" x="3644900" y="4902200"/>
          <p14:tracePt t="30733" x="3663950" y="4870450"/>
          <p14:tracePt t="30750" x="3670300" y="4857750"/>
          <p14:tracePt t="30767" x="3721100" y="4813300"/>
          <p14:tracePt t="30783" x="3771900" y="4787900"/>
          <p14:tracePt t="30800" x="3803650" y="4762500"/>
          <p14:tracePt t="30816" x="3829050" y="4743450"/>
          <p14:tracePt t="30833" x="3848100" y="4730750"/>
          <p14:tracePt t="30850" x="3854450" y="4724400"/>
          <p14:tracePt t="30866" x="3860800" y="4711700"/>
          <p14:tracePt t="30883" x="3867150" y="4705350"/>
          <p14:tracePt t="30903" x="3873500" y="4699000"/>
          <p14:tracePt t="30999" x="3886200" y="4692650"/>
          <p14:tracePt t="31031" x="3886200" y="4673600"/>
          <p14:tracePt t="31039" x="3892550" y="4660900"/>
          <p14:tracePt t="31050" x="3892550" y="4648200"/>
          <p14:tracePt t="31066" x="3898900" y="4616450"/>
          <p14:tracePt t="31083" x="3937000" y="4565650"/>
          <p14:tracePt t="31100" x="3943350" y="4540250"/>
          <p14:tracePt t="31116" x="3962400" y="4514850"/>
          <p14:tracePt t="31133" x="3981450" y="4495800"/>
          <p14:tracePt t="31167" x="3994150" y="4495800"/>
          <p14:tracePt t="31191" x="4006850" y="4489450"/>
          <p14:tracePt t="31231" x="4013200" y="4489450"/>
          <p14:tracePt t="31263" x="4019550" y="4495800"/>
          <p14:tracePt t="31343" x="4019550" y="4502150"/>
          <p14:tracePt t="31431" x="4019550" y="4508500"/>
          <p14:tracePt t="31439" x="4013200" y="4508500"/>
          <p14:tracePt t="31455" x="4000500" y="4508500"/>
          <p14:tracePt t="31467" x="3994150" y="4508500"/>
          <p14:tracePt t="31483" x="3962400" y="4527550"/>
          <p14:tracePt t="31500" x="3956050" y="4533900"/>
          <p14:tracePt t="31517" x="3949700" y="4546600"/>
          <p14:tracePt t="31533" x="3930650" y="4552950"/>
          <p14:tracePt t="31550" x="3886200" y="4578350"/>
          <p14:tracePt t="31567" x="3784600" y="4629150"/>
          <p14:tracePt t="31583" x="3695700" y="4686300"/>
          <p14:tracePt t="31600" x="3543300" y="4794250"/>
          <p14:tracePt t="31617" x="3378200" y="4940300"/>
          <p14:tracePt t="31633" x="3238500" y="5054600"/>
          <p14:tracePt t="31650" x="3092450" y="5213350"/>
          <p14:tracePt t="31667" x="2978150" y="5340350"/>
          <p14:tracePt t="31683" x="2876550" y="5448300"/>
          <p14:tracePt t="31700" x="2838450" y="5511800"/>
          <p14:tracePt t="31717" x="2832100" y="5518150"/>
          <p14:tracePt t="31831" x="2832100" y="5505450"/>
          <p14:tracePt t="31839" x="2832100" y="5492750"/>
          <p14:tracePt t="31850" x="2844800" y="5486400"/>
          <p14:tracePt t="31867" x="2857500" y="5448300"/>
          <p14:tracePt t="31883" x="2895600" y="5403850"/>
          <p14:tracePt t="31900" x="2984500" y="5346700"/>
          <p14:tracePt t="31917" x="3092450" y="5276850"/>
          <p14:tracePt t="31933" x="3194050" y="5213350"/>
          <p14:tracePt t="31950" x="3333750" y="5137150"/>
          <p14:tracePt t="31967" x="3549650" y="5022850"/>
          <p14:tracePt t="31983" x="3702050" y="4914900"/>
          <p14:tracePt t="32000" x="3943350" y="4806950"/>
          <p14:tracePt t="32017" x="4229100" y="4692650"/>
          <p14:tracePt t="32033" x="4514850" y="4559300"/>
          <p14:tracePt t="32050" x="4838700" y="4432300"/>
          <p14:tracePt t="32067" x="5143500" y="4318000"/>
          <p14:tracePt t="32083" x="5391150" y="4203700"/>
          <p14:tracePt t="32100" x="5568950" y="4095750"/>
          <p14:tracePt t="32117" x="5638800" y="4038600"/>
          <p14:tracePt t="32133" x="5657850" y="4025900"/>
          <p14:tracePt t="32150" x="5664200" y="4019550"/>
          <p14:tracePt t="32271" x="5664200" y="4013200"/>
          <p14:tracePt t="32279" x="5651500" y="3994150"/>
          <p14:tracePt t="32287" x="5651500" y="3987800"/>
          <p14:tracePt t="32300" x="5651500" y="3975100"/>
          <p14:tracePt t="32317" x="5651500" y="3949700"/>
          <p14:tracePt t="32333" x="5645150" y="3943350"/>
          <p14:tracePt t="32375" x="5638800" y="3943350"/>
          <p14:tracePt t="32391" x="5632450" y="3943350"/>
          <p14:tracePt t="32407" x="5626100" y="3943350"/>
          <p14:tracePt t="32423" x="5607050" y="3943350"/>
          <p14:tracePt t="32431" x="5600700" y="3943350"/>
          <p14:tracePt t="32439" x="5588000" y="3943350"/>
          <p14:tracePt t="32450" x="5556250" y="3943350"/>
          <p14:tracePt t="32467" x="5448300" y="3943350"/>
          <p14:tracePt t="32483" x="5302250" y="3994150"/>
          <p14:tracePt t="32500" x="5016500" y="4108450"/>
          <p14:tracePt t="32517" x="4635500" y="4267200"/>
          <p14:tracePt t="32533" x="4076700" y="4495800"/>
          <p14:tracePt t="32550" x="3575050" y="4762500"/>
          <p14:tracePt t="32567" x="3162300" y="4997450"/>
          <p14:tracePt t="32583" x="3041650" y="5067300"/>
          <p14:tracePt t="32600" x="3028950" y="5073650"/>
          <p14:tracePt t="32663" x="3041650" y="5041900"/>
          <p14:tracePt t="32671" x="3060700" y="5022850"/>
          <p14:tracePt t="32683" x="3067050" y="5003800"/>
          <p14:tracePt t="32700" x="3117850" y="4953000"/>
          <p14:tracePt t="32717" x="3162300" y="4908550"/>
          <p14:tracePt t="32733" x="3225800" y="4845050"/>
          <p14:tracePt t="32750" x="3282950" y="4794250"/>
          <p14:tracePt t="32751" x="3295650" y="4787900"/>
          <p14:tracePt t="32767" x="3308350" y="4775200"/>
          <p14:tracePt t="32784" x="3314700" y="4762500"/>
          <p14:tracePt t="32800" x="3321050" y="4756150"/>
          <p14:tracePt t="32839" x="3327400" y="4749800"/>
          <p14:tracePt t="32863" x="3340100" y="4743450"/>
          <p14:tracePt t="32879" x="3346450" y="4737100"/>
          <p14:tracePt t="32888" x="3352800" y="4730750"/>
          <p14:tracePt t="32895" x="3359150" y="4730750"/>
          <p14:tracePt t="32903" x="3365500" y="4718050"/>
          <p14:tracePt t="32917" x="3371850" y="4711700"/>
          <p14:tracePt t="32933" x="3441700" y="4673600"/>
          <p14:tracePt t="32950" x="3524250" y="4635500"/>
          <p14:tracePt t="32951" x="3556000" y="4610100"/>
          <p14:tracePt t="32967" x="3651250" y="4572000"/>
          <p14:tracePt t="32983" x="3708400" y="4527550"/>
          <p14:tracePt t="33000" x="3759200" y="4502150"/>
          <p14:tracePt t="33017" x="3784600" y="4483100"/>
          <p14:tracePt t="33034" x="3797300" y="4470400"/>
          <p14:tracePt t="33050" x="3816350" y="4464050"/>
          <p14:tracePt t="33067" x="3848100" y="4438650"/>
          <p14:tracePt t="33084" x="3898900" y="4406900"/>
          <p14:tracePt t="33100" x="3943350" y="4356100"/>
          <p14:tracePt t="33117" x="4038600" y="4292600"/>
          <p14:tracePt t="33134" x="4146550" y="4210050"/>
          <p14:tracePt t="33150" x="4267200" y="4108450"/>
          <p14:tracePt t="33167" x="4419600" y="3987800"/>
          <p14:tracePt t="33183" x="4457700" y="3962400"/>
          <p14:tracePt t="33200" x="4489450" y="3943350"/>
          <p14:tracePt t="33217" x="4495800" y="3937000"/>
          <p14:tracePt t="33319" x="4476750" y="3937000"/>
          <p14:tracePt t="33327" x="4470400" y="3937000"/>
          <p14:tracePt t="33335" x="4464050" y="3943350"/>
          <p14:tracePt t="33350" x="4457700" y="3949700"/>
          <p14:tracePt t="33367" x="4406900" y="3981450"/>
          <p14:tracePt t="33384" x="4381500" y="3987800"/>
          <p14:tracePt t="33400" x="4362450" y="4000500"/>
          <p14:tracePt t="33417" x="4343400" y="4000500"/>
          <p14:tracePt t="33434" x="4330700" y="4006850"/>
          <p14:tracePt t="33455" x="4318000" y="4006850"/>
          <p14:tracePt t="33467" x="4305300" y="4025900"/>
          <p14:tracePt t="33484" x="4286250" y="4032250"/>
          <p14:tracePt t="33500" x="4279900" y="4038600"/>
          <p14:tracePt t="33517" x="4254500" y="4051300"/>
          <p14:tracePt t="33534" x="4216400" y="4076700"/>
          <p14:tracePt t="33550" x="4203700" y="4089400"/>
          <p14:tracePt t="33567" x="4178300" y="4108450"/>
          <p14:tracePt t="33592" x="4171950" y="4114800"/>
          <p14:tracePt t="33639" x="4165600" y="4114800"/>
          <p14:tracePt t="33671" x="4159250" y="4114800"/>
          <p14:tracePt t="33687" x="4146550" y="4121150"/>
          <p14:tracePt t="33695" x="4140200" y="4121150"/>
          <p14:tracePt t="33711" x="4133850" y="4121150"/>
          <p14:tracePt t="33719" x="4127500" y="4121150"/>
          <p14:tracePt t="33734" x="4121150" y="4133850"/>
          <p14:tracePt t="33751" x="4095750" y="4140200"/>
          <p14:tracePt t="33767" x="4089400" y="4146550"/>
          <p14:tracePt t="33784" x="4076700" y="4152900"/>
          <p14:tracePt t="33807" x="4070350" y="4159250"/>
          <p14:tracePt t="33823" x="4057650" y="4159250"/>
          <p14:tracePt t="33834" x="4051300" y="4171950"/>
          <p14:tracePt t="33850" x="4038600" y="4171950"/>
          <p14:tracePt t="33867" x="4019550" y="4191000"/>
          <p14:tracePt t="33884" x="4000500" y="4203700"/>
          <p14:tracePt t="33900" x="3962400" y="4210050"/>
          <p14:tracePt t="33917" x="3943350" y="4229100"/>
          <p14:tracePt t="33934" x="3917950" y="4235450"/>
          <p14:tracePt t="33950" x="3879850" y="4254500"/>
          <p14:tracePt t="33967" x="3841750" y="4279900"/>
          <p14:tracePt t="33984" x="3810000" y="4292600"/>
          <p14:tracePt t="34000" x="3784600" y="4318000"/>
          <p14:tracePt t="34017" x="3746500" y="4337050"/>
          <p14:tracePt t="34034" x="3727450" y="4337050"/>
          <p14:tracePt t="34050" x="3702050" y="4362450"/>
          <p14:tracePt t="34067" x="3689350" y="4368800"/>
          <p14:tracePt t="34084" x="3676650" y="4375150"/>
          <p14:tracePt t="34100" x="3663950" y="4381500"/>
          <p14:tracePt t="34117" x="3651250" y="4387850"/>
          <p14:tracePt t="34134" x="3632200" y="4394200"/>
          <p14:tracePt t="34150" x="3619500" y="4406900"/>
          <p14:tracePt t="34151" x="3613150" y="4413250"/>
          <p14:tracePt t="34167" x="3587750" y="4425950"/>
          <p14:tracePt t="34184" x="3575050" y="4438650"/>
          <p14:tracePt t="34200" x="3562350" y="4445000"/>
          <p14:tracePt t="34217" x="3511550" y="4470400"/>
          <p14:tracePt t="34234" x="3498850" y="4476750"/>
          <p14:tracePt t="34250" x="3473450" y="4489450"/>
          <p14:tracePt t="34267" x="3454400" y="4495800"/>
          <p14:tracePt t="34284" x="3435350" y="4508500"/>
          <p14:tracePt t="34300" x="3409950" y="4521200"/>
          <p14:tracePt t="34317" x="3397250" y="4527550"/>
          <p14:tracePt t="34334" x="3371850" y="4533900"/>
          <p14:tracePt t="34350" x="3340100" y="4533900"/>
          <p14:tracePt t="34367" x="3314700" y="4559300"/>
          <p14:tracePt t="34384" x="3295650" y="4565650"/>
          <p14:tracePt t="34401" x="3289300" y="4565650"/>
          <p14:tracePt t="34417" x="3270250" y="4578350"/>
          <p14:tracePt t="34447" x="3244850" y="4584700"/>
          <p14:tracePt t="34471" x="3238500" y="4591050"/>
          <p14:tracePt t="34511" x="3232150" y="4597400"/>
          <p14:tracePt t="34535" x="3232150" y="4610100"/>
          <p14:tracePt t="34559" x="3219450" y="4635500"/>
          <p14:tracePt t="34575" x="3213100" y="4641850"/>
          <p14:tracePt t="34592" x="3206750" y="4648200"/>
          <p14:tracePt t="34608" x="3200400" y="4654550"/>
          <p14:tracePt t="34623" x="3194050" y="4673600"/>
          <p14:tracePt t="34647" x="3181350" y="4679950"/>
          <p14:tracePt t="34679" x="3175000" y="4692650"/>
          <p14:tracePt t="34703" x="3155950" y="4705350"/>
          <p14:tracePt t="34719" x="3149600" y="4724400"/>
          <p14:tracePt t="34735" x="3143250" y="4730750"/>
          <p14:tracePt t="34760" x="3136900" y="4737100"/>
          <p14:tracePt t="34767" x="3124200" y="4743450"/>
          <p14:tracePt t="34775" x="3117850" y="4749800"/>
          <p14:tracePt t="34800" x="3117850" y="4756150"/>
          <p14:tracePt t="34808" x="3111500" y="4768850"/>
          <p14:tracePt t="34823" x="3105150" y="4775200"/>
          <p14:tracePt t="34834" x="3105150" y="4781550"/>
          <p14:tracePt t="34851" x="3105150" y="4787900"/>
          <p14:tracePt t="34867" x="3098800" y="4794250"/>
          <p14:tracePt t="34884" x="3092450" y="4800600"/>
          <p14:tracePt t="34903" x="3079750" y="4813300"/>
          <p14:tracePt t="34919" x="3079750" y="4819650"/>
          <p14:tracePt t="35057" x="3086100" y="4826000"/>
          <p14:tracePt t="35104" x="3092450" y="4826000"/>
          <p14:tracePt t="35120" x="3098800" y="4819650"/>
          <p14:tracePt t="35136" x="3111500" y="4819650"/>
          <p14:tracePt t="35144" x="3124200" y="4806950"/>
          <p14:tracePt t="35160" x="3130550" y="4806950"/>
          <p14:tracePt t="35168" x="3136900" y="4800600"/>
          <p14:tracePt t="35184" x="3143250" y="4794250"/>
          <p14:tracePt t="35201" x="3162300" y="4787900"/>
          <p14:tracePt t="35224" x="3168650" y="4781550"/>
          <p14:tracePt t="35234" x="3175000" y="4768850"/>
          <p14:tracePt t="35251" x="3187700" y="4768850"/>
          <p14:tracePt t="35267" x="3213100" y="4756150"/>
          <p14:tracePt t="35284" x="3232150" y="4749800"/>
          <p14:tracePt t="35301" x="3257550" y="4737100"/>
          <p14:tracePt t="35317" x="3270250" y="4730750"/>
          <p14:tracePt t="35334" x="3308350" y="4711700"/>
          <p14:tracePt t="35351" x="3314700" y="4711700"/>
          <p14:tracePt t="35367" x="3327400" y="4705350"/>
          <p14:tracePt t="35384" x="3333750" y="4705350"/>
          <p14:tracePt t="35401" x="3359150" y="4705350"/>
          <p14:tracePt t="35417" x="3371850" y="4705350"/>
          <p14:tracePt t="35434" x="3384550" y="4699000"/>
          <p14:tracePt t="35451" x="3397250" y="4699000"/>
          <p14:tracePt t="35467" x="3422650" y="4699000"/>
          <p14:tracePt t="35484" x="3448050" y="4692650"/>
          <p14:tracePt t="35501" x="3473450" y="4673600"/>
          <p14:tracePt t="35517" x="3486150" y="4673600"/>
          <p14:tracePt t="35534" x="3492500" y="4667250"/>
          <p14:tracePt t="35551" x="3517900" y="4667250"/>
          <p14:tracePt t="35552" x="3530600" y="4660900"/>
          <p14:tracePt t="35567" x="3556000" y="4660900"/>
          <p14:tracePt t="35584" x="3575050" y="4648200"/>
          <p14:tracePt t="35601" x="3619500" y="4629150"/>
          <p14:tracePt t="35617" x="3644900" y="4622800"/>
          <p14:tracePt t="35634" x="3676650" y="4610100"/>
          <p14:tracePt t="35651" x="3702050" y="4603750"/>
          <p14:tracePt t="35667" x="3733800" y="4584700"/>
          <p14:tracePt t="35684" x="3771900" y="4565650"/>
          <p14:tracePt t="35701" x="3803650" y="4559300"/>
          <p14:tracePt t="35717" x="3822700" y="4540250"/>
          <p14:tracePt t="35734" x="3841750" y="4527550"/>
          <p14:tracePt t="35751" x="3873500" y="4514850"/>
          <p14:tracePt t="35768" x="3879850" y="4508500"/>
          <p14:tracePt t="35784" x="3886200" y="4502150"/>
          <p14:tracePt t="35801" x="3905250" y="4495800"/>
          <p14:tracePt t="35824" x="3911600" y="4489450"/>
          <p14:tracePt t="35848" x="3917950" y="4489450"/>
          <p14:tracePt t="35864" x="3937000" y="4476750"/>
          <p14:tracePt t="35872" x="3949700" y="4470400"/>
          <p14:tracePt t="35888" x="3962400" y="4451350"/>
          <p14:tracePt t="35912" x="3981450" y="4445000"/>
          <p14:tracePt t="35920" x="3987800" y="4438650"/>
          <p14:tracePt t="35936" x="4000500" y="4419600"/>
          <p14:tracePt t="35952" x="4013200" y="4413250"/>
          <p14:tracePt t="35968" x="4019550" y="4413250"/>
          <p14:tracePt t="35984" x="4025900" y="4406900"/>
          <p14:tracePt t="36001" x="4032250" y="4406900"/>
          <p14:tracePt t="36018" x="4038600" y="4400550"/>
          <p14:tracePt t="36034" x="4064000" y="4387850"/>
          <p14:tracePt t="36051" x="4076700" y="4375150"/>
          <p14:tracePt t="36088" x="4095750" y="4375150"/>
          <p14:tracePt t="36096" x="4102100" y="4368800"/>
          <p14:tracePt t="36184" x="4108450" y="4368800"/>
          <p14:tracePt t="36208" x="4114800" y="4368800"/>
          <p14:tracePt t="36216" x="4121150" y="4362450"/>
          <p14:tracePt t="36224" x="4127500" y="4362450"/>
          <p14:tracePt t="36240" x="4140200" y="4356100"/>
          <p14:tracePt t="36256" x="4146550" y="4343400"/>
          <p14:tracePt t="36268" x="4152900" y="4337050"/>
          <p14:tracePt t="36288" x="4171950" y="4330700"/>
          <p14:tracePt t="36304" x="4178300" y="4324350"/>
          <p14:tracePt t="36328" x="4184650" y="4324350"/>
          <p14:tracePt t="36336" x="4197350" y="4318000"/>
          <p14:tracePt t="36352" x="4210050" y="4305300"/>
          <p14:tracePt t="36368" x="4216400" y="4298950"/>
          <p14:tracePt t="36384" x="4229100" y="4273550"/>
          <p14:tracePt t="36401" x="4241800" y="4260850"/>
          <p14:tracePt t="36418" x="4260850" y="4241800"/>
          <p14:tracePt t="36434" x="4267200" y="4222750"/>
          <p14:tracePt t="36451" x="4273550" y="4203700"/>
          <p14:tracePt t="36480" x="4273550" y="4191000"/>
          <p14:tracePt t="36488" x="4279900" y="4178300"/>
          <p14:tracePt t="36512" x="4279900" y="4171950"/>
          <p14:tracePt t="36528" x="4298950" y="4159250"/>
          <p14:tracePt t="36544" x="4298950" y="4146550"/>
          <p14:tracePt t="36560" x="4298950" y="4140200"/>
          <p14:tracePt t="36616" x="4298950" y="4133850"/>
          <p14:tracePt t="36752" x="4298950" y="4127500"/>
          <p14:tracePt t="36776" x="4292600" y="4127500"/>
          <p14:tracePt t="36784" x="4273550" y="4127500"/>
          <p14:tracePt t="36792" x="4267200" y="4127500"/>
          <p14:tracePt t="36801" x="4254500" y="4140200"/>
          <p14:tracePt t="36818" x="4241800" y="4146550"/>
          <p14:tracePt t="36834" x="4229100" y="4152900"/>
          <p14:tracePt t="36856" x="4222750" y="4152900"/>
          <p14:tracePt t="36868" x="4216400" y="4159250"/>
          <p14:tracePt t="36888" x="4197350" y="4159250"/>
          <p14:tracePt t="36901" x="4191000" y="4165600"/>
          <p14:tracePt t="36918" x="4184650" y="4171950"/>
          <p14:tracePt t="36934" x="4178300" y="4184650"/>
          <p14:tracePt t="36951" x="4152900" y="4184650"/>
          <p14:tracePt t="36968" x="4140200" y="4197350"/>
          <p14:tracePt t="36984" x="4121150" y="4197350"/>
          <p14:tracePt t="37001" x="4095750" y="4222750"/>
          <p14:tracePt t="37024" x="4083050" y="4222750"/>
          <p14:tracePt t="37034" x="4076700" y="4229100"/>
          <p14:tracePt t="37051" x="4057650" y="4235450"/>
          <p14:tracePt t="37068" x="4038600" y="4235450"/>
          <p14:tracePt t="37084" x="4019550" y="4254500"/>
          <p14:tracePt t="37101" x="4000500" y="4267200"/>
          <p14:tracePt t="37118" x="3981450" y="4273550"/>
          <p14:tracePt t="37134" x="3962400" y="4279900"/>
          <p14:tracePt t="37151" x="3924300" y="4286250"/>
          <p14:tracePt t="37168" x="3905250" y="4305300"/>
          <p14:tracePt t="37184" x="3879850" y="4311650"/>
          <p14:tracePt t="37201" x="3841750" y="4330700"/>
          <p14:tracePt t="37218" x="3810000" y="4349750"/>
          <p14:tracePt t="37234" x="3784600" y="4356100"/>
          <p14:tracePt t="37251" x="3740150" y="4381500"/>
          <p14:tracePt t="37268" x="3708400" y="4387850"/>
          <p14:tracePt t="37284" x="3683000" y="4400550"/>
          <p14:tracePt t="37301" x="3638550" y="4419600"/>
          <p14:tracePt t="37318" x="3613150" y="4432300"/>
          <p14:tracePt t="37335" x="3581400" y="4438650"/>
          <p14:tracePt t="37351" x="3556000" y="4451350"/>
          <p14:tracePt t="37352" x="3536950" y="4464050"/>
          <p14:tracePt t="37368" x="3511550" y="4483100"/>
          <p14:tracePt t="37384" x="3486150" y="4489450"/>
          <p14:tracePt t="37401" x="3454400" y="4521200"/>
          <p14:tracePt t="37418" x="3435350" y="4527550"/>
          <p14:tracePt t="37435" x="3403600" y="4540250"/>
          <p14:tracePt t="37451" x="3384550" y="4559300"/>
          <p14:tracePt t="37468" x="3352800" y="4578350"/>
          <p14:tracePt t="37485" x="3327400" y="4603750"/>
          <p14:tracePt t="37501" x="3302000" y="4622800"/>
          <p14:tracePt t="37518" x="3251200" y="4648200"/>
          <p14:tracePt t="37534" x="3225800" y="4660900"/>
          <p14:tracePt t="37551" x="3175000" y="4699000"/>
          <p14:tracePt t="37568" x="3130550" y="4737100"/>
          <p14:tracePt t="37585" x="3079750" y="4775200"/>
          <p14:tracePt t="37601" x="3054350" y="4794250"/>
          <p14:tracePt t="37618" x="3028950" y="4819650"/>
          <p14:tracePt t="37634" x="3016250" y="4838700"/>
          <p14:tracePt t="37651" x="3009900" y="4851400"/>
          <p14:tracePt t="37668" x="2990850" y="4864100"/>
          <p14:tracePt t="37685" x="2984500" y="4889500"/>
          <p14:tracePt t="37701" x="2978150" y="4902200"/>
          <p14:tracePt t="37718" x="2971800" y="4914900"/>
          <p14:tracePt t="37735" x="2971800" y="4927600"/>
          <p14:tracePt t="37751" x="2971800" y="4946650"/>
          <p14:tracePt t="37768" x="2971800" y="4959350"/>
          <p14:tracePt t="37872" x="2971800" y="4965700"/>
          <p14:tracePt t="37880" x="2984500" y="4965700"/>
          <p14:tracePt t="37888" x="3016250" y="4965700"/>
          <p14:tracePt t="37901" x="3035300" y="4953000"/>
          <p14:tracePt t="37918" x="3079750" y="4946650"/>
          <p14:tracePt t="37935" x="3162300" y="4902200"/>
          <p14:tracePt t="37951" x="3238500" y="4870450"/>
          <p14:tracePt t="37968" x="3321050" y="4838700"/>
          <p14:tracePt t="37985" x="3384550" y="4806950"/>
          <p14:tracePt t="38001" x="3467100" y="4775200"/>
          <p14:tracePt t="38018" x="3524250" y="4749800"/>
          <p14:tracePt t="38035" x="3568700" y="4730750"/>
          <p14:tracePt t="38051" x="3600450" y="4718050"/>
          <p14:tracePt t="38068" x="3613150" y="4705350"/>
          <p14:tracePt t="38085" x="3657600" y="4679950"/>
          <p14:tracePt t="38101" x="3683000" y="4673600"/>
          <p14:tracePt t="38118" x="3695700" y="4660900"/>
          <p14:tracePt t="38135" x="3733800" y="4641850"/>
          <p14:tracePt t="38151" x="3765550" y="4622800"/>
          <p14:tracePt t="38152" x="3771900" y="4622800"/>
          <p14:tracePt t="38168" x="3860800" y="4591050"/>
          <p14:tracePt t="38185" x="3892550" y="4591050"/>
          <p14:tracePt t="38201" x="3937000" y="4572000"/>
          <p14:tracePt t="38218" x="3987800" y="4546600"/>
          <p14:tracePt t="38235" x="4013200" y="4540250"/>
          <p14:tracePt t="38251" x="4051300" y="4527550"/>
          <p14:tracePt t="38268" x="4083050" y="4521200"/>
          <p14:tracePt t="38285" x="4114800" y="4502150"/>
          <p14:tracePt t="38301" x="4133850" y="4495800"/>
          <p14:tracePt t="38318" x="4159250" y="4476750"/>
          <p14:tracePt t="38335" x="4184650" y="4464050"/>
          <p14:tracePt t="38351" x="4203700" y="4451350"/>
          <p14:tracePt t="38368" x="4222750" y="4432300"/>
          <p14:tracePt t="38385" x="4229100" y="4413250"/>
          <p14:tracePt t="38401" x="4248150" y="4400550"/>
          <p14:tracePt t="38418" x="4254500" y="4381500"/>
          <p14:tracePt t="38435" x="4254500" y="4375150"/>
          <p14:tracePt t="38452" x="4260850" y="4368800"/>
          <p14:tracePt t="38468" x="4279900" y="4356100"/>
          <p14:tracePt t="38485" x="4279900" y="4337050"/>
          <p14:tracePt t="38501" x="4286250" y="4311650"/>
          <p14:tracePt t="38518" x="4286250" y="4298950"/>
          <p14:tracePt t="38535" x="4292600" y="4286250"/>
          <p14:tracePt t="38552" x="4305300" y="4260850"/>
          <p14:tracePt t="38553" x="4305300" y="4254500"/>
          <p14:tracePt t="38568" x="4305300" y="4229100"/>
          <p14:tracePt t="38585" x="4305300" y="4222750"/>
          <p14:tracePt t="38602" x="4305300" y="4216400"/>
          <p14:tracePt t="38618" x="4311650" y="4210050"/>
          <p14:tracePt t="38635" x="4318000" y="4191000"/>
          <p14:tracePt t="38651" x="4318000" y="4184650"/>
          <p14:tracePt t="38668" x="4318000" y="4159250"/>
          <p14:tracePt t="38704" x="4318000" y="4152900"/>
          <p14:tracePt t="38720" x="4311650" y="4146550"/>
          <p14:tracePt t="38728" x="4298950" y="4140200"/>
          <p14:tracePt t="38736" x="4292600" y="4133850"/>
          <p14:tracePt t="38752" x="4286250" y="4133850"/>
          <p14:tracePt t="38768" x="4248150" y="4133850"/>
          <p14:tracePt t="38785" x="4203700" y="4133850"/>
          <p14:tracePt t="38802" x="4159250" y="4133850"/>
          <p14:tracePt t="38818" x="4089400" y="4133850"/>
          <p14:tracePt t="38835" x="4019550" y="4165600"/>
          <p14:tracePt t="38851" x="3937000" y="4184650"/>
          <p14:tracePt t="38868" x="3854450" y="4229100"/>
          <p14:tracePt t="38885" x="3721100" y="4292600"/>
          <p14:tracePt t="38902" x="3644900" y="4330700"/>
          <p14:tracePt t="38918" x="3575050" y="4368800"/>
          <p14:tracePt t="38935" x="3517900" y="4387850"/>
          <p14:tracePt t="38952" x="3454400" y="4432300"/>
          <p14:tracePt t="38968" x="3371850" y="4470400"/>
          <p14:tracePt t="38985" x="3333750" y="4483100"/>
          <p14:tracePt t="39002" x="3302000" y="4508500"/>
          <p14:tracePt t="39018" x="3257550" y="4540250"/>
          <p14:tracePt t="39035" x="3206750" y="4565650"/>
          <p14:tracePt t="39052" x="3162300" y="4603750"/>
          <p14:tracePt t="39068" x="3105150" y="4622800"/>
          <p14:tracePt t="39085" x="3073400" y="4648200"/>
          <p14:tracePt t="39102" x="3022600" y="4673600"/>
          <p14:tracePt t="39118" x="2984500" y="4705350"/>
          <p14:tracePt t="39135" x="2971800" y="4711700"/>
          <p14:tracePt t="39152" x="2933700" y="4737100"/>
          <p14:tracePt t="39168" x="2921000" y="4749800"/>
          <p14:tracePt t="39185" x="2908300" y="4756150"/>
          <p14:tracePt t="39202" x="2895600" y="4762500"/>
          <p14:tracePt t="39305" x="2889250" y="4768850"/>
          <p14:tracePt t="39345" x="2889250" y="4775200"/>
          <p14:tracePt t="39353" x="2914650" y="4775200"/>
          <p14:tracePt t="39368" x="2997200" y="4762500"/>
          <p14:tracePt t="39385" x="3149600" y="4711700"/>
          <p14:tracePt t="39402" x="3308350" y="4673600"/>
          <p14:tracePt t="39418" x="3460750" y="4622800"/>
          <p14:tracePt t="39435" x="3594100" y="4591050"/>
          <p14:tracePt t="39452" x="3663950" y="4572000"/>
          <p14:tracePt t="39468" x="3721100" y="4540250"/>
          <p14:tracePt t="39485" x="3746500" y="4540250"/>
          <p14:tracePt t="39502" x="3765550" y="4533900"/>
          <p14:tracePt t="39518" x="3771900" y="4527550"/>
          <p14:tracePt t="39535" x="3797300" y="4508500"/>
          <p14:tracePt t="39552" x="3803650" y="4508500"/>
          <p14:tracePt t="39568" x="3829050" y="4502150"/>
          <p14:tracePt t="39585" x="3841750" y="4489450"/>
          <p14:tracePt t="39602" x="3854450" y="4489450"/>
          <p14:tracePt t="39618" x="3860800" y="4489450"/>
          <p14:tracePt t="39753" x="3848100" y="4489450"/>
          <p14:tracePt t="39841" x="3841750" y="4483100"/>
          <p14:tracePt t="39849" x="3835400" y="4476750"/>
          <p14:tracePt t="39873" x="3835400" y="4470400"/>
          <p14:tracePt t="39953" x="3835400" y="4464050"/>
          <p14:tracePt t="40081" x="3835400" y="4470400"/>
          <p14:tracePt t="40089" x="3835400" y="4476750"/>
          <p14:tracePt t="40102" x="3835400" y="4495800"/>
          <p14:tracePt t="40118" x="3835400" y="4521200"/>
          <p14:tracePt t="40135" x="3835400" y="4540250"/>
          <p14:tracePt t="40152" x="3835400" y="4559300"/>
          <p14:tracePt t="40169" x="3835400" y="4622800"/>
          <p14:tracePt t="40185" x="3835400" y="4667250"/>
          <p14:tracePt t="40202" x="3835400" y="4711700"/>
          <p14:tracePt t="40218" x="3835400" y="4724400"/>
          <p14:tracePt t="40235" x="3835400" y="4743450"/>
          <p14:tracePt t="40252" x="3835400" y="4749800"/>
          <p14:tracePt t="40305" x="3829050" y="4756150"/>
          <p14:tracePt t="40313" x="3822700" y="4756150"/>
          <p14:tracePt t="40473" x="3816350" y="4756150"/>
          <p14:tracePt t="40481" x="3803650" y="4756150"/>
          <p14:tracePt t="40489" x="3790950" y="4756150"/>
          <p14:tracePt t="40502" x="3784600" y="4756150"/>
          <p14:tracePt t="40553" x="3784600" y="4762500"/>
          <p14:tracePt t="40577" x="3784600" y="4781550"/>
          <p14:tracePt t="40585" x="3784600" y="4787900"/>
          <p14:tracePt t="40593" x="3784600" y="4794250"/>
          <p14:tracePt t="40602" x="3784600" y="4800600"/>
          <p14:tracePt t="40619" x="3784600" y="4845050"/>
          <p14:tracePt t="40635" x="3784600" y="4889500"/>
          <p14:tracePt t="40652" x="3784600" y="4959350"/>
          <p14:tracePt t="40669" x="3784600" y="5010150"/>
          <p14:tracePt t="40685" x="3778250" y="5060950"/>
          <p14:tracePt t="40702" x="3765550" y="5092700"/>
          <p14:tracePt t="40719" x="3752850" y="5099050"/>
          <p14:tracePt t="40735" x="3740150" y="5118100"/>
          <p14:tracePt t="40761" x="3733800" y="5124450"/>
          <p14:tracePt t="40777" x="3714750" y="5143500"/>
          <p14:tracePt t="40785" x="3695700" y="5149850"/>
          <p14:tracePt t="40802" x="3638550" y="5187950"/>
          <p14:tracePt t="40819" x="3587750" y="5251450"/>
          <p14:tracePt t="40835" x="3536950" y="5340350"/>
          <p14:tracePt t="40852" x="3473450" y="5416550"/>
          <p14:tracePt t="40869" x="3409950" y="5473700"/>
          <p14:tracePt t="40885" x="3371850" y="5505450"/>
          <p14:tracePt t="40902" x="3359150" y="5511800"/>
          <p14:tracePt t="40919" x="3352800" y="5511800"/>
          <p14:tracePt t="40935" x="3346450" y="5518150"/>
          <p14:tracePt t="40952" x="3314700" y="5524500"/>
          <p14:tracePt t="40969" x="3257550" y="5562600"/>
          <p14:tracePt t="40985" x="3213100" y="5600700"/>
          <p14:tracePt t="41002" x="3187700" y="5607050"/>
          <p14:tracePt t="41019" x="3175000" y="5613400"/>
          <p14:tracePt t="41035" x="3149600" y="5613400"/>
          <p14:tracePt t="41052" x="3143250" y="5613400"/>
          <p14:tracePt t="41069" x="3111500" y="5632450"/>
          <p14:tracePt t="41085" x="3086100" y="5638800"/>
          <p14:tracePt t="41102" x="3060700" y="5645150"/>
          <p14:tracePt t="41119" x="3048000" y="5651500"/>
          <p14:tracePt t="41135" x="3016250" y="5670550"/>
          <p14:tracePt t="41152" x="2997200" y="5683250"/>
          <p14:tracePt t="41169" x="2978150" y="5689600"/>
          <p14:tracePt t="41185" x="2965450" y="5695950"/>
          <p14:tracePt t="41202" x="2959100" y="5702300"/>
          <p14:tracePt t="41219" x="2952750" y="5708650"/>
          <p14:tracePt t="41235" x="2946400" y="5708650"/>
          <p14:tracePt t="41252" x="2940050" y="5708650"/>
          <p14:tracePt t="41269" x="2933700" y="5708650"/>
          <p14:tracePt t="41285" x="2895600" y="5702300"/>
          <p14:tracePt t="41302" x="2882900" y="5676900"/>
          <p14:tracePt t="41319" x="2857500" y="5645150"/>
          <p14:tracePt t="41336" x="2851150" y="5638800"/>
          <p14:tracePt t="41352" x="2844800" y="5632450"/>
          <p14:tracePt t="41369" x="2838450" y="5632450"/>
          <p14:tracePt t="41385" x="2825750" y="5632450"/>
          <p14:tracePt t="41402" x="2794000" y="5632450"/>
          <p14:tracePt t="41419" x="2774950" y="5619750"/>
          <p14:tracePt t="41435" x="2755900" y="5619750"/>
          <p14:tracePt t="41452" x="2749550" y="5619750"/>
          <p14:tracePt t="41469" x="2743200" y="5613400"/>
          <p14:tracePt t="41505" x="2730500" y="5613400"/>
          <p14:tracePt t="41521" x="2705100" y="5613400"/>
          <p14:tracePt t="41529" x="2698750" y="5613400"/>
          <p14:tracePt t="41537" x="2673350" y="5613400"/>
          <p14:tracePt t="41552" x="2647950" y="5632450"/>
          <p14:tracePt t="41569" x="2622550" y="5645150"/>
          <p14:tracePt t="41585" x="2616200" y="5651500"/>
          <p14:tracePt t="41602" x="2603500" y="5651500"/>
          <p14:tracePt t="41619" x="2590800" y="5657850"/>
          <p14:tracePt t="41745" x="2571750" y="5657850"/>
          <p14:tracePt t="41761" x="2565400" y="5657850"/>
          <p14:tracePt t="41769" x="2540000" y="5645150"/>
          <p14:tracePt t="41786" x="2527300" y="5632450"/>
          <p14:tracePt t="41802" x="2514600" y="5632450"/>
          <p14:tracePt t="41819" x="2495550" y="5626100"/>
          <p14:tracePt t="41836" x="2489200" y="5626100"/>
          <p14:tracePt t="41852" x="2470150" y="5626100"/>
          <p14:tracePt t="41869" x="2463800" y="5626100"/>
          <p14:tracePt t="41905" x="2457450" y="5626100"/>
          <p14:tracePt t="41945" x="2451100" y="5626100"/>
          <p14:tracePt t="42017" x="2432050" y="5626100"/>
          <p14:tracePt t="42025" x="2413000" y="5626100"/>
          <p14:tracePt t="42036" x="2387600" y="5626100"/>
          <p14:tracePt t="42052" x="2330450" y="5626100"/>
          <p14:tracePt t="42069" x="2286000" y="5613400"/>
          <p14:tracePt t="42086" x="2216150" y="5594350"/>
          <p14:tracePt t="42102" x="2120900" y="5575300"/>
          <p14:tracePt t="42119" x="2006600" y="5537200"/>
          <p14:tracePt t="42136" x="1924050" y="5505450"/>
          <p14:tracePt t="42152" x="1835150" y="5461000"/>
          <p14:tracePt t="42154" x="1765300" y="5429250"/>
          <p14:tracePt t="42169" x="1695450" y="5397500"/>
          <p14:tracePt t="42186" x="1619250" y="5353050"/>
          <p14:tracePt t="42202" x="1536700" y="5340350"/>
          <p14:tracePt t="42219" x="1504950" y="5327650"/>
          <p14:tracePt t="42236" x="1498600" y="5327650"/>
          <p14:tracePt t="42252" x="1485900" y="5327650"/>
          <p14:tracePt t="42269" x="1466850" y="5327650"/>
          <p14:tracePt t="42286" x="1447800" y="5327650"/>
          <p14:tracePt t="42302" x="1422400" y="5334000"/>
          <p14:tracePt t="42319" x="1416050" y="5340350"/>
          <p14:tracePt t="42336" x="1390650" y="5365750"/>
          <p14:tracePt t="42352" x="1377950" y="5372100"/>
          <p14:tracePt t="42369" x="1333500" y="5403850"/>
          <p14:tracePt t="42386" x="1276350" y="5448300"/>
          <p14:tracePt t="42402" x="1200150" y="5511800"/>
          <p14:tracePt t="42419" x="1111250" y="5607050"/>
          <p14:tracePt t="42436" x="1041400" y="5683250"/>
          <p14:tracePt t="42452" x="996950" y="5740400"/>
          <p14:tracePt t="42469" x="952500" y="5797550"/>
          <p14:tracePt t="42486" x="946150" y="5810250"/>
          <p14:tracePt t="42502" x="939800" y="5829300"/>
          <p14:tracePt t="42519" x="927100" y="5854700"/>
          <p14:tracePt t="42536" x="908050" y="5892800"/>
          <p14:tracePt t="42552" x="901700" y="5943600"/>
          <p14:tracePt t="42569" x="869950" y="6026150"/>
          <p14:tracePt t="42586" x="863600" y="6045200"/>
          <p14:tracePt t="42633" x="863600" y="6051550"/>
          <p14:tracePt t="42649" x="863600" y="6076950"/>
          <p14:tracePt t="42657" x="869950" y="6096000"/>
          <p14:tracePt t="42669" x="882650" y="6115050"/>
          <p14:tracePt t="42686" x="927100" y="6165850"/>
          <p14:tracePt t="42702" x="990600" y="6203950"/>
          <p14:tracePt t="42719" x="1073150" y="6242050"/>
          <p14:tracePt t="42736" x="1117600" y="6273800"/>
          <p14:tracePt t="42752" x="1130300" y="6280150"/>
          <p14:tracePt t="42769" x="1149350" y="6280150"/>
          <p14:tracePt t="42817" x="1155700" y="6280150"/>
          <p14:tracePt t="42969" x="1162050" y="6280150"/>
          <p14:tracePt t="42977" x="1168400" y="6280150"/>
          <p14:tracePt t="43001" x="1187450" y="6280150"/>
          <p14:tracePt t="43098" x="1193800" y="6286500"/>
          <p14:tracePt t="43105" x="1193800" y="6311900"/>
          <p14:tracePt t="43119" x="1193800" y="6330950"/>
          <p14:tracePt t="43136" x="1193800" y="6394450"/>
          <p14:tracePt t="43153" x="1193800" y="6438900"/>
          <p14:tracePt t="43506" x="1193800" y="6445250"/>
          <p14:tracePt t="43529" x="1193800" y="6451600"/>
          <p14:tracePt t="43546" x="1193800" y="6464300"/>
          <p14:tracePt t="43553" x="1193800" y="6470650"/>
          <p14:tracePt t="43586" x="1193800" y="6477000"/>
          <p14:tracePt t="43674" x="1193800" y="6489700"/>
          <p14:tracePt t="43681" x="1193800" y="6502400"/>
          <p14:tracePt t="43690" x="1193800" y="6515100"/>
          <p14:tracePt t="43703" x="1193800" y="6534150"/>
          <p14:tracePt t="43719" x="1193800" y="6553200"/>
          <p14:tracePt t="43736" x="1193800" y="6572250"/>
          <p14:tracePt t="43753" x="1193800" y="6578600"/>
          <p14:tracePt t="43769" x="1193800" y="6591300"/>
          <p14:tracePt t="43786" x="1193800" y="6597650"/>
          <p14:tracePt t="43803" x="1193800" y="6610350"/>
          <p14:tracePt t="44794" x="2774950" y="6711950"/>
          <p14:tracePt t="44803" x="3022600" y="6642100"/>
          <p14:tracePt t="44850" x="3022600" y="6629400"/>
          <p14:tracePt t="44858" x="3041650" y="6597650"/>
          <p14:tracePt t="44870" x="3048000" y="6565900"/>
          <p14:tracePt t="44886" x="3067050" y="6521450"/>
          <p14:tracePt t="44903" x="3073400" y="6496050"/>
          <p14:tracePt t="44920" x="3073400" y="6483350"/>
          <p14:tracePt t="44936" x="3073400" y="6470650"/>
          <p14:tracePt t="44953" x="3073400" y="6464300"/>
          <p14:tracePt t="44970" x="3073400" y="6457950"/>
          <p14:tracePt t="44986" x="3073400" y="6445250"/>
          <p14:tracePt t="45003" x="3073400" y="6400800"/>
          <p14:tracePt t="45020" x="3073400" y="6356350"/>
          <p14:tracePt t="45036" x="3073400" y="6330950"/>
          <p14:tracePt t="45053" x="3054350" y="6299200"/>
          <p14:tracePt t="45070" x="3048000" y="6280150"/>
          <p14:tracePt t="45086" x="3041650" y="6267450"/>
          <p14:tracePt t="45103" x="3035300" y="6261100"/>
          <p14:tracePt t="45154" x="3035300" y="6248400"/>
          <p14:tracePt t="45162" x="3054350" y="6216650"/>
          <p14:tracePt t="45170" x="3111500" y="6203950"/>
          <p14:tracePt t="45186" x="3117850" y="6197600"/>
          <p14:tracePt t="45314" x="3155950" y="6159500"/>
          <p14:tracePt t="45322" x="3187700" y="6127750"/>
          <p14:tracePt t="45336" x="3232150" y="6102350"/>
          <p14:tracePt t="45353" x="3302000" y="6064250"/>
          <p14:tracePt t="45354" x="3321050" y="6057900"/>
          <p14:tracePt t="45370" x="3352800" y="6045200"/>
          <p14:tracePt t="45386" x="3384550" y="6045200"/>
          <p14:tracePt t="45403" x="3397250" y="6045200"/>
          <p14:tracePt t="45420" x="3429000" y="6045200"/>
          <p14:tracePt t="45436" x="3467100" y="6019800"/>
          <p14:tracePt t="45453" x="3511550" y="6007100"/>
          <p14:tracePt t="45470" x="3556000" y="6000750"/>
          <p14:tracePt t="45486" x="3587750" y="5981700"/>
          <p14:tracePt t="45503" x="3606800" y="5981700"/>
          <p14:tracePt t="45520" x="3613150" y="5981700"/>
          <p14:tracePt t="45536" x="3625850" y="5981700"/>
          <p14:tracePt t="45553" x="3632200" y="6007100"/>
          <p14:tracePt t="45570" x="3676650" y="6083300"/>
          <p14:tracePt t="45586" x="3746500" y="6197600"/>
          <p14:tracePt t="45603" x="3937000" y="6362700"/>
          <p14:tracePt t="45620" x="4324350" y="6470650"/>
          <p14:tracePt t="45636" x="4794250" y="6553200"/>
          <p14:tracePt t="45653" x="5168900" y="6667500"/>
          <p14:tracePt t="45670" x="5295900" y="6724650"/>
          <p14:tracePt t="45686" x="5353050" y="6737350"/>
          <p14:tracePt t="45874" x="5384800" y="6731000"/>
          <p14:tracePt t="45882" x="5391150" y="6731000"/>
          <p14:tracePt t="45890" x="5410200" y="6724650"/>
          <p14:tracePt t="45903" x="5410200" y="6718300"/>
          <p14:tracePt t="45922" x="5410200" y="6711950"/>
          <p14:tracePt t="45937" x="5410200" y="6686550"/>
          <p14:tracePt t="45953" x="5416550" y="6667500"/>
          <p14:tracePt t="45970" x="5422900" y="6661150"/>
          <p14:tracePt t="46066" x="5429250" y="6654800"/>
          <p14:tracePt t="46082" x="5441950" y="6673850"/>
          <p14:tracePt t="46091" x="5441950" y="6680200"/>
          <p14:tracePt t="46103" x="5441950" y="6705600"/>
          <p14:tracePt t="46120" x="5441950" y="6718300"/>
          <p14:tracePt t="46137" x="5441950" y="6724650"/>
          <p14:tracePt t="46153" x="5435600" y="6750050"/>
          <p14:tracePt t="46170" x="5422900" y="6756400"/>
          <p14:tracePt t="46187" x="5397500" y="6762750"/>
          <p14:tracePt t="46322" x="5391150" y="6762750"/>
          <p14:tracePt t="46330" x="5391150" y="6756400"/>
          <p14:tracePt t="46338" x="5391150" y="6737350"/>
          <p14:tracePt t="46353" x="5391150" y="6724650"/>
          <p14:tracePt t="46370" x="5403850" y="6680200"/>
          <p14:tracePt t="46387" x="5435600" y="6648450"/>
          <p14:tracePt t="46403" x="5473700" y="6610350"/>
          <p14:tracePt t="46420" x="5543550" y="6572250"/>
          <p14:tracePt t="46437" x="5645150" y="6540500"/>
          <p14:tracePt t="46453" x="5702300" y="6508750"/>
          <p14:tracePt t="46470" x="5810250" y="6477000"/>
          <p14:tracePt t="46487" x="6026150" y="6407150"/>
          <p14:tracePt t="46503" x="6369050" y="6318250"/>
          <p14:tracePt t="46520" x="6762750" y="6254750"/>
          <p14:tracePt t="46537" x="7258050" y="6203950"/>
          <p14:tracePt t="46553" x="7778750" y="6153150"/>
          <p14:tracePt t="46570" x="8280400" y="6134100"/>
          <p14:tracePt t="46587" x="8470900" y="6134100"/>
          <p14:tracePt t="46603" x="8521700" y="6134100"/>
          <p14:tracePt t="46722" x="8502650" y="6134100"/>
          <p14:tracePt t="46730" x="8477250" y="6134100"/>
          <p14:tracePt t="46738" x="8445500" y="6134100"/>
          <p14:tracePt t="46753" x="8420100" y="6134100"/>
          <p14:tracePt t="46770" x="8274050" y="6134100"/>
          <p14:tracePt t="46787" x="8185150" y="6134100"/>
          <p14:tracePt t="46803" x="8102600" y="6134100"/>
          <p14:tracePt t="46820" x="8026400" y="6134100"/>
          <p14:tracePt t="46837" x="7962900" y="6134100"/>
          <p14:tracePt t="46853" x="7918450" y="6134100"/>
          <p14:tracePt t="46870" x="7880350" y="6134100"/>
          <p14:tracePt t="46887" x="7874000" y="6134100"/>
          <p14:tracePt t="46903" x="7854950" y="6134100"/>
          <p14:tracePt t="46922" x="7848600" y="6134100"/>
          <p14:tracePt t="46938" x="7835900" y="6146800"/>
          <p14:tracePt t="46954" x="7816850" y="6153150"/>
          <p14:tracePt t="46970" x="7791450" y="6172200"/>
          <p14:tracePt t="46987" x="7734300" y="6210300"/>
          <p14:tracePt t="47003" x="7664450" y="6261100"/>
          <p14:tracePt t="47020" x="7607300" y="6311900"/>
          <p14:tracePt t="47037" x="7410450" y="6400800"/>
          <p14:tracePt t="47053" x="7156450" y="6483350"/>
          <p14:tracePt t="47071" x="6889750" y="6553200"/>
          <p14:tracePt t="47087" x="6661150" y="6610350"/>
          <p14:tracePt t="47103" x="6527800" y="6654800"/>
          <p14:tracePt t="47120" x="6388100" y="6718300"/>
          <p14:tracePt t="47137" x="6286500" y="6762750"/>
          <p14:tracePt t="47153" x="6172200" y="6807200"/>
          <p14:tracePt t="47170" x="5949950" y="6851650"/>
          <p14:tracePt t="47187" x="5797550" y="6851650"/>
          <p14:tracePt t="47203" x="5683250" y="6851650"/>
          <p14:tracePt t="47220" x="5575300" y="6851650"/>
          <p14:tracePt t="47237" x="5467350" y="6851650"/>
          <p14:tracePt t="47253" x="5365750" y="6851650"/>
          <p14:tracePt t="47270" x="5295900" y="6851650"/>
          <p14:tracePt t="47287" x="5181600" y="6851650"/>
          <p14:tracePt t="47303" x="5048250" y="6851650"/>
          <p14:tracePt t="47320" x="4895850" y="6851650"/>
          <p14:tracePt t="47337" x="4806950" y="6851650"/>
          <p14:tracePt t="47353" x="4743450" y="6851650"/>
          <p14:tracePt t="47410" x="4749800" y="6832600"/>
          <p14:tracePt t="47419" x="4749800" y="6826250"/>
          <p14:tracePt t="47427" x="4749800" y="6819900"/>
          <p14:tracePt t="47437" x="4768850" y="6794500"/>
          <p14:tracePt t="47453" x="4775200" y="6762750"/>
          <p14:tracePt t="47470" x="4781550" y="6743700"/>
          <p14:tracePt t="47487" x="4787900" y="6711950"/>
          <p14:tracePt t="47503" x="4806950" y="6686550"/>
          <p14:tracePt t="47520" x="4806950" y="6673850"/>
          <p14:tracePt t="47537" x="4826000" y="6642100"/>
          <p14:tracePt t="47554" x="4832350" y="6635750"/>
          <p14:tracePt t="47570" x="4851400" y="6616700"/>
          <p14:tracePt t="47715" x="4851400" y="6623050"/>
          <p14:tracePt t="47723" x="4857750" y="6642100"/>
          <p14:tracePt t="47737" x="4857750" y="6661150"/>
          <p14:tracePt t="47754" x="4864100" y="6705600"/>
          <p14:tracePt t="47770" x="4876800" y="6762750"/>
          <p14:tracePt t="47787" x="4914900" y="6800850"/>
          <p14:tracePt t="47804" x="4946650" y="6832600"/>
          <p14:tracePt t="47821" x="4959350" y="6845300"/>
          <p14:tracePt t="47837" x="4984750" y="6851650"/>
          <p14:tracePt t="47854" x="4997450" y="6851650"/>
          <p14:tracePt t="47870" x="5035550" y="6851650"/>
          <p14:tracePt t="47887" x="5060950" y="6851650"/>
          <p14:tracePt t="47904" x="5105400" y="6851650"/>
          <p14:tracePt t="47920" x="5118100" y="6851650"/>
          <p14:tracePt t="47937" x="5143500" y="6851650"/>
          <p14:tracePt t="47954" x="5156200" y="6851650"/>
          <p14:tracePt t="47970" x="5181600" y="6851650"/>
          <p14:tracePt t="48115" x="5175250" y="6851650"/>
          <p14:tracePt t="48123" x="5168900" y="6838950"/>
          <p14:tracePt t="48137" x="5143500" y="6813550"/>
          <p14:tracePt t="48154" x="5130800" y="6800850"/>
          <p14:tracePt t="48155" x="5111750" y="6781800"/>
          <p14:tracePt t="48170" x="5092700" y="6769100"/>
          <p14:tracePt t="48187" x="5073650" y="6743700"/>
          <p14:tracePt t="48204" x="5060950" y="6731000"/>
          <p14:tracePt t="48220" x="5054600" y="6711950"/>
          <p14:tracePt t="48237" x="5041900" y="6705600"/>
          <p14:tracePt t="48254" x="5041900" y="6699250"/>
          <p14:tracePt t="48379" x="5041900" y="6718300"/>
          <p14:tracePt t="48387" x="5041900" y="6731000"/>
          <p14:tracePt t="48404" x="5041900" y="6756400"/>
          <p14:tracePt t="48420" x="5041900" y="6788150"/>
          <p14:tracePt t="48437" x="5048250" y="6813550"/>
          <p14:tracePt t="48454" x="5073650" y="6851650"/>
          <p14:tracePt t="48470" x="5086350" y="6851650"/>
          <p14:tracePt t="48487" x="5105400" y="6851650"/>
          <p14:tracePt t="48504" x="5111750" y="6851650"/>
          <p14:tracePt t="48520" x="5118100" y="6851650"/>
          <p14:tracePt t="48537" x="5143500" y="6851650"/>
          <p14:tracePt t="48563" x="5149850" y="6851650"/>
          <p14:tracePt t="48827" x="5143500" y="6851650"/>
          <p14:tracePt t="48843" x="5130800" y="6851650"/>
          <p14:tracePt t="48851" x="5124450" y="6851650"/>
          <p14:tracePt t="48867" x="5111750" y="6851650"/>
          <p14:tracePt t="48891" x="5099050" y="6851650"/>
          <p14:tracePt t="48899" x="5092700" y="6851650"/>
          <p14:tracePt t="48939" x="5086350" y="6851650"/>
          <p14:tracePt t="50499" x="5080000" y="6851650"/>
          <p14:tracePt t="50515" x="5073650" y="6851650"/>
          <p14:tracePt t="51612" x="5067300" y="6851650"/>
          <p14:tracePt t="51619" x="5029200" y="6851650"/>
          <p14:tracePt t="51638" x="4940300" y="6851650"/>
          <p14:tracePt t="51655" x="4870450" y="6851650"/>
          <p14:tracePt t="51671" x="4826000" y="6826250"/>
          <p14:tracePt t="51688" x="4781550" y="6807200"/>
          <p14:tracePt t="51705" x="4743450" y="6781800"/>
          <p14:tracePt t="51721" x="4711700" y="6775450"/>
          <p14:tracePt t="51738" x="4686300" y="6756400"/>
          <p14:tracePt t="51755" x="4654550" y="6724650"/>
          <p14:tracePt t="51771" x="4578350" y="6661150"/>
          <p14:tracePt t="51788" x="4502150" y="6591300"/>
          <p14:tracePt t="51805" x="4438650" y="6540500"/>
          <p14:tracePt t="51821" x="4381500" y="6489700"/>
          <p14:tracePt t="51838" x="4330700" y="6451600"/>
          <p14:tracePt t="51855" x="4311650" y="6426200"/>
          <p14:tracePt t="51871" x="4292600" y="6407150"/>
          <p14:tracePt t="51888" x="4286250" y="6394450"/>
          <p14:tracePt t="51905" x="4286250" y="6369050"/>
          <p14:tracePt t="51921" x="4286250" y="6362700"/>
          <p14:tracePt t="51938" x="4286250" y="6343650"/>
          <p14:tracePt t="51995" x="4286250" y="6330950"/>
          <p14:tracePt t="52035" x="4286250" y="6318250"/>
          <p14:tracePt t="52051" x="4292600" y="6318250"/>
          <p14:tracePt t="52068" x="4298950" y="6318250"/>
          <p14:tracePt t="52083" x="4305300" y="6318250"/>
          <p14:tracePt t="52100" x="4318000" y="6318250"/>
          <p14:tracePt t="52107" x="4324350" y="6318250"/>
          <p14:tracePt t="52121" x="4330700" y="6324600"/>
          <p14:tracePt t="52138" x="4343400" y="6343650"/>
          <p14:tracePt t="52155" x="4368800" y="6362700"/>
          <p14:tracePt t="52171" x="4394200" y="6394450"/>
          <p14:tracePt t="52188" x="4400550" y="6438900"/>
          <p14:tracePt t="52205" x="4419600" y="6464300"/>
          <p14:tracePt t="52221" x="4419600" y="6521450"/>
          <p14:tracePt t="52238" x="4425950" y="6565900"/>
          <p14:tracePt t="52255" x="4425950" y="6597650"/>
          <p14:tracePt t="52271" x="4438650" y="6667500"/>
          <p14:tracePt t="52288" x="4445000" y="6711950"/>
          <p14:tracePt t="52305" x="4445000" y="6731000"/>
          <p14:tracePt t="52321" x="4445000" y="6769100"/>
          <p14:tracePt t="52338" x="4464050" y="6807200"/>
          <p14:tracePt t="52356" x="4470400" y="6819900"/>
          <p14:tracePt t="52371" x="4470400" y="6838950"/>
          <p14:tracePt t="52388" x="4476750" y="6851650"/>
          <p14:tracePt t="52405" x="4489450" y="6851650"/>
          <p14:tracePt t="52468" x="4495800" y="6851650"/>
          <p14:tracePt t="52492" x="4502150" y="6851650"/>
          <p14:tracePt t="52508" x="4508500" y="6851650"/>
          <p14:tracePt t="52516" x="4514850" y="6851650"/>
          <p14:tracePt t="52524" x="4540250" y="6851650"/>
          <p14:tracePt t="52538" x="4546600" y="6851650"/>
          <p14:tracePt t="52555" x="4591050" y="6851650"/>
          <p14:tracePt t="52571" x="4641850" y="6851650"/>
          <p14:tracePt t="52588" x="4660900" y="6851650"/>
          <p14:tracePt t="52620" x="4673600" y="6851650"/>
          <p14:tracePt t="52636" x="4679950" y="6851650"/>
          <p14:tracePt t="52868" x="4679950" y="6845300"/>
          <p14:tracePt t="52900" x="4667250" y="6845300"/>
          <p14:tracePt t="52916" x="4654550" y="6845300"/>
          <p14:tracePt t="52932" x="4635500" y="6851650"/>
          <p14:tracePt t="52940" x="4629150" y="6851650"/>
          <p14:tracePt t="52948" x="4610100" y="6851650"/>
          <p14:tracePt t="52964" x="4597400" y="6851650"/>
          <p14:tracePt t="52972" x="4591050" y="6851650"/>
          <p14:tracePt t="52988" x="4572000" y="6851650"/>
          <p14:tracePt t="53005" x="4565650" y="6851650"/>
          <p14:tracePt t="53021" x="4546600" y="6851650"/>
          <p14:tracePt t="53332" x="4546600" y="6845300"/>
          <p14:tracePt t="53348" x="4552950" y="6838950"/>
          <p14:tracePt t="53356" x="4552950" y="6832600"/>
          <p14:tracePt t="53372" x="4559300" y="6813550"/>
          <p14:tracePt t="53388" x="4565650" y="6807200"/>
          <p14:tracePt t="53405" x="4572000" y="6800850"/>
          <p14:tracePt t="54221" x="4572000" y="6807200"/>
          <p14:tracePt t="54228" x="4572000" y="6819900"/>
          <p14:tracePt t="54252" x="4565650" y="6832600"/>
          <p14:tracePt t="56637" x="4559300" y="6819900"/>
          <p14:tracePt t="56644" x="4559300" y="6769100"/>
          <p14:tracePt t="56656" x="4533900" y="6711950"/>
          <p14:tracePt t="56672" x="4521200" y="6584950"/>
          <p14:tracePt t="56689" x="4521200" y="6407150"/>
          <p14:tracePt t="56706" x="4521200" y="6216650"/>
          <p14:tracePt t="56722" x="4540250" y="6070600"/>
          <p14:tracePt t="56739" x="4610100" y="5854700"/>
          <p14:tracePt t="56756" x="4724400" y="5568950"/>
          <p14:tracePt t="56773" x="5003800" y="4921250"/>
          <p14:tracePt t="56789" x="5137150" y="4489450"/>
          <p14:tracePt t="56806" x="5264150" y="4184650"/>
          <p14:tracePt t="56822" x="5378450" y="3917950"/>
          <p14:tracePt t="56839" x="5441950" y="3746500"/>
          <p14:tracePt t="56856" x="5492750" y="3632200"/>
          <p14:tracePt t="56872" x="5518150" y="3575050"/>
          <p14:tracePt t="56889" x="5549900" y="3511550"/>
          <p14:tracePt t="56906" x="5568950" y="3467100"/>
          <p14:tracePt t="56922" x="5619750" y="3365500"/>
          <p14:tracePt t="56939" x="5683250" y="3251200"/>
          <p14:tracePt t="56956" x="5734050" y="3098800"/>
          <p14:tracePt t="56972" x="5816600" y="2901950"/>
          <p14:tracePt t="56989" x="5867400" y="2768600"/>
          <p14:tracePt t="57006" x="5911850" y="2654300"/>
          <p14:tracePt t="57022" x="5930900" y="2559050"/>
          <p14:tracePt t="57039" x="5969000" y="2457450"/>
          <p14:tracePt t="57056" x="5988050" y="2362200"/>
          <p14:tracePt t="57072" x="6007100" y="2305050"/>
          <p14:tracePt t="57089" x="6013450" y="2260600"/>
          <p14:tracePt t="57106" x="6026150" y="2235200"/>
          <p14:tracePt t="57122" x="6026150" y="2228850"/>
          <p14:tracePt t="57325" x="6026150" y="2235200"/>
          <p14:tracePt t="57349" x="6026150" y="2241550"/>
          <p14:tracePt t="57365" x="6026150" y="2254250"/>
          <p14:tracePt t="57373" x="6026150" y="2273300"/>
          <p14:tracePt t="57381" x="6026150" y="2298700"/>
          <p14:tracePt t="57389" x="6026150" y="2355850"/>
          <p14:tracePt t="57406" x="6026150" y="2476500"/>
          <p14:tracePt t="57422" x="6026150" y="2667000"/>
          <p14:tracePt t="57439" x="6070600" y="2914650"/>
          <p14:tracePt t="57456" x="6146800" y="3086100"/>
          <p14:tracePt t="57472" x="6229350" y="3302000"/>
          <p14:tracePt t="57489" x="6311900" y="3505200"/>
          <p14:tracePt t="57506" x="6400800" y="3663950"/>
          <p14:tracePt t="57522" x="6457950" y="3765550"/>
          <p14:tracePt t="57539" x="6527800" y="3886200"/>
          <p14:tracePt t="57556" x="6578600" y="4038600"/>
          <p14:tracePt t="57573" x="6667500" y="4248150"/>
          <p14:tracePt t="57589" x="6750050" y="4413250"/>
          <p14:tracePt t="57606" x="6813550" y="4584700"/>
          <p14:tracePt t="57623" x="6870700" y="4686300"/>
          <p14:tracePt t="57639" x="6908800" y="4787900"/>
          <p14:tracePt t="57656" x="6915150" y="4832350"/>
          <p14:tracePt t="57673" x="6921500" y="4838700"/>
          <p14:tracePt t="57689" x="6921500" y="4857750"/>
          <p14:tracePt t="57706" x="6921500" y="4864100"/>
          <p14:tracePt t="57733" x="6921500" y="4870450"/>
          <p14:tracePt t="57741" x="6896100" y="4876800"/>
          <p14:tracePt t="57756" x="6832600" y="4876800"/>
          <p14:tracePt t="57773" x="6356350" y="4921250"/>
          <p14:tracePt t="57789" x="5721350" y="4921250"/>
          <p14:tracePt t="57806" x="5010150" y="4921250"/>
          <p14:tracePt t="57823" x="4438650" y="4921250"/>
          <p14:tracePt t="57839" x="4038600" y="4921250"/>
          <p14:tracePt t="57856" x="3695700" y="4921250"/>
          <p14:tracePt t="57873" x="3378200" y="4883150"/>
          <p14:tracePt t="57890" x="3067050" y="4838700"/>
          <p14:tracePt t="57906" x="2749550" y="4813300"/>
          <p14:tracePt t="57923" x="2495550" y="4813300"/>
          <p14:tracePt t="57939" x="2247900" y="4813300"/>
          <p14:tracePt t="57956" x="2076450" y="4813300"/>
          <p14:tracePt t="57973" x="1955800" y="4813300"/>
          <p14:tracePt t="57989" x="1911350" y="4813300"/>
          <p14:tracePt t="58006" x="1873250" y="4813300"/>
          <p14:tracePt t="58023" x="1866900" y="4813300"/>
          <p14:tracePt t="58039" x="1847850" y="4813300"/>
          <p14:tracePt t="58056" x="1835150" y="4813300"/>
          <p14:tracePt t="58149" x="1854200" y="4813300"/>
          <p14:tracePt t="58157" x="1949450" y="4787900"/>
          <p14:tracePt t="58173" x="2203450" y="4705350"/>
          <p14:tracePt t="58189" x="2501900" y="4616450"/>
          <p14:tracePt t="58206" x="2825750" y="4546600"/>
          <p14:tracePt t="58223" x="3105150" y="4476750"/>
          <p14:tracePt t="58239" x="3371850" y="4432300"/>
          <p14:tracePt t="58256" x="3581400" y="4406900"/>
          <p14:tracePt t="58273" x="3778250" y="4394200"/>
          <p14:tracePt t="58289" x="3911600" y="4356100"/>
          <p14:tracePt t="58306" x="4000500" y="4343400"/>
          <p14:tracePt t="58323" x="4095750" y="4337050"/>
          <p14:tracePt t="58339" x="4171950" y="4311650"/>
          <p14:tracePt t="58356" x="4216400" y="4311650"/>
          <p14:tracePt t="58373" x="4330700" y="4311650"/>
          <p14:tracePt t="58389" x="4413250" y="4305300"/>
          <p14:tracePt t="58406" x="4533900" y="4292600"/>
          <p14:tracePt t="58423" x="4660900" y="4279900"/>
          <p14:tracePt t="58439" x="4806950" y="4241800"/>
          <p14:tracePt t="58456" x="4984750" y="4216400"/>
          <p14:tracePt t="58473" x="5181600" y="4178300"/>
          <p14:tracePt t="58490" x="5378450" y="4165600"/>
          <p14:tracePt t="58506" x="5556250" y="4121150"/>
          <p14:tracePt t="58523" x="5683250" y="4108450"/>
          <p14:tracePt t="58539" x="5784850" y="4095750"/>
          <p14:tracePt t="58556" x="5829300" y="4089400"/>
          <p14:tracePt t="58557" x="5854700" y="4089400"/>
          <p14:tracePt t="58573" x="5924550" y="4070350"/>
          <p14:tracePt t="58589" x="5994400" y="4057650"/>
          <p14:tracePt t="58606" x="6070600" y="4044950"/>
          <p14:tracePt t="58623" x="6140450" y="4038600"/>
          <p14:tracePt t="58639" x="6216650" y="4006850"/>
          <p14:tracePt t="58656" x="6292850" y="4006850"/>
          <p14:tracePt t="58673" x="6350000" y="3994150"/>
          <p14:tracePt t="58689" x="6419850" y="3987800"/>
          <p14:tracePt t="58706" x="6464300" y="3987800"/>
          <p14:tracePt t="58723" x="6489700" y="3975100"/>
          <p14:tracePt t="58739" x="6502400" y="3968750"/>
          <p14:tracePt t="58756" x="6515100" y="3968750"/>
          <p14:tracePt t="58773" x="6521450" y="3962400"/>
          <p14:tracePt t="59405" x="6534150" y="4025900"/>
          <p14:tracePt t="59413" x="6559550" y="4133850"/>
          <p14:tracePt t="59423" x="6572250" y="4235450"/>
          <p14:tracePt t="59440" x="6604000" y="4514850"/>
          <p14:tracePt t="59456" x="6642100" y="4845050"/>
          <p14:tracePt t="59473" x="6642100" y="5175250"/>
          <p14:tracePt t="59490" x="6642100" y="5518150"/>
          <p14:tracePt t="59506" x="6642100" y="5861050"/>
          <p14:tracePt t="59523" x="6642100" y="6153150"/>
          <p14:tracePt t="59540" x="6623050" y="6400800"/>
          <p14:tracePt t="59556" x="6546850" y="6584950"/>
          <p14:tracePt t="59557" x="6508750" y="6648450"/>
          <p14:tracePt t="59573" x="6432550" y="6769100"/>
          <p14:tracePt t="59590" x="6356350" y="6845300"/>
          <p14:tracePt t="59606" x="6286500" y="6851650"/>
          <p14:tracePt t="59623" x="6184900" y="6851650"/>
          <p14:tracePt t="59640" x="6045200" y="6851650"/>
          <p14:tracePt t="59656" x="5861050" y="6851650"/>
          <p14:tracePt t="59673" x="5645150" y="6851650"/>
          <p14:tracePt t="59690" x="5378450" y="6851650"/>
          <p14:tracePt t="59706" x="5130800" y="6851650"/>
          <p14:tracePt t="59723" x="4883150" y="6851650"/>
          <p14:tracePt t="59740" x="4635500" y="6851650"/>
          <p14:tracePt t="59756" x="4419600" y="6851650"/>
          <p14:tracePt t="59773" x="4222750" y="6851650"/>
          <p14:tracePt t="59790" x="4171950" y="6851650"/>
          <p14:tracePt t="59806" x="4133850" y="6838950"/>
          <p14:tracePt t="59823" x="4127500" y="6826250"/>
          <p14:tracePt t="59840" x="4127500" y="6800850"/>
          <p14:tracePt t="59856" x="4127500" y="6731000"/>
          <p14:tracePt t="59873" x="4127500" y="6680200"/>
          <p14:tracePt t="59890" x="4127500" y="6642100"/>
          <p14:tracePt t="59906" x="4127500" y="6629400"/>
          <p14:tracePt t="59923" x="4140200" y="6604000"/>
          <p14:tracePt t="59940" x="4159250" y="6578600"/>
          <p14:tracePt t="59956" x="4184650" y="6553200"/>
          <p14:tracePt t="59973" x="4216400" y="6546850"/>
          <p14:tracePt t="59990" x="4235450" y="6546850"/>
          <p14:tracePt t="60006" x="4267200" y="6546850"/>
          <p14:tracePt t="60023" x="4311650" y="6559550"/>
          <p14:tracePt t="60040" x="4368800" y="6597650"/>
          <p14:tracePt t="60056" x="4425950" y="6648450"/>
          <p14:tracePt t="60073" x="4483100" y="6699250"/>
          <p14:tracePt t="60090" x="4521200" y="6756400"/>
          <p14:tracePt t="60106" x="4546600" y="6800850"/>
          <p14:tracePt t="60123" x="4565650" y="6832600"/>
          <p14:tracePt t="60140" x="4572000" y="6851650"/>
          <p14:tracePt t="60156" x="4597400" y="6851650"/>
          <p14:tracePt t="60173" x="4616450" y="6851650"/>
          <p14:tracePt t="60190" x="4635500" y="6851650"/>
          <p14:tracePt t="60206" x="4641850" y="6851650"/>
          <p14:tracePt t="60223" x="4654550" y="6851650"/>
          <p14:tracePt t="60398" x="4648200" y="6838950"/>
          <p14:tracePt t="60405" x="4641850" y="6832600"/>
          <p14:tracePt t="60423" x="4635500" y="6819900"/>
          <p14:tracePt t="60440" x="4622800" y="6794500"/>
          <p14:tracePt t="60457" x="4603750" y="6762750"/>
          <p14:tracePt t="60473" x="4597400" y="6731000"/>
          <p14:tracePt t="60490" x="4584700" y="6692900"/>
          <p14:tracePt t="60507" x="4578350" y="6673850"/>
          <p14:tracePt t="60523" x="4572000" y="6629400"/>
          <p14:tracePt t="60540" x="4559300" y="6604000"/>
          <p14:tracePt t="60557" x="4559300" y="6584950"/>
          <p14:tracePt t="60558" x="4559300" y="6572250"/>
          <p14:tracePt t="60582" x="4559300" y="6565900"/>
          <p14:tracePt t="60701" x="4559300" y="6553200"/>
          <p14:tracePt t="60709" x="4572000" y="6559550"/>
          <p14:tracePt t="60723" x="4572000" y="6565900"/>
          <p14:tracePt t="60740" x="4578350" y="6597650"/>
          <p14:tracePt t="60757" x="4584700" y="6629400"/>
          <p14:tracePt t="60773" x="4603750" y="6661150"/>
          <p14:tracePt t="60790" x="4603750" y="6667500"/>
          <p14:tracePt t="60807" x="4610100" y="6692900"/>
          <p14:tracePt t="60823" x="4610100" y="6705600"/>
          <p14:tracePt t="60840" x="4616450" y="6724650"/>
          <p14:tracePt t="60857" x="4616450" y="6743700"/>
          <p14:tracePt t="60873" x="4629150" y="6769100"/>
          <p14:tracePt t="60893" x="4641850" y="6788150"/>
          <p14:tracePt t="60909" x="4641850" y="6794500"/>
          <p14:tracePt t="60925" x="4648200" y="6800850"/>
          <p14:tracePt t="60957" x="4648200" y="6807200"/>
          <p14:tracePt t="60974" x="4648200" y="6826250"/>
          <p14:tracePt t="60982" x="4648200" y="6832600"/>
          <p14:tracePt t="60990" x="4648200" y="6838950"/>
          <p14:tracePt t="61007" x="4648200" y="6851650"/>
          <p14:tracePt t="61023" x="4635500" y="6851650"/>
          <p14:tracePt t="61053" x="4622800" y="6851650"/>
          <p14:tracePt t="61070" x="4616450" y="6851650"/>
          <p14:tracePt t="61085" x="4603750" y="6851650"/>
          <p14:tracePt t="61117" x="4597400" y="6851650"/>
          <p14:tracePt t="61134" x="4591050" y="6851650"/>
          <p14:tracePt t="61222" x="4584700" y="6851650"/>
          <p14:tracePt t="61270" x="4572000" y="6851650"/>
          <p14:tracePt t="61278" x="4565650" y="6845300"/>
          <p14:tracePt t="61294" x="4565650" y="6838950"/>
          <p14:tracePt t="61307" x="4565650" y="6832600"/>
          <p14:tracePt t="61323" x="4565650" y="6826250"/>
          <p14:tracePt t="61340" x="4565650" y="6807200"/>
          <p14:tracePt t="61357" x="4565650" y="6781800"/>
          <p14:tracePt t="61373" x="4565650" y="6750050"/>
          <p14:tracePt t="61390" x="4565650" y="6743700"/>
          <p14:tracePt t="61407" x="4565650" y="6737350"/>
          <p14:tracePt t="61430" x="4565650" y="6731000"/>
          <p14:tracePt t="61558" x="4578350" y="6731000"/>
          <p14:tracePt t="61614" x="4591050" y="6743700"/>
          <p14:tracePt t="61630" x="4591050" y="6750050"/>
          <p14:tracePt t="61638" x="4597400" y="6756400"/>
          <p14:tracePt t="61654" x="4597400" y="6769100"/>
          <p14:tracePt t="61662" x="4597400" y="6788150"/>
          <p14:tracePt t="61674" x="4603750" y="6794500"/>
          <p14:tracePt t="61690" x="4603750" y="6819900"/>
          <p14:tracePt t="61707" x="4622800" y="6851650"/>
          <p14:tracePt t="61724" x="4635500" y="6851650"/>
          <p14:tracePt t="61740" x="4641850" y="6851650"/>
          <p14:tracePt t="61757" x="4654550" y="6851650"/>
          <p14:tracePt t="61774" x="4679950" y="6851650"/>
          <p14:tracePt t="61798" x="4686300" y="6851650"/>
          <p14:tracePt t="61998" x="4679950" y="6851650"/>
          <p14:tracePt t="62030" x="4673600" y="6851650"/>
          <p14:tracePt t="62054" x="4667250" y="6851650"/>
          <p14:tracePt t="62110" x="4648200" y="6851650"/>
          <p14:tracePt t="62150" x="4641850" y="6851650"/>
          <p14:tracePt t="62470" x="4635500" y="6851650"/>
          <p14:tracePt t="62486" x="4635500" y="6845300"/>
          <p14:tracePt t="62494" x="4629150" y="6838950"/>
          <p14:tracePt t="62510" x="4629150" y="6832600"/>
          <p14:tracePt t="62524" x="4616450" y="6813550"/>
          <p14:tracePt t="62540" x="4597400" y="6794500"/>
          <p14:tracePt t="62557" x="4591050" y="6769100"/>
          <p14:tracePt t="62574" x="4584700" y="6750050"/>
          <p14:tracePt t="62590" x="4578350" y="6724650"/>
          <p14:tracePt t="62614" x="4572000" y="6718300"/>
          <p14:tracePt t="62646" x="4559300" y="6718300"/>
          <p14:tracePt t="62726" x="4552950" y="6711950"/>
          <p14:tracePt t="62766" x="4546600" y="6699250"/>
          <p14:tracePt t="62790" x="4546600" y="6692900"/>
          <p14:tracePt t="62822" x="4546600" y="6686550"/>
          <p14:tracePt t="62830" x="4546600" y="6680200"/>
          <p14:tracePt t="62846" x="4546600" y="6673850"/>
          <p14:tracePt t="62857" x="4546600" y="6648450"/>
          <p14:tracePt t="62874" x="4540250" y="6604000"/>
          <p14:tracePt t="62890" x="4508500" y="6546850"/>
          <p14:tracePt t="62907" x="4508500" y="6489700"/>
          <p14:tracePt t="62924" x="4502150" y="6400800"/>
          <p14:tracePt t="62940" x="4502150" y="6324600"/>
          <p14:tracePt t="62957" x="4502150" y="6242050"/>
          <p14:tracePt t="62958" x="4502150" y="6216650"/>
          <p14:tracePt t="62974" x="4502150" y="6146800"/>
          <p14:tracePt t="62990" x="4502150" y="6070600"/>
          <p14:tracePt t="63007" x="4502150" y="6000750"/>
          <p14:tracePt t="63024" x="4502150" y="5937250"/>
          <p14:tracePt t="63040" x="4502150" y="5867400"/>
          <p14:tracePt t="63057" x="4489450" y="5816600"/>
          <p14:tracePt t="63074" x="4470400" y="5746750"/>
          <p14:tracePt t="63090" x="4464050" y="5695950"/>
          <p14:tracePt t="63107" x="4451350" y="5651500"/>
          <p14:tracePt t="63124" x="4445000" y="5626100"/>
          <p14:tracePt t="63140" x="4425950" y="5581650"/>
          <p14:tracePt t="63157" x="4419600" y="5562600"/>
          <p14:tracePt t="63158" x="4419600" y="5556250"/>
          <p14:tracePt t="63174" x="4406900" y="5518150"/>
          <p14:tracePt t="63191" x="4406900" y="5511800"/>
          <p14:tracePt t="63207" x="4400550" y="5492750"/>
          <p14:tracePt t="63224" x="4400550" y="5473700"/>
          <p14:tracePt t="63240" x="4387850" y="5441950"/>
          <p14:tracePt t="63257" x="4375150" y="5435600"/>
          <p14:tracePt t="63274" x="4375150" y="5410200"/>
          <p14:tracePt t="63290" x="4368800" y="5391150"/>
          <p14:tracePt t="63307" x="4368800" y="5372100"/>
          <p14:tracePt t="63324" x="4362450" y="5346700"/>
          <p14:tracePt t="63341" x="4349750" y="5302250"/>
          <p14:tracePt t="63357" x="4337050" y="5289550"/>
          <p14:tracePt t="63374" x="4337050" y="5264150"/>
          <p14:tracePt t="63391" x="4324350" y="5232400"/>
          <p14:tracePt t="63422" x="4318000" y="5213350"/>
          <p14:tracePt t="63438" x="4318000" y="5207000"/>
          <p14:tracePt t="63454" x="4298950" y="5187950"/>
          <p14:tracePt t="63470" x="4292600" y="5181600"/>
          <p14:tracePt t="63494" x="4292600" y="5168900"/>
          <p14:tracePt t="63510" x="4286250" y="5149850"/>
          <p14:tracePt t="63526" x="4286250" y="5143500"/>
          <p14:tracePt t="63542" x="4286250" y="5118100"/>
          <p14:tracePt t="63550" x="4279900" y="5105400"/>
          <p14:tracePt t="63558" x="4279900" y="5099050"/>
          <p14:tracePt t="63574" x="4260850" y="5067300"/>
          <p14:tracePt t="63591" x="4260850" y="5041900"/>
          <p14:tracePt t="63607" x="4254500" y="5022850"/>
          <p14:tracePt t="63624" x="4254500" y="4991100"/>
          <p14:tracePt t="63641" x="4254500" y="4959350"/>
          <p14:tracePt t="63657" x="4241800" y="4946650"/>
          <p14:tracePt t="63674" x="4241800" y="4921250"/>
          <p14:tracePt t="63691" x="4235450" y="4895850"/>
          <p14:tracePt t="63707" x="4235450" y="4864100"/>
          <p14:tracePt t="63724" x="4235450" y="4832350"/>
          <p14:tracePt t="63741" x="4235450" y="4800600"/>
          <p14:tracePt t="63757" x="4222750" y="4775200"/>
          <p14:tracePt t="63758" x="4222750" y="4749800"/>
          <p14:tracePt t="63774" x="4210050" y="4718050"/>
          <p14:tracePt t="63791" x="4210050" y="4692650"/>
          <p14:tracePt t="63807" x="4210050" y="4667250"/>
          <p14:tracePt t="63824" x="4203700" y="4641850"/>
          <p14:tracePt t="63841" x="4203700" y="4622800"/>
          <p14:tracePt t="63857" x="4197350" y="4591050"/>
          <p14:tracePt t="63874" x="4197350" y="4572000"/>
          <p14:tracePt t="63891" x="4197350" y="4552950"/>
          <p14:tracePt t="63907" x="4184650" y="4527550"/>
          <p14:tracePt t="63924" x="4178300" y="4514850"/>
          <p14:tracePt t="63941" x="4178300" y="4495800"/>
          <p14:tracePt t="63957" x="4178300" y="4476750"/>
          <p14:tracePt t="63974" x="4171950" y="4438650"/>
          <p14:tracePt t="63991" x="4171950" y="4425950"/>
          <p14:tracePt t="64007" x="4171950" y="4400550"/>
          <p14:tracePt t="64024" x="4165600" y="4375150"/>
          <p14:tracePt t="64041" x="4165600" y="4343400"/>
          <p14:tracePt t="64057" x="4165600" y="4324350"/>
          <p14:tracePt t="64074" x="4165600" y="4298950"/>
          <p14:tracePt t="64091" x="4152900" y="4267200"/>
          <p14:tracePt t="64107" x="4152900" y="4241800"/>
          <p14:tracePt t="64124" x="4152900" y="4229100"/>
          <p14:tracePt t="64141" x="4152900" y="4197350"/>
          <p14:tracePt t="64157" x="4152900" y="4191000"/>
          <p14:tracePt t="64174" x="4152900" y="4159250"/>
          <p14:tracePt t="64191" x="4152900" y="4127500"/>
          <p14:tracePt t="64207" x="4152900" y="4102100"/>
          <p14:tracePt t="64224" x="4152900" y="4070350"/>
          <p14:tracePt t="64241" x="4152900" y="4038600"/>
          <p14:tracePt t="64258" x="4152900" y="4013200"/>
          <p14:tracePt t="64274" x="4152900" y="4006850"/>
          <p14:tracePt t="64291" x="4171950" y="3987800"/>
          <p14:tracePt t="64307" x="4178300" y="3981450"/>
          <p14:tracePt t="64324" x="4184650" y="3981450"/>
          <p14:tracePt t="64341" x="4210050" y="3981450"/>
          <p14:tracePt t="64357" x="4241800" y="3981450"/>
          <p14:tracePt t="64374" x="4292600" y="3981450"/>
          <p14:tracePt t="64391" x="4349750" y="4006850"/>
          <p14:tracePt t="64408" x="4394200" y="4019550"/>
          <p14:tracePt t="64424" x="4432300" y="4051300"/>
          <p14:tracePt t="64441" x="4470400" y="4070350"/>
          <p14:tracePt t="64457" x="4502150" y="4095750"/>
          <p14:tracePt t="64474" x="4527550" y="4102100"/>
          <p14:tracePt t="64491" x="4552950" y="4127500"/>
          <p14:tracePt t="64507" x="4572000" y="4133850"/>
          <p14:tracePt t="64524" x="4597400" y="4152900"/>
          <p14:tracePt t="64541" x="4622800" y="4171950"/>
          <p14:tracePt t="64558" x="4629150" y="4178300"/>
          <p14:tracePt t="64574" x="4648200" y="4191000"/>
          <p14:tracePt t="64591" x="4667250" y="4216400"/>
          <p14:tracePt t="64607" x="4686300" y="4229100"/>
          <p14:tracePt t="64624" x="4692650" y="4241800"/>
          <p14:tracePt t="64641" x="4699000" y="4248150"/>
          <p14:tracePt t="64657" x="4705350" y="4260850"/>
          <p14:tracePt t="64674" x="4724400" y="4298950"/>
          <p14:tracePt t="64691" x="4730750" y="4305300"/>
          <p14:tracePt t="64707" x="4737100" y="4324350"/>
          <p14:tracePt t="64724" x="4749800" y="4337050"/>
          <p14:tracePt t="64741" x="4762500" y="4362450"/>
          <p14:tracePt t="64758" x="4775200" y="4381500"/>
          <p14:tracePt t="64774" x="4806950" y="4438650"/>
          <p14:tracePt t="64791" x="4813300" y="4451350"/>
          <p14:tracePt t="64808" x="4819650" y="4489450"/>
          <p14:tracePt t="64824" x="4832350" y="4514850"/>
          <p14:tracePt t="64841" x="4857750" y="4546600"/>
          <p14:tracePt t="64858" x="4864100" y="4578350"/>
          <p14:tracePt t="64874" x="4895850" y="4641850"/>
          <p14:tracePt t="64891" x="4902200" y="4673600"/>
          <p14:tracePt t="64908" x="4921250" y="4730750"/>
          <p14:tracePt t="64924" x="4959350" y="4787900"/>
          <p14:tracePt t="64941" x="4984750" y="4838700"/>
          <p14:tracePt t="64958" x="5003800" y="4870450"/>
          <p14:tracePt t="64974" x="5035550" y="4946650"/>
          <p14:tracePt t="64991" x="5048250" y="4991100"/>
          <p14:tracePt t="65008" x="5054600" y="5010150"/>
          <p14:tracePt t="65024" x="5073650" y="5054600"/>
          <p14:tracePt t="65041" x="5086350" y="5086350"/>
          <p14:tracePt t="65058" x="5092700" y="5130800"/>
          <p14:tracePt t="65074" x="5099050" y="5162550"/>
          <p14:tracePt t="65091" x="5099050" y="5194300"/>
          <p14:tracePt t="65108" x="5118100" y="5251450"/>
          <p14:tracePt t="65124" x="5118100" y="5308600"/>
          <p14:tracePt t="65141" x="5118100" y="5353050"/>
          <p14:tracePt t="65157" x="5118100" y="5397500"/>
          <p14:tracePt t="65174" x="5118100" y="5473700"/>
          <p14:tracePt t="65191" x="5118100" y="5518150"/>
          <p14:tracePt t="65208" x="5118100" y="5537200"/>
          <p14:tracePt t="65224" x="5118100" y="5568950"/>
          <p14:tracePt t="65241" x="5118100" y="5607050"/>
          <p14:tracePt t="65258" x="5118100" y="5638800"/>
          <p14:tracePt t="65274" x="5118100" y="5670550"/>
          <p14:tracePt t="65291" x="5118100" y="5708650"/>
          <p14:tracePt t="65308" x="5118100" y="5772150"/>
          <p14:tracePt t="65324" x="5118100" y="5816600"/>
          <p14:tracePt t="65341" x="5118100" y="5861050"/>
          <p14:tracePt t="65358" x="5118100" y="5924550"/>
          <p14:tracePt t="65375" x="5118100" y="6019800"/>
          <p14:tracePt t="65391" x="5118100" y="6102350"/>
          <p14:tracePt t="65408" x="5118100" y="6159500"/>
          <p14:tracePt t="65424" x="5118100" y="6203950"/>
          <p14:tracePt t="65441" x="5118100" y="6248400"/>
          <p14:tracePt t="65458" x="5118100" y="6292850"/>
          <p14:tracePt t="65474" x="5105400" y="6324600"/>
          <p14:tracePt t="65491" x="5105400" y="6369050"/>
          <p14:tracePt t="65508" x="5099050" y="6381750"/>
          <p14:tracePt t="65524" x="5099050" y="6388100"/>
          <p14:tracePt t="65541" x="5099050" y="6426200"/>
          <p14:tracePt t="65558" x="5099050" y="6432550"/>
          <p14:tracePt t="65575" x="5099050" y="6451600"/>
          <p14:tracePt t="65591" x="5099050" y="6464300"/>
          <p14:tracePt t="65608" x="5099050" y="6470650"/>
          <p14:tracePt t="65647" x="5099050" y="6483350"/>
          <p14:tracePt t="65655" x="5099050" y="6489700"/>
          <p14:tracePt t="65671" x="5099050" y="6502400"/>
          <p14:tracePt t="65679" x="5099050" y="6508750"/>
          <p14:tracePt t="65691" x="5099050" y="6521450"/>
          <p14:tracePt t="65708" x="5099050" y="6546850"/>
          <p14:tracePt t="65724" x="5092700" y="6578600"/>
          <p14:tracePt t="65741" x="5086350" y="6610350"/>
          <p14:tracePt t="65758" x="5067300" y="6648450"/>
          <p14:tracePt t="65775" x="5060950" y="6661150"/>
          <p14:tracePt t="65799" x="5054600" y="6661150"/>
          <p14:tracePt t="65815" x="5041900" y="6661150"/>
          <p14:tracePt t="65824" x="5029200" y="6661150"/>
          <p14:tracePt t="65841" x="5010150" y="6661150"/>
          <p14:tracePt t="65859" x="4991100" y="6661150"/>
          <p14:tracePt t="65875" x="4965700" y="6661150"/>
          <p14:tracePt t="65891" x="4940300" y="6654800"/>
          <p14:tracePt t="65908" x="4927600" y="6648450"/>
          <p14:tracePt t="65924" x="4914900" y="6629400"/>
          <p14:tracePt t="65941" x="4902200" y="6616700"/>
          <p14:tracePt t="65959" x="4902200" y="6610350"/>
          <p14:tracePt t="65975" x="4902200" y="6591300"/>
          <p14:tracePt t="66095" x="4902200" y="6584950"/>
          <p14:tracePt t="66111" x="4902200" y="6578600"/>
          <p14:tracePt t="66119" x="4902200" y="6572250"/>
          <p14:tracePt t="66127" x="4902200" y="6553200"/>
          <p14:tracePt t="66143" x="4902200" y="6546850"/>
          <p14:tracePt t="66159" x="4902200" y="6540500"/>
          <p14:tracePt t="66239" x="4902200" y="6534150"/>
          <p14:tracePt t="66255" x="4902200" y="6515100"/>
          <p14:tracePt t="66271" x="4902200" y="6508750"/>
          <p14:tracePt t="66279" x="4902200" y="6502400"/>
          <p14:tracePt t="66291" x="4902200" y="6496050"/>
          <p14:tracePt t="66308" x="4902200" y="6470650"/>
          <p14:tracePt t="66324" x="4902200" y="6464300"/>
          <p14:tracePt t="66367" x="4895850" y="6457950"/>
          <p14:tracePt t="66399" x="4895850" y="6464300"/>
          <p14:tracePt t="66407" x="4902200" y="6483350"/>
          <p14:tracePt t="66415" x="4902200" y="6502400"/>
          <p14:tracePt t="66425" x="4908550" y="6527800"/>
          <p14:tracePt t="66441" x="4908550" y="6559550"/>
          <p14:tracePt t="66458" x="4908550" y="6597650"/>
          <p14:tracePt t="66474" x="4908550" y="6604000"/>
          <p14:tracePt t="66491" x="4908550" y="6616700"/>
          <p14:tracePt t="66508" x="4908550" y="6629400"/>
          <p14:tracePt t="66525" x="4908550" y="6642100"/>
          <p14:tracePt t="66541" x="4908550" y="6661150"/>
          <p14:tracePt t="66558" x="4908550" y="6680200"/>
          <p14:tracePt t="66574" x="4908550" y="6699250"/>
          <p14:tracePt t="66591" x="4908550" y="6705600"/>
          <p14:tracePt t="66679" x="4908550" y="6711950"/>
          <p14:tracePt t="66687" x="4902200" y="6711950"/>
          <p14:tracePt t="66695" x="4883150" y="6731000"/>
          <p14:tracePt t="66708" x="4876800" y="6762750"/>
          <p14:tracePt t="66725" x="4857750" y="6819900"/>
          <p14:tracePt t="66741" x="4832350" y="6851650"/>
          <p14:tracePt t="66758" x="4787900" y="6851650"/>
          <p14:tracePt t="66759" x="4775200" y="6851650"/>
          <p14:tracePt t="66775" x="4724400" y="6851650"/>
          <p14:tracePt t="66791" x="4686300" y="6851650"/>
          <p14:tracePt t="66808" x="4660900" y="6851650"/>
          <p14:tracePt t="66825" x="4648200" y="6851650"/>
          <p14:tracePt t="66841" x="4641850" y="6851650"/>
          <p14:tracePt t="66895" x="4635500" y="6851650"/>
          <p14:tracePt t="66903" x="4622800" y="6851650"/>
          <p14:tracePt t="66911" x="4616450" y="6851650"/>
          <p14:tracePt t="66925" x="4610100" y="6851650"/>
          <p14:tracePt t="66941" x="4603750" y="6832600"/>
          <p14:tracePt t="66958" x="4603750" y="6800850"/>
          <p14:tracePt t="66975" x="4603750" y="6731000"/>
          <p14:tracePt t="66991" x="4610100" y="6673850"/>
          <p14:tracePt t="67008" x="4629150" y="6604000"/>
          <p14:tracePt t="67025" x="4635500" y="6515100"/>
          <p14:tracePt t="67041" x="4648200" y="6457950"/>
          <p14:tracePt t="67058" x="4648200" y="6419850"/>
          <p14:tracePt t="67075" x="4654550" y="6413500"/>
          <p14:tracePt t="67199" x="4660900" y="6413500"/>
          <p14:tracePt t="67207" x="4660900" y="6419850"/>
          <p14:tracePt t="67225" x="4660900" y="6457950"/>
          <p14:tracePt t="67241" x="4660900" y="6502400"/>
          <p14:tracePt t="67258" x="4660900" y="6521450"/>
          <p14:tracePt t="67275" x="4648200" y="6559550"/>
          <p14:tracePt t="67291" x="4641850" y="6584950"/>
          <p14:tracePt t="67327" x="4635500" y="6591300"/>
          <p14:tracePt t="67335" x="4629150" y="6597650"/>
          <p14:tracePt t="67351" x="4629150" y="6604000"/>
          <p14:tracePt t="67471" x="4629150" y="6610350"/>
          <p14:tracePt t="67583" x="4648200" y="6629400"/>
          <p14:tracePt t="67591" x="4648200" y="6635750"/>
          <p14:tracePt t="67608" x="4648200" y="6667500"/>
          <p14:tracePt t="67625" x="4648200" y="6718300"/>
          <p14:tracePt t="67641" x="4648200" y="6750050"/>
          <p14:tracePt t="67658" x="4648200" y="6769100"/>
          <p14:tracePt t="67675" x="4648200" y="6781800"/>
          <p14:tracePt t="67695" x="4648200" y="6788150"/>
          <p14:tracePt t="67711" x="4648200" y="6794500"/>
          <p14:tracePt t="67751" x="4648200" y="6807200"/>
          <p14:tracePt t="67767" x="4641850" y="6813550"/>
          <p14:tracePt t="67879" x="4648200" y="6800850"/>
          <p14:tracePt t="67895" x="4648200" y="6794500"/>
          <p14:tracePt t="67903" x="4648200" y="6788150"/>
          <p14:tracePt t="67911" x="4648200" y="6781800"/>
          <p14:tracePt t="67925" x="4648200" y="6762750"/>
          <p14:tracePt t="67942" x="4654550" y="6750050"/>
          <p14:tracePt t="67958" x="4667250" y="6750050"/>
          <p14:tracePt t="67975" x="4699000" y="6750050"/>
          <p14:tracePt t="67992" x="4737100" y="6737350"/>
          <p14:tracePt t="68008" x="4749800" y="6737350"/>
          <p14:tracePt t="68031" x="4768850" y="6731000"/>
          <p14:tracePt t="68087" x="4768850" y="6724650"/>
          <p14:tracePt t="68095" x="4762500" y="6718300"/>
          <p14:tracePt t="68119" x="4756150" y="6718300"/>
          <p14:tracePt t="68135" x="4743450" y="6711950"/>
          <p14:tracePt t="68151" x="4730750" y="6711950"/>
          <p14:tracePt t="68159" x="4718050" y="6711950"/>
          <p14:tracePt t="68207" x="4711700" y="6711950"/>
          <p14:tracePt t="68231" x="4705350" y="6711950"/>
          <p14:tracePt t="68255" x="4699000" y="6711950"/>
          <p14:tracePt t="68263" x="4686300" y="6699250"/>
          <p14:tracePt t="68275" x="4679950" y="6699250"/>
          <p14:tracePt t="68292" x="4673600" y="6699250"/>
          <p14:tracePt t="68308" x="4660900" y="6699250"/>
          <p14:tracePt t="68325" x="4635500" y="6692900"/>
          <p14:tracePt t="68342" x="4616450" y="6680200"/>
          <p14:tracePt t="68358" x="4591050" y="6667500"/>
          <p14:tracePt t="68375" x="4578350" y="6667500"/>
          <p14:tracePt t="68392" x="4552950" y="6667500"/>
          <p14:tracePt t="68408" x="4533900" y="6667500"/>
          <p14:tracePt t="68425" x="4514850" y="6692900"/>
          <p14:tracePt t="68442" x="4495800" y="6750050"/>
          <p14:tracePt t="68458" x="4464050" y="6819900"/>
          <p14:tracePt t="68475" x="4445000" y="6851650"/>
          <p14:tracePt t="68495" x="4438650" y="6851650"/>
          <p14:tracePt t="68551" x="4432300" y="6851650"/>
          <p14:tracePt t="68703" x="4419600" y="6851650"/>
          <p14:tracePt t="68711" x="4419600" y="6845300"/>
          <p14:tracePt t="68725" x="4419600" y="6826250"/>
          <p14:tracePt t="68742" x="4425950" y="6794500"/>
          <p14:tracePt t="68758" x="4432300" y="6750050"/>
          <p14:tracePt t="68775" x="4432300" y="6673850"/>
          <p14:tracePt t="68792" x="4438650" y="6654800"/>
          <p14:tracePt t="68808" x="4438650" y="6616700"/>
          <p14:tracePt t="68825" x="4457700" y="6591300"/>
          <p14:tracePt t="68842" x="4457700" y="6584950"/>
          <p14:tracePt t="68859" x="4457700" y="6578600"/>
          <p14:tracePt t="68975" x="4470400" y="6572250"/>
          <p14:tracePt t="69055" x="4476750" y="6572250"/>
          <p14:tracePt t="69063" x="4483100" y="6572250"/>
          <p14:tracePt t="69087" x="4483100" y="6578600"/>
          <p14:tracePt t="69120" x="4489450" y="6584950"/>
          <p14:tracePt t="69199" x="4495800" y="6578600"/>
          <p14:tracePt t="69207" x="4495800" y="6540500"/>
          <p14:tracePt t="69225" x="4527550" y="6470650"/>
          <p14:tracePt t="69242" x="4584700" y="6356350"/>
          <p14:tracePt t="69259" x="4622800" y="6286500"/>
          <p14:tracePt t="69275" x="4660900" y="6248400"/>
          <p14:tracePt t="69292" x="4660900" y="6242050"/>
          <p14:tracePt t="69309" x="4667250" y="6235700"/>
          <p14:tracePt t="69376" x="4686300" y="6235700"/>
          <p14:tracePt t="69384" x="4692650" y="6235700"/>
          <p14:tracePt t="69400" x="4699000" y="6242050"/>
          <p14:tracePt t="69424" x="4705350" y="6254750"/>
          <p14:tracePt t="69432" x="4705350" y="6267450"/>
          <p14:tracePt t="69442" x="4718050" y="6280150"/>
          <p14:tracePt t="69459" x="4718050" y="6299200"/>
          <p14:tracePt t="69475" x="4737100" y="6324600"/>
          <p14:tracePt t="69492" x="4743450" y="6350000"/>
          <p14:tracePt t="69509" x="4743450" y="6369050"/>
          <p14:tracePt t="69525" x="4749800" y="6381750"/>
          <p14:tracePt t="69544" x="4762500" y="6400800"/>
          <p14:tracePt t="69567" x="4768850" y="6407150"/>
          <p14:tracePt t="69583" x="4775200" y="6413500"/>
          <p14:tracePt t="69607" x="4794250" y="6426200"/>
          <p14:tracePt t="69616" x="4800600" y="6432550"/>
          <p14:tracePt t="69631" x="4813300" y="6451600"/>
          <p14:tracePt t="69647" x="4819650" y="6457950"/>
          <p14:tracePt t="69659" x="4832350" y="6457950"/>
          <p14:tracePt t="69675" x="4845050" y="6470650"/>
          <p14:tracePt t="69692" x="4851400" y="6470650"/>
          <p14:tracePt t="69736" x="4857750" y="6470650"/>
          <p14:tracePt t="69752" x="4864100" y="6470650"/>
          <p14:tracePt t="69768" x="4883150" y="6470650"/>
          <p14:tracePt t="69792" x="4889500" y="6470650"/>
          <p14:tracePt t="69968" x="4895850" y="6470650"/>
          <p14:tracePt t="70000" x="4902200" y="6470650"/>
          <p14:tracePt t="70008" x="4927600" y="6470650"/>
          <p14:tracePt t="70032" x="4940300" y="6470650"/>
          <p14:tracePt t="70040" x="4946650" y="6470650"/>
          <p14:tracePt t="70048" x="4953000" y="6470650"/>
          <p14:tracePt t="70059" x="4959350" y="6470650"/>
          <p14:tracePt t="70075" x="4984750" y="6470650"/>
          <p14:tracePt t="70092" x="5016500" y="6464300"/>
          <p14:tracePt t="70109" x="5060950" y="6432550"/>
          <p14:tracePt t="70125" x="5073650" y="6419850"/>
          <p14:tracePt t="70142" x="5099050" y="6407150"/>
          <p14:tracePt t="70159" x="5105400" y="6394450"/>
          <p14:tracePt t="70376" x="5105400" y="6388100"/>
          <p14:tracePt t="70432" x="5099050" y="6388100"/>
          <p14:tracePt t="70456" x="5092700" y="6388100"/>
          <p14:tracePt t="70472" x="5067300" y="6388100"/>
          <p14:tracePt t="70480" x="5054600" y="6388100"/>
          <p14:tracePt t="70488" x="5048250" y="6388100"/>
          <p14:tracePt t="70496" x="5041900" y="6388100"/>
          <p14:tracePt t="70509" x="5016500" y="6388100"/>
          <p14:tracePt t="70525" x="4984750" y="6388100"/>
          <p14:tracePt t="70542" x="4972050" y="6388100"/>
          <p14:tracePt t="70559" x="4940300" y="6388100"/>
          <p14:tracePt t="70576" x="4921250" y="6388100"/>
          <p14:tracePt t="70592" x="4895850" y="6381750"/>
          <p14:tracePt t="70609" x="4889500" y="6375400"/>
          <p14:tracePt t="70626" x="4870450" y="6356350"/>
          <p14:tracePt t="70642" x="4864100" y="6350000"/>
          <p14:tracePt t="70659" x="4857750" y="6350000"/>
          <p14:tracePt t="70675" x="4851400" y="6343650"/>
          <p14:tracePt t="70752" x="4845050" y="6343650"/>
          <p14:tracePt t="70768" x="4826000" y="6343650"/>
          <p14:tracePt t="70784" x="4819650" y="6343650"/>
          <p14:tracePt t="70792" x="4813300" y="6343650"/>
          <p14:tracePt t="70809" x="4781550" y="6343650"/>
          <p14:tracePt t="70826" x="4775200" y="6350000"/>
          <p14:tracePt t="70842" x="4730750" y="6369050"/>
          <p14:tracePt t="70859" x="4692650" y="6381750"/>
          <p14:tracePt t="70876" x="4622800" y="6400800"/>
          <p14:tracePt t="70892" x="4546600" y="6400800"/>
          <p14:tracePt t="70909" x="4445000" y="6432550"/>
          <p14:tracePt t="70926" x="4286250" y="6457950"/>
          <p14:tracePt t="70942" x="4127500" y="6470650"/>
          <p14:tracePt t="70959" x="4013200" y="6483350"/>
          <p14:tracePt t="70976" x="3917950" y="6489700"/>
          <p14:tracePt t="70992" x="3911600" y="6489700"/>
          <p14:tracePt t="71009" x="3905250" y="6489700"/>
          <p14:tracePt t="71160" x="3911600" y="6489700"/>
          <p14:tracePt t="71168" x="3917950" y="6489700"/>
          <p14:tracePt t="71176" x="3924300" y="6489700"/>
          <p14:tracePt t="71192" x="3968750" y="6489700"/>
          <p14:tracePt t="71209" x="4038600" y="6489700"/>
          <p14:tracePt t="71226" x="4114800" y="6489700"/>
          <p14:tracePt t="71242" x="4203700" y="6489700"/>
          <p14:tracePt t="71259" x="4311650" y="6489700"/>
          <p14:tracePt t="71276" x="4368800" y="6489700"/>
          <p14:tracePt t="71292" x="4413250" y="6489700"/>
          <p14:tracePt t="71309" x="4438650" y="6489700"/>
          <p14:tracePt t="71326" x="4445000" y="6489700"/>
          <p14:tracePt t="71352" x="4451350" y="6489700"/>
          <p14:tracePt t="71384" x="4470400" y="6489700"/>
          <p14:tracePt t="71400" x="4476750" y="6489700"/>
          <p14:tracePt t="71408" x="4483100" y="6489700"/>
          <p14:tracePt t="71416" x="4508500" y="6489700"/>
          <p14:tracePt t="71426" x="4514850" y="6489700"/>
          <p14:tracePt t="71442" x="4565650" y="6489700"/>
          <p14:tracePt t="71459" x="4641850" y="6489700"/>
          <p14:tracePt t="71476" x="4711700" y="6489700"/>
          <p14:tracePt t="71492" x="4794250" y="6515100"/>
          <p14:tracePt t="71509" x="4838700" y="6521450"/>
          <p14:tracePt t="71526" x="4864100" y="6521450"/>
          <p14:tracePt t="71542" x="4883150" y="6534150"/>
          <p14:tracePt t="71592" x="4889500" y="6534150"/>
          <p14:tracePt t="71624" x="4895850" y="6534150"/>
          <p14:tracePt t="71640" x="4914900" y="6521450"/>
          <p14:tracePt t="71664" x="4921250" y="6521450"/>
          <p14:tracePt t="71672" x="4927600" y="6515100"/>
          <p14:tracePt t="71704" x="4933950" y="6508750"/>
          <p14:tracePt t="71728" x="4946650" y="6508750"/>
          <p14:tracePt t="71736" x="4959350" y="6508750"/>
          <p14:tracePt t="71960" x="4959350" y="6496050"/>
          <p14:tracePt t="71968" x="4940300" y="6496050"/>
          <p14:tracePt t="71976" x="4927600" y="6496050"/>
          <p14:tracePt t="71993" x="4889500" y="6483350"/>
          <p14:tracePt t="72009" x="4851400" y="6451600"/>
          <p14:tracePt t="72026" x="4838700" y="6432550"/>
          <p14:tracePt t="72048" x="4819650" y="6426200"/>
          <p14:tracePt t="72064" x="4813300" y="6426200"/>
          <p14:tracePt t="72080" x="4806950" y="6426200"/>
          <p14:tracePt t="72096" x="4794250" y="6426200"/>
          <p14:tracePt t="72112" x="4787900" y="6426200"/>
          <p14:tracePt t="72184" x="4775200" y="6426200"/>
          <p14:tracePt t="72632" x="4781550" y="6426200"/>
          <p14:tracePt t="72640" x="4787900" y="6426200"/>
          <p14:tracePt t="72672" x="4794250" y="6426200"/>
          <p14:tracePt t="72688" x="4806950" y="6426200"/>
          <p14:tracePt t="72697" x="4813300" y="6426200"/>
          <p14:tracePt t="72704" x="4826000" y="6426200"/>
          <p14:tracePt t="72712" x="4832350" y="6419850"/>
          <p14:tracePt t="72726" x="4845050" y="6419850"/>
          <p14:tracePt t="72743" x="4876800" y="6407150"/>
          <p14:tracePt t="72759" x="4933950" y="6381750"/>
          <p14:tracePt t="72760" x="4959350" y="6369050"/>
          <p14:tracePt t="72776" x="5041900" y="6343650"/>
          <p14:tracePt t="72793" x="5092700" y="6330950"/>
          <p14:tracePt t="72809" x="5111750" y="6330950"/>
          <p14:tracePt t="72826" x="5124450" y="6330950"/>
          <p14:tracePt t="72843" x="5130800" y="6330950"/>
          <p14:tracePt t="72888" x="5143500" y="6330950"/>
          <p14:tracePt t="73240" x="5149850" y="6330950"/>
          <p14:tracePt t="73248" x="5149850" y="6337300"/>
          <p14:tracePt t="73264" x="5149850" y="6362700"/>
          <p14:tracePt t="73276" x="5149850" y="6381750"/>
          <p14:tracePt t="73293" x="5149850" y="6426200"/>
          <p14:tracePt t="73310" x="5143500" y="6470650"/>
          <p14:tracePt t="73326" x="5130800" y="6553200"/>
          <p14:tracePt t="73343" x="5111750" y="6623050"/>
          <p14:tracePt t="73359" x="5092700" y="6680200"/>
          <p14:tracePt t="73376" x="5010150" y="6769100"/>
          <p14:tracePt t="73393" x="4984750" y="6794500"/>
          <p14:tracePt t="73409" x="4959350" y="6819900"/>
          <p14:tracePt t="73426" x="4933950" y="6826250"/>
          <p14:tracePt t="73443" x="4921250" y="6826250"/>
          <p14:tracePt t="73460" x="4908550" y="6845300"/>
          <p14:tracePt t="73476" x="4883150" y="6851650"/>
          <p14:tracePt t="73493" x="4857750" y="6851650"/>
          <p14:tracePt t="73510" x="4813300" y="6851650"/>
          <p14:tracePt t="73526" x="4775200" y="6851650"/>
          <p14:tracePt t="73543" x="4724400" y="6851650"/>
          <p14:tracePt t="73560" x="4673600" y="6851650"/>
          <p14:tracePt t="73560" x="4648200" y="6851650"/>
          <p14:tracePt t="73576" x="4597400" y="6851650"/>
          <p14:tracePt t="73593" x="4546600" y="6851650"/>
          <p14:tracePt t="73610" x="4508500" y="6851650"/>
          <p14:tracePt t="73626" x="4483100" y="6851650"/>
          <p14:tracePt t="73643" x="4476750" y="6851650"/>
          <p14:tracePt t="73660" x="4470400" y="6851650"/>
          <p14:tracePt t="73676" x="4464050" y="6851650"/>
          <p14:tracePt t="73729" x="4457700" y="6851650"/>
          <p14:tracePt t="73753" x="4451350" y="6851650"/>
          <p14:tracePt t="73760" x="4432300" y="6832600"/>
          <p14:tracePt t="73777" x="4432300" y="6826250"/>
          <p14:tracePt t="73793" x="4432300" y="6794500"/>
          <p14:tracePt t="73810" x="4432300" y="6762750"/>
          <p14:tracePt t="73826" x="4432300" y="6743700"/>
          <p14:tracePt t="73843" x="4432300" y="6718300"/>
          <p14:tracePt t="73860" x="4432300" y="6705600"/>
          <p14:tracePt t="73880" x="4432300" y="6686550"/>
          <p14:tracePt t="73904" x="4432300" y="6680200"/>
          <p14:tracePt t="73928" x="4438650" y="6673850"/>
          <p14:tracePt t="73968" x="4457700" y="6673850"/>
          <p14:tracePt t="73985" x="4476750" y="6680200"/>
          <p14:tracePt t="74000" x="4483100" y="6686550"/>
          <p14:tracePt t="74010" x="4489450" y="6692900"/>
          <p14:tracePt t="74026" x="4508500" y="6705600"/>
          <p14:tracePt t="74043" x="4514850" y="6731000"/>
          <p14:tracePt t="74060" x="4521200" y="6769100"/>
          <p14:tracePt t="74076" x="4533900" y="6794500"/>
          <p14:tracePt t="74093" x="4546600" y="6826250"/>
          <p14:tracePt t="74110" x="4559300" y="6851650"/>
          <p14:tracePt t="74128" x="4565650" y="6851650"/>
          <p14:tracePt t="74152" x="4572000" y="6851650"/>
          <p14:tracePt t="74177" x="4591050" y="6851650"/>
          <p14:tracePt t="76369" x="4591050" y="6845300"/>
          <p14:tracePt t="76385" x="4591050" y="6838950"/>
          <p14:tracePt t="76401" x="4578350" y="6819900"/>
          <p14:tracePt t="76417" x="4578350" y="6813550"/>
          <p14:tracePt t="76427" x="4572000" y="6807200"/>
          <p14:tracePt t="76449" x="4572000" y="6800850"/>
          <p14:tracePt t="76460" x="4559300" y="6781800"/>
          <p14:tracePt t="76477" x="4559300" y="6775450"/>
          <p14:tracePt t="76494" x="4552950" y="6756400"/>
          <p14:tracePt t="76510" x="4540250" y="6724650"/>
          <p14:tracePt t="76527" x="4533900" y="6680200"/>
          <p14:tracePt t="76544" x="4514850" y="6635750"/>
          <p14:tracePt t="76561" x="4508500" y="6604000"/>
          <p14:tracePt t="76561" x="4495800" y="6584950"/>
          <p14:tracePt t="76577" x="4489450" y="6540500"/>
          <p14:tracePt t="76594" x="4470400" y="6496050"/>
          <p14:tracePt t="76610" x="4457700" y="6457950"/>
          <p14:tracePt t="76627" x="4451350" y="6426200"/>
          <p14:tracePt t="76644" x="4445000" y="6394450"/>
          <p14:tracePt t="76660" x="4425950" y="6362700"/>
          <p14:tracePt t="76677" x="4425950" y="6343650"/>
          <p14:tracePt t="76694" x="4419600" y="6311900"/>
          <p14:tracePt t="76710" x="4419600" y="6299200"/>
          <p14:tracePt t="76727" x="4400550" y="6248400"/>
          <p14:tracePt t="76744" x="4400550" y="6210300"/>
          <p14:tracePt t="76760" x="4400550" y="6165850"/>
          <p14:tracePt t="76777" x="4368800" y="6083300"/>
          <p14:tracePt t="76794" x="4368800" y="6038850"/>
          <p14:tracePt t="76810" x="4362450" y="5994400"/>
          <p14:tracePt t="76827" x="4362450" y="5937250"/>
          <p14:tracePt t="76844" x="4349750" y="5892800"/>
          <p14:tracePt t="76860" x="4349750" y="5835650"/>
          <p14:tracePt t="76877" x="4324350" y="5765800"/>
          <p14:tracePt t="76894" x="4324350" y="5721350"/>
          <p14:tracePt t="76910" x="4311650" y="5664200"/>
          <p14:tracePt t="76927" x="4311650" y="5613400"/>
          <p14:tracePt t="76944" x="4305300" y="5562600"/>
          <p14:tracePt t="76960" x="4279900" y="5492750"/>
          <p14:tracePt t="76977" x="4273550" y="5416550"/>
          <p14:tracePt t="76994" x="4260850" y="5378450"/>
          <p14:tracePt t="77010" x="4254500" y="5334000"/>
          <p14:tracePt t="77027" x="4254500" y="5302250"/>
          <p14:tracePt t="77044" x="4235450" y="5257800"/>
          <p14:tracePt t="77060" x="4229100" y="5207000"/>
          <p14:tracePt t="77077" x="4229100" y="5156200"/>
          <p14:tracePt t="77094" x="4229100" y="5111750"/>
          <p14:tracePt t="77110" x="4216400" y="5067300"/>
          <p14:tracePt t="77127" x="4216400" y="5022850"/>
          <p14:tracePt t="77144" x="4216400" y="4965700"/>
          <p14:tracePt t="77160" x="4216400" y="4895850"/>
          <p14:tracePt t="77177" x="4216400" y="4838700"/>
          <p14:tracePt t="77194" x="4216400" y="4794250"/>
          <p14:tracePt t="77210" x="4216400" y="4762500"/>
          <p14:tracePt t="77227" x="4216400" y="4724400"/>
          <p14:tracePt t="77244" x="4216400" y="4679950"/>
          <p14:tracePt t="77261" x="4216400" y="4660900"/>
          <p14:tracePt t="77277" x="4216400" y="4622800"/>
          <p14:tracePt t="77294" x="4216400" y="4584700"/>
          <p14:tracePt t="77310" x="4216400" y="4559300"/>
          <p14:tracePt t="77327" x="4216400" y="4514850"/>
          <p14:tracePt t="77344" x="4216400" y="4495800"/>
          <p14:tracePt t="77360" x="4216400" y="4470400"/>
          <p14:tracePt t="77362" x="4216400" y="4464050"/>
          <p14:tracePt t="77378" x="4216400" y="4438650"/>
          <p14:tracePt t="77394" x="4216400" y="4425950"/>
          <p14:tracePt t="77411" x="4216400" y="4419600"/>
          <p14:tracePt t="77427" x="4216400" y="4381500"/>
          <p14:tracePt t="77444" x="4216400" y="4375150"/>
          <p14:tracePt t="77460" x="4216400" y="4356100"/>
          <p14:tracePt t="77477" x="4216400" y="4311650"/>
          <p14:tracePt t="77494" x="4216400" y="4279900"/>
          <p14:tracePt t="77510" x="4216400" y="4254500"/>
          <p14:tracePt t="77527" x="4216400" y="4210050"/>
          <p14:tracePt t="77544" x="4216400" y="4178300"/>
          <p14:tracePt t="77560" x="4216400" y="4146550"/>
          <p14:tracePt t="77577" x="4216400" y="4127500"/>
          <p14:tracePt t="77722" x="4216400" y="4114800"/>
          <p14:tracePt t="77745" x="4216400" y="4108450"/>
          <p14:tracePt t="77882" x="4222750" y="4108450"/>
          <p14:tracePt t="77906" x="4235450" y="4108450"/>
          <p14:tracePt t="77913" x="4241800" y="4095750"/>
          <p14:tracePt t="77954" x="4254500" y="4095750"/>
          <p14:tracePt t="77994" x="4260850" y="4089400"/>
          <p14:tracePt t="78009" x="4267200" y="4089400"/>
          <p14:tracePt t="78017" x="4279900" y="4089400"/>
          <p14:tracePt t="78033" x="4292600" y="4089400"/>
          <p14:tracePt t="78050" x="4298950" y="4089400"/>
          <p14:tracePt t="78061" x="4305300" y="4089400"/>
          <p14:tracePt t="78077" x="4318000" y="4089400"/>
          <p14:tracePt t="78094" x="4349750" y="4089400"/>
          <p14:tracePt t="78111" x="4368800" y="4089400"/>
          <p14:tracePt t="78127" x="4394200" y="4102100"/>
          <p14:tracePt t="78144" x="4413250" y="4108450"/>
          <p14:tracePt t="78161" x="4419600" y="4114800"/>
          <p14:tracePt t="78162" x="4445000" y="4146550"/>
          <p14:tracePt t="78177" x="4451350" y="4152900"/>
          <p14:tracePt t="78194" x="4470400" y="4165600"/>
          <p14:tracePt t="78211" x="4483100" y="4171950"/>
          <p14:tracePt t="78227" x="4489450" y="4184650"/>
          <p14:tracePt t="78249" x="4502150" y="4184650"/>
          <p14:tracePt t="78265" x="4508500" y="4184650"/>
          <p14:tracePt t="78277" x="4514850" y="4191000"/>
          <p14:tracePt t="78306" x="4533900" y="4197350"/>
          <p14:tracePt t="78330" x="4546600" y="4203700"/>
          <p14:tracePt t="78354" x="4546600" y="4216400"/>
          <p14:tracePt t="78362" x="4552950" y="4222750"/>
          <p14:tracePt t="78426" x="4565650" y="4229100"/>
          <p14:tracePt t="78458" x="4565650" y="4235450"/>
          <p14:tracePt t="78466" x="4565650" y="4248150"/>
          <p14:tracePt t="78474" x="4584700" y="4267200"/>
          <p14:tracePt t="78498" x="4584700" y="4279900"/>
          <p14:tracePt t="78506" x="4591050" y="4305300"/>
          <p14:tracePt t="78522" x="4591050" y="4311650"/>
          <p14:tracePt t="78530" x="4591050" y="4318000"/>
          <p14:tracePt t="78544" x="4597400" y="4330700"/>
          <p14:tracePt t="78561" x="4597400" y="4349750"/>
          <p14:tracePt t="78562" x="4597400" y="4356100"/>
          <p14:tracePt t="78577" x="4610100" y="4387850"/>
          <p14:tracePt t="78594" x="4622800" y="4419600"/>
          <p14:tracePt t="78611" x="4629150" y="4445000"/>
          <p14:tracePt t="78627" x="4641850" y="4483100"/>
          <p14:tracePt t="78644" x="4641850" y="4502150"/>
          <p14:tracePt t="78661" x="4648200" y="4546600"/>
          <p14:tracePt t="78677" x="4667250" y="4565650"/>
          <p14:tracePt t="78694" x="4679950" y="4603750"/>
          <p14:tracePt t="78711" x="4686300" y="4635500"/>
          <p14:tracePt t="78727" x="4686300" y="4648200"/>
          <p14:tracePt t="78744" x="4692650" y="4692650"/>
          <p14:tracePt t="78761" x="4711700" y="4718050"/>
          <p14:tracePt t="78778" x="4730750" y="4768850"/>
          <p14:tracePt t="78794" x="4737100" y="4813300"/>
          <p14:tracePt t="78811" x="4737100" y="4819650"/>
          <p14:tracePt t="78827" x="4756150" y="4845050"/>
          <p14:tracePt t="78844" x="4762500" y="4857750"/>
          <p14:tracePt t="78861" x="4762500" y="4883150"/>
          <p14:tracePt t="78877" x="4768850" y="4902200"/>
          <p14:tracePt t="78894" x="4768850" y="4914900"/>
          <p14:tracePt t="78911" x="4768850" y="4927600"/>
          <p14:tracePt t="78927" x="4775200" y="4953000"/>
          <p14:tracePt t="78944" x="4794250" y="4978400"/>
          <p14:tracePt t="78961" x="4794250" y="4991100"/>
          <p14:tracePt t="78978" x="4800600" y="5035550"/>
          <p14:tracePt t="78994" x="4813300" y="5060950"/>
          <p14:tracePt t="79011" x="4819650" y="5092700"/>
          <p14:tracePt t="79027" x="4838700" y="5130800"/>
          <p14:tracePt t="79044" x="4851400" y="5168900"/>
          <p14:tracePt t="79061" x="4857750" y="5194300"/>
          <p14:tracePt t="79078" x="4864100" y="5226050"/>
          <p14:tracePt t="79094" x="4883150" y="5270500"/>
          <p14:tracePt t="79111" x="4889500" y="5314950"/>
          <p14:tracePt t="79128" x="4902200" y="5353050"/>
          <p14:tracePt t="79144" x="4908550" y="5397500"/>
          <p14:tracePt t="79161" x="4927600" y="5441950"/>
          <p14:tracePt t="79178" x="4933950" y="5492750"/>
          <p14:tracePt t="79194" x="4940300" y="5518150"/>
          <p14:tracePt t="79211" x="4940300" y="5537200"/>
          <p14:tracePt t="79227" x="4953000" y="5575300"/>
          <p14:tracePt t="79244" x="4953000" y="5581650"/>
          <p14:tracePt t="79261" x="4953000" y="5607050"/>
          <p14:tracePt t="79278" x="4953000" y="5619750"/>
          <p14:tracePt t="79294" x="4959350" y="5645150"/>
          <p14:tracePt t="79311" x="4965700" y="5651500"/>
          <p14:tracePt t="79434" x="4965700" y="5657850"/>
          <p14:tracePt t="79450" x="4965700" y="5670550"/>
          <p14:tracePt t="79458" x="4965700" y="5689600"/>
          <p14:tracePt t="79474" x="4965700" y="5695950"/>
          <p14:tracePt t="79482" x="4965700" y="5715000"/>
          <p14:tracePt t="79498" x="4978400" y="5727700"/>
          <p14:tracePt t="79530" x="4978400" y="5740400"/>
          <p14:tracePt t="79538" x="4978400" y="5753100"/>
          <p14:tracePt t="79546" x="4978400" y="5759450"/>
          <p14:tracePt t="79561" x="4984750" y="5778500"/>
          <p14:tracePt t="79578" x="4984750" y="5810250"/>
          <p14:tracePt t="79594" x="4984750" y="5854700"/>
          <p14:tracePt t="79611" x="4991100" y="5899150"/>
          <p14:tracePt t="79628" x="5016500" y="5949950"/>
          <p14:tracePt t="79644" x="5022850" y="5988050"/>
          <p14:tracePt t="79661" x="5041900" y="6045200"/>
          <p14:tracePt t="79678" x="5041900" y="6070600"/>
          <p14:tracePt t="79694" x="5060950" y="6108700"/>
          <p14:tracePt t="79711" x="5067300" y="6134100"/>
          <p14:tracePt t="79728" x="5073650" y="6165850"/>
          <p14:tracePt t="79744" x="5086350" y="6191250"/>
          <p14:tracePt t="79762" x="5086350" y="6197600"/>
          <p14:tracePt t="79778" x="5099050" y="6229350"/>
          <p14:tracePt t="79794" x="5099050" y="6242050"/>
          <p14:tracePt t="79811" x="5099050" y="6273800"/>
          <p14:tracePt t="79828" x="5111750" y="6299200"/>
          <p14:tracePt t="79844" x="5111750" y="6324600"/>
          <p14:tracePt t="79861" x="5111750" y="6356350"/>
          <p14:tracePt t="79878" x="5118100" y="6381750"/>
          <p14:tracePt t="79894" x="5118100" y="6413500"/>
          <p14:tracePt t="79911" x="5118100" y="6445250"/>
          <p14:tracePt t="79928" x="5124450" y="6470650"/>
          <p14:tracePt t="79944" x="5124450" y="6477000"/>
          <p14:tracePt t="79961" x="5124450" y="6489700"/>
          <p14:tracePt t="79978" x="5124450" y="6508750"/>
          <p14:tracePt t="79994" x="5124450" y="6515100"/>
          <p14:tracePt t="80011" x="5124450" y="6521450"/>
          <p14:tracePt t="80050" x="5124450" y="6527800"/>
          <p14:tracePt t="80082" x="5124450" y="6534150"/>
          <p14:tracePt t="80098" x="5118100" y="6534150"/>
          <p14:tracePt t="80106" x="5111750" y="6534150"/>
          <p14:tracePt t="80122" x="5099050" y="6534150"/>
          <p14:tracePt t="80130" x="5092700" y="6534150"/>
          <p14:tracePt t="80144" x="5086350" y="6527800"/>
          <p14:tracePt t="80161" x="5060950" y="6502400"/>
          <p14:tracePt t="80178" x="5054600" y="6489700"/>
          <p14:tracePt t="80194" x="5041900" y="6470650"/>
          <p14:tracePt t="80211" x="5035550" y="6464300"/>
          <p14:tracePt t="80250" x="5035550" y="6457950"/>
          <p14:tracePt t="80258" x="5035550" y="6451600"/>
          <p14:tracePt t="80306" x="5022850" y="6457950"/>
          <p14:tracePt t="80314" x="5022850" y="6477000"/>
          <p14:tracePt t="80328" x="5022850" y="6496050"/>
          <p14:tracePt t="80344" x="5022850" y="6527800"/>
          <p14:tracePt t="80361" x="5022850" y="6584950"/>
          <p14:tracePt t="80362" x="5016500" y="6610350"/>
          <p14:tracePt t="80378" x="4997450" y="6680200"/>
          <p14:tracePt t="80394" x="4965700" y="6724650"/>
          <p14:tracePt t="80411" x="4933950" y="6794500"/>
          <p14:tracePt t="80428" x="4908550" y="6845300"/>
          <p14:tracePt t="80444" x="4870450" y="6851650"/>
          <p14:tracePt t="80461" x="4845050" y="6851650"/>
          <p14:tracePt t="80478" x="4826000" y="6851650"/>
          <p14:tracePt t="80494" x="4787900" y="6851650"/>
          <p14:tracePt t="80511" x="4768850" y="6851650"/>
          <p14:tracePt t="80528" x="4737100" y="6851650"/>
          <p14:tracePt t="80545" x="4705350" y="6851650"/>
          <p14:tracePt t="80561" x="4667250" y="6851650"/>
          <p14:tracePt t="80562" x="4660900" y="6851650"/>
          <p14:tracePt t="80578" x="4641850" y="6851650"/>
          <p14:tracePt t="80594" x="4616450" y="6851650"/>
          <p14:tracePt t="80611" x="4584700" y="6851650"/>
          <p14:tracePt t="80628" x="4527550" y="6832600"/>
          <p14:tracePt t="80644" x="4502150" y="6800850"/>
          <p14:tracePt t="80661" x="4457700" y="6743700"/>
          <p14:tracePt t="80678" x="4438650" y="6692900"/>
          <p14:tracePt t="80694" x="4425950" y="6648450"/>
          <p14:tracePt t="80711" x="4425950" y="6604000"/>
          <p14:tracePt t="80728" x="4425950" y="6559550"/>
          <p14:tracePt t="80744" x="4425950" y="6534150"/>
          <p14:tracePt t="80761" x="4432300" y="6515100"/>
          <p14:tracePt t="80778" x="4483100" y="6515100"/>
          <p14:tracePt t="80795" x="4533900" y="6515100"/>
          <p14:tracePt t="80811" x="4572000" y="6515100"/>
          <p14:tracePt t="80828" x="4616450" y="6515100"/>
          <p14:tracePt t="80845" x="4641850" y="6534150"/>
          <p14:tracePt t="80861" x="4673600" y="6546850"/>
          <p14:tracePt t="80878" x="4686300" y="6553200"/>
          <p14:tracePt t="80895" x="4705350" y="6565900"/>
          <p14:tracePt t="80914" x="4711700" y="6572250"/>
          <p14:tracePt t="80928" x="4718050" y="6578600"/>
          <p14:tracePt t="80945" x="4743450" y="6597650"/>
          <p14:tracePt t="80961" x="4768850" y="6629400"/>
          <p14:tracePt t="80978" x="4845050" y="6692900"/>
          <p14:tracePt t="80995" x="4895850" y="6756400"/>
          <p14:tracePt t="81011" x="4927600" y="6781800"/>
          <p14:tracePt t="81028" x="4946650" y="6819900"/>
          <p14:tracePt t="81045" x="4972050" y="6851650"/>
          <p14:tracePt t="81061" x="4984750" y="6851650"/>
          <p14:tracePt t="81258" x="4984750" y="6845300"/>
          <p14:tracePt t="81275" x="4984750" y="6826250"/>
          <p14:tracePt t="81282" x="4984750" y="6819900"/>
          <p14:tracePt t="81322" x="4984750" y="6813550"/>
          <p14:tracePt t="81442" x="4991100" y="6807200"/>
          <p14:tracePt t="81458" x="4997450" y="6813550"/>
          <p14:tracePt t="81466" x="4997450" y="6832600"/>
          <p14:tracePt t="81478" x="5016500" y="6845300"/>
          <p14:tracePt t="81495" x="5022850" y="6851650"/>
          <p14:tracePt t="81511" x="5029200" y="6851650"/>
          <p14:tracePt t="81586" x="5029200" y="6838950"/>
          <p14:tracePt t="81594" x="5041900" y="6800850"/>
          <p14:tracePt t="81611" x="5060950" y="6731000"/>
          <p14:tracePt t="81628" x="5073650" y="6648450"/>
          <p14:tracePt t="81645" x="5086350" y="6553200"/>
          <p14:tracePt t="81661" x="5092700" y="6470650"/>
          <p14:tracePt t="81678" x="5124450" y="6388100"/>
          <p14:tracePt t="81695" x="5137150" y="6305550"/>
          <p14:tracePt t="81712" x="5137150" y="6254750"/>
          <p14:tracePt t="81728" x="5143500" y="6229350"/>
          <p14:tracePt t="81745" x="5156200" y="6197600"/>
          <p14:tracePt t="81761" x="5175250" y="6178550"/>
          <p14:tracePt t="81778" x="5219700" y="6159500"/>
          <p14:tracePt t="81795" x="5251450" y="6159500"/>
          <p14:tracePt t="81812" x="5283200" y="6159500"/>
          <p14:tracePt t="81828" x="5340350" y="6172200"/>
          <p14:tracePt t="81845" x="5435600" y="6229350"/>
          <p14:tracePt t="81861" x="5511800" y="6292850"/>
          <p14:tracePt t="81878" x="5651500" y="6394450"/>
          <p14:tracePt t="81895" x="5803900" y="6483350"/>
          <p14:tracePt t="81911" x="5962650" y="6604000"/>
          <p14:tracePt t="81928" x="6083300" y="6673850"/>
          <p14:tracePt t="81945" x="6229350" y="6807200"/>
          <p14:tracePt t="81961" x="6330950" y="6851650"/>
          <p14:tracePt t="81962" x="6369050" y="6851650"/>
          <p14:tracePt t="81978" x="6445250" y="6851650"/>
          <p14:tracePt t="81995" x="6464300" y="6851650"/>
          <p14:tracePt t="82011" x="6477000" y="6851650"/>
          <p14:tracePt t="82028" x="6515100" y="6851650"/>
          <p14:tracePt t="82045" x="6521450" y="6851650"/>
          <p14:tracePt t="82106" x="6502400" y="6851650"/>
          <p14:tracePt t="82115" x="6477000" y="6851650"/>
          <p14:tracePt t="82128" x="6426200" y="6851650"/>
          <p14:tracePt t="82145" x="6299200" y="6851650"/>
          <p14:tracePt t="82162" x="6127750" y="6851650"/>
          <p14:tracePt t="82178" x="5791200" y="6832600"/>
          <p14:tracePt t="82195" x="5543550" y="6750050"/>
          <p14:tracePt t="82212" x="5353050" y="6667500"/>
          <p14:tracePt t="82228" x="5264150" y="6604000"/>
          <p14:tracePt t="82245" x="5238750" y="6572250"/>
          <p14:tracePt t="82262" x="5213350" y="6559550"/>
          <p14:tracePt t="82330" x="5226050" y="6604000"/>
          <p14:tracePt t="82338" x="5283200" y="6686550"/>
          <p14:tracePt t="82346" x="5289550" y="6724650"/>
          <p14:tracePt t="82362" x="5302250" y="6800850"/>
          <p14:tracePt t="82378" x="5365750" y="6851650"/>
          <p14:tracePt t="82395" x="5391150" y="6851650"/>
          <p14:tracePt t="82412" x="5403850" y="6851650"/>
          <p14:tracePt t="82428" x="5410200" y="6851650"/>
          <p14:tracePt t="82445" x="5461000" y="6851650"/>
          <p14:tracePt t="82462" x="5486400" y="6851650"/>
          <p14:tracePt t="82478" x="5524500" y="6851650"/>
          <p14:tracePt t="82495" x="5549900" y="6851650"/>
          <p14:tracePt t="82512" x="5581650" y="6851650"/>
          <p14:tracePt t="82528" x="5588000" y="6851650"/>
          <p14:tracePt t="82611" x="5575300" y="6851650"/>
          <p14:tracePt t="82619" x="5562600" y="6851650"/>
          <p14:tracePt t="82628" x="5556250" y="6851650"/>
          <p14:tracePt t="82645" x="5537200" y="6851650"/>
          <p14:tracePt t="82662" x="5518150" y="6851650"/>
          <p14:tracePt t="82678" x="5505450" y="6851650"/>
          <p14:tracePt t="82695" x="5492750" y="6851650"/>
          <p14:tracePt t="82712" x="5486400" y="6851650"/>
          <p14:tracePt t="82728" x="5480050" y="6851650"/>
          <p14:tracePt t="82745" x="5473700" y="6851650"/>
          <p14:tracePt t="82779" x="5467350" y="6851650"/>
          <p14:tracePt t="82787" x="5454650" y="6851650"/>
          <p14:tracePt t="82795" x="5441950" y="6838950"/>
          <p14:tracePt t="82812" x="5410200" y="6743700"/>
          <p14:tracePt t="82828" x="5346700" y="6610350"/>
          <p14:tracePt t="82845" x="5251450" y="6388100"/>
          <p14:tracePt t="82862" x="5156200" y="6197600"/>
          <p14:tracePt t="82878" x="5118100" y="6019800"/>
          <p14:tracePt t="82895" x="5086350" y="5937250"/>
          <p14:tracePt t="82912" x="5086350" y="5918200"/>
          <p14:tracePt t="83035" x="5080000" y="5911850"/>
          <p14:tracePt t="83043" x="5041900" y="5905500"/>
          <p14:tracePt t="83051" x="5035550" y="5905500"/>
          <p14:tracePt t="83075" x="5022850" y="5905500"/>
          <p14:tracePt t="83083" x="5016500" y="5905500"/>
          <p14:tracePt t="83095" x="4997450" y="5905500"/>
          <p14:tracePt t="83112" x="4972050" y="5905500"/>
          <p14:tracePt t="83128" x="4965700" y="5905500"/>
          <p14:tracePt t="83145" x="4953000" y="5911850"/>
          <p14:tracePt t="83162" x="4927600" y="5969000"/>
          <p14:tracePt t="83163" x="4927600" y="6007100"/>
          <p14:tracePt t="83179" x="4927600" y="6115050"/>
          <p14:tracePt t="83195" x="4914900" y="6254750"/>
          <p14:tracePt t="83212" x="4832350" y="6445250"/>
          <p14:tracePt t="83228" x="4724400" y="6629400"/>
          <p14:tracePt t="83245" x="4660900" y="6781800"/>
          <p14:tracePt t="83262" x="4616450" y="6851650"/>
          <p14:tracePt t="83279" x="4603750" y="6851650"/>
          <p14:tracePt t="83395" x="4597400" y="6845300"/>
          <p14:tracePt t="83403" x="4597400" y="6838950"/>
          <p14:tracePt t="83419" x="4597400" y="6813550"/>
          <p14:tracePt t="83429" x="4597400" y="6807200"/>
          <p14:tracePt t="83445" x="4597400" y="6781800"/>
          <p14:tracePt t="83462" x="4597400" y="6769100"/>
          <p14:tracePt t="83479" x="4597400" y="6756400"/>
          <p14:tracePt t="83495" x="4597400" y="6737350"/>
          <p14:tracePt t="83512" x="4597400" y="6731000"/>
          <p14:tracePt t="83529" x="4597400" y="6724650"/>
          <p14:tracePt t="83545" x="4597400" y="6705600"/>
          <p14:tracePt t="83571" x="4597400" y="6699250"/>
          <p14:tracePt t="83595" x="4597400" y="6692900"/>
          <p14:tracePt t="83603" x="4597400" y="6686550"/>
          <p14:tracePt t="83643" x="4591050" y="6673850"/>
          <p14:tracePt t="83659" x="4572000" y="6661150"/>
          <p14:tracePt t="83667" x="4565650" y="6654800"/>
          <p14:tracePt t="83683" x="4559300" y="6642100"/>
          <p14:tracePt t="83695" x="4552950" y="6629400"/>
          <p14:tracePt t="83712" x="4514850" y="6591300"/>
          <p14:tracePt t="83729" x="4483100" y="6553200"/>
          <p14:tracePt t="83745" x="4451350" y="6508750"/>
          <p14:tracePt t="83762" x="4368800" y="6419850"/>
          <p14:tracePt t="83763" x="4324350" y="6369050"/>
          <p14:tracePt t="83779" x="4267200" y="6280150"/>
          <p14:tracePt t="83795" x="4197350" y="6178550"/>
          <p14:tracePt t="83812" x="4146550" y="6115050"/>
          <p14:tracePt t="83829" x="4121150" y="6057900"/>
          <p14:tracePt t="83845" x="4089400" y="5988050"/>
          <p14:tracePt t="83862" x="4057650" y="5918200"/>
          <p14:tracePt t="83879" x="4044950" y="5842000"/>
          <p14:tracePt t="83895" x="4038600" y="5784850"/>
          <p14:tracePt t="83912" x="4025900" y="5702300"/>
          <p14:tracePt t="83929" x="4006850" y="5645150"/>
          <p14:tracePt t="83945" x="3994150" y="5575300"/>
          <p14:tracePt t="83962" x="3987800" y="5499100"/>
          <p14:tracePt t="83963" x="3987800" y="5441950"/>
          <p14:tracePt t="83979" x="3949700" y="5346700"/>
          <p14:tracePt t="83995" x="3943350" y="5276850"/>
          <p14:tracePt t="84012" x="3930650" y="5219700"/>
          <p14:tracePt t="84029" x="3898900" y="5137150"/>
          <p14:tracePt t="84045" x="3879850" y="5067300"/>
          <p14:tracePt t="84062" x="3879850" y="4991100"/>
          <p14:tracePt t="84079" x="3848100" y="4908550"/>
          <p14:tracePt t="84095" x="3835400" y="4781550"/>
          <p14:tracePt t="84112" x="3816350" y="4648200"/>
          <p14:tracePt t="84129" x="3790950" y="4508500"/>
          <p14:tracePt t="84145" x="3778250" y="4381500"/>
          <p14:tracePt t="84162" x="3752850" y="4279900"/>
          <p14:tracePt t="84163" x="3752850" y="4241800"/>
          <p14:tracePt t="84179" x="3746500" y="4133850"/>
          <p14:tracePt t="84195" x="3733800" y="4076700"/>
          <p14:tracePt t="84212" x="3733800" y="4013200"/>
          <p14:tracePt t="84229" x="3733800" y="3987800"/>
          <p14:tracePt t="84245" x="3740150" y="3943350"/>
          <p14:tracePt t="84262" x="3752850" y="3898900"/>
          <p14:tracePt t="84279" x="3790950" y="3848100"/>
          <p14:tracePt t="84295" x="3835400" y="3803650"/>
          <p14:tracePt t="84312" x="3898900" y="3733800"/>
          <p14:tracePt t="84329" x="3981450" y="3683000"/>
          <p14:tracePt t="84345" x="4044950" y="3632200"/>
          <p14:tracePt t="84362" x="4076700" y="3606800"/>
          <p14:tracePt t="84379" x="4114800" y="3594100"/>
          <p14:tracePt t="84395" x="4127500" y="3594100"/>
          <p14:tracePt t="84412" x="4178300" y="3594100"/>
          <p14:tracePt t="84429" x="4248150" y="3594100"/>
          <p14:tracePt t="84445" x="4298950" y="3594100"/>
          <p14:tracePt t="84462" x="4356100" y="3606800"/>
          <p14:tracePt t="84479" x="4406900" y="3638550"/>
          <p14:tracePt t="84495" x="4451350" y="3663950"/>
          <p14:tracePt t="84512" x="4470400" y="3689350"/>
          <p14:tracePt t="84529" x="4495800" y="3733800"/>
          <p14:tracePt t="84545" x="4502150" y="3784600"/>
          <p14:tracePt t="84562" x="4514850" y="3848100"/>
          <p14:tracePt t="84579" x="4533900" y="3956050"/>
          <p14:tracePt t="84595" x="4533900" y="4038600"/>
          <p14:tracePt t="84612" x="4533900" y="4127500"/>
          <p14:tracePt t="84629" x="4533900" y="4184650"/>
          <p14:tracePt t="84645" x="4533900" y="4248150"/>
          <p14:tracePt t="84662" x="4533900" y="4305300"/>
          <p14:tracePt t="84679" x="4521200" y="4337050"/>
          <p14:tracePt t="84695" x="4521200" y="4375150"/>
          <p14:tracePt t="84712" x="4514850" y="4406900"/>
          <p14:tracePt t="84729" x="4514850" y="4413250"/>
          <p14:tracePt t="84745" x="4514850" y="4438650"/>
          <p14:tracePt t="84763" x="4514850" y="4445000"/>
          <p14:tracePt t="84779" x="4527550" y="4451350"/>
          <p14:tracePt t="84796" x="4679950" y="4451350"/>
          <p14:tracePt t="84812" x="5010150" y="4432300"/>
          <p14:tracePt t="84829" x="5321300" y="4400550"/>
          <p14:tracePt t="84845" x="5588000" y="4362450"/>
          <p14:tracePt t="84862" x="5772150" y="4305300"/>
          <p14:tracePt t="84879" x="5842000" y="4279900"/>
          <p14:tracePt t="84895" x="5867400" y="4241800"/>
          <p14:tracePt t="84915" x="5867400" y="4235450"/>
          <p14:tracePt t="85251" x="5867400" y="4216400"/>
          <p14:tracePt t="85259" x="5854700" y="4210050"/>
          <p14:tracePt t="85267" x="5892800" y="4152900"/>
          <p14:tracePt t="85279" x="5905500" y="4114800"/>
          <p14:tracePt t="85296" x="5930900" y="4038600"/>
          <p14:tracePt t="85312" x="5924550" y="3994150"/>
          <p14:tracePt t="85329" x="5911850" y="3854450"/>
          <p14:tracePt t="85346" x="5911850" y="3727450"/>
          <p14:tracePt t="85362" x="5911850" y="3587750"/>
          <p14:tracePt t="85364" x="5911850" y="3486150"/>
          <p14:tracePt t="85379" x="5962650" y="3282950"/>
          <p14:tracePt t="85396" x="6045200" y="3098800"/>
          <p14:tracePt t="85412" x="6153150" y="2876550"/>
          <p14:tracePt t="85429" x="6248400" y="2673350"/>
          <p14:tracePt t="85446" x="6350000" y="2520950"/>
          <p14:tracePt t="85462" x="6438900" y="2393950"/>
          <p14:tracePt t="85479" x="6483350" y="2311400"/>
          <p14:tracePt t="85496" x="6508750" y="2247900"/>
          <p14:tracePt t="85512" x="6527800" y="2222500"/>
          <p14:tracePt t="85529" x="6540500" y="2171700"/>
          <p14:tracePt t="85546" x="6540500" y="2159000"/>
          <p14:tracePt t="85562" x="6540500" y="2139950"/>
          <p14:tracePt t="85579" x="6521450" y="2114550"/>
          <p14:tracePt t="85596" x="6394450" y="2114550"/>
          <p14:tracePt t="85612" x="6223000" y="2114550"/>
          <p14:tracePt t="85629" x="6089650" y="2146300"/>
          <p14:tracePt t="85646" x="6032500" y="2159000"/>
          <p14:tracePt t="85662" x="5988050" y="2165350"/>
          <p14:tracePt t="85679" x="5943600" y="2165350"/>
          <p14:tracePt t="85696" x="5873750" y="2184400"/>
          <p14:tracePt t="85712" x="5778500" y="2197100"/>
          <p14:tracePt t="85729" x="5619750" y="2209800"/>
          <p14:tracePt t="85746" x="5556250" y="2222500"/>
          <p14:tracePt t="85762" x="5530850" y="2228850"/>
          <p14:tracePt t="85891" x="5530850" y="2235200"/>
          <p14:tracePt t="85907" x="5556250" y="2235200"/>
          <p14:tracePt t="85915" x="5575300" y="2235200"/>
          <p14:tracePt t="85929" x="5581650" y="2235200"/>
          <p14:tracePt t="85946" x="5613400" y="2235200"/>
          <p14:tracePt t="85962" x="5632450" y="2247900"/>
          <p14:tracePt t="85979" x="5645150" y="2266950"/>
          <p14:tracePt t="85996" x="5651500" y="2286000"/>
          <p14:tracePt t="86012" x="5651500" y="2336800"/>
          <p14:tracePt t="86029" x="5651500" y="2438400"/>
          <p14:tracePt t="86046" x="5581650" y="2578100"/>
          <p14:tracePt t="86062" x="5416550" y="2755900"/>
          <p14:tracePt t="86079" x="5238750" y="2984500"/>
          <p14:tracePt t="86096" x="5086350" y="3175000"/>
          <p14:tracePt t="86112" x="4946650" y="3416300"/>
          <p14:tracePt t="86129" x="4864100" y="3632200"/>
          <p14:tracePt t="86146" x="4826000" y="3797300"/>
          <p14:tracePt t="86162" x="4813300" y="3937000"/>
          <p14:tracePt t="86163" x="4813300" y="3994150"/>
          <p14:tracePt t="86179" x="4838700" y="4076700"/>
          <p14:tracePt t="86196" x="4927600" y="4140200"/>
          <p14:tracePt t="86212" x="5092700" y="4203700"/>
          <p14:tracePt t="86229" x="5340350" y="4235450"/>
          <p14:tracePt t="86246" x="5600700" y="4248150"/>
          <p14:tracePt t="86262" x="5880100" y="4248150"/>
          <p14:tracePt t="86279" x="6102350" y="4248150"/>
          <p14:tracePt t="86296" x="6280150" y="4248150"/>
          <p14:tracePt t="86312" x="6388100" y="4241800"/>
          <p14:tracePt t="86329" x="6483350" y="4222750"/>
          <p14:tracePt t="86346" x="6553200" y="4191000"/>
          <p14:tracePt t="86362" x="6648450" y="4159250"/>
          <p14:tracePt t="86363" x="6692900" y="4140200"/>
          <p14:tracePt t="86379" x="6819900" y="4114800"/>
          <p14:tracePt t="86396" x="6965950" y="4089400"/>
          <p14:tracePt t="86413" x="7099300" y="4070350"/>
          <p14:tracePt t="86429" x="7258050" y="4057650"/>
          <p14:tracePt t="86446" x="7486650" y="4044950"/>
          <p14:tracePt t="86463" x="7677150" y="4044950"/>
          <p14:tracePt t="86479" x="7854950" y="4044950"/>
          <p14:tracePt t="86496" x="8007350" y="4044950"/>
          <p14:tracePt t="86513" x="8102600" y="4044950"/>
          <p14:tracePt t="86529" x="8159750" y="4070350"/>
          <p14:tracePt t="86546" x="8178800" y="4083050"/>
          <p14:tracePt t="86563" x="8191500" y="4095750"/>
          <p14:tracePt t="86579" x="8197850" y="4140200"/>
          <p14:tracePt t="86596" x="8216900" y="4171950"/>
          <p14:tracePt t="86613" x="8216900" y="4191000"/>
          <p14:tracePt t="86629" x="8216900" y="4197350"/>
          <p14:tracePt t="86646" x="8223250" y="4210050"/>
          <p14:tracePt t="86663" x="8235950" y="4210050"/>
          <p14:tracePt t="86679" x="8248650" y="4210050"/>
          <p14:tracePt t="86696" x="8286750" y="4197350"/>
          <p14:tracePt t="86713" x="8286750" y="4133850"/>
          <p14:tracePt t="86729" x="8305800" y="4051300"/>
          <p14:tracePt t="86746" x="8331200" y="3937000"/>
          <p14:tracePt t="86763" x="8331200" y="3848100"/>
          <p14:tracePt t="86779" x="8312150" y="3695700"/>
          <p14:tracePt t="86796" x="8293100" y="3613150"/>
          <p14:tracePt t="86813" x="8280400" y="3581400"/>
          <p14:tracePt t="86829" x="8267700" y="3556000"/>
          <p14:tracePt t="86846" x="8261350" y="3536950"/>
          <p14:tracePt t="86863" x="8248650" y="3517900"/>
          <p14:tracePt t="86879" x="8242300" y="3511550"/>
          <p14:tracePt t="86896" x="8229600" y="3486150"/>
          <p14:tracePt t="86915" x="8223250" y="3479800"/>
          <p14:tracePt t="86940" x="8210550" y="3467100"/>
          <p14:tracePt t="86972" x="8210550" y="3454400"/>
          <p14:tracePt t="87140" x="8197850" y="3448050"/>
          <p14:tracePt t="87236" x="8191500" y="3441700"/>
          <p14:tracePt t="87292" x="8178800" y="3441700"/>
          <p14:tracePt t="87300" x="8172450" y="3441700"/>
          <p14:tracePt t="87313" x="8159750" y="3441700"/>
          <p14:tracePt t="87329" x="8140700" y="3441700"/>
          <p14:tracePt t="87346" x="8128000" y="3441700"/>
          <p14:tracePt t="87363" x="8089900" y="3441700"/>
          <p14:tracePt t="87364" x="8083550" y="3454400"/>
          <p14:tracePt t="87380" x="8077200" y="3454400"/>
          <p14:tracePt t="87396" x="8064500" y="3454400"/>
          <p14:tracePt t="87444" x="8051800" y="3454400"/>
          <p14:tracePt t="87628" x="8045450" y="3454400"/>
          <p14:tracePt t="87636" x="8039100" y="3454400"/>
          <p14:tracePt t="87652" x="8026400" y="3454400"/>
          <p14:tracePt t="87684" x="8013700" y="3454400"/>
          <p14:tracePt t="87692" x="8007350" y="34607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Beyond Neptune</a:t>
            </a:r>
            <a:endParaRPr lang="en-CA" sz="4800" b="1"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000" y="1368670"/>
            <a:ext cx="5400000" cy="5400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8606950"/>
      </p:ext>
    </p:extLst>
  </p:cSld>
  <p:clrMapOvr>
    <a:masterClrMapping/>
  </p:clrMapOvr>
  <mc:AlternateContent xmlns:mc="http://schemas.openxmlformats.org/markup-compatibility/2006" xmlns:p14="http://schemas.microsoft.com/office/powerpoint/2010/main">
    <mc:Choice Requires="p14">
      <p:transition spd="slow" p14:dur="2000" advTm="81843"/>
    </mc:Choice>
    <mc:Fallback xmlns="">
      <p:transition spd="slow" advTm="8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689" x="8001000" y="3467100"/>
          <p14:tracePt t="3697" x="8001000" y="3511550"/>
          <p14:tracePt t="3705" x="7931150" y="3638550"/>
          <p14:tracePt t="3715" x="7861300" y="3765550"/>
          <p14:tracePt t="3732" x="7632700" y="4203700"/>
          <p14:tracePt t="3749" x="7340600" y="4870450"/>
          <p14:tracePt t="3766" x="6889750" y="5632450"/>
          <p14:tracePt t="3782" x="6381750" y="6350000"/>
          <p14:tracePt t="3799" x="5778500" y="6851650"/>
          <p14:tracePt t="3815" x="5264150" y="6851650"/>
          <p14:tracePt t="3832" x="4972050" y="6851650"/>
          <p14:tracePt t="3849" x="4832350" y="6851650"/>
          <p14:tracePt t="3865" x="4800600" y="6851650"/>
          <p14:tracePt t="3882" x="4794250" y="6851650"/>
          <p14:tracePt t="3953" x="4787900" y="6851650"/>
          <p14:tracePt t="3969" x="4762500" y="6851650"/>
          <p14:tracePt t="3977" x="4743450" y="6832600"/>
          <p14:tracePt t="3985" x="4737100" y="6826250"/>
          <p14:tracePt t="3999" x="4730750" y="6819900"/>
          <p14:tracePt t="4015" x="4692650" y="6781800"/>
          <p14:tracePt t="4032" x="4622800" y="6756400"/>
          <p14:tracePt t="4033" x="4584700" y="6731000"/>
          <p14:tracePt t="4049" x="4483100" y="6686550"/>
          <p14:tracePt t="4065" x="4349750" y="6654800"/>
          <p14:tracePt t="4082" x="4203700" y="6604000"/>
          <p14:tracePt t="4099" x="4000500" y="6508750"/>
          <p14:tracePt t="4115" x="3829050" y="6413500"/>
          <p14:tracePt t="4132" x="3670300" y="6267450"/>
          <p14:tracePt t="4149" x="3511550" y="6134100"/>
          <p14:tracePt t="4165" x="3409950" y="6013450"/>
          <p14:tracePt t="4182" x="3390900" y="5930900"/>
          <p14:tracePt t="4199" x="3359150" y="5867400"/>
          <p14:tracePt t="4215" x="3352800" y="5822950"/>
          <p14:tracePt t="4232" x="3352800" y="5791200"/>
          <p14:tracePt t="4233" x="3352800" y="5784850"/>
          <p14:tracePt t="4249" x="3352800" y="5778500"/>
          <p14:tracePt t="4297" x="3352800" y="5759450"/>
          <p14:tracePt t="4329" x="3352800" y="5753100"/>
          <p14:tracePt t="4337" x="3365500" y="5753100"/>
          <p14:tracePt t="4349" x="3397250" y="5753100"/>
          <p14:tracePt t="4365" x="3486150" y="5740400"/>
          <p14:tracePt t="4382" x="3663950" y="5727700"/>
          <p14:tracePt t="4399" x="3892550" y="5689600"/>
          <p14:tracePt t="4416" x="4089400" y="5664200"/>
          <p14:tracePt t="4432" x="4159250" y="5632450"/>
          <p14:tracePt t="4449" x="4210050" y="5613400"/>
          <p14:tracePt t="4473" x="4229100" y="5613400"/>
          <p14:tracePt t="4505" x="4235450" y="5607050"/>
          <p14:tracePt t="4521" x="4254500" y="5588000"/>
          <p14:tracePt t="4529" x="4260850" y="5581650"/>
          <p14:tracePt t="4537" x="4286250" y="5543550"/>
          <p14:tracePt t="4549" x="4292600" y="5537200"/>
          <p14:tracePt t="4565" x="4343400" y="5473700"/>
          <p14:tracePt t="4582" x="4394200" y="5410200"/>
          <p14:tracePt t="4599" x="4432300" y="5372100"/>
          <p14:tracePt t="4615" x="4464050" y="5321300"/>
          <p14:tracePt t="4632" x="4483100" y="5302250"/>
          <p14:tracePt t="4649" x="4483100" y="5295900"/>
          <p14:tracePt t="4793" x="4483100" y="5308600"/>
          <p14:tracePt t="4801" x="4483100" y="5314950"/>
          <p14:tracePt t="4817" x="4483100" y="5321300"/>
          <p14:tracePt t="4832" x="4476750" y="5346700"/>
          <p14:tracePt t="4857" x="4470400" y="5353050"/>
          <p14:tracePt t="5145" x="4470400" y="5372100"/>
          <p14:tracePt t="5153" x="4470400" y="5384800"/>
          <p14:tracePt t="5166" x="4470400" y="5403850"/>
          <p14:tracePt t="5182" x="4470400" y="5435600"/>
          <p14:tracePt t="5199" x="4470400" y="5480050"/>
          <p14:tracePt t="5216" x="4464050" y="5505450"/>
          <p14:tracePt t="5232" x="4464050" y="5518150"/>
          <p14:tracePt t="5234" x="4464050" y="5543550"/>
          <p14:tracePt t="5249" x="4464050" y="5562600"/>
          <p14:tracePt t="5266" x="4464050" y="5568950"/>
          <p14:tracePt t="5282" x="4464050" y="5588000"/>
          <p14:tracePt t="5299" x="4464050" y="5607050"/>
          <p14:tracePt t="5316" x="4464050" y="5626100"/>
          <p14:tracePt t="5337" x="4464050" y="5632450"/>
          <p14:tracePt t="5417" x="4464050" y="5645150"/>
          <p14:tracePt t="5441" x="4464050" y="5657850"/>
          <p14:tracePt t="5449" x="4464050" y="5664200"/>
          <p14:tracePt t="5457" x="4464050" y="5670550"/>
          <p14:tracePt t="5466" x="4464050" y="5683250"/>
          <p14:tracePt t="5482" x="4457700" y="5702300"/>
          <p14:tracePt t="5499" x="4445000" y="5708650"/>
          <p14:tracePt t="5516" x="4438650" y="5727700"/>
          <p14:tracePt t="5532" x="4419600" y="5734050"/>
          <p14:tracePt t="5549" x="4413250" y="5746750"/>
          <p14:tracePt t="5566" x="4406900" y="5753100"/>
          <p14:tracePt t="5582" x="4381500" y="5784850"/>
          <p14:tracePt t="5599" x="4375150" y="5791200"/>
          <p14:tracePt t="5616" x="4368800" y="5797550"/>
          <p14:tracePt t="5632" x="4349750" y="5810250"/>
          <p14:tracePt t="5754" x="4343400" y="5803900"/>
          <p14:tracePt t="5761" x="4343400" y="5797550"/>
          <p14:tracePt t="5769" x="4343400" y="5791200"/>
          <p14:tracePt t="5801" x="4343400" y="5784850"/>
          <p14:tracePt t="5929" x="4343400" y="5759450"/>
          <p14:tracePt t="5937" x="4343400" y="5740400"/>
          <p14:tracePt t="5949" x="4343400" y="5702300"/>
          <p14:tracePt t="5966" x="4343400" y="5600700"/>
          <p14:tracePt t="5982" x="4356100" y="5454650"/>
          <p14:tracePt t="5999" x="4356100" y="5283200"/>
          <p14:tracePt t="6016" x="4356100" y="5105400"/>
          <p14:tracePt t="6032" x="4349750" y="4978400"/>
          <p14:tracePt t="6050" x="4343400" y="4838700"/>
          <p14:tracePt t="6066" x="4343400" y="4813300"/>
          <p14:tracePt t="6083" x="4343400" y="4781550"/>
          <p14:tracePt t="6099" x="4349750" y="4768850"/>
          <p14:tracePt t="6116" x="4356100" y="4749800"/>
          <p14:tracePt t="6145" x="4362450" y="4743450"/>
          <p14:tracePt t="6185" x="4368800" y="4737100"/>
          <p14:tracePt t="6193" x="4381500" y="4730750"/>
          <p14:tracePt t="6201" x="4381500" y="4724400"/>
          <p14:tracePt t="6216" x="4387850" y="4705350"/>
          <p14:tracePt t="6233" x="4394200" y="4686300"/>
          <p14:tracePt t="6249" x="4400550" y="4667250"/>
          <p14:tracePt t="6266" x="4400550" y="4660900"/>
          <p14:tracePt t="6321" x="4413250" y="4648200"/>
          <p14:tracePt t="6362" x="4419600" y="4654550"/>
          <p14:tracePt t="6370" x="4425950" y="4660900"/>
          <p14:tracePt t="6383" x="4425950" y="4667250"/>
          <p14:tracePt t="6399" x="4425950" y="4673600"/>
          <p14:tracePt t="6498" x="4432300" y="4679950"/>
          <p14:tracePt t="6513" x="4451350" y="4679950"/>
          <p14:tracePt t="6530" x="4464050" y="4679950"/>
          <p14:tracePt t="6538" x="4483100" y="4667250"/>
          <p14:tracePt t="6549" x="4483100" y="4660900"/>
          <p14:tracePt t="6566" x="4508500" y="4629150"/>
          <p14:tracePt t="6583" x="4514850" y="4610100"/>
          <p14:tracePt t="6599" x="4514850" y="4597400"/>
          <p14:tracePt t="6810" x="4514850" y="4616450"/>
          <p14:tracePt t="6818" x="4514850" y="4635500"/>
          <p14:tracePt t="6833" x="4514850" y="4660900"/>
          <p14:tracePt t="6850" x="4514850" y="4730750"/>
          <p14:tracePt t="6866" x="4514850" y="4768850"/>
          <p14:tracePt t="6883" x="4514850" y="4787900"/>
          <p14:tracePt t="7066" x="4514850" y="4775200"/>
          <p14:tracePt t="7074" x="4527550" y="4756150"/>
          <p14:tracePt t="7083" x="4533900" y="4749800"/>
          <p14:tracePt t="7099" x="4546600" y="4730750"/>
          <p14:tracePt t="7116" x="4565650" y="4718050"/>
          <p14:tracePt t="7133" x="4584700" y="4711700"/>
          <p14:tracePt t="7150" x="4591050" y="4705350"/>
          <p14:tracePt t="7166" x="4603750" y="4692650"/>
          <p14:tracePt t="7182" x="4616450" y="4679950"/>
          <p14:tracePt t="7199" x="4622800" y="4673600"/>
          <p14:tracePt t="7216" x="4629150" y="4667250"/>
          <p14:tracePt t="7234" x="4629150" y="4660900"/>
          <p14:tracePt t="7370" x="4629150" y="4673600"/>
          <p14:tracePt t="7802" x="4629150" y="4692650"/>
          <p14:tracePt t="7810" x="4629150" y="4699000"/>
          <p14:tracePt t="7818" x="4629150" y="4718050"/>
          <p14:tracePt t="7834" x="4629150" y="4724400"/>
          <p14:tracePt t="8026" x="4629150" y="4730750"/>
          <p14:tracePt t="8034" x="4622800" y="4730750"/>
          <p14:tracePt t="8050" x="4597400" y="4692650"/>
          <p14:tracePt t="8066" x="4565650" y="4610100"/>
          <p14:tracePt t="8083" x="4546600" y="4495800"/>
          <p14:tracePt t="8100" x="4514850" y="4298950"/>
          <p14:tracePt t="8116" x="4514850" y="4140200"/>
          <p14:tracePt t="8133" x="4514850" y="4019550"/>
          <p14:tracePt t="8150" x="4546600" y="3905250"/>
          <p14:tracePt t="8166" x="4565650" y="3854450"/>
          <p14:tracePt t="8183" x="4572000" y="3829050"/>
          <p14:tracePt t="8200" x="4572000" y="3810000"/>
          <p14:tracePt t="8216" x="4572000" y="3790950"/>
          <p14:tracePt t="8233" x="4572000" y="3771900"/>
          <p14:tracePt t="8250" x="4572000" y="3740150"/>
          <p14:tracePt t="8266" x="4572000" y="3727450"/>
          <p14:tracePt t="8283" x="4572000" y="3695700"/>
          <p14:tracePt t="8306" x="4572000" y="3689350"/>
          <p14:tracePt t="8330" x="4565650" y="3683000"/>
          <p14:tracePt t="8386" x="4559300" y="3683000"/>
          <p14:tracePt t="8402" x="4540250" y="3683000"/>
          <p14:tracePt t="8410" x="4533900" y="3683000"/>
          <p14:tracePt t="8418" x="4514850" y="3683000"/>
          <p14:tracePt t="8433" x="4489450" y="3683000"/>
          <p14:tracePt t="8450" x="4438650" y="3683000"/>
          <p14:tracePt t="8466" x="4381500" y="3714750"/>
          <p14:tracePt t="8483" x="4305300" y="3733800"/>
          <p14:tracePt t="8500" x="4241800" y="3759200"/>
          <p14:tracePt t="8516" x="4191000" y="3771900"/>
          <p14:tracePt t="8533" x="4140200" y="3778250"/>
          <p14:tracePt t="8550" x="4095750" y="3797300"/>
          <p14:tracePt t="8566" x="4070350" y="3797300"/>
          <p14:tracePt t="8583" x="4057650" y="3797300"/>
          <p14:tracePt t="8600" x="4032250" y="3797300"/>
          <p14:tracePt t="8616" x="4025900" y="3797300"/>
          <p14:tracePt t="8633" x="3994150" y="3803650"/>
          <p14:tracePt t="8634" x="3987800" y="3816350"/>
          <p14:tracePt t="8650" x="3962400" y="3822700"/>
          <p14:tracePt t="8666" x="3924300" y="3848100"/>
          <p14:tracePt t="8683" x="3892550" y="3873500"/>
          <p14:tracePt t="8700" x="3854450" y="3911600"/>
          <p14:tracePt t="8717" x="3822700" y="3956050"/>
          <p14:tracePt t="8733" x="3797300" y="3994150"/>
          <p14:tracePt t="8750" x="3790950" y="4032250"/>
          <p14:tracePt t="8766" x="3771900" y="4057650"/>
          <p14:tracePt t="8783" x="3771900" y="4076700"/>
          <p14:tracePt t="8800" x="3771900" y="4102100"/>
          <p14:tracePt t="8816" x="3771900" y="4133850"/>
          <p14:tracePt t="8833" x="3771900" y="4159250"/>
          <p14:tracePt t="8850" x="3790950" y="4210050"/>
          <p14:tracePt t="8867" x="3822700" y="4248150"/>
          <p14:tracePt t="8883" x="3841750" y="4267200"/>
          <p14:tracePt t="8900" x="3867150" y="4286250"/>
          <p14:tracePt t="8916" x="3962400" y="4330700"/>
          <p14:tracePt t="8933" x="4044950" y="4337050"/>
          <p14:tracePt t="8950" x="4146550" y="4337050"/>
          <p14:tracePt t="8967" x="4229100" y="4337050"/>
          <p14:tracePt t="8983" x="4337050" y="4337050"/>
          <p14:tracePt t="9000" x="4400550" y="4337050"/>
          <p14:tracePt t="9016" x="4457700" y="4337050"/>
          <p14:tracePt t="9033" x="4489450" y="4337050"/>
          <p14:tracePt t="9034" x="4508500" y="4337050"/>
          <p14:tracePt t="9050" x="4514850" y="4337050"/>
          <p14:tracePt t="9066" x="4540250" y="4337050"/>
          <p14:tracePt t="9083" x="4546600" y="4337050"/>
          <p14:tracePt t="9100" x="4572000" y="4330700"/>
          <p14:tracePt t="9117" x="4584700" y="4324350"/>
          <p14:tracePt t="9133" x="4616450" y="4311650"/>
          <p14:tracePt t="9150" x="4622800" y="4305300"/>
          <p14:tracePt t="9167" x="4641850" y="4279900"/>
          <p14:tracePt t="9183" x="4660900" y="4248150"/>
          <p14:tracePt t="9200" x="4673600" y="4203700"/>
          <p14:tracePt t="9217" x="4673600" y="4165600"/>
          <p14:tracePt t="9233" x="4679950" y="4121150"/>
          <p14:tracePt t="9234" x="4679950" y="4108450"/>
          <p14:tracePt t="9250" x="4679950" y="4064000"/>
          <p14:tracePt t="9267" x="4679950" y="3994150"/>
          <p14:tracePt t="9283" x="4679950" y="3968750"/>
          <p14:tracePt t="9300" x="4679950" y="3937000"/>
          <p14:tracePt t="9317" x="4679950" y="3911600"/>
          <p14:tracePt t="9333" x="4660900" y="3892550"/>
          <p14:tracePt t="9350" x="4648200" y="3867150"/>
          <p14:tracePt t="9367" x="4641850" y="3848100"/>
          <p14:tracePt t="9383" x="4616450" y="3829050"/>
          <p14:tracePt t="9400" x="4610100" y="3810000"/>
          <p14:tracePt t="9417" x="4584700" y="3790950"/>
          <p14:tracePt t="9433" x="4565650" y="3778250"/>
          <p14:tracePt t="9450" x="4533900" y="3765550"/>
          <p14:tracePt t="9467" x="4527550" y="3765550"/>
          <p14:tracePt t="9483" x="4495800" y="3752850"/>
          <p14:tracePt t="9500" x="4470400" y="3746500"/>
          <p14:tracePt t="9517" x="4457700" y="3746500"/>
          <p14:tracePt t="9533" x="4432300" y="3740150"/>
          <p14:tracePt t="9550" x="4406900" y="3740150"/>
          <p14:tracePt t="9567" x="4375150" y="3727450"/>
          <p14:tracePt t="9583" x="4330700" y="3727450"/>
          <p14:tracePt t="9600" x="4298950" y="3727450"/>
          <p14:tracePt t="9617" x="4254500" y="3727450"/>
          <p14:tracePt t="9634" x="4171950" y="3727450"/>
          <p14:tracePt t="9650" x="4146550" y="3727450"/>
          <p14:tracePt t="9667" x="4095750" y="3740150"/>
          <p14:tracePt t="9683" x="4076700" y="3740150"/>
          <p14:tracePt t="9700" x="4038600" y="3752850"/>
          <p14:tracePt t="9717" x="4013200" y="3765550"/>
          <p14:tracePt t="9733" x="3981450" y="3778250"/>
          <p14:tracePt t="9750" x="3956050" y="3790950"/>
          <p14:tracePt t="9767" x="3943350" y="3797300"/>
          <p14:tracePt t="9783" x="3917950" y="3816350"/>
          <p14:tracePt t="9800" x="3911600" y="3822700"/>
          <p14:tracePt t="9817" x="3892550" y="3848100"/>
          <p14:tracePt t="9833" x="3886200" y="3860800"/>
          <p14:tracePt t="9850" x="3867150" y="3886200"/>
          <p14:tracePt t="9867" x="3867150" y="3898900"/>
          <p14:tracePt t="9883" x="3867150" y="3917950"/>
          <p14:tracePt t="9900" x="3860800" y="3949700"/>
          <p14:tracePt t="9917" x="3860800" y="3981450"/>
          <p14:tracePt t="9933" x="3860800" y="4025900"/>
          <p14:tracePt t="9950" x="3860800" y="4070350"/>
          <p14:tracePt t="9967" x="3860800" y="4114800"/>
          <p14:tracePt t="9983" x="3860800" y="4159250"/>
          <p14:tracePt t="10000" x="3892550" y="4216400"/>
          <p14:tracePt t="10017" x="3911600" y="4267200"/>
          <p14:tracePt t="10033" x="3943350" y="4298950"/>
          <p14:tracePt t="10035" x="3949700" y="4311650"/>
          <p14:tracePt t="10050" x="3975100" y="4343400"/>
          <p14:tracePt t="10067" x="4000500" y="4368800"/>
          <p14:tracePt t="10084" x="4019550" y="4381500"/>
          <p14:tracePt t="10100" x="4038600" y="4394200"/>
          <p14:tracePt t="10117" x="4083050" y="4406900"/>
          <p14:tracePt t="10134" x="4102100" y="4406900"/>
          <p14:tracePt t="10150" x="4171950" y="4406900"/>
          <p14:tracePt t="10167" x="4216400" y="4425950"/>
          <p14:tracePt t="10183" x="4273550" y="4425950"/>
          <p14:tracePt t="10200" x="4318000" y="4425950"/>
          <p14:tracePt t="10217" x="4375150" y="4425950"/>
          <p14:tracePt t="10233" x="4406900" y="4425950"/>
          <p14:tracePt t="10250" x="4470400" y="4406900"/>
          <p14:tracePt t="10267" x="4502150" y="4375150"/>
          <p14:tracePt t="10283" x="4533900" y="4368800"/>
          <p14:tracePt t="10300" x="4552950" y="4343400"/>
          <p14:tracePt t="10317" x="4559300" y="4330700"/>
          <p14:tracePt t="10334" x="4565650" y="4298950"/>
          <p14:tracePt t="10350" x="4584700" y="4248150"/>
          <p14:tracePt t="10367" x="4584700" y="4222750"/>
          <p14:tracePt t="10384" x="4584700" y="4197350"/>
          <p14:tracePt t="10400" x="4584700" y="4165600"/>
          <p14:tracePt t="10417" x="4584700" y="4146550"/>
          <p14:tracePt t="10433" x="4584700" y="4121150"/>
          <p14:tracePt t="10450" x="4565650" y="4057650"/>
          <p14:tracePt t="10467" x="4527550" y="4019550"/>
          <p14:tracePt t="10484" x="4489450" y="3987800"/>
          <p14:tracePt t="10500" x="4445000" y="3937000"/>
          <p14:tracePt t="10517" x="4438650" y="3930650"/>
          <p14:tracePt t="10534" x="4400550" y="3898900"/>
          <p14:tracePt t="10550" x="4368800" y="3886200"/>
          <p14:tracePt t="10567" x="4343400" y="3873500"/>
          <p14:tracePt t="10584" x="4324350" y="3860800"/>
          <p14:tracePt t="10600" x="4292600" y="3860800"/>
          <p14:tracePt t="10617" x="4279900" y="3860800"/>
          <p14:tracePt t="10634" x="4254500" y="3860800"/>
          <p14:tracePt t="10635" x="4241800" y="3860800"/>
          <p14:tracePt t="10650" x="4216400" y="3860800"/>
          <p14:tracePt t="10667" x="4191000" y="3860800"/>
          <p14:tracePt t="10684" x="4159250" y="3867150"/>
          <p14:tracePt t="10700" x="4140200" y="3873500"/>
          <p14:tracePt t="10717" x="4114800" y="3898900"/>
          <p14:tracePt t="10734" x="4108450" y="3917950"/>
          <p14:tracePt t="10750" x="4102100" y="3949700"/>
          <p14:tracePt t="10767" x="4083050" y="3968750"/>
          <p14:tracePt t="10784" x="4070350" y="3994150"/>
          <p14:tracePt t="10800" x="4070350" y="4006850"/>
          <p14:tracePt t="10817" x="4064000" y="4038600"/>
          <p14:tracePt t="10834" x="4064000" y="4044950"/>
          <p14:tracePt t="10850" x="4064000" y="4089400"/>
          <p14:tracePt t="10867" x="4064000" y="4108450"/>
          <p14:tracePt t="10884" x="4064000" y="4127500"/>
          <p14:tracePt t="10900" x="4064000" y="4146550"/>
          <p14:tracePt t="10917" x="4064000" y="4178300"/>
          <p14:tracePt t="10934" x="4064000" y="4197350"/>
          <p14:tracePt t="10950" x="4076700" y="4216400"/>
          <p14:tracePt t="10967" x="4089400" y="4235450"/>
          <p14:tracePt t="10984" x="4102100" y="4267200"/>
          <p14:tracePt t="11000" x="4127500" y="4279900"/>
          <p14:tracePt t="11017" x="4165600" y="4292600"/>
          <p14:tracePt t="11034" x="4191000" y="4311650"/>
          <p14:tracePt t="11050" x="4229100" y="4318000"/>
          <p14:tracePt t="11067" x="4241800" y="4318000"/>
          <p14:tracePt t="11084" x="4267200" y="4324350"/>
          <p14:tracePt t="11100" x="4292600" y="4324350"/>
          <p14:tracePt t="11117" x="4330700" y="4330700"/>
          <p14:tracePt t="11134" x="4362450" y="4330700"/>
          <p14:tracePt t="11150" x="4406900" y="4330700"/>
          <p14:tracePt t="11167" x="4451350" y="4330700"/>
          <p14:tracePt t="11184" x="4476750" y="4330700"/>
          <p14:tracePt t="11200" x="4495800" y="4330700"/>
          <p14:tracePt t="11259" x="4502150" y="4330700"/>
          <p14:tracePt t="11267" x="4508500" y="4330700"/>
          <p14:tracePt t="11283" x="4508500" y="4324350"/>
          <p14:tracePt t="11291" x="4508500" y="4311650"/>
          <p14:tracePt t="11300" x="4508500" y="4298950"/>
          <p14:tracePt t="11317" x="4508500" y="4267200"/>
          <p14:tracePt t="11334" x="4508500" y="4235450"/>
          <p14:tracePt t="11350" x="4508500" y="4191000"/>
          <p14:tracePt t="11367" x="4483100" y="4133850"/>
          <p14:tracePt t="11384" x="4470400" y="4089400"/>
          <p14:tracePt t="11400" x="4432300" y="4044950"/>
          <p14:tracePt t="11417" x="4406900" y="4013200"/>
          <p14:tracePt t="11434" x="4375150" y="3962400"/>
          <p14:tracePt t="11435" x="4368800" y="3956050"/>
          <p14:tracePt t="11450" x="4362450" y="3949700"/>
          <p14:tracePt t="11467" x="4337050" y="3924300"/>
          <p14:tracePt t="11491" x="4330700" y="3917950"/>
          <p14:tracePt t="11507" x="4324350" y="3917950"/>
          <p14:tracePt t="11517" x="4318000" y="3911600"/>
          <p14:tracePt t="11534" x="4298950" y="3898900"/>
          <p14:tracePt t="11555" x="4279900" y="3886200"/>
          <p14:tracePt t="11571" x="4273550" y="3886200"/>
          <p14:tracePt t="11603" x="4260850" y="3873500"/>
          <p14:tracePt t="11635" x="4241800" y="3873500"/>
          <p14:tracePt t="11651" x="4235450" y="3873500"/>
          <p14:tracePt t="11667" x="4229100" y="3873500"/>
          <p14:tracePt t="11675" x="4216400" y="3873500"/>
          <p14:tracePt t="11684" x="4203700" y="3873500"/>
          <p14:tracePt t="11701" x="4191000" y="3873500"/>
          <p14:tracePt t="11717" x="4165600" y="3873500"/>
          <p14:tracePt t="11734" x="4146550" y="3879850"/>
          <p14:tracePt t="11751" x="4127500" y="3886200"/>
          <p14:tracePt t="11767" x="4114800" y="3892550"/>
          <p14:tracePt t="11784" x="4089400" y="3917950"/>
          <p14:tracePt t="11800" x="4064000" y="3937000"/>
          <p14:tracePt t="11817" x="4051300" y="3956050"/>
          <p14:tracePt t="11834" x="4051300" y="3962400"/>
          <p14:tracePt t="11851" x="4025900" y="4013200"/>
          <p14:tracePt t="11867" x="4013200" y="4038600"/>
          <p14:tracePt t="11884" x="4013200" y="4057650"/>
          <p14:tracePt t="11901" x="4006850" y="4083050"/>
          <p14:tracePt t="11917" x="4000500" y="4102100"/>
          <p14:tracePt t="11934" x="3994150" y="4114800"/>
          <p14:tracePt t="11951" x="3994150" y="4140200"/>
          <p14:tracePt t="11967" x="3994150" y="4159250"/>
          <p14:tracePt t="11984" x="3994150" y="4178300"/>
          <p14:tracePt t="12001" x="3994150" y="4197350"/>
          <p14:tracePt t="12017" x="3994150" y="4216400"/>
          <p14:tracePt t="12034" x="3994150" y="4260850"/>
          <p14:tracePt t="12035" x="4000500" y="4279900"/>
          <p14:tracePt t="12051" x="4032250" y="4311650"/>
          <p14:tracePt t="12067" x="4051300" y="4337050"/>
          <p14:tracePt t="12084" x="4089400" y="4375150"/>
          <p14:tracePt t="12101" x="4127500" y="4394200"/>
          <p14:tracePt t="12117" x="4184650" y="4400550"/>
          <p14:tracePt t="12135" x="4229100" y="4419600"/>
          <p14:tracePt t="12151" x="4273550" y="4419600"/>
          <p14:tracePt t="12167" x="4298950" y="4419600"/>
          <p14:tracePt t="12184" x="4311650" y="4419600"/>
          <p14:tracePt t="12201" x="4330700" y="4419600"/>
          <p14:tracePt t="12217" x="4337050" y="4413250"/>
          <p14:tracePt t="12234" x="4343400" y="4406900"/>
          <p14:tracePt t="12251" x="4356100" y="4381500"/>
          <p14:tracePt t="12267" x="4375150" y="4337050"/>
          <p14:tracePt t="12284" x="4387850" y="4298950"/>
          <p14:tracePt t="12301" x="4387850" y="4267200"/>
          <p14:tracePt t="12317" x="4394200" y="4235450"/>
          <p14:tracePt t="12334" x="4394200" y="4178300"/>
          <p14:tracePt t="12351" x="4394200" y="4152900"/>
          <p14:tracePt t="12367" x="4394200" y="4108450"/>
          <p14:tracePt t="12384" x="4394200" y="4076700"/>
          <p14:tracePt t="12401" x="4387850" y="4044950"/>
          <p14:tracePt t="12418" x="4368800" y="4013200"/>
          <p14:tracePt t="12434" x="4356100" y="3994150"/>
          <p14:tracePt t="12451" x="4330700" y="3956050"/>
          <p14:tracePt t="12467" x="4324350" y="3949700"/>
          <p14:tracePt t="12484" x="4298950" y="3930650"/>
          <p14:tracePt t="12501" x="4279900" y="3924300"/>
          <p14:tracePt t="12517" x="4267200" y="3911600"/>
          <p14:tracePt t="12534" x="4248150" y="3905250"/>
          <p14:tracePt t="12551" x="4229100" y="3892550"/>
          <p14:tracePt t="12567" x="4203700" y="3879850"/>
          <p14:tracePt t="12587" x="4184650" y="3879850"/>
          <p14:tracePt t="12601" x="4178300" y="3879850"/>
          <p14:tracePt t="12617" x="4171950" y="3879850"/>
          <p14:tracePt t="12634" x="4165600" y="3879850"/>
          <p14:tracePt t="12651" x="4133850" y="3886200"/>
          <p14:tracePt t="12667" x="4102100" y="3892550"/>
          <p14:tracePt t="12684" x="4064000" y="3911600"/>
          <p14:tracePt t="12701" x="4013200" y="3930650"/>
          <p14:tracePt t="12717" x="3968750" y="3937000"/>
          <p14:tracePt t="12734" x="3943350" y="3949700"/>
          <p14:tracePt t="12751" x="3937000" y="3956050"/>
          <p14:tracePt t="12767" x="3917950" y="3962400"/>
          <p14:tracePt t="12803" x="3905250" y="3968750"/>
          <p14:tracePt t="12819" x="3905250" y="3987800"/>
          <p14:tracePt t="12827" x="3905250" y="4006850"/>
          <p14:tracePt t="12835" x="3905250" y="4032250"/>
          <p14:tracePt t="12851" x="3905250" y="4057650"/>
          <p14:tracePt t="12868" x="3905250" y="4102100"/>
          <p14:tracePt t="12884" x="3905250" y="4146550"/>
          <p14:tracePt t="12901" x="3905250" y="4165600"/>
          <p14:tracePt t="12917" x="3905250" y="4197350"/>
          <p14:tracePt t="12934" x="3905250" y="4210050"/>
          <p14:tracePt t="12951" x="3905250" y="4216400"/>
          <p14:tracePt t="12967" x="3905250" y="4235450"/>
          <p14:tracePt t="12984" x="3943350" y="4267200"/>
          <p14:tracePt t="13001" x="3987800" y="4273550"/>
          <p14:tracePt t="13017" x="4044950" y="4298950"/>
          <p14:tracePt t="13034" x="4114800" y="4305300"/>
          <p14:tracePt t="13035" x="4152900" y="4305300"/>
          <p14:tracePt t="13051" x="4216400" y="4305300"/>
          <p14:tracePt t="13067" x="4286250" y="4305300"/>
          <p14:tracePt t="13084" x="4343400" y="4305300"/>
          <p14:tracePt t="13101" x="4356100" y="4305300"/>
          <p14:tracePt t="13117" x="4362450" y="4305300"/>
          <p14:tracePt t="13134" x="4381500" y="4305300"/>
          <p14:tracePt t="13179" x="4387850" y="4305300"/>
          <p14:tracePt t="13187" x="4394200" y="4298950"/>
          <p14:tracePt t="13227" x="4394200" y="4292600"/>
          <p14:tracePt t="13243" x="4400550" y="4267200"/>
          <p14:tracePt t="13259" x="4400550" y="4254500"/>
          <p14:tracePt t="13268" x="4400550" y="4229100"/>
          <p14:tracePt t="13284" x="4400550" y="4210050"/>
          <p14:tracePt t="13301" x="4400550" y="4178300"/>
          <p14:tracePt t="13317" x="4400550" y="4152900"/>
          <p14:tracePt t="13334" x="4400550" y="4127500"/>
          <p14:tracePt t="13351" x="4387850" y="4095750"/>
          <p14:tracePt t="13368" x="4368800" y="4064000"/>
          <p14:tracePt t="13384" x="4349750" y="4038600"/>
          <p14:tracePt t="13401" x="4330700" y="4013200"/>
          <p14:tracePt t="13418" x="4305300" y="3994150"/>
          <p14:tracePt t="13434" x="4298950" y="3968750"/>
          <p14:tracePt t="13451" x="4292600" y="3962400"/>
          <p14:tracePt t="13468" x="4279900" y="3943350"/>
          <p14:tracePt t="13484" x="4267200" y="3924300"/>
          <p14:tracePt t="13595" x="4254500" y="3917950"/>
          <p14:tracePt t="13651" x="4248150" y="3917950"/>
          <p14:tracePt t="13667" x="4241800" y="3917950"/>
          <p14:tracePt t="13675" x="4241800" y="3924300"/>
          <p14:tracePt t="13684" x="4241800" y="3937000"/>
          <p14:tracePt t="13701" x="4241800" y="3943350"/>
          <p14:tracePt t="13718" x="4222750" y="3968750"/>
          <p14:tracePt t="13734" x="4222750" y="3981450"/>
          <p14:tracePt t="13751" x="4222750" y="4006850"/>
          <p14:tracePt t="13768" x="4235450" y="4019550"/>
          <p14:tracePt t="13784" x="4254500" y="4025900"/>
          <p14:tracePt t="13801" x="4324350" y="4025900"/>
          <p14:tracePt t="13818" x="4387850" y="4025900"/>
          <p14:tracePt t="13834" x="4400550" y="4025900"/>
          <p14:tracePt t="13851" x="4406900" y="4025900"/>
          <p14:tracePt t="13971" x="4413250" y="4025900"/>
          <p14:tracePt t="14027" x="4413250" y="4019550"/>
          <p14:tracePt t="14051" x="4413250" y="4013200"/>
          <p14:tracePt t="14059" x="4413250" y="4000500"/>
          <p14:tracePt t="14412" x="4406900" y="4000500"/>
          <p14:tracePt t="14419" x="4394200" y="4000500"/>
          <p14:tracePt t="14435" x="4387850" y="4006850"/>
          <p14:tracePt t="14451" x="4362450" y="4076700"/>
          <p14:tracePt t="14468" x="4362450" y="4159250"/>
          <p14:tracePt t="14484" x="4387850" y="4254500"/>
          <p14:tracePt t="14501" x="4445000" y="4356100"/>
          <p14:tracePt t="14518" x="4483100" y="4438650"/>
          <p14:tracePt t="14534" x="4514850" y="4489450"/>
          <p14:tracePt t="14551" x="4540250" y="4533900"/>
          <p14:tracePt t="14568" x="4540250" y="4552950"/>
          <p14:tracePt t="14584" x="4546600" y="4559300"/>
          <p14:tracePt t="14651" x="4559300" y="4559300"/>
          <p14:tracePt t="14659" x="4559300" y="4552950"/>
          <p14:tracePt t="14668" x="4559300" y="4527550"/>
          <p14:tracePt t="14685" x="4552950" y="4483100"/>
          <p14:tracePt t="14701" x="4546600" y="4425950"/>
          <p14:tracePt t="14718" x="4546600" y="4330700"/>
          <p14:tracePt t="14735" x="4495800" y="4216400"/>
          <p14:tracePt t="14751" x="4483100" y="4019550"/>
          <p14:tracePt t="14768" x="4445000" y="3810000"/>
          <p14:tracePt t="14785" x="4445000" y="3651250"/>
          <p14:tracePt t="14801" x="4432300" y="3575050"/>
          <p14:tracePt t="14818" x="4419600" y="3543300"/>
          <p14:tracePt t="14843" x="4406900" y="3543300"/>
          <p14:tracePt t="14851" x="4387850" y="3549650"/>
          <p14:tracePt t="14868" x="4381500" y="3568700"/>
          <p14:tracePt t="14885" x="4381500" y="3594100"/>
          <p14:tracePt t="14901" x="4381500" y="3625850"/>
          <p14:tracePt t="14918" x="4381500" y="3632200"/>
          <p14:tracePt t="14940" x="4381500" y="3651250"/>
          <p14:tracePt t="14955" x="4381500" y="3657600"/>
          <p14:tracePt t="14980" x="4387850" y="3663950"/>
          <p14:tracePt t="14995" x="4387850" y="3670300"/>
          <p14:tracePt t="15003" x="4387850" y="3689350"/>
          <p14:tracePt t="15018" x="4394200" y="3708400"/>
          <p14:tracePt t="15035" x="4406900" y="3727450"/>
          <p14:tracePt t="15051" x="4419600" y="3740150"/>
          <p14:tracePt t="15068" x="4425950" y="3740150"/>
          <p14:tracePt t="15085" x="4432300" y="3740150"/>
          <p14:tracePt t="15101" x="4470400" y="3708400"/>
          <p14:tracePt t="15118" x="4502150" y="3651250"/>
          <p14:tracePt t="15135" x="4521200" y="3581400"/>
          <p14:tracePt t="15151" x="4527550" y="3536950"/>
          <p14:tracePt t="15168" x="4527550" y="3511550"/>
          <p14:tracePt t="15185" x="4527550" y="3505200"/>
          <p14:tracePt t="15220" x="4527550" y="3492500"/>
          <p14:tracePt t="15324" x="4527550" y="3511550"/>
          <p14:tracePt t="15332" x="4527550" y="3568700"/>
          <p14:tracePt t="15340" x="4527550" y="3638550"/>
          <p14:tracePt t="15351" x="4527550" y="3689350"/>
          <p14:tracePt t="15368" x="4527550" y="3797300"/>
          <p14:tracePt t="15385" x="4527550" y="3892550"/>
          <p14:tracePt t="15401" x="4540250" y="3981450"/>
          <p14:tracePt t="15418" x="4552950" y="4076700"/>
          <p14:tracePt t="15435" x="4572000" y="4159250"/>
          <p14:tracePt t="15452" x="4584700" y="4292600"/>
          <p14:tracePt t="15468" x="4584700" y="4349750"/>
          <p14:tracePt t="15485" x="4584700" y="4400550"/>
          <p14:tracePt t="15501" x="4584700" y="4470400"/>
          <p14:tracePt t="15518" x="4591050" y="4533900"/>
          <p14:tracePt t="15535" x="4622800" y="4597400"/>
          <p14:tracePt t="15551" x="4641850" y="4629150"/>
          <p14:tracePt t="15568" x="4648200" y="4654550"/>
          <p14:tracePt t="15585" x="4667250" y="4673600"/>
          <p14:tracePt t="15601" x="4673600" y="4679950"/>
          <p14:tracePt t="15618" x="4679950" y="4686300"/>
          <p14:tracePt t="15684" x="4679950" y="4692650"/>
          <p14:tracePt t="15692" x="4679950" y="4699000"/>
          <p14:tracePt t="15701" x="4679950" y="4711700"/>
          <p14:tracePt t="15718" x="4679950" y="4743450"/>
          <p14:tracePt t="15735" x="4679950" y="4775200"/>
          <p14:tracePt t="15751" x="4679950" y="4800600"/>
          <p14:tracePt t="15768" x="4667250" y="4832350"/>
          <p14:tracePt t="15785" x="4622800" y="4864100"/>
          <p14:tracePt t="15801" x="4578350" y="4889500"/>
          <p14:tracePt t="15818" x="4521200" y="4902200"/>
          <p14:tracePt t="15835" x="4438650" y="4921250"/>
          <p14:tracePt t="15836" x="4413250" y="4921250"/>
          <p14:tracePt t="15852" x="4318000" y="4921250"/>
          <p14:tracePt t="15868" x="4241800" y="4914900"/>
          <p14:tracePt t="15885" x="4197350" y="4908550"/>
          <p14:tracePt t="15902" x="4171950" y="4889500"/>
          <p14:tracePt t="15918" x="4159250" y="4870450"/>
          <p14:tracePt t="15935" x="4146550" y="4851400"/>
          <p14:tracePt t="15952" x="4140200" y="4826000"/>
          <p14:tracePt t="15968" x="4140200" y="4794250"/>
          <p14:tracePt t="15985" x="4140200" y="4768850"/>
          <p14:tracePt t="16001" x="4140200" y="4756150"/>
          <p14:tracePt t="16028" x="4140200" y="4749800"/>
          <p14:tracePt t="16068" x="4140200" y="4743450"/>
          <p14:tracePt t="16076" x="4146550" y="4743450"/>
          <p14:tracePt t="16085" x="4152900" y="4743450"/>
          <p14:tracePt t="16102" x="4178300" y="4743450"/>
          <p14:tracePt t="16118" x="4191000" y="4743450"/>
          <p14:tracePt t="16135" x="4216400" y="4743450"/>
          <p14:tracePt t="16152" x="4229100" y="4743450"/>
          <p14:tracePt t="16168" x="4254500" y="4743450"/>
          <p14:tracePt t="16185" x="4279900" y="4737100"/>
          <p14:tracePt t="16202" x="4292600" y="4711700"/>
          <p14:tracePt t="16218" x="4311650" y="4699000"/>
          <p14:tracePt t="16235" x="4337050" y="4667250"/>
          <p14:tracePt t="16236" x="4343400" y="4648200"/>
          <p14:tracePt t="16252" x="4349750" y="4635500"/>
          <p14:tracePt t="16268" x="4362450" y="4591050"/>
          <p14:tracePt t="16285" x="4381500" y="4533900"/>
          <p14:tracePt t="16302" x="4387850" y="4489450"/>
          <p14:tracePt t="16318" x="4387850" y="4419600"/>
          <p14:tracePt t="16335" x="4387850" y="4356100"/>
          <p14:tracePt t="16352" x="4387850" y="4298950"/>
          <p14:tracePt t="16368" x="4387850" y="4222750"/>
          <p14:tracePt t="16385" x="4387850" y="4165600"/>
          <p14:tracePt t="16401" x="4387850" y="4108450"/>
          <p14:tracePt t="16418" x="4387850" y="4032250"/>
          <p14:tracePt t="16435" x="4387850" y="3987800"/>
          <p14:tracePt t="16436" x="4387850" y="3949700"/>
          <p14:tracePt t="16452" x="4387850" y="3924300"/>
          <p14:tracePt t="16468" x="4387850" y="3898900"/>
          <p14:tracePt t="16485" x="4387850" y="3892550"/>
          <p14:tracePt t="16502" x="4387850" y="3886200"/>
          <p14:tracePt t="16588" x="4394200" y="3905250"/>
          <p14:tracePt t="16596" x="4394200" y="3911600"/>
          <p14:tracePt t="16604" x="4394200" y="3937000"/>
          <p14:tracePt t="16618" x="4394200" y="3949700"/>
          <p14:tracePt t="16635" x="4406900" y="4019550"/>
          <p14:tracePt t="16652" x="4406900" y="4114800"/>
          <p14:tracePt t="16669" x="4406900" y="4191000"/>
          <p14:tracePt t="16685" x="4406900" y="4273550"/>
          <p14:tracePt t="16702" x="4406900" y="4324350"/>
          <p14:tracePt t="16718" x="4406900" y="4381500"/>
          <p14:tracePt t="16735" x="4406900" y="4451350"/>
          <p14:tracePt t="16752" x="4406900" y="4470400"/>
          <p14:tracePt t="16768" x="4406900" y="4495800"/>
          <p14:tracePt t="16785" x="4406900" y="4514850"/>
          <p14:tracePt t="16802" x="4387850" y="4527550"/>
          <p14:tracePt t="16818" x="4381500" y="4533900"/>
          <p14:tracePt t="16835" x="4356100" y="4533900"/>
          <p14:tracePt t="16852" x="4305300" y="4533900"/>
          <p14:tracePt t="16868" x="4248150" y="4521200"/>
          <p14:tracePt t="16885" x="4203700" y="4476750"/>
          <p14:tracePt t="16902" x="4140200" y="4413250"/>
          <p14:tracePt t="16918" x="4089400" y="4343400"/>
          <p14:tracePt t="16935" x="4044950" y="4229100"/>
          <p14:tracePt t="16952" x="4032250" y="4114800"/>
          <p14:tracePt t="16968" x="4032250" y="4025900"/>
          <p14:tracePt t="16985" x="4032250" y="3956050"/>
          <p14:tracePt t="17002" x="4032250" y="3911600"/>
          <p14:tracePt t="17018" x="4044950" y="3867150"/>
          <p14:tracePt t="17035" x="4051300" y="3841750"/>
          <p14:tracePt t="17052" x="4064000" y="3829050"/>
          <p14:tracePt t="17068" x="4076700" y="3829050"/>
          <p14:tracePt t="17085" x="4121150" y="3829050"/>
          <p14:tracePt t="17102" x="4165600" y="3829050"/>
          <p14:tracePt t="17118" x="4254500" y="3886200"/>
          <p14:tracePt t="17135" x="4311650" y="3924300"/>
          <p14:tracePt t="17152" x="4375150" y="3968750"/>
          <p14:tracePt t="17169" x="4451350" y="4044950"/>
          <p14:tracePt t="17185" x="4489450" y="4083050"/>
          <p14:tracePt t="17202" x="4514850" y="4127500"/>
          <p14:tracePt t="17218" x="4540250" y="4152900"/>
          <p14:tracePt t="17235" x="4559300" y="4184650"/>
          <p14:tracePt t="17252" x="4572000" y="4216400"/>
          <p14:tracePt t="17268" x="4578350" y="4222750"/>
          <p14:tracePt t="17285" x="4578350" y="4248150"/>
          <p14:tracePt t="17302" x="4578350" y="4260850"/>
          <p14:tracePt t="17318" x="4578350" y="4267200"/>
          <p14:tracePt t="17335" x="4578350" y="4286250"/>
          <p14:tracePt t="17352" x="4572000" y="4298950"/>
          <p14:tracePt t="17368" x="4546600" y="4305300"/>
          <p14:tracePt t="17385" x="4502150" y="4318000"/>
          <p14:tracePt t="17402" x="4445000" y="4337050"/>
          <p14:tracePt t="17419" x="4387850" y="4337050"/>
          <p14:tracePt t="17435" x="4343400" y="4324350"/>
          <p14:tracePt t="17436" x="4318000" y="4311650"/>
          <p14:tracePt t="17452" x="4267200" y="4267200"/>
          <p14:tracePt t="17469" x="4229100" y="4229100"/>
          <p14:tracePt t="17485" x="4210050" y="4184650"/>
          <p14:tracePt t="17502" x="4210050" y="4102100"/>
          <p14:tracePt t="17519" x="4210050" y="4038600"/>
          <p14:tracePt t="17535" x="4260850" y="3937000"/>
          <p14:tracePt t="17552" x="4298950" y="3873500"/>
          <p14:tracePt t="17569" x="4356100" y="3873500"/>
          <p14:tracePt t="17585" x="4387850" y="3873500"/>
          <p14:tracePt t="17602" x="4413250" y="3873500"/>
          <p14:tracePt t="17619" x="4432300" y="3873500"/>
          <p14:tracePt t="17635" x="4457700" y="3879850"/>
          <p14:tracePt t="17636" x="4464050" y="3898900"/>
          <p14:tracePt t="17652" x="4483100" y="3917950"/>
          <p14:tracePt t="17669" x="4489450" y="3962400"/>
          <p14:tracePt t="17685" x="4489450" y="4006850"/>
          <p14:tracePt t="17702" x="4489450" y="4032250"/>
          <p14:tracePt t="17719" x="4489450" y="4057650"/>
          <p14:tracePt t="17735" x="4483100" y="4076700"/>
          <p14:tracePt t="17752" x="4476750" y="4095750"/>
          <p14:tracePt t="17769" x="4457700" y="4102100"/>
          <p14:tracePt t="17796" x="4451350" y="4102100"/>
          <p14:tracePt t="17804" x="4445000" y="4102100"/>
          <p14:tracePt t="17819" x="4438650" y="4102100"/>
          <p14:tracePt t="17835" x="4413250" y="4102100"/>
          <p14:tracePt t="17836" x="4406900" y="4102100"/>
          <p14:tracePt t="17852" x="4381500" y="4095750"/>
          <p14:tracePt t="17869" x="4375150" y="4095750"/>
          <p14:tracePt t="18348" x="4387850" y="4095750"/>
          <p14:tracePt t="18356" x="4400550" y="4095750"/>
          <p14:tracePt t="18369" x="4419600" y="4095750"/>
          <p14:tracePt t="18385" x="4476750" y="4108450"/>
          <p14:tracePt t="18402" x="4546600" y="4127500"/>
          <p14:tracePt t="18419" x="4603750" y="4152900"/>
          <p14:tracePt t="18435" x="4616450" y="4159250"/>
          <p14:tracePt t="18437" x="4622800" y="4159250"/>
          <p14:tracePt t="18452" x="4641850" y="4171950"/>
          <p14:tracePt t="18469" x="4667250" y="4197350"/>
          <p14:tracePt t="18485" x="4673600" y="4197350"/>
          <p14:tracePt t="18502" x="4679950" y="4203700"/>
          <p14:tracePt t="18524" x="4686300" y="4210050"/>
          <p14:tracePt t="18684" x="4660900" y="4210050"/>
          <p14:tracePt t="18692" x="4635500" y="4210050"/>
          <p14:tracePt t="18702" x="4597400" y="4210050"/>
          <p14:tracePt t="18719" x="4451350" y="4165600"/>
          <p14:tracePt t="18736" x="4254500" y="4140200"/>
          <p14:tracePt t="18752" x="4025900" y="4102100"/>
          <p14:tracePt t="18769" x="3790950" y="4044950"/>
          <p14:tracePt t="18786" x="3663950" y="4019550"/>
          <p14:tracePt t="18802" x="3606800" y="4006850"/>
          <p14:tracePt t="18885" x="3606800" y="3994150"/>
          <p14:tracePt t="18892" x="3613150" y="3994150"/>
          <p14:tracePt t="18902" x="3632200" y="4000500"/>
          <p14:tracePt t="18919" x="3651250" y="4006850"/>
          <p14:tracePt t="18936" x="3702050" y="4019550"/>
          <p14:tracePt t="18952" x="3765550" y="4044950"/>
          <p14:tracePt t="18969" x="3822700" y="4064000"/>
          <p14:tracePt t="18986" x="3829050" y="4064000"/>
          <p14:tracePt t="19012" x="3841750" y="4064000"/>
          <p14:tracePt t="19020" x="3848100" y="4070350"/>
          <p14:tracePt t="19052" x="3848100" y="4076700"/>
          <p14:tracePt t="19069" x="3848100" y="4089400"/>
          <p14:tracePt t="19084" x="3848100" y="4095750"/>
          <p14:tracePt t="19100" x="3848100" y="4108450"/>
          <p14:tracePt t="19109" x="3848100" y="4127500"/>
          <p14:tracePt t="19124" x="3848100" y="4146550"/>
          <p14:tracePt t="19136" x="3841750" y="4159250"/>
          <p14:tracePt t="19152" x="3803650" y="4191000"/>
          <p14:tracePt t="19169" x="3765550" y="4216400"/>
          <p14:tracePt t="19186" x="3708400" y="4267200"/>
          <p14:tracePt t="19202" x="3676650" y="4279900"/>
          <p14:tracePt t="19219" x="3651250" y="4305300"/>
          <p14:tracePt t="19236" x="3625850" y="4318000"/>
          <p14:tracePt t="19252" x="3581400" y="4343400"/>
          <p14:tracePt t="19269" x="3575050" y="4349750"/>
          <p14:tracePt t="19286" x="3556000" y="4349750"/>
          <p14:tracePt t="19309" x="3549650" y="4349750"/>
          <p14:tracePt t="19365" x="3543300" y="4349750"/>
          <p14:tracePt t="19388" x="3581400" y="4337050"/>
          <p14:tracePt t="19397" x="3689350" y="4337050"/>
          <p14:tracePt t="19404" x="3829050" y="4337050"/>
          <p14:tracePt t="19419" x="4044950" y="4324350"/>
          <p14:tracePt t="19436" x="4419600" y="4311650"/>
          <p14:tracePt t="19453" x="4845050" y="4241800"/>
          <p14:tracePt t="19469" x="4927600" y="4216400"/>
          <p14:tracePt t="19516" x="4914900" y="4216400"/>
          <p14:tracePt t="19525" x="4902200" y="4216400"/>
          <p14:tracePt t="19536" x="4895850" y="4216400"/>
          <p14:tracePt t="19552" x="4889500" y="4216400"/>
          <p14:tracePt t="19569" x="4876800" y="4216400"/>
          <p14:tracePt t="19586" x="4864100" y="4216400"/>
          <p14:tracePt t="19603" x="4851400" y="4216400"/>
          <p14:tracePt t="19619" x="4819650" y="4216400"/>
          <p14:tracePt t="19636" x="4787900" y="4216400"/>
          <p14:tracePt t="19637" x="4775200" y="4216400"/>
          <p14:tracePt t="19652" x="4756150" y="4216400"/>
          <p14:tracePt t="19669" x="4737100" y="4222750"/>
          <p14:tracePt t="19686" x="4718050" y="4254500"/>
          <p14:tracePt t="19702" x="4699000" y="4324350"/>
          <p14:tracePt t="19719" x="4699000" y="4457700"/>
          <p14:tracePt t="19736" x="4711700" y="4603750"/>
          <p14:tracePt t="19752" x="4768850" y="4724400"/>
          <p14:tracePt t="19769" x="4813300" y="4826000"/>
          <p14:tracePt t="19786" x="4876800" y="4889500"/>
          <p14:tracePt t="19802" x="4940300" y="4953000"/>
          <p14:tracePt t="19819" x="4965700" y="4991100"/>
          <p14:tracePt t="19836" x="4984750" y="5029200"/>
          <p14:tracePt t="19837" x="4984750" y="5060950"/>
          <p14:tracePt t="19853" x="4984750" y="5092700"/>
          <p14:tracePt t="19869" x="4959350" y="5130800"/>
          <p14:tracePt t="19886" x="4940300" y="5149850"/>
          <p14:tracePt t="19902" x="4914900" y="5175250"/>
          <p14:tracePt t="19919" x="4838700" y="5200650"/>
          <p14:tracePt t="19936" x="4730750" y="5226050"/>
          <p14:tracePt t="19952" x="4641850" y="5245100"/>
          <p14:tracePt t="19969" x="4502150" y="5245100"/>
          <p14:tracePt t="19986" x="4419600" y="5232400"/>
          <p14:tracePt t="20002" x="4298950" y="5111750"/>
          <p14:tracePt t="20019" x="4286250" y="4883150"/>
          <p14:tracePt t="20036" x="4286250" y="4641850"/>
          <p14:tracePt t="20052" x="4286250" y="4311650"/>
          <p14:tracePt t="20069" x="4286250" y="4140200"/>
          <p14:tracePt t="20086" x="4286250" y="4044950"/>
          <p14:tracePt t="20102" x="4286250" y="4000500"/>
          <p14:tracePt t="20119" x="4286250" y="3968750"/>
          <p14:tracePt t="20136" x="4305300" y="3943350"/>
          <p14:tracePt t="20152" x="4318000" y="3917950"/>
          <p14:tracePt t="20169" x="4324350" y="3911600"/>
          <p14:tracePt t="20186" x="4343400" y="3905250"/>
          <p14:tracePt t="20237" x="4349750" y="3911600"/>
          <p14:tracePt t="20245" x="4349750" y="3949700"/>
          <p14:tracePt t="20253" x="4349750" y="3968750"/>
          <p14:tracePt t="20269" x="4343400" y="4076700"/>
          <p14:tracePt t="20286" x="4324350" y="4184650"/>
          <p14:tracePt t="20302" x="4311650" y="4267200"/>
          <p14:tracePt t="20319" x="4311650" y="4286250"/>
          <p14:tracePt t="20336" x="4311650" y="4305300"/>
          <p14:tracePt t="20352" x="4305300" y="4324350"/>
          <p14:tracePt t="20477" x="4305300" y="4311650"/>
          <p14:tracePt t="20501" x="4324350" y="4311650"/>
          <p14:tracePt t="20509" x="4330700" y="4311650"/>
          <p14:tracePt t="20519" x="4337050" y="4311650"/>
          <p14:tracePt t="20536" x="4368800" y="4311650"/>
          <p14:tracePt t="20553" x="4400550" y="4324350"/>
          <p14:tracePt t="20569" x="4419600" y="4343400"/>
          <p14:tracePt t="20586" x="4451350" y="4362450"/>
          <p14:tracePt t="20603" x="4495800" y="4381500"/>
          <p14:tracePt t="20619" x="4559300" y="4438650"/>
          <p14:tracePt t="20636" x="4686300" y="4584700"/>
          <p14:tracePt t="20637" x="4730750" y="4692650"/>
          <p14:tracePt t="20653" x="4819650" y="4832350"/>
          <p14:tracePt t="20669" x="4851400" y="4902200"/>
          <p14:tracePt t="20686" x="4870450" y="4940300"/>
          <p14:tracePt t="20703" x="4883150" y="4946650"/>
          <p14:tracePt t="20989" x="4883150" y="4965700"/>
          <p14:tracePt t="21014" x="4883150" y="4978400"/>
          <p14:tracePt t="21109" x="4883150" y="4984750"/>
          <p14:tracePt t="21117" x="4895850" y="4997450"/>
          <p14:tracePt t="21125" x="4902200" y="4997450"/>
          <p14:tracePt t="21245" x="4908550" y="4991100"/>
          <p14:tracePt t="21253" x="4921250" y="4978400"/>
          <p14:tracePt t="21269" x="4972050" y="4940300"/>
          <p14:tracePt t="21286" x="4972050" y="4927600"/>
          <p14:tracePt t="21303" x="4972050" y="4914900"/>
          <p14:tracePt t="21325" x="4972050" y="4908550"/>
          <p14:tracePt t="21349" x="4972050" y="4902200"/>
          <p14:tracePt t="21373" x="4972050" y="4895850"/>
          <p14:tracePt t="21382" x="5022850" y="4851400"/>
          <p14:tracePt t="21389" x="5111750" y="4838700"/>
          <p14:tracePt t="21403" x="5257800" y="4800600"/>
          <p14:tracePt t="21419" x="5524500" y="4711700"/>
          <p14:tracePt t="21436" x="5803900" y="4641850"/>
          <p14:tracePt t="21437" x="5949950" y="4597400"/>
          <p14:tracePt t="21453" x="6057900" y="4572000"/>
          <p14:tracePt t="21485" x="6064250" y="4572000"/>
          <p14:tracePt t="21517" x="6076950" y="4572000"/>
          <p14:tracePt t="21525" x="6089650" y="4572000"/>
          <p14:tracePt t="21541" x="6115050" y="4584700"/>
          <p14:tracePt t="21553" x="6127750" y="4591050"/>
          <p14:tracePt t="21569" x="6178550" y="4629150"/>
          <p14:tracePt t="21586" x="6235700" y="4660900"/>
          <p14:tracePt t="21603" x="6299200" y="4724400"/>
          <p14:tracePt t="21619" x="6394450" y="4800600"/>
          <p14:tracePt t="21636" x="6457950" y="4895850"/>
          <p14:tracePt t="21653" x="6527800" y="5022850"/>
          <p14:tracePt t="21669" x="6534150" y="5111750"/>
          <p14:tracePt t="21686" x="6534150" y="5207000"/>
          <p14:tracePt t="21703" x="6521450" y="5314950"/>
          <p14:tracePt t="21719" x="6451600" y="5391150"/>
          <p14:tracePt t="21736" x="6350000" y="5448300"/>
          <p14:tracePt t="21753" x="6165850" y="5543550"/>
          <p14:tracePt t="21770" x="5918200" y="5588000"/>
          <p14:tracePt t="21786" x="5549900" y="5645150"/>
          <p14:tracePt t="21803" x="5124450" y="5645150"/>
          <p14:tracePt t="21820" x="4699000" y="5645150"/>
          <p14:tracePt t="21836" x="4216400" y="5613400"/>
          <p14:tracePt t="21837" x="4000500" y="5549900"/>
          <p14:tracePt t="21853" x="3676650" y="5391150"/>
          <p14:tracePt t="21870" x="3543300" y="5219700"/>
          <p14:tracePt t="21886" x="3524250" y="5022850"/>
          <p14:tracePt t="21903" x="3575050" y="4857750"/>
          <p14:tracePt t="21919" x="3721100" y="4699000"/>
          <p14:tracePt t="21936" x="3892550" y="4578350"/>
          <p14:tracePt t="21953" x="4083050" y="4495800"/>
          <p14:tracePt t="21969" x="4178300" y="4464050"/>
          <p14:tracePt t="21986" x="4235450" y="4457700"/>
          <p14:tracePt t="22003" x="4279900" y="4445000"/>
          <p14:tracePt t="22019" x="4324350" y="4445000"/>
          <p14:tracePt t="22036" x="4425950" y="4470400"/>
          <p14:tracePt t="22037" x="4483100" y="4495800"/>
          <p14:tracePt t="22053" x="4616450" y="4559300"/>
          <p14:tracePt t="22070" x="4775200" y="4660900"/>
          <p14:tracePt t="22086" x="4946650" y="4743450"/>
          <p14:tracePt t="22103" x="5080000" y="4813300"/>
          <p14:tracePt t="22120" x="5187950" y="4902200"/>
          <p14:tracePt t="22136" x="5257800" y="4991100"/>
          <p14:tracePt t="22153" x="5302250" y="5092700"/>
          <p14:tracePt t="22170" x="5327650" y="5207000"/>
          <p14:tracePt t="22186" x="5346700" y="5314950"/>
          <p14:tracePt t="22203" x="5359400" y="5429250"/>
          <p14:tracePt t="22220" x="5384800" y="5575300"/>
          <p14:tracePt t="22236" x="5410200" y="5753100"/>
          <p14:tracePt t="22253" x="5410200" y="5962650"/>
          <p14:tracePt t="22270" x="5410200" y="6070600"/>
          <p14:tracePt t="22286" x="5410200" y="6165850"/>
          <p14:tracePt t="22303" x="5410200" y="6216650"/>
          <p14:tracePt t="22320" x="5397500" y="6267450"/>
          <p14:tracePt t="22336" x="5391150" y="6280150"/>
          <p14:tracePt t="22353" x="5384800" y="6305550"/>
          <p14:tracePt t="22370" x="5378450" y="6311900"/>
          <p14:tracePt t="22386" x="5365750" y="6318250"/>
          <p14:tracePt t="22403" x="5359400" y="6343650"/>
          <p14:tracePt t="22421" x="5353050" y="6350000"/>
          <p14:tracePt t="22437" x="5353050" y="6356350"/>
          <p14:tracePt t="22453" x="5334000" y="6394450"/>
          <p14:tracePt t="22470" x="5334000" y="6400800"/>
          <p14:tracePt t="22493" x="5334000" y="6413500"/>
          <p14:tracePt t="22541" x="5346700" y="6413500"/>
          <p14:tracePt t="22549" x="5353050" y="6407150"/>
          <p14:tracePt t="22557" x="5372100" y="6375400"/>
          <p14:tracePt t="22570" x="5391150" y="6330950"/>
          <p14:tracePt t="22586" x="5435600" y="6273800"/>
          <p14:tracePt t="22603" x="5454650" y="6229350"/>
          <p14:tracePt t="22620" x="5492750" y="6178550"/>
          <p14:tracePt t="22636" x="5518150" y="6146800"/>
          <p14:tracePt t="22653" x="5524500" y="6127750"/>
          <p14:tracePt t="22693" x="5524500" y="6102350"/>
          <p14:tracePt t="22701" x="5524500" y="6096000"/>
          <p14:tracePt t="22709" x="5524500" y="6070600"/>
          <p14:tracePt t="22720" x="5524500" y="6057900"/>
          <p14:tracePt t="22736" x="5524500" y="6026150"/>
          <p14:tracePt t="22813" x="5524500" y="6019800"/>
          <p14:tracePt t="22974" x="5524500" y="6013450"/>
          <p14:tracePt t="22981" x="5505450" y="5988050"/>
          <p14:tracePt t="22989" x="5461000" y="5943600"/>
          <p14:tracePt t="23003" x="5429250" y="5899150"/>
          <p14:tracePt t="23020" x="5302250" y="5797550"/>
          <p14:tracePt t="23036" x="5149850" y="5721350"/>
          <p14:tracePt t="23053" x="4705350" y="5562600"/>
          <p14:tracePt t="23070" x="4419600" y="5480050"/>
          <p14:tracePt t="23086" x="4152900" y="5365750"/>
          <p14:tracePt t="23103" x="3981450" y="5302250"/>
          <p14:tracePt t="23120" x="3873500" y="5213350"/>
          <p14:tracePt t="23137" x="3771900" y="5067300"/>
          <p14:tracePt t="23153" x="3695700" y="4895850"/>
          <p14:tracePt t="23170" x="3683000" y="4737100"/>
          <p14:tracePt t="23186" x="3657600" y="4559300"/>
          <p14:tracePt t="23203" x="3632200" y="4413250"/>
          <p14:tracePt t="23220" x="3632200" y="4305300"/>
          <p14:tracePt t="23237" x="3632200" y="4210050"/>
          <p14:tracePt t="23237" x="3632200" y="4171950"/>
          <p14:tracePt t="23254" x="3632200" y="4159250"/>
          <p14:tracePt t="23270" x="3638550" y="4121150"/>
          <p14:tracePt t="23287" x="3644900" y="4114800"/>
          <p14:tracePt t="23303" x="3651250" y="4114800"/>
          <p14:tracePt t="23325" x="3657600" y="4114800"/>
          <p14:tracePt t="23341" x="3676650" y="4114800"/>
          <p14:tracePt t="23353" x="3683000" y="4114800"/>
          <p14:tracePt t="23370" x="3695700" y="4114800"/>
          <p14:tracePt t="23386" x="3740150" y="4140200"/>
          <p14:tracePt t="23403" x="3771900" y="4165600"/>
          <p14:tracePt t="23420" x="3835400" y="4222750"/>
          <p14:tracePt t="23437" x="3898900" y="4286250"/>
          <p14:tracePt t="23453" x="3975100" y="4337050"/>
          <p14:tracePt t="23470" x="4044950" y="4375150"/>
          <p14:tracePt t="23487" x="4114800" y="4394200"/>
          <p14:tracePt t="23503" x="4222750" y="4406900"/>
          <p14:tracePt t="23520" x="4349750" y="4406900"/>
          <p14:tracePt t="23537" x="4489450" y="4406900"/>
          <p14:tracePt t="23553" x="4660900" y="4406900"/>
          <p14:tracePt t="23570" x="4819650" y="4406900"/>
          <p14:tracePt t="23587" x="4965700" y="4432300"/>
          <p14:tracePt t="23603" x="5060950" y="4438650"/>
          <p14:tracePt t="23620" x="5105400" y="4457700"/>
          <p14:tracePt t="23637" x="5124450" y="4476750"/>
          <p14:tracePt t="23653" x="5130800" y="4483100"/>
          <p14:tracePt t="23670" x="5143500" y="4495800"/>
          <p14:tracePt t="23733" x="5137150" y="4495800"/>
          <p14:tracePt t="23742" x="5130800" y="4495800"/>
          <p14:tracePt t="23753" x="5105400" y="4495800"/>
          <p14:tracePt t="23770" x="5048250" y="4470400"/>
          <p14:tracePt t="23787" x="4953000" y="4425950"/>
          <p14:tracePt t="23803" x="4832350" y="4368800"/>
          <p14:tracePt t="23820" x="4699000" y="4305300"/>
          <p14:tracePt t="23837" x="4597400" y="4260850"/>
          <p14:tracePt t="23838" x="4578350" y="4241800"/>
          <p14:tracePt t="23853" x="4533900" y="4159250"/>
          <p14:tracePt t="23870" x="4521200" y="4076700"/>
          <p14:tracePt t="23887" x="4521200" y="3968750"/>
          <p14:tracePt t="23903" x="4521200" y="3892550"/>
          <p14:tracePt t="23920" x="4572000" y="3816350"/>
          <p14:tracePt t="23937" x="4616450" y="3771900"/>
          <p14:tracePt t="23953" x="4641850" y="3759200"/>
          <p14:tracePt t="23970" x="4673600" y="3759200"/>
          <p14:tracePt t="23987" x="4692650" y="3759200"/>
          <p14:tracePt t="24003" x="4724400" y="3778250"/>
          <p14:tracePt t="24020" x="4762500" y="3841750"/>
          <p14:tracePt t="24037" x="4787900" y="3886200"/>
          <p14:tracePt t="24037" x="4813300" y="3943350"/>
          <p14:tracePt t="24053" x="4845050" y="4044950"/>
          <p14:tracePt t="24070" x="4889500" y="4159250"/>
          <p14:tracePt t="24087" x="4927600" y="4292600"/>
          <p14:tracePt t="24103" x="4953000" y="4419600"/>
          <p14:tracePt t="24120" x="4953000" y="4514850"/>
          <p14:tracePt t="24137" x="4953000" y="4559300"/>
          <p14:tracePt t="24153" x="4953000" y="4635500"/>
          <p14:tracePt t="24170" x="4921250" y="4679950"/>
          <p14:tracePt t="24187" x="4883150" y="4718050"/>
          <p14:tracePt t="24203" x="4845050" y="4730750"/>
          <p14:tracePt t="24220" x="4806950" y="4737100"/>
          <p14:tracePt t="24237" x="4737100" y="4737100"/>
          <p14:tracePt t="24238" x="4686300" y="4737100"/>
          <p14:tracePt t="24253" x="4540250" y="4718050"/>
          <p14:tracePt t="24270" x="4375150" y="4660900"/>
          <p14:tracePt t="24287" x="4222750" y="4572000"/>
          <p14:tracePt t="24304" x="4095750" y="4489450"/>
          <p14:tracePt t="24320" x="4019550" y="4406900"/>
          <p14:tracePt t="24337" x="4000500" y="4311650"/>
          <p14:tracePt t="24353" x="4000500" y="4210050"/>
          <p14:tracePt t="24370" x="4006850" y="4083050"/>
          <p14:tracePt t="24387" x="4171950" y="3886200"/>
          <p14:tracePt t="24403" x="4362450" y="3765550"/>
          <p14:tracePt t="24420" x="4597400" y="3695700"/>
          <p14:tracePt t="24437" x="4756150" y="3695700"/>
          <p14:tracePt t="24453" x="4889500" y="3733800"/>
          <p14:tracePt t="24470" x="4984750" y="3816350"/>
          <p14:tracePt t="24487" x="5054600" y="3924300"/>
          <p14:tracePt t="24503" x="5118100" y="4089400"/>
          <p14:tracePt t="24520" x="5143500" y="4235450"/>
          <p14:tracePt t="24537" x="5143500" y="4362450"/>
          <p14:tracePt t="24553" x="5143500" y="4451350"/>
          <p14:tracePt t="24570" x="5080000" y="4565650"/>
          <p14:tracePt t="24587" x="4978400" y="4635500"/>
          <p14:tracePt t="24603" x="4794250" y="4705350"/>
          <p14:tracePt t="24620" x="4629150" y="4718050"/>
          <p14:tracePt t="24637" x="4508500" y="4718050"/>
          <p14:tracePt t="24654" x="4394200" y="4699000"/>
          <p14:tracePt t="24670" x="4343400" y="4629150"/>
          <p14:tracePt t="24687" x="4292600" y="4495800"/>
          <p14:tracePt t="24703" x="4292600" y="4400550"/>
          <p14:tracePt t="24720" x="4298950" y="4292600"/>
          <p14:tracePt t="24737" x="4387850" y="4171950"/>
          <p14:tracePt t="24753" x="4495800" y="4083050"/>
          <p14:tracePt t="24770" x="4584700" y="4006850"/>
          <p14:tracePt t="24787" x="4622800" y="3968750"/>
          <p14:tracePt t="24803" x="4667250" y="3949700"/>
          <p14:tracePt t="24820" x="4673600" y="3943350"/>
          <p14:tracePt t="24870" x="4686300" y="3943350"/>
          <p14:tracePt t="24878" x="4686300" y="3975100"/>
          <p14:tracePt t="24887" x="4679950" y="4019550"/>
          <p14:tracePt t="24903" x="4641850" y="4178300"/>
          <p14:tracePt t="24920" x="4591050" y="4330700"/>
          <p14:tracePt t="24937" x="4552950" y="4464050"/>
          <p14:tracePt t="24954" x="4521200" y="4610100"/>
          <p14:tracePt t="24970" x="4483100" y="4743450"/>
          <p14:tracePt t="24987" x="4470400" y="4851400"/>
          <p14:tracePt t="25004" x="4464050" y="4921250"/>
          <p14:tracePt t="25020" x="4464050" y="4978400"/>
          <p14:tracePt t="25037" x="4438650" y="5010150"/>
          <p14:tracePt t="25054" x="4438650" y="5035550"/>
          <p14:tracePt t="25070" x="4438650" y="5041900"/>
          <p14:tracePt t="25087" x="4438650" y="5048250"/>
          <p14:tracePt t="25104" x="4425950" y="5060950"/>
          <p14:tracePt t="25134" x="4413250" y="5060950"/>
          <p14:tracePt t="25142" x="4406900" y="5060950"/>
          <p14:tracePt t="25154" x="4400550" y="5060950"/>
          <p14:tracePt t="25170" x="4362450" y="5016500"/>
          <p14:tracePt t="25187" x="4343400" y="4927600"/>
          <p14:tracePt t="25204" x="4305300" y="4806950"/>
          <p14:tracePt t="25220" x="4298950" y="4730750"/>
          <p14:tracePt t="25237" x="4286250" y="4610100"/>
          <p14:tracePt t="25238" x="4286250" y="4572000"/>
          <p14:tracePt t="25254" x="4248150" y="4445000"/>
          <p14:tracePt t="25270" x="4241800" y="4349750"/>
          <p14:tracePt t="25287" x="4229100" y="4241800"/>
          <p14:tracePt t="25304" x="4229100" y="4146550"/>
          <p14:tracePt t="25320" x="4229100" y="4057650"/>
          <p14:tracePt t="25337" x="4229100" y="3962400"/>
          <p14:tracePt t="25354" x="4229100" y="3886200"/>
          <p14:tracePt t="25370" x="4229100" y="3829050"/>
          <p14:tracePt t="25387" x="4229100" y="3797300"/>
          <p14:tracePt t="25430" x="4229100" y="3790950"/>
          <p14:tracePt t="25478" x="4229100" y="3784600"/>
          <p14:tracePt t="25486" x="4235450" y="3784600"/>
          <p14:tracePt t="25494" x="4248150" y="3803650"/>
          <p14:tracePt t="25504" x="4248150" y="3816350"/>
          <p14:tracePt t="25520" x="4254500" y="3841750"/>
          <p14:tracePt t="25537" x="4260850" y="3886200"/>
          <p14:tracePt t="25554" x="4260850" y="3917950"/>
          <p14:tracePt t="25570" x="4260850" y="3956050"/>
          <p14:tracePt t="25587" x="4279900" y="3968750"/>
          <p14:tracePt t="25604" x="4279900" y="4000500"/>
          <p14:tracePt t="25620" x="4279900" y="4006850"/>
          <p14:tracePt t="25726" x="4286250" y="4013200"/>
          <p14:tracePt t="25734" x="4292600" y="4019550"/>
          <p14:tracePt t="25742" x="4292600" y="4025900"/>
          <p14:tracePt t="25754" x="4298950" y="4032250"/>
          <p14:tracePt t="25770" x="4337050" y="4076700"/>
          <p14:tracePt t="25787" x="4387850" y="4127500"/>
          <p14:tracePt t="25804" x="4419600" y="4159250"/>
          <p14:tracePt t="25820" x="4464050" y="4210050"/>
          <p14:tracePt t="25837" x="4527550" y="4273550"/>
          <p14:tracePt t="25854" x="4641850" y="4343400"/>
          <p14:tracePt t="25871" x="4730750" y="4387850"/>
          <p14:tracePt t="25887" x="4775200" y="4406900"/>
          <p14:tracePt t="25904" x="4826000" y="4438650"/>
          <p14:tracePt t="25920" x="4838700" y="4451350"/>
          <p14:tracePt t="25937" x="4857750" y="4470400"/>
          <p14:tracePt t="25954" x="4857750" y="4483100"/>
          <p14:tracePt t="25974" x="4857750" y="4489450"/>
          <p14:tracePt t="26014" x="4857750" y="4495800"/>
          <p14:tracePt t="26022" x="4851400" y="4495800"/>
          <p14:tracePt t="26030" x="4819650" y="4495800"/>
          <p14:tracePt t="26038" x="4781550" y="4495800"/>
          <p14:tracePt t="26054" x="4673600" y="4495800"/>
          <p14:tracePt t="26070" x="4533900" y="4495800"/>
          <p14:tracePt t="26087" x="4406900" y="4489450"/>
          <p14:tracePt t="26104" x="4311650" y="4489450"/>
          <p14:tracePt t="26120" x="4267200" y="4457700"/>
          <p14:tracePt t="26137" x="4229100" y="4451350"/>
          <p14:tracePt t="26154" x="4210050" y="4445000"/>
          <p14:tracePt t="26174" x="4203700" y="4438650"/>
          <p14:tracePt t="26190" x="4203700" y="4425950"/>
          <p14:tracePt t="26204" x="4203700" y="4419600"/>
          <p14:tracePt t="26220" x="4235450" y="4413250"/>
          <p14:tracePt t="26237" x="4337050" y="4381500"/>
          <p14:tracePt t="26254" x="4502150" y="4356100"/>
          <p14:tracePt t="26270" x="4572000" y="4356100"/>
          <p14:tracePt t="26287" x="4622800" y="4356100"/>
          <p14:tracePt t="26304" x="4667250" y="4356100"/>
          <p14:tracePt t="26320" x="4705350" y="4368800"/>
          <p14:tracePt t="26337" x="4743450" y="4387850"/>
          <p14:tracePt t="26354" x="4775200" y="4413250"/>
          <p14:tracePt t="26370" x="4800600" y="4432300"/>
          <p14:tracePt t="26387" x="4845050" y="4457700"/>
          <p14:tracePt t="26404" x="4895850" y="4483100"/>
          <p14:tracePt t="26421" x="4927600" y="4508500"/>
          <p14:tracePt t="26437" x="4984750" y="4546600"/>
          <p14:tracePt t="26439" x="4991100" y="4552950"/>
          <p14:tracePt t="26454" x="5022850" y="4578350"/>
          <p14:tracePt t="26471" x="5029200" y="4603750"/>
          <p14:tracePt t="26487" x="5029200" y="4616450"/>
          <p14:tracePt t="26504" x="5029200" y="4635500"/>
          <p14:tracePt t="26526" x="5029200" y="4641850"/>
          <p14:tracePt t="26537" x="5029200" y="4648200"/>
          <p14:tracePt t="26554" x="4997450" y="4648200"/>
          <p14:tracePt t="26571" x="4921250" y="4648200"/>
          <p14:tracePt t="26587" x="4768850" y="4648200"/>
          <p14:tracePt t="26604" x="4552950" y="4597400"/>
          <p14:tracePt t="26621" x="4381500" y="4533900"/>
          <p14:tracePt t="26637" x="4260850" y="4464050"/>
          <p14:tracePt t="26638" x="4216400" y="4413250"/>
          <p14:tracePt t="26654" x="4203700" y="4337050"/>
          <p14:tracePt t="26671" x="4203700" y="4254500"/>
          <p14:tracePt t="26687" x="4298950" y="4121150"/>
          <p14:tracePt t="26704" x="4425950" y="4006850"/>
          <p14:tracePt t="26721" x="4565650" y="3917950"/>
          <p14:tracePt t="26737" x="4610100" y="3892550"/>
          <p14:tracePt t="26754" x="4641850" y="3879850"/>
          <p14:tracePt t="26771" x="4654550" y="3873500"/>
          <p14:tracePt t="26787" x="4667250" y="3867150"/>
          <p14:tracePt t="26886" x="4660900" y="3848100"/>
          <p14:tracePt t="26894" x="4641850" y="3829050"/>
          <p14:tracePt t="26904" x="4622800" y="3810000"/>
          <p14:tracePt t="26921" x="4578350" y="3784600"/>
          <p14:tracePt t="26937" x="4533900" y="3752850"/>
          <p14:tracePt t="26954" x="4489450" y="3746500"/>
          <p14:tracePt t="26971" x="4451350" y="3727450"/>
          <p14:tracePt t="26987" x="4406900" y="3714750"/>
          <p14:tracePt t="27004" x="4381500" y="3714750"/>
          <p14:tracePt t="27021" x="4337050" y="3721100"/>
          <p14:tracePt t="27037" x="4267200" y="3727450"/>
          <p14:tracePt t="27054" x="4184650" y="3746500"/>
          <p14:tracePt t="27071" x="4127500" y="3771900"/>
          <p14:tracePt t="27087" x="4083050" y="3778250"/>
          <p14:tracePt t="27104" x="4038600" y="3778250"/>
          <p14:tracePt t="27121" x="4032250" y="3778250"/>
          <p14:tracePt t="27137" x="4013200" y="3778250"/>
          <p14:tracePt t="27154" x="4000500" y="3778250"/>
          <p14:tracePt t="27174" x="3994150" y="3784600"/>
          <p14:tracePt t="27187" x="3975100" y="3784600"/>
          <p14:tracePt t="27204" x="3968750" y="3797300"/>
          <p14:tracePt t="27221" x="3956050" y="3810000"/>
          <p14:tracePt t="27237" x="3943350" y="3816350"/>
          <p14:tracePt t="27254" x="3930650" y="3829050"/>
          <p14:tracePt t="27271" x="3911600" y="3848100"/>
          <p14:tracePt t="27287" x="3898900" y="3860800"/>
          <p14:tracePt t="27304" x="3886200" y="3886200"/>
          <p14:tracePt t="27321" x="3873500" y="3930650"/>
          <p14:tracePt t="27337" x="3867150" y="3975100"/>
          <p14:tracePt t="27354" x="3848100" y="4038600"/>
          <p14:tracePt t="27371" x="3848100" y="4089400"/>
          <p14:tracePt t="27387" x="3848100" y="4127500"/>
          <p14:tracePt t="27404" x="3848100" y="4165600"/>
          <p14:tracePt t="27421" x="3848100" y="4191000"/>
          <p14:tracePt t="27437" x="3848100" y="4235450"/>
          <p14:tracePt t="27439" x="3860800" y="4254500"/>
          <p14:tracePt t="27454" x="3867150" y="4298950"/>
          <p14:tracePt t="27471" x="3892550" y="4343400"/>
          <p14:tracePt t="27487" x="3937000" y="4406900"/>
          <p14:tracePt t="27504" x="3981450" y="4451350"/>
          <p14:tracePt t="27521" x="4044950" y="4502150"/>
          <p14:tracePt t="27537" x="4127500" y="4546600"/>
          <p14:tracePt t="27554" x="4197350" y="4565650"/>
          <p14:tracePt t="27571" x="4311650" y="4597400"/>
          <p14:tracePt t="27587" x="4400550" y="4597400"/>
          <p14:tracePt t="27604" x="4457700" y="4597400"/>
          <p14:tracePt t="27621" x="4514850" y="4597400"/>
          <p14:tracePt t="27637" x="4559300" y="4597400"/>
          <p14:tracePt t="27639" x="4572000" y="4597400"/>
          <p14:tracePt t="27654" x="4629150" y="4597400"/>
          <p14:tracePt t="27671" x="4673600" y="4597400"/>
          <p14:tracePt t="27688" x="4718050" y="4597400"/>
          <p14:tracePt t="27704" x="4762500" y="4597400"/>
          <p14:tracePt t="27721" x="4800600" y="4578350"/>
          <p14:tracePt t="27738" x="4813300" y="4572000"/>
          <p14:tracePt t="27754" x="4832350" y="4552950"/>
          <p14:tracePt t="27771" x="4832350" y="4533900"/>
          <p14:tracePt t="27787" x="4832350" y="4476750"/>
          <p14:tracePt t="27804" x="4832350" y="4419600"/>
          <p14:tracePt t="27821" x="4832350" y="4362450"/>
          <p14:tracePt t="27838" x="4832350" y="4318000"/>
          <p14:tracePt t="27854" x="4826000" y="4248150"/>
          <p14:tracePt t="27871" x="4806950" y="4178300"/>
          <p14:tracePt t="27888" x="4806950" y="4152900"/>
          <p14:tracePt t="27904" x="4806950" y="4108450"/>
          <p14:tracePt t="27921" x="4800600" y="4089400"/>
          <p14:tracePt t="27938" x="4781550" y="4044950"/>
          <p14:tracePt t="27954" x="4762500" y="3968750"/>
          <p14:tracePt t="27971" x="4743450" y="3924300"/>
          <p14:tracePt t="27988" x="4718050" y="3892550"/>
          <p14:tracePt t="28004" x="4705350" y="3867150"/>
          <p14:tracePt t="28021" x="4692650" y="3822700"/>
          <p14:tracePt t="28038" x="4673600" y="3797300"/>
          <p14:tracePt t="28054" x="4654550" y="3771900"/>
          <p14:tracePt t="28079" x="4648200" y="3759200"/>
          <p14:tracePt t="28126" x="4641850" y="3746500"/>
          <p14:tracePt t="28143" x="4635500" y="3746500"/>
          <p14:tracePt t="28151" x="4629150" y="3746500"/>
          <p14:tracePt t="28166" x="4603750" y="3746500"/>
          <p14:tracePt t="28175" x="4584700" y="3746500"/>
          <p14:tracePt t="28188" x="4565650" y="3746500"/>
          <p14:tracePt t="28204" x="4533900" y="3746500"/>
          <p14:tracePt t="28221" x="4457700" y="3746500"/>
          <p14:tracePt t="28238" x="4394200" y="3746500"/>
          <p14:tracePt t="28254" x="4273550" y="3746500"/>
          <p14:tracePt t="28271" x="4191000" y="3765550"/>
          <p14:tracePt t="28288" x="4095750" y="3797300"/>
          <p14:tracePt t="28304" x="4051300" y="3803650"/>
          <p14:tracePt t="28321" x="3994150" y="3822700"/>
          <p14:tracePt t="28338" x="3924300" y="3854450"/>
          <p14:tracePt t="28354" x="3898900" y="3879850"/>
          <p14:tracePt t="28371" x="3860800" y="3917950"/>
          <p14:tracePt t="28388" x="3822700" y="3943350"/>
          <p14:tracePt t="28404" x="3790950" y="3956050"/>
          <p14:tracePt t="28421" x="3765550" y="3987800"/>
          <p14:tracePt t="28438" x="3708400" y="4019550"/>
          <p14:tracePt t="28438" x="3702050" y="4032250"/>
          <p14:tracePt t="28454" x="3657600" y="4064000"/>
          <p14:tracePt t="28471" x="3644900" y="4083050"/>
          <p14:tracePt t="28488" x="3619500" y="4108450"/>
          <p14:tracePt t="28504" x="3600450" y="4121150"/>
          <p14:tracePt t="28521" x="3594100" y="4140200"/>
          <p14:tracePt t="28538" x="3594100" y="4152900"/>
          <p14:tracePt t="28554" x="3594100" y="4184650"/>
          <p14:tracePt t="28571" x="3594100" y="4197350"/>
          <p14:tracePt t="28588" x="3657600" y="4235450"/>
          <p14:tracePt t="28604" x="3784600" y="4248150"/>
          <p14:tracePt t="28621" x="3943350" y="4260850"/>
          <p14:tracePt t="28638" x="4102100" y="4260850"/>
          <p14:tracePt t="28639" x="4203700" y="4260850"/>
          <p14:tracePt t="28654" x="4343400" y="4260850"/>
          <p14:tracePt t="28671" x="4489450" y="4260850"/>
          <p14:tracePt t="28688" x="4610100" y="4260850"/>
          <p14:tracePt t="28704" x="4718050" y="4260850"/>
          <p14:tracePt t="28721" x="4813300" y="4279900"/>
          <p14:tracePt t="28738" x="4933950" y="4279900"/>
          <p14:tracePt t="28754" x="5060950" y="4279900"/>
          <p14:tracePt t="28771" x="5118100" y="4279900"/>
          <p14:tracePt t="28788" x="5156200" y="4267200"/>
          <p14:tracePt t="28839" x="5162550" y="4260850"/>
          <p14:tracePt t="28847" x="5162550" y="4254500"/>
          <p14:tracePt t="28863" x="5162550" y="4229100"/>
          <p14:tracePt t="28871" x="5162550" y="4210050"/>
          <p14:tracePt t="28888" x="5162550" y="4165600"/>
          <p14:tracePt t="28904" x="5130800" y="4095750"/>
          <p14:tracePt t="28921" x="5092700" y="4006850"/>
          <p14:tracePt t="28938" x="5035550" y="3886200"/>
          <p14:tracePt t="28954" x="4978400" y="3797300"/>
          <p14:tracePt t="28971" x="4902200" y="3663950"/>
          <p14:tracePt t="28988" x="4819650" y="3556000"/>
          <p14:tracePt t="29004" x="4711700" y="3454400"/>
          <p14:tracePt t="29021" x="4616450" y="3390900"/>
          <p14:tracePt t="29038" x="4559300" y="3371850"/>
          <p14:tracePt t="29055" x="4464050" y="3346450"/>
          <p14:tracePt t="29071" x="4419600" y="3346450"/>
          <p14:tracePt t="29088" x="4362450" y="3346450"/>
          <p14:tracePt t="29104" x="4298950" y="3352800"/>
          <p14:tracePt t="29121" x="4222750" y="3384550"/>
          <p14:tracePt t="29138" x="4165600" y="3422650"/>
          <p14:tracePt t="29155" x="4076700" y="3473450"/>
          <p14:tracePt t="29171" x="3994150" y="3536950"/>
          <p14:tracePt t="29188" x="3892550" y="3619500"/>
          <p14:tracePt t="29205" x="3829050" y="3676650"/>
          <p14:tracePt t="29221" x="3778250" y="3765550"/>
          <p14:tracePt t="29238" x="3714750" y="3886200"/>
          <p14:tracePt t="29255" x="3670300" y="4044950"/>
          <p14:tracePt t="29271" x="3670300" y="4121150"/>
          <p14:tracePt t="29288" x="3670300" y="4210050"/>
          <p14:tracePt t="29305" x="3670300" y="4292600"/>
          <p14:tracePt t="29321" x="3702050" y="4349750"/>
          <p14:tracePt t="29338" x="3765550" y="4419600"/>
          <p14:tracePt t="29355" x="3835400" y="4464050"/>
          <p14:tracePt t="29371" x="3930650" y="4470400"/>
          <p14:tracePt t="29388" x="4013200" y="4483100"/>
          <p14:tracePt t="29404" x="4146550" y="4483100"/>
          <p14:tracePt t="29421" x="4292600" y="4451350"/>
          <p14:tracePt t="29438" x="4470400" y="4413250"/>
          <p14:tracePt t="29439" x="4546600" y="4375150"/>
          <p14:tracePt t="29455" x="4718050" y="4324350"/>
          <p14:tracePt t="29471" x="4883150" y="4260850"/>
          <p14:tracePt t="29488" x="4965700" y="4229100"/>
          <p14:tracePt t="29505" x="5041900" y="4178300"/>
          <p14:tracePt t="29521" x="5105400" y="4152900"/>
          <p14:tracePt t="29538" x="5137150" y="4127500"/>
          <p14:tracePt t="29555" x="5149850" y="4121150"/>
          <p14:tracePt t="29671" x="5118100" y="4127500"/>
          <p14:tracePt t="29679" x="5086350" y="4159250"/>
          <p14:tracePt t="29688" x="5060950" y="4178300"/>
          <p14:tracePt t="29705" x="4953000" y="4273550"/>
          <p14:tracePt t="29721" x="4889500" y="4349750"/>
          <p14:tracePt t="29738" x="4826000" y="4419600"/>
          <p14:tracePt t="29755" x="4775200" y="4483100"/>
          <p14:tracePt t="29771" x="4724400" y="4540250"/>
          <p14:tracePt t="29788" x="4673600" y="4591050"/>
          <p14:tracePt t="29805" x="4635500" y="4629150"/>
          <p14:tracePt t="29821" x="4616450" y="4654550"/>
          <p14:tracePt t="29838" x="4591050" y="4667250"/>
          <p14:tracePt t="29855" x="4584700" y="4667250"/>
          <p14:tracePt t="29871" x="4578350" y="4667250"/>
          <p14:tracePt t="29888" x="4533900" y="4667250"/>
          <p14:tracePt t="29905" x="4521200" y="4610100"/>
          <p14:tracePt t="29922" x="4514850" y="4502150"/>
          <p14:tracePt t="29938" x="4502150" y="4375150"/>
          <p14:tracePt t="29955" x="4476750" y="4260850"/>
          <p14:tracePt t="29971" x="4464050" y="4178300"/>
          <p14:tracePt t="29988" x="4457700" y="4121150"/>
          <p14:tracePt t="30005" x="4445000" y="4089400"/>
          <p14:tracePt t="30021" x="4445000" y="4083050"/>
          <p14:tracePt t="30038" x="4438650" y="4064000"/>
          <p14:tracePt t="30055" x="4432300" y="4057650"/>
          <p14:tracePt t="30071" x="4425950" y="4051300"/>
          <p14:tracePt t="30095" x="4413250" y="4051300"/>
          <p14:tracePt t="30105" x="4400550" y="4051300"/>
          <p14:tracePt t="30121" x="4381500" y="4051300"/>
          <p14:tracePt t="30138" x="4356100" y="4051300"/>
          <p14:tracePt t="30155" x="4337050" y="4083050"/>
          <p14:tracePt t="30171" x="4337050" y="4127500"/>
          <p14:tracePt t="30188" x="4337050" y="4178300"/>
          <p14:tracePt t="30205" x="4337050" y="4248150"/>
          <p14:tracePt t="30221" x="4337050" y="4292600"/>
          <p14:tracePt t="30238" x="4356100" y="4337050"/>
          <p14:tracePt t="30255" x="4394200" y="4381500"/>
          <p14:tracePt t="30271" x="4400550" y="4381500"/>
          <p14:tracePt t="30288" x="4413250" y="4381500"/>
          <p14:tracePt t="30311" x="4419600" y="4381500"/>
          <p14:tracePt t="30335" x="4432300" y="4381500"/>
          <p14:tracePt t="30359" x="4438650" y="4381500"/>
          <p14:tracePt t="30367" x="4438650" y="4375150"/>
          <p14:tracePt t="30375" x="4438650" y="4356100"/>
          <p14:tracePt t="30388" x="4438650" y="4330700"/>
          <p14:tracePt t="30405" x="4438650" y="4273550"/>
          <p14:tracePt t="30422" x="4438650" y="4222750"/>
          <p14:tracePt t="30438" x="4438650" y="4184650"/>
          <p14:tracePt t="30439" x="4438650" y="4178300"/>
          <p14:tracePt t="30455" x="4438650" y="4159250"/>
          <p14:tracePt t="30472" x="4438650" y="4152900"/>
          <p14:tracePt t="30559" x="4438650" y="4146550"/>
          <p14:tracePt t="30567" x="4425950" y="4146550"/>
          <p14:tracePt t="30575" x="4419600" y="4152900"/>
          <p14:tracePt t="30588" x="4413250" y="4159250"/>
          <p14:tracePt t="30605" x="4406900" y="4197350"/>
          <p14:tracePt t="30622" x="4394200" y="4229100"/>
          <p14:tracePt t="30638" x="4387850" y="4235450"/>
          <p14:tracePt t="30655" x="4381500" y="4267200"/>
          <p14:tracePt t="30983" x="4387850" y="4273550"/>
          <p14:tracePt t="30991" x="4394200" y="4292600"/>
          <p14:tracePt t="31005" x="4394200" y="4311650"/>
          <p14:tracePt t="31022" x="4394200" y="4356100"/>
          <p14:tracePt t="31038" x="4394200" y="4419600"/>
          <p14:tracePt t="31039" x="4394200" y="4445000"/>
          <p14:tracePt t="31055" x="4406900" y="4514850"/>
          <p14:tracePt t="31072" x="4425950" y="4597400"/>
          <p14:tracePt t="31088" x="4438650" y="4641850"/>
          <p14:tracePt t="31105" x="4445000" y="4699000"/>
          <p14:tracePt t="31122" x="4445000" y="4718050"/>
          <p14:tracePt t="31138" x="4451350" y="4737100"/>
          <p14:tracePt t="31155" x="4451350" y="4743450"/>
          <p14:tracePt t="31172" x="4470400" y="4762500"/>
          <p14:tracePt t="31188" x="4470400" y="4768850"/>
          <p14:tracePt t="31207" x="4470400" y="4775200"/>
          <p14:tracePt t="31327" x="4470400" y="4756150"/>
          <p14:tracePt t="31335" x="4457700" y="4737100"/>
          <p14:tracePt t="31343" x="4457700" y="4730750"/>
          <p14:tracePt t="31355" x="4457700" y="4724400"/>
          <p14:tracePt t="31372" x="4457700" y="4686300"/>
          <p14:tracePt t="31388" x="4457700" y="4641850"/>
          <p14:tracePt t="31405" x="4457700" y="4584700"/>
          <p14:tracePt t="31422" x="4451350" y="4514850"/>
          <p14:tracePt t="31438" x="4451350" y="4451350"/>
          <p14:tracePt t="31455" x="4432300" y="4349750"/>
          <p14:tracePt t="31472" x="4419600" y="4305300"/>
          <p14:tracePt t="31488" x="4419600" y="4273550"/>
          <p14:tracePt t="31505" x="4413250" y="4241800"/>
          <p14:tracePt t="31522" x="4413250" y="4229100"/>
          <p14:tracePt t="31538" x="4406900" y="4216400"/>
          <p14:tracePt t="31555" x="4406900" y="4203700"/>
          <p14:tracePt t="32024" x="4406900" y="4222750"/>
          <p14:tracePt t="32047" x="4406900" y="4229100"/>
          <p14:tracePt t="32055" x="4406900" y="4235450"/>
          <p14:tracePt t="32063" x="4406900" y="4241800"/>
          <p14:tracePt t="32072" x="4406900" y="4254500"/>
          <p14:tracePt t="32089" x="4406900" y="4298950"/>
          <p14:tracePt t="32105" x="4425950" y="4343400"/>
          <p14:tracePt t="32122" x="4432300" y="4400550"/>
          <p14:tracePt t="32139" x="4432300" y="4445000"/>
          <p14:tracePt t="32155" x="4432300" y="4489450"/>
          <p14:tracePt t="32172" x="4445000" y="4533900"/>
          <p14:tracePt t="32189" x="4451350" y="4552950"/>
          <p14:tracePt t="32205" x="4451350" y="4578350"/>
          <p14:tracePt t="32222" x="4451350" y="4584700"/>
          <p14:tracePt t="32239" x="4451350" y="4591050"/>
          <p14:tracePt t="32255" x="4451350" y="4603750"/>
          <p14:tracePt t="32287" x="4451350" y="4616450"/>
          <p14:tracePt t="32320" x="4451350" y="4622800"/>
          <p14:tracePt t="32335" x="4445000" y="4622800"/>
          <p14:tracePt t="32351" x="4438650" y="4622800"/>
          <p14:tracePt t="32359" x="4425950" y="4622800"/>
          <p14:tracePt t="32372" x="4419600" y="4610100"/>
          <p14:tracePt t="32389" x="4419600" y="4578350"/>
          <p14:tracePt t="32405" x="4419600" y="4514850"/>
          <p14:tracePt t="32422" x="4432300" y="4432300"/>
          <p14:tracePt t="32439" x="4445000" y="4362450"/>
          <p14:tracePt t="32439" x="4445000" y="4324350"/>
          <p14:tracePt t="32455" x="4451350" y="4267200"/>
          <p14:tracePt t="32472" x="4451350" y="4222750"/>
          <p14:tracePt t="32489" x="4464050" y="4191000"/>
          <p14:tracePt t="32505" x="4464050" y="4152900"/>
          <p14:tracePt t="32522" x="4476750" y="4140200"/>
          <p14:tracePt t="32575" x="4483100" y="4133850"/>
          <p14:tracePt t="32648" x="4495800" y="4152900"/>
          <p14:tracePt t="32672" x="4495800" y="4171950"/>
          <p14:tracePt t="32687" x="4495800" y="4184650"/>
          <p14:tracePt t="32696" x="4495800" y="4191000"/>
          <p14:tracePt t="32705" x="4495800" y="4203700"/>
          <p14:tracePt t="32952" x="4502150" y="4235450"/>
          <p14:tracePt t="32960" x="4502150" y="4241800"/>
          <p14:tracePt t="32972" x="4502150" y="4248150"/>
          <p14:tracePt t="32989" x="4521200" y="4311650"/>
          <p14:tracePt t="33005" x="4533900" y="4362450"/>
          <p14:tracePt t="33022" x="4546600" y="4406900"/>
          <p14:tracePt t="33039" x="4565650" y="4432300"/>
          <p14:tracePt t="33040" x="4572000" y="4445000"/>
          <p14:tracePt t="33056" x="4584700" y="4483100"/>
          <p14:tracePt t="33072" x="4584700" y="4495800"/>
          <p14:tracePt t="33089" x="4591050" y="4540250"/>
          <p14:tracePt t="33105" x="4591050" y="4552950"/>
          <p14:tracePt t="33122" x="4591050" y="4584700"/>
          <p14:tracePt t="33139" x="4591050" y="4597400"/>
          <p14:tracePt t="33155" x="4591050" y="4616450"/>
          <p14:tracePt t="33172" x="4591050" y="4622800"/>
          <p14:tracePt t="33189" x="4591050" y="4629150"/>
          <p14:tracePt t="33206" x="4591050" y="4648200"/>
          <p14:tracePt t="33222" x="4591050" y="4654550"/>
          <p14:tracePt t="33239" x="4591050" y="4660900"/>
          <p14:tracePt t="33255" x="4591050" y="4667250"/>
          <p14:tracePt t="33272" x="4584700" y="4679950"/>
          <p14:tracePt t="33289" x="4578350" y="4679950"/>
          <p14:tracePt t="33320" x="4572000" y="4679950"/>
          <p14:tracePt t="33328" x="4559300" y="4673600"/>
          <p14:tracePt t="33339" x="4559300" y="4667250"/>
          <p14:tracePt t="33355" x="4559300" y="4660900"/>
          <p14:tracePt t="33456" x="4565650" y="4654550"/>
          <p14:tracePt t="33472" x="4572000" y="4654550"/>
          <p14:tracePt t="33480" x="4578350" y="4654550"/>
          <p14:tracePt t="33504" x="4591050" y="4654550"/>
          <p14:tracePt t="33520" x="4603750" y="4660900"/>
          <p14:tracePt t="33536" x="4610100" y="4660900"/>
          <p14:tracePt t="33544" x="4616450" y="4673600"/>
          <p14:tracePt t="33556" x="4622800" y="4673600"/>
          <p14:tracePt t="33572" x="4641850" y="4673600"/>
          <p14:tracePt t="33589" x="4654550" y="4686300"/>
          <p14:tracePt t="33606" x="4654550" y="4692650"/>
          <p14:tracePt t="33622" x="4654550" y="4705350"/>
          <p14:tracePt t="33639" x="4654550" y="4724400"/>
          <p14:tracePt t="33656" x="4654550" y="4737100"/>
          <p14:tracePt t="33744" x="4654550" y="4743450"/>
          <p14:tracePt t="33792" x="4635500" y="4737100"/>
          <p14:tracePt t="33800" x="4635500" y="4730750"/>
          <p14:tracePt t="33808" x="4635500" y="4718050"/>
          <p14:tracePt t="33822" x="4635500" y="4692650"/>
          <p14:tracePt t="33839" x="4635500" y="4648200"/>
          <p14:tracePt t="33840" x="4635500" y="4641850"/>
          <p14:tracePt t="33856" x="4635500" y="4610100"/>
          <p14:tracePt t="33872" x="4635500" y="4578350"/>
          <p14:tracePt t="33889" x="4648200" y="4552950"/>
          <p14:tracePt t="33906" x="4654550" y="4546600"/>
          <p14:tracePt t="33922" x="4660900" y="4540250"/>
          <p14:tracePt t="33960" x="4667250" y="4533900"/>
          <p14:tracePt t="33968" x="4673600" y="4533900"/>
          <p14:tracePt t="33976" x="4692650" y="4533900"/>
          <p14:tracePt t="33989" x="4699000" y="4533900"/>
          <p14:tracePt t="34006" x="4718050" y="4540250"/>
          <p14:tracePt t="34022" x="4743450" y="4565650"/>
          <p14:tracePt t="34039" x="4762500" y="4597400"/>
          <p14:tracePt t="34040" x="4775200" y="4610100"/>
          <p14:tracePt t="34056" x="4781550" y="4622800"/>
          <p14:tracePt t="34072" x="4787900" y="4648200"/>
          <p14:tracePt t="34089" x="4806950" y="4660900"/>
          <p14:tracePt t="34106" x="4813300" y="4679950"/>
          <p14:tracePt t="34122" x="4813300" y="4686300"/>
          <p14:tracePt t="34139" x="4813300" y="4692650"/>
          <p14:tracePt t="34160" x="4813300" y="4711700"/>
          <p14:tracePt t="34192" x="4806950" y="4711700"/>
          <p14:tracePt t="34209" x="4794250" y="4711700"/>
          <p14:tracePt t="34216" x="4768850" y="4711700"/>
          <p14:tracePt t="34224" x="4762500" y="4711700"/>
          <p14:tracePt t="34239" x="4737100" y="4711700"/>
          <p14:tracePt t="34256" x="4686300" y="4711700"/>
          <p14:tracePt t="34272" x="4641850" y="4705350"/>
          <p14:tracePt t="34289" x="4572000" y="4654550"/>
          <p14:tracePt t="34306" x="4514850" y="4616450"/>
          <p14:tracePt t="34322" x="4464050" y="4578350"/>
          <p14:tracePt t="34339" x="4419600" y="4540250"/>
          <p14:tracePt t="34356" x="4394200" y="4514850"/>
          <p14:tracePt t="34373" x="4349750" y="4476750"/>
          <p14:tracePt t="34389" x="4337050" y="4457700"/>
          <p14:tracePt t="34406" x="4330700" y="4419600"/>
          <p14:tracePt t="34422" x="4330700" y="4406900"/>
          <p14:tracePt t="34439" x="4330700" y="4400550"/>
          <p14:tracePt t="34456" x="4330700" y="4375150"/>
          <p14:tracePt t="34480" x="4330700" y="4368800"/>
          <p14:tracePt t="34489" x="4356100" y="4368800"/>
          <p14:tracePt t="34506" x="4413250" y="4368800"/>
          <p14:tracePt t="34522" x="4457700" y="4368800"/>
          <p14:tracePt t="34539" x="4489450" y="4381500"/>
          <p14:tracePt t="34556" x="4508500" y="4387850"/>
          <p14:tracePt t="34572" x="4521200" y="4394200"/>
          <p14:tracePt t="34589" x="4540250" y="4419600"/>
          <p14:tracePt t="34606" x="4540250" y="4451350"/>
          <p14:tracePt t="34622" x="4540250" y="4495800"/>
          <p14:tracePt t="34639" x="4540250" y="4527550"/>
          <p14:tracePt t="34640" x="4540250" y="4546600"/>
          <p14:tracePt t="34656" x="4533900" y="4584700"/>
          <p14:tracePt t="34672" x="4521200" y="4597400"/>
          <p14:tracePt t="34689" x="4502150" y="4635500"/>
          <p14:tracePt t="34706" x="4489450" y="4648200"/>
          <p14:tracePt t="34722" x="4464050" y="4660900"/>
          <p14:tracePt t="34739" x="4438650" y="4673600"/>
          <p14:tracePt t="34756" x="4432300" y="4679950"/>
          <p14:tracePt t="34773" x="4413250" y="4679950"/>
          <p14:tracePt t="34789" x="4368800" y="4673600"/>
          <p14:tracePt t="34806" x="4330700" y="4641850"/>
          <p14:tracePt t="34822" x="4292600" y="4603750"/>
          <p14:tracePt t="34839" x="4254500" y="4546600"/>
          <p14:tracePt t="34856" x="4222750" y="4483100"/>
          <p14:tracePt t="34873" x="4222750" y="4438650"/>
          <p14:tracePt t="34889" x="4222750" y="4432300"/>
          <p14:tracePt t="34906" x="4235450" y="4413250"/>
          <p14:tracePt t="34923" x="4305300" y="4413250"/>
          <p14:tracePt t="34939" x="4413250" y="4413250"/>
          <p14:tracePt t="34956" x="4514850" y="4413250"/>
          <p14:tracePt t="34973" x="4610100" y="4413250"/>
          <p14:tracePt t="34989" x="4635500" y="4413250"/>
          <p14:tracePt t="35006" x="4667250" y="4425950"/>
          <p14:tracePt t="35023" x="4705350" y="4470400"/>
          <p14:tracePt t="35039" x="4711700" y="4489450"/>
          <p14:tracePt t="35056" x="4724400" y="4521200"/>
          <p14:tracePt t="35073" x="4724400" y="4552950"/>
          <p14:tracePt t="35089" x="4724400" y="4597400"/>
          <p14:tracePt t="35106" x="4724400" y="4641850"/>
          <p14:tracePt t="35123" x="4724400" y="4660900"/>
          <p14:tracePt t="35139" x="4667250" y="4711700"/>
          <p14:tracePt t="35156" x="4584700" y="4743450"/>
          <p14:tracePt t="35173" x="4425950" y="4743450"/>
          <p14:tracePt t="35189" x="4235450" y="4743450"/>
          <p14:tracePt t="35206" x="4025900" y="4724400"/>
          <p14:tracePt t="35223" x="3829050" y="4692650"/>
          <p14:tracePt t="35239" x="3695700" y="4648200"/>
          <p14:tracePt t="35240" x="3651250" y="4610100"/>
          <p14:tracePt t="35256" x="3587750" y="4572000"/>
          <p14:tracePt t="35273" x="3549650" y="4527550"/>
          <p14:tracePt t="35289" x="3549650" y="4470400"/>
          <p14:tracePt t="35306" x="3549650" y="4425950"/>
          <p14:tracePt t="35323" x="3625850" y="4368800"/>
          <p14:tracePt t="35339" x="3829050" y="4318000"/>
          <p14:tracePt t="35356" x="4121150" y="4292600"/>
          <p14:tracePt t="35373" x="4368800" y="4279900"/>
          <p14:tracePt t="35389" x="4559300" y="4279900"/>
          <p14:tracePt t="35406" x="4686300" y="4279900"/>
          <p14:tracePt t="35423" x="4718050" y="4279900"/>
          <p14:tracePt t="35439" x="4749800" y="4286250"/>
          <p14:tracePt t="35440" x="4756150" y="4305300"/>
          <p14:tracePt t="35456" x="4775200" y="4330700"/>
          <p14:tracePt t="35473" x="4800600" y="4356100"/>
          <p14:tracePt t="35489" x="4806950" y="4368800"/>
          <p14:tracePt t="35506" x="4806950" y="4375150"/>
          <p14:tracePt t="35523" x="4813300" y="4387850"/>
          <p14:tracePt t="35592" x="4832350" y="4387850"/>
          <p14:tracePt t="35600" x="4832350" y="4381500"/>
          <p14:tracePt t="35608" x="4838700" y="4368800"/>
          <p14:tracePt t="35623" x="4838700" y="4349750"/>
          <p14:tracePt t="35639" x="4851400" y="4292600"/>
          <p14:tracePt t="35656" x="4857750" y="4197350"/>
          <p14:tracePt t="35673" x="4857750" y="4133850"/>
          <p14:tracePt t="35689" x="4857750" y="4064000"/>
          <p14:tracePt t="35706" x="4857750" y="4006850"/>
          <p14:tracePt t="35723" x="4857750" y="3975100"/>
          <p14:tracePt t="35739" x="4857750" y="3949700"/>
          <p14:tracePt t="35756" x="4857750" y="3917950"/>
          <p14:tracePt t="35773" x="4838700" y="3898900"/>
          <p14:tracePt t="35789" x="4832350" y="3879850"/>
          <p14:tracePt t="35806" x="4806950" y="3854450"/>
          <p14:tracePt t="35823" x="4781550" y="3841750"/>
          <p14:tracePt t="35839" x="4737100" y="3822700"/>
          <p14:tracePt t="35840" x="4705350" y="3822700"/>
          <p14:tracePt t="35856" x="4635500" y="3790950"/>
          <p14:tracePt t="35873" x="4572000" y="3790950"/>
          <p14:tracePt t="35889" x="4514850" y="3784600"/>
          <p14:tracePt t="35906" x="4457700" y="3784600"/>
          <p14:tracePt t="35923" x="4381500" y="3771900"/>
          <p14:tracePt t="35939" x="4337050" y="3765550"/>
          <p14:tracePt t="35956" x="4267200" y="3765550"/>
          <p14:tracePt t="35973" x="4191000" y="3765550"/>
          <p14:tracePt t="35989" x="4121150" y="3765550"/>
          <p14:tracePt t="36006" x="4076700" y="3765550"/>
          <p14:tracePt t="36023" x="4038600" y="3765550"/>
          <p14:tracePt t="36039" x="4006850" y="3765550"/>
          <p14:tracePt t="36056" x="3956050" y="3797300"/>
          <p14:tracePt t="36073" x="3943350" y="3803650"/>
          <p14:tracePt t="36089" x="3911600" y="3810000"/>
          <p14:tracePt t="36106" x="3886200" y="3829050"/>
          <p14:tracePt t="36123" x="3873500" y="3841750"/>
          <p14:tracePt t="36139" x="3860800" y="3860800"/>
          <p14:tracePt t="36156" x="3854450" y="3873500"/>
          <p14:tracePt t="36173" x="3854450" y="3905250"/>
          <p14:tracePt t="36189" x="3854450" y="3937000"/>
          <p14:tracePt t="36206" x="3854450" y="3981450"/>
          <p14:tracePt t="36223" x="3854450" y="4025900"/>
          <p14:tracePt t="36240" x="3879850" y="4064000"/>
          <p14:tracePt t="36240" x="3886200" y="4083050"/>
          <p14:tracePt t="36256" x="3924300" y="4121150"/>
          <p14:tracePt t="36273" x="3937000" y="4146550"/>
          <p14:tracePt t="36290" x="3981450" y="4159250"/>
          <p14:tracePt t="36306" x="4000500" y="4171950"/>
          <p14:tracePt t="36323" x="4019550" y="4178300"/>
          <p14:tracePt t="36339" x="4076700" y="4184650"/>
          <p14:tracePt t="36356" x="4140200" y="4184650"/>
          <p14:tracePt t="36373" x="4235450" y="4197350"/>
          <p14:tracePt t="36389" x="4318000" y="4216400"/>
          <p14:tracePt t="36406" x="4419600" y="4216400"/>
          <p14:tracePt t="36423" x="4464050" y="4216400"/>
          <p14:tracePt t="36440" x="4502150" y="4216400"/>
          <p14:tracePt t="36456" x="4508500" y="4216400"/>
          <p14:tracePt t="36512" x="4527550" y="4216400"/>
          <p14:tracePt t="36576" x="4527550" y="4210050"/>
          <p14:tracePt t="36592" x="4527550" y="4191000"/>
          <p14:tracePt t="36600" x="4521200" y="4171950"/>
          <p14:tracePt t="36608" x="4514850" y="4165600"/>
          <p14:tracePt t="36623" x="4514850" y="4152900"/>
          <p14:tracePt t="36640" x="4489450" y="4102100"/>
          <p14:tracePt t="36640" x="4476750" y="4083050"/>
          <p14:tracePt t="36656" x="4470400" y="4064000"/>
          <p14:tracePt t="36673" x="4445000" y="4025900"/>
          <p14:tracePt t="36690" x="4432300" y="4000500"/>
          <p14:tracePt t="36706" x="4425950" y="3994150"/>
          <p14:tracePt t="36723" x="4400550" y="3962400"/>
          <p14:tracePt t="36740" x="4387850" y="3949700"/>
          <p14:tracePt t="36756" x="4362450" y="3911600"/>
          <p14:tracePt t="36773" x="4356100" y="3905250"/>
          <p14:tracePt t="36790" x="4318000" y="3892550"/>
          <p14:tracePt t="36806" x="4311650" y="3886200"/>
          <p14:tracePt t="36823" x="4292600" y="3886200"/>
          <p14:tracePt t="36840" x="4273550" y="3886200"/>
          <p14:tracePt t="36857" x="4235450" y="3886200"/>
          <p14:tracePt t="36873" x="4203700" y="3886200"/>
          <p14:tracePt t="36890" x="4171950" y="3898900"/>
          <p14:tracePt t="36906" x="4108450" y="3937000"/>
          <p14:tracePt t="36923" x="4076700" y="3956050"/>
          <p14:tracePt t="36940" x="4051300" y="3981450"/>
          <p14:tracePt t="36956" x="4013200" y="4006850"/>
          <p14:tracePt t="36973" x="3994150" y="4019550"/>
          <p14:tracePt t="36990" x="3975100" y="4032250"/>
          <p14:tracePt t="37006" x="3949700" y="4038600"/>
          <p14:tracePt t="37023" x="3943350" y="4044950"/>
          <p14:tracePt t="37041" x="3943350" y="4051300"/>
          <p14:tracePt t="37057" x="3937000" y="4057650"/>
          <p14:tracePt t="37073" x="3937000" y="4083050"/>
          <p14:tracePt t="37090" x="3937000" y="4108450"/>
          <p14:tracePt t="37106" x="3937000" y="4140200"/>
          <p14:tracePt t="37123" x="3937000" y="4197350"/>
          <p14:tracePt t="37140" x="3937000" y="4241800"/>
          <p14:tracePt t="37157" x="3956050" y="4286250"/>
          <p14:tracePt t="37173" x="3994150" y="4343400"/>
          <p14:tracePt t="37190" x="4025900" y="4381500"/>
          <p14:tracePt t="37206" x="4064000" y="4419600"/>
          <p14:tracePt t="37223" x="4076700" y="4432300"/>
          <p14:tracePt t="37240" x="4108450" y="4451350"/>
          <p14:tracePt t="37257" x="4133850" y="4457700"/>
          <p14:tracePt t="37273" x="4178300" y="4457700"/>
          <p14:tracePt t="37290" x="4235450" y="4457700"/>
          <p14:tracePt t="37306" x="4298950" y="4457700"/>
          <p14:tracePt t="37323" x="4356100" y="4457700"/>
          <p14:tracePt t="37340" x="4400550" y="4451350"/>
          <p14:tracePt t="37356" x="4457700" y="4445000"/>
          <p14:tracePt t="37373" x="4495800" y="4425950"/>
          <p14:tracePt t="37390" x="4527550" y="4400550"/>
          <p14:tracePt t="37406" x="4540250" y="4387850"/>
          <p14:tracePt t="37423" x="4565650" y="4362450"/>
          <p14:tracePt t="37440" x="4578350" y="4349750"/>
          <p14:tracePt t="37441" x="4578350" y="4330700"/>
          <p14:tracePt t="37456" x="4584700" y="4318000"/>
          <p14:tracePt t="37473" x="4597400" y="4292600"/>
          <p14:tracePt t="37490" x="4597400" y="4260850"/>
          <p14:tracePt t="37506" x="4597400" y="4241800"/>
          <p14:tracePt t="37523" x="4597400" y="4203700"/>
          <p14:tracePt t="37540" x="4610100" y="4178300"/>
          <p14:tracePt t="37556" x="4610100" y="4159250"/>
          <p14:tracePt t="37573" x="4610100" y="4127500"/>
          <p14:tracePt t="37590" x="4610100" y="4095750"/>
          <p14:tracePt t="37606" x="4610100" y="4076700"/>
          <p14:tracePt t="37623" x="4610100" y="4057650"/>
          <p14:tracePt t="37640" x="4610100" y="4013200"/>
          <p14:tracePt t="37657" x="4603750" y="3994150"/>
          <p14:tracePt t="37673" x="4591050" y="3962400"/>
          <p14:tracePt t="37690" x="4565650" y="3937000"/>
          <p14:tracePt t="37706" x="4552950" y="3924300"/>
          <p14:tracePt t="37723" x="4527550" y="3898900"/>
          <p14:tracePt t="37740" x="4502150" y="3879850"/>
          <p14:tracePt t="37757" x="4483100" y="3873500"/>
          <p14:tracePt t="37773" x="4451350" y="3873500"/>
          <p14:tracePt t="37790" x="4406900" y="3873500"/>
          <p14:tracePt t="37807" x="4362450" y="3873500"/>
          <p14:tracePt t="37823" x="4318000" y="3873500"/>
          <p14:tracePt t="37840" x="4273550" y="3873500"/>
          <p14:tracePt t="37840" x="4241800" y="3873500"/>
          <p14:tracePt t="37857" x="4184650" y="3873500"/>
          <p14:tracePt t="37873" x="4133850" y="3873500"/>
          <p14:tracePt t="37890" x="4076700" y="3873500"/>
          <p14:tracePt t="37907" x="4032250" y="3873500"/>
          <p14:tracePt t="37923" x="4000500" y="3873500"/>
          <p14:tracePt t="37940" x="3968750" y="3873500"/>
          <p14:tracePt t="37957" x="3956050" y="3873500"/>
          <p14:tracePt t="37973" x="3937000" y="3873500"/>
          <p14:tracePt t="37990" x="3924300" y="3879850"/>
          <p14:tracePt t="38007" x="3911600" y="3892550"/>
          <p14:tracePt t="38023" x="3898900" y="3924300"/>
          <p14:tracePt t="38040" x="3879850" y="3956050"/>
          <p14:tracePt t="38057" x="3873500" y="4006850"/>
          <p14:tracePt t="38073" x="3873500" y="4032250"/>
          <p14:tracePt t="38090" x="3873500" y="4064000"/>
          <p14:tracePt t="38107" x="3873500" y="4108450"/>
          <p14:tracePt t="38123" x="3873500" y="4133850"/>
          <p14:tracePt t="38140" x="3898900" y="4178300"/>
          <p14:tracePt t="38157" x="3930650" y="4216400"/>
          <p14:tracePt t="38173" x="3968750" y="4248150"/>
          <p14:tracePt t="38190" x="4019550" y="4279900"/>
          <p14:tracePt t="38207" x="4051300" y="4279900"/>
          <p14:tracePt t="38223" x="4083050" y="4286250"/>
          <p14:tracePt t="38240" x="4108450" y="4286250"/>
          <p14:tracePt t="38257" x="4140200" y="4286250"/>
          <p14:tracePt t="38273" x="4159250" y="4286250"/>
          <p14:tracePt t="38290" x="4178300" y="4286250"/>
          <p14:tracePt t="38307" x="4197350" y="4286250"/>
          <p14:tracePt t="38323" x="4216400" y="4286250"/>
          <p14:tracePt t="38340" x="4241800" y="4279900"/>
          <p14:tracePt t="38357" x="4248150" y="4267200"/>
          <p14:tracePt t="38373" x="4260850" y="4267200"/>
          <p14:tracePt t="38390" x="4273550" y="4267200"/>
          <p14:tracePt t="38407" x="4279900" y="4260850"/>
          <p14:tracePt t="38433" x="4292600" y="4260850"/>
          <p14:tracePt t="38441" x="4298950" y="4254500"/>
          <p14:tracePt t="38473" x="4311650" y="4254500"/>
          <p14:tracePt t="38481" x="4318000" y="4254500"/>
          <p14:tracePt t="38497" x="4330700" y="4254500"/>
          <p14:tracePt t="38513" x="4337050" y="4254500"/>
          <p14:tracePt t="38523" x="4356100" y="4254500"/>
          <p14:tracePt t="38540" x="4381500" y="4254500"/>
          <p14:tracePt t="38557" x="4394200" y="4254500"/>
          <p14:tracePt t="38573" x="4419600" y="4254500"/>
          <p14:tracePt t="38590" x="4425950" y="4254500"/>
          <p14:tracePt t="38607" x="4445000" y="4254500"/>
          <p14:tracePt t="38623" x="4464050" y="4254500"/>
          <p14:tracePt t="38640" x="4495800" y="4254500"/>
          <p14:tracePt t="38657" x="4552950" y="4260850"/>
          <p14:tracePt t="38673" x="4591050" y="4260850"/>
          <p14:tracePt t="38690" x="4635500" y="4260850"/>
          <p14:tracePt t="38707" x="4667250" y="4260850"/>
          <p14:tracePt t="38723" x="4679950" y="4260850"/>
          <p14:tracePt t="38740" x="4699000" y="4260850"/>
          <p14:tracePt t="38757" x="4705350" y="4260850"/>
          <p14:tracePt t="38858" x="4711700" y="4267200"/>
          <p14:tracePt t="38865" x="4718050" y="4273550"/>
          <p14:tracePt t="38874" x="4718050" y="4279900"/>
          <p14:tracePt t="38890" x="4724400" y="4305300"/>
          <p14:tracePt t="38907" x="4781550" y="4324350"/>
          <p14:tracePt t="38923" x="4889500" y="4324350"/>
          <p14:tracePt t="38940" x="4908550" y="4324350"/>
          <p14:tracePt t="38957" x="4914900" y="4324350"/>
          <p14:tracePt t="39593" x="4921250" y="4324350"/>
          <p14:tracePt t="39617" x="4921250" y="4318000"/>
          <p14:tracePt t="39625" x="4921250" y="4311650"/>
          <p14:tracePt t="39641" x="4914900" y="4305300"/>
          <p14:tracePt t="39649" x="4908550" y="4292600"/>
          <p14:tracePt t="39657" x="4895850" y="4286250"/>
          <p14:tracePt t="39689" x="4895850" y="4279900"/>
          <p14:tracePt t="39697" x="4889500" y="4273550"/>
          <p14:tracePt t="39761" x="4883150" y="4267200"/>
          <p14:tracePt t="39769" x="4876800" y="4267200"/>
          <p14:tracePt t="39777" x="4870450" y="4267200"/>
          <p14:tracePt t="39790" x="4851400" y="4267200"/>
          <p14:tracePt t="39841" x="4845050" y="4248150"/>
          <p14:tracePt t="39865" x="4838700" y="4241800"/>
          <p14:tracePt t="39873" x="4832350" y="4241800"/>
          <p14:tracePt t="39881" x="4819650" y="4235450"/>
          <p14:tracePt t="39913" x="4819650" y="4216400"/>
          <p14:tracePt t="39921" x="4819650" y="4197350"/>
          <p14:tracePt t="39929" x="4819650" y="4171950"/>
          <p14:tracePt t="39940" x="4800600" y="4152900"/>
          <p14:tracePt t="39957" x="4787900" y="4127500"/>
          <p14:tracePt t="39974" x="4787900" y="4108450"/>
          <p14:tracePt t="39990" x="4781550" y="4089400"/>
          <p14:tracePt t="40007" x="4768850" y="4070350"/>
          <p14:tracePt t="40024" x="4768850" y="4064000"/>
          <p14:tracePt t="40040" x="4762500" y="4057650"/>
          <p14:tracePt t="40057" x="4749800" y="4032250"/>
          <p14:tracePt t="40074" x="4743450" y="4025900"/>
          <p14:tracePt t="40090" x="4730750" y="4019550"/>
          <p14:tracePt t="40107" x="4705350" y="4013200"/>
          <p14:tracePt t="40124" x="4699000" y="4006850"/>
          <p14:tracePt t="40140" x="4692650" y="3994150"/>
          <p14:tracePt t="40157" x="4673600" y="3987800"/>
          <p14:tracePt t="40174" x="4660900" y="3981450"/>
          <p14:tracePt t="40190" x="4654550" y="3975100"/>
          <p14:tracePt t="40385" x="4648200" y="3968750"/>
          <p14:tracePt t="40401" x="4641850" y="3968750"/>
          <p14:tracePt t="40409" x="4622800" y="3975100"/>
          <p14:tracePt t="40424" x="4616450" y="4006850"/>
          <p14:tracePt t="40441" x="4584700" y="4057650"/>
          <p14:tracePt t="40441" x="4565650" y="4076700"/>
          <p14:tracePt t="40457" x="4527550" y="4127500"/>
          <p14:tracePt t="40474" x="4483100" y="4184650"/>
          <p14:tracePt t="40491" x="4432300" y="4241800"/>
          <p14:tracePt t="40507" x="4406900" y="4267200"/>
          <p14:tracePt t="40524" x="4381500" y="4305300"/>
          <p14:tracePt t="40541" x="4368800" y="4337050"/>
          <p14:tracePt t="40557" x="4343400" y="4381500"/>
          <p14:tracePt t="40577" x="4343400" y="4387850"/>
          <p14:tracePt t="40590" x="4343400" y="4406900"/>
          <p14:tracePt t="40607" x="4343400" y="4413250"/>
          <p14:tracePt t="40673" x="4343400" y="4419600"/>
          <p14:tracePt t="40705" x="4356100" y="4419600"/>
          <p14:tracePt t="40713" x="4362450" y="4419600"/>
          <p14:tracePt t="40724" x="4368800" y="4400550"/>
          <p14:tracePt t="40741" x="4381500" y="4375150"/>
          <p14:tracePt t="40757" x="4394200" y="4349750"/>
          <p14:tracePt t="40774" x="4394200" y="4324350"/>
          <p14:tracePt t="40791" x="4400550" y="4292600"/>
          <p14:tracePt t="40807" x="4413250" y="4260850"/>
          <p14:tracePt t="40824" x="4432300" y="4222750"/>
          <p14:tracePt t="40841" x="4432300" y="4197350"/>
          <p14:tracePt t="40842" x="4432300" y="4191000"/>
          <p14:tracePt t="40857" x="4438650" y="4171950"/>
          <p14:tracePt t="40874" x="4438650" y="4165600"/>
          <p14:tracePt t="41001" x="4445000" y="4159250"/>
          <p14:tracePt t="41017" x="4470400" y="4171950"/>
          <p14:tracePt t="41025" x="4476750" y="4178300"/>
          <p14:tracePt t="41041" x="4489450" y="4197350"/>
          <p14:tracePt t="41057" x="4514850" y="4235450"/>
          <p14:tracePt t="41074" x="4521200" y="4248150"/>
          <p14:tracePt t="41091" x="4527550" y="4260850"/>
          <p14:tracePt t="41121" x="4546600" y="4260850"/>
          <p14:tracePt t="41129" x="4552950" y="4260850"/>
          <p14:tracePt t="41145" x="4559300" y="4260850"/>
          <p14:tracePt t="41157" x="4584700" y="4260850"/>
          <p14:tracePt t="41174" x="4597400" y="4260850"/>
          <p14:tracePt t="41191" x="4610100" y="4260850"/>
          <p14:tracePt t="41207" x="4629150" y="4260850"/>
          <p14:tracePt t="41224" x="4641850" y="4254500"/>
          <p14:tracePt t="41266" x="4641850" y="4241800"/>
          <p14:tracePt t="41281" x="4641850" y="4235450"/>
          <p14:tracePt t="41322" x="4635500" y="4222750"/>
          <p14:tracePt t="41338" x="4629150" y="4216400"/>
          <p14:tracePt t="41345" x="4622800" y="4203700"/>
          <p14:tracePt t="41378" x="4610100" y="4203700"/>
          <p14:tracePt t="41386" x="4597400" y="4203700"/>
          <p14:tracePt t="41401" x="4591050" y="4203700"/>
          <p14:tracePt t="41409" x="4584700" y="4203700"/>
          <p14:tracePt t="41442" x="4572000" y="4203700"/>
          <p14:tracePt t="41458" x="4559300" y="4210050"/>
          <p14:tracePt t="41474" x="4552950" y="4216400"/>
          <p14:tracePt t="41747" x="4546600" y="4222750"/>
          <p14:tracePt t="41762" x="4540250" y="4229100"/>
          <p14:tracePt t="41770" x="4533900" y="4229100"/>
          <p14:tracePt t="41786" x="4527550" y="4229100"/>
          <p14:tracePt t="41794" x="4514850" y="4229100"/>
          <p14:tracePt t="41810" x="4508500" y="4229100"/>
          <p14:tracePt t="41826" x="4495800" y="4229100"/>
          <p14:tracePt t="41842" x="4489450" y="4229100"/>
          <p14:tracePt t="41882" x="4476750" y="4216400"/>
          <p14:tracePt t="41890" x="4476750" y="4210050"/>
          <p14:tracePt t="41898" x="4476750" y="4197350"/>
          <p14:tracePt t="41907" x="4483100" y="4178300"/>
          <p14:tracePt t="41924" x="4489450" y="4159250"/>
          <p14:tracePt t="41941" x="4495800" y="4152900"/>
          <p14:tracePt t="41962" x="4495800" y="4140200"/>
          <p14:tracePt t="42018" x="4502150" y="4127500"/>
          <p14:tracePt t="42050" x="4514850" y="4127500"/>
          <p14:tracePt t="42162" x="4521200" y="4133850"/>
          <p14:tracePt t="42186" x="4521200" y="4146550"/>
          <p14:tracePt t="42194" x="4508500" y="4152900"/>
          <p14:tracePt t="42202" x="4502150" y="4159250"/>
          <p14:tracePt t="42210" x="4489450" y="4159250"/>
          <p14:tracePt t="42224" x="4483100" y="4171950"/>
          <p14:tracePt t="42241" x="4445000" y="4171950"/>
          <p14:tracePt t="42258" x="4387850" y="4171950"/>
          <p14:tracePt t="42274" x="4311650" y="4171950"/>
          <p14:tracePt t="42291" x="4203700" y="4171950"/>
          <p14:tracePt t="42308" x="4133850" y="4159250"/>
          <p14:tracePt t="42324" x="4051300" y="4127500"/>
          <p14:tracePt t="42341" x="4006850" y="4076700"/>
          <p14:tracePt t="42358" x="3975100" y="4051300"/>
          <p14:tracePt t="42375" x="3962400" y="4019550"/>
          <p14:tracePt t="42391" x="3949700" y="3994150"/>
          <p14:tracePt t="42407" x="3949700" y="3987800"/>
          <p14:tracePt t="42424" x="3949700" y="3975100"/>
          <p14:tracePt t="42498" x="3956050" y="3968750"/>
          <p14:tracePt t="42530" x="3962400" y="3968750"/>
          <p14:tracePt t="42538" x="3968750" y="3981450"/>
          <p14:tracePt t="42546" x="3975100" y="3987800"/>
          <p14:tracePt t="42558" x="3981450" y="3994150"/>
          <p14:tracePt t="42574" x="4000500" y="4000500"/>
          <p14:tracePt t="42591" x="4032250" y="4006850"/>
          <p14:tracePt t="42608" x="4038600" y="4019550"/>
          <p14:tracePt t="42650" x="4044950" y="4019550"/>
          <p14:tracePt t="42674" x="4057650" y="4019550"/>
          <p14:tracePt t="42682" x="4064000" y="4019550"/>
          <p14:tracePt t="42691" x="4070350" y="4019550"/>
          <p14:tracePt t="42708" x="4076700" y="4019550"/>
          <p14:tracePt t="42724" x="4083050" y="4019550"/>
          <p14:tracePt t="42741" x="4102100" y="4019550"/>
          <p14:tracePt t="42762" x="4108450" y="4019550"/>
          <p14:tracePt t="42774" x="4114800" y="4019550"/>
          <p14:tracePt t="42794" x="4121150" y="4019550"/>
          <p14:tracePt t="42810" x="4140200" y="4019550"/>
          <p14:tracePt t="42834" x="4146550" y="4019550"/>
          <p14:tracePt t="42858" x="4152900" y="4025900"/>
          <p14:tracePt t="42874" x="4159250" y="4025900"/>
          <p14:tracePt t="42882" x="4165600" y="4032250"/>
          <p14:tracePt t="42891" x="4171950" y="4032250"/>
          <p14:tracePt t="42908" x="4191000" y="4038600"/>
          <p14:tracePt t="42924" x="4197350" y="4044950"/>
          <p14:tracePt t="42941" x="4203700" y="4057650"/>
          <p14:tracePt t="42958" x="4222750" y="4070350"/>
          <p14:tracePt t="42974" x="4222750" y="4089400"/>
          <p14:tracePt t="42991" x="4222750" y="4108450"/>
          <p14:tracePt t="43008" x="4222750" y="4133850"/>
          <p14:tracePt t="43024" x="4222750" y="4178300"/>
          <p14:tracePt t="43041" x="4216400" y="4235450"/>
          <p14:tracePt t="43042" x="4210050" y="4254500"/>
          <p14:tracePt t="43058" x="4197350" y="4286250"/>
          <p14:tracePt t="43074" x="4178300" y="4330700"/>
          <p14:tracePt t="43091" x="4178300" y="4349750"/>
          <p14:tracePt t="43108" x="4178300" y="4362450"/>
          <p14:tracePt t="43202" x="4178300" y="4368800"/>
          <p14:tracePt t="43218" x="4191000" y="4368800"/>
          <p14:tracePt t="43226" x="4203700" y="4368800"/>
          <p14:tracePt t="43242" x="4210050" y="4368800"/>
          <p14:tracePt t="43450" x="4203700" y="4368800"/>
          <p14:tracePt t="43458" x="4197350" y="4381500"/>
          <p14:tracePt t="43475" x="4178300" y="4394200"/>
          <p14:tracePt t="43491" x="4171950" y="4438650"/>
          <p14:tracePt t="43508" x="4171950" y="4476750"/>
          <p14:tracePt t="43524" x="4248150" y="4502150"/>
          <p14:tracePt t="43541" x="4419600" y="4502150"/>
          <p14:tracePt t="43558" x="4667250" y="4502150"/>
          <p14:tracePt t="43574" x="4908550" y="4470400"/>
          <p14:tracePt t="43591" x="5080000" y="4419600"/>
          <p14:tracePt t="43608" x="5200650" y="4343400"/>
          <p14:tracePt t="43624" x="5245100" y="4292600"/>
          <p14:tracePt t="43641" x="5264150" y="4260850"/>
          <p14:tracePt t="43658" x="5276850" y="4210050"/>
          <p14:tracePt t="43675" x="5295900" y="4184650"/>
          <p14:tracePt t="43691" x="5302250" y="4165600"/>
          <p14:tracePt t="43708" x="5302250" y="4140200"/>
          <p14:tracePt t="43725" x="5302250" y="4127500"/>
          <p14:tracePt t="43741" x="5302250" y="4108450"/>
          <p14:tracePt t="43758" x="5302250" y="4102100"/>
          <p14:tracePt t="43775" x="5302250" y="4095750"/>
          <p14:tracePt t="43791" x="5302250" y="4083050"/>
          <p14:tracePt t="43808" x="5283200" y="4064000"/>
          <p14:tracePt t="43826" x="5276850" y="4064000"/>
          <p14:tracePt t="43842" x="5270500" y="4057650"/>
          <p14:tracePt t="43858" x="5264150" y="4057650"/>
          <p14:tracePt t="43978" x="5283200" y="4057650"/>
          <p14:tracePt t="43986" x="5295900" y="4057650"/>
          <p14:tracePt t="43994" x="5334000" y="4064000"/>
          <p14:tracePt t="44008" x="5378450" y="4064000"/>
          <p14:tracePt t="44025" x="5511800" y="4064000"/>
          <p14:tracePt t="44041" x="5689600" y="4064000"/>
          <p14:tracePt t="44043" x="5791200" y="4057650"/>
          <p14:tracePt t="44058" x="5975350" y="4006850"/>
          <p14:tracePt t="44075" x="6076950" y="3962400"/>
          <p14:tracePt t="44091" x="6127750" y="3937000"/>
          <p14:tracePt t="44108" x="6134100" y="3892550"/>
          <p14:tracePt t="44125" x="6146800" y="3835400"/>
          <p14:tracePt t="44141" x="6165850" y="3740150"/>
          <p14:tracePt t="44158" x="6165850" y="3663950"/>
          <p14:tracePt t="44175" x="6165850" y="3606800"/>
          <p14:tracePt t="44191" x="6165850" y="3562350"/>
          <p14:tracePt t="44208" x="6165850" y="3530600"/>
          <p14:tracePt t="44225" x="6165850" y="3524250"/>
          <p14:tracePt t="44241" x="6165850" y="3511550"/>
          <p14:tracePt t="44258" x="6165850" y="3505200"/>
          <p14:tracePt t="44275" x="6159500" y="3498850"/>
          <p14:tracePt t="44306" x="6134100" y="3479800"/>
          <p14:tracePt t="44322" x="6115050" y="3479800"/>
          <p14:tracePt t="44330" x="6102350" y="3479800"/>
          <p14:tracePt t="44341" x="6083300" y="3473450"/>
          <p14:tracePt t="44358" x="6076950" y="3473450"/>
          <p14:tracePt t="44375" x="6051550" y="3467100"/>
          <p14:tracePt t="44391" x="6026150" y="3454400"/>
          <p14:tracePt t="44408" x="6000750" y="3441700"/>
          <p14:tracePt t="44458" x="5994400" y="3441700"/>
          <p14:tracePt t="44466" x="5975350" y="3441700"/>
          <p14:tracePt t="44475" x="5962650" y="3441700"/>
          <p14:tracePt t="44491" x="5886450" y="3511550"/>
          <p14:tracePt t="44508" x="5829300" y="3600450"/>
          <p14:tracePt t="44525" x="5759450" y="3689350"/>
          <p14:tracePt t="44541" x="5727700" y="3759200"/>
          <p14:tracePt t="44558" x="5702300" y="3841750"/>
          <p14:tracePt t="44575" x="5683250" y="3886200"/>
          <p14:tracePt t="44591" x="5651500" y="3937000"/>
          <p14:tracePt t="44608" x="5626100" y="3981450"/>
          <p14:tracePt t="44625" x="5562600" y="4038600"/>
          <p14:tracePt t="44641" x="5505450" y="4076700"/>
          <p14:tracePt t="44642" x="5448300" y="4095750"/>
          <p14:tracePt t="44658" x="5416550" y="4114800"/>
          <p14:tracePt t="44675" x="5372100" y="4114800"/>
          <p14:tracePt t="44691" x="5359400" y="4114800"/>
          <p14:tracePt t="44708" x="5327650" y="4114800"/>
          <p14:tracePt t="44725" x="5308600" y="4114800"/>
          <p14:tracePt t="44741" x="5289550" y="4114800"/>
          <p14:tracePt t="44758" x="5264150" y="4102100"/>
          <p14:tracePt t="44775" x="5238750" y="4057650"/>
          <p14:tracePt t="44791" x="5238750" y="4032250"/>
          <p14:tracePt t="44808" x="5238750" y="4013200"/>
          <p14:tracePt t="44825" x="5238750" y="3981450"/>
          <p14:tracePt t="44842" x="5238750" y="3943350"/>
          <p14:tracePt t="44858" x="5238750" y="3911600"/>
          <p14:tracePt t="44875" x="5238750" y="3892550"/>
          <p14:tracePt t="44891" x="5238750" y="3867150"/>
          <p14:tracePt t="44908" x="5238750" y="3835400"/>
          <p14:tracePt t="44925" x="5238750" y="3810000"/>
          <p14:tracePt t="44941" x="5238750" y="3784600"/>
          <p14:tracePt t="44958" x="5238750" y="3740150"/>
          <p14:tracePt t="44975" x="5226050" y="3708400"/>
          <p14:tracePt t="44991" x="5207000" y="3676650"/>
          <p14:tracePt t="45008" x="5194300" y="3651250"/>
          <p14:tracePt t="45025" x="5181600" y="3619500"/>
          <p14:tracePt t="45042" x="5162550" y="3600450"/>
          <p14:tracePt t="45058" x="5149850" y="3568700"/>
          <p14:tracePt t="45075" x="5143500" y="3556000"/>
          <p14:tracePt t="45092" x="5137150" y="3530600"/>
          <p14:tracePt t="45108" x="5130800" y="3524250"/>
          <p14:tracePt t="45125" x="5124450" y="3517900"/>
          <p14:tracePt t="45142" x="5111750" y="3511550"/>
          <p14:tracePt t="45158" x="5099050" y="3498850"/>
          <p14:tracePt t="45175" x="5092700" y="3486150"/>
          <p14:tracePt t="45192" x="5073650" y="3479800"/>
          <p14:tracePt t="45208" x="5067300" y="3473450"/>
          <p14:tracePt t="45225" x="5035550" y="3454400"/>
          <p14:tracePt t="45242" x="5010150" y="3441700"/>
          <p14:tracePt t="45258" x="4978400" y="3422650"/>
          <p14:tracePt t="45275" x="4959350" y="3409950"/>
          <p14:tracePt t="45292" x="4933950" y="3403600"/>
          <p14:tracePt t="45308" x="4908550" y="3397250"/>
          <p14:tracePt t="45325" x="4876800" y="3378200"/>
          <p14:tracePt t="45342" x="4845050" y="3371850"/>
          <p14:tracePt t="45358" x="4819650" y="3352800"/>
          <p14:tracePt t="45375" x="4781550" y="3333750"/>
          <p14:tracePt t="45392" x="4762500" y="3327400"/>
          <p14:tracePt t="45408" x="4743450" y="3321050"/>
          <p14:tracePt t="45425" x="4711700" y="3314700"/>
          <p14:tracePt t="45442" x="4667250" y="3295650"/>
          <p14:tracePt t="45443" x="4660900" y="3295650"/>
          <p14:tracePt t="45458" x="4629150" y="3295650"/>
          <p14:tracePt t="45475" x="4584700" y="3289300"/>
          <p14:tracePt t="45492" x="4540250" y="3289300"/>
          <p14:tracePt t="45508" x="4508500" y="3289300"/>
          <p14:tracePt t="45525" x="4451350" y="3289300"/>
          <p14:tracePt t="45542" x="4419600" y="3289300"/>
          <p14:tracePt t="45558" x="4362450" y="3289300"/>
          <p14:tracePt t="45575" x="4318000" y="3289300"/>
          <p14:tracePt t="45592" x="4267200" y="3289300"/>
          <p14:tracePt t="45608" x="4197350" y="3289300"/>
          <p14:tracePt t="45625" x="4133850" y="3289300"/>
          <p14:tracePt t="45642" x="4064000" y="3289300"/>
          <p14:tracePt t="45658" x="3962400" y="3289300"/>
          <p14:tracePt t="45675" x="3905250" y="3289300"/>
          <p14:tracePt t="45692" x="3848100" y="3289300"/>
          <p14:tracePt t="45708" x="3803650" y="3289300"/>
          <p14:tracePt t="45725" x="3733800" y="3302000"/>
          <p14:tracePt t="45742" x="3676650" y="3308350"/>
          <p14:tracePt t="45758" x="3613150" y="3327400"/>
          <p14:tracePt t="45775" x="3562350" y="3346450"/>
          <p14:tracePt t="45792" x="3505200" y="3359150"/>
          <p14:tracePt t="45808" x="3435350" y="3397250"/>
          <p14:tracePt t="45825" x="3390900" y="3416300"/>
          <p14:tracePt t="45842" x="3346450" y="3435350"/>
          <p14:tracePt t="45843" x="3327400" y="3448050"/>
          <p14:tracePt t="45859" x="3289300" y="3467100"/>
          <p14:tracePt t="45875" x="3244850" y="3511550"/>
          <p14:tracePt t="45892" x="3232150" y="3524250"/>
          <p14:tracePt t="45908" x="3206750" y="3549650"/>
          <p14:tracePt t="45925" x="3200400" y="3575050"/>
          <p14:tracePt t="45942" x="3181350" y="3606800"/>
          <p14:tracePt t="45958" x="3155950" y="3651250"/>
          <p14:tracePt t="45975" x="3149600" y="3663950"/>
          <p14:tracePt t="45992" x="3117850" y="3727450"/>
          <p14:tracePt t="46008" x="3117850" y="3771900"/>
          <p14:tracePt t="46025" x="3117850" y="3816350"/>
          <p14:tracePt t="46042" x="3117850" y="3873500"/>
          <p14:tracePt t="46043" x="3117850" y="3911600"/>
          <p14:tracePt t="46059" x="3117850" y="3968750"/>
          <p14:tracePt t="46075" x="3124200" y="4044950"/>
          <p14:tracePt t="46092" x="3130550" y="4083050"/>
          <p14:tracePt t="46108" x="3162300" y="4140200"/>
          <p14:tracePt t="46125" x="3181350" y="4184650"/>
          <p14:tracePt t="46142" x="3200400" y="4222750"/>
          <p14:tracePt t="46158" x="3213100" y="4254500"/>
          <p14:tracePt t="46176" x="3232150" y="4279900"/>
          <p14:tracePt t="46192" x="3244850" y="4305300"/>
          <p14:tracePt t="46208" x="3263900" y="4330700"/>
          <p14:tracePt t="46225" x="3289300" y="4356100"/>
          <p14:tracePt t="46226" x="3295650" y="4362450"/>
          <p14:tracePt t="46242" x="3302000" y="4375150"/>
          <p14:tracePt t="46258" x="3346450" y="4445000"/>
          <p14:tracePt t="46275" x="3390900" y="4489450"/>
          <p14:tracePt t="46292" x="3429000" y="4540250"/>
          <p14:tracePt t="46308" x="3467100" y="4572000"/>
          <p14:tracePt t="46325" x="3492500" y="4597400"/>
          <p14:tracePt t="46342" x="3517900" y="4622800"/>
          <p14:tracePt t="46359" x="3543300" y="4648200"/>
          <p14:tracePt t="46375" x="3568700" y="4660900"/>
          <p14:tracePt t="46392" x="3594100" y="4692650"/>
          <p14:tracePt t="46408" x="3619500" y="4705350"/>
          <p14:tracePt t="46425" x="3644900" y="4724400"/>
          <p14:tracePt t="46442" x="3676650" y="4749800"/>
          <p14:tracePt t="46459" x="3727450" y="4775200"/>
          <p14:tracePt t="46475" x="3759200" y="4787900"/>
          <p14:tracePt t="46492" x="3784600" y="4806950"/>
          <p14:tracePt t="46508" x="3835400" y="4838700"/>
          <p14:tracePt t="46525" x="3867150" y="4845050"/>
          <p14:tracePt t="46542" x="3911600" y="4870450"/>
          <p14:tracePt t="46559" x="3943350" y="4870450"/>
          <p14:tracePt t="46575" x="4000500" y="4902200"/>
          <p14:tracePt t="46592" x="4025900" y="4902200"/>
          <p14:tracePt t="46609" x="4070350" y="4902200"/>
          <p14:tracePt t="46625" x="4108450" y="4902200"/>
          <p14:tracePt t="46642" x="4146550" y="4902200"/>
          <p14:tracePt t="46659" x="4171950" y="4902200"/>
          <p14:tracePt t="46675" x="4203700" y="4902200"/>
          <p14:tracePt t="46692" x="4229100" y="4902200"/>
          <p14:tracePt t="46715" x="4235450" y="4902200"/>
          <p14:tracePt t="46725" x="4241800" y="4902200"/>
          <p14:tracePt t="46742" x="4248150" y="4895850"/>
          <p14:tracePt t="46759" x="4279900" y="4895850"/>
          <p14:tracePt t="46775" x="4311650" y="4895850"/>
          <p14:tracePt t="46792" x="4330700" y="4889500"/>
          <p14:tracePt t="46809" x="4368800" y="4889500"/>
          <p14:tracePt t="46825" x="4406900" y="4883150"/>
          <p14:tracePt t="46842" x="4438650" y="4883150"/>
          <p14:tracePt t="46859" x="4476750" y="4883150"/>
          <p14:tracePt t="46875" x="4521200" y="4864100"/>
          <p14:tracePt t="46892" x="4546600" y="4857750"/>
          <p14:tracePt t="46909" x="4578350" y="4857750"/>
          <p14:tracePt t="46925" x="4622800" y="4845050"/>
          <p14:tracePt t="46942" x="4667250" y="4845050"/>
          <p14:tracePt t="46959" x="4718050" y="4838700"/>
          <p14:tracePt t="46975" x="4762500" y="4813300"/>
          <p14:tracePt t="46992" x="4826000" y="4800600"/>
          <p14:tracePt t="47009" x="4883150" y="4787900"/>
          <p14:tracePt t="47025" x="4940300" y="4762500"/>
          <p14:tracePt t="47042" x="4978400" y="4756150"/>
          <p14:tracePt t="47043" x="5003800" y="4743450"/>
          <p14:tracePt t="47059" x="5035550" y="4724400"/>
          <p14:tracePt t="47075" x="5054600" y="4718050"/>
          <p14:tracePt t="47092" x="5073650" y="4705350"/>
          <p14:tracePt t="47109" x="5099050" y="4679950"/>
          <p14:tracePt t="47125" x="5118100" y="4673600"/>
          <p14:tracePt t="47142" x="5149850" y="4635500"/>
          <p14:tracePt t="47159" x="5156200" y="4629150"/>
          <p14:tracePt t="47175" x="5175250" y="4622800"/>
          <p14:tracePt t="47192" x="5200650" y="4603750"/>
          <p14:tracePt t="47209" x="5232400" y="4584700"/>
          <p14:tracePt t="47225" x="5270500" y="4578350"/>
          <p14:tracePt t="47242" x="5314950" y="4546600"/>
          <p14:tracePt t="47243" x="5321300" y="4540250"/>
          <p14:tracePt t="47259" x="5365750" y="4533900"/>
          <p14:tracePt t="47275" x="5403850" y="4508500"/>
          <p14:tracePt t="47292" x="5448300" y="4489450"/>
          <p14:tracePt t="47309" x="5473700" y="4464050"/>
          <p14:tracePt t="47325" x="5499100" y="4438650"/>
          <p14:tracePt t="47342" x="5505450" y="4413250"/>
          <p14:tracePt t="47359" x="5530850" y="4381500"/>
          <p14:tracePt t="47375" x="5537200" y="4356100"/>
          <p14:tracePt t="47392" x="5549900" y="4330700"/>
          <p14:tracePt t="47409" x="5556250" y="4311650"/>
          <p14:tracePt t="47425" x="5568950" y="4292600"/>
          <p14:tracePt t="47427" x="5568950" y="4279900"/>
          <p14:tracePt t="47442" x="5575300" y="4260850"/>
          <p14:tracePt t="47459" x="5588000" y="4229100"/>
          <p14:tracePt t="47475" x="5594350" y="4184650"/>
          <p14:tracePt t="47492" x="5594350" y="4171950"/>
          <p14:tracePt t="47509" x="5613400" y="4146550"/>
          <p14:tracePt t="47525" x="5613400" y="4127500"/>
          <p14:tracePt t="47542" x="5613400" y="4108450"/>
          <p14:tracePt t="47559" x="5613400" y="4089400"/>
          <p14:tracePt t="47575" x="5632450" y="4057650"/>
          <p14:tracePt t="47592" x="5632450" y="4025900"/>
          <p14:tracePt t="47609" x="5632450" y="3994150"/>
          <p14:tracePt t="47625" x="5632450" y="3981450"/>
          <p14:tracePt t="47642" x="5632450" y="3956050"/>
          <p14:tracePt t="47643" x="5632450" y="3949700"/>
          <p14:tracePt t="47659" x="5632450" y="3930650"/>
          <p14:tracePt t="47675" x="5632450" y="3911600"/>
          <p14:tracePt t="47692" x="5632450" y="3905250"/>
          <p14:tracePt t="47709" x="5632450" y="3879850"/>
          <p14:tracePt t="47726" x="5632450" y="3854450"/>
          <p14:tracePt t="47742" x="5632450" y="3829050"/>
          <p14:tracePt t="47759" x="5632450" y="3797300"/>
          <p14:tracePt t="47776" x="5632450" y="3771900"/>
          <p14:tracePt t="47792" x="5619750" y="3740150"/>
          <p14:tracePt t="47809" x="5600700" y="3695700"/>
          <p14:tracePt t="47825" x="5575300" y="3651250"/>
          <p14:tracePt t="47842" x="5556250" y="3606800"/>
          <p14:tracePt t="47859" x="5511800" y="3549650"/>
          <p14:tracePt t="47876" x="5499100" y="3511550"/>
          <p14:tracePt t="47892" x="5473700" y="3486150"/>
          <p14:tracePt t="47909" x="5454650" y="3467100"/>
          <p14:tracePt t="47926" x="5429250" y="3441700"/>
          <p14:tracePt t="47942" x="5416550" y="3422650"/>
          <p14:tracePt t="47959" x="5397500" y="3409950"/>
          <p14:tracePt t="47976" x="5372100" y="3390900"/>
          <p14:tracePt t="47992" x="5359400" y="3378200"/>
          <p14:tracePt t="48009" x="5346700" y="3365500"/>
          <p14:tracePt t="48026" x="5321300" y="3352800"/>
          <p14:tracePt t="48042" x="5295900" y="3340100"/>
          <p14:tracePt t="48059" x="5245100" y="3327400"/>
          <p14:tracePt t="48076" x="5219700" y="3308350"/>
          <p14:tracePt t="48092" x="5194300" y="3302000"/>
          <p14:tracePt t="48109" x="5156200" y="3295650"/>
          <p14:tracePt t="48126" x="5137150" y="3295650"/>
          <p14:tracePt t="48142" x="5118100" y="3295650"/>
          <p14:tracePt t="48159" x="5099050" y="3295650"/>
          <p14:tracePt t="48176" x="5067300" y="3282950"/>
          <p14:tracePt t="48192" x="5035550" y="3282950"/>
          <p14:tracePt t="48209" x="4991100" y="3282950"/>
          <p14:tracePt t="48226" x="4946650" y="3282950"/>
          <p14:tracePt t="48242" x="4902200" y="3282950"/>
          <p14:tracePt t="48243" x="4883150" y="3282950"/>
          <p14:tracePt t="48259" x="4838700" y="3282950"/>
          <p14:tracePt t="48276" x="4806950" y="3282950"/>
          <p14:tracePt t="48292" x="4762500" y="3282950"/>
          <p14:tracePt t="48309" x="4718050" y="3282950"/>
          <p14:tracePt t="48325" x="4660900" y="3276600"/>
          <p14:tracePt t="48342" x="4629150" y="3263900"/>
          <p14:tracePt t="48359" x="4584700" y="3263900"/>
          <p14:tracePt t="48376" x="4546600" y="3263900"/>
          <p14:tracePt t="48392" x="4514850" y="3257550"/>
          <p14:tracePt t="48409" x="4489450" y="3257550"/>
          <p14:tracePt t="48426" x="4470400" y="3251200"/>
          <p14:tracePt t="48442" x="4445000" y="3251200"/>
          <p14:tracePt t="48459" x="4394200" y="3251200"/>
          <p14:tracePt t="48476" x="4375150" y="3251200"/>
          <p14:tracePt t="48492" x="4330700" y="3251200"/>
          <p14:tracePt t="48509" x="4286250" y="3251200"/>
          <p14:tracePt t="48526" x="4235450" y="3270250"/>
          <p14:tracePt t="48542" x="4165600" y="3289300"/>
          <p14:tracePt t="48559" x="4095750" y="3321050"/>
          <p14:tracePt t="48576" x="4057650" y="3333750"/>
          <p14:tracePt t="48592" x="4006850" y="3340100"/>
          <p14:tracePt t="48609" x="3949700" y="3359150"/>
          <p14:tracePt t="48626" x="3886200" y="3378200"/>
          <p14:tracePt t="48642" x="3841750" y="3378200"/>
          <p14:tracePt t="48643" x="3822700" y="3390900"/>
          <p14:tracePt t="48659" x="3790950" y="3409950"/>
          <p14:tracePt t="48676" x="3746500" y="3416300"/>
          <p14:tracePt t="48692" x="3708400" y="3422650"/>
          <p14:tracePt t="48709" x="3670300" y="3429000"/>
          <p14:tracePt t="48726" x="3619500" y="3460750"/>
          <p14:tracePt t="48742" x="3562350" y="3479800"/>
          <p14:tracePt t="48759" x="3505200" y="3517900"/>
          <p14:tracePt t="48776" x="3448050" y="3549650"/>
          <p14:tracePt t="48792" x="3416300" y="3568700"/>
          <p14:tracePt t="48809" x="3384550" y="3594100"/>
          <p14:tracePt t="48826" x="3359150" y="3613150"/>
          <p14:tracePt t="48842" x="3321050" y="3632200"/>
          <p14:tracePt t="48859" x="3289300" y="3670300"/>
          <p14:tracePt t="48876" x="3276600" y="3695700"/>
          <p14:tracePt t="48892" x="3270250" y="3714750"/>
          <p14:tracePt t="48909" x="3270250" y="3759200"/>
          <p14:tracePt t="48926" x="3251200" y="3810000"/>
          <p14:tracePt t="48942" x="3251200" y="3860800"/>
          <p14:tracePt t="48959" x="3251200" y="3917950"/>
          <p14:tracePt t="48976" x="3251200" y="3994150"/>
          <p14:tracePt t="48992" x="3251200" y="4064000"/>
          <p14:tracePt t="49009" x="3251200" y="4140200"/>
          <p14:tracePt t="49026" x="3270250" y="4210050"/>
          <p14:tracePt t="49043" x="3295650" y="4305300"/>
          <p14:tracePt t="49043" x="3302000" y="4343400"/>
          <p14:tracePt t="49059" x="3321050" y="4413250"/>
          <p14:tracePt t="49076" x="3365500" y="4495800"/>
          <p14:tracePt t="49092" x="3409950" y="4572000"/>
          <p14:tracePt t="49109" x="3454400" y="4686300"/>
          <p14:tracePt t="49126" x="3505200" y="4762500"/>
          <p14:tracePt t="49142" x="3536950" y="4832350"/>
          <p14:tracePt t="49159" x="3587750" y="4914900"/>
          <p14:tracePt t="49176" x="3632200" y="4978400"/>
          <p14:tracePt t="49192" x="3670300" y="5022850"/>
          <p14:tracePt t="49209" x="3702050" y="5060950"/>
          <p14:tracePt t="49226" x="3733800" y="5086350"/>
          <p14:tracePt t="49242" x="3765550" y="5118100"/>
          <p14:tracePt t="49259" x="3803650" y="5149850"/>
          <p14:tracePt t="49276" x="3829050" y="5175250"/>
          <p14:tracePt t="49292" x="3867150" y="5200650"/>
          <p14:tracePt t="49309" x="3886200" y="5219700"/>
          <p14:tracePt t="49326" x="3937000" y="5245100"/>
          <p14:tracePt t="49343" x="3968750" y="5264150"/>
          <p14:tracePt t="49359" x="4019550" y="5302250"/>
          <p14:tracePt t="49376" x="4076700" y="5321300"/>
          <p14:tracePt t="49393" x="4108450" y="5346700"/>
          <p14:tracePt t="49409" x="4114800" y="5346700"/>
          <p14:tracePt t="49426" x="4140200" y="5353050"/>
          <p14:tracePt t="49443" x="4152900" y="5353050"/>
          <p14:tracePt t="49636" x="4146550" y="5353050"/>
          <p14:tracePt t="49644" x="4140200" y="5353050"/>
          <p14:tracePt t="49659" x="4102100" y="5353050"/>
          <p14:tracePt t="49676" x="4070350" y="5353050"/>
          <p14:tracePt t="49693" x="4025900" y="5321300"/>
          <p14:tracePt t="49709" x="3968750" y="5302250"/>
          <p14:tracePt t="49726" x="3917950" y="5276850"/>
          <p14:tracePt t="49743" x="3829050" y="5207000"/>
          <p14:tracePt t="49759" x="3759200" y="5156200"/>
          <p14:tracePt t="49776" x="3638550" y="5048250"/>
          <p14:tracePt t="49793" x="3562350" y="4984750"/>
          <p14:tracePt t="49809" x="3505200" y="4908550"/>
          <p14:tracePt t="49826" x="3454400" y="4851400"/>
          <p14:tracePt t="49843" x="3422650" y="4813300"/>
          <p14:tracePt t="49843" x="3416300" y="4806950"/>
          <p14:tracePt t="49860" x="3409950" y="4800600"/>
          <p14:tracePt t="49932" x="3409950" y="4794250"/>
          <p14:tracePt t="49956" x="3409950" y="4768850"/>
          <p14:tracePt t="49971" x="3409950" y="4762500"/>
          <p14:tracePt t="49979" x="3409950" y="4756150"/>
          <p14:tracePt t="49993" x="3409950" y="4730750"/>
          <p14:tracePt t="50009" x="3409950" y="4686300"/>
          <p14:tracePt t="50026" x="3409950" y="4641850"/>
          <p14:tracePt t="50043" x="3409950" y="4597400"/>
          <p14:tracePt t="50059" x="3409950" y="4514850"/>
          <p14:tracePt t="50076" x="3409950" y="4457700"/>
          <p14:tracePt t="50093" x="3409950" y="4413250"/>
          <p14:tracePt t="50109" x="3409950" y="4362450"/>
          <p14:tracePt t="50126" x="3409950" y="4318000"/>
          <p14:tracePt t="50143" x="3409950" y="4273550"/>
          <p14:tracePt t="50159" x="3409950" y="4216400"/>
          <p14:tracePt t="50176" x="3409950" y="4140200"/>
          <p14:tracePt t="50193" x="3409950" y="4083050"/>
          <p14:tracePt t="50209" x="3409950" y="4025900"/>
          <p14:tracePt t="50226" x="3409950" y="3962400"/>
          <p14:tracePt t="50243" x="3409950" y="3937000"/>
          <p14:tracePt t="50243" x="3409950" y="3905250"/>
          <p14:tracePt t="50259" x="3409950" y="3886200"/>
          <p14:tracePt t="50276" x="3409950" y="3854450"/>
          <p14:tracePt t="50293" x="3409950" y="3816350"/>
          <p14:tracePt t="50309" x="3409950" y="3784600"/>
          <p14:tracePt t="50326" x="3409950" y="3740150"/>
          <p14:tracePt t="50343" x="3429000" y="3714750"/>
          <p14:tracePt t="50359" x="3429000" y="3689350"/>
          <p14:tracePt t="50376" x="3435350" y="3657600"/>
          <p14:tracePt t="50393" x="3435350" y="3625850"/>
          <p14:tracePt t="50410" x="3441700" y="3600450"/>
          <p14:tracePt t="50426" x="3441700" y="3568700"/>
          <p14:tracePt t="50443" x="3454400" y="3524250"/>
          <p14:tracePt t="50444" x="3460750" y="3505200"/>
          <p14:tracePt t="50460" x="3479800" y="3479800"/>
          <p14:tracePt t="50476" x="3486150" y="3448050"/>
          <p14:tracePt t="50493" x="3492500" y="3416300"/>
          <p14:tracePt t="50509" x="3511550" y="3390900"/>
          <p14:tracePt t="50526" x="3517900" y="3371850"/>
          <p14:tracePt t="50543" x="3517900" y="3359150"/>
          <p14:tracePt t="50560" x="3524250" y="3333750"/>
          <p14:tracePt t="50576" x="3530600" y="3321050"/>
          <p14:tracePt t="50593" x="3549650" y="3308350"/>
          <p14:tracePt t="50609" x="3562350" y="3270250"/>
          <p14:tracePt t="50626" x="3587750" y="3238500"/>
          <p14:tracePt t="50643" x="3606800" y="3219450"/>
          <p14:tracePt t="50660" x="3657600" y="3181350"/>
          <p14:tracePt t="50676" x="3670300" y="3155950"/>
          <p14:tracePt t="50693" x="3689350" y="3143250"/>
          <p14:tracePt t="50710" x="3695700" y="3117850"/>
          <p14:tracePt t="50726" x="3721100" y="3092450"/>
          <p14:tracePt t="50743" x="3733800" y="3067050"/>
          <p14:tracePt t="50760" x="3759200" y="3028950"/>
          <p14:tracePt t="50776" x="3784600" y="2990850"/>
          <p14:tracePt t="50793" x="3810000" y="2952750"/>
          <p14:tracePt t="50810" x="3835400" y="2933700"/>
          <p14:tracePt t="50826" x="3854450" y="2895600"/>
          <p14:tracePt t="50843" x="3892550" y="2851150"/>
          <p14:tracePt t="50844" x="3898900" y="2844800"/>
          <p14:tracePt t="50860" x="3911600" y="2806700"/>
          <p14:tracePt t="50876" x="3930650" y="2794000"/>
          <p14:tracePt t="50893" x="3943350" y="2781300"/>
          <p14:tracePt t="50909" x="3962400" y="2762250"/>
          <p14:tracePt t="50926" x="3975100" y="2749550"/>
          <p14:tracePt t="50943" x="3987800" y="2730500"/>
          <p14:tracePt t="50960" x="4013200" y="2717800"/>
          <p14:tracePt t="50976" x="4044950" y="2698750"/>
          <p14:tracePt t="50993" x="4076700" y="2686050"/>
          <p14:tracePt t="51010" x="4102100" y="2679700"/>
          <p14:tracePt t="51026" x="4133850" y="2667000"/>
          <p14:tracePt t="51043" x="4159250" y="2654300"/>
          <p14:tracePt t="51060" x="4210050" y="2647950"/>
          <p14:tracePt t="51076" x="4254500" y="2641600"/>
          <p14:tracePt t="51093" x="4298950" y="2609850"/>
          <p14:tracePt t="51110" x="4368800" y="2603500"/>
          <p14:tracePt t="51126" x="4457700" y="2571750"/>
          <p14:tracePt t="51143" x="4521200" y="2540000"/>
          <p14:tracePt t="51160" x="4622800" y="2495550"/>
          <p14:tracePt t="51176" x="4737100" y="2463800"/>
          <p14:tracePt t="51193" x="4870450" y="2413000"/>
          <p14:tracePt t="51210" x="4940300" y="2387600"/>
          <p14:tracePt t="51226" x="4984750" y="2374900"/>
          <p14:tracePt t="51243" x="5016500" y="2355850"/>
          <p14:tracePt t="51260" x="5048250" y="2349500"/>
          <p14:tracePt t="51276" x="5073650" y="2349500"/>
          <p14:tracePt t="51293" x="5092700" y="2349500"/>
          <p14:tracePt t="51310" x="5124450" y="2349500"/>
          <p14:tracePt t="51326" x="5168900" y="2362200"/>
          <p14:tracePt t="51343" x="5226050" y="2381250"/>
          <p14:tracePt t="51360" x="5308600" y="2413000"/>
          <p14:tracePt t="51376" x="5378450" y="2451100"/>
          <p14:tracePt t="51393" x="5441950" y="2501900"/>
          <p14:tracePt t="51410" x="5499100" y="2540000"/>
          <p14:tracePt t="51426" x="5537200" y="2578100"/>
          <p14:tracePt t="51443" x="5613400" y="2628900"/>
          <p14:tracePt t="51444" x="5657850" y="2673350"/>
          <p14:tracePt t="51460" x="5715000" y="2717800"/>
          <p14:tracePt t="51476" x="5772150" y="2774950"/>
          <p14:tracePt t="51493" x="5835650" y="2819400"/>
          <p14:tracePt t="51510" x="5905500" y="2870200"/>
          <p14:tracePt t="51526" x="5969000" y="2908300"/>
          <p14:tracePt t="51543" x="5994400" y="2921000"/>
          <p14:tracePt t="51560" x="6032500" y="2952750"/>
          <p14:tracePt t="51576" x="6070600" y="2965450"/>
          <p14:tracePt t="51593" x="6115050" y="2997200"/>
          <p14:tracePt t="51610" x="6146800" y="3009900"/>
          <p14:tracePt t="51626" x="6184900" y="3048000"/>
          <p14:tracePt t="51643" x="6248400" y="3111500"/>
          <p14:tracePt t="51660" x="6311900" y="3168650"/>
          <p14:tracePt t="51676" x="6375400" y="3219450"/>
          <p14:tracePt t="51693" x="6413500" y="3276600"/>
          <p14:tracePt t="51710" x="6451600" y="3314700"/>
          <p14:tracePt t="51726" x="6502400" y="3371850"/>
          <p14:tracePt t="51743" x="6527800" y="3429000"/>
          <p14:tracePt t="51760" x="6559550" y="3467100"/>
          <p14:tracePt t="51776" x="6591300" y="3505200"/>
          <p14:tracePt t="51793" x="6610350" y="3536950"/>
          <p14:tracePt t="51810" x="6648450" y="3587750"/>
          <p14:tracePt t="51826" x="6680200" y="3632200"/>
          <p14:tracePt t="51843" x="6705600" y="3683000"/>
          <p14:tracePt t="51844" x="6724650" y="3721100"/>
          <p14:tracePt t="51860" x="6775450" y="3790950"/>
          <p14:tracePt t="51877" x="6794500" y="3829050"/>
          <p14:tracePt t="51893" x="6819900" y="3873500"/>
          <p14:tracePt t="51910" x="6838950" y="3911600"/>
          <p14:tracePt t="51927" x="6858000" y="3956050"/>
          <p14:tracePt t="51943" x="6870700" y="3968750"/>
          <p14:tracePt t="51960" x="6877050" y="3987800"/>
          <p14:tracePt t="51976" x="6889750" y="3994150"/>
          <p14:tracePt t="51993" x="6908800" y="4019550"/>
          <p14:tracePt t="52010" x="6915150" y="4032250"/>
          <p14:tracePt t="52026" x="6927850" y="4051300"/>
          <p14:tracePt t="52043" x="6953250" y="4083050"/>
          <p14:tracePt t="52060" x="6965950" y="4108450"/>
          <p14:tracePt t="52077" x="6991350" y="4152900"/>
          <p14:tracePt t="52100" x="6991350" y="4159250"/>
          <p14:tracePt t="52110" x="6997700" y="4165600"/>
          <p14:tracePt t="52127" x="7010400" y="4184650"/>
          <p14:tracePt t="52143" x="7010400" y="4191000"/>
          <p14:tracePt t="52164" x="7016750" y="4203700"/>
          <p14:tracePt t="52196" x="7023100" y="4210050"/>
          <p14:tracePt t="52348" x="7016750" y="4210050"/>
          <p14:tracePt t="52356" x="7016750" y="4203700"/>
          <p14:tracePt t="52364" x="7010400" y="4191000"/>
          <p14:tracePt t="52377" x="7010400" y="4178300"/>
          <p14:tracePt t="52393" x="7010400" y="4146550"/>
          <p14:tracePt t="52410" x="7010400" y="4114800"/>
          <p14:tracePt t="52427" x="7010400" y="4076700"/>
          <p14:tracePt t="52443" x="7010400" y="4044950"/>
          <p14:tracePt t="52444" x="7010400" y="4025900"/>
          <p14:tracePt t="52460" x="7010400" y="4000500"/>
          <p14:tracePt t="52477" x="7010400" y="3994150"/>
          <p14:tracePt t="52493" x="7010400" y="3987800"/>
          <p14:tracePt t="52820" x="7010400" y="3994150"/>
          <p14:tracePt t="52829" x="7010400" y="4006850"/>
          <p14:tracePt t="52844" x="7010400" y="4019550"/>
          <p14:tracePt t="52860" x="7010400" y="4032250"/>
          <p14:tracePt t="52877" x="7016750" y="4070350"/>
          <p14:tracePt t="52893" x="7023100" y="4076700"/>
          <p14:tracePt t="52910" x="7023100" y="4108450"/>
          <p14:tracePt t="52927" x="7023100" y="4114800"/>
          <p14:tracePt t="52943" x="7035800" y="4152900"/>
          <p14:tracePt t="52960" x="7035800" y="4159250"/>
          <p14:tracePt t="52977" x="7035800" y="4178300"/>
          <p14:tracePt t="52993" x="7042150" y="4197350"/>
          <p14:tracePt t="53010" x="7042150" y="4229100"/>
          <p14:tracePt t="53027" x="7042150" y="4248150"/>
          <p14:tracePt t="53043" x="7042150" y="4273550"/>
          <p14:tracePt t="53060" x="7042150" y="4311650"/>
          <p14:tracePt t="53077" x="7042150" y="4343400"/>
          <p14:tracePt t="53093" x="7042150" y="4362450"/>
          <p14:tracePt t="53110" x="7042150" y="4394200"/>
          <p14:tracePt t="53127" x="7042150" y="4425950"/>
          <p14:tracePt t="53143" x="7042150" y="4445000"/>
          <p14:tracePt t="53160" x="7042150" y="4483100"/>
          <p14:tracePt t="53177" x="7042150" y="4489450"/>
          <p14:tracePt t="53193" x="7042150" y="4514850"/>
          <p14:tracePt t="53210" x="7042150" y="4527550"/>
          <p14:tracePt t="53227" x="7035800" y="4540250"/>
          <p14:tracePt t="53243" x="7016750" y="4565650"/>
          <p14:tracePt t="53260" x="6997700" y="4603750"/>
          <p14:tracePt t="53277" x="6985000" y="4622800"/>
          <p14:tracePt t="53293" x="6972300" y="4648200"/>
          <p14:tracePt t="53310" x="6946900" y="4673600"/>
          <p14:tracePt t="53327" x="6908800" y="4705350"/>
          <p14:tracePt t="53343" x="6883400" y="4743450"/>
          <p14:tracePt t="53360" x="6851650" y="4781550"/>
          <p14:tracePt t="53377" x="6838950" y="4794250"/>
          <p14:tracePt t="53393" x="6813550" y="4819650"/>
          <p14:tracePt t="53410" x="6800850" y="4832350"/>
          <p14:tracePt t="53427" x="6775450" y="4857750"/>
          <p14:tracePt t="53443" x="6750050" y="4883150"/>
          <p14:tracePt t="53460" x="6718300" y="4914900"/>
          <p14:tracePt t="53477" x="6699250" y="4940300"/>
          <p14:tracePt t="53493" x="6673850" y="4972050"/>
          <p14:tracePt t="53510" x="6648450" y="5003800"/>
          <p14:tracePt t="53527" x="6623050" y="5029200"/>
          <p14:tracePt t="53543" x="6597650" y="5054600"/>
          <p14:tracePt t="53560" x="6578600" y="5073650"/>
          <p14:tracePt t="53577" x="6565900" y="5092700"/>
          <p14:tracePt t="53593" x="6553200" y="5105400"/>
          <p14:tracePt t="53610" x="6534150" y="5124450"/>
          <p14:tracePt t="53627" x="6527800" y="5130800"/>
          <p14:tracePt t="53643" x="6521450" y="5137150"/>
          <p14:tracePt t="53660" x="6515100" y="5137150"/>
          <p14:tracePt t="53677" x="6508750" y="5143500"/>
          <p14:tracePt t="53708" x="6502400" y="5143500"/>
          <p14:tracePt t="53820" x="6483350" y="5162550"/>
          <p14:tracePt t="53829" x="6477000" y="5168900"/>
          <p14:tracePt t="53844" x="6457950" y="5175250"/>
          <p14:tracePt t="53860" x="6413500" y="5213350"/>
          <p14:tracePt t="53877" x="6381750" y="5232400"/>
          <p14:tracePt t="53894" x="6330950" y="5270500"/>
          <p14:tracePt t="53910" x="6286500" y="5308600"/>
          <p14:tracePt t="53927" x="6223000" y="5334000"/>
          <p14:tracePt t="53944" x="6178550" y="5359400"/>
          <p14:tracePt t="53960" x="6153150" y="5372100"/>
          <p14:tracePt t="53977" x="6127750" y="5391150"/>
          <p14:tracePt t="53994" x="6096000" y="5397500"/>
          <p14:tracePt t="54010" x="6051550" y="5410200"/>
          <p14:tracePt t="54027" x="6019800" y="5416550"/>
          <p14:tracePt t="54044" x="5949950" y="5435600"/>
          <p14:tracePt t="54045" x="5911850" y="5448300"/>
          <p14:tracePt t="54060" x="5854700" y="5454650"/>
          <p14:tracePt t="54077" x="5778500" y="5467350"/>
          <p14:tracePt t="54094" x="5715000" y="5492750"/>
          <p14:tracePt t="54110" x="5651500" y="5505450"/>
          <p14:tracePt t="54127" x="5594350" y="5505450"/>
          <p14:tracePt t="54144" x="5537200" y="5511800"/>
          <p14:tracePt t="54160" x="5461000" y="5524500"/>
          <p14:tracePt t="54177" x="5391150" y="5530850"/>
          <p14:tracePt t="54194" x="5302250" y="5543550"/>
          <p14:tracePt t="54210" x="5207000" y="5562600"/>
          <p14:tracePt t="54227" x="5118100" y="5562600"/>
          <p14:tracePt t="54244" x="5003800" y="5588000"/>
          <p14:tracePt t="54245" x="4946650" y="5600700"/>
          <p14:tracePt t="54260" x="4870450" y="5607050"/>
          <p14:tracePt t="54277" x="4813300" y="5607050"/>
          <p14:tracePt t="54294" x="4756150" y="5607050"/>
          <p14:tracePt t="54310" x="4692650" y="5607050"/>
          <p14:tracePt t="54327" x="4635500" y="5607050"/>
          <p14:tracePt t="54344" x="4591050" y="5607050"/>
          <p14:tracePt t="54360" x="4533900" y="5607050"/>
          <p14:tracePt t="54377" x="4489450" y="5607050"/>
          <p14:tracePt t="54394" x="4445000" y="5607050"/>
          <p14:tracePt t="54410" x="4400550" y="5594350"/>
          <p14:tracePt t="54427" x="4362450" y="5588000"/>
          <p14:tracePt t="54444" x="4330700" y="5568950"/>
          <p14:tracePt t="54460" x="4273550" y="5543550"/>
          <p14:tracePt t="54477" x="4241800" y="5524500"/>
          <p14:tracePt t="54494" x="4216400" y="5511800"/>
          <p14:tracePt t="54510" x="4210050" y="5505450"/>
          <p14:tracePt t="54527" x="4184650" y="5467350"/>
          <p14:tracePt t="54544" x="4171950" y="5448300"/>
          <p14:tracePt t="54560" x="4146550" y="5416550"/>
          <p14:tracePt t="54577" x="4121150" y="5378450"/>
          <p14:tracePt t="54594" x="4070350" y="5327650"/>
          <p14:tracePt t="54610" x="4032250" y="5289550"/>
          <p14:tracePt t="54627" x="3968750" y="5219700"/>
          <p14:tracePt t="54644" x="3911600" y="5156200"/>
          <p14:tracePt t="54660" x="3784600" y="5048250"/>
          <p14:tracePt t="54677" x="3695700" y="4965700"/>
          <p14:tracePt t="54694" x="3568700" y="4851400"/>
          <p14:tracePt t="54710" x="3441700" y="4737100"/>
          <p14:tracePt t="54727" x="3359150" y="4629150"/>
          <p14:tracePt t="54744" x="3295650" y="4552950"/>
          <p14:tracePt t="54761" x="3244850" y="4483100"/>
          <p14:tracePt t="54777" x="3200400" y="4413250"/>
          <p14:tracePt t="54794" x="3143250" y="4311650"/>
          <p14:tracePt t="54810" x="3117850" y="4229100"/>
          <p14:tracePt t="54827" x="3067050" y="4165600"/>
          <p14:tracePt t="54844" x="3016250" y="4108450"/>
          <p14:tracePt t="54845" x="2997200" y="4089400"/>
          <p14:tracePt t="54861" x="2946400" y="4038600"/>
          <p14:tracePt t="54877" x="2908300" y="4013200"/>
          <p14:tracePt t="54894" x="2863850" y="3994150"/>
          <p14:tracePt t="54910" x="2838450" y="3968750"/>
          <p14:tracePt t="54927" x="2806700" y="3949700"/>
          <p14:tracePt t="54944" x="2787650" y="3937000"/>
          <p14:tracePt t="54960" x="2768600" y="3917950"/>
          <p14:tracePt t="54977" x="2730500" y="3892550"/>
          <p14:tracePt t="54994" x="2698750" y="3879850"/>
          <p14:tracePt t="55010" x="2654300" y="3867150"/>
          <p14:tracePt t="55027" x="2584450" y="3848100"/>
          <p14:tracePt t="55044" x="2495550" y="3848100"/>
          <p14:tracePt t="55045" x="2457450" y="3848100"/>
          <p14:tracePt t="55061" x="2349500" y="3848100"/>
          <p14:tracePt t="55077" x="2241550" y="3848100"/>
          <p14:tracePt t="55094" x="2190750" y="3848100"/>
          <p14:tracePt t="55110" x="2139950" y="3848100"/>
          <p14:tracePt t="55127" x="2127250" y="3860800"/>
          <p14:tracePt t="55144" x="2108200" y="3867150"/>
          <p14:tracePt t="55161" x="2082800" y="3892550"/>
          <p14:tracePt t="55177" x="2076450" y="3898900"/>
          <p14:tracePt t="55194" x="2063750" y="3924300"/>
          <p14:tracePt t="55211" x="2057400" y="3930650"/>
          <p14:tracePt t="55229" x="2057400" y="3937000"/>
          <p14:tracePt t="55253" x="2057400" y="3956050"/>
          <p14:tracePt t="55293" x="2070100" y="3975100"/>
          <p14:tracePt t="55309" x="2089150" y="3975100"/>
          <p14:tracePt t="55317" x="2101850" y="3975100"/>
          <p14:tracePt t="55327" x="2133600" y="3975100"/>
          <p14:tracePt t="55344" x="2190750" y="3968750"/>
          <p14:tracePt t="55361" x="2247900" y="3962400"/>
          <p14:tracePt t="55377" x="2298700" y="3949700"/>
          <p14:tracePt t="55394" x="2381250" y="3949700"/>
          <p14:tracePt t="55410" x="2444750" y="3949700"/>
          <p14:tracePt t="55427" x="2501900" y="3949700"/>
          <p14:tracePt t="55444" x="2571750" y="3949700"/>
          <p14:tracePt t="55445" x="2622550" y="3949700"/>
          <p14:tracePt t="55461" x="2679700" y="3949700"/>
          <p14:tracePt t="55477" x="2768600" y="3949700"/>
          <p14:tracePt t="55494" x="2825750" y="3949700"/>
          <p14:tracePt t="55511" x="2882900" y="3981450"/>
          <p14:tracePt t="55527" x="2908300" y="3994150"/>
          <p14:tracePt t="55544" x="2927350" y="4013200"/>
          <p14:tracePt t="55561" x="2946400" y="4032250"/>
          <p14:tracePt t="55577" x="2959100" y="4057650"/>
          <p14:tracePt t="55594" x="2965450" y="4083050"/>
          <p14:tracePt t="55611" x="2965450" y="4127500"/>
          <p14:tracePt t="55627" x="2965450" y="4152900"/>
          <p14:tracePt t="55644" x="2965450" y="4184650"/>
          <p14:tracePt t="55661" x="2965450" y="4235450"/>
          <p14:tracePt t="55677" x="2965450" y="4267200"/>
          <p14:tracePt t="55694" x="2959100" y="4311650"/>
          <p14:tracePt t="55711" x="2946400" y="4356100"/>
          <p14:tracePt t="55727" x="2946400" y="4381500"/>
          <p14:tracePt t="55744" x="2946400" y="4406900"/>
          <p14:tracePt t="55761" x="2946400" y="4419600"/>
          <p14:tracePt t="55777" x="2946400" y="4425950"/>
          <p14:tracePt t="55794" x="2946400" y="4445000"/>
          <p14:tracePt t="55811" x="2959100" y="4464050"/>
          <p14:tracePt t="55827" x="2965450" y="4483100"/>
          <p14:tracePt t="55844" x="2984500" y="4495800"/>
          <p14:tracePt t="55845" x="2990850" y="4502150"/>
          <p14:tracePt t="55861" x="2997200" y="4521200"/>
          <p14:tracePt t="55885" x="3003550" y="4527550"/>
          <p14:tracePt t="55894" x="3003550" y="4540250"/>
          <p14:tracePt t="55911" x="3003550" y="4546600"/>
          <p14:tracePt t="55927" x="3009900" y="4559300"/>
          <p14:tracePt t="55944" x="3009900" y="4584700"/>
          <p14:tracePt t="55961" x="3028950" y="4610100"/>
          <p14:tracePt t="55977" x="3028950" y="4622800"/>
          <p14:tracePt t="55994" x="3028950" y="4629150"/>
          <p14:tracePt t="56011" x="3028950" y="4648200"/>
          <p14:tracePt t="56027" x="3035300" y="4679950"/>
          <p14:tracePt t="56044" x="3035300" y="4686300"/>
          <p14:tracePt t="56061" x="3035300" y="4705350"/>
          <p14:tracePt t="56077" x="3035300" y="4718050"/>
          <p14:tracePt t="56094" x="3035300" y="4724400"/>
          <p14:tracePt t="56133" x="3035300" y="4743450"/>
          <p14:tracePt t="56157" x="3028950" y="4749800"/>
          <p14:tracePt t="56197" x="3022600" y="4749800"/>
          <p14:tracePt t="56205" x="3003550" y="4749800"/>
          <p14:tracePt t="56213" x="2997200" y="4743450"/>
          <p14:tracePt t="56228" x="2978150" y="4724400"/>
          <p14:tracePt t="56244" x="2940050" y="4660900"/>
          <p14:tracePt t="56245" x="2933700" y="4648200"/>
          <p14:tracePt t="56261" x="2901950" y="4565650"/>
          <p14:tracePt t="56277" x="2876550" y="4464050"/>
          <p14:tracePt t="56294" x="2870200" y="4394200"/>
          <p14:tracePt t="56311" x="2870200" y="4337050"/>
          <p14:tracePt t="56327" x="2870200" y="4292600"/>
          <p14:tracePt t="56344" x="2870200" y="4260850"/>
          <p14:tracePt t="56361" x="2870200" y="4229100"/>
          <p14:tracePt t="56377" x="2870200" y="4210050"/>
          <p14:tracePt t="56394" x="2870200" y="4197350"/>
          <p14:tracePt t="56411" x="2876550" y="4184650"/>
          <p14:tracePt t="56427" x="2882900" y="4184650"/>
          <p14:tracePt t="56444" x="2889250" y="4178300"/>
          <p14:tracePt t="56461" x="2901950" y="4165600"/>
          <p14:tracePt t="56485" x="2914650" y="4165600"/>
          <p14:tracePt t="56501" x="2921000" y="4165600"/>
          <p14:tracePt t="56517" x="2927350" y="4165600"/>
          <p14:tracePt t="56557" x="2940050" y="4171950"/>
          <p14:tracePt t="56573" x="2952750" y="4184650"/>
          <p14:tracePt t="56581" x="2959100" y="4191000"/>
          <p14:tracePt t="56597" x="2971800" y="4203700"/>
          <p14:tracePt t="56605" x="2978150" y="4210050"/>
          <p14:tracePt t="56613" x="2978150" y="4222750"/>
          <p14:tracePt t="56627" x="2984500" y="4229100"/>
          <p14:tracePt t="56644" x="2990850" y="4248150"/>
          <p14:tracePt t="56661" x="3009900" y="4279900"/>
          <p14:tracePt t="56678" x="3009900" y="4305300"/>
          <p14:tracePt t="56694" x="3016250" y="4337050"/>
          <p14:tracePt t="56711" x="3016250" y="4381500"/>
          <p14:tracePt t="56728" x="3016250" y="4400550"/>
          <p14:tracePt t="56744" x="3016250" y="4445000"/>
          <p14:tracePt t="56761" x="3016250" y="4483100"/>
          <p14:tracePt t="56778" x="3016250" y="4514850"/>
          <p14:tracePt t="56794" x="3003550" y="4546600"/>
          <p14:tracePt t="56811" x="2978150" y="4584700"/>
          <p14:tracePt t="56828" x="2946400" y="4635500"/>
          <p14:tracePt t="56844" x="2895600" y="4673600"/>
          <p14:tracePt t="56845" x="2851150" y="4705350"/>
          <p14:tracePt t="56861" x="2806700" y="4718050"/>
          <p14:tracePt t="56878" x="2736850" y="4762500"/>
          <p14:tracePt t="56894" x="2667000" y="4768850"/>
          <p14:tracePt t="56911" x="2603500" y="4781550"/>
          <p14:tracePt t="56928" x="2508250" y="4781550"/>
          <p14:tracePt t="56944" x="2387600" y="4781550"/>
          <p14:tracePt t="56961" x="2247900" y="4781550"/>
          <p14:tracePt t="56978" x="2127250" y="4737100"/>
          <p14:tracePt t="56994" x="2076450" y="4686300"/>
          <p14:tracePt t="57011" x="2063750" y="4654550"/>
          <p14:tracePt t="57028" x="2063750" y="4622800"/>
          <p14:tracePt t="57044" x="2063750" y="4597400"/>
          <p14:tracePt t="57061" x="2063750" y="4552950"/>
          <p14:tracePt t="57078" x="2000250" y="4489450"/>
          <p14:tracePt t="57094" x="1993900" y="4489450"/>
          <p14:tracePt t="57525" x="1968500" y="4483100"/>
          <p14:tracePt t="57533" x="1968500" y="4464050"/>
          <p14:tracePt t="57545" x="1974850" y="4445000"/>
          <p14:tracePt t="57561" x="2063750" y="4311650"/>
          <p14:tracePt t="57578" x="2171700" y="4241800"/>
          <p14:tracePt t="57594" x="2216150" y="4222750"/>
          <p14:tracePt t="57611" x="2241550" y="4216400"/>
          <p14:tracePt t="57628" x="2254250" y="4197350"/>
          <p14:tracePt t="57644" x="2279650" y="4197350"/>
          <p14:tracePt t="57646" x="2286000" y="4197350"/>
          <p14:tracePt t="57661" x="2343150" y="4197350"/>
          <p14:tracePt t="57678" x="2432050" y="4197350"/>
          <p14:tracePt t="57694" x="2552700" y="4197350"/>
          <p14:tracePt t="57711" x="2647950" y="4184650"/>
          <p14:tracePt t="57728" x="2698750" y="4178300"/>
          <p14:tracePt t="57744" x="2724150" y="4152900"/>
          <p14:tracePt t="57761" x="2736850" y="4140200"/>
          <p14:tracePt t="57778" x="2749550" y="4121150"/>
          <p14:tracePt t="57795" x="2806700" y="4095750"/>
          <p14:tracePt t="57811" x="2819400" y="4089400"/>
          <p14:tracePt t="57828" x="2838450" y="4070350"/>
          <p14:tracePt t="57844" x="2851150" y="4064000"/>
          <p14:tracePt t="57861" x="2857500" y="4064000"/>
          <p14:tracePt t="57878" x="2863850" y="4064000"/>
          <p14:tracePt t="57894" x="2882900" y="4064000"/>
          <p14:tracePt t="57925" x="2895600" y="4064000"/>
          <p14:tracePt t="57933" x="2908300" y="4064000"/>
          <p14:tracePt t="57945" x="2933700" y="4064000"/>
          <p14:tracePt t="57961" x="2965450" y="4064000"/>
          <p14:tracePt t="57978" x="3022600" y="4057650"/>
          <p14:tracePt t="57995" x="3143250" y="4044950"/>
          <p14:tracePt t="58011" x="3270250" y="4019550"/>
          <p14:tracePt t="58028" x="3352800" y="4019550"/>
          <p14:tracePt t="58045" x="3441700" y="4019550"/>
          <p14:tracePt t="58061" x="3613150" y="4019550"/>
          <p14:tracePt t="58078" x="3740150" y="4019550"/>
          <p14:tracePt t="58095" x="3860800" y="4019550"/>
          <p14:tracePt t="58111" x="3937000" y="4019550"/>
          <p14:tracePt t="58128" x="4006850" y="4032250"/>
          <p14:tracePt t="58145" x="4044950" y="4044950"/>
          <p14:tracePt t="58161" x="4070350" y="4057650"/>
          <p14:tracePt t="58178" x="4114800" y="4076700"/>
          <p14:tracePt t="58195" x="4133850" y="4089400"/>
          <p14:tracePt t="58211" x="4165600" y="4114800"/>
          <p14:tracePt t="58228" x="4184650" y="4121150"/>
          <p14:tracePt t="58245" x="4222750" y="4140200"/>
          <p14:tracePt t="58245" x="4229100" y="4146550"/>
          <p14:tracePt t="58261" x="4235450" y="4152900"/>
          <p14:tracePt t="58278" x="4248150" y="4178300"/>
          <p14:tracePt t="58295" x="4260850" y="4203700"/>
          <p14:tracePt t="58311" x="4260850" y="4241800"/>
          <p14:tracePt t="58328" x="4260850" y="4286250"/>
          <p14:tracePt t="58345" x="4260850" y="4356100"/>
          <p14:tracePt t="58361" x="4260850" y="4381500"/>
          <p14:tracePt t="58378" x="4248150" y="4445000"/>
          <p14:tracePt t="58395" x="4229100" y="4489450"/>
          <p14:tracePt t="58411" x="4203700" y="4527550"/>
          <p14:tracePt t="58428" x="4184650" y="4559300"/>
          <p14:tracePt t="58445" x="4146550" y="4597400"/>
          <p14:tracePt t="58446" x="4140200" y="4603750"/>
          <p14:tracePt t="58461" x="4095750" y="4648200"/>
          <p14:tracePt t="58478" x="4064000" y="4686300"/>
          <p14:tracePt t="58495" x="4025900" y="4692650"/>
          <p14:tracePt t="58511" x="4019550" y="4699000"/>
          <p14:tracePt t="58528" x="4000500" y="4699000"/>
          <p14:tracePt t="58545" x="3962400" y="4699000"/>
          <p14:tracePt t="58561" x="3949700" y="4699000"/>
          <p14:tracePt t="58578" x="3905250" y="4699000"/>
          <p14:tracePt t="58595" x="3892550" y="4673600"/>
          <p14:tracePt t="58611" x="3867150" y="4629150"/>
          <p14:tracePt t="58628" x="3848100" y="4572000"/>
          <p14:tracePt t="58645" x="3816350" y="4489450"/>
          <p14:tracePt t="58661" x="3797300" y="4381500"/>
          <p14:tracePt t="58678" x="3771900" y="4311650"/>
          <p14:tracePt t="58695" x="3771900" y="4254500"/>
          <p14:tracePt t="58711" x="3771900" y="4197350"/>
          <p14:tracePt t="58728" x="3771900" y="4165600"/>
          <p14:tracePt t="58745" x="3771900" y="4152900"/>
          <p14:tracePt t="58761" x="3778250" y="4146550"/>
          <p14:tracePt t="58886" x="3778250" y="4159250"/>
          <p14:tracePt t="58894" x="3778250" y="4191000"/>
          <p14:tracePt t="58911" x="3771900" y="4241800"/>
          <p14:tracePt t="58928" x="3752850" y="4311650"/>
          <p14:tracePt t="58945" x="3721100" y="4381500"/>
          <p14:tracePt t="58961" x="3695700" y="4419600"/>
          <p14:tracePt t="58978" x="3676650" y="4464050"/>
          <p14:tracePt t="58995" x="3663950" y="4483100"/>
          <p14:tracePt t="59011" x="3638550" y="4502150"/>
          <p14:tracePt t="59028" x="3632200" y="4514850"/>
          <p14:tracePt t="59045" x="3625850" y="4521200"/>
          <p14:tracePt t="59061" x="3613150" y="4533900"/>
          <p14:tracePt t="59150" x="3644900" y="4533900"/>
          <p14:tracePt t="59158" x="3714750" y="4521200"/>
          <p14:tracePt t="59166" x="3822700" y="4508500"/>
          <p14:tracePt t="59178" x="3943350" y="4489450"/>
          <p14:tracePt t="59195" x="4222750" y="4451350"/>
          <p14:tracePt t="59212" x="4521200" y="4419600"/>
          <p14:tracePt t="59228" x="4730750" y="4406900"/>
          <p14:tracePt t="59245" x="4838700" y="4406900"/>
          <p14:tracePt t="59245" x="4845050" y="4406900"/>
          <p14:tracePt t="59261" x="4864100" y="4406900"/>
          <p14:tracePt t="59278" x="4870450" y="4406900"/>
          <p14:tracePt t="59302" x="4876800" y="4406900"/>
          <p14:tracePt t="59318" x="4883150" y="4406900"/>
          <p14:tracePt t="59328" x="4902200" y="4425950"/>
          <p14:tracePt t="59345" x="4914900" y="4438650"/>
          <p14:tracePt t="59361" x="4959350" y="4476750"/>
          <p14:tracePt t="59378" x="4991100" y="4502150"/>
          <p14:tracePt t="59395" x="5054600" y="4552950"/>
          <p14:tracePt t="59411" x="5156200" y="4629150"/>
          <p14:tracePt t="59428" x="5314950" y="4724400"/>
          <p14:tracePt t="59445" x="5480050" y="4787900"/>
          <p14:tracePt t="59446" x="5543550" y="4838700"/>
          <p14:tracePt t="59462" x="5715000" y="4940300"/>
          <p14:tracePt t="59478" x="5873750" y="5035550"/>
          <p14:tracePt t="59495" x="6032500" y="5149850"/>
          <p14:tracePt t="59511" x="6127750" y="5219700"/>
          <p14:tracePt t="59528" x="6203950" y="5283200"/>
          <p14:tracePt t="59545" x="6261100" y="5308600"/>
          <p14:tracePt t="59562" x="6318250" y="5321300"/>
          <p14:tracePt t="59578" x="6362700" y="5321300"/>
          <p14:tracePt t="59595" x="6426200" y="5321300"/>
          <p14:tracePt t="59612" x="6521450" y="5321300"/>
          <p14:tracePt t="59628" x="6610350" y="5321300"/>
          <p14:tracePt t="59645" x="6680200" y="5321300"/>
          <p14:tracePt t="59645" x="6692900" y="5321300"/>
          <p14:tracePt t="59662" x="6699250" y="5321300"/>
          <p14:tracePt t="59742" x="6699250" y="5308600"/>
          <p14:tracePt t="59766" x="6699250" y="5302250"/>
          <p14:tracePt t="59790" x="6692900" y="5302250"/>
          <p14:tracePt t="59798" x="6667500" y="5302250"/>
          <p14:tracePt t="59806" x="6654800" y="5302250"/>
          <p14:tracePt t="59814" x="6623050" y="5302250"/>
          <p14:tracePt t="59828" x="6584950" y="5302250"/>
          <p14:tracePt t="59845" x="6508750" y="5302250"/>
          <p14:tracePt t="59846" x="6438900" y="5302250"/>
          <p14:tracePt t="59862" x="6267450" y="5302250"/>
          <p14:tracePt t="59878" x="6057900" y="5302250"/>
          <p14:tracePt t="59895" x="5797550" y="5302250"/>
          <p14:tracePt t="59912" x="5537200" y="5302250"/>
          <p14:tracePt t="59928" x="5365750" y="5302250"/>
          <p14:tracePt t="59945" x="5238750" y="5289550"/>
          <p14:tracePt t="59962" x="5156200" y="5283200"/>
          <p14:tracePt t="59978" x="5086350" y="5251450"/>
          <p14:tracePt t="59995" x="4953000" y="5207000"/>
          <p14:tracePt t="60012" x="4832350" y="5143500"/>
          <p14:tracePt t="60028" x="4737100" y="5124450"/>
          <p14:tracePt t="60045" x="4673600" y="5080000"/>
          <p14:tracePt t="60062" x="4629150" y="5060950"/>
          <p14:tracePt t="60078" x="4603750" y="5054600"/>
          <p14:tracePt t="60095" x="4597400" y="5048250"/>
          <p14:tracePt t="60112" x="4591050" y="5041900"/>
          <p14:tracePt t="60128" x="4584700" y="5035550"/>
          <p14:tracePt t="60145" x="4559300" y="5035550"/>
          <p14:tracePt t="60162" x="4527550" y="5022850"/>
          <p14:tracePt t="60178" x="4483100" y="5003800"/>
          <p14:tracePt t="60195" x="4406900" y="4984750"/>
          <p14:tracePt t="60212" x="4330700" y="4972050"/>
          <p14:tracePt t="60228" x="4235450" y="4972050"/>
          <p14:tracePt t="60245" x="4127500" y="4972050"/>
          <p14:tracePt t="60247" x="4044950" y="4972050"/>
          <p14:tracePt t="60262" x="3835400" y="4972050"/>
          <p14:tracePt t="60278" x="3606800" y="4978400"/>
          <p14:tracePt t="60295" x="3422650" y="5016500"/>
          <p14:tracePt t="60312" x="3295650" y="5041900"/>
          <p14:tracePt t="60329" x="3270250" y="5067300"/>
          <p14:tracePt t="60345" x="3270250" y="5092700"/>
          <p14:tracePt t="60362" x="3270250" y="5149850"/>
          <p14:tracePt t="60378" x="3270250" y="5200650"/>
          <p14:tracePt t="60395" x="3371850" y="5321300"/>
          <p14:tracePt t="60412" x="3562350" y="5473700"/>
          <p14:tracePt t="60428" x="3854450" y="5607050"/>
          <p14:tracePt t="60445" x="4210050" y="5708650"/>
          <p14:tracePt t="60462" x="5022850" y="5835650"/>
          <p14:tracePt t="60478" x="5441950" y="5835650"/>
          <p14:tracePt t="60495" x="5664200" y="5835650"/>
          <p14:tracePt t="60512" x="5721350" y="5835650"/>
          <p14:tracePt t="60528" x="5740400" y="5829300"/>
          <p14:tracePt t="60545" x="5740400" y="5810250"/>
          <p14:tracePt t="60562" x="5740400" y="5765800"/>
          <p14:tracePt t="60578" x="5708650" y="5683250"/>
          <p14:tracePt t="60595" x="5689600" y="5575300"/>
          <p14:tracePt t="60612" x="5664200" y="5410200"/>
          <p14:tracePt t="60628" x="5632450" y="5327650"/>
          <p14:tracePt t="60645" x="5581650" y="5213350"/>
          <p14:tracePt t="60662" x="5530850" y="5099050"/>
          <p14:tracePt t="60678" x="5505450" y="5054600"/>
          <p14:tracePt t="60695" x="5473700" y="5016500"/>
          <p14:tracePt t="60712" x="5448300" y="4984750"/>
          <p14:tracePt t="60728" x="5435600" y="4965700"/>
          <p14:tracePt t="60745" x="5429250" y="4953000"/>
          <p14:tracePt t="60762" x="5416550" y="4946650"/>
          <p14:tracePt t="60779" x="5410200" y="4940300"/>
          <p14:tracePt t="60795" x="5397500" y="4921250"/>
          <p14:tracePt t="60812" x="5372100" y="4895850"/>
          <p14:tracePt t="60828" x="5340350" y="4870450"/>
          <p14:tracePt t="60845" x="5321300" y="4864100"/>
          <p14:tracePt t="60846" x="5308600" y="4857750"/>
          <p14:tracePt t="60862" x="5283200" y="4838700"/>
          <p14:tracePt t="60879" x="5251450" y="4832350"/>
          <p14:tracePt t="60895" x="5226050" y="4832350"/>
          <p14:tracePt t="60912" x="5213350" y="4832350"/>
          <p14:tracePt t="60934" x="5200650" y="4832350"/>
          <p14:tracePt t="61030" x="5187950" y="4832350"/>
          <p14:tracePt t="61046" x="5181600" y="4819650"/>
          <p14:tracePt t="61062" x="5162550" y="4819650"/>
          <p14:tracePt t="61070" x="5124450" y="4819650"/>
          <p14:tracePt t="61079" x="5086350" y="4819650"/>
          <p14:tracePt t="61095" x="4946650" y="4813300"/>
          <p14:tracePt t="61112" x="4718050" y="4781550"/>
          <p14:tracePt t="61129" x="4559300" y="4781550"/>
          <p14:tracePt t="61145" x="4470400" y="4781550"/>
          <p14:tracePt t="61162" x="4432300" y="4781550"/>
          <p14:tracePt t="61179" x="4425950" y="4781550"/>
          <p14:tracePt t="61206" x="4406900" y="4775200"/>
          <p14:tracePt t="61366" x="4413250" y="4768850"/>
          <p14:tracePt t="61374" x="4419600" y="4768850"/>
          <p14:tracePt t="61382" x="4425950" y="4768850"/>
          <p14:tracePt t="61395" x="4432300" y="4768850"/>
          <p14:tracePt t="61412" x="4476750" y="4768850"/>
          <p14:tracePt t="61429" x="4508500" y="4768850"/>
          <p14:tracePt t="61445" x="4552950" y="4768850"/>
          <p14:tracePt t="61462" x="4610100" y="4768850"/>
          <p14:tracePt t="61479" x="4648200" y="4768850"/>
          <p14:tracePt t="61495" x="4654550" y="4768850"/>
          <p14:tracePt t="61512" x="4667250" y="4768850"/>
          <p14:tracePt t="61590" x="4679950" y="4762500"/>
          <p14:tracePt t="61606" x="4686300" y="4743450"/>
          <p14:tracePt t="61622" x="4692650" y="4737100"/>
          <p14:tracePt t="61710" x="4699000" y="4730750"/>
          <p14:tracePt t="61726" x="4705350" y="4730750"/>
          <p14:tracePt t="61734" x="4718050" y="4730750"/>
          <p14:tracePt t="61750" x="4724400" y="4724400"/>
          <p14:tracePt t="61766" x="4730750" y="4724400"/>
          <p14:tracePt t="62526" x="4743450" y="4724400"/>
          <p14:tracePt t="62542" x="4756150" y="4730750"/>
          <p14:tracePt t="62566" x="4762500" y="4737100"/>
          <p14:tracePt t="62598" x="4768850" y="4743450"/>
          <p14:tracePt t="62726" x="4775200" y="4749800"/>
          <p14:tracePt t="62967" x="4775200" y="4768850"/>
          <p14:tracePt t="62991" x="4775200" y="4775200"/>
          <p14:tracePt t="63263" x="4794250" y="4762500"/>
          <p14:tracePt t="63447" x="4800600" y="4749800"/>
          <p14:tracePt t="63479" x="4806950" y="4737100"/>
          <p14:tracePt t="63503" x="4806950" y="4730750"/>
          <p14:tracePt t="63519" x="4806950" y="4724400"/>
          <p14:tracePt t="63527" x="4813300" y="4718050"/>
          <p14:tracePt t="63567" x="4826000" y="4718050"/>
          <p14:tracePt t="63623" x="4832350" y="4718050"/>
          <p14:tracePt t="63647" x="4838700" y="4718050"/>
          <p14:tracePt t="63695" x="4845050" y="4718050"/>
          <p14:tracePt t="63743" x="4845050" y="4724400"/>
          <p14:tracePt t="63863" x="4845050" y="4730750"/>
          <p14:tracePt t="63879" x="4838700" y="4730750"/>
          <p14:tracePt t="63887" x="4832350" y="4730750"/>
          <p14:tracePt t="63896" x="4819650" y="4730750"/>
          <p14:tracePt t="63913" x="4806950" y="4730750"/>
          <p14:tracePt t="63929" x="4794250" y="4730750"/>
          <p14:tracePt t="63946" x="4756150" y="4724400"/>
          <p14:tracePt t="63963" x="4724400" y="4724400"/>
          <p14:tracePt t="63979" x="4679950" y="4711700"/>
          <p14:tracePt t="63996" x="4660900" y="4711700"/>
          <p14:tracePt t="64013" x="4616450" y="4711700"/>
          <p14:tracePt t="64029" x="4578350" y="4711700"/>
          <p14:tracePt t="64046" x="4552950" y="4711700"/>
          <p14:tracePt t="64063" x="4527550" y="4711700"/>
          <p14:tracePt t="64079" x="4495800" y="4718050"/>
          <p14:tracePt t="64096" x="4464050" y="4718050"/>
          <p14:tracePt t="64113" x="4419600" y="4737100"/>
          <p14:tracePt t="64129" x="4368800" y="4756150"/>
          <p14:tracePt t="64146" x="4337050" y="4756150"/>
          <p14:tracePt t="64163" x="4267200" y="4787900"/>
          <p14:tracePt t="64179" x="4235450" y="4794250"/>
          <p14:tracePt t="64196" x="4178300" y="4813300"/>
          <p14:tracePt t="64212" x="4127500" y="4838700"/>
          <p14:tracePt t="64229" x="4102100" y="4851400"/>
          <p14:tracePt t="64246" x="4070350" y="4876800"/>
          <p14:tracePt t="64263" x="4044950" y="4889500"/>
          <p14:tracePt t="64279" x="4038600" y="4902200"/>
          <p14:tracePt t="64296" x="4025900" y="4908550"/>
          <p14:tracePt t="64313" x="4013200" y="4921250"/>
          <p14:tracePt t="64343" x="4013200" y="4927600"/>
          <p14:tracePt t="64351" x="4013200" y="4946650"/>
          <p14:tracePt t="64367" x="4013200" y="4953000"/>
          <p14:tracePt t="64503" x="4013200" y="4946650"/>
          <p14:tracePt t="64511" x="4013200" y="4927600"/>
          <p14:tracePt t="64519" x="4013200" y="4908550"/>
          <p14:tracePt t="64535" x="4025900" y="4902200"/>
          <p14:tracePt t="64546" x="4025900" y="4889500"/>
          <p14:tracePt t="64563" x="4032250" y="4870450"/>
          <p14:tracePt t="64579" x="4051300" y="4838700"/>
          <p14:tracePt t="64596" x="4057650" y="4826000"/>
          <p14:tracePt t="64613" x="4064000" y="4819650"/>
          <p14:tracePt t="64629" x="4083050" y="4781550"/>
          <p14:tracePt t="64646" x="4095750" y="4768850"/>
          <p14:tracePt t="64663" x="4095750" y="4756150"/>
          <p14:tracePt t="64679" x="4108450" y="4749800"/>
          <p14:tracePt t="64791" x="4133850" y="4749800"/>
          <p14:tracePt t="64815" x="4133850" y="4756150"/>
          <p14:tracePt t="64823" x="4140200" y="4762500"/>
          <p14:tracePt t="64831" x="4140200" y="4781550"/>
          <p14:tracePt t="64846" x="4140200" y="4787900"/>
          <p14:tracePt t="64863" x="4140200" y="4819650"/>
          <p14:tracePt t="64880" x="4146550" y="4826000"/>
          <p14:tracePt t="64896" x="4146550" y="4832350"/>
          <p14:tracePt t="64913" x="4146550" y="4845050"/>
          <p14:tracePt t="65712" x="4146550" y="4832350"/>
          <p14:tracePt t="65719" x="4146550" y="4826000"/>
          <p14:tracePt t="65730" x="4127500" y="4800600"/>
          <p14:tracePt t="65746" x="4076700" y="4724400"/>
          <p14:tracePt t="65763" x="3930650" y="4470400"/>
          <p14:tracePt t="65780" x="3790950" y="4216400"/>
          <p14:tracePt t="65796" x="3619500" y="3956050"/>
          <p14:tracePt t="65813" x="3409950" y="3676650"/>
          <p14:tracePt t="65830" x="3225800" y="3416300"/>
          <p14:tracePt t="65846" x="3060700" y="3257550"/>
          <p14:tracePt t="65847" x="2997200" y="3175000"/>
          <p14:tracePt t="65863" x="2889250" y="3092450"/>
          <p14:tracePt t="65880" x="2813050" y="3028950"/>
          <p14:tracePt t="65896" x="2730500" y="2933700"/>
          <p14:tracePt t="65913" x="2686050" y="2876550"/>
          <p14:tracePt t="65930" x="2635250" y="2819400"/>
          <p14:tracePt t="65947" x="2609850" y="2781300"/>
          <p14:tracePt t="65963" x="2590800" y="2749550"/>
          <p14:tracePt t="65980" x="2584450" y="2743200"/>
          <p14:tracePt t="65996" x="2578100" y="2717800"/>
          <p14:tracePt t="66039" x="2559050" y="2717800"/>
          <p14:tracePt t="66055" x="2552700" y="2717800"/>
          <p14:tracePt t="66063" x="2546350" y="2717800"/>
          <p14:tracePt t="66071" x="2533650" y="2717800"/>
          <p14:tracePt t="66080" x="2501900" y="2724150"/>
          <p14:tracePt t="66096" x="2476500" y="2762250"/>
          <p14:tracePt t="66113" x="2451100" y="2806700"/>
          <p14:tracePt t="66130" x="2419350" y="2889250"/>
          <p14:tracePt t="66146" x="2406650" y="2946400"/>
          <p14:tracePt t="66163" x="2406650" y="3003550"/>
          <p14:tracePt t="66180" x="2406650" y="3079750"/>
          <p14:tracePt t="66196" x="2406650" y="3136900"/>
          <p14:tracePt t="66213" x="2406650" y="3168650"/>
          <p14:tracePt t="66230" x="2438400" y="3219450"/>
          <p14:tracePt t="66246" x="2495550" y="3276600"/>
          <p14:tracePt t="66247" x="2501900" y="3282950"/>
          <p14:tracePt t="66263" x="2565400" y="3321050"/>
          <p14:tracePt t="66280" x="2603500" y="3327400"/>
          <p14:tracePt t="66296" x="2647950" y="3346450"/>
          <p14:tracePt t="66313" x="2692400" y="3365500"/>
          <p14:tracePt t="66330" x="2698750" y="3371850"/>
          <p14:tracePt t="66346" x="2724150" y="3378200"/>
          <p14:tracePt t="66431" x="2730500" y="3384550"/>
          <p14:tracePt t="66511" x="2730500" y="3397250"/>
          <p14:tracePt t="66519" x="2730500" y="3403600"/>
          <p14:tracePt t="66535" x="2730500" y="3409950"/>
          <p14:tracePt t="66547" x="2730500" y="3416300"/>
          <p14:tracePt t="66563" x="2730500" y="3435350"/>
          <p14:tracePt t="66580" x="2736850" y="3460750"/>
          <p14:tracePt t="66597" x="2743200" y="3479800"/>
          <p14:tracePt t="66613" x="2762250" y="3505200"/>
          <p14:tracePt t="66630" x="2762250" y="3511550"/>
          <p14:tracePt t="66647" x="2768600" y="3517900"/>
          <p14:tracePt t="66783" x="2768600" y="3492500"/>
          <p14:tracePt t="66791" x="2768600" y="3486150"/>
          <p14:tracePt t="66799" x="2768600" y="3479800"/>
          <p14:tracePt t="66813" x="2768600" y="3473450"/>
          <p14:tracePt t="66830" x="2768600" y="3448050"/>
          <p14:tracePt t="66847" x="2768600" y="3441700"/>
          <p14:tracePt t="66848" x="2768600" y="3435350"/>
          <p14:tracePt t="66863" x="2768600" y="3416300"/>
          <p14:tracePt t="66880" x="2768600" y="3397250"/>
          <p14:tracePt t="66897" x="2774950" y="3378200"/>
          <p14:tracePt t="66913" x="2787650" y="3365500"/>
          <p14:tracePt t="66935" x="2787650" y="3359150"/>
          <p14:tracePt t="67432" x="2794000" y="3378200"/>
          <p14:tracePt t="67440" x="2800350" y="3384550"/>
          <p14:tracePt t="67447" x="2800350" y="3416300"/>
          <p14:tracePt t="67464" x="2819400" y="3498850"/>
          <p14:tracePt t="67480" x="2851150" y="3581400"/>
          <p14:tracePt t="67497" x="2870200" y="3651250"/>
          <p14:tracePt t="67513" x="2876550" y="3676650"/>
          <p14:tracePt t="67530" x="2895600" y="3708400"/>
          <p14:tracePt t="67547" x="2901950" y="3714750"/>
          <p14:tracePt t="67568" x="2901950" y="3733800"/>
          <p14:tracePt t="67580" x="2901950" y="3740150"/>
          <p14:tracePt t="67597" x="2914650" y="3746500"/>
          <p14:tracePt t="67613" x="2921000" y="3771900"/>
          <p14:tracePt t="67630" x="2927350" y="3784600"/>
          <p14:tracePt t="67647" x="2933700" y="3810000"/>
          <p14:tracePt t="67648" x="2940050" y="3816350"/>
          <p14:tracePt t="67664" x="2952750" y="3835400"/>
          <p14:tracePt t="67680" x="2952750" y="3848100"/>
          <p14:tracePt t="67697" x="2959100" y="3873500"/>
          <p14:tracePt t="67713" x="2984500" y="3917950"/>
          <p14:tracePt t="67730" x="2997200" y="3956050"/>
          <p14:tracePt t="67747" x="3009900" y="4000500"/>
          <p14:tracePt t="67764" x="3028950" y="4032250"/>
          <p14:tracePt t="67780" x="3035300" y="4064000"/>
          <p14:tracePt t="67797" x="3041650" y="4076700"/>
          <p14:tracePt t="67813" x="3041650" y="4114800"/>
          <p14:tracePt t="67830" x="3060700" y="4127500"/>
          <p14:tracePt t="67848" x="3060700" y="4146550"/>
          <p14:tracePt t="67880" x="3060700" y="4152900"/>
          <p14:tracePt t="67976" x="3054350" y="4146550"/>
          <p14:tracePt t="67984" x="3041650" y="4121150"/>
          <p14:tracePt t="67997" x="3022600" y="4102100"/>
          <p14:tracePt t="68014" x="3003550" y="4051300"/>
          <p14:tracePt t="68030" x="2978150" y="4006850"/>
          <p14:tracePt t="68047" x="2978150" y="3981450"/>
          <p14:tracePt t="68064" x="2978150" y="3943350"/>
          <p14:tracePt t="68080" x="2978150" y="3930650"/>
          <p14:tracePt t="68097" x="2978150" y="3892550"/>
          <p14:tracePt t="68113" x="2978150" y="3854450"/>
          <p14:tracePt t="68130" x="2978150" y="3816350"/>
          <p14:tracePt t="68147" x="2978150" y="3778250"/>
          <p14:tracePt t="68163" x="2978150" y="3740150"/>
          <p14:tracePt t="68180" x="2978150" y="3727450"/>
          <p14:tracePt t="68197" x="2978150" y="3721100"/>
          <p14:tracePt t="68214" x="2978150" y="3702050"/>
          <p14:tracePt t="68640" x="2978150" y="3708400"/>
          <p14:tracePt t="68656" x="2984500" y="3721100"/>
          <p14:tracePt t="68664" x="2984500" y="3727450"/>
          <p14:tracePt t="68680" x="2997200" y="3771900"/>
          <p14:tracePt t="68697" x="3009900" y="3790950"/>
          <p14:tracePt t="68714" x="3028950" y="3810000"/>
          <p14:tracePt t="68730" x="3028950" y="3841750"/>
          <p14:tracePt t="68747" x="3028950" y="3879850"/>
          <p14:tracePt t="68764" x="3035300" y="3937000"/>
          <p14:tracePt t="68780" x="3035300" y="3987800"/>
          <p14:tracePt t="68797" x="3035300" y="4032250"/>
          <p14:tracePt t="68814" x="3035300" y="4064000"/>
          <p14:tracePt t="68830" x="3035300" y="4089400"/>
          <p14:tracePt t="68847" x="3041650" y="4133850"/>
          <p14:tracePt t="68864" x="3054350" y="4178300"/>
          <p14:tracePt t="68881" x="3054350" y="4191000"/>
          <p14:tracePt t="68897" x="3054350" y="4210050"/>
          <p14:tracePt t="68914" x="3054350" y="4241800"/>
          <p14:tracePt t="68930" x="3054350" y="4254500"/>
          <p14:tracePt t="68947" x="3054350" y="4286250"/>
          <p14:tracePt t="68964" x="3054350" y="4318000"/>
          <p14:tracePt t="68980" x="3054350" y="4337050"/>
          <p14:tracePt t="68997" x="3060700" y="4368800"/>
          <p14:tracePt t="69014" x="3060700" y="4394200"/>
          <p14:tracePt t="69030" x="3060700" y="4406900"/>
          <p14:tracePt t="69047" x="3067050" y="4413250"/>
          <p14:tracePt t="69064" x="3067050" y="4438650"/>
          <p14:tracePt t="69080" x="3067050" y="4445000"/>
          <p14:tracePt t="69097" x="3067050" y="4451350"/>
          <p14:tracePt t="69120" x="3079750" y="4470400"/>
          <p14:tracePt t="69216" x="3079750" y="4451350"/>
          <p14:tracePt t="69224" x="3079750" y="4432300"/>
          <p14:tracePt t="69232" x="3073400" y="4406900"/>
          <p14:tracePt t="69247" x="3073400" y="4400550"/>
          <p14:tracePt t="69264" x="3048000" y="4337050"/>
          <p14:tracePt t="69280" x="3048000" y="4318000"/>
          <p14:tracePt t="69297" x="3048000" y="4298950"/>
          <p14:tracePt t="69314" x="3048000" y="4279900"/>
          <p14:tracePt t="69330" x="3048000" y="4260850"/>
          <p14:tracePt t="69347" x="3048000" y="4248150"/>
          <p14:tracePt t="69364" x="3048000" y="4241800"/>
          <p14:tracePt t="69380" x="3048000" y="4229100"/>
          <p14:tracePt t="69397" x="3054350" y="4210050"/>
          <p14:tracePt t="69414" x="3067050" y="4203700"/>
          <p14:tracePt t="69431" x="3073400" y="4184650"/>
          <p14:tracePt t="69447" x="3079750" y="4165600"/>
          <p14:tracePt t="69464" x="3086100" y="4152900"/>
          <p14:tracePt t="69688" x="3092450" y="4146550"/>
          <p14:tracePt t="69704" x="3117850" y="4146550"/>
          <p14:tracePt t="69714" x="3168650" y="4146550"/>
          <p14:tracePt t="69731" x="3422650" y="4197350"/>
          <p14:tracePt t="69747" x="3956050" y="4210050"/>
          <p14:tracePt t="69764" x="4800600" y="4210050"/>
          <p14:tracePt t="69781" x="5581650" y="4210050"/>
          <p14:tracePt t="69797" x="6045200" y="4210050"/>
          <p14:tracePt t="69814" x="6343650" y="4241800"/>
          <p14:tracePt t="69831" x="6553200" y="4241800"/>
          <p14:tracePt t="69847" x="6642100" y="4241800"/>
          <p14:tracePt t="69864" x="6718300" y="4241800"/>
          <p14:tracePt t="69881" x="6737350" y="4241800"/>
          <p14:tracePt t="69897" x="6750050" y="4229100"/>
          <p14:tracePt t="69914" x="6762750" y="4222750"/>
          <p14:tracePt t="69931" x="6781800" y="4197350"/>
          <p14:tracePt t="69947" x="6807200" y="4152900"/>
          <p14:tracePt t="69964" x="6845300" y="4114800"/>
          <p14:tracePt t="69981" x="6946900" y="4057650"/>
          <p14:tracePt t="69997" x="7118350" y="3981450"/>
          <p14:tracePt t="70014" x="7346950" y="3924300"/>
          <p14:tracePt t="70031" x="7613650" y="3829050"/>
          <p14:tracePt t="70047" x="7880350" y="3784600"/>
          <p14:tracePt t="70064" x="8020050" y="3778250"/>
          <p14:tracePt t="70081" x="8045450" y="3784600"/>
          <p14:tracePt t="70097" x="8051800" y="3790950"/>
          <p14:tracePt t="70114" x="8070850" y="3835400"/>
          <p14:tracePt t="70131" x="8077200" y="3905250"/>
          <p14:tracePt t="70147" x="8077200" y="3949700"/>
          <p14:tracePt t="70164" x="8077200" y="4000500"/>
          <p14:tracePt t="70181" x="8077200" y="4044950"/>
          <p14:tracePt t="70197" x="8077200" y="4083050"/>
          <p14:tracePt t="70214" x="8077200" y="4095750"/>
          <p14:tracePt t="70231" x="8077200" y="4127500"/>
          <p14:tracePt t="70247" x="8070850" y="4133850"/>
          <p14:tracePt t="70264" x="8045450" y="4165600"/>
          <p14:tracePt t="70281" x="8026400" y="4171950"/>
          <p14:tracePt t="70297" x="7988300" y="4184650"/>
          <p14:tracePt t="70314" x="7912100" y="4191000"/>
          <p14:tracePt t="70331" x="7829550" y="4191000"/>
          <p14:tracePt t="70347" x="7727950" y="4191000"/>
          <p14:tracePt t="70364" x="7562850" y="4184650"/>
          <p14:tracePt t="70381" x="7410450" y="4121150"/>
          <p14:tracePt t="70397" x="7315200" y="4076700"/>
          <p14:tracePt t="70414" x="7258050" y="4032250"/>
          <p14:tracePt t="70431" x="7226300" y="4019550"/>
          <p14:tracePt t="70447" x="7219950" y="4000500"/>
          <p14:tracePt t="70464" x="7200900" y="3968750"/>
          <p14:tracePt t="70481" x="7194550" y="3956050"/>
          <p14:tracePt t="70497" x="7188200" y="3949700"/>
          <p14:tracePt t="70560" x="7181850" y="3949700"/>
          <p14:tracePt t="70576" x="7169150" y="3949700"/>
          <p14:tracePt t="70584" x="7156450" y="3956050"/>
          <p14:tracePt t="70597" x="7150100" y="3956050"/>
          <p14:tracePt t="70614" x="7137400" y="3962400"/>
          <p14:tracePt t="70631" x="7124700" y="3975100"/>
          <p14:tracePt t="70800" x="7118350" y="3981450"/>
          <p14:tracePt t="70808" x="7112000" y="3987800"/>
          <p14:tracePt t="70816" x="7105650" y="3994150"/>
          <p14:tracePt t="70840" x="7092950" y="4000500"/>
          <p14:tracePt t="70872" x="7086600" y="4006850"/>
          <p14:tracePt t="70880" x="7080250" y="4006850"/>
          <p14:tracePt t="70904" x="7073900" y="4006850"/>
          <p14:tracePt t="70920" x="7067550" y="4006850"/>
          <p14:tracePt t="70961" x="7061200" y="4006850"/>
          <p14:tracePt t="70976" x="7042150" y="4006850"/>
          <p14:tracePt t="70984" x="7035800" y="4006850"/>
          <p14:tracePt t="71016" x="7029450" y="4006850"/>
          <p14:tracePt t="71208" x="7023100" y="4000500"/>
          <p14:tracePt t="71216" x="7010400" y="3994150"/>
          <p14:tracePt t="71232" x="6997700" y="3968750"/>
          <p14:tracePt t="71248" x="6997700" y="3949700"/>
          <p14:tracePt t="71264" x="6972300" y="3898900"/>
          <p14:tracePt t="71281" x="6934200" y="3848100"/>
          <p14:tracePt t="71298" x="6908800" y="3803650"/>
          <p14:tracePt t="71314" x="6889750" y="3771900"/>
          <p14:tracePt t="71331" x="6883400" y="3765550"/>
          <p14:tracePt t="71352" x="6877050" y="3740150"/>
          <p14:tracePt t="71368" x="6864350" y="3740150"/>
          <p14:tracePt t="71384" x="6851650" y="3733800"/>
          <p14:tracePt t="71401" x="6819900" y="3721100"/>
          <p14:tracePt t="71414" x="6800850" y="3714750"/>
          <p14:tracePt t="71431" x="6718300" y="3657600"/>
          <p14:tracePt t="71448" x="6648450" y="3619500"/>
          <p14:tracePt t="71448" x="6591300" y="3587750"/>
          <p14:tracePt t="71464" x="6508750" y="3543300"/>
          <p14:tracePt t="71481" x="6445250" y="3505200"/>
          <p14:tracePt t="71498" x="6413500" y="3479800"/>
          <p14:tracePt t="71514" x="6369050" y="3454400"/>
          <p14:tracePt t="71531" x="6330950" y="3422650"/>
          <p14:tracePt t="71548" x="6299200" y="3397250"/>
          <p14:tracePt t="71564" x="6229350" y="3378200"/>
          <p14:tracePt t="71581" x="6159500" y="3346450"/>
          <p14:tracePt t="71598" x="6045200" y="3314700"/>
          <p14:tracePt t="71614" x="5930900" y="3276600"/>
          <p14:tracePt t="71631" x="5835650" y="3257550"/>
          <p14:tracePt t="71648" x="5791200" y="3225800"/>
          <p14:tracePt t="71664" x="5721350" y="3200400"/>
          <p14:tracePt t="71681" x="5708650" y="3187700"/>
          <p14:tracePt t="71698" x="5695950" y="3168650"/>
          <p14:tracePt t="71714" x="5683250" y="3149600"/>
          <p14:tracePt t="71745" x="5664200" y="3130550"/>
          <p14:tracePt t="72353" x="5670550" y="3130550"/>
          <p14:tracePt t="72361" x="5676900" y="3124200"/>
          <p14:tracePt t="72377" x="5683250" y="3124200"/>
          <p14:tracePt t="72385" x="5715000" y="3155950"/>
          <p14:tracePt t="72398" x="5727700" y="3295650"/>
          <p14:tracePt t="72414" x="5753100" y="3536950"/>
          <p14:tracePt t="72431" x="5778500" y="3702050"/>
          <p14:tracePt t="72448" x="5778500" y="3873500"/>
          <p14:tracePt t="72449" x="5778500" y="3981450"/>
          <p14:tracePt t="72465" x="5778500" y="4203700"/>
          <p14:tracePt t="72481" x="5778500" y="4400550"/>
          <p14:tracePt t="72498" x="5778500" y="4572000"/>
          <p14:tracePt t="72514" x="5746750" y="4787900"/>
          <p14:tracePt t="72531" x="5645150" y="5022850"/>
          <p14:tracePt t="72548" x="5518150" y="5264150"/>
          <p14:tracePt t="72564" x="5397500" y="5467350"/>
          <p14:tracePt t="72581" x="5302250" y="5670550"/>
          <p14:tracePt t="72598" x="5181600" y="5842000"/>
          <p14:tracePt t="72615" x="5041900" y="6032500"/>
          <p14:tracePt t="72631" x="4927600" y="6210300"/>
          <p14:tracePt t="72648" x="4883150" y="6311900"/>
          <p14:tracePt t="72665" x="4851400" y="6432550"/>
          <p14:tracePt t="72681" x="4813300" y="6470650"/>
          <p14:tracePt t="72698" x="4724400" y="6496050"/>
          <p14:tracePt t="72715" x="4597400" y="6521450"/>
          <p14:tracePt t="72731" x="4356100" y="6521450"/>
          <p14:tracePt t="72748" x="4025900" y="6521450"/>
          <p14:tracePt t="72765" x="3505200" y="6521450"/>
          <p14:tracePt t="72781" x="2762250" y="6521450"/>
          <p14:tracePt t="72798" x="2146300" y="6508750"/>
          <p14:tracePt t="72815" x="1612900" y="6343650"/>
          <p14:tracePt t="72831" x="1123950" y="6140450"/>
          <p14:tracePt t="72848" x="844550" y="5949950"/>
          <p14:tracePt t="72849" x="742950" y="5854700"/>
          <p14:tracePt t="72865" x="723900" y="5721350"/>
          <p14:tracePt t="72882" x="723900" y="5581650"/>
          <p14:tracePt t="72898" x="812800" y="5454650"/>
          <p14:tracePt t="72915" x="927100" y="5340350"/>
          <p14:tracePt t="72931" x="1054100" y="5245100"/>
          <p14:tracePt t="72948" x="1111250" y="5181600"/>
          <p14:tracePt t="72965" x="1219200" y="5099050"/>
          <p14:tracePt t="72981" x="1308100" y="4972050"/>
          <p14:tracePt t="72998" x="1403350" y="4864100"/>
          <p14:tracePt t="73015" x="1479550" y="4787900"/>
          <p14:tracePt t="73031" x="1555750" y="4679950"/>
          <p14:tracePt t="73048" x="1593850" y="4616450"/>
          <p14:tracePt t="73065" x="1644650" y="4533900"/>
          <p14:tracePt t="73081" x="1651000" y="4508500"/>
          <p14:tracePt t="73098" x="1670050" y="4489450"/>
          <p14:tracePt t="73115" x="1682750" y="4476750"/>
          <p14:tracePt t="73145" x="1701800" y="4476750"/>
          <p14:tracePt t="73153" x="1714500" y="4476750"/>
          <p14:tracePt t="73165" x="1720850" y="4476750"/>
          <p14:tracePt t="73181" x="1822450" y="4476750"/>
          <p14:tracePt t="73198" x="2082800" y="4476750"/>
          <p14:tracePt t="73215" x="2609850" y="4476750"/>
          <p14:tracePt t="73231" x="3352800" y="4476750"/>
          <p14:tracePt t="73248" x="4279900" y="4451350"/>
          <p14:tracePt t="73249" x="4705350" y="4451350"/>
          <p14:tracePt t="73265" x="5378450" y="4356100"/>
          <p14:tracePt t="73281" x="5676900" y="4356100"/>
          <p14:tracePt t="73298" x="5797550" y="4356100"/>
          <p14:tracePt t="73315" x="5822950" y="4356100"/>
          <p14:tracePt t="73337" x="5835650" y="4343400"/>
          <p14:tracePt t="73353" x="5848350" y="4337050"/>
          <p14:tracePt t="73369" x="5861050" y="4324350"/>
          <p14:tracePt t="73381" x="5867400" y="4311650"/>
          <p14:tracePt t="73398" x="5880100" y="4305300"/>
          <p14:tracePt t="73415" x="5886450" y="4298950"/>
          <p14:tracePt t="73431" x="5899150" y="4286250"/>
          <p14:tracePt t="73449" x="5899150" y="4279900"/>
          <p14:tracePt t="73465" x="5899150" y="4260850"/>
          <p14:tracePt t="73481" x="5899150" y="4248150"/>
          <p14:tracePt t="73498" x="5899150" y="4222750"/>
          <p14:tracePt t="73515" x="5899150" y="4197350"/>
          <p14:tracePt t="73531" x="5899150" y="4152900"/>
          <p14:tracePt t="73548" x="5880100" y="4133850"/>
          <p14:tracePt t="73565" x="5842000" y="4102100"/>
          <p14:tracePt t="73581" x="5803900" y="4057650"/>
          <p14:tracePt t="73598" x="5759450" y="4019550"/>
          <p14:tracePt t="73615" x="5657850" y="3949700"/>
          <p14:tracePt t="73632" x="5537200" y="3892550"/>
          <p14:tracePt t="73648" x="5416550" y="3841750"/>
          <p14:tracePt t="73665" x="5226050" y="3771900"/>
          <p14:tracePt t="73681" x="5092700" y="3733800"/>
          <p14:tracePt t="73698" x="4933950" y="3721100"/>
          <p14:tracePt t="73715" x="4806950" y="3708400"/>
          <p14:tracePt t="73731" x="4648200" y="3683000"/>
          <p14:tracePt t="73748" x="4502150" y="3670300"/>
          <p14:tracePt t="73765" x="4343400" y="3670300"/>
          <p14:tracePt t="73781" x="4235450" y="3670300"/>
          <p14:tracePt t="73798" x="4114800" y="3670300"/>
          <p14:tracePt t="73815" x="3987800" y="3670300"/>
          <p14:tracePt t="73832" x="3829050" y="3670300"/>
          <p14:tracePt t="73848" x="3689350" y="3670300"/>
          <p14:tracePt t="73865" x="3511550" y="3676650"/>
          <p14:tracePt t="73882" x="3422650" y="3689350"/>
          <p14:tracePt t="73898" x="3244850" y="3702050"/>
          <p14:tracePt t="73915" x="3098800" y="3740150"/>
          <p14:tracePt t="73932" x="2933700" y="3765550"/>
          <p14:tracePt t="73948" x="2787650" y="3797300"/>
          <p14:tracePt t="73965" x="2705100" y="3810000"/>
          <p14:tracePt t="73982" x="2622550" y="3829050"/>
          <p14:tracePt t="73998" x="2565400" y="3860800"/>
          <p14:tracePt t="74015" x="2501900" y="3905250"/>
          <p14:tracePt t="74032" x="2489200" y="3917950"/>
          <p14:tracePt t="74049" x="2451100" y="3943350"/>
          <p14:tracePt t="74049" x="2444750" y="3962400"/>
          <p14:tracePt t="74065" x="2425700" y="4019550"/>
          <p14:tracePt t="74082" x="2406650" y="4051300"/>
          <p14:tracePt t="74098" x="2393950" y="4133850"/>
          <p14:tracePt t="74115" x="2393950" y="4191000"/>
          <p14:tracePt t="74132" x="2393950" y="4267200"/>
          <p14:tracePt t="74148" x="2393950" y="4337050"/>
          <p14:tracePt t="74165" x="2419350" y="4419600"/>
          <p14:tracePt t="74182" x="2476500" y="4508500"/>
          <p14:tracePt t="74198" x="2546350" y="4597400"/>
          <p14:tracePt t="74215" x="2641600" y="4686300"/>
          <p14:tracePt t="74232" x="2794000" y="4768850"/>
          <p14:tracePt t="74248" x="2978150" y="4845050"/>
          <p14:tracePt t="74249" x="3073400" y="4883150"/>
          <p14:tracePt t="74265" x="3308350" y="4953000"/>
          <p14:tracePt t="74282" x="3575050" y="5022850"/>
          <p14:tracePt t="74298" x="3854450" y="5067300"/>
          <p14:tracePt t="74315" x="4133850" y="5092700"/>
          <p14:tracePt t="74332" x="4381500" y="5124450"/>
          <p14:tracePt t="74348" x="4622800" y="5137150"/>
          <p14:tracePt t="74365" x="4819650" y="5149850"/>
          <p14:tracePt t="74382" x="5060950" y="5124450"/>
          <p14:tracePt t="74398" x="5327650" y="5086350"/>
          <p14:tracePt t="74415" x="5575300" y="5029200"/>
          <p14:tracePt t="74432" x="5810250" y="4933950"/>
          <p14:tracePt t="74448" x="6045200" y="4832350"/>
          <p14:tracePt t="74449" x="6096000" y="4787900"/>
          <p14:tracePt t="74465" x="6261100" y="4711700"/>
          <p14:tracePt t="74482" x="6381750" y="4648200"/>
          <p14:tracePt t="74498" x="6445250" y="4610100"/>
          <p14:tracePt t="74515" x="6483350" y="4591050"/>
          <p14:tracePt t="74532" x="6502400" y="4584700"/>
          <p14:tracePt t="74548" x="6527800" y="4565650"/>
          <p14:tracePt t="74565" x="6559550" y="4552950"/>
          <p14:tracePt t="74582" x="6578600" y="4527550"/>
          <p14:tracePt t="74598" x="6578600" y="4495800"/>
          <p14:tracePt t="74615" x="6578600" y="4425950"/>
          <p14:tracePt t="74632" x="6578600" y="4349750"/>
          <p14:tracePt t="74648" x="6483350" y="4197350"/>
          <p14:tracePt t="74649" x="6451600" y="4152900"/>
          <p14:tracePt t="74665" x="6330950" y="3994150"/>
          <p14:tracePt t="74682" x="6178550" y="3816350"/>
          <p14:tracePt t="74699" x="6051550" y="3689350"/>
          <p14:tracePt t="74715" x="5924550" y="3562350"/>
          <p14:tracePt t="74732" x="5797550" y="3460750"/>
          <p14:tracePt t="74748" x="5664200" y="3371850"/>
          <p14:tracePt t="74765" x="5524500" y="3295650"/>
          <p14:tracePt t="74782" x="5365750" y="3206750"/>
          <p14:tracePt t="74798" x="5194300" y="3117850"/>
          <p14:tracePt t="74815" x="5060950" y="3028950"/>
          <p14:tracePt t="74832" x="4921250" y="2952750"/>
          <p14:tracePt t="74848" x="4819650" y="2895600"/>
          <p14:tracePt t="74849" x="4768850" y="2863850"/>
          <p14:tracePt t="74865" x="4699000" y="2806700"/>
          <p14:tracePt t="74882" x="4597400" y="2762250"/>
          <p14:tracePt t="74898" x="4552950" y="2749550"/>
          <p14:tracePt t="74915" x="4495800" y="2717800"/>
          <p14:tracePt t="74932" x="4425950" y="2698750"/>
          <p14:tracePt t="74948" x="4362450" y="2692400"/>
          <p14:tracePt t="74965" x="4279900" y="2692400"/>
          <p14:tracePt t="74982" x="4216400" y="2692400"/>
          <p14:tracePt t="74999" x="4108450" y="2692400"/>
          <p14:tracePt t="75015" x="3987800" y="2692400"/>
          <p14:tracePt t="75032" x="3854450" y="2705100"/>
          <p14:tracePt t="75048" x="3708400" y="2743200"/>
          <p14:tracePt t="75065" x="3517900" y="2819400"/>
          <p14:tracePt t="75082" x="3397250" y="2876550"/>
          <p14:tracePt t="75098" x="3276600" y="2933700"/>
          <p14:tracePt t="75115" x="3187700" y="2997200"/>
          <p14:tracePt t="75132" x="3111500" y="3073400"/>
          <p14:tracePt t="75148" x="3041650" y="3149600"/>
          <p14:tracePt t="75165" x="2997200" y="3257550"/>
          <p14:tracePt t="75182" x="2990850" y="3327400"/>
          <p14:tracePt t="75198" x="2978150" y="3397250"/>
          <p14:tracePt t="75215" x="2978150" y="3473450"/>
          <p14:tracePt t="75232" x="2978150" y="3549650"/>
          <p14:tracePt t="75248" x="2978150" y="3606800"/>
          <p14:tracePt t="75265" x="2978150" y="3740150"/>
          <p14:tracePt t="75282" x="3016250" y="3841750"/>
          <p14:tracePt t="75298" x="3105150" y="3962400"/>
          <p14:tracePt t="75315" x="3187700" y="4070350"/>
          <p14:tracePt t="75332" x="3302000" y="4184650"/>
          <p14:tracePt t="75348" x="3454400" y="4286250"/>
          <p14:tracePt t="75365" x="3638550" y="4349750"/>
          <p14:tracePt t="75382" x="3841750" y="4419600"/>
          <p14:tracePt t="75398" x="4057650" y="4476750"/>
          <p14:tracePt t="75415" x="4305300" y="4546600"/>
          <p14:tracePt t="75432" x="4521200" y="4572000"/>
          <p14:tracePt t="75449" x="4692650" y="4584700"/>
          <p14:tracePt t="75450" x="4768850" y="4584700"/>
          <p14:tracePt t="75465" x="4908550" y="4584700"/>
          <p14:tracePt t="75482" x="5048250" y="4584700"/>
          <p14:tracePt t="75499" x="5226050" y="4546600"/>
          <p14:tracePt t="75515" x="5410200" y="4508500"/>
          <p14:tracePt t="75532" x="5645150" y="4438650"/>
          <p14:tracePt t="75549" x="5810250" y="4375150"/>
          <p14:tracePt t="75565" x="5949950" y="4318000"/>
          <p14:tracePt t="75582" x="5994400" y="4279900"/>
          <p14:tracePt t="75599" x="6013450" y="4254500"/>
          <p14:tracePt t="75615" x="6013450" y="4210050"/>
          <p14:tracePt t="75632" x="6013450" y="4152900"/>
          <p14:tracePt t="75649" x="6013450" y="4108450"/>
          <p14:tracePt t="75665" x="6007100" y="4013200"/>
          <p14:tracePt t="75682" x="5969000" y="3943350"/>
          <p14:tracePt t="75699" x="5911850" y="3841750"/>
          <p14:tracePt t="75715" x="5848350" y="3771900"/>
          <p14:tracePt t="75732" x="5803900" y="3708400"/>
          <p14:tracePt t="75749" x="5721350" y="3632200"/>
          <p14:tracePt t="75765" x="5645150" y="3568700"/>
          <p14:tracePt t="75782" x="5562600" y="3511550"/>
          <p14:tracePt t="75799" x="5467350" y="3467100"/>
          <p14:tracePt t="75815" x="5334000" y="3409950"/>
          <p14:tracePt t="75832" x="5162550" y="3359150"/>
          <p14:tracePt t="75849" x="5035550" y="3333750"/>
          <p14:tracePt t="75865" x="4794250" y="3270250"/>
          <p14:tracePt t="75882" x="4629150" y="3232150"/>
          <p14:tracePt t="75899" x="4521200" y="3206750"/>
          <p14:tracePt t="75915" x="4419600" y="3162300"/>
          <p14:tracePt t="75932" x="4324350" y="3155950"/>
          <p14:tracePt t="75949" x="4254500" y="3155950"/>
          <p14:tracePt t="75965" x="4178300" y="3155950"/>
          <p14:tracePt t="75982" x="4108450" y="3155950"/>
          <p14:tracePt t="75999" x="4025900" y="3155950"/>
          <p14:tracePt t="76015" x="3911600" y="3213100"/>
          <p14:tracePt t="76032" x="3816350" y="3244850"/>
          <p14:tracePt t="76049" x="3695700" y="3321050"/>
          <p14:tracePt t="76065" x="3543300" y="3435350"/>
          <p14:tracePt t="76082" x="3448050" y="3517900"/>
          <p14:tracePt t="76099" x="3397250" y="3594100"/>
          <p14:tracePt t="76115" x="3327400" y="3695700"/>
          <p14:tracePt t="76132" x="3289300" y="3765550"/>
          <p14:tracePt t="76149" x="3244850" y="3867150"/>
          <p14:tracePt t="76165" x="3213100" y="3962400"/>
          <p14:tracePt t="76182" x="3187700" y="4038600"/>
          <p14:tracePt t="76199" x="3162300" y="4133850"/>
          <p14:tracePt t="76215" x="3162300" y="4216400"/>
          <p14:tracePt t="76232" x="3162300" y="4267200"/>
          <p14:tracePt t="76233" x="3162300" y="4305300"/>
          <p14:tracePt t="76249" x="3162300" y="4337050"/>
          <p14:tracePt t="76265" x="3162300" y="4419600"/>
          <p14:tracePt t="76282" x="3168650" y="4464050"/>
          <p14:tracePt t="76299" x="3206750" y="4527550"/>
          <p14:tracePt t="76315" x="3232150" y="4572000"/>
          <p14:tracePt t="76332" x="3276600" y="4629150"/>
          <p14:tracePt t="76349" x="3352800" y="4711700"/>
          <p14:tracePt t="76365" x="3422650" y="4762500"/>
          <p14:tracePt t="76382" x="3511550" y="4794250"/>
          <p14:tracePt t="76399" x="3625850" y="4826000"/>
          <p14:tracePt t="76415" x="3784600" y="4838700"/>
          <p14:tracePt t="76432" x="3994150" y="4851400"/>
          <p14:tracePt t="76449" x="4222750" y="4851400"/>
          <p14:tracePt t="76450" x="4343400" y="4851400"/>
          <p14:tracePt t="76465" x="4603750" y="4851400"/>
          <p14:tracePt t="76482" x="4845050" y="4851400"/>
          <p14:tracePt t="76499" x="5054600" y="4851400"/>
          <p14:tracePt t="76515" x="5194300" y="4851400"/>
          <p14:tracePt t="76532" x="5302250" y="4851400"/>
          <p14:tracePt t="76549" x="5391150" y="4851400"/>
          <p14:tracePt t="76565" x="5486400" y="4851400"/>
          <p14:tracePt t="76582" x="5549900" y="4851400"/>
          <p14:tracePt t="76599" x="5651500" y="4813300"/>
          <p14:tracePt t="76616" x="5740400" y="4756150"/>
          <p14:tracePt t="76632" x="5791200" y="4718050"/>
          <p14:tracePt t="76649" x="5816600" y="4692650"/>
          <p14:tracePt t="76666" x="5829300" y="4641850"/>
          <p14:tracePt t="76682" x="5829300" y="4597400"/>
          <p14:tracePt t="76699" x="5829300" y="4546600"/>
          <p14:tracePt t="76715" x="5829300" y="4476750"/>
          <p14:tracePt t="76732" x="5791200" y="4381500"/>
          <p14:tracePt t="76749" x="5746750" y="4260850"/>
          <p14:tracePt t="76766" x="5689600" y="4171950"/>
          <p14:tracePt t="76782" x="5626100" y="4095750"/>
          <p14:tracePt t="76799" x="5581650" y="4013200"/>
          <p14:tracePt t="76816" x="5530850" y="3943350"/>
          <p14:tracePt t="76832" x="5492750" y="3873500"/>
          <p14:tracePt t="76849" x="5416550" y="3797300"/>
          <p14:tracePt t="76865" x="5289550" y="3644900"/>
          <p14:tracePt t="76882" x="5219700" y="3556000"/>
          <p14:tracePt t="76899" x="5143500" y="3479800"/>
          <p14:tracePt t="76915" x="5080000" y="3403600"/>
          <p14:tracePt t="76932" x="5010150" y="3327400"/>
          <p14:tracePt t="76949" x="4946650" y="3263900"/>
          <p14:tracePt t="76966" x="4889500" y="3175000"/>
          <p14:tracePt t="76982" x="4845050" y="3130550"/>
          <p14:tracePt t="76999" x="4781550" y="3079750"/>
          <p14:tracePt t="77016" x="4724400" y="3054350"/>
          <p14:tracePt t="77032" x="4679950" y="3028950"/>
          <p14:tracePt t="77049" x="4622800" y="3016250"/>
          <p14:tracePt t="77066" x="4514850" y="3009900"/>
          <p14:tracePt t="77082" x="4438650" y="3009900"/>
          <p14:tracePt t="77099" x="4330700" y="3009900"/>
          <p14:tracePt t="77116" x="4235450" y="3035300"/>
          <p14:tracePt t="77132" x="4121150" y="3060700"/>
          <p14:tracePt t="77149" x="4000500" y="3117850"/>
          <p14:tracePt t="77166" x="3867150" y="3181350"/>
          <p14:tracePt t="77182" x="3727450" y="3270250"/>
          <p14:tracePt t="77199" x="3638550" y="3327400"/>
          <p14:tracePt t="77216" x="3556000" y="3378200"/>
          <p14:tracePt t="77233" x="3498850" y="3429000"/>
          <p14:tracePt t="77249" x="3460750" y="3460750"/>
          <p14:tracePt t="77250" x="3429000" y="3492500"/>
          <p14:tracePt t="77266" x="3378200" y="3543300"/>
          <p14:tracePt t="77282" x="3352800" y="3587750"/>
          <p14:tracePt t="77299" x="3314700" y="3657600"/>
          <p14:tracePt t="77316" x="3295650" y="3727450"/>
          <p14:tracePt t="77332" x="3263900" y="3784600"/>
          <p14:tracePt t="77349" x="3244850" y="3841750"/>
          <p14:tracePt t="77366" x="3225800" y="3898900"/>
          <p14:tracePt t="77382" x="3219450" y="3943350"/>
          <p14:tracePt t="77399" x="3219450" y="4000500"/>
          <p14:tracePt t="77416" x="3219450" y="4057650"/>
          <p14:tracePt t="77432" x="3219450" y="4133850"/>
          <p14:tracePt t="77449" x="3232150" y="4191000"/>
          <p14:tracePt t="77450" x="3251200" y="4222750"/>
          <p14:tracePt t="77466" x="3314700" y="4311650"/>
          <p14:tracePt t="77482" x="3390900" y="4375150"/>
          <p14:tracePt t="77499" x="3467100" y="4438650"/>
          <p14:tracePt t="77516" x="3587750" y="4502150"/>
          <p14:tracePt t="77532" x="3727450" y="4584700"/>
          <p14:tracePt t="77549" x="3905250" y="4629150"/>
          <p14:tracePt t="77566" x="4140200" y="4692650"/>
          <p14:tracePt t="77582" x="4375150" y="4749800"/>
          <p14:tracePt t="77599" x="4673600" y="4794250"/>
          <p14:tracePt t="77616" x="4946650" y="4806950"/>
          <p14:tracePt t="77632" x="5226050" y="4806950"/>
          <p14:tracePt t="77649" x="5397500" y="4806950"/>
          <p14:tracePt t="77650" x="5461000" y="4787900"/>
          <p14:tracePt t="77666" x="5549900" y="4781550"/>
          <p14:tracePt t="77682" x="5619750" y="4749800"/>
          <p14:tracePt t="77699" x="5651500" y="4749800"/>
          <p14:tracePt t="77716" x="5664200" y="4749800"/>
          <p14:tracePt t="77732" x="5689600" y="4749800"/>
          <p14:tracePt t="77749" x="5721350" y="4749800"/>
          <p14:tracePt t="77766" x="5734050" y="4749800"/>
          <p14:tracePt t="77782" x="5740400" y="4749800"/>
          <p14:tracePt t="77850" x="5759450" y="4749800"/>
          <p14:tracePt t="77858" x="5778500" y="4762500"/>
          <p14:tracePt t="77866" x="5797550" y="4794250"/>
          <p14:tracePt t="77883" x="5848350" y="4864100"/>
          <p14:tracePt t="77899" x="5949950" y="4997450"/>
          <p14:tracePt t="77916" x="6083300" y="5175250"/>
          <p14:tracePt t="77932" x="6223000" y="5302250"/>
          <p14:tracePt t="77949" x="6318250" y="5384800"/>
          <p14:tracePt t="77966" x="6369050" y="5435600"/>
          <p14:tracePt t="77982" x="6400800" y="5461000"/>
          <p14:tracePt t="77999" x="6419850" y="5467350"/>
          <p14:tracePt t="78050" x="6426200" y="5467350"/>
          <p14:tracePt t="78058" x="6426200" y="5461000"/>
          <p14:tracePt t="78066" x="6432550" y="5454650"/>
          <p14:tracePt t="78098" x="6432550" y="5448300"/>
          <p14:tracePt t="78106" x="6451600" y="5429250"/>
          <p14:tracePt t="78116" x="6457950" y="5422900"/>
          <p14:tracePt t="78133" x="6464300" y="5397500"/>
          <p14:tracePt t="78149" x="6502400" y="5359400"/>
          <p14:tracePt t="78166" x="6540500" y="5321300"/>
          <p14:tracePt t="78183" x="6610350" y="5302250"/>
          <p14:tracePt t="78199" x="6680200" y="5276850"/>
          <p14:tracePt t="78216" x="6699250" y="5264150"/>
          <p14:tracePt t="78338" x="6705600" y="5264150"/>
          <p14:tracePt t="78402" x="6731000" y="5257800"/>
          <p14:tracePt t="78410" x="6731000" y="5251450"/>
          <p14:tracePt t="78418" x="6731000" y="5245100"/>
          <p14:tracePt t="78433" x="6731000" y="5226050"/>
          <p14:tracePt t="78449" x="6737350" y="5181600"/>
          <p14:tracePt t="78450" x="6750050" y="5149850"/>
          <p14:tracePt t="78466" x="6756400" y="5099050"/>
          <p14:tracePt t="78483" x="6756400" y="4991100"/>
          <p14:tracePt t="78499" x="6794500" y="4857750"/>
          <p14:tracePt t="78516" x="6819900" y="4660900"/>
          <p14:tracePt t="78533" x="6858000" y="4451350"/>
          <p14:tracePt t="78549" x="6870700" y="4241800"/>
          <p14:tracePt t="78566" x="6896100" y="4076700"/>
          <p14:tracePt t="78583" x="6908800" y="3968750"/>
          <p14:tracePt t="78599" x="6908800" y="3810000"/>
          <p14:tracePt t="78616" x="6908800" y="3702050"/>
          <p14:tracePt t="78633" x="6908800" y="3625850"/>
          <p14:tracePt t="78649" x="6870700" y="3511550"/>
          <p14:tracePt t="78650" x="6864350" y="3479800"/>
          <p14:tracePt t="78666" x="6838950" y="3416300"/>
          <p14:tracePt t="78683" x="6800850" y="3352800"/>
          <p14:tracePt t="78699" x="6762750" y="3308350"/>
          <p14:tracePt t="78716" x="6737350" y="3238500"/>
          <p14:tracePt t="78733" x="6680200" y="3162300"/>
          <p14:tracePt t="78749" x="6629400" y="3092450"/>
          <p14:tracePt t="78766" x="6578600" y="3016250"/>
          <p14:tracePt t="78783" x="6521450" y="2965450"/>
          <p14:tracePt t="78799" x="6457950" y="2921000"/>
          <p14:tracePt t="78816" x="6400800" y="2889250"/>
          <p14:tracePt t="78833" x="6369050" y="2870200"/>
          <p14:tracePt t="78849" x="6318250" y="2844800"/>
          <p14:tracePt t="78850" x="6305550" y="2832100"/>
          <p14:tracePt t="78866" x="6254750" y="2794000"/>
          <p14:tracePt t="78883" x="6210300" y="2768600"/>
          <p14:tracePt t="78899" x="6159500" y="2736850"/>
          <p14:tracePt t="78916" x="6115050" y="2724150"/>
          <p14:tracePt t="78933" x="6070600" y="2679700"/>
          <p14:tracePt t="78949" x="6013450" y="2654300"/>
          <p14:tracePt t="78966" x="5975350" y="2628900"/>
          <p14:tracePt t="78983" x="5930900" y="2609850"/>
          <p14:tracePt t="78999" x="5892800" y="2590800"/>
          <p14:tracePt t="79016" x="5861050" y="2571750"/>
          <p14:tracePt t="79033" x="5842000" y="2559050"/>
          <p14:tracePt t="79049" x="5829300" y="2559050"/>
          <p14:tracePt t="79066" x="5822950" y="2559050"/>
          <p14:tracePt t="79330" x="5848350" y="2571750"/>
          <p14:tracePt t="79338" x="5867400" y="2578100"/>
          <p14:tracePt t="79350" x="5924550" y="2603500"/>
          <p14:tracePt t="79366" x="5943600" y="2609850"/>
          <p14:tracePt t="79383" x="5949950" y="2616200"/>
          <p14:tracePt t="79530" x="5956300" y="2616200"/>
          <p14:tracePt t="79578" x="5956300" y="2609850"/>
          <p14:tracePt t="79586" x="5956300" y="2597150"/>
          <p14:tracePt t="79618" x="5949950" y="2590800"/>
          <p14:tracePt t="79714" x="5943600" y="2590800"/>
          <p14:tracePt t="80154" x="5949950" y="25908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Beyond Neptune</a:t>
            </a:r>
            <a:endParaRPr lang="en-CA" sz="4800" b="1"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662" y="1274885"/>
            <a:ext cx="5400000" cy="5400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5810340"/>
      </p:ext>
    </p:extLst>
  </p:cSld>
  <p:clrMapOvr>
    <a:masterClrMapping/>
  </p:clrMapOvr>
  <mc:AlternateContent xmlns:mc="http://schemas.openxmlformats.org/markup-compatibility/2006" xmlns:p14="http://schemas.microsoft.com/office/powerpoint/2010/main">
    <mc:Choice Requires="p14">
      <p:transition spd="slow" p14:dur="2000" advTm="23237"/>
    </mc:Choice>
    <mc:Fallback xmlns="">
      <p:transition spd="slow" advTm="2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33" x="5956300" y="2590800"/>
          <p14:tracePt t="1840" x="5969000" y="2590800"/>
          <p14:tracePt t="1858" x="5981700" y="2590800"/>
          <p14:tracePt t="1904" x="5988050" y="2590800"/>
          <p14:tracePt t="1912" x="5994400" y="2590800"/>
          <p14:tracePt t="1920" x="6013450" y="2578100"/>
          <p14:tracePt t="1928" x="6019800" y="2565400"/>
          <p14:tracePt t="1941" x="6038850" y="2559050"/>
          <p14:tracePt t="1958" x="6096000" y="2533650"/>
          <p14:tracePt t="1974" x="6115050" y="2520950"/>
          <p14:tracePt t="1991" x="6121400" y="2514600"/>
          <p14:tracePt t="2007" x="6146800" y="2508250"/>
          <p14:tracePt t="2024" x="6153150" y="2508250"/>
          <p14:tracePt t="2041" x="6172200" y="2508250"/>
          <p14:tracePt t="2057" x="6242050" y="2514600"/>
          <p14:tracePt t="2074" x="6337300" y="2540000"/>
          <p14:tracePt t="2091" x="6604000" y="2628900"/>
          <p14:tracePt t="2108" x="7099300" y="2787650"/>
          <p14:tracePt t="2125" x="7772400" y="2971800"/>
          <p14:tracePt t="2141" x="8451850" y="3092450"/>
          <p14:tracePt t="2158" x="8953500" y="3155950"/>
          <p14:tracePt t="2241" x="9093200" y="3384550"/>
          <p14:tracePt t="2258" x="9036050" y="3409950"/>
          <p14:tracePt t="2274" x="8947150" y="3467100"/>
          <p14:tracePt t="2291" x="8883650" y="3517900"/>
          <p14:tracePt t="2308" x="8839200" y="3556000"/>
          <p14:tracePt t="2324" x="8788400" y="3594100"/>
          <p14:tracePt t="2341" x="8731250" y="3638550"/>
          <p14:tracePt t="2358" x="8686800" y="3651250"/>
          <p14:tracePt t="2374" x="8642350" y="3676650"/>
          <p14:tracePt t="2391" x="8559800" y="3689350"/>
          <p14:tracePt t="2392" x="8521700" y="3695700"/>
          <p14:tracePt t="2408" x="8496300" y="3695700"/>
          <p14:tracePt t="2424" x="8407400" y="3708400"/>
          <p14:tracePt t="2521" x="8401050" y="3708400"/>
          <p14:tracePt t="2528" x="8394700" y="3695700"/>
          <p14:tracePt t="2541" x="8394700" y="3689350"/>
          <p14:tracePt t="2558" x="8375650" y="3676650"/>
          <p14:tracePt t="2576" x="8369300" y="3663950"/>
          <p14:tracePt t="2593" x="8362950" y="3657600"/>
          <p14:tracePt t="2608" x="8356600" y="3651250"/>
          <p14:tracePt t="2632" x="8350250" y="3644900"/>
          <p14:tracePt t="2641" x="8337550" y="3644900"/>
          <p14:tracePt t="2658" x="8305800" y="3638550"/>
          <p14:tracePt t="2674" x="8248650" y="3625850"/>
          <p14:tracePt t="2691" x="8178800" y="3594100"/>
          <p14:tracePt t="2708" x="8083550" y="3575050"/>
          <p14:tracePt t="2724" x="8001000" y="3543300"/>
          <p14:tracePt t="2741" x="7975600" y="3524250"/>
          <p14:tracePt t="2758" x="7969250" y="3492500"/>
          <p14:tracePt t="2774" x="7969250" y="3429000"/>
          <p14:tracePt t="2791" x="7969250" y="3359150"/>
          <p14:tracePt t="2808" x="8007350" y="3257550"/>
          <p14:tracePt t="2824" x="8064500" y="3105150"/>
          <p14:tracePt t="2841" x="8128000" y="2965450"/>
          <p14:tracePt t="2858" x="8178800" y="2895600"/>
          <p14:tracePt t="2874" x="8248650" y="2787650"/>
          <p14:tracePt t="2891" x="8305800" y="2686050"/>
          <p14:tracePt t="2908" x="8369300" y="2609850"/>
          <p14:tracePt t="2924" x="8426450" y="2527300"/>
          <p14:tracePt t="2941" x="8489950" y="2457450"/>
          <p14:tracePt t="2958" x="8528050" y="2419350"/>
          <p14:tracePt t="2974" x="8540750" y="2393950"/>
          <p14:tracePt t="2991" x="8566150" y="2368550"/>
          <p14:tracePt t="3008" x="8578850" y="2362200"/>
          <p14:tracePt t="3153" x="8585200" y="2362200"/>
          <p14:tracePt t="3593" x="8585200" y="2374900"/>
          <p14:tracePt t="3609" x="8585200" y="2406650"/>
          <p14:tracePt t="3617" x="8585200" y="2419350"/>
          <p14:tracePt t="3625" x="8585200" y="2451100"/>
          <p14:tracePt t="3641" x="8591550" y="2508250"/>
          <p14:tracePt t="3658" x="8604250" y="2628900"/>
          <p14:tracePt t="3675" x="8604250" y="2800350"/>
          <p14:tracePt t="3691" x="8604250" y="3048000"/>
          <p14:tracePt t="3708" x="8540750" y="3295650"/>
          <p14:tracePt t="3725" x="8350250" y="3594100"/>
          <p14:tracePt t="3741" x="8032750" y="3873500"/>
          <p14:tracePt t="3758" x="7626350" y="4095750"/>
          <p14:tracePt t="3775" x="7207250" y="4260850"/>
          <p14:tracePt t="3791" x="6737350" y="4419600"/>
          <p14:tracePt t="3808" x="6254750" y="4521200"/>
          <p14:tracePt t="3808" x="5994400" y="4540250"/>
          <p14:tracePt t="3825" x="5543550" y="4591050"/>
          <p14:tracePt t="3841" x="5194300" y="4591050"/>
          <p14:tracePt t="3858" x="4921250" y="4591050"/>
          <p14:tracePt t="3875" x="4679950" y="4591050"/>
          <p14:tracePt t="3891" x="4502150" y="4584700"/>
          <p14:tracePt t="3908" x="4356100" y="4546600"/>
          <p14:tracePt t="3925" x="4216400" y="4495800"/>
          <p14:tracePt t="3941" x="4121150" y="4464050"/>
          <p14:tracePt t="3958" x="4032250" y="4464050"/>
          <p14:tracePt t="3975" x="3937000" y="4464050"/>
          <p14:tracePt t="3991" x="3873500" y="4470400"/>
          <p14:tracePt t="4008" x="3822700" y="4470400"/>
          <p14:tracePt t="4009" x="3797300" y="4464050"/>
          <p14:tracePt t="4025" x="3740150" y="4464050"/>
          <p14:tracePt t="4041" x="3708400" y="4457700"/>
          <p14:tracePt t="4058" x="3670300" y="4438650"/>
          <p14:tracePt t="4075" x="3663950" y="4438650"/>
          <p14:tracePt t="4091" x="3651250" y="4425950"/>
          <p14:tracePt t="4108" x="3644900" y="4406900"/>
          <p14:tracePt t="4125" x="3632200" y="4375150"/>
          <p14:tracePt t="4141" x="3613150" y="4330700"/>
          <p14:tracePt t="4158" x="3613150" y="4324350"/>
          <p14:tracePt t="4175" x="3613150" y="4286250"/>
          <p14:tracePt t="4191" x="3613150" y="4248150"/>
          <p14:tracePt t="4208" x="3625850" y="4216400"/>
          <p14:tracePt t="4225" x="3663950" y="4146550"/>
          <p14:tracePt t="4241" x="3676650" y="4127500"/>
          <p14:tracePt t="4258" x="3695700" y="4108450"/>
          <p14:tracePt t="4281" x="3702050" y="4102100"/>
          <p14:tracePt t="4329" x="3714750" y="4102100"/>
          <p14:tracePt t="4337" x="3727450" y="4102100"/>
          <p14:tracePt t="4353" x="3733800" y="4102100"/>
          <p14:tracePt t="4441" x="3740150" y="4102100"/>
          <p14:tracePt t="4449" x="3733800" y="4114800"/>
          <p14:tracePt t="4466" x="3727450" y="4114800"/>
          <p14:tracePt t="4475" x="3702050" y="4114800"/>
          <p14:tracePt t="4491" x="3657600" y="4127500"/>
          <p14:tracePt t="4508" x="3587750" y="4127500"/>
          <p14:tracePt t="4525" x="3517900" y="4127500"/>
          <p14:tracePt t="4541" x="3492500" y="4127500"/>
          <p14:tracePt t="4558" x="3460750" y="4127500"/>
          <p14:tracePt t="4575" x="3448050" y="4127500"/>
          <p14:tracePt t="4591" x="3441700" y="4127500"/>
          <p14:tracePt t="4609" x="3429000" y="4127500"/>
          <p14:tracePt t="4625" x="3422650" y="4127500"/>
          <p14:tracePt t="4641" x="3416300" y="4127500"/>
          <p14:tracePt t="4658" x="3403600" y="4127500"/>
          <p14:tracePt t="4675" x="3397250" y="4127500"/>
          <p14:tracePt t="4691" x="3378200" y="4114800"/>
          <p14:tracePt t="4713" x="3352800" y="4108450"/>
          <p14:tracePt t="4737" x="3346450" y="4102100"/>
          <p14:tracePt t="4761" x="3340100" y="4095750"/>
          <p14:tracePt t="4769" x="3333750" y="4076700"/>
          <p14:tracePt t="4793" x="3333750" y="4070350"/>
          <p14:tracePt t="4801" x="3333750" y="4057650"/>
          <p14:tracePt t="4809" x="3333750" y="4044950"/>
          <p14:tracePt t="4833" x="3333750" y="4038600"/>
          <p14:tracePt t="4921" x="3333750" y="4032250"/>
          <p14:tracePt t="4937" x="3340100" y="4032250"/>
          <p14:tracePt t="4953" x="3346450" y="4032250"/>
          <p14:tracePt t="4969" x="3352800" y="4032250"/>
          <p14:tracePt t="4985" x="3371850" y="4032250"/>
          <p14:tracePt t="5001" x="3378200" y="4038600"/>
          <p14:tracePt t="5025" x="3397250" y="4051300"/>
          <p14:tracePt t="5057" x="3403600" y="4051300"/>
          <p14:tracePt t="5065" x="3429000" y="4051300"/>
          <p14:tracePt t="5075" x="3435350" y="4051300"/>
          <p14:tracePt t="5092" x="3498850" y="4044950"/>
          <p14:tracePt t="5108" x="3562350" y="4038600"/>
          <p14:tracePt t="5125" x="3619500" y="4038600"/>
          <p14:tracePt t="5142" x="3695700" y="4038600"/>
          <p14:tracePt t="5158" x="3765550" y="4025900"/>
          <p14:tracePt t="5175" x="3841750" y="4025900"/>
          <p14:tracePt t="5192" x="3937000" y="4025900"/>
          <p14:tracePt t="5208" x="4044950" y="3994150"/>
          <p14:tracePt t="5209" x="4083050" y="3994150"/>
          <p14:tracePt t="5225" x="4210050" y="3981450"/>
          <p14:tracePt t="5242" x="4349750" y="3968750"/>
          <p14:tracePt t="5258" x="4502150" y="3930650"/>
          <p14:tracePt t="5275" x="4679950" y="3917950"/>
          <p14:tracePt t="5292" x="4787900" y="3905250"/>
          <p14:tracePt t="5308" x="4895850" y="3898900"/>
          <p14:tracePt t="5325" x="4997450" y="3860800"/>
          <p14:tracePt t="5342" x="5054600" y="3860800"/>
          <p14:tracePt t="5358" x="5099050" y="3860800"/>
          <p14:tracePt t="5375" x="5149850" y="3860800"/>
          <p14:tracePt t="5392" x="5219700" y="3860800"/>
          <p14:tracePt t="5408" x="5283200" y="3860800"/>
          <p14:tracePt t="5425" x="5372100" y="3860800"/>
          <p14:tracePt t="5442" x="5422900" y="3860800"/>
          <p14:tracePt t="5458" x="5518150" y="3860800"/>
          <p14:tracePt t="5475" x="5607050" y="3854450"/>
          <p14:tracePt t="5492" x="5734050" y="3816350"/>
          <p14:tracePt t="5508" x="5848350" y="3810000"/>
          <p14:tracePt t="5525" x="5918200" y="3797300"/>
          <p14:tracePt t="5542" x="5949950" y="3797300"/>
          <p14:tracePt t="5730" x="5943600" y="3797300"/>
          <p14:tracePt t="5737" x="5937250" y="3797300"/>
          <p14:tracePt t="5745" x="5918200" y="3797300"/>
          <p14:tracePt t="5758" x="5892800" y="3797300"/>
          <p14:tracePt t="5775" x="5854700" y="3816350"/>
          <p14:tracePt t="5792" x="5822950" y="3816350"/>
          <p14:tracePt t="5808" x="5772150" y="3854450"/>
          <p14:tracePt t="5810" x="5746750" y="3867150"/>
          <p14:tracePt t="5825" x="5664200" y="3873500"/>
          <p14:tracePt t="5842" x="5549900" y="3924300"/>
          <p14:tracePt t="5858" x="5435600" y="3949700"/>
          <p14:tracePt t="5875" x="5334000" y="3981450"/>
          <p14:tracePt t="5892" x="5264150" y="4000500"/>
          <p14:tracePt t="5908" x="5213350" y="4032250"/>
          <p14:tracePt t="5925" x="5207000" y="4038600"/>
          <p14:tracePt t="5942" x="5200650" y="4038600"/>
          <p14:tracePt t="5958" x="5194300" y="4044950"/>
          <p14:tracePt t="5975" x="5181600" y="4051300"/>
          <p14:tracePt t="5992" x="5181600" y="4057650"/>
          <p14:tracePt t="6009" x="5181600" y="4064000"/>
          <p14:tracePt t="6025" x="5181600" y="4070350"/>
          <p14:tracePt t="6042" x="5181600" y="4089400"/>
          <p14:tracePt t="6058" x="5181600" y="4095750"/>
          <p14:tracePt t="6075" x="5175250" y="4114800"/>
          <p14:tracePt t="6097" x="5156200" y="4140200"/>
          <p14:tracePt t="6108" x="5130800" y="4152900"/>
          <p14:tracePt t="6125" x="4991100" y="4165600"/>
          <p14:tracePt t="6142" x="4762500" y="4203700"/>
          <p14:tracePt t="6159" x="4464050" y="4216400"/>
          <p14:tracePt t="6175" x="4140200" y="4216400"/>
          <p14:tracePt t="6192" x="3841750" y="4216400"/>
          <p14:tracePt t="6208" x="3568700" y="4216400"/>
          <p14:tracePt t="6209" x="3448050" y="4216400"/>
          <p14:tracePt t="6225" x="3270250" y="4197350"/>
          <p14:tracePt t="6242" x="3187700" y="4178300"/>
          <p14:tracePt t="6258" x="3098800" y="4146550"/>
          <p14:tracePt t="6275" x="3035300" y="4133850"/>
          <p14:tracePt t="6292" x="2965450" y="4127500"/>
          <p14:tracePt t="6308" x="2895600" y="4102100"/>
          <p14:tracePt t="6325" x="2819400" y="4095750"/>
          <p14:tracePt t="6342" x="2774950" y="4095750"/>
          <p14:tracePt t="6359" x="2749550" y="4095750"/>
          <p14:tracePt t="6375" x="2724150" y="4095750"/>
          <p14:tracePt t="6392" x="2711450" y="4095750"/>
          <p14:tracePt t="6409" x="2692400" y="4095750"/>
          <p14:tracePt t="6425" x="2679700" y="4102100"/>
          <p14:tracePt t="6553" x="2686050" y="4102100"/>
          <p14:tracePt t="6561" x="2698750" y="4102100"/>
          <p14:tracePt t="6575" x="2711450" y="4102100"/>
          <p14:tracePt t="6592" x="2717800" y="4102100"/>
          <p14:tracePt t="6609" x="2730500" y="4102100"/>
          <p14:tracePt t="6625" x="2755900" y="4095750"/>
          <p14:tracePt t="6642" x="2762250" y="4095750"/>
          <p14:tracePt t="6659" x="2768600" y="4089400"/>
          <p14:tracePt t="6675" x="2794000" y="4083050"/>
          <p14:tracePt t="6692" x="2813050" y="4070350"/>
          <p14:tracePt t="6709" x="2825750" y="4057650"/>
          <p14:tracePt t="6725" x="2832100" y="4057650"/>
          <p14:tracePt t="6742" x="2838450" y="4051300"/>
          <p14:tracePt t="6866" x="2857500" y="4038600"/>
          <p14:tracePt t="6897" x="2876550" y="4032250"/>
          <p14:tracePt t="6905" x="2882900" y="4025900"/>
          <p14:tracePt t="6921" x="2889250" y="4025900"/>
          <p14:tracePt t="6929" x="2914650" y="4025900"/>
          <p14:tracePt t="6942" x="2933700" y="4013200"/>
          <p14:tracePt t="6959" x="2978150" y="4013200"/>
          <p14:tracePt t="6975" x="3009900" y="4019550"/>
          <p14:tracePt t="6992" x="3041650" y="4019550"/>
          <p14:tracePt t="7009" x="3054350" y="4019550"/>
          <p14:tracePt t="7010" x="3079750" y="4019550"/>
          <p14:tracePt t="7025" x="3124200" y="4025900"/>
          <p14:tracePt t="7042" x="3168650" y="4025900"/>
          <p14:tracePt t="7059" x="3232150" y="4025900"/>
          <p14:tracePt t="7075" x="3327400" y="4025900"/>
          <p14:tracePt t="7092" x="3429000" y="4025900"/>
          <p14:tracePt t="7109" x="3524250" y="4025900"/>
          <p14:tracePt t="7125" x="3600450" y="4025900"/>
          <p14:tracePt t="7142" x="3676650" y="4025900"/>
          <p14:tracePt t="7159" x="3733800" y="4025900"/>
          <p14:tracePt t="7175" x="3790950" y="4025900"/>
          <p14:tracePt t="7192" x="3835400" y="4025900"/>
          <p14:tracePt t="7209" x="3879850" y="4025900"/>
          <p14:tracePt t="7209" x="3917950" y="4025900"/>
          <p14:tracePt t="7225" x="3962400" y="4025900"/>
          <p14:tracePt t="7242" x="4032250" y="4025900"/>
          <p14:tracePt t="7259" x="4095750" y="4025900"/>
          <p14:tracePt t="7275" x="4165600" y="4025900"/>
          <p14:tracePt t="7292" x="4241800" y="4025900"/>
          <p14:tracePt t="7309" x="4298950" y="4025900"/>
          <p14:tracePt t="7325" x="4375150" y="4025900"/>
          <p14:tracePt t="7342" x="4445000" y="4025900"/>
          <p14:tracePt t="7359" x="4533900" y="4051300"/>
          <p14:tracePt t="7375" x="4603750" y="4051300"/>
          <p14:tracePt t="7392" x="4686300" y="4070350"/>
          <p14:tracePt t="7409" x="4756150" y="4083050"/>
          <p14:tracePt t="7410" x="4781550" y="4089400"/>
          <p14:tracePt t="7425" x="4851400" y="4089400"/>
          <p14:tracePt t="7442" x="4895850" y="4102100"/>
          <p14:tracePt t="7459" x="4959350" y="4102100"/>
          <p14:tracePt t="7475" x="4978400" y="4114800"/>
          <p14:tracePt t="7492" x="5016500" y="4114800"/>
          <p14:tracePt t="7509" x="5029200" y="4127500"/>
          <p14:tracePt t="7525" x="5041900" y="4127500"/>
          <p14:tracePt t="7542" x="5054600" y="4127500"/>
          <p14:tracePt t="7562" x="5060950" y="4127500"/>
          <p14:tracePt t="7577" x="5067300" y="4127500"/>
          <p14:tracePt t="7594" x="5080000" y="4127500"/>
          <p14:tracePt t="7610" x="5092700" y="4127500"/>
          <p14:tracePt t="7625" x="5105400" y="4121150"/>
          <p14:tracePt t="7642" x="5130800" y="4114800"/>
          <p14:tracePt t="7659" x="5143500" y="4108450"/>
          <p14:tracePt t="7675" x="5187950" y="4102100"/>
          <p14:tracePt t="7692" x="5251450" y="4076700"/>
          <p14:tracePt t="7709" x="5295900" y="4070350"/>
          <p14:tracePt t="7725" x="5365750" y="4057650"/>
          <p14:tracePt t="7742" x="5410200" y="4057650"/>
          <p14:tracePt t="7759" x="5454650" y="4057650"/>
          <p14:tracePt t="7776" x="5486400" y="4057650"/>
          <p14:tracePt t="7792" x="5492750" y="4057650"/>
          <p14:tracePt t="7809" x="5505450" y="4057650"/>
          <p14:tracePt t="7954" x="5486400" y="4057650"/>
          <p14:tracePt t="7962" x="5441950" y="4057650"/>
          <p14:tracePt t="7976" x="5378450" y="4057650"/>
          <p14:tracePt t="7992" x="5207000" y="4057650"/>
          <p14:tracePt t="8009" x="4946650" y="4057650"/>
          <p14:tracePt t="8010" x="4806950" y="4057650"/>
          <p14:tracePt t="8026" x="4565650" y="4057650"/>
          <p14:tracePt t="8042" x="4337050" y="4057650"/>
          <p14:tracePt t="8059" x="4178300" y="4057650"/>
          <p14:tracePt t="8076" x="4019550" y="4044950"/>
          <p14:tracePt t="8092" x="3905250" y="4025900"/>
          <p14:tracePt t="8109" x="3803650" y="4025900"/>
          <p14:tracePt t="8126" x="3708400" y="4025900"/>
          <p14:tracePt t="8142" x="3651250" y="4025900"/>
          <p14:tracePt t="8159" x="3632200" y="4025900"/>
          <p14:tracePt t="8176" x="3606800" y="4032250"/>
          <p14:tracePt t="8192" x="3600450" y="4032250"/>
          <p14:tracePt t="8209" x="3575050" y="4038600"/>
          <p14:tracePt t="8362" x="3562350" y="4038600"/>
          <p14:tracePt t="8386" x="3556000" y="4038600"/>
          <p14:tracePt t="8394" x="3543300" y="4038600"/>
          <p14:tracePt t="8402" x="3536950" y="4038600"/>
          <p14:tracePt t="8410" x="3517900" y="4038600"/>
          <p14:tracePt t="8426" x="3486150" y="4019550"/>
          <p14:tracePt t="8442" x="3390900" y="4013200"/>
          <p14:tracePt t="8459" x="3263900" y="4013200"/>
          <p14:tracePt t="8476" x="3143250" y="4013200"/>
          <p14:tracePt t="8492" x="2959100" y="4044950"/>
          <p14:tracePt t="8509" x="2844800" y="4076700"/>
          <p14:tracePt t="8526" x="2749550" y="4095750"/>
          <p14:tracePt t="8542" x="2711450" y="4108450"/>
          <p14:tracePt t="8559" x="2705100" y="4108450"/>
          <p14:tracePt t="8576" x="2698750" y="4108450"/>
          <p14:tracePt t="8594" x="2692400" y="4114800"/>
          <p14:tracePt t="8690" x="2711450" y="4102100"/>
          <p14:tracePt t="8698" x="2768600" y="4083050"/>
          <p14:tracePt t="8709" x="2825750" y="4057650"/>
          <p14:tracePt t="8726" x="2959100" y="3994150"/>
          <p14:tracePt t="8742" x="3143250" y="3943350"/>
          <p14:tracePt t="8759" x="3371850" y="3886200"/>
          <p14:tracePt t="8776" x="3587750" y="3873500"/>
          <p14:tracePt t="8792" x="3778250" y="3848100"/>
          <p14:tracePt t="8809" x="3943350" y="3822700"/>
          <p14:tracePt t="8826" x="4108450" y="3810000"/>
          <p14:tracePt t="8842" x="4197350" y="3810000"/>
          <p14:tracePt t="8859" x="4273550" y="3810000"/>
          <p14:tracePt t="8876" x="4356100" y="3810000"/>
          <p14:tracePt t="8892" x="4445000" y="3810000"/>
          <p14:tracePt t="8909" x="4508500" y="3810000"/>
          <p14:tracePt t="8926" x="4591050" y="3810000"/>
          <p14:tracePt t="8942" x="4667250" y="3810000"/>
          <p14:tracePt t="8959" x="4743450" y="3810000"/>
          <p14:tracePt t="8976" x="4819650" y="3810000"/>
          <p14:tracePt t="8992" x="4889500" y="3810000"/>
          <p14:tracePt t="9009" x="4953000" y="3810000"/>
          <p14:tracePt t="9010" x="4972050" y="3810000"/>
          <p14:tracePt t="9026" x="4978400" y="3810000"/>
          <p14:tracePt t="9043" x="4997450" y="3810000"/>
          <p14:tracePt t="9146" x="4991100" y="3803650"/>
          <p14:tracePt t="9154" x="4978400" y="3803650"/>
          <p14:tracePt t="9162" x="4940300" y="3797300"/>
          <p14:tracePt t="9176" x="4902200" y="3797300"/>
          <p14:tracePt t="9193" x="4730750" y="3797300"/>
          <p14:tracePt t="9209" x="4489450" y="3797300"/>
          <p14:tracePt t="9210" x="4349750" y="3797300"/>
          <p14:tracePt t="9226" x="4070350" y="3829050"/>
          <p14:tracePt t="9243" x="3841750" y="3854450"/>
          <p14:tracePt t="9259" x="3644900" y="3873500"/>
          <p14:tracePt t="9276" x="3549650" y="3892550"/>
          <p14:tracePt t="9292" x="3492500" y="3892550"/>
          <p14:tracePt t="9309" x="3460750" y="3892550"/>
          <p14:tracePt t="9326" x="3441700" y="3892550"/>
          <p14:tracePt t="9342" x="3422650" y="3892550"/>
          <p14:tracePt t="9359" x="3416300" y="3898900"/>
          <p14:tracePt t="9426" x="3409950" y="3898900"/>
          <p14:tracePt t="9650" x="3416300" y="3898900"/>
          <p14:tracePt t="9658" x="3422650" y="3898900"/>
          <p14:tracePt t="9676" x="3429000" y="3911600"/>
          <p14:tracePt t="9693" x="3460750" y="3911600"/>
          <p14:tracePt t="9709" x="3492500" y="3911600"/>
          <p14:tracePt t="9726" x="3562350" y="3911600"/>
          <p14:tracePt t="9743" x="3644900" y="3917950"/>
          <p14:tracePt t="9759" x="3771900" y="3943350"/>
          <p14:tracePt t="9776" x="3892550" y="3943350"/>
          <p14:tracePt t="9793" x="4038600" y="3956050"/>
          <p14:tracePt t="9809" x="4121150" y="3968750"/>
          <p14:tracePt t="9826" x="4216400" y="3987800"/>
          <p14:tracePt t="9843" x="4229100" y="3994150"/>
          <p14:tracePt t="9859" x="4235450" y="3994150"/>
          <p14:tracePt t="9890" x="4248150" y="4000500"/>
          <p14:tracePt t="9938" x="4241800" y="4000500"/>
          <p14:tracePt t="9946" x="4229100" y="4000500"/>
          <p14:tracePt t="9959" x="4203700" y="4000500"/>
          <p14:tracePt t="9976" x="4108450" y="4000500"/>
          <p14:tracePt t="9993" x="3987800" y="4000500"/>
          <p14:tracePt t="9994" x="3917950" y="4000500"/>
          <p14:tracePt t="10009" x="3848100" y="4000500"/>
          <p14:tracePt t="10026" x="3638550" y="4000500"/>
          <p14:tracePt t="10043" x="3543300" y="4000500"/>
          <p14:tracePt t="10059" x="3473450" y="3994150"/>
          <p14:tracePt t="10076" x="3435350" y="3987800"/>
          <p14:tracePt t="10093" x="3397250" y="3975100"/>
          <p14:tracePt t="10109" x="3352800" y="3968750"/>
          <p14:tracePt t="10126" x="3333750" y="3949700"/>
          <p14:tracePt t="10143" x="3314700" y="3949700"/>
          <p14:tracePt t="10159" x="3295650" y="3943350"/>
          <p14:tracePt t="10176" x="3282950" y="3943350"/>
          <p14:tracePt t="10242" x="3276600" y="3943350"/>
          <p14:tracePt t="10266" x="3263900" y="3943350"/>
          <p14:tracePt t="10314" x="3263900" y="3949700"/>
          <p14:tracePt t="10386" x="3270250" y="3956050"/>
          <p14:tracePt t="10410" x="3276600" y="3956050"/>
          <p14:tracePt t="10418" x="3302000" y="3956050"/>
          <p14:tracePt t="10426" x="3308350" y="3956050"/>
          <p14:tracePt t="10443" x="3359150" y="3956050"/>
          <p14:tracePt t="10459" x="3403600" y="3956050"/>
          <p14:tracePt t="10476" x="3435350" y="3956050"/>
          <p14:tracePt t="10493" x="3448050" y="3956050"/>
          <p14:tracePt t="10509" x="3473450" y="3956050"/>
          <p14:tracePt t="10526" x="3479800" y="3956050"/>
          <p14:tracePt t="10543" x="3486150" y="3956050"/>
          <p14:tracePt t="10714" x="3479800" y="3956050"/>
          <p14:tracePt t="10730" x="3473450" y="3956050"/>
          <p14:tracePt t="10738" x="3467100" y="3956050"/>
          <p14:tracePt t="10746" x="3448050" y="3956050"/>
          <p14:tracePt t="10759" x="3441700" y="3956050"/>
          <p14:tracePt t="10776" x="3435350" y="3956050"/>
          <p14:tracePt t="10793" x="3429000" y="3956050"/>
          <p14:tracePt t="10810" x="3409950" y="3956050"/>
          <p14:tracePt t="11067" x="3435350" y="3968750"/>
          <p14:tracePt t="11074" x="3448050" y="3968750"/>
          <p14:tracePt t="11082" x="3473450" y="3968750"/>
          <p14:tracePt t="11093" x="3486150" y="3968750"/>
          <p14:tracePt t="11110" x="3543300" y="3987800"/>
          <p14:tracePt t="11126" x="3575050" y="3987800"/>
          <p14:tracePt t="11143" x="3619500" y="3987800"/>
          <p14:tracePt t="11160" x="3663950" y="3987800"/>
          <p14:tracePt t="11176" x="3695700" y="3987800"/>
          <p14:tracePt t="11193" x="3740150" y="3987800"/>
          <p14:tracePt t="11210" x="3797300" y="3987800"/>
          <p14:tracePt t="11211" x="3829050" y="3987800"/>
          <p14:tracePt t="11226" x="3879850" y="3987800"/>
          <p14:tracePt t="11244" x="3937000" y="3987800"/>
          <p14:tracePt t="11260" x="3994150" y="3987800"/>
          <p14:tracePt t="11276" x="4038600" y="3987800"/>
          <p14:tracePt t="11293" x="4070350" y="3987800"/>
          <p14:tracePt t="11310" x="4102100" y="3987800"/>
          <p14:tracePt t="11326" x="4133850" y="3987800"/>
          <p14:tracePt t="11343" x="4152900" y="3987800"/>
          <p14:tracePt t="11360" x="4191000" y="3987800"/>
          <p14:tracePt t="11376" x="4222750" y="3987800"/>
          <p14:tracePt t="11393" x="4267200" y="3987800"/>
          <p14:tracePt t="11410" x="4311650" y="3987800"/>
          <p14:tracePt t="11410" x="4349750" y="3987800"/>
          <p14:tracePt t="11426" x="4375150" y="3987800"/>
          <p14:tracePt t="11443" x="4406900" y="3987800"/>
          <p14:tracePt t="11460" x="4445000" y="3987800"/>
          <p14:tracePt t="11476" x="4476750" y="3987800"/>
          <p14:tracePt t="11493" x="4502150" y="3987800"/>
          <p14:tracePt t="11510" x="4533900" y="3987800"/>
          <p14:tracePt t="11526" x="4552950" y="3987800"/>
          <p14:tracePt t="11543" x="4597400" y="3987800"/>
          <p14:tracePt t="11560" x="4622800" y="3987800"/>
          <p14:tracePt t="11576" x="4660900" y="3987800"/>
          <p14:tracePt t="11593" x="4699000" y="3987800"/>
          <p14:tracePt t="11610" x="4730750" y="3987800"/>
          <p14:tracePt t="11610" x="4749800" y="3987800"/>
          <p14:tracePt t="11626" x="4781550" y="3981450"/>
          <p14:tracePt t="11643" x="4819650" y="3981450"/>
          <p14:tracePt t="11660" x="4864100" y="3981450"/>
          <p14:tracePt t="11676" x="4895850" y="3968750"/>
          <p14:tracePt t="11693" x="4914900" y="3968750"/>
          <p14:tracePt t="11710" x="4946650" y="3968750"/>
          <p14:tracePt t="11726" x="4984750" y="3968750"/>
          <p14:tracePt t="11743" x="5016500" y="3968750"/>
          <p14:tracePt t="11760" x="5041900" y="3949700"/>
          <p14:tracePt t="11776" x="5073650" y="3943350"/>
          <p14:tracePt t="11793" x="5111750" y="3943350"/>
          <p14:tracePt t="11810" x="5149850" y="3937000"/>
          <p14:tracePt t="11810" x="5168900" y="3937000"/>
          <p14:tracePt t="11827" x="5200650" y="3930650"/>
          <p14:tracePt t="11843" x="5232400" y="3930650"/>
          <p14:tracePt t="11860" x="5264150" y="3930650"/>
          <p14:tracePt t="11876" x="5289550" y="3911600"/>
          <p14:tracePt t="11893" x="5308600" y="3911600"/>
          <p14:tracePt t="11910" x="5314950" y="3911600"/>
          <p14:tracePt t="11926" x="5321300" y="3911600"/>
          <p14:tracePt t="11943" x="5327650" y="3905250"/>
          <p14:tracePt t="12483" x="5346700" y="3905250"/>
          <p14:tracePt t="12507" x="5359400" y="3905250"/>
          <p14:tracePt t="12539" x="5372100" y="3905250"/>
          <p14:tracePt t="12547" x="5397500" y="3905250"/>
          <p14:tracePt t="12560" x="5435600" y="3905250"/>
          <p14:tracePt t="12577" x="5575300" y="3917950"/>
          <p14:tracePt t="12593" x="5816600" y="3917950"/>
          <p14:tracePt t="12610" x="6108700" y="3917950"/>
          <p14:tracePt t="12627" x="6438900" y="3917950"/>
          <p14:tracePt t="12643" x="6502400" y="3917950"/>
          <p14:tracePt t="12803" x="6508750" y="3924300"/>
          <p14:tracePt t="12835" x="6508750" y="3937000"/>
          <p14:tracePt t="12843" x="6496050" y="3949700"/>
          <p14:tracePt t="12851" x="6489700" y="3949700"/>
          <p14:tracePt t="12860" x="6464300" y="3956050"/>
          <p14:tracePt t="12877" x="6407150" y="3968750"/>
          <p14:tracePt t="12893" x="6350000" y="3968750"/>
          <p14:tracePt t="12910" x="6299200" y="3975100"/>
          <p14:tracePt t="12927" x="6210300" y="4000500"/>
          <p14:tracePt t="12943" x="6089650" y="4013200"/>
          <p14:tracePt t="12960" x="5962650" y="4019550"/>
          <p14:tracePt t="12977" x="5765800" y="4064000"/>
          <p14:tracePt t="12993" x="5600700" y="4076700"/>
          <p14:tracePt t="13010" x="5473700" y="4095750"/>
          <p14:tracePt t="13011" x="5403850" y="4095750"/>
          <p14:tracePt t="13027" x="5302250" y="4127500"/>
          <p14:tracePt t="13043" x="5226050" y="4127500"/>
          <p14:tracePt t="13060" x="5181600" y="4127500"/>
          <p14:tracePt t="13077" x="5137150" y="4127500"/>
          <p14:tracePt t="13093" x="5092700" y="4127500"/>
          <p14:tracePt t="13110" x="5035550" y="4127500"/>
          <p14:tracePt t="13127" x="4984750" y="4127500"/>
          <p14:tracePt t="13143" x="4914900" y="4127500"/>
          <p14:tracePt t="13160" x="4857750" y="4127500"/>
          <p14:tracePt t="13177" x="4813300" y="4127500"/>
          <p14:tracePt t="13193" x="4794250" y="4127500"/>
          <p14:tracePt t="13210" x="4743450" y="4121150"/>
          <p14:tracePt t="13211" x="4718050" y="4121150"/>
          <p14:tracePt t="13227" x="4673600" y="4108450"/>
          <p14:tracePt t="13243" x="4629150" y="4108450"/>
          <p14:tracePt t="13260" x="4584700" y="4108450"/>
          <p14:tracePt t="13277" x="4540250" y="4108450"/>
          <p14:tracePt t="13294" x="4508500" y="4108450"/>
          <p14:tracePt t="13310" x="4470400" y="4108450"/>
          <p14:tracePt t="13327" x="4438650" y="4108450"/>
          <p14:tracePt t="13343" x="4413250" y="4108450"/>
          <p14:tracePt t="13360" x="4381500" y="4108450"/>
          <p14:tracePt t="13377" x="4362450" y="4108450"/>
          <p14:tracePt t="13394" x="4337050" y="4108450"/>
          <p14:tracePt t="13395" x="4330700" y="4108450"/>
          <p14:tracePt t="13410" x="4305300" y="4108450"/>
          <p14:tracePt t="13427" x="4260850" y="4127500"/>
          <p14:tracePt t="13443" x="4216400" y="4133850"/>
          <p14:tracePt t="13460" x="4171950" y="4152900"/>
          <p14:tracePt t="13477" x="4140200" y="4171950"/>
          <p14:tracePt t="13493" x="4102100" y="4171950"/>
          <p14:tracePt t="13510" x="4070350" y="4178300"/>
          <p14:tracePt t="13527" x="4044950" y="4178300"/>
          <p14:tracePt t="13543" x="4025900" y="4178300"/>
          <p14:tracePt t="13560" x="4006850" y="4178300"/>
          <p14:tracePt t="13577" x="3994150" y="4178300"/>
          <p14:tracePt t="13594" x="3956050" y="4178300"/>
          <p14:tracePt t="13610" x="3949700" y="4171950"/>
          <p14:tracePt t="13627" x="3937000" y="4152900"/>
          <p14:tracePt t="13644" x="3930650" y="4152900"/>
          <p14:tracePt t="13660" x="3924300" y="4146550"/>
          <p14:tracePt t="13683" x="3911600" y="4146550"/>
          <p14:tracePt t="13731" x="3898900" y="4140200"/>
          <p14:tracePt t="13755" x="3892550" y="4133850"/>
          <p14:tracePt t="13827" x="3892550" y="4127500"/>
          <p14:tracePt t="13835" x="3917950" y="4127500"/>
          <p14:tracePt t="13844" x="3930650" y="4127500"/>
          <p14:tracePt t="13860" x="4000500" y="4127500"/>
          <p14:tracePt t="13877" x="4108450" y="4127500"/>
          <p14:tracePt t="13894" x="4311650" y="4127500"/>
          <p14:tracePt t="13910" x="4622800" y="4127500"/>
          <p14:tracePt t="13927" x="5010150" y="4095750"/>
          <p14:tracePt t="13944" x="5416550" y="4064000"/>
          <p14:tracePt t="13960" x="5822950" y="4013200"/>
          <p14:tracePt t="13977" x="6121400" y="3943350"/>
          <p14:tracePt t="13994" x="6324600" y="3879850"/>
          <p14:tracePt t="14010" x="6445250" y="3841750"/>
          <p14:tracePt t="14027" x="6470650" y="3835400"/>
          <p14:tracePt t="14051" x="6477000" y="3822700"/>
          <p14:tracePt t="14083" x="6477000" y="3816350"/>
          <p14:tracePt t="14099" x="6477000" y="3810000"/>
          <p14:tracePt t="14115" x="6477000" y="3803650"/>
          <p14:tracePt t="14123" x="6477000" y="3797300"/>
          <p14:tracePt t="14131" x="6477000" y="3771900"/>
          <p14:tracePt t="14147" x="6464300" y="3765550"/>
          <p14:tracePt t="14160" x="6451600" y="3752850"/>
          <p14:tracePt t="14177" x="6413500" y="3740150"/>
          <p14:tracePt t="14194" x="6381750" y="3702050"/>
          <p14:tracePt t="14210" x="6337300" y="3676650"/>
          <p14:tracePt t="14211" x="6305550" y="3657600"/>
          <p14:tracePt t="14227" x="6223000" y="3619500"/>
          <p14:tracePt t="14244" x="6121400" y="3562350"/>
          <p14:tracePt t="14260" x="5988050" y="3511550"/>
          <p14:tracePt t="14277" x="5835650" y="3448050"/>
          <p14:tracePt t="14294" x="5683250" y="3397250"/>
          <p14:tracePt t="14310" x="5575300" y="3371850"/>
          <p14:tracePt t="14327" x="5441950" y="3321050"/>
          <p14:tracePt t="14344" x="5327650" y="3302000"/>
          <p14:tracePt t="14360" x="5207000" y="3251200"/>
          <p14:tracePt t="14377" x="5080000" y="3244850"/>
          <p14:tracePt t="14394" x="4933950" y="3206750"/>
          <p14:tracePt t="14395" x="4864100" y="3194050"/>
          <p14:tracePt t="14410" x="4787900" y="3194050"/>
          <p14:tracePt t="14412" x="4699000" y="3181350"/>
          <p14:tracePt t="14427" x="4540250" y="3155950"/>
          <p14:tracePt t="14444" x="4343400" y="3124200"/>
          <p14:tracePt t="14460" x="4102100" y="3124200"/>
          <p14:tracePt t="14477" x="3911600" y="3124200"/>
          <p14:tracePt t="14494" x="3733800" y="3124200"/>
          <p14:tracePt t="14510" x="3613150" y="3124200"/>
          <p14:tracePt t="14527" x="3543300" y="3136900"/>
          <p14:tracePt t="14544" x="3460750" y="3168650"/>
          <p14:tracePt t="14560" x="3409950" y="3206750"/>
          <p14:tracePt t="14577" x="3352800" y="3257550"/>
          <p14:tracePt t="14594" x="3308350" y="3308350"/>
          <p14:tracePt t="14610" x="3257550" y="3365500"/>
          <p14:tracePt t="14627" x="3206750" y="3441700"/>
          <p14:tracePt t="14644" x="3187700" y="3486150"/>
          <p14:tracePt t="14660" x="3168650" y="3543300"/>
          <p14:tracePt t="14677" x="3162300" y="3613150"/>
          <p14:tracePt t="14694" x="3162300" y="3689350"/>
          <p14:tracePt t="14711" x="3162300" y="3784600"/>
          <p14:tracePt t="14727" x="3175000" y="3892550"/>
          <p14:tracePt t="14744" x="3200400" y="3994150"/>
          <p14:tracePt t="14760" x="3263900" y="4127500"/>
          <p14:tracePt t="14777" x="3321050" y="4229100"/>
          <p14:tracePt t="14794" x="3378200" y="4324350"/>
          <p14:tracePt t="14810" x="3460750" y="4438650"/>
          <p14:tracePt t="14811" x="3479800" y="4470400"/>
          <p14:tracePt t="14827" x="3581400" y="4584700"/>
          <p14:tracePt t="14844" x="3663950" y="4667250"/>
          <p14:tracePt t="14860" x="3784600" y="4762500"/>
          <p14:tracePt t="14877" x="3949700" y="4908550"/>
          <p14:tracePt t="14894" x="4140200" y="5060950"/>
          <p14:tracePt t="14910" x="4330700" y="5200650"/>
          <p14:tracePt t="14927" x="4552950" y="5340350"/>
          <p14:tracePt t="14944" x="4762500" y="5480050"/>
          <p14:tracePt t="14960" x="4933950" y="5581650"/>
          <p14:tracePt t="14977" x="5086350" y="5657850"/>
          <p14:tracePt t="14994" x="5238750" y="5740400"/>
          <p14:tracePt t="15010" x="5372100" y="5784850"/>
          <p14:tracePt t="15027" x="5581650" y="5848350"/>
          <p14:tracePt t="15044" x="5727700" y="5899150"/>
          <p14:tracePt t="15060" x="5854700" y="5911850"/>
          <p14:tracePt t="15077" x="6000750" y="5911850"/>
          <p14:tracePt t="15094" x="6102350" y="5911850"/>
          <p14:tracePt t="15111" x="6184900" y="5911850"/>
          <p14:tracePt t="15127" x="6267450" y="5892800"/>
          <p14:tracePt t="15144" x="6356350" y="5829300"/>
          <p14:tracePt t="15161" x="6445250" y="5746750"/>
          <p14:tracePt t="15177" x="6534150" y="5638800"/>
          <p14:tracePt t="15194" x="6604000" y="5518150"/>
          <p14:tracePt t="15211" x="6680200" y="5378450"/>
          <p14:tracePt t="15211" x="6692900" y="5308600"/>
          <p14:tracePt t="15227" x="6711950" y="5194300"/>
          <p14:tracePt t="15244" x="6711950" y="5086350"/>
          <p14:tracePt t="15261" x="6711950" y="4965700"/>
          <p14:tracePt t="15277" x="6711950" y="4838700"/>
          <p14:tracePt t="15294" x="6648450" y="4699000"/>
          <p14:tracePt t="15311" x="6604000" y="4584700"/>
          <p14:tracePt t="15327" x="6540500" y="4451350"/>
          <p14:tracePt t="15344" x="6496050" y="4362450"/>
          <p14:tracePt t="15361" x="6445250" y="4248150"/>
          <p14:tracePt t="15377" x="6419850" y="4191000"/>
          <p14:tracePt t="15394" x="6362700" y="4102100"/>
          <p14:tracePt t="15411" x="6305550" y="4000500"/>
          <p14:tracePt t="15411" x="6261100" y="3949700"/>
          <p14:tracePt t="15427" x="6191250" y="3848100"/>
          <p14:tracePt t="15444" x="6076950" y="3733800"/>
          <p14:tracePt t="15461" x="5988050" y="3663950"/>
          <p14:tracePt t="15477" x="5835650" y="3549650"/>
          <p14:tracePt t="15494" x="5664200" y="3473450"/>
          <p14:tracePt t="15511" x="5499100" y="3397250"/>
          <p14:tracePt t="15527" x="5327650" y="3327400"/>
          <p14:tracePt t="15544" x="5162550" y="3276600"/>
          <p14:tracePt t="15561" x="5016500" y="3244850"/>
          <p14:tracePt t="15577" x="4902200" y="3206750"/>
          <p14:tracePt t="15594" x="4787900" y="3181350"/>
          <p14:tracePt t="15611" x="4660900" y="3175000"/>
          <p14:tracePt t="15612" x="4572000" y="3175000"/>
          <p14:tracePt t="15627" x="4413250" y="3149600"/>
          <p14:tracePt t="15644" x="4254500" y="3149600"/>
          <p14:tracePt t="15661" x="4114800" y="3149600"/>
          <p14:tracePt t="15677" x="3956050" y="3149600"/>
          <p14:tracePt t="15694" x="3829050" y="3149600"/>
          <p14:tracePt t="15711" x="3721100" y="3149600"/>
          <p14:tracePt t="15727" x="3632200" y="3149600"/>
          <p14:tracePt t="15744" x="3549650" y="3175000"/>
          <p14:tracePt t="15761" x="3498850" y="3200400"/>
          <p14:tracePt t="15777" x="3441700" y="3251200"/>
          <p14:tracePt t="15794" x="3384550" y="3340100"/>
          <p14:tracePt t="15811" x="3359150" y="3422650"/>
          <p14:tracePt t="15812" x="3346450" y="3492500"/>
          <p14:tracePt t="15827" x="3321050" y="3625850"/>
          <p14:tracePt t="15844" x="3308350" y="3733800"/>
          <p14:tracePt t="15861" x="3308350" y="3841750"/>
          <p14:tracePt t="15877" x="3308350" y="3962400"/>
          <p14:tracePt t="15894" x="3340100" y="4108450"/>
          <p14:tracePt t="15911" x="3390900" y="4260850"/>
          <p14:tracePt t="15927" x="3454400" y="4425950"/>
          <p14:tracePt t="15944" x="3549650" y="4584700"/>
          <p14:tracePt t="15961" x="3663950" y="4756150"/>
          <p14:tracePt t="15977" x="3797300" y="4914900"/>
          <p14:tracePt t="15994" x="3943350" y="5035550"/>
          <p14:tracePt t="16011" x="4114800" y="5156200"/>
          <p14:tracePt t="16028" x="4298950" y="5264150"/>
          <p14:tracePt t="16044" x="4451350" y="5327650"/>
          <p14:tracePt t="16061" x="4603750" y="5391150"/>
          <p14:tracePt t="16077" x="4737100" y="5435600"/>
          <p14:tracePt t="16094" x="4883150" y="5486400"/>
          <p14:tracePt t="16111" x="5029200" y="5511800"/>
          <p14:tracePt t="16127" x="5181600" y="5562600"/>
          <p14:tracePt t="16144" x="5295900" y="5600700"/>
          <p14:tracePt t="16161" x="5397500" y="5632450"/>
          <p14:tracePt t="16177" x="5499100" y="5632450"/>
          <p14:tracePt t="16194" x="5626100" y="5632450"/>
          <p14:tracePt t="16211" x="5765800" y="5632450"/>
          <p14:tracePt t="16212" x="5822950" y="5632450"/>
          <p14:tracePt t="16227" x="5911850" y="5626100"/>
          <p14:tracePt t="16244" x="6019800" y="5581650"/>
          <p14:tracePt t="16261" x="6076950" y="5562600"/>
          <p14:tracePt t="16278" x="6115050" y="5518150"/>
          <p14:tracePt t="16294" x="6146800" y="5441950"/>
          <p14:tracePt t="16311" x="6165850" y="5403850"/>
          <p14:tracePt t="16328" x="6210300" y="5302250"/>
          <p14:tracePt t="16344" x="6229350" y="5245100"/>
          <p14:tracePt t="16361" x="6261100" y="5181600"/>
          <p14:tracePt t="16377" x="6280150" y="5137150"/>
          <p14:tracePt t="16394" x="6305550" y="5092700"/>
          <p14:tracePt t="16411" x="6318250" y="5060950"/>
          <p14:tracePt t="16427" x="6343650" y="5035550"/>
          <p14:tracePt t="16444" x="6362700" y="5010150"/>
          <p14:tracePt t="16461" x="6375400" y="4978400"/>
          <p14:tracePt t="16477" x="6400800" y="4959350"/>
          <p14:tracePt t="16494" x="6438900" y="4933950"/>
          <p14:tracePt t="16511" x="6457950" y="4914900"/>
          <p14:tracePt t="16528" x="6470650" y="4908550"/>
          <p14:tracePt t="16544" x="6470650" y="4902200"/>
          <p14:tracePt t="16561" x="6477000" y="4895850"/>
          <p14:tracePt t="16577" x="6477000" y="4889500"/>
          <p14:tracePt t="16594" x="6477000" y="4870450"/>
          <p14:tracePt t="16611" x="6477000" y="4864100"/>
          <p14:tracePt t="16628" x="6464300" y="4832350"/>
          <p14:tracePt t="16644" x="6457950" y="4813300"/>
          <p14:tracePt t="16661" x="6451600" y="4787900"/>
          <p14:tracePt t="16678" x="6445250" y="4775200"/>
          <p14:tracePt t="16772" x="6445250" y="4819650"/>
          <p14:tracePt t="16780" x="6445250" y="4870450"/>
          <p14:tracePt t="16794" x="6445250" y="4895850"/>
          <p14:tracePt t="16811" x="6470650" y="5010150"/>
          <p14:tracePt t="16812" x="6483350" y="5041900"/>
          <p14:tracePt t="16828" x="6521450" y="5111750"/>
          <p14:tracePt t="16844" x="6553200" y="5181600"/>
          <p14:tracePt t="16861" x="6565900" y="5207000"/>
          <p14:tracePt t="16878" x="6584950" y="5232400"/>
          <p14:tracePt t="16894" x="6591300" y="5245100"/>
          <p14:tracePt t="16911" x="6591300" y="5264150"/>
          <p14:tracePt t="17036" x="6591300" y="5270500"/>
          <p14:tracePt t="17044" x="6572250" y="5264150"/>
          <p14:tracePt t="17076" x="6565900" y="5232400"/>
          <p14:tracePt t="17172" x="6578600" y="5232400"/>
          <p14:tracePt t="17180" x="6610350" y="5232400"/>
          <p14:tracePt t="17195" x="6623050" y="5232400"/>
          <p14:tracePt t="17211" x="6648450" y="5232400"/>
          <p14:tracePt t="17212" x="6654800" y="5232400"/>
          <p14:tracePt t="17228" x="6661150" y="5232400"/>
          <p14:tracePt t="17252" x="6673850" y="5232400"/>
          <p14:tracePt t="17261" x="6686550" y="5232400"/>
          <p14:tracePt t="17278" x="6686550" y="5264150"/>
          <p14:tracePt t="17294" x="6686550" y="5314950"/>
          <p14:tracePt t="17311" x="6673850" y="5359400"/>
          <p14:tracePt t="17328" x="6667500" y="5391150"/>
          <p14:tracePt t="17344" x="6648450" y="5416550"/>
          <p14:tracePt t="17396" x="6642100" y="5416550"/>
          <p14:tracePt t="17404" x="6623050" y="5403850"/>
          <p14:tracePt t="17412" x="6623050" y="5397500"/>
          <p14:tracePt t="17428" x="6623050" y="5346700"/>
          <p14:tracePt t="17444" x="6604000" y="5270500"/>
          <p14:tracePt t="17461" x="6604000" y="5219700"/>
          <p14:tracePt t="17478" x="6604000" y="5200650"/>
          <p14:tracePt t="17494" x="6604000" y="5187950"/>
          <p14:tracePt t="17620" x="6604000" y="5207000"/>
          <p14:tracePt t="17628" x="6604000" y="5238750"/>
          <p14:tracePt t="17644" x="6604000" y="5302250"/>
          <p14:tracePt t="17661" x="6604000" y="5359400"/>
          <p14:tracePt t="17678" x="6604000" y="5416550"/>
          <p14:tracePt t="17694" x="6584950" y="5492750"/>
          <p14:tracePt t="17711" x="6553200" y="5562600"/>
          <p14:tracePt t="17728" x="6546850" y="5588000"/>
          <p14:tracePt t="17745" x="6534150" y="5607050"/>
          <p14:tracePt t="17788" x="6521450" y="5607050"/>
          <p14:tracePt t="17796" x="6515100" y="5607050"/>
          <p14:tracePt t="17804" x="6496050" y="5607050"/>
          <p14:tracePt t="17812" x="6489700" y="5600700"/>
          <p14:tracePt t="17828" x="6470650" y="5581650"/>
          <p14:tracePt t="17845" x="6426200" y="5537200"/>
          <p14:tracePt t="17861" x="6407150" y="5499100"/>
          <p14:tracePt t="17878" x="6356350" y="5416550"/>
          <p14:tracePt t="17895" x="6324600" y="5334000"/>
          <p14:tracePt t="17911" x="6311900" y="5264150"/>
          <p14:tracePt t="17928" x="6305550" y="5232400"/>
          <p14:tracePt t="17945" x="6305550" y="5207000"/>
          <p14:tracePt t="17961" x="6305550" y="5175250"/>
          <p14:tracePt t="17978" x="6305550" y="5168900"/>
          <p14:tracePt t="17995" x="6305550" y="5149850"/>
          <p14:tracePt t="18011" x="6305550" y="5143500"/>
          <p14:tracePt t="18116" x="6311900" y="5143500"/>
          <p14:tracePt t="18148" x="6318250" y="5143500"/>
          <p14:tracePt t="18164" x="6324600" y="5143500"/>
          <p14:tracePt t="18196" x="6350000" y="5156200"/>
          <p14:tracePt t="18396" x="6362700" y="5162550"/>
          <p14:tracePt t="18412" x="6369050" y="5162550"/>
          <p14:tracePt t="18420" x="6381750" y="5162550"/>
          <p14:tracePt t="18428" x="6388100" y="5162550"/>
          <p14:tracePt t="18445" x="6407150" y="5162550"/>
          <p14:tracePt t="18461" x="6419850" y="5162550"/>
          <p14:tracePt t="18478" x="6426200" y="5162550"/>
          <p14:tracePt t="18495" x="6438900" y="5143500"/>
          <p14:tracePt t="18511" x="6438900" y="5130800"/>
          <p14:tracePt t="18528" x="6438900" y="5086350"/>
          <p14:tracePt t="18545" x="6432550" y="5054600"/>
          <p14:tracePt t="18561" x="6419850" y="5041900"/>
          <p14:tracePt t="18578" x="6394450" y="5016500"/>
          <p14:tracePt t="18595" x="6369050" y="4997450"/>
          <p14:tracePt t="18611" x="6356350" y="4991100"/>
          <p14:tracePt t="18628" x="6350000" y="4984750"/>
          <p14:tracePt t="18645" x="6343650" y="4978400"/>
          <p14:tracePt t="18661" x="6324600" y="4978400"/>
          <p14:tracePt t="18684" x="6318250" y="4978400"/>
          <p14:tracePt t="18701" x="6311900" y="4978400"/>
          <p14:tracePt t="18711" x="6305550" y="4978400"/>
          <p14:tracePt t="18728" x="6286500" y="4978400"/>
          <p14:tracePt t="18745" x="6229350" y="5010150"/>
          <p14:tracePt t="18761" x="6140450" y="5086350"/>
          <p14:tracePt t="18778" x="6045200" y="5181600"/>
          <p14:tracePt t="18795" x="5949950" y="5289550"/>
          <p14:tracePt t="18811" x="5899150" y="5353050"/>
          <p14:tracePt t="18828" x="5873750" y="5391150"/>
          <p14:tracePt t="18924" x="5873750" y="5384800"/>
          <p14:tracePt t="18932" x="5873750" y="5378450"/>
          <p14:tracePt t="18945" x="5873750" y="5365750"/>
          <p14:tracePt t="18961" x="5873750" y="5321300"/>
          <p14:tracePt t="18978" x="5886450" y="5270500"/>
          <p14:tracePt t="18995" x="5892800" y="5219700"/>
          <p14:tracePt t="18996" x="5892800" y="5200650"/>
          <p14:tracePt t="19011" x="5892800" y="5175250"/>
          <p14:tracePt t="19029" x="5899150" y="5143500"/>
          <p14:tracePt t="19045" x="5899150" y="5111750"/>
          <p14:tracePt t="19061" x="5899150" y="5080000"/>
          <p14:tracePt t="19078" x="5911850" y="5060950"/>
          <p14:tracePt t="19095" x="5911850" y="5041900"/>
          <p14:tracePt t="19111" x="5918200" y="5022850"/>
          <p14:tracePt t="19128" x="5924550" y="5016500"/>
          <p14:tracePt t="19220" x="5930900" y="5016500"/>
          <p14:tracePt t="19252" x="5937250" y="5016500"/>
          <p14:tracePt t="19268" x="5956300" y="5022850"/>
          <p14:tracePt t="19276" x="5962650" y="5022850"/>
          <p14:tracePt t="19292" x="5969000" y="5022850"/>
          <p14:tracePt t="19300" x="5975350" y="5029200"/>
          <p14:tracePt t="19311" x="5981700" y="5035550"/>
          <p14:tracePt t="19328" x="5994400" y="5035550"/>
          <p14:tracePt t="19421" x="6000750" y="5035550"/>
          <p14:tracePt t="19428" x="6007100" y="5035550"/>
          <p14:tracePt t="19949" x="6007100" y="5041900"/>
          <p14:tracePt t="19964" x="6007100" y="5048250"/>
          <p14:tracePt t="19988" x="6007100" y="5067300"/>
          <p14:tracePt t="20020" x="6007100" y="5073650"/>
          <p14:tracePt t="20029" x="6007100" y="5080000"/>
          <p14:tracePt t="20045" x="6007100" y="5086350"/>
          <p14:tracePt t="20053" x="6007100" y="5092700"/>
          <p14:tracePt t="20068" x="6007100" y="5105400"/>
          <p14:tracePt t="20078" x="6000750" y="5111750"/>
          <p14:tracePt t="20095" x="5988050" y="5118100"/>
          <p14:tracePt t="20117" x="5981700" y="5124450"/>
          <p14:tracePt t="20128" x="5975350" y="5124450"/>
          <p14:tracePt t="20145" x="5969000" y="5130800"/>
          <p14:tracePt t="20162" x="5949950" y="5149850"/>
          <p14:tracePt t="20181" x="5937250" y="5149850"/>
          <p14:tracePt t="20195" x="5930900" y="5149850"/>
          <p14:tracePt t="20212" x="5918200" y="5149850"/>
          <p14:tracePt t="20228" x="5892800" y="5149850"/>
          <p14:tracePt t="20252" x="5880100" y="5149850"/>
          <p14:tracePt t="20285" x="5867400" y="5137150"/>
          <p14:tracePt t="20317" x="5861050" y="5137150"/>
          <p14:tracePt t="20413" x="5848350" y="5130800"/>
          <p14:tracePt t="20429" x="5848350" y="5124450"/>
          <p14:tracePt t="20437" x="5848350" y="5111750"/>
          <p14:tracePt t="20453" x="5848350" y="5080000"/>
          <p14:tracePt t="20462" x="5848350" y="5073650"/>
          <p14:tracePt t="20478" x="5861050" y="5022850"/>
          <p14:tracePt t="20495" x="5899150" y="4921250"/>
          <p14:tracePt t="20512" x="5930900" y="4819650"/>
          <p14:tracePt t="20528" x="5956300" y="4692650"/>
          <p14:tracePt t="20545" x="5956300" y="4572000"/>
          <p14:tracePt t="20562" x="5956300" y="4413250"/>
          <p14:tracePt t="20578" x="5880100" y="4241800"/>
          <p14:tracePt t="20595" x="5740400" y="4032250"/>
          <p14:tracePt t="20612" x="5594350" y="3873500"/>
          <p14:tracePt t="20629" x="5257800" y="3619500"/>
          <p14:tracePt t="20645" x="4984750" y="3492500"/>
          <p14:tracePt t="20662" x="4699000" y="3346450"/>
          <p14:tracePt t="20678" x="4413250" y="3251200"/>
          <p14:tracePt t="20695" x="4108450" y="3117850"/>
          <p14:tracePt t="20712" x="3810000" y="3028950"/>
          <p14:tracePt t="20728" x="3524250" y="2959100"/>
          <p14:tracePt t="20745" x="3257550" y="2921000"/>
          <p14:tracePt t="20762" x="3048000" y="2901950"/>
          <p14:tracePt t="20778" x="2889250" y="2889250"/>
          <p14:tracePt t="20795" x="2781300" y="2889250"/>
          <p14:tracePt t="20812" x="2730500" y="2870200"/>
          <p14:tracePt t="20812" x="2724150" y="2870200"/>
          <p14:tracePt t="20853" x="2717800" y="2870200"/>
          <p14:tracePt t="20877" x="2698750" y="2870200"/>
          <p14:tracePt t="20909" x="2692400" y="2870200"/>
          <p14:tracePt t="20981" x="2686050" y="2870200"/>
          <p14:tracePt t="21005" x="2647950" y="2882900"/>
          <p14:tracePt t="21021" x="2647950" y="2921000"/>
          <p14:tracePt t="21029" x="2647950" y="2959100"/>
          <p14:tracePt t="21037" x="2654300" y="3016250"/>
          <p14:tracePt t="21045" x="2686050" y="3041650"/>
          <p14:tracePt t="21062" x="2743200" y="3079750"/>
          <p14:tracePt t="21079" x="2787650" y="3098800"/>
          <p14:tracePt t="21095" x="2800350" y="3111500"/>
          <p14:tracePt t="21112" x="2806700" y="3117850"/>
          <p14:tracePt t="21129" x="2813050" y="3124200"/>
          <p14:tracePt t="21145" x="2819400" y="3124200"/>
          <p14:tracePt t="21162" x="2825750" y="3130550"/>
          <p14:tracePt t="21179" x="2832100" y="3130550"/>
          <p14:tracePt t="21205" x="2844800" y="3130550"/>
          <p14:tracePt t="21269" x="2857500" y="3130550"/>
          <p14:tracePt t="21285" x="2863850" y="3130550"/>
          <p14:tracePt t="21293" x="2870200" y="3130550"/>
          <p14:tracePt t="21301" x="2889250" y="3149600"/>
          <p14:tracePt t="21312" x="2908300" y="3155950"/>
          <p14:tracePt t="21329" x="2927350" y="3175000"/>
          <p14:tracePt t="21345" x="2952750" y="3213100"/>
          <p14:tracePt t="21362" x="3009900" y="3257550"/>
          <p14:tracePt t="21379" x="3143250" y="3308350"/>
          <p14:tracePt t="21395" x="3340100" y="3333750"/>
          <p14:tracePt t="21397" x="3473450" y="3333750"/>
          <p14:tracePt t="21412" x="3613150" y="3333750"/>
          <p14:tracePt t="21429" x="3930650" y="3327400"/>
          <p14:tracePt t="21445" x="4064000" y="3308350"/>
          <p14:tracePt t="21462" x="4108450" y="3302000"/>
          <p14:tracePt t="21479" x="4127500" y="3289300"/>
          <p14:tracePt t="21557" x="4133850" y="3282950"/>
          <p14:tracePt t="21581" x="4133850" y="3276600"/>
          <p14:tracePt t="21597" x="4133850" y="3270250"/>
          <p14:tracePt t="21605" x="4133850" y="3263900"/>
          <p14:tracePt t="21613" x="4133850" y="3257550"/>
          <p14:tracePt t="21629" x="4133850" y="3232150"/>
          <p14:tracePt t="21645" x="4127500" y="3219450"/>
          <p14:tracePt t="21662" x="4095750" y="3175000"/>
          <p14:tracePt t="21679" x="4076700" y="3149600"/>
          <p14:tracePt t="21695" x="4070350" y="3105150"/>
          <p14:tracePt t="21712" x="4070350" y="3073400"/>
          <p14:tracePt t="21729" x="4070350" y="3041650"/>
          <p14:tracePt t="21745" x="4083050" y="3003550"/>
          <p14:tracePt t="21762" x="4102100" y="2984500"/>
          <p14:tracePt t="21779" x="4133850" y="29718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41126658"/>
              </p:ext>
            </p:extLst>
          </p:nvPr>
        </p:nvGraphicFramePr>
        <p:xfrm>
          <a:off x="3957638" y="3233738"/>
          <a:ext cx="1228725" cy="390525"/>
        </p:xfrm>
        <a:graphic>
          <a:graphicData uri="http://schemas.openxmlformats.org/presentationml/2006/ole">
            <mc:AlternateContent xmlns:mc="http://schemas.openxmlformats.org/markup-compatibility/2006">
              <mc:Choice xmlns:v="urn:schemas-microsoft-com:vml" Requires="v">
                <p:oleObj spid="_x0000_s2075" name="Worksheet" r:id="rId5" imgW="1228835" imgH="390420" progId="Excel.Sheet.12">
                  <p:embed/>
                </p:oleObj>
              </mc:Choice>
              <mc:Fallback>
                <p:oleObj name="Worksheet" r:id="rId5" imgW="1228835" imgH="390420" progId="Excel.Sheet.12">
                  <p:embed/>
                  <p:pic>
                    <p:nvPicPr>
                      <p:cNvPr id="0" name=""/>
                      <p:cNvPicPr/>
                      <p:nvPr/>
                    </p:nvPicPr>
                    <p:blipFill>
                      <a:blip r:embed="rId6"/>
                      <a:stretch>
                        <a:fillRect/>
                      </a:stretch>
                    </p:blipFill>
                    <p:spPr>
                      <a:xfrm>
                        <a:off x="3957638" y="3233738"/>
                        <a:ext cx="1228725" cy="390525"/>
                      </a:xfrm>
                      <a:prstGeom prst="rect">
                        <a:avLst/>
                      </a:prstGeom>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47288853"/>
              </p:ext>
            </p:extLst>
          </p:nvPr>
        </p:nvGraphicFramePr>
        <p:xfrm>
          <a:off x="1266092" y="844061"/>
          <a:ext cx="6330460" cy="3951517"/>
        </p:xfrm>
        <a:graphic>
          <a:graphicData uri="http://schemas.openxmlformats.org/drawingml/2006/table">
            <a:tbl>
              <a:tblPr>
                <a:tableStyleId>{5C22544A-7EE6-4342-B048-85BDC9FD1C3A}</a:tableStyleId>
              </a:tblPr>
              <a:tblGrid>
                <a:gridCol w="1155066"/>
                <a:gridCol w="1255519"/>
                <a:gridCol w="1333989"/>
                <a:gridCol w="1255519"/>
                <a:gridCol w="1330367"/>
              </a:tblGrid>
              <a:tr h="316669">
                <a:tc gridSpan="5">
                  <a:txBody>
                    <a:bodyPr/>
                    <a:lstStyle/>
                    <a:p>
                      <a:pPr algn="ctr" fontAlgn="b"/>
                      <a:r>
                        <a:rPr lang="en-CA" sz="2400" b="1" u="none" strike="noStrike" dirty="0">
                          <a:solidFill>
                            <a:schemeClr val="bg1">
                              <a:lumMod val="95000"/>
                            </a:schemeClr>
                          </a:solidFill>
                          <a:effectLst/>
                        </a:rPr>
                        <a:t>The planetary system: orbital parameters</a:t>
                      </a:r>
                      <a:endParaRPr lang="en-CA" sz="2400" b="1" i="0" u="none" strike="noStrike" dirty="0">
                        <a:solidFill>
                          <a:schemeClr val="bg1">
                            <a:lumMod val="95000"/>
                          </a:schemeClr>
                        </a:solidFill>
                        <a:effectLst/>
                        <a:latin typeface="arial" panose="020B0604020202020204" pitchFamily="34" charset="0"/>
                      </a:endParaRPr>
                    </a:p>
                  </a:txBody>
                  <a:tcPr marL="9525" marR="9525" marT="9525" marB="0" anchor="b">
                    <a:solidFill>
                      <a:srgbClr val="00B05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25112">
                <a:tc>
                  <a:txBody>
                    <a:bodyPr/>
                    <a:lstStyle/>
                    <a:p>
                      <a:pPr algn="ctr" fontAlgn="b"/>
                      <a:r>
                        <a:rPr lang="en-CA" sz="1800" b="1" u="none" strike="noStrike">
                          <a:solidFill>
                            <a:schemeClr val="bg1">
                              <a:lumMod val="95000"/>
                            </a:schemeClr>
                          </a:solidFill>
                          <a:effectLst/>
                        </a:rPr>
                        <a:t>Planet</a:t>
                      </a:r>
                      <a:endParaRPr lang="en-CA" sz="1800" b="1" i="0" u="none" strike="noStrike">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dirty="0">
                          <a:solidFill>
                            <a:schemeClr val="bg1">
                              <a:lumMod val="95000"/>
                            </a:schemeClr>
                          </a:solidFill>
                          <a:effectLst/>
                        </a:rPr>
                        <a:t>Period (</a:t>
                      </a:r>
                      <a:r>
                        <a:rPr lang="en-CA" sz="1800" b="1" u="none" strike="noStrike" dirty="0" err="1">
                          <a:solidFill>
                            <a:schemeClr val="bg1">
                              <a:lumMod val="95000"/>
                            </a:schemeClr>
                          </a:solidFill>
                          <a:effectLst/>
                        </a:rPr>
                        <a:t>yr</a:t>
                      </a:r>
                      <a:r>
                        <a:rPr lang="en-CA" sz="1800" b="1" u="none" strike="noStrike" dirty="0">
                          <a:solidFill>
                            <a:schemeClr val="bg1">
                              <a:lumMod val="95000"/>
                            </a:schemeClr>
                          </a:solidFill>
                          <a:effectLst/>
                        </a:rPr>
                        <a:t>)</a:t>
                      </a:r>
                      <a:endParaRPr lang="en-CA" sz="1800" b="1" i="0" u="none" strike="noStrike" dirty="0">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dirty="0">
                          <a:solidFill>
                            <a:schemeClr val="bg1">
                              <a:lumMod val="95000"/>
                            </a:schemeClr>
                          </a:solidFill>
                          <a:effectLst/>
                        </a:rPr>
                        <a:t>Distance (AU)</a:t>
                      </a:r>
                      <a:endParaRPr lang="en-CA" sz="1800" b="1" i="0" u="none" strike="noStrike" dirty="0">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a:solidFill>
                            <a:schemeClr val="bg1">
                              <a:lumMod val="95000"/>
                            </a:schemeClr>
                          </a:solidFill>
                          <a:effectLst/>
                        </a:rPr>
                        <a:t>Eccentricity</a:t>
                      </a:r>
                      <a:endParaRPr lang="en-CA" sz="1800" b="1" i="0" u="none" strike="noStrike">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dirty="0" smtClean="0">
                          <a:solidFill>
                            <a:schemeClr val="bg1">
                              <a:lumMod val="95000"/>
                            </a:schemeClr>
                          </a:solidFill>
                          <a:effectLst/>
                        </a:rPr>
                        <a:t>Inclination </a:t>
                      </a:r>
                      <a:r>
                        <a:rPr lang="en-CA" sz="1800" b="1" u="none" strike="noStrike" baseline="30000" dirty="0" smtClean="0">
                          <a:solidFill>
                            <a:schemeClr val="bg1">
                              <a:lumMod val="95000"/>
                            </a:schemeClr>
                          </a:solidFill>
                          <a:effectLst/>
                        </a:rPr>
                        <a:t>o</a:t>
                      </a:r>
                      <a:endParaRPr lang="en-CA" sz="1800" b="1" i="0" u="none" strike="noStrike" baseline="30000" dirty="0">
                        <a:solidFill>
                          <a:schemeClr val="bg1">
                            <a:lumMod val="95000"/>
                          </a:schemeClr>
                        </a:solidFill>
                        <a:effectLst/>
                        <a:latin typeface="arial" panose="020B0604020202020204" pitchFamily="34" charset="0"/>
                      </a:endParaRPr>
                    </a:p>
                  </a:txBody>
                  <a:tcPr marL="9525" marR="9525" marT="9525" marB="0" anchor="b">
                    <a:solidFill>
                      <a:srgbClr val="00D661"/>
                    </a:solidFill>
                  </a:tcPr>
                </a:tc>
              </a:tr>
              <a:tr h="325112">
                <a:tc>
                  <a:txBody>
                    <a:bodyPr/>
                    <a:lstStyle/>
                    <a:p>
                      <a:pPr algn="l" fontAlgn="b"/>
                      <a:r>
                        <a:rPr lang="en-CA" sz="1800" u="none" strike="noStrike" dirty="0">
                          <a:effectLst/>
                        </a:rPr>
                        <a:t>Mercury</a:t>
                      </a:r>
                      <a:endParaRPr lang="en-CA" sz="1800" b="0" i="0" u="none" strike="noStrike" dirty="0">
                        <a:effectLst/>
                        <a:latin typeface="arial" panose="020B0604020202020204" pitchFamily="34" charset="0"/>
                      </a:endParaRPr>
                    </a:p>
                  </a:txBody>
                  <a:tcPr marL="144000" marR="9525" marT="9525" marB="0" anchor="b"/>
                </a:tc>
                <a:tc>
                  <a:txBody>
                    <a:bodyPr/>
                    <a:lstStyle/>
                    <a:p>
                      <a:pPr algn="r" fontAlgn="b"/>
                      <a:r>
                        <a:rPr lang="en-CA" sz="1800" u="none" strike="noStrike">
                          <a:effectLst/>
                        </a:rPr>
                        <a:t>0.2408</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0.39</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a:effectLst/>
                        </a:rPr>
                        <a:t>0.206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smtClean="0">
                          <a:effectLst/>
                        </a:rPr>
                        <a:t>7.0</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Venus</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0.6152</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0.72</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a:effectLst/>
                        </a:rPr>
                        <a:t>0.007</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3.4</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Earth</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0.017</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Mars</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1.881</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1.52</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0.093</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1.9</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dirty="0" smtClean="0">
                          <a:effectLst/>
                        </a:rPr>
                        <a:t>Ceres*</a:t>
                      </a:r>
                      <a:endParaRPr lang="en-CA" sz="1800" b="0" i="0" u="none" strike="noStrike" dirty="0">
                        <a:effectLst/>
                        <a:latin typeface="arial" panose="020B0604020202020204" pitchFamily="34" charset="0"/>
                      </a:endParaRPr>
                    </a:p>
                  </a:txBody>
                  <a:tcPr marL="144000" marR="9525" marT="9525" marB="0" anchor="b"/>
                </a:tc>
                <a:tc>
                  <a:txBody>
                    <a:bodyPr/>
                    <a:lstStyle/>
                    <a:p>
                      <a:pPr algn="r" fontAlgn="b"/>
                      <a:r>
                        <a:rPr lang="en-CA" sz="1800" u="none" strike="noStrike">
                          <a:effectLst/>
                        </a:rPr>
                        <a:t>3.63</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2.36</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0.237</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7.1</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Jupiter</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11.86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5.2</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0.049</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1.3</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Saturn</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29.46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9.54</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0.056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2.5</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Uranus</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84.01</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19.19</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0.047</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0.8</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Neptune</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164.79</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30</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0.009</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1.8</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dirty="0" smtClean="0">
                          <a:effectLst/>
                        </a:rPr>
                        <a:t>Pluto*</a:t>
                      </a:r>
                      <a:endParaRPr lang="en-CA" sz="1800" b="0" i="0" u="none" strike="noStrike" dirty="0">
                        <a:effectLst/>
                        <a:latin typeface="arial" panose="020B0604020202020204" pitchFamily="34" charset="0"/>
                      </a:endParaRPr>
                    </a:p>
                  </a:txBody>
                  <a:tcPr marL="144000" marR="9525" marT="9525" marB="0" anchor="b"/>
                </a:tc>
                <a:tc>
                  <a:txBody>
                    <a:bodyPr/>
                    <a:lstStyle/>
                    <a:p>
                      <a:pPr algn="r" fontAlgn="b"/>
                      <a:r>
                        <a:rPr lang="en-CA" sz="1800" u="none" strike="noStrike">
                          <a:effectLst/>
                        </a:rPr>
                        <a:t>248.5</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39.53</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0.25</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17.2</a:t>
                      </a:r>
                      <a:endParaRPr lang="en-CA" sz="1800" b="0" i="0" u="none" strike="noStrike" dirty="0">
                        <a:effectLst/>
                        <a:latin typeface="arial" panose="020B0604020202020204" pitchFamily="34" charset="0"/>
                      </a:endParaRPr>
                    </a:p>
                  </a:txBody>
                  <a:tcPr marL="9525" marR="216000" marT="9525" marB="0" anchor="b"/>
                </a:tc>
              </a:tr>
            </a:tbl>
          </a:graphicData>
        </a:graphic>
      </p:graphicFrame>
      <p:sp>
        <p:nvSpPr>
          <p:cNvPr id="6" name="TextBox 5"/>
          <p:cNvSpPr txBox="1"/>
          <p:nvPr/>
        </p:nvSpPr>
        <p:spPr>
          <a:xfrm>
            <a:off x="1266092" y="4905181"/>
            <a:ext cx="1660455" cy="369332"/>
          </a:xfrm>
          <a:prstGeom prst="rect">
            <a:avLst/>
          </a:prstGeom>
          <a:noFill/>
        </p:spPr>
        <p:txBody>
          <a:bodyPr wrap="none" rtlCol="0">
            <a:spAutoFit/>
          </a:bodyPr>
          <a:lstStyle/>
          <a:p>
            <a:r>
              <a:rPr lang="en-CA" dirty="0" smtClean="0"/>
              <a:t>* Dwarf planets</a:t>
            </a:r>
            <a:endParaRPr lang="en-CA" dirty="0"/>
          </a:p>
        </p:txBody>
      </p:sp>
      <p:sp>
        <p:nvSpPr>
          <p:cNvPr id="7" name="TextBox 6"/>
          <p:cNvSpPr txBox="1"/>
          <p:nvPr/>
        </p:nvSpPr>
        <p:spPr>
          <a:xfrm>
            <a:off x="832338" y="5552275"/>
            <a:ext cx="7074181" cy="461665"/>
          </a:xfrm>
          <a:prstGeom prst="rect">
            <a:avLst/>
          </a:prstGeom>
          <a:noFill/>
        </p:spPr>
        <p:txBody>
          <a:bodyPr wrap="none" rtlCol="0">
            <a:spAutoFit/>
          </a:bodyPr>
          <a:lstStyle/>
          <a:p>
            <a:r>
              <a:rPr lang="en-CA" sz="2400" dirty="0" smtClean="0">
                <a:hlinkClick r:id="rId7"/>
              </a:rPr>
              <a:t>Let us learn something of these planets and their orbits</a:t>
            </a:r>
            <a:r>
              <a:rPr lang="en-CA" sz="1600" dirty="0" smtClean="0">
                <a:hlinkClick r:id="rId7"/>
              </a:rPr>
              <a:t>.</a:t>
            </a:r>
            <a:endParaRPr lang="en-CA" sz="16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664898"/>
      </p:ext>
    </p:extLst>
  </p:cSld>
  <p:clrMapOvr>
    <a:masterClrMapping/>
  </p:clrMapOvr>
  <mc:AlternateContent xmlns:mc="http://schemas.openxmlformats.org/markup-compatibility/2006">
    <mc:Choice xmlns:p14="http://schemas.microsoft.com/office/powerpoint/2010/main" Requires="p14">
      <p:transition spd="slow" p14:dur="2000" advTm="488043"/>
    </mc:Choice>
    <mc:Fallback>
      <p:transition spd="slow" advTm="48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073" x="692150" y="5549900"/>
          <p14:tracePt t="31121" x="698500" y="5530850"/>
          <p14:tracePt t="31129" x="742950" y="5511800"/>
          <p14:tracePt t="31140" x="844550" y="5511800"/>
          <p14:tracePt t="31157" x="1123950" y="5454650"/>
          <p14:tracePt t="31173" x="1473200" y="5410200"/>
          <p14:tracePt t="31190" x="1879600" y="5334000"/>
          <p14:tracePt t="31206" x="2311400" y="5200650"/>
          <p14:tracePt t="31223" x="2667000" y="5041900"/>
          <p14:tracePt t="31240" x="2908300" y="4870450"/>
          <p14:tracePt t="31256" x="3105150" y="4705350"/>
          <p14:tracePt t="31257" x="3200400" y="4610100"/>
          <p14:tracePt t="31273" x="3371850" y="4400550"/>
          <p14:tracePt t="31290" x="3530600" y="4127500"/>
          <p14:tracePt t="31306" x="3625850" y="3892550"/>
          <p14:tracePt t="31323" x="3689350" y="3740150"/>
          <p14:tracePt t="31340" x="3721100" y="3651250"/>
          <p14:tracePt t="31357" x="3740150" y="3625850"/>
          <p14:tracePt t="31373" x="3746500" y="3619500"/>
          <p14:tracePt t="31390" x="3746500" y="3606800"/>
          <p14:tracePt t="31406" x="3752850" y="3600450"/>
          <p14:tracePt t="31423" x="3803650" y="3530600"/>
          <p14:tracePt t="31440" x="3911600" y="3448050"/>
          <p14:tracePt t="31456" x="4102100" y="3321050"/>
          <p14:tracePt t="31457" x="4178300" y="3257550"/>
          <p14:tracePt t="31473" x="4318000" y="3181350"/>
          <p14:tracePt t="31490" x="4381500" y="3136900"/>
          <p14:tracePt t="31506" x="4451350" y="3086100"/>
          <p14:tracePt t="31523" x="4514850" y="3048000"/>
          <p14:tracePt t="31540" x="4546600" y="3022600"/>
          <p14:tracePt t="31556" x="4565650" y="2984500"/>
          <p14:tracePt t="31573" x="4597400" y="2952750"/>
          <p14:tracePt t="31590" x="4622800" y="2914650"/>
          <p14:tracePt t="31606" x="4660900" y="2863850"/>
          <p14:tracePt t="31623" x="4711700" y="2781300"/>
          <p14:tracePt t="31640" x="4756150" y="2711450"/>
          <p14:tracePt t="31656" x="4794250" y="2660650"/>
          <p14:tracePt t="31657" x="4794250" y="2635250"/>
          <p14:tracePt t="31673" x="4800600" y="2616200"/>
          <p14:tracePt t="31713" x="4800600" y="2603500"/>
          <p14:tracePt t="31729" x="4800600" y="2590800"/>
          <p14:tracePt t="31737" x="4806950" y="2584450"/>
          <p14:tracePt t="31745" x="4806950" y="2578100"/>
          <p14:tracePt t="31756" x="4826000" y="2540000"/>
          <p14:tracePt t="31773" x="4845050" y="2508250"/>
          <p14:tracePt t="31790" x="4908550" y="2413000"/>
          <p14:tracePt t="31806" x="4953000" y="2336800"/>
          <p14:tracePt t="31824" x="5003800" y="2254250"/>
          <p14:tracePt t="31840" x="5041900" y="2197100"/>
          <p14:tracePt t="31856" x="5060950" y="2178050"/>
          <p14:tracePt t="31881" x="5067300" y="2165350"/>
          <p14:tracePt t="32081" x="5060950" y="2171700"/>
          <p14:tracePt t="32097" x="5054600" y="2171700"/>
          <p14:tracePt t="32107" x="5041900" y="2178050"/>
          <p14:tracePt t="32123" x="5029200" y="2190750"/>
          <p14:tracePt t="32140" x="4972050" y="2241550"/>
          <p14:tracePt t="32157" x="4895850" y="2317750"/>
          <p14:tracePt t="32173" x="4870450" y="2355850"/>
          <p14:tracePt t="32190" x="4832350" y="2400300"/>
          <p14:tracePt t="32207" x="4806950" y="2444750"/>
          <p14:tracePt t="32223" x="4800600" y="2463800"/>
          <p14:tracePt t="33274" x="4819650" y="2476500"/>
          <p14:tracePt t="33297" x="4826000" y="2482850"/>
          <p14:tracePt t="33305" x="4832350" y="2482850"/>
          <p14:tracePt t="33322" x="4838700" y="2482850"/>
          <p14:tracePt t="33337" x="4845050" y="2482850"/>
          <p14:tracePt t="33353" x="4851400" y="2482850"/>
          <p14:tracePt t="33361" x="4870450" y="2482850"/>
          <p14:tracePt t="33373" x="4876800" y="2482850"/>
          <p14:tracePt t="33393" x="4883150" y="2482850"/>
          <p14:tracePt t="33409" x="4889500" y="2489200"/>
          <p14:tracePt t="33425" x="4895850" y="2495550"/>
          <p14:tracePt t="33440" x="4895850" y="2501900"/>
          <p14:tracePt t="33457" x="4895850" y="2520950"/>
          <p14:tracePt t="33474" x="4895850" y="2533650"/>
          <p14:tracePt t="33490" x="4914900" y="2552700"/>
          <p14:tracePt t="33602" x="4927600" y="2559050"/>
          <p14:tracePt t="33617" x="4933950" y="2565400"/>
          <p14:tracePt t="33633" x="4940300" y="2590800"/>
          <p14:tracePt t="33649" x="4959350" y="2609850"/>
          <p14:tracePt t="33657" x="4959350" y="2616200"/>
          <p14:tracePt t="33674" x="4965700" y="2635250"/>
          <p14:tracePt t="33769" x="4965700" y="2641600"/>
          <p14:tracePt t="33785" x="4965700" y="2667000"/>
          <p14:tracePt t="33793" x="4953000" y="2692400"/>
          <p14:tracePt t="33807" x="4933950" y="2711450"/>
          <p14:tracePt t="33824" x="4908550" y="2768600"/>
          <p14:tracePt t="33840" x="4902200" y="2794000"/>
          <p14:tracePt t="33857" x="4902200" y="2806700"/>
          <p14:tracePt t="33858" x="4902200" y="2819400"/>
          <p14:tracePt t="33874" x="4902200" y="2844800"/>
          <p14:tracePt t="33890" x="4908550" y="2851150"/>
          <p14:tracePt t="34138" x="4914900" y="2851150"/>
          <p14:tracePt t="34146" x="4921250" y="2851150"/>
          <p14:tracePt t="34157" x="4946650" y="2851150"/>
          <p14:tracePt t="34177" x="4953000" y="2851150"/>
          <p14:tracePt t="34190" x="4953000" y="2832100"/>
          <p14:tracePt t="34208" x="4953000" y="2730500"/>
          <p14:tracePt t="34224" x="5041900" y="2495550"/>
          <p14:tracePt t="34241" x="5194300" y="2235200"/>
          <p14:tracePt t="34257" x="5295900" y="2095500"/>
          <p14:tracePt t="34258" x="5346700" y="2044700"/>
          <p14:tracePt t="34273" x="5403850" y="2000250"/>
          <p14:tracePt t="34290" x="5461000" y="1981200"/>
          <p14:tracePt t="34307" x="5492750" y="1962150"/>
          <p14:tracePt t="34324" x="5505450" y="1955800"/>
          <p14:tracePt t="34340" x="5530850" y="1924050"/>
          <p14:tracePt t="34357" x="5537200" y="1892300"/>
          <p14:tracePt t="34374" x="5543550" y="1866900"/>
          <p14:tracePt t="34390" x="5556250" y="1841500"/>
          <p14:tracePt t="34442" x="5562600" y="1841500"/>
          <p14:tracePt t="34482" x="5568950" y="1835150"/>
          <p14:tracePt t="34506" x="5575300" y="1828800"/>
          <p14:tracePt t="34530" x="5575300" y="1816100"/>
          <p14:tracePt t="34570" x="5575300" y="1847850"/>
          <p14:tracePt t="34578" x="5556250" y="1930400"/>
          <p14:tracePt t="34590" x="5549900" y="1987550"/>
          <p14:tracePt t="34607" x="5537200" y="2032000"/>
          <p14:tracePt t="34624" x="5530850" y="2057400"/>
          <p14:tracePt t="34640" x="5524500" y="2063750"/>
          <p14:tracePt t="34657" x="5524500" y="2120900"/>
          <p14:tracePt t="34657" x="5524500" y="2133600"/>
          <p14:tracePt t="34730" x="5524500" y="2139950"/>
          <p14:tracePt t="34762" x="5524500" y="2152650"/>
          <p14:tracePt t="34834" x="5530850" y="2159000"/>
          <p14:tracePt t="34842" x="5530850" y="2184400"/>
          <p14:tracePt t="34857" x="5530850" y="2222500"/>
          <p14:tracePt t="34858" x="5537200" y="2260600"/>
          <p14:tracePt t="34874" x="5568950" y="2343150"/>
          <p14:tracePt t="34890" x="5594350" y="2438400"/>
          <p14:tracePt t="34907" x="5632450" y="2590800"/>
          <p14:tracePt t="34924" x="5657850" y="2832100"/>
          <p14:tracePt t="34941" x="5683250" y="3111500"/>
          <p14:tracePt t="34957" x="5683250" y="3422650"/>
          <p14:tracePt t="34974" x="5702300" y="3752850"/>
          <p14:tracePt t="34991" x="5702300" y="3841750"/>
          <p14:tracePt t="35458" x="5715000" y="3835400"/>
          <p14:tracePt t="35466" x="5778500" y="3746500"/>
          <p14:tracePt t="35475" x="5848350" y="3651250"/>
          <p14:tracePt t="35491" x="5988050" y="3397250"/>
          <p14:tracePt t="35507" x="6013450" y="3232150"/>
          <p14:tracePt t="35524" x="6013450" y="3079750"/>
          <p14:tracePt t="35541" x="5943600" y="2908300"/>
          <p14:tracePt t="35557" x="5924550" y="2794000"/>
          <p14:tracePt t="35574" x="5899150" y="2679700"/>
          <p14:tracePt t="35591" x="5899150" y="2590800"/>
          <p14:tracePt t="35607" x="5924550" y="2495550"/>
          <p14:tracePt t="35624" x="6007100" y="2368550"/>
          <p14:tracePt t="35641" x="6115050" y="2197100"/>
          <p14:tracePt t="35658" x="6159500" y="2120900"/>
          <p14:tracePt t="35658" x="6165850" y="2095500"/>
          <p14:tracePt t="35674" x="6184900" y="2076450"/>
          <p14:tracePt t="35691" x="6197600" y="2057400"/>
          <p14:tracePt t="35738" x="6203950" y="2051050"/>
          <p14:tracePt t="35866" x="6216650" y="2051050"/>
          <p14:tracePt t="35898" x="6235700" y="2051050"/>
          <p14:tracePt t="35906" x="6242050" y="2063750"/>
          <p14:tracePt t="35922" x="6254750" y="2089150"/>
          <p14:tracePt t="35930" x="6273800" y="2101850"/>
          <p14:tracePt t="35941" x="6280150" y="2120900"/>
          <p14:tracePt t="35958" x="6299200" y="2178050"/>
          <p14:tracePt t="35974" x="6318250" y="2235200"/>
          <p14:tracePt t="35991" x="6337300" y="2317750"/>
          <p14:tracePt t="36007" x="6337300" y="2387600"/>
          <p14:tracePt t="36024" x="6337300" y="2463800"/>
          <p14:tracePt t="36041" x="6337300" y="2520950"/>
          <p14:tracePt t="36057" x="6324600" y="2578100"/>
          <p14:tracePt t="36058" x="6324600" y="2597150"/>
          <p14:tracePt t="36074" x="6318250" y="2622550"/>
          <p14:tracePt t="36202" x="6318250" y="2603500"/>
          <p14:tracePt t="36210" x="6318250" y="2578100"/>
          <p14:tracePt t="36224" x="6337300" y="2559050"/>
          <p14:tracePt t="36241" x="6350000" y="2533650"/>
          <p14:tracePt t="36258" x="6369050" y="2508250"/>
          <p14:tracePt t="36258" x="6369050" y="2501900"/>
          <p14:tracePt t="36274" x="6388100" y="2476500"/>
          <p14:tracePt t="36291" x="6407150" y="2457450"/>
          <p14:tracePt t="36307" x="6407150" y="2451100"/>
          <p14:tracePt t="36324" x="6413500" y="2444750"/>
          <p14:tracePt t="36378" x="6419850" y="2432050"/>
          <p14:tracePt t="36466" x="6419850" y="2438400"/>
          <p14:tracePt t="36498" x="6419850" y="2444750"/>
          <p14:tracePt t="36514" x="6413500" y="2444750"/>
          <p14:tracePt t="36522" x="6407150" y="2444750"/>
          <p14:tracePt t="36730" x="6388100" y="2444750"/>
          <p14:tracePt t="36738" x="6381750" y="2444750"/>
          <p14:tracePt t="36794" x="6375400" y="2444750"/>
          <p14:tracePt t="36802" x="6356350" y="2444750"/>
          <p14:tracePt t="36818" x="6343650" y="2444750"/>
          <p14:tracePt t="36834" x="6337300" y="2444750"/>
          <p14:tracePt t="36866" x="6324600" y="2444750"/>
          <p14:tracePt t="36930" x="6318250" y="2444750"/>
          <p14:tracePt t="36946" x="6305550" y="2432050"/>
          <p14:tracePt t="36962" x="6292850" y="2425700"/>
          <p14:tracePt t="36974" x="6280150" y="2406650"/>
          <p14:tracePt t="36991" x="6261100" y="2393950"/>
          <p14:tracePt t="37008" x="6248400" y="2362200"/>
          <p14:tracePt t="37024" x="6242050" y="2330450"/>
          <p14:tracePt t="37041" x="6210300" y="2266950"/>
          <p14:tracePt t="37058" x="6203950" y="2254250"/>
          <p14:tracePt t="37074" x="6203950" y="2241550"/>
          <p14:tracePt t="37282" x="6191250" y="2254250"/>
          <p14:tracePt t="37290" x="6191250" y="2260600"/>
          <p14:tracePt t="37308" x="6184900" y="2279650"/>
          <p14:tracePt t="37324" x="6184900" y="2298700"/>
          <p14:tracePt t="37341" x="6172200" y="2317750"/>
          <p14:tracePt t="37450" x="6172200" y="2305050"/>
          <p14:tracePt t="37458" x="6172200" y="2298700"/>
          <p14:tracePt t="37475" x="6172200" y="2273300"/>
          <p14:tracePt t="37491" x="6184900" y="2260600"/>
          <p14:tracePt t="37508" x="6203950" y="2241550"/>
          <p14:tracePt t="37538" x="6210300" y="2235200"/>
          <p14:tracePt t="37738" x="6203950" y="2241550"/>
          <p14:tracePt t="37746" x="6197600" y="2260600"/>
          <p14:tracePt t="37758" x="6184900" y="2279650"/>
          <p14:tracePt t="37775" x="6159500" y="2317750"/>
          <p14:tracePt t="37791" x="6140450" y="2349500"/>
          <p14:tracePt t="37808" x="6102350" y="2387600"/>
          <p14:tracePt t="37824" x="6096000" y="2400300"/>
          <p14:tracePt t="37841" x="6083300" y="2413000"/>
          <p14:tracePt t="37858" x="6076950" y="2419350"/>
          <p14:tracePt t="37930" x="6070600" y="2419350"/>
          <p14:tracePt t="38482" x="6076950" y="2419350"/>
          <p14:tracePt t="38498" x="6083300" y="2419350"/>
          <p14:tracePt t="38523" x="6089650" y="2419350"/>
          <p14:tracePt t="38554" x="6108700" y="2419350"/>
          <p14:tracePt t="38594" x="6115050" y="2419350"/>
          <p14:tracePt t="38763" x="6121400" y="2419350"/>
          <p14:tracePt t="38770" x="6127750" y="2419350"/>
          <p14:tracePt t="38779" x="6146800" y="2406650"/>
          <p14:tracePt t="38791" x="6153150" y="2393950"/>
          <p14:tracePt t="38808" x="6159500" y="2393950"/>
          <p14:tracePt t="39059" x="6165850" y="2393950"/>
          <p14:tracePt t="39067" x="6191250" y="2387600"/>
          <p14:tracePt t="40683" x="6165850" y="2381250"/>
          <p14:tracePt t="40691" x="6134100" y="2349500"/>
          <p14:tracePt t="40709" x="6102350" y="2330450"/>
          <p14:tracePt t="40725" x="6096000" y="2324100"/>
          <p14:tracePt t="40742" x="6096000" y="2317750"/>
          <p14:tracePt t="40955" x="6102350" y="2324100"/>
          <p14:tracePt t="40980" x="6102350" y="2336800"/>
          <p14:tracePt t="40987" x="6115050" y="2349500"/>
          <p14:tracePt t="41003" x="6115050" y="2355850"/>
          <p14:tracePt t="41011" x="6121400" y="2362200"/>
          <p14:tracePt t="41025" x="6121400" y="2381250"/>
          <p14:tracePt t="41042" x="6121400" y="2393950"/>
          <p14:tracePt t="41059" x="6121400" y="2425700"/>
          <p14:tracePt t="41060" x="6121400" y="2444750"/>
          <p14:tracePt t="41075" x="6121400" y="2470150"/>
          <p14:tracePt t="41092" x="6121400" y="2482850"/>
          <p14:tracePt t="41115" x="6121400" y="2495550"/>
          <p14:tracePt t="41131" x="6121400" y="2508250"/>
          <p14:tracePt t="41195" x="6108700" y="2501900"/>
          <p14:tracePt t="41203" x="6108700" y="2495550"/>
          <p14:tracePt t="41211" x="6108700" y="2470150"/>
          <p14:tracePt t="41225" x="6108700" y="2432050"/>
          <p14:tracePt t="41242" x="6108700" y="2406650"/>
          <p14:tracePt t="41259" x="6108700" y="2387600"/>
          <p14:tracePt t="41259" x="6108700" y="2381250"/>
          <p14:tracePt t="41283" x="6108700" y="2368550"/>
          <p14:tracePt t="41411" x="6115050" y="2362200"/>
          <p14:tracePt t="41667" x="6115050" y="2355850"/>
          <p14:tracePt t="42388" x="6121400" y="2349500"/>
          <p14:tracePt t="42395" x="6134100" y="2343150"/>
          <p14:tracePt t="44684" x="6146800" y="2343150"/>
          <p14:tracePt t="44692" x="6153150" y="2343150"/>
          <p14:tracePt t="44710" x="6197600" y="2362200"/>
          <p14:tracePt t="44726" x="6229350" y="2368550"/>
          <p14:tracePt t="44743" x="6248400" y="2374900"/>
          <p14:tracePt t="44884" x="6248400" y="2387600"/>
          <p14:tracePt t="45052" x="6248400" y="2393950"/>
          <p14:tracePt t="45060" x="6242050" y="2393950"/>
          <p14:tracePt t="45076" x="6223000" y="2400300"/>
          <p14:tracePt t="45093" x="6178550" y="2419350"/>
          <p14:tracePt t="45110" x="6153150" y="2432050"/>
          <p14:tracePt t="45126" x="6096000" y="2463800"/>
          <p14:tracePt t="45143" x="6064250" y="2476500"/>
          <p14:tracePt t="45160" x="6019800" y="2476500"/>
          <p14:tracePt t="45176" x="5975350" y="2489200"/>
          <p14:tracePt t="45193" x="5924550" y="2489200"/>
          <p14:tracePt t="45210" x="5892800" y="2489200"/>
          <p14:tracePt t="45226" x="5861050" y="2489200"/>
          <p14:tracePt t="45243" x="5835650" y="2489200"/>
          <p14:tracePt t="45260" x="5829300" y="2489200"/>
          <p14:tracePt t="45908" x="5829300" y="2495550"/>
          <p14:tracePt t="45916" x="5835650" y="2495550"/>
          <p14:tracePt t="45927" x="5854700" y="2495550"/>
          <p14:tracePt t="45943" x="5918200" y="2495550"/>
          <p14:tracePt t="45960" x="5988050" y="2495550"/>
          <p14:tracePt t="45976" x="6064250" y="2495550"/>
          <p14:tracePt t="45993" x="6146800" y="2495550"/>
          <p14:tracePt t="46010" x="6191250" y="2495550"/>
          <p14:tracePt t="46026" x="6235700" y="2495550"/>
          <p14:tracePt t="46043" x="6261100" y="2495550"/>
          <p14:tracePt t="46060" x="6267450" y="2495550"/>
          <p14:tracePt t="46076" x="6299200" y="2495550"/>
          <p14:tracePt t="46093" x="6305550" y="2495550"/>
          <p14:tracePt t="46117" x="6311900" y="2495550"/>
          <p14:tracePt t="46300" x="6318250" y="2495550"/>
          <p14:tracePt t="46316" x="6318250" y="2482850"/>
          <p14:tracePt t="46613" x="6318250" y="2476500"/>
          <p14:tracePt t="46636" x="6318250" y="2470150"/>
          <p14:tracePt t="46660" x="6311900" y="2463800"/>
          <p14:tracePt t="46676" x="6305550" y="2463800"/>
          <p14:tracePt t="46692" x="6292850" y="2457450"/>
          <p14:tracePt t="46740" x="6286500" y="2451100"/>
          <p14:tracePt t="46756" x="6280150" y="2444750"/>
          <p14:tracePt t="46981" x="6261100" y="2425700"/>
          <p14:tracePt t="46996" x="6254750" y="2419350"/>
          <p14:tracePt t="47004" x="6254750" y="2413000"/>
          <p14:tracePt t="47020" x="6254750" y="2400300"/>
          <p14:tracePt t="47044" x="6254750" y="2393950"/>
          <p14:tracePt t="47053" x="6248400" y="2387600"/>
          <p14:tracePt t="47092" x="6248400" y="2374900"/>
          <p14:tracePt t="47108" x="6248400" y="2362200"/>
          <p14:tracePt t="47116" x="6248400" y="2349500"/>
          <p14:tracePt t="47127" x="6248400" y="2330450"/>
          <p14:tracePt t="47148" x="6261100" y="2311400"/>
          <p14:tracePt t="47160" x="6267450" y="2311400"/>
          <p14:tracePt t="47177" x="6292850" y="2305050"/>
          <p14:tracePt t="47193" x="6318250" y="2298700"/>
          <p14:tracePt t="47210" x="6350000" y="2260600"/>
          <p14:tracePt t="47227" x="6362700" y="2254250"/>
          <p14:tracePt t="47244" x="6369050" y="2247900"/>
          <p14:tracePt t="47541" x="6350000" y="2260600"/>
          <p14:tracePt t="47548" x="6350000" y="2273300"/>
          <p14:tracePt t="47560" x="6343650" y="2279650"/>
          <p14:tracePt t="47577" x="6337300" y="2311400"/>
          <p14:tracePt t="47593" x="6324600" y="2317750"/>
          <p14:tracePt t="47610" x="6286500" y="2355850"/>
          <p14:tracePt t="47627" x="6267450" y="2381250"/>
          <p14:tracePt t="47643" x="6210300" y="2400300"/>
          <p14:tracePt t="47661" x="6178550" y="2406650"/>
          <p14:tracePt t="47661" x="6159500" y="2406650"/>
          <p14:tracePt t="47677" x="6121400" y="2406650"/>
          <p14:tracePt t="47693" x="6108700" y="2406650"/>
          <p14:tracePt t="47710" x="6083300" y="2406650"/>
          <p14:tracePt t="47727" x="6070600" y="2406650"/>
          <p14:tracePt t="47743" x="6026150" y="2400300"/>
          <p14:tracePt t="47760" x="5956300" y="2387600"/>
          <p14:tracePt t="47777" x="5892800" y="2387600"/>
          <p14:tracePt t="47794" x="5816600" y="2381250"/>
          <p14:tracePt t="47810" x="5759450" y="2381250"/>
          <p14:tracePt t="47827" x="5708650" y="2362200"/>
          <p14:tracePt t="47843" x="5695950" y="2349500"/>
          <p14:tracePt t="47861" x="5676900" y="2349500"/>
          <p14:tracePt t="47861" x="5657850" y="2343150"/>
          <p14:tracePt t="47877" x="5638800" y="2336800"/>
          <p14:tracePt t="47894" x="5613400" y="2317750"/>
          <p14:tracePt t="47910" x="5607050" y="2311400"/>
          <p14:tracePt t="47927" x="5600700" y="2305050"/>
          <p14:tracePt t="47949" x="5594350" y="2298700"/>
          <p14:tracePt t="48181" x="5619750" y="2279650"/>
          <p14:tracePt t="48189" x="5651500" y="2279650"/>
          <p14:tracePt t="48197" x="5676900" y="2279650"/>
          <p14:tracePt t="48210" x="5715000" y="2279650"/>
          <p14:tracePt t="48227" x="5759450" y="2279650"/>
          <p14:tracePt t="48244" x="5784850" y="2279650"/>
          <p14:tracePt t="48260" x="5810250" y="2279650"/>
          <p14:tracePt t="48277" x="5822950" y="2292350"/>
          <p14:tracePt t="48294" x="5848350" y="2305050"/>
          <p14:tracePt t="48310" x="5861050" y="2317750"/>
          <p14:tracePt t="48327" x="5886450" y="2324100"/>
          <p14:tracePt t="48344" x="5949950" y="2355850"/>
          <p14:tracePt t="48360" x="5956300" y="2355850"/>
          <p14:tracePt t="48377" x="5981700" y="2355850"/>
          <p14:tracePt t="48397" x="5988050" y="2355850"/>
          <p14:tracePt t="48413" x="5994400" y="2355850"/>
          <p14:tracePt t="48469" x="6007100" y="2355850"/>
          <p14:tracePt t="48517" x="6013450" y="2362200"/>
          <p14:tracePt t="49941" x="6032500" y="2362200"/>
          <p14:tracePt t="49949" x="6070600" y="2362200"/>
          <p14:tracePt t="49961" x="6115050" y="2349500"/>
          <p14:tracePt t="49977" x="6178550" y="2305050"/>
          <p14:tracePt t="50718" x="6191250" y="2298700"/>
          <p14:tracePt t="50741" x="6203950" y="2298700"/>
          <p14:tracePt t="50757" x="6210300" y="2298700"/>
          <p14:tracePt t="50765" x="6216650" y="2298700"/>
          <p14:tracePt t="50778" x="6223000" y="2298700"/>
          <p14:tracePt t="50794" x="6261100" y="2317750"/>
          <p14:tracePt t="50811" x="6286500" y="2336800"/>
          <p14:tracePt t="50828" x="6305550" y="2355850"/>
          <p14:tracePt t="50844" x="6343650" y="2368550"/>
          <p14:tracePt t="50861" x="6362700" y="2374900"/>
          <p14:tracePt t="50878" x="6400800" y="2393950"/>
          <p14:tracePt t="50894" x="6426200" y="2393950"/>
          <p14:tracePt t="50911" x="6457950" y="2393950"/>
          <p14:tracePt t="50928" x="6470650" y="2393950"/>
          <p14:tracePt t="50944" x="6489700" y="2393950"/>
          <p14:tracePt t="51382" x="6508750" y="2393950"/>
          <p14:tracePt t="51389" x="6559550" y="2387600"/>
          <p14:tracePt t="51397" x="6591300" y="2368550"/>
          <p14:tracePt t="51411" x="6604000" y="2362200"/>
          <p14:tracePt t="51428" x="6623050" y="2343150"/>
          <p14:tracePt t="51662" x="6623050" y="2330450"/>
          <p14:tracePt t="52702" x="6623050" y="2311400"/>
          <p14:tracePt t="52710" x="6623050" y="2292350"/>
          <p14:tracePt t="52728" x="6623050" y="2260600"/>
          <p14:tracePt t="52745" x="6623050" y="2254250"/>
          <p14:tracePt t="52761" x="6623050" y="2247900"/>
          <p14:tracePt t="53550" x="6616700" y="2235200"/>
          <p14:tracePt t="53558" x="6597650" y="2235200"/>
          <p14:tracePt t="53566" x="6572250" y="2235200"/>
          <p14:tracePt t="53578" x="6546850" y="2235200"/>
          <p14:tracePt t="53595" x="6464300" y="2235200"/>
          <p14:tracePt t="53611" x="6432550" y="2241550"/>
          <p14:tracePt t="53628" x="6375400" y="2247900"/>
          <p14:tracePt t="53645" x="6337300" y="2279650"/>
          <p14:tracePt t="53662" x="6273800" y="2298700"/>
          <p14:tracePt t="53662" x="6267450" y="2305050"/>
          <p14:tracePt t="53678" x="6178550" y="2317750"/>
          <p14:tracePt t="53695" x="6064250" y="2324100"/>
          <p14:tracePt t="53712" x="5956300" y="2336800"/>
          <p14:tracePt t="53728" x="5829300" y="2374900"/>
          <p14:tracePt t="53745" x="5727700" y="2419350"/>
          <p14:tracePt t="53762" x="5657850" y="2457450"/>
          <p14:tracePt t="53778" x="5632450" y="2482850"/>
          <p14:tracePt t="53795" x="5626100" y="2482850"/>
          <p14:tracePt t="53812" x="5619750" y="2495550"/>
          <p14:tracePt t="53878" x="5626100" y="2489200"/>
          <p14:tracePt t="53886" x="5657850" y="2470150"/>
          <p14:tracePt t="53902" x="5683250" y="2470150"/>
          <p14:tracePt t="53912" x="5715000" y="2463800"/>
          <p14:tracePt t="53928" x="5778500" y="2463800"/>
          <p14:tracePt t="53945" x="5873750" y="2451100"/>
          <p14:tracePt t="53962" x="5975350" y="2451100"/>
          <p14:tracePt t="53978" x="6134100" y="2451100"/>
          <p14:tracePt t="53995" x="6394450" y="2451100"/>
          <p14:tracePt t="54012" x="6673850" y="2451100"/>
          <p14:tracePt t="54028" x="6915150" y="2451100"/>
          <p14:tracePt t="54045" x="7054850" y="2451100"/>
          <p14:tracePt t="54062" x="7169150" y="2438400"/>
          <p14:tracePt t="54062" x="7194550" y="2438400"/>
          <p14:tracePt t="54078" x="7219950" y="2419350"/>
          <p14:tracePt t="54095" x="7232650" y="2419350"/>
          <p14:tracePt t="54112" x="7245350" y="2419350"/>
          <p14:tracePt t="54128" x="7251700" y="2419350"/>
          <p14:tracePt t="54145" x="7270750" y="2419350"/>
          <p14:tracePt t="54162" x="7289800" y="2419350"/>
          <p14:tracePt t="54178" x="7321550" y="2425700"/>
          <p14:tracePt t="54195" x="7353300" y="2432050"/>
          <p14:tracePt t="54212" x="7359650" y="2432050"/>
          <p14:tracePt t="54228" x="7378700" y="2444750"/>
          <p14:tracePt t="54246" x="7397750" y="2463800"/>
          <p14:tracePt t="54262" x="7410450" y="2463800"/>
          <p14:tracePt t="54278" x="7423150" y="2463800"/>
          <p14:tracePt t="54302" x="7435850" y="2463800"/>
          <p14:tracePt t="54326" x="7442200" y="2463800"/>
          <p14:tracePt t="54342" x="7454900" y="2463800"/>
          <p14:tracePt t="54350" x="7461250" y="2463800"/>
          <p14:tracePt t="54362" x="7473950" y="2463800"/>
          <p14:tracePt t="54378" x="7493000" y="2451100"/>
          <p14:tracePt t="54395" x="7499350" y="2425700"/>
          <p14:tracePt t="54412" x="7505700" y="2419350"/>
          <p14:tracePt t="54428" x="7512050" y="2413000"/>
          <p14:tracePt t="54445" x="7518400" y="2413000"/>
          <p14:tracePt t="54462" x="7531100" y="2406650"/>
          <p14:tracePt t="54622" x="7531100" y="2400300"/>
          <p14:tracePt t="54630" x="7537450" y="2387600"/>
          <p14:tracePt t="54654" x="7543800" y="2381250"/>
          <p14:tracePt t="54686" x="7550150" y="2381250"/>
          <p14:tracePt t="54694" x="7556500" y="2374900"/>
          <p14:tracePt t="54774" x="7562850" y="2374900"/>
          <p14:tracePt t="59896" x="7600950" y="2374900"/>
          <p14:tracePt t="59903" x="7607300" y="2374900"/>
          <p14:tracePt t="59913" x="7645400" y="2393950"/>
          <p14:tracePt t="59930" x="7677150" y="2457450"/>
          <p14:tracePt t="59946" x="7721600" y="2552700"/>
          <p14:tracePt t="59963" x="7766050" y="2654300"/>
          <p14:tracePt t="59980" x="7810500" y="2755900"/>
          <p14:tracePt t="59996" x="7842250" y="2838450"/>
          <p14:tracePt t="60013" x="7861300" y="2901950"/>
          <p14:tracePt t="60030" x="7874000" y="2952750"/>
          <p14:tracePt t="60046" x="7874000" y="2997200"/>
          <p14:tracePt t="60063" x="7880350" y="3035300"/>
          <p14:tracePt t="60064" x="7880350" y="3041650"/>
          <p14:tracePt t="60080" x="7880350" y="3067050"/>
          <p14:tracePt t="60096" x="7893050" y="3079750"/>
          <p14:tracePt t="60113" x="7893050" y="3098800"/>
          <p14:tracePt t="60130" x="7905750" y="3111500"/>
          <p14:tracePt t="60146" x="7905750" y="3124200"/>
          <p14:tracePt t="60176" x="7912100" y="3130550"/>
          <p14:tracePt t="60223" x="7937500" y="3136900"/>
          <p14:tracePt t="60231" x="7950200" y="3136900"/>
          <p14:tracePt t="60239" x="7956550" y="3136900"/>
          <p14:tracePt t="60248" x="7981950" y="3136900"/>
          <p14:tracePt t="60263" x="7988300" y="3136900"/>
          <p14:tracePt t="60280" x="8001000" y="3136900"/>
          <p14:tracePt t="60296" x="7988300" y="3073400"/>
          <p14:tracePt t="60313" x="7962900" y="3035300"/>
          <p14:tracePt t="60584" x="7962900" y="3009900"/>
          <p14:tracePt t="60600" x="7962900" y="3003550"/>
          <p14:tracePt t="60616" x="7962900" y="2997200"/>
          <p14:tracePt t="60664" x="7962900" y="2990850"/>
          <p14:tracePt t="60680" x="7962900" y="2971800"/>
          <p14:tracePt t="60704" x="7943850" y="2952750"/>
          <p14:tracePt t="60736" x="7943850" y="2946400"/>
          <p14:tracePt t="60744" x="7943850" y="2921000"/>
          <p14:tracePt t="60768" x="7950200" y="2914650"/>
          <p14:tracePt t="60784" x="7950200" y="2908300"/>
          <p14:tracePt t="60816" x="7962900" y="2889250"/>
          <p14:tracePt t="61096" x="7962900" y="2882900"/>
          <p14:tracePt t="61112" x="7962900" y="2876550"/>
          <p14:tracePt t="61144" x="7975600" y="2857500"/>
          <p14:tracePt t="61448" x="7988300" y="2857500"/>
          <p14:tracePt t="61456" x="7994650" y="2857500"/>
          <p14:tracePt t="61464" x="8007350" y="2857500"/>
          <p14:tracePt t="61512" x="8039100" y="2838450"/>
          <p14:tracePt t="61520" x="8045450" y="2832100"/>
          <p14:tracePt t="61530" x="8070850" y="2825750"/>
          <p14:tracePt t="61547" x="8128000" y="2794000"/>
          <p14:tracePt t="61563" x="8166100" y="2774950"/>
          <p14:tracePt t="61704" x="8172450" y="2774950"/>
          <p14:tracePt t="61744" x="8140700" y="2749550"/>
          <p14:tracePt t="61752" x="7994650" y="2705100"/>
          <p14:tracePt t="61763" x="7804150" y="2597150"/>
          <p14:tracePt t="61780" x="7321550" y="2317750"/>
          <p14:tracePt t="61797" x="6616700" y="1993900"/>
          <p14:tracePt t="61813" x="5702300" y="1600200"/>
          <p14:tracePt t="61830" x="4838700" y="1282700"/>
          <p14:tracePt t="61847" x="4133850" y="958850"/>
          <p14:tracePt t="61863" x="3683000" y="768350"/>
          <p14:tracePt t="61864" x="3536950" y="692150"/>
          <p14:tracePt t="61880" x="3314700" y="609600"/>
          <p14:tracePt t="61897" x="3130550" y="520700"/>
          <p14:tracePt t="61913" x="2984500" y="482600"/>
          <p14:tracePt t="61930" x="2819400" y="457200"/>
          <p14:tracePt t="61947" x="2755900" y="457200"/>
          <p14:tracePt t="61963" x="2711450" y="457200"/>
          <p14:tracePt t="61980" x="2686050" y="457200"/>
          <p14:tracePt t="61997" x="2647950" y="495300"/>
          <p14:tracePt t="62013" x="2590800" y="520700"/>
          <p14:tracePt t="62030" x="2419350" y="615950"/>
          <p14:tracePt t="62047" x="2152650" y="698500"/>
          <p14:tracePt t="62048" x="1943100" y="762000"/>
          <p14:tracePt t="62064" x="1739900" y="812800"/>
          <p14:tracePt t="62080" x="1320800" y="952500"/>
          <p14:tracePt t="62097" x="1250950" y="1028700"/>
          <p14:tracePt t="62113" x="1244600" y="1079500"/>
          <p14:tracePt t="62130" x="1244600" y="1143000"/>
          <p14:tracePt t="62147" x="1270000" y="1238250"/>
          <p14:tracePt t="62163" x="1333500" y="1289050"/>
          <p14:tracePt t="62180" x="1377950" y="1295400"/>
          <p14:tracePt t="62197" x="1422400" y="1295400"/>
          <p14:tracePt t="62214" x="1498600" y="1295400"/>
          <p14:tracePt t="62230" x="1562100" y="1295400"/>
          <p14:tracePt t="62247" x="1644650" y="1295400"/>
          <p14:tracePt t="62248" x="1670050" y="1295400"/>
          <p14:tracePt t="62264" x="1714500" y="1295400"/>
          <p14:tracePt t="62280" x="1746250" y="1295400"/>
          <p14:tracePt t="62297" x="1803400" y="1333500"/>
          <p14:tracePt t="62314" x="1873250" y="1358900"/>
          <p14:tracePt t="62330" x="2012950" y="1460500"/>
          <p14:tracePt t="62347" x="2165350" y="1524000"/>
          <p14:tracePt t="62364" x="2349500" y="1587500"/>
          <p14:tracePt t="62380" x="2546350" y="1638300"/>
          <p14:tracePt t="62397" x="2654300" y="1676400"/>
          <p14:tracePt t="62414" x="2679700" y="1701800"/>
          <p14:tracePt t="62430" x="2686050" y="1701800"/>
          <p14:tracePt t="62447" x="2692400" y="1701800"/>
          <p14:tracePt t="62464" x="2711450" y="1708150"/>
          <p14:tracePt t="62480" x="2743200" y="1733550"/>
          <p14:tracePt t="62497" x="2800350" y="1733550"/>
          <p14:tracePt t="62514" x="2901950" y="1733550"/>
          <p14:tracePt t="62530" x="3009900" y="1670050"/>
          <p14:tracePt t="62547" x="3130550" y="1593850"/>
          <p14:tracePt t="62564" x="3219450" y="1549400"/>
          <p14:tracePt t="62580" x="3244850" y="1536700"/>
          <p14:tracePt t="62597" x="3257550" y="1536700"/>
          <p14:tracePt t="62614" x="3270250" y="1536700"/>
          <p14:tracePt t="62630" x="3276600" y="1536700"/>
          <p14:tracePt t="62648" x="3282950" y="1536700"/>
          <p14:tracePt t="62664" x="3295650" y="1536700"/>
          <p14:tracePt t="62680" x="3314700" y="1536700"/>
          <p14:tracePt t="62697" x="3346450" y="1536700"/>
          <p14:tracePt t="62714" x="3378200" y="1536700"/>
          <p14:tracePt t="62730" x="3409950" y="1511300"/>
          <p14:tracePt t="62760" x="3416300" y="1504950"/>
          <p14:tracePt t="62792" x="3416300" y="1498600"/>
          <p14:tracePt t="62872" x="3416300" y="1517650"/>
          <p14:tracePt t="62880" x="3448050" y="1562100"/>
          <p14:tracePt t="62897" x="3498850" y="1651000"/>
          <p14:tracePt t="62914" x="3536950" y="1708150"/>
          <p14:tracePt t="62930" x="3549650" y="1771650"/>
          <p14:tracePt t="62947" x="3556000" y="1816100"/>
          <p14:tracePt t="62964" x="3556000" y="1860550"/>
          <p14:tracePt t="62980" x="3556000" y="1905000"/>
          <p14:tracePt t="62997" x="3556000" y="1943100"/>
          <p14:tracePt t="63014" x="3556000" y="1949450"/>
          <p14:tracePt t="63030" x="3556000" y="1968500"/>
          <p14:tracePt t="63047" x="3543300" y="1968500"/>
          <p14:tracePt t="63064" x="3517900" y="1968500"/>
          <p14:tracePt t="63065" x="3511550" y="1968500"/>
          <p14:tracePt t="63080" x="3486150" y="1949450"/>
          <p14:tracePt t="63097" x="3473450" y="1924050"/>
          <p14:tracePt t="63114" x="3454400" y="1898650"/>
          <p14:tracePt t="63130" x="3448050" y="1892300"/>
          <p14:tracePt t="63147" x="3441700" y="1885950"/>
          <p14:tracePt t="63164" x="3422650" y="1866900"/>
          <p14:tracePt t="63180" x="3403600" y="1860550"/>
          <p14:tracePt t="63224" x="3403600" y="1854200"/>
          <p14:tracePt t="63232" x="3403600" y="1835150"/>
          <p14:tracePt t="63240" x="3403600" y="1828800"/>
          <p14:tracePt t="63256" x="3403600" y="1822450"/>
          <p14:tracePt t="63544" x="3409950" y="1816100"/>
          <p14:tracePt t="63560" x="3416300" y="1809750"/>
          <p14:tracePt t="63584" x="3429000" y="1797050"/>
          <p14:tracePt t="63624" x="3429000" y="1790700"/>
          <p14:tracePt t="63640" x="3435350" y="1784350"/>
          <p14:tracePt t="63648" x="3448050" y="1771650"/>
          <p14:tracePt t="63664" x="3448050" y="1752600"/>
          <p14:tracePt t="63680" x="3460750" y="1739900"/>
          <p14:tracePt t="63697" x="3467100" y="1727200"/>
          <p14:tracePt t="63888" x="3467100" y="1739900"/>
          <p14:tracePt t="63896" x="3467100" y="1803400"/>
          <p14:tracePt t="63914" x="3467100" y="1898650"/>
          <p14:tracePt t="63930" x="3467100" y="1924050"/>
          <p14:tracePt t="63947" x="3467100" y="1943100"/>
          <p14:tracePt t="64200" x="3473450" y="1943100"/>
          <p14:tracePt t="64208" x="3492500" y="1943100"/>
          <p14:tracePt t="64216" x="3498850" y="1936750"/>
          <p14:tracePt t="64240" x="3505200" y="1930400"/>
          <p14:tracePt t="64256" x="3511550" y="1924050"/>
          <p14:tracePt t="64288" x="3511550" y="1911350"/>
          <p14:tracePt t="64304" x="3511550" y="1905000"/>
          <p14:tracePt t="64312" x="3511550" y="1898650"/>
          <p14:tracePt t="64320" x="3511550" y="1873250"/>
          <p14:tracePt t="64331" x="3511550" y="1866900"/>
          <p14:tracePt t="64347" x="3511550" y="1841500"/>
          <p14:tracePt t="64364" x="3511550" y="1828800"/>
          <p14:tracePt t="64381" x="3511550" y="1803400"/>
          <p14:tracePt t="64397" x="3511550" y="1797050"/>
          <p14:tracePt t="64414" x="3511550" y="1790700"/>
          <p14:tracePt t="64432" x="3524250" y="1784350"/>
          <p14:tracePt t="64617" x="3517900" y="1771650"/>
          <p14:tracePt t="64625" x="3517900" y="1765300"/>
          <p14:tracePt t="64632" x="3511550" y="1758950"/>
          <p14:tracePt t="64647" x="3505200" y="1752600"/>
          <p14:tracePt t="64664" x="3498850" y="1746250"/>
          <p14:tracePt t="64681" x="3498850" y="1727200"/>
          <p14:tracePt t="64697" x="3498850" y="1714500"/>
          <p14:tracePt t="64714" x="3498850" y="1689100"/>
          <p14:tracePt t="64736" x="3498850" y="1682750"/>
          <p14:tracePt t="65193" x="3498850" y="1670050"/>
          <p14:tracePt t="65201" x="3511550" y="1625600"/>
          <p14:tracePt t="65214" x="3517900" y="1600200"/>
          <p14:tracePt t="65231" x="3524250" y="1593850"/>
          <p14:tracePt t="65345" x="3536950" y="1593850"/>
          <p14:tracePt t="65353" x="3543300" y="1593850"/>
          <p14:tracePt t="65364" x="3549650" y="1593850"/>
          <p14:tracePt t="65489" x="3556000" y="1593850"/>
          <p14:tracePt t="65505" x="3556000" y="1619250"/>
          <p14:tracePt t="65521" x="3556000" y="1625600"/>
          <p14:tracePt t="65531" x="3556000" y="1631950"/>
          <p14:tracePt t="65548" x="3543300" y="1676400"/>
          <p14:tracePt t="65564" x="3530600" y="1689100"/>
          <p14:tracePt t="65581" x="3517900" y="1727200"/>
          <p14:tracePt t="65598" x="3505200" y="1752600"/>
          <p14:tracePt t="65614" x="3492500" y="1784350"/>
          <p14:tracePt t="65631" x="3486150" y="1790700"/>
          <p14:tracePt t="66377" x="3479800" y="1784350"/>
          <p14:tracePt t="66393" x="3473450" y="1778000"/>
          <p14:tracePt t="66401" x="3467100" y="1778000"/>
          <p14:tracePt t="66415" x="3454400" y="1778000"/>
          <p14:tracePt t="66431" x="3448050" y="1765300"/>
          <p14:tracePt t="66858" x="3448050" y="1758950"/>
          <p14:tracePt t="66865" x="3448050" y="1752600"/>
          <p14:tracePt t="66881" x="3448050" y="1746250"/>
          <p14:tracePt t="66898" x="3448050" y="1720850"/>
          <p14:tracePt t="66915" x="3448050" y="1689100"/>
          <p14:tracePt t="68930" x="3460750" y="1682750"/>
          <p14:tracePt t="68937" x="3498850" y="1682750"/>
          <p14:tracePt t="68948" x="3530600" y="1682750"/>
          <p14:tracePt t="68965" x="3619500" y="1682750"/>
          <p14:tracePt t="68982" x="3676650" y="1682750"/>
          <p14:tracePt t="68998" x="3721100" y="1663700"/>
          <p14:tracePt t="69015" x="3752850" y="1663700"/>
          <p14:tracePt t="69032" x="3759200" y="1663700"/>
          <p14:tracePt t="69049" x="3778250" y="1657350"/>
          <p14:tracePt t="69066" x="3784600" y="1657350"/>
          <p14:tracePt t="69082" x="3816350" y="1657350"/>
          <p14:tracePt t="69098" x="3873500" y="1657350"/>
          <p14:tracePt t="69115" x="3917950" y="1657350"/>
          <p14:tracePt t="69132" x="3975100" y="1657350"/>
          <p14:tracePt t="69149" x="4025900" y="1657350"/>
          <p14:tracePt t="69165" x="4121150" y="1657350"/>
          <p14:tracePt t="69182" x="4292600" y="1657350"/>
          <p14:tracePt t="69198" x="4502150" y="1657350"/>
          <p14:tracePt t="69215" x="4610100" y="1657350"/>
          <p14:tracePt t="69232" x="4667250" y="1657350"/>
          <p14:tracePt t="69249" x="4711700" y="1657350"/>
          <p14:tracePt t="69265" x="4737100" y="1657350"/>
          <p14:tracePt t="69282" x="4768850" y="1657350"/>
          <p14:tracePt t="69298" x="4813300" y="1657350"/>
          <p14:tracePt t="69315" x="4921250" y="1657350"/>
          <p14:tracePt t="69332" x="5022850" y="1657350"/>
          <p14:tracePt t="69349" x="5149850" y="1657350"/>
          <p14:tracePt t="69365" x="5245100" y="1657350"/>
          <p14:tracePt t="69382" x="5289550" y="1657350"/>
          <p14:tracePt t="69399" x="5295900" y="1657350"/>
          <p14:tracePt t="69434" x="5302250" y="1663700"/>
          <p14:tracePt t="69450" x="5302250" y="1682750"/>
          <p14:tracePt t="69458" x="5302250" y="1701800"/>
          <p14:tracePt t="69466" x="5283200" y="1720850"/>
          <p14:tracePt t="69482" x="5232400" y="1746250"/>
          <p14:tracePt t="69498" x="5149850" y="1778000"/>
          <p14:tracePt t="69515" x="5054600" y="1822450"/>
          <p14:tracePt t="69532" x="4940300" y="1841500"/>
          <p14:tracePt t="69548" x="4787900" y="1892300"/>
          <p14:tracePt t="69565" x="4660900" y="1917700"/>
          <p14:tracePt t="69582" x="4514850" y="1955800"/>
          <p14:tracePt t="69599" x="4387850" y="1968500"/>
          <p14:tracePt t="69615" x="4235450" y="2006600"/>
          <p14:tracePt t="69632" x="4146550" y="2006600"/>
          <p14:tracePt t="69648" x="4070350" y="2006600"/>
          <p14:tracePt t="69665" x="4044950" y="2006600"/>
          <p14:tracePt t="69762" x="4038600" y="2000250"/>
          <p14:tracePt t="69778" x="4044950" y="1993900"/>
          <p14:tracePt t="69786" x="4064000" y="1987550"/>
          <p14:tracePt t="69799" x="4102100" y="1987550"/>
          <p14:tracePt t="69815" x="4203700" y="1943100"/>
          <p14:tracePt t="69832" x="4318000" y="1892300"/>
          <p14:tracePt t="69849" x="4464050" y="1866900"/>
          <p14:tracePt t="69865" x="4641850" y="1841500"/>
          <p14:tracePt t="69866" x="4730750" y="1828800"/>
          <p14:tracePt t="69882" x="4908550" y="1828800"/>
          <p14:tracePt t="69899" x="5029200" y="1828800"/>
          <p14:tracePt t="69915" x="5080000" y="1828800"/>
          <p14:tracePt t="69932" x="5092700" y="1828800"/>
          <p14:tracePt t="69962" x="5099050" y="1828800"/>
          <p14:tracePt t="70002" x="5105400" y="1828800"/>
          <p14:tracePt t="70074" x="5118100" y="1828800"/>
          <p14:tracePt t="70090" x="5124450" y="1841500"/>
          <p14:tracePt t="70099" x="5137150" y="1847850"/>
          <p14:tracePt t="70115" x="5143500" y="1854200"/>
          <p14:tracePt t="70132" x="5168900" y="1854200"/>
          <p14:tracePt t="70149" x="5194300" y="1873250"/>
          <p14:tracePt t="70178" x="5213350" y="1873250"/>
          <p14:tracePt t="70210" x="5219700" y="1873250"/>
          <p14:tracePt t="70234" x="5226050" y="1866900"/>
          <p14:tracePt t="70250" x="5232400" y="1860550"/>
          <p14:tracePt t="70258" x="5238750" y="1854200"/>
          <p14:tracePt t="70266" x="5238750" y="1847850"/>
          <p14:tracePt t="70282" x="5257800" y="1828800"/>
          <p14:tracePt t="70299" x="5276850" y="1771650"/>
          <p14:tracePt t="70315" x="5276850" y="1746250"/>
          <p14:tracePt t="70332" x="5276850" y="1657350"/>
          <p14:tracePt t="70349" x="5276850" y="1574800"/>
          <p14:tracePt t="70366" x="5276850" y="1517650"/>
          <p14:tracePt t="70382" x="5251450" y="1479550"/>
          <p14:tracePt t="70399" x="5238750" y="1447800"/>
          <p14:tracePt t="70416" x="5226050" y="1435100"/>
          <p14:tracePt t="70442" x="5207000" y="1416050"/>
          <p14:tracePt t="70466" x="5187950" y="1416050"/>
          <p14:tracePt t="70474" x="5175250" y="1409700"/>
          <p14:tracePt t="70482" x="5162550" y="1409700"/>
          <p14:tracePt t="70499" x="5130800" y="1403350"/>
          <p14:tracePt t="70515" x="5073650" y="1390650"/>
          <p14:tracePt t="70532" x="4984750" y="1371600"/>
          <p14:tracePt t="70549" x="4902200" y="1358900"/>
          <p14:tracePt t="70565" x="4845050" y="1358900"/>
          <p14:tracePt t="70582" x="4819650" y="1358900"/>
          <p14:tracePt t="70599" x="4806950" y="1358900"/>
          <p14:tracePt t="70615" x="4794250" y="1358900"/>
          <p14:tracePt t="70632" x="4768850" y="1358900"/>
          <p14:tracePt t="70649" x="4724400" y="1358900"/>
          <p14:tracePt t="70665" x="4679950" y="1371600"/>
          <p14:tracePt t="70666" x="4654550" y="1377950"/>
          <p14:tracePt t="70682" x="4597400" y="1390650"/>
          <p14:tracePt t="70699" x="4527550" y="1428750"/>
          <p14:tracePt t="70715" x="4476750" y="1466850"/>
          <p14:tracePt t="70732" x="4419600" y="1511300"/>
          <p14:tracePt t="70749" x="4406900" y="1524000"/>
          <p14:tracePt t="70766" x="4381500" y="1549400"/>
          <p14:tracePt t="70782" x="4375150" y="1562100"/>
          <p14:tracePt t="70799" x="4356100" y="1593850"/>
          <p14:tracePt t="70815" x="4356100" y="1606550"/>
          <p14:tracePt t="70832" x="4356100" y="1625600"/>
          <p14:tracePt t="70849" x="4356100" y="1631950"/>
          <p14:tracePt t="70866" x="4356100" y="1657350"/>
          <p14:tracePt t="70866" x="4356100" y="1676400"/>
          <p14:tracePt t="70882" x="4368800" y="1701800"/>
          <p14:tracePt t="70899" x="4394200" y="1727200"/>
          <p14:tracePt t="70916" x="4464050" y="1778000"/>
          <p14:tracePt t="70932" x="4508500" y="1803400"/>
          <p14:tracePt t="70949" x="4565650" y="1841500"/>
          <p14:tracePt t="70965" x="4622800" y="1885950"/>
          <p14:tracePt t="70982" x="4673600" y="1911350"/>
          <p14:tracePt t="70999" x="4705350" y="1930400"/>
          <p14:tracePt t="71016" x="4743450" y="1930400"/>
          <p14:tracePt t="71032" x="4806950" y="1930400"/>
          <p14:tracePt t="71049" x="4876800" y="1930400"/>
          <p14:tracePt t="71066" x="4953000" y="1924050"/>
          <p14:tracePt t="71066" x="5016500" y="1898650"/>
          <p14:tracePt t="71082" x="5130800" y="1879600"/>
          <p14:tracePt t="71099" x="5213350" y="1847850"/>
          <p14:tracePt t="71116" x="5276850" y="1828800"/>
          <p14:tracePt t="71132" x="5295900" y="1822450"/>
          <p14:tracePt t="71149" x="5327650" y="1790700"/>
          <p14:tracePt t="71166" x="5334000" y="1784350"/>
          <p14:tracePt t="71182" x="5346700" y="1771650"/>
          <p14:tracePt t="71199" x="5353050" y="1758950"/>
          <p14:tracePt t="71216" x="5365750" y="1739900"/>
          <p14:tracePt t="71232" x="5365750" y="1727200"/>
          <p14:tracePt t="71249" x="5365750" y="1708150"/>
          <p14:tracePt t="71266" x="5365750" y="1676400"/>
          <p14:tracePt t="71266" x="5365750" y="1670050"/>
          <p14:tracePt t="71282" x="5365750" y="1644650"/>
          <p14:tracePt t="71299" x="5365750" y="1631950"/>
          <p14:tracePt t="71316" x="5365750" y="1612900"/>
          <p14:tracePt t="71332" x="5346700" y="1593850"/>
          <p14:tracePt t="71349" x="5321300" y="1568450"/>
          <p14:tracePt t="71366" x="5295900" y="1562100"/>
          <p14:tracePt t="71382" x="5264150" y="1562100"/>
          <p14:tracePt t="71399" x="5207000" y="1543050"/>
          <p14:tracePt t="71416" x="5168900" y="1524000"/>
          <p14:tracePt t="71432" x="5118100" y="1524000"/>
          <p14:tracePt t="71449" x="5073650" y="1524000"/>
          <p14:tracePt t="71466" x="5022850" y="1517650"/>
          <p14:tracePt t="71466" x="5016500" y="1517650"/>
          <p14:tracePt t="71482" x="4978400" y="1504950"/>
          <p14:tracePt t="71499" x="4927600" y="1504950"/>
          <p14:tracePt t="71516" x="4883150" y="1498600"/>
          <p14:tracePt t="71532" x="4845050" y="1498600"/>
          <p14:tracePt t="71549" x="4813300" y="1498600"/>
          <p14:tracePt t="71566" x="4800600" y="1498600"/>
          <p14:tracePt t="71582" x="4775200" y="1498600"/>
          <p14:tracePt t="71599" x="4768850" y="1498600"/>
          <p14:tracePt t="71616" x="4756150" y="1498600"/>
          <p14:tracePt t="71632" x="4737100" y="1498600"/>
          <p14:tracePt t="71649" x="4718050" y="1498600"/>
          <p14:tracePt t="71666" x="4699000" y="1498600"/>
          <p14:tracePt t="71682" x="4679950" y="1498600"/>
          <p14:tracePt t="71699" x="4654550" y="1498600"/>
          <p14:tracePt t="71716" x="4635500" y="1517650"/>
          <p14:tracePt t="71732" x="4616450" y="1524000"/>
          <p14:tracePt t="71749" x="4603750" y="1530350"/>
          <p14:tracePt t="71766" x="4572000" y="1536700"/>
          <p14:tracePt t="71783" x="4552950" y="1549400"/>
          <p14:tracePt t="71799" x="4527550" y="1574800"/>
          <p14:tracePt t="71816" x="4495800" y="1587500"/>
          <p14:tracePt t="71832" x="4476750" y="1606550"/>
          <p14:tracePt t="71849" x="4470400" y="1612900"/>
          <p14:tracePt t="71866" x="4457700" y="1638300"/>
          <p14:tracePt t="71883" x="4445000" y="1644650"/>
          <p14:tracePt t="71899" x="4438650" y="1670050"/>
          <p14:tracePt t="71916" x="4438650" y="1689100"/>
          <p14:tracePt t="71932" x="4438650" y="1727200"/>
          <p14:tracePt t="71949" x="4438650" y="1758950"/>
          <p14:tracePt t="71966" x="4438650" y="1784350"/>
          <p14:tracePt t="71982" x="4476750" y="1822450"/>
          <p14:tracePt t="71999" x="4527550" y="1847850"/>
          <p14:tracePt t="72016" x="4578350" y="1860550"/>
          <p14:tracePt t="72032" x="4635500" y="1866900"/>
          <p14:tracePt t="72049" x="4718050" y="1911350"/>
          <p14:tracePt t="72066" x="4800600" y="1911350"/>
          <p14:tracePt t="72067" x="4826000" y="1917700"/>
          <p14:tracePt t="72082" x="4883150" y="1930400"/>
          <p14:tracePt t="72099" x="4940300" y="1930400"/>
          <p14:tracePt t="72116" x="4984750" y="1930400"/>
          <p14:tracePt t="72132" x="5029200" y="1930400"/>
          <p14:tracePt t="72149" x="5048250" y="1930400"/>
          <p14:tracePt t="72166" x="5086350" y="1930400"/>
          <p14:tracePt t="72183" x="5111750" y="1905000"/>
          <p14:tracePt t="72199" x="5137150" y="1898650"/>
          <p14:tracePt t="72216" x="5162550" y="1898650"/>
          <p14:tracePt t="72233" x="5187950" y="1892300"/>
          <p14:tracePt t="72249" x="5194300" y="1892300"/>
          <p14:tracePt t="72266" x="5207000" y="1885950"/>
          <p14:tracePt t="72267" x="5213350" y="1885950"/>
          <p14:tracePt t="72290" x="5232400" y="1873250"/>
          <p14:tracePt t="72299" x="5232400" y="1866900"/>
          <p14:tracePt t="72316" x="5232400" y="1854200"/>
          <p14:tracePt t="72332" x="5232400" y="1828800"/>
          <p14:tracePt t="72349" x="5232400" y="1784350"/>
          <p14:tracePt t="72366" x="5232400" y="1778000"/>
          <p14:tracePt t="72382" x="5232400" y="1771650"/>
          <p14:tracePt t="72399" x="5226050" y="1746250"/>
          <p14:tracePt t="72416" x="5219700" y="1739900"/>
          <p14:tracePt t="72432" x="5213350" y="1739900"/>
          <p14:tracePt t="72449" x="5207000" y="1733550"/>
          <p14:tracePt t="72466" x="5200650" y="1733550"/>
          <p14:tracePt t="72483" x="5175250" y="1720850"/>
          <p14:tracePt t="72499" x="5156200" y="1708150"/>
          <p14:tracePt t="72516" x="5149850" y="1708150"/>
          <p14:tracePt t="72532" x="5143500" y="1708150"/>
          <p14:tracePt t="72549" x="5137150" y="1708150"/>
          <p14:tracePt t="72566" x="5118100" y="1708150"/>
          <p14:tracePt t="72582" x="5099050" y="1714500"/>
          <p14:tracePt t="72599" x="5048250" y="1771650"/>
          <p14:tracePt t="72616" x="5003800" y="1822450"/>
          <p14:tracePt t="72632" x="4927600" y="1873250"/>
          <p14:tracePt t="72649" x="4838700" y="1949450"/>
          <p14:tracePt t="72666" x="4730750" y="2025650"/>
          <p14:tracePt t="72666" x="4686300" y="2044700"/>
          <p14:tracePt t="72683" x="4584700" y="2089150"/>
          <p14:tracePt t="72699" x="4521200" y="2133600"/>
          <p14:tracePt t="72716" x="4476750" y="2146300"/>
          <p14:tracePt t="72733" x="4464050" y="2146300"/>
          <p14:tracePt t="72749" x="4419600" y="2146300"/>
          <p14:tracePt t="72766" x="4375150" y="2146300"/>
          <p14:tracePt t="72783" x="4311650" y="2146300"/>
          <p14:tracePt t="72799" x="4254500" y="2146300"/>
          <p14:tracePt t="72816" x="4191000" y="2146300"/>
          <p14:tracePt t="72833" x="4102100" y="2108200"/>
          <p14:tracePt t="72849" x="4032250" y="2076450"/>
          <p14:tracePt t="72866" x="4006850" y="2070100"/>
          <p14:tracePt t="72867" x="4000500" y="2063750"/>
          <p14:tracePt t="72883" x="3975100" y="2063750"/>
          <p14:tracePt t="72899" x="3968750" y="2051050"/>
          <p14:tracePt t="72930" x="3962400" y="2044700"/>
          <p14:tracePt t="72939" x="3962400" y="2038350"/>
          <p14:tracePt t="72949" x="3962400" y="2032000"/>
          <p14:tracePt t="72966" x="4013200" y="1981200"/>
          <p14:tracePt t="72983" x="4108450" y="1962150"/>
          <p14:tracePt t="73000" x="4279900" y="1911350"/>
          <p14:tracePt t="73016" x="4387850" y="1898650"/>
          <p14:tracePt t="73033" x="4489450" y="1879600"/>
          <p14:tracePt t="73049" x="4546600" y="1860550"/>
          <p14:tracePt t="73066" x="4572000" y="1860550"/>
          <p14:tracePt t="73083" x="4578350" y="1860550"/>
          <p14:tracePt t="73099" x="4584700" y="1860550"/>
          <p14:tracePt t="73155" x="4603750" y="1860550"/>
          <p14:tracePt t="73331" x="4610100" y="1860550"/>
          <p14:tracePt t="73339" x="4616450" y="1866900"/>
          <p14:tracePt t="73362" x="4616450" y="1879600"/>
          <p14:tracePt t="73370" x="4622800" y="1885950"/>
          <p14:tracePt t="73394" x="4635500" y="1892300"/>
          <p14:tracePt t="73402" x="4635500" y="1898650"/>
          <p14:tracePt t="73419" x="4648200" y="1917700"/>
          <p14:tracePt t="73435" x="4654550" y="1924050"/>
          <p14:tracePt t="73458" x="4667250" y="1930400"/>
          <p14:tracePt t="73467" x="4667250" y="1936750"/>
          <p14:tracePt t="73483" x="4673600" y="1943100"/>
          <p14:tracePt t="73499" x="4679950" y="1949450"/>
          <p14:tracePt t="73523" x="4686300" y="1949450"/>
          <p14:tracePt t="73533" x="4692650" y="1962150"/>
          <p14:tracePt t="73555" x="4699000" y="1962150"/>
          <p14:tracePt t="73579" x="4718050" y="1962150"/>
          <p14:tracePt t="73603" x="4724400" y="1962150"/>
          <p14:tracePt t="73715" x="4730750" y="1955800"/>
          <p14:tracePt t="73723" x="4730750" y="1949450"/>
          <p14:tracePt t="73739" x="4730750" y="1943100"/>
          <p14:tracePt t="73749" x="4730750" y="1930400"/>
          <p14:tracePt t="73766" x="4718050" y="1911350"/>
          <p14:tracePt t="74059" x="4724400" y="1911350"/>
          <p14:tracePt t="74067" x="4737100" y="1911350"/>
          <p14:tracePt t="74083" x="4775200" y="1911350"/>
          <p14:tracePt t="74100" x="4806950" y="1911350"/>
          <p14:tracePt t="74116" x="4851400" y="1911350"/>
          <p14:tracePt t="74133" x="4902200" y="1911350"/>
          <p14:tracePt t="74150" x="4933950" y="1911350"/>
          <p14:tracePt t="74166" x="4946650" y="1911350"/>
          <p14:tracePt t="74183" x="4953000" y="1905000"/>
          <p14:tracePt t="74211" x="4965700" y="1898650"/>
          <p14:tracePt t="74603" x="4965700" y="1905000"/>
          <p14:tracePt t="74611" x="4965700" y="1911350"/>
          <p14:tracePt t="74619" x="4965700" y="1917700"/>
          <p14:tracePt t="74633" x="4965700" y="1936750"/>
          <p14:tracePt t="74650" x="4978400" y="1955800"/>
          <p14:tracePt t="74666" x="4997450" y="1974850"/>
          <p14:tracePt t="74683" x="5029200" y="2006600"/>
          <p14:tracePt t="74700" x="5060950" y="2012950"/>
          <p14:tracePt t="74717" x="5080000" y="2032000"/>
          <p14:tracePt t="74835" x="5092700" y="2032000"/>
          <p14:tracePt t="74867" x="5092700" y="2025650"/>
          <p14:tracePt t="74883" x="5092700" y="2006600"/>
          <p14:tracePt t="74899" x="5105400" y="1987550"/>
          <p14:tracePt t="74923" x="5118100" y="1981200"/>
          <p14:tracePt t="74939" x="5124450" y="1974850"/>
          <p14:tracePt t="74947" x="5149850" y="1955800"/>
          <p14:tracePt t="74955" x="5187950" y="1949450"/>
          <p14:tracePt t="74966" x="5245100" y="1936750"/>
          <p14:tracePt t="74983" x="5353050" y="1905000"/>
          <p14:tracePt t="75000" x="5537200" y="1847850"/>
          <p14:tracePt t="75016" x="5721350" y="1809750"/>
          <p14:tracePt t="75033" x="5949950" y="1758950"/>
          <p14:tracePt t="75050" x="6108700" y="1746250"/>
          <p14:tracePt t="75066" x="6223000" y="1733550"/>
          <p14:tracePt t="75067" x="6248400" y="1733550"/>
          <p14:tracePt t="75083" x="6254750" y="1733550"/>
          <p14:tracePt t="75123" x="6261100" y="1733550"/>
          <p14:tracePt t="75131" x="6280150" y="1733550"/>
          <p14:tracePt t="75139" x="6286500" y="1733550"/>
          <p14:tracePt t="75150" x="6292850" y="1733550"/>
          <p14:tracePt t="75167" x="6337300" y="1771650"/>
          <p14:tracePt t="75183" x="6362700" y="1803400"/>
          <p14:tracePt t="75200" x="6400800" y="1828800"/>
          <p14:tracePt t="75216" x="6413500" y="1847850"/>
          <p14:tracePt t="75233" x="6451600" y="1854200"/>
          <p14:tracePt t="75250" x="6496050" y="1854200"/>
          <p14:tracePt t="75267" x="6521450" y="1854200"/>
          <p14:tracePt t="75267" x="6546850" y="1854200"/>
          <p14:tracePt t="75283" x="6591300" y="1854200"/>
          <p14:tracePt t="75300" x="6610350" y="1854200"/>
          <p14:tracePt t="75316" x="6635750" y="1841500"/>
          <p14:tracePt t="75339" x="6642100" y="1828800"/>
          <p14:tracePt t="75587" x="6667500" y="1822450"/>
          <p14:tracePt t="75595" x="6686550" y="1822450"/>
          <p14:tracePt t="75604" x="6724650" y="1803400"/>
          <p14:tracePt t="75617" x="6800850" y="1778000"/>
          <p14:tracePt t="75633" x="6870700" y="1746250"/>
          <p14:tracePt t="75650" x="6940550" y="1727200"/>
          <p14:tracePt t="75667" x="6972300" y="1714500"/>
          <p14:tracePt t="75683" x="6991350" y="1695450"/>
          <p14:tracePt t="75747" x="6997700" y="1689100"/>
          <p14:tracePt t="75763" x="7004050" y="1682750"/>
          <p14:tracePt t="75779" x="7016750" y="1676400"/>
          <p14:tracePt t="75787" x="7016750" y="1670050"/>
          <p14:tracePt t="75800" x="7016750" y="1663700"/>
          <p14:tracePt t="75817" x="7016750" y="1651000"/>
          <p14:tracePt t="75833" x="7016750" y="1631950"/>
          <p14:tracePt t="75850" x="7004050" y="1619250"/>
          <p14:tracePt t="75867" x="6985000" y="1606550"/>
          <p14:tracePt t="75867" x="6978650" y="1606550"/>
          <p14:tracePt t="75883" x="6902450" y="1606550"/>
          <p14:tracePt t="75900" x="6781800" y="1606550"/>
          <p14:tracePt t="75917" x="6610350" y="1606550"/>
          <p14:tracePt t="75934" x="6451600" y="1606550"/>
          <p14:tracePt t="75950" x="6311900" y="1606550"/>
          <p14:tracePt t="75967" x="6229350" y="1606550"/>
          <p14:tracePt t="75983" x="6153150" y="1606550"/>
          <p14:tracePt t="76000" x="6108700" y="1606550"/>
          <p14:tracePt t="76017" x="6096000" y="1606550"/>
          <p14:tracePt t="76033" x="6070600" y="1606550"/>
          <p14:tracePt t="76051" x="6064250" y="1606550"/>
          <p14:tracePt t="76075" x="6057900" y="1606550"/>
          <p14:tracePt t="76083" x="6038850" y="1606550"/>
          <p14:tracePt t="76100" x="6026150" y="1606550"/>
          <p14:tracePt t="76117" x="6019800" y="1606550"/>
          <p14:tracePt t="76133" x="5994400" y="1625600"/>
          <p14:tracePt t="76150" x="5988050" y="1631950"/>
          <p14:tracePt t="76167" x="5969000" y="1676400"/>
          <p14:tracePt t="76183" x="5949950" y="1720850"/>
          <p14:tracePt t="76200" x="5949950" y="1739900"/>
          <p14:tracePt t="76217" x="5949950" y="1758950"/>
          <p14:tracePt t="76233" x="5949950" y="1778000"/>
          <p14:tracePt t="76250" x="5949950" y="1784350"/>
          <p14:tracePt t="76267" x="5956300" y="1803400"/>
          <p14:tracePt t="76283" x="5975350" y="1803400"/>
          <p14:tracePt t="76300" x="5988050" y="1803400"/>
          <p14:tracePt t="76317" x="6019800" y="1803400"/>
          <p14:tracePt t="76333" x="6038850" y="1803400"/>
          <p14:tracePt t="76350" x="6057900" y="1803400"/>
          <p14:tracePt t="76367" x="6076950" y="1803400"/>
          <p14:tracePt t="76384" x="6089650" y="1803400"/>
          <p14:tracePt t="76400" x="6121400" y="1797050"/>
          <p14:tracePt t="76417" x="6140450" y="1790700"/>
          <p14:tracePt t="76433" x="6165850" y="1784350"/>
          <p14:tracePt t="76450" x="6178550" y="1784350"/>
          <p14:tracePt t="76467" x="6203950" y="1765300"/>
          <p14:tracePt t="76483" x="6223000" y="1758950"/>
          <p14:tracePt t="76500" x="6229350" y="1752600"/>
          <p14:tracePt t="76683" x="6242050" y="1752600"/>
          <p14:tracePt t="76715" x="6248400" y="1752600"/>
          <p14:tracePt t="76723" x="6254750" y="1752600"/>
          <p14:tracePt t="76733" x="6261100" y="1752600"/>
          <p14:tracePt t="76750" x="6280150" y="1714500"/>
          <p14:tracePt t="77388" x="6280150" y="1733550"/>
          <p14:tracePt t="77419" x="6280150" y="1739900"/>
          <p14:tracePt t="77436" x="6280150" y="1746250"/>
          <p14:tracePt t="77443" x="6280150" y="1752600"/>
          <p14:tracePt t="77451" x="6280150" y="1771650"/>
          <p14:tracePt t="77467" x="6280150" y="1778000"/>
          <p14:tracePt t="77484" x="6280150" y="1809750"/>
          <p14:tracePt t="77500" x="6280150" y="1816100"/>
          <p14:tracePt t="77612" x="6280150" y="1822450"/>
          <p14:tracePt t="77636" x="6280150" y="1828800"/>
          <p14:tracePt t="77652" x="6261100" y="1828800"/>
          <p14:tracePt t="77660" x="6242050" y="1828800"/>
          <p14:tracePt t="77667" x="6216650" y="1828800"/>
          <p14:tracePt t="77684" x="6159500" y="1828800"/>
          <p14:tracePt t="77700" x="6076950" y="1803400"/>
          <p14:tracePt t="77717" x="6032500" y="1784350"/>
          <p14:tracePt t="77734" x="5975350" y="1746250"/>
          <p14:tracePt t="77750" x="5924550" y="1708150"/>
          <p14:tracePt t="77767" x="5905500" y="1695450"/>
          <p14:tracePt t="77784" x="5886450" y="1695450"/>
          <p14:tracePt t="77800" x="5867400" y="1695450"/>
          <p14:tracePt t="77817" x="5829300" y="1695450"/>
          <p14:tracePt t="77834" x="5803900" y="1695450"/>
          <p14:tracePt t="77851" x="5797550" y="1695450"/>
          <p14:tracePt t="77867" x="5772150" y="1695450"/>
          <p14:tracePt t="77988" x="5765800" y="1695450"/>
          <p14:tracePt t="77996" x="5765800" y="1708150"/>
          <p14:tracePt t="78012" x="5765800" y="1714500"/>
          <p14:tracePt t="78028" x="5772150" y="1720850"/>
          <p14:tracePt t="78084" x="5791200" y="1720850"/>
          <p14:tracePt t="78100" x="5797550" y="1720850"/>
          <p14:tracePt t="78108" x="5803900" y="1720850"/>
          <p14:tracePt t="78117" x="5810250" y="1720850"/>
          <p14:tracePt t="78134" x="5842000" y="1727200"/>
          <p14:tracePt t="78150" x="5861050" y="1733550"/>
          <p14:tracePt t="78167" x="5867400" y="1739900"/>
          <p14:tracePt t="78184" x="5873750" y="1739900"/>
          <p14:tracePt t="78332" x="5880100" y="1752600"/>
          <p14:tracePt t="78508" x="5880100" y="1758950"/>
          <p14:tracePt t="78532" x="5880100" y="1765300"/>
          <p14:tracePt t="78548" x="5905500" y="1784350"/>
          <p14:tracePt t="78556" x="5924550" y="1790700"/>
          <p14:tracePt t="78567" x="5962650" y="1803400"/>
          <p14:tracePt t="78584" x="6064250" y="1835150"/>
          <p14:tracePt t="78601" x="6223000" y="1847850"/>
          <p14:tracePt t="78617" x="6470650" y="1860550"/>
          <p14:tracePt t="78634" x="6610350" y="1873250"/>
          <p14:tracePt t="78651" x="6743700" y="1898650"/>
          <p14:tracePt t="78667" x="6762750" y="1898650"/>
          <p14:tracePt t="78668" x="6775450" y="1898650"/>
          <p14:tracePt t="78780" x="6781800" y="1905000"/>
          <p14:tracePt t="78788" x="6781800" y="1911350"/>
          <p14:tracePt t="78801" x="6762750" y="1924050"/>
          <p14:tracePt t="78817" x="6705600" y="1949450"/>
          <p14:tracePt t="78834" x="6623050" y="1993900"/>
          <p14:tracePt t="78851" x="6565900" y="2006600"/>
          <p14:tracePt t="78867" x="6502400" y="2025650"/>
          <p14:tracePt t="78868" x="6477000" y="2044700"/>
          <p14:tracePt t="78884" x="6419850" y="2051050"/>
          <p14:tracePt t="78901" x="6350000" y="2063750"/>
          <p14:tracePt t="78917" x="6261100" y="2070100"/>
          <p14:tracePt t="78934" x="6115050" y="2095500"/>
          <p14:tracePt t="78951" x="5956300" y="2095500"/>
          <p14:tracePt t="78967" x="5848350" y="2095500"/>
          <p14:tracePt t="78984" x="5791200" y="2095500"/>
          <p14:tracePt t="79001" x="5778500" y="2095500"/>
          <p14:tracePt t="79020" x="5765800" y="2095500"/>
          <p14:tracePt t="79036" x="5759450" y="2095500"/>
          <p14:tracePt t="79084" x="5759450" y="2089150"/>
          <p14:tracePt t="79100" x="5759450" y="2082800"/>
          <p14:tracePt t="79108" x="5759450" y="2063750"/>
          <p14:tracePt t="79117" x="5772150" y="2038350"/>
          <p14:tracePt t="79134" x="5822950" y="2000250"/>
          <p14:tracePt t="79151" x="5905500" y="1955800"/>
          <p14:tracePt t="79167" x="5975350" y="1936750"/>
          <p14:tracePt t="79184" x="6089650" y="1885950"/>
          <p14:tracePt t="79201" x="6178550" y="1854200"/>
          <p14:tracePt t="79217" x="6223000" y="1847850"/>
          <p14:tracePt t="79234" x="6235700" y="1847850"/>
          <p14:tracePt t="79251" x="6242050" y="1841500"/>
          <p14:tracePt t="79364" x="6248400" y="1841500"/>
          <p14:tracePt t="79372" x="6248400" y="1847850"/>
          <p14:tracePt t="79388" x="6248400" y="1854200"/>
          <p14:tracePt t="79401" x="6248400" y="1860550"/>
          <p14:tracePt t="79418" x="6248400" y="1892300"/>
          <p14:tracePt t="79434" x="6248400" y="1898650"/>
          <p14:tracePt t="79451" x="6223000" y="1924050"/>
          <p14:tracePt t="79468" x="6203950" y="1943100"/>
          <p14:tracePt t="79484" x="6184900" y="1949450"/>
          <p14:tracePt t="79501" x="6172200" y="1955800"/>
          <p14:tracePt t="79517" x="6153150" y="1968500"/>
          <p14:tracePt t="79534" x="6121400" y="1968500"/>
          <p14:tracePt t="79551" x="6108700" y="1968500"/>
          <p14:tracePt t="79567" x="6076950" y="1962150"/>
          <p14:tracePt t="79584" x="6057900" y="1955800"/>
          <p14:tracePt t="79601" x="6045200" y="1955800"/>
          <p14:tracePt t="79617" x="6038850" y="1955800"/>
          <p14:tracePt t="79634" x="6032500" y="1955800"/>
          <p14:tracePt t="79980" x="6019800" y="1943100"/>
          <p14:tracePt t="79988" x="6019800" y="1930400"/>
          <p14:tracePt t="80001" x="6026150" y="1917700"/>
          <p14:tracePt t="80017" x="6032500" y="1917700"/>
          <p14:tracePt t="80300" x="6038850" y="1911350"/>
          <p14:tracePt t="80324" x="6038850" y="1898650"/>
          <p14:tracePt t="80564" x="6045200" y="1892300"/>
          <p14:tracePt t="80965" x="6045200" y="1885950"/>
          <p14:tracePt t="80972" x="6045200" y="1860550"/>
          <p14:tracePt t="80985" x="6045200" y="1835150"/>
          <p14:tracePt t="81001" x="6076950" y="1778000"/>
          <p14:tracePt t="81018" x="6153150" y="1720850"/>
          <p14:tracePt t="81034" x="6178550" y="1695450"/>
          <p14:tracePt t="81052" x="6178550" y="1682750"/>
          <p14:tracePt t="81949" x="6178550" y="1663700"/>
          <p14:tracePt t="81956" x="6191250" y="1644650"/>
          <p14:tracePt t="81968" x="6197600" y="1612900"/>
          <p14:tracePt t="81985" x="6235700" y="1504950"/>
          <p14:tracePt t="82001" x="6242050" y="1454150"/>
          <p14:tracePt t="82018" x="6248400" y="1422400"/>
          <p14:tracePt t="82035" x="6248400" y="1416050"/>
          <p14:tracePt t="82051" x="6261100" y="1397000"/>
          <p14:tracePt t="82068" x="6267450" y="1390650"/>
          <p14:tracePt t="82085" x="6273800" y="1390650"/>
          <p14:tracePt t="82173" x="6280150" y="1390650"/>
          <p14:tracePt t="82180" x="6362700" y="1371600"/>
          <p14:tracePt t="82188" x="6534150" y="1352550"/>
          <p14:tracePt t="82201" x="6610350" y="1352550"/>
          <p14:tracePt t="82218" x="6623050" y="1346200"/>
          <p14:tracePt t="82235" x="6635750" y="1346200"/>
          <p14:tracePt t="82252" x="6642100" y="1346200"/>
          <p14:tracePt t="82269" x="6661150" y="1397000"/>
          <p14:tracePt t="82285" x="6680200" y="1422400"/>
          <p14:tracePt t="82301" x="6750050" y="1511300"/>
          <p14:tracePt t="82318" x="6813550" y="1574800"/>
          <p14:tracePt t="82335" x="6883400" y="1625600"/>
          <p14:tracePt t="82351" x="6959600" y="1689100"/>
          <p14:tracePt t="82368" x="7067550" y="1771650"/>
          <p14:tracePt t="82385" x="7239000" y="1879600"/>
          <p14:tracePt t="82401" x="7442200" y="1987550"/>
          <p14:tracePt t="82418" x="7575550" y="2038350"/>
          <p14:tracePt t="82435" x="7613650" y="2044700"/>
          <p14:tracePt t="82605" x="7620000" y="2044700"/>
          <p14:tracePt t="82621" x="7639050" y="2032000"/>
          <p14:tracePt t="82637" x="7639050" y="2006600"/>
          <p14:tracePt t="82645" x="7645400" y="1987550"/>
          <p14:tracePt t="82653" x="7658100" y="1949450"/>
          <p14:tracePt t="82668" x="7664450" y="1943100"/>
          <p14:tracePt t="82685" x="7670800" y="1885950"/>
          <p14:tracePt t="82702" x="7683500" y="1860550"/>
          <p14:tracePt t="82719" x="7683500" y="1854200"/>
          <p14:tracePt t="82735" x="7683500" y="1835150"/>
          <p14:tracePt t="82829" x="7683500" y="1828800"/>
          <p14:tracePt t="82861" x="7683500" y="1822450"/>
          <p14:tracePt t="82869" x="7683500" y="1816100"/>
          <p14:tracePt t="82885" x="7677150" y="1803400"/>
          <p14:tracePt t="82965" x="7670800" y="1803400"/>
          <p14:tracePt t="82989" x="7664450" y="1803400"/>
          <p14:tracePt t="83069" x="7645400" y="1790700"/>
          <p14:tracePt t="83109" x="7632700" y="1771650"/>
          <p14:tracePt t="83149" x="7632700" y="1752600"/>
          <p14:tracePt t="83525" x="7620000" y="1733550"/>
          <p14:tracePt t="83533" x="7613650" y="1708150"/>
          <p14:tracePt t="83552" x="7613650" y="1695450"/>
          <p14:tracePt t="83568" x="7600950" y="1670050"/>
          <p14:tracePt t="83585" x="7575550" y="1644650"/>
          <p14:tracePt t="83669" x="7569200" y="1644650"/>
          <p14:tracePt t="83677" x="7556500" y="1644650"/>
          <p14:tracePt t="83709" x="7550150" y="1644650"/>
          <p14:tracePt t="83725" x="7531100" y="1651000"/>
          <p14:tracePt t="83773" x="7531100" y="1663700"/>
          <p14:tracePt t="85822" x="7531100" y="1695450"/>
          <p14:tracePt t="85829" x="7531100" y="1746250"/>
          <p14:tracePt t="85837" x="7531100" y="1765300"/>
          <p14:tracePt t="85852" x="7531100" y="1803400"/>
          <p14:tracePt t="85869" x="7531100" y="1911350"/>
          <p14:tracePt t="85869" x="7531100" y="1962150"/>
          <p14:tracePt t="85886" x="7531100" y="2089150"/>
          <p14:tracePt t="85902" x="7531100" y="2152650"/>
          <p14:tracePt t="85919" x="7518400" y="2209800"/>
          <p14:tracePt t="85936" x="7493000" y="2279650"/>
          <p14:tracePt t="85952" x="7442200" y="2343150"/>
          <p14:tracePt t="85969" x="7423150" y="2400300"/>
          <p14:tracePt t="85986" x="7391400" y="2444750"/>
          <p14:tracePt t="86002" x="7385050" y="2470150"/>
          <p14:tracePt t="86019" x="7378700" y="2501900"/>
          <p14:tracePt t="86036" x="7359650" y="2520950"/>
          <p14:tracePt t="86052" x="7353300" y="2533650"/>
          <p14:tracePt t="86093" x="7346950" y="2546350"/>
          <p14:tracePt t="86109" x="7340600" y="2552700"/>
          <p14:tracePt t="86133" x="7340600" y="2565400"/>
          <p14:tracePt t="86262" x="7340600" y="2546350"/>
          <p14:tracePt t="86269" x="7340600" y="2527300"/>
          <p14:tracePt t="86286" x="7359650" y="2470150"/>
          <p14:tracePt t="86302" x="7391400" y="2400300"/>
          <p14:tracePt t="86319" x="7429500" y="2349500"/>
          <p14:tracePt t="86336" x="7467600" y="2305050"/>
          <p14:tracePt t="86352" x="7480300" y="2292350"/>
          <p14:tracePt t="86374" x="7499350" y="2273300"/>
          <p14:tracePt t="86518" x="7505700" y="2273300"/>
          <p14:tracePt t="86534" x="7512050" y="2279650"/>
          <p14:tracePt t="86558" x="7512050" y="2292350"/>
          <p14:tracePt t="86574" x="7512050" y="2298700"/>
          <p14:tracePt t="86598" x="7512050" y="2305050"/>
          <p14:tracePt t="86614" x="7512050" y="2317750"/>
          <p14:tracePt t="86622" x="7512050" y="2324100"/>
          <p14:tracePt t="86630" x="7512050" y="2343150"/>
          <p14:tracePt t="86646" x="7512050" y="2368550"/>
          <p14:tracePt t="86654" x="7512050" y="2374900"/>
          <p14:tracePt t="86669" x="7512050" y="2387600"/>
          <p14:tracePt t="86686" x="7512050" y="2400300"/>
          <p14:tracePt t="86702" x="7499350" y="2419350"/>
          <p14:tracePt t="86725" x="7493000" y="2425700"/>
          <p14:tracePt t="90046" x="7493000" y="2419350"/>
          <p14:tracePt t="90054" x="7493000" y="2413000"/>
          <p14:tracePt t="90095" x="7486650" y="2406650"/>
          <p14:tracePt t="90118" x="7480300" y="2393950"/>
          <p14:tracePt t="90126" x="7467600" y="2393950"/>
          <p14:tracePt t="90137" x="7454900" y="2381250"/>
          <p14:tracePt t="90153" x="7448550" y="2381250"/>
          <p14:tracePt t="90295" x="7429500" y="2381250"/>
          <p14:tracePt t="90303" x="7410450" y="2368550"/>
          <p14:tracePt t="90326" x="7397750" y="2362200"/>
          <p14:tracePt t="90337" x="7378700" y="2362200"/>
          <p14:tracePt t="90353" x="7308850" y="2330450"/>
          <p14:tracePt t="90370" x="7232650" y="2311400"/>
          <p14:tracePt t="90387" x="7124700" y="2298700"/>
          <p14:tracePt t="90403" x="6965950" y="2273300"/>
          <p14:tracePt t="90420" x="6718300" y="2228850"/>
          <p14:tracePt t="90437" x="6451600" y="2190750"/>
          <p14:tracePt t="90453" x="6242050" y="2165350"/>
          <p14:tracePt t="90470" x="6064250" y="2133600"/>
          <p14:tracePt t="90471" x="5969000" y="2120900"/>
          <p14:tracePt t="90487" x="5867400" y="2120900"/>
          <p14:tracePt t="90503" x="5797550" y="2101850"/>
          <p14:tracePt t="90520" x="5778500" y="2101850"/>
          <p14:tracePt t="90537" x="5746750" y="2101850"/>
          <p14:tracePt t="90553" x="5727700" y="2101850"/>
          <p14:tracePt t="90570" x="5702300" y="2089150"/>
          <p14:tracePt t="90587" x="5695950" y="2089150"/>
          <p14:tracePt t="90603" x="5689600" y="2089150"/>
          <p14:tracePt t="90620" x="5683250" y="2089150"/>
          <p14:tracePt t="90791" x="5676900" y="2089150"/>
          <p14:tracePt t="90799" x="5676900" y="2095500"/>
          <p14:tracePt t="90806" x="5689600" y="2101850"/>
          <p14:tracePt t="90820" x="5721350" y="2133600"/>
          <p14:tracePt t="90837" x="5791200" y="2152650"/>
          <p14:tracePt t="90854" x="5905500" y="2178050"/>
          <p14:tracePt t="90855" x="5956300" y="2178050"/>
          <p14:tracePt t="90870" x="6032500" y="2190750"/>
          <p14:tracePt t="90887" x="6210300" y="2203450"/>
          <p14:tracePt t="90903" x="6318250" y="2203450"/>
          <p14:tracePt t="90920" x="6362700" y="2190750"/>
          <p14:tracePt t="90937" x="6400800" y="2184400"/>
          <p14:tracePt t="90953" x="6419850" y="2184400"/>
          <p14:tracePt t="90970" x="6445250" y="2184400"/>
          <p14:tracePt t="90987" x="6477000" y="2184400"/>
          <p14:tracePt t="91003" x="6565900" y="2184400"/>
          <p14:tracePt t="91020" x="6750050" y="2184400"/>
          <p14:tracePt t="91037" x="7010400" y="2184400"/>
          <p14:tracePt t="91054" x="7308850" y="2171700"/>
          <p14:tracePt t="91055" x="7461250" y="2171700"/>
          <p14:tracePt t="91070" x="7569200" y="2171700"/>
          <p14:tracePt t="91087" x="7753350" y="2171700"/>
          <p14:tracePt t="91104" x="7759700" y="2171700"/>
          <p14:tracePt t="91215" x="7766050" y="2171700"/>
          <p14:tracePt t="91231" x="7772400" y="2178050"/>
          <p14:tracePt t="91247" x="7772400" y="2184400"/>
          <p14:tracePt t="91391" x="7772400" y="2190750"/>
          <p14:tracePt t="91415" x="7772400" y="2209800"/>
          <p14:tracePt t="91423" x="7772400" y="2216150"/>
          <p14:tracePt t="91447" x="7766050" y="2228850"/>
          <p14:tracePt t="91455" x="7747000" y="2241550"/>
          <p14:tracePt t="91463" x="7740650" y="2247900"/>
          <p14:tracePt t="91471" x="7715250" y="2273300"/>
          <p14:tracePt t="91487" x="7689850" y="2292350"/>
          <p14:tracePt t="91504" x="7645400" y="2317750"/>
          <p14:tracePt t="91520" x="7613650" y="2349500"/>
          <p14:tracePt t="91537" x="7556500" y="2400300"/>
          <p14:tracePt t="91554" x="7543800" y="2413000"/>
          <p14:tracePt t="91570" x="7518400" y="2457450"/>
          <p14:tracePt t="91591" x="7512050" y="2476500"/>
          <p14:tracePt t="91775" x="7512050" y="2470150"/>
          <p14:tracePt t="91791" x="7512050" y="2444750"/>
          <p14:tracePt t="91799" x="7524750" y="2432050"/>
          <p14:tracePt t="91807" x="7531100" y="2419350"/>
          <p14:tracePt t="91820" x="7543800" y="2406650"/>
          <p14:tracePt t="91837" x="7562850" y="2400300"/>
          <p14:tracePt t="94360" x="7569200" y="2387600"/>
          <p14:tracePt t="94368" x="7575550" y="2374900"/>
          <p14:tracePt t="94388" x="7594600" y="2336800"/>
          <p14:tracePt t="94404" x="7600950" y="2330450"/>
          <p14:tracePt t="94840" x="7620000" y="2311400"/>
          <p14:tracePt t="94848" x="7658100" y="2292350"/>
          <p14:tracePt t="94855" x="7734300" y="2254250"/>
          <p14:tracePt t="94871" x="7778750" y="2235200"/>
          <p14:tracePt t="94888" x="7816850" y="2209800"/>
          <p14:tracePt t="94912" x="7816850" y="2184400"/>
          <p14:tracePt t="94921" x="7816850" y="2171700"/>
          <p14:tracePt t="94938" x="7816850" y="2139950"/>
          <p14:tracePt t="94954" x="7804150" y="2120900"/>
          <p14:tracePt t="94971" x="7753350" y="2032000"/>
          <p14:tracePt t="94988" x="7677150" y="1943100"/>
          <p14:tracePt t="95004" x="7575550" y="1873250"/>
          <p14:tracePt t="95021" x="7366000" y="1778000"/>
          <p14:tracePt t="95038" x="7181850" y="1701800"/>
          <p14:tracePt t="95054" x="7016750" y="1651000"/>
          <p14:tracePt t="95071" x="6946900" y="1651000"/>
          <p14:tracePt t="95072" x="6908800" y="1651000"/>
          <p14:tracePt t="95088" x="6864350" y="1638300"/>
          <p14:tracePt t="95104" x="6858000" y="1638300"/>
          <p14:tracePt t="95128" x="6838950" y="1638300"/>
          <p14:tracePt t="95144" x="6832600" y="1631950"/>
          <p14:tracePt t="95160" x="6826250" y="1631950"/>
          <p14:tracePt t="95176" x="6819900" y="1631950"/>
          <p14:tracePt t="95188" x="6800850" y="1631950"/>
          <p14:tracePt t="95204" x="6788150" y="1631950"/>
          <p14:tracePt t="95221" x="6769100" y="1631950"/>
          <p14:tracePt t="95238" x="6750050" y="1631950"/>
          <p14:tracePt t="95255" x="6699250" y="1631950"/>
          <p14:tracePt t="95271" x="6578600" y="1631950"/>
          <p14:tracePt t="95288" x="6508750" y="1631950"/>
          <p14:tracePt t="95304" x="6432550" y="1631950"/>
          <p14:tracePt t="95321" x="6356350" y="1631950"/>
          <p14:tracePt t="95338" x="6261100" y="1631950"/>
          <p14:tracePt t="95354" x="6184900" y="1631950"/>
          <p14:tracePt t="95371" x="6115050" y="1644650"/>
          <p14:tracePt t="95388" x="6070600" y="1657350"/>
          <p14:tracePt t="95404" x="6032500" y="1663700"/>
          <p14:tracePt t="95421" x="6019800" y="1670050"/>
          <p14:tracePt t="95438" x="6000750" y="1670050"/>
          <p14:tracePt t="95464" x="5994400" y="1670050"/>
          <p14:tracePt t="95520" x="5988050" y="1682750"/>
          <p14:tracePt t="95624" x="5988050" y="1689100"/>
          <p14:tracePt t="95632" x="5994400" y="1695450"/>
          <p14:tracePt t="95648" x="6000750" y="1695450"/>
          <p14:tracePt t="95656" x="6026150" y="1695450"/>
          <p14:tracePt t="95671" x="6032500" y="1695450"/>
          <p14:tracePt t="95688" x="6083300" y="1695450"/>
          <p14:tracePt t="95705" x="6115050" y="1695450"/>
          <p14:tracePt t="95721" x="6140450" y="1695450"/>
          <p14:tracePt t="95738" x="6184900" y="1695450"/>
          <p14:tracePt t="95755" x="6235700" y="1695450"/>
          <p14:tracePt t="95771" x="6273800" y="1695450"/>
          <p14:tracePt t="95788" x="6305550" y="1695450"/>
          <p14:tracePt t="95804" x="6324600" y="1695450"/>
          <p14:tracePt t="95821" x="6330950" y="1695450"/>
          <p14:tracePt t="95838" x="6343650" y="1695450"/>
          <p14:tracePt t="95855" x="6356350" y="1701800"/>
          <p14:tracePt t="95871" x="6356350" y="1708150"/>
          <p14:tracePt t="95872" x="6356350" y="1727200"/>
          <p14:tracePt t="95888" x="6356350" y="1739900"/>
          <p14:tracePt t="95912" x="6356350" y="1758950"/>
          <p14:tracePt t="95944" x="6350000" y="1758950"/>
          <p14:tracePt t="95952" x="6330950" y="1758950"/>
          <p14:tracePt t="95960" x="6305550" y="1778000"/>
          <p14:tracePt t="95971" x="6280150" y="1778000"/>
          <p14:tracePt t="95988" x="6210300" y="1778000"/>
          <p14:tracePt t="96005" x="6165850" y="1778000"/>
          <p14:tracePt t="96021" x="6127750" y="1778000"/>
          <p14:tracePt t="96038" x="6096000" y="1771650"/>
          <p14:tracePt t="96055" x="6083300" y="1765300"/>
          <p14:tracePt t="96071" x="6070600" y="1765300"/>
          <p14:tracePt t="96072" x="6057900" y="1758950"/>
          <p14:tracePt t="96096" x="6045200" y="1758950"/>
          <p14:tracePt t="96105" x="6019800" y="1758950"/>
          <p14:tracePt t="96121" x="5962650" y="1765300"/>
          <p14:tracePt t="96138" x="5873750" y="1809750"/>
          <p14:tracePt t="96155" x="5803900" y="1847850"/>
          <p14:tracePt t="96171" x="5727700" y="1847850"/>
          <p14:tracePt t="96188" x="5683250" y="1847850"/>
          <p14:tracePt t="96205" x="5670550" y="1847850"/>
          <p14:tracePt t="96221" x="5657850" y="1847850"/>
          <p14:tracePt t="96238" x="5645150" y="1847850"/>
          <p14:tracePt t="96312" x="5626100" y="1847850"/>
          <p14:tracePt t="96320" x="5619750" y="1847850"/>
          <p14:tracePt t="96338" x="5543550" y="1847850"/>
          <p14:tracePt t="96355" x="5473700" y="1835150"/>
          <p14:tracePt t="96371" x="5378450" y="1822450"/>
          <p14:tracePt t="96388" x="5283200" y="1816100"/>
          <p14:tracePt t="96405" x="5238750" y="1797050"/>
          <p14:tracePt t="96424" x="5232400" y="1790700"/>
          <p14:tracePt t="96552" x="5232400" y="1771650"/>
          <p14:tracePt t="96560" x="5251450" y="1752600"/>
          <p14:tracePt t="96571" x="5276850" y="1746250"/>
          <p14:tracePt t="96588" x="5365750" y="1701800"/>
          <p14:tracePt t="96605" x="5422900" y="1695450"/>
          <p14:tracePt t="96622" x="5473700" y="1695450"/>
          <p14:tracePt t="96638" x="5511800" y="1695450"/>
          <p14:tracePt t="96655" x="5537200" y="1695450"/>
          <p14:tracePt t="96672" x="5556250" y="1701800"/>
          <p14:tracePt t="96672" x="5562600" y="1701800"/>
          <p14:tracePt t="96688" x="5575300" y="1701800"/>
          <p14:tracePt t="96705" x="5594350" y="1701800"/>
          <p14:tracePt t="96721" x="5600700" y="1701800"/>
          <p14:tracePt t="96738" x="5638800" y="1701800"/>
          <p14:tracePt t="96755" x="5645150" y="1701800"/>
          <p14:tracePt t="96771" x="5664200" y="1701800"/>
          <p14:tracePt t="96788" x="5708650" y="1701800"/>
          <p14:tracePt t="96805" x="5734050" y="1701800"/>
          <p14:tracePt t="96821" x="5791200" y="1701800"/>
          <p14:tracePt t="96838" x="5835650" y="1701800"/>
          <p14:tracePt t="96855" x="5892800" y="1701800"/>
          <p14:tracePt t="96871" x="5911850" y="1701800"/>
          <p14:tracePt t="96872" x="5930900" y="1701800"/>
          <p14:tracePt t="96888" x="5937250" y="1701800"/>
          <p14:tracePt t="96905" x="5969000" y="1701800"/>
          <p14:tracePt t="96921" x="6013450" y="1701800"/>
          <p14:tracePt t="96938" x="6057900" y="1701800"/>
          <p14:tracePt t="96955" x="6102350" y="1701800"/>
          <p14:tracePt t="96972" x="6146800" y="1701800"/>
          <p14:tracePt t="96988" x="6191250" y="1701800"/>
          <p14:tracePt t="97005" x="6235700" y="1701800"/>
          <p14:tracePt t="97022" x="6261100" y="1701800"/>
          <p14:tracePt t="97038" x="6286500" y="1714500"/>
          <p14:tracePt t="97055" x="6305550" y="1720850"/>
          <p14:tracePt t="97072" x="6318250" y="1720850"/>
          <p14:tracePt t="97088" x="6375400" y="1739900"/>
          <p14:tracePt t="97105" x="6394450" y="1746250"/>
          <p14:tracePt t="97122" x="6438900" y="1746250"/>
          <p14:tracePt t="97139" x="6464300" y="1758950"/>
          <p14:tracePt t="97216" x="6470650" y="1758950"/>
          <p14:tracePt t="97224" x="6477000" y="1752600"/>
          <p14:tracePt t="97238" x="6483350" y="1739900"/>
          <p14:tracePt t="97255" x="6502400" y="1714500"/>
          <p14:tracePt t="97272" x="6502400" y="1701800"/>
          <p14:tracePt t="97432" x="6502400" y="1695450"/>
          <p14:tracePt t="97448" x="6496050" y="1695450"/>
          <p14:tracePt t="97456" x="6477000" y="1695450"/>
          <p14:tracePt t="97472" x="6470650" y="1695450"/>
          <p14:tracePt t="97488" x="6451600" y="1701800"/>
          <p14:tracePt t="97552" x="6438900" y="1714500"/>
          <p14:tracePt t="97592" x="6426200" y="1714500"/>
          <p14:tracePt t="97616" x="6419850" y="1714500"/>
          <p14:tracePt t="97648" x="6413500" y="1720850"/>
          <p14:tracePt t="97760" x="6400800" y="1720850"/>
          <p14:tracePt t="97768" x="6388100" y="1720850"/>
          <p14:tracePt t="97792" x="6375400" y="1720850"/>
          <p14:tracePt t="97800" x="6356350" y="1720850"/>
          <p14:tracePt t="97808" x="6350000" y="1720850"/>
          <p14:tracePt t="97822" x="6343650" y="1720850"/>
          <p14:tracePt t="97838" x="6318250" y="1720850"/>
          <p14:tracePt t="97855" x="6305550" y="1720850"/>
          <p14:tracePt t="97872" x="6261100" y="1727200"/>
          <p14:tracePt t="97873" x="6235700" y="1727200"/>
          <p14:tracePt t="97888" x="6153150" y="1752600"/>
          <p14:tracePt t="97905" x="5975350" y="1752600"/>
          <p14:tracePt t="97922" x="5784850" y="1752600"/>
          <p14:tracePt t="97938" x="5594350" y="1752600"/>
          <p14:tracePt t="97955" x="5334000" y="1752600"/>
          <p14:tracePt t="97972" x="4953000" y="1752600"/>
          <p14:tracePt t="97988" x="4495800" y="1739900"/>
          <p14:tracePt t="98005" x="4057650" y="1657350"/>
          <p14:tracePt t="98022" x="3727450" y="1631950"/>
          <p14:tracePt t="98038" x="3606800" y="1581150"/>
          <p14:tracePt t="98055" x="3581400" y="1568450"/>
          <p14:tracePt t="98072" x="3568700" y="1549400"/>
          <p14:tracePt t="98072" x="3562350" y="1543050"/>
          <p14:tracePt t="98128" x="3556000" y="1543050"/>
          <p14:tracePt t="98144" x="3549650" y="1543050"/>
          <p14:tracePt t="98152" x="3536950" y="1543050"/>
          <p14:tracePt t="98216" x="3556000" y="1543050"/>
          <p14:tracePt t="98224" x="3613150" y="1543050"/>
          <p14:tracePt t="98239" x="3695700" y="1543050"/>
          <p14:tracePt t="98255" x="3911600" y="1473200"/>
          <p14:tracePt t="98272" x="4019550" y="1435100"/>
          <p14:tracePt t="98288" x="4064000" y="1435100"/>
          <p14:tracePt t="98305" x="4127500" y="1435100"/>
          <p14:tracePt t="98322" x="4235450" y="1435100"/>
          <p14:tracePt t="98338" x="4362450" y="1435100"/>
          <p14:tracePt t="98355" x="4483100" y="1435100"/>
          <p14:tracePt t="98372" x="4610100" y="1435100"/>
          <p14:tracePt t="98388" x="4749800" y="1435100"/>
          <p14:tracePt t="98405" x="4908550" y="1403350"/>
          <p14:tracePt t="98422" x="5092700" y="1377950"/>
          <p14:tracePt t="98438" x="5149850" y="1371600"/>
          <p14:tracePt t="98455" x="5162550" y="1371600"/>
          <p14:tracePt t="98472" x="5168900" y="1371600"/>
          <p14:tracePt t="98488" x="5194300" y="1390650"/>
          <p14:tracePt t="98505" x="5238750" y="1428750"/>
          <p14:tracePt t="98522" x="5340350" y="1485900"/>
          <p14:tracePt t="98538" x="5524500" y="1536700"/>
          <p14:tracePt t="98555" x="5702300" y="1581150"/>
          <p14:tracePt t="98572" x="5854700" y="1625600"/>
          <p14:tracePt t="98588" x="6026150" y="1695450"/>
          <p14:tracePt t="98605" x="6140450" y="1739900"/>
          <p14:tracePt t="98622" x="6165850" y="1778000"/>
          <p14:tracePt t="98639" x="6184900" y="1797050"/>
          <p14:tracePt t="98655" x="6184900" y="1822450"/>
          <p14:tracePt t="98672" x="6184900" y="1828800"/>
          <p14:tracePt t="98689" x="6184900" y="1841500"/>
          <p14:tracePt t="98705" x="6184900" y="1847850"/>
          <p14:tracePt t="98722" x="6184900" y="1860550"/>
          <p14:tracePt t="98738" x="6178550" y="1873250"/>
          <p14:tracePt t="98755" x="6153150" y="1879600"/>
          <p14:tracePt t="98772" x="6121400" y="1898650"/>
          <p14:tracePt t="98788" x="6102350" y="1905000"/>
          <p14:tracePt t="98805" x="6096000" y="1905000"/>
          <p14:tracePt t="98822" x="6083300" y="1905000"/>
          <p14:tracePt t="98839" x="6076950" y="1905000"/>
          <p14:tracePt t="98855" x="6038850" y="1905000"/>
          <p14:tracePt t="98873" x="5994400" y="1905000"/>
          <p14:tracePt t="98873" x="5988050" y="1905000"/>
          <p14:tracePt t="98889" x="5943600" y="1885950"/>
          <p14:tracePt t="98905" x="5873750" y="1847850"/>
          <p14:tracePt t="98922" x="5861050" y="1835150"/>
          <p14:tracePt t="98939" x="5822950" y="1803400"/>
          <p14:tracePt t="98955" x="5810250" y="1790700"/>
          <p14:tracePt t="98972" x="5784850" y="1765300"/>
          <p14:tracePt t="98989" x="5753100" y="1746250"/>
          <p14:tracePt t="99005" x="5702300" y="1708150"/>
          <p14:tracePt t="99022" x="5657850" y="1682750"/>
          <p14:tracePt t="99039" x="5581650" y="1663700"/>
          <p14:tracePt t="99055" x="5473700" y="1651000"/>
          <p14:tracePt t="99072" x="5365750" y="1651000"/>
          <p14:tracePt t="99073" x="5327650" y="1651000"/>
          <p14:tracePt t="99089" x="5270500" y="1651000"/>
          <p14:tracePt t="99105" x="5257800" y="1651000"/>
          <p14:tracePt t="99249" x="5251450" y="1651000"/>
          <p14:tracePt t="99272" x="5257800" y="1651000"/>
          <p14:tracePt t="99280" x="5289550" y="1670050"/>
          <p14:tracePt t="99296" x="5327650" y="1670050"/>
          <p14:tracePt t="99305" x="5353050" y="1670050"/>
          <p14:tracePt t="99322" x="5422900" y="1670050"/>
          <p14:tracePt t="99339" x="5511800" y="1670050"/>
          <p14:tracePt t="99355" x="5619750" y="1670050"/>
          <p14:tracePt t="99372" x="5676900" y="1682750"/>
          <p14:tracePt t="99389" x="5702300" y="1689100"/>
          <p14:tracePt t="99405" x="5721350" y="1695450"/>
          <p14:tracePt t="99422" x="5772150" y="1714500"/>
          <p14:tracePt t="99439" x="5803900" y="1727200"/>
          <p14:tracePt t="99455" x="5848350" y="1733550"/>
          <p14:tracePt t="99472" x="5924550" y="1733550"/>
          <p14:tracePt t="99472" x="5962650" y="1733550"/>
          <p14:tracePt t="99489" x="6045200" y="1733550"/>
          <p14:tracePt t="99505" x="6096000" y="1733550"/>
          <p14:tracePt t="99522" x="6134100" y="1733550"/>
          <p14:tracePt t="99539" x="6165850" y="1733550"/>
          <p14:tracePt t="99569" x="6172200" y="1733550"/>
          <p14:tracePt t="99576" x="6178550" y="1733550"/>
          <p14:tracePt t="99589" x="6184900" y="1733550"/>
          <p14:tracePt t="99605" x="6203950" y="1720850"/>
          <p14:tracePt t="99624" x="6210300" y="1708150"/>
          <p14:tracePt t="100073" x="6216650" y="1708150"/>
          <p14:tracePt t="100089" x="6235700" y="1708150"/>
          <p14:tracePt t="101641" x="6223000" y="1720850"/>
          <p14:tracePt t="101649" x="6216650" y="1720850"/>
          <p14:tracePt t="101657" x="6203950" y="1733550"/>
          <p14:tracePt t="101673" x="6197600" y="1733550"/>
          <p14:tracePt t="101673" x="6172200" y="1733550"/>
          <p14:tracePt t="101689" x="6159500" y="1739900"/>
          <p14:tracePt t="101706" x="6115050" y="1739900"/>
          <p14:tracePt t="101723" x="6038850" y="1746250"/>
          <p14:tracePt t="101739" x="5956300" y="1771650"/>
          <p14:tracePt t="101756" x="5810250" y="1784350"/>
          <p14:tracePt t="101773" x="5683250" y="1790700"/>
          <p14:tracePt t="101789" x="5575300" y="1803400"/>
          <p14:tracePt t="101806" x="5461000" y="1828800"/>
          <p14:tracePt t="101823" x="5403850" y="1828800"/>
          <p14:tracePt t="101839" x="5384800" y="1828800"/>
          <p14:tracePt t="101856" x="5372100" y="1828800"/>
          <p14:tracePt t="101873" x="5365750" y="1828800"/>
          <p14:tracePt t="101889" x="5346700" y="1828800"/>
          <p14:tracePt t="101906" x="5321300" y="1828800"/>
          <p14:tracePt t="101923" x="5276850" y="1828800"/>
          <p14:tracePt t="101939" x="5194300" y="1816100"/>
          <p14:tracePt t="101956" x="5118100" y="1797050"/>
          <p14:tracePt t="101973" x="5022850" y="1784350"/>
          <p14:tracePt t="101990" x="4953000" y="1778000"/>
          <p14:tracePt t="102006" x="4933950" y="1765300"/>
          <p14:tracePt t="102161" x="4940300" y="1765300"/>
          <p14:tracePt t="102169" x="4959350" y="1765300"/>
          <p14:tracePt t="102190" x="5022850" y="1758950"/>
          <p14:tracePt t="102206" x="5048250" y="1758950"/>
          <p14:tracePt t="102223" x="5073650" y="1758950"/>
          <p14:tracePt t="102239" x="5080000" y="1758950"/>
          <p14:tracePt t="102256" x="5105400" y="1739900"/>
          <p14:tracePt t="102273" x="5143500" y="1739900"/>
          <p14:tracePt t="102289" x="5149850" y="1739900"/>
          <p14:tracePt t="102306" x="5181600" y="1746250"/>
          <p14:tracePt t="102323" x="5200650" y="1746250"/>
          <p14:tracePt t="102339" x="5232400" y="1746250"/>
          <p14:tracePt t="102356" x="5264150" y="1746250"/>
          <p14:tracePt t="102373" x="5276850" y="1746250"/>
          <p14:tracePt t="102389" x="5321300" y="1746250"/>
          <p14:tracePt t="102406" x="5359400" y="1733550"/>
          <p14:tracePt t="102423" x="5391150" y="1727200"/>
          <p14:tracePt t="102439" x="5410200" y="1714500"/>
          <p14:tracePt t="102456" x="5435600" y="1714500"/>
          <p14:tracePt t="102473" x="5511800" y="1695450"/>
          <p14:tracePt t="102489" x="5562600" y="1695450"/>
          <p14:tracePt t="102506" x="5632450" y="1689100"/>
          <p14:tracePt t="102523" x="5715000" y="1676400"/>
          <p14:tracePt t="102539" x="5778500" y="1670050"/>
          <p14:tracePt t="102556" x="5861050" y="1644650"/>
          <p14:tracePt t="102573" x="5905500" y="1644650"/>
          <p14:tracePt t="102589" x="5949950" y="1644650"/>
          <p14:tracePt t="102606" x="5994400" y="1644650"/>
          <p14:tracePt t="102623" x="6057900" y="1644650"/>
          <p14:tracePt t="102639" x="6115050" y="1644650"/>
          <p14:tracePt t="102656" x="6191250" y="1644650"/>
          <p14:tracePt t="102673" x="6286500" y="1644650"/>
          <p14:tracePt t="102673" x="6324600" y="1644650"/>
          <p14:tracePt t="102689" x="6400800" y="1644650"/>
          <p14:tracePt t="102706" x="6438900" y="1644650"/>
          <p14:tracePt t="102723" x="6451600" y="1644650"/>
          <p14:tracePt t="102740" x="6464300" y="1644650"/>
          <p14:tracePt t="102756" x="6470650" y="1651000"/>
          <p14:tracePt t="103033" x="6464300" y="1651000"/>
          <p14:tracePt t="103041" x="6438900" y="1651000"/>
          <p14:tracePt t="103056" x="6419850" y="1644650"/>
          <p14:tracePt t="103073" x="6350000" y="1638300"/>
          <p14:tracePt t="103090" x="6324600" y="1625600"/>
          <p14:tracePt t="103106" x="6267450" y="1619250"/>
          <p14:tracePt t="103123" x="6197600" y="1619250"/>
          <p14:tracePt t="103140" x="6108700" y="1600200"/>
          <p14:tracePt t="103156" x="6013450" y="1600200"/>
          <p14:tracePt t="103173" x="5949950" y="1600200"/>
          <p14:tracePt t="103190" x="5873750" y="1600200"/>
          <p14:tracePt t="103206" x="5791200" y="1587500"/>
          <p14:tracePt t="103223" x="5683250" y="1587500"/>
          <p14:tracePt t="103240" x="5575300" y="1587500"/>
          <p14:tracePt t="103256" x="5467350" y="1587500"/>
          <p14:tracePt t="103274" x="5334000" y="1587500"/>
          <p14:tracePt t="103290" x="5283200" y="1587500"/>
          <p14:tracePt t="103307" x="5245100" y="1587500"/>
          <p14:tracePt t="103323" x="5238750" y="1587500"/>
          <p14:tracePt t="103490" x="5251450" y="1587500"/>
          <p14:tracePt t="103497" x="5276850" y="1587500"/>
          <p14:tracePt t="103506" x="5302250" y="1587500"/>
          <p14:tracePt t="103523" x="5384800" y="1587500"/>
          <p14:tracePt t="103540" x="5473700" y="1587500"/>
          <p14:tracePt t="103556" x="5568950" y="1587500"/>
          <p14:tracePt t="103573" x="5645150" y="1587500"/>
          <p14:tracePt t="103590" x="5689600" y="1587500"/>
          <p14:tracePt t="103606" x="5734050" y="1587500"/>
          <p14:tracePt t="103623" x="5765800" y="1587500"/>
          <p14:tracePt t="103640" x="5772150" y="1587500"/>
          <p14:tracePt t="103656" x="5778500" y="1587500"/>
          <p14:tracePt t="103673" x="5797550" y="1587500"/>
          <p14:tracePt t="103690" x="5810250" y="1593850"/>
          <p14:tracePt t="103706" x="5829300" y="1606550"/>
          <p14:tracePt t="103723" x="5842000" y="1606550"/>
          <p14:tracePt t="103740" x="5854700" y="1606550"/>
          <p14:tracePt t="103756" x="5880100" y="1612900"/>
          <p14:tracePt t="103898" x="5854700" y="1612900"/>
          <p14:tracePt t="103905" x="5816600" y="1612900"/>
          <p14:tracePt t="103923" x="5676900" y="1606550"/>
          <p14:tracePt t="103940" x="5480050" y="1581150"/>
          <p14:tracePt t="103956" x="5283200" y="1568450"/>
          <p14:tracePt t="103973" x="5213350" y="1555750"/>
          <p14:tracePt t="103990" x="5181600" y="1543050"/>
          <p14:tracePt t="104018" x="5168900" y="1543050"/>
          <p14:tracePt t="104210" x="5156200" y="1543050"/>
          <p14:tracePt t="104218" x="5149850" y="1549400"/>
          <p14:tracePt t="104226" x="5143500" y="1555750"/>
          <p14:tracePt t="104240" x="5143500" y="1562100"/>
          <p14:tracePt t="104257" x="5124450" y="1593850"/>
          <p14:tracePt t="104274" x="5099050" y="1625600"/>
          <p14:tracePt t="104290" x="5092700" y="1651000"/>
          <p14:tracePt t="104306" x="5086350" y="1676400"/>
          <p14:tracePt t="104323" x="5086350" y="1682750"/>
          <p14:tracePt t="104340" x="5080000" y="1695450"/>
          <p14:tracePt t="104356" x="5060950" y="1708150"/>
          <p14:tracePt t="104386" x="5041900" y="1727200"/>
          <p14:tracePt t="104514" x="5041900" y="1720850"/>
          <p14:tracePt t="104522" x="5041900" y="1714500"/>
          <p14:tracePt t="104540" x="5041900" y="1708150"/>
          <p14:tracePt t="104618" x="5048250" y="1708150"/>
          <p14:tracePt t="104914" x="5054600" y="1708150"/>
          <p14:tracePt t="104922" x="5067300" y="1708150"/>
          <p14:tracePt t="104940" x="5118100" y="1708150"/>
          <p14:tracePt t="104957" x="5162550" y="1708150"/>
          <p14:tracePt t="104973" x="5226050" y="1689100"/>
          <p14:tracePt t="104990" x="5276850" y="1689100"/>
          <p14:tracePt t="105007" x="5321300" y="1689100"/>
          <p14:tracePt t="105023" x="5365750" y="1689100"/>
          <p14:tracePt t="105040" x="5422900" y="1689100"/>
          <p14:tracePt t="105057" x="5480050" y="1689100"/>
          <p14:tracePt t="105073" x="5549900" y="1701800"/>
          <p14:tracePt t="105074" x="5575300" y="1701800"/>
          <p14:tracePt t="105090" x="5632450" y="1708150"/>
          <p14:tracePt t="105107" x="5664200" y="1708150"/>
          <p14:tracePt t="105123" x="5670550" y="1708150"/>
          <p14:tracePt t="105140" x="5689600" y="1708150"/>
          <p14:tracePt t="105282" x="5695950" y="1708150"/>
          <p14:tracePt t="105362" x="5702300" y="1708150"/>
          <p14:tracePt t="105370" x="5727700" y="1708150"/>
          <p14:tracePt t="105378" x="5734050" y="1708150"/>
          <p14:tracePt t="105390" x="5753100" y="1708150"/>
          <p14:tracePt t="105407" x="5797550" y="1708150"/>
          <p14:tracePt t="105424" x="5867400" y="1689100"/>
          <p14:tracePt t="105440" x="5918200" y="1689100"/>
          <p14:tracePt t="105457" x="6000750" y="1689100"/>
          <p14:tracePt t="105474" x="6064250" y="1689100"/>
          <p14:tracePt t="105474" x="6083300" y="1689100"/>
          <p14:tracePt t="105490" x="6127750" y="1689100"/>
          <p14:tracePt t="105507" x="6172200" y="1689100"/>
          <p14:tracePt t="105523" x="6197600" y="1689100"/>
          <p14:tracePt t="106058" x="6191250" y="1689100"/>
          <p14:tracePt t="106067" x="6172200" y="1689100"/>
          <p14:tracePt t="106074" x="6153150" y="1689100"/>
          <p14:tracePt t="106090" x="6108700" y="1689100"/>
          <p14:tracePt t="106107" x="6070600" y="1689100"/>
          <p14:tracePt t="106124" x="6026150" y="1701800"/>
          <p14:tracePt t="106140" x="5981700" y="1701800"/>
          <p14:tracePt t="106157" x="5911850" y="1701800"/>
          <p14:tracePt t="106174" x="5822950" y="1701800"/>
          <p14:tracePt t="106190" x="5759450" y="1701800"/>
          <p14:tracePt t="106207" x="5702300" y="1701800"/>
          <p14:tracePt t="106224" x="5651500" y="1682750"/>
          <p14:tracePt t="106240" x="5632450" y="1676400"/>
          <p14:tracePt t="106257" x="5607050" y="1663700"/>
          <p14:tracePt t="106274" x="5600700" y="1663700"/>
          <p14:tracePt t="106274" x="5588000" y="1651000"/>
          <p14:tracePt t="106290" x="5581650" y="1644650"/>
          <p14:tracePt t="106386" x="5568950" y="1651000"/>
          <p14:tracePt t="106522" x="5568950" y="1657350"/>
          <p14:tracePt t="106530" x="5568950" y="1670050"/>
          <p14:tracePt t="106546" x="5568950" y="1676400"/>
          <p14:tracePt t="106562" x="5568950" y="1689100"/>
          <p14:tracePt t="106574" x="5568950" y="1695450"/>
          <p14:tracePt t="106590" x="5568950" y="1708150"/>
          <p14:tracePt t="106607" x="5568950" y="1714500"/>
          <p14:tracePt t="106626" x="5568950" y="1733550"/>
          <p14:tracePt t="107242" x="5575300" y="1733550"/>
          <p14:tracePt t="107250" x="5581650" y="1733550"/>
          <p14:tracePt t="107258" x="5619750" y="1695450"/>
          <p14:tracePt t="107274" x="5702300" y="1619250"/>
          <p14:tracePt t="107291" x="5759450" y="1574800"/>
          <p14:tracePt t="107307" x="5772150" y="1562100"/>
          <p14:tracePt t="107324" x="5778500" y="1555750"/>
          <p14:tracePt t="107341" x="5797550" y="1530350"/>
          <p14:tracePt t="107357" x="5803900" y="1504950"/>
          <p14:tracePt t="107374" x="5803900" y="1492250"/>
          <p14:tracePt t="107391" x="5803900" y="1447800"/>
          <p14:tracePt t="107407" x="5803900" y="1403350"/>
          <p14:tracePt t="107424" x="5803900" y="1358900"/>
          <p14:tracePt t="107441" x="5791200" y="1339850"/>
          <p14:tracePt t="107457" x="5778500" y="1301750"/>
          <p14:tracePt t="107474" x="5759450" y="1282700"/>
          <p14:tracePt t="107474" x="5746750" y="1270000"/>
          <p14:tracePt t="107491" x="5740400" y="1263650"/>
          <p14:tracePt t="107507" x="5727700" y="1244600"/>
          <p14:tracePt t="107524" x="5702300" y="1231900"/>
          <p14:tracePt t="107541" x="5657850" y="1200150"/>
          <p14:tracePt t="107557" x="5575300" y="1174750"/>
          <p14:tracePt t="107574" x="5518150" y="1130300"/>
          <p14:tracePt t="107591" x="5467350" y="1111250"/>
          <p14:tracePt t="107608" x="5416550" y="1104900"/>
          <p14:tracePt t="107624" x="5372100" y="1085850"/>
          <p14:tracePt t="107641" x="5346700" y="1085850"/>
          <p14:tracePt t="107657" x="5334000" y="1085850"/>
          <p14:tracePt t="107674" x="5327650" y="1085850"/>
          <p14:tracePt t="107691" x="5295900" y="1085850"/>
          <p14:tracePt t="107707" x="5289550" y="1085850"/>
          <p14:tracePt t="107724" x="5264150" y="1085850"/>
          <p14:tracePt t="107741" x="5238750" y="1085850"/>
          <p14:tracePt t="107757" x="5219700" y="1098550"/>
          <p14:tracePt t="107774" x="5207000" y="1104900"/>
          <p14:tracePt t="107791" x="5187950" y="1117600"/>
          <p14:tracePt t="107807" x="5168900" y="1136650"/>
          <p14:tracePt t="107824" x="5162550" y="1143000"/>
          <p14:tracePt t="107842" x="5162550" y="1149350"/>
          <p14:tracePt t="107858" x="5149850" y="1168400"/>
          <p14:tracePt t="107882" x="5143500" y="1174750"/>
          <p14:tracePt t="107891" x="5137150" y="1181100"/>
          <p14:tracePt t="107907" x="5130800" y="1206500"/>
          <p14:tracePt t="107924" x="5118100" y="1238250"/>
          <p14:tracePt t="107941" x="5105400" y="1270000"/>
          <p14:tracePt t="107957" x="5099050" y="1295400"/>
          <p14:tracePt t="107974" x="5086350" y="1314450"/>
          <p14:tracePt t="107991" x="5086350" y="1352550"/>
          <p14:tracePt t="108008" x="5086350" y="1371600"/>
          <p14:tracePt t="108024" x="5080000" y="1409700"/>
          <p14:tracePt t="108041" x="5080000" y="1441450"/>
          <p14:tracePt t="108057" x="5080000" y="1454150"/>
          <p14:tracePt t="108074" x="5080000" y="1498600"/>
          <p14:tracePt t="108075" x="5080000" y="1511300"/>
          <p14:tracePt t="108091" x="5080000" y="1536700"/>
          <p14:tracePt t="108107" x="5080000" y="1562100"/>
          <p14:tracePt t="108124" x="5099050" y="1593850"/>
          <p14:tracePt t="108141" x="5111750" y="1612900"/>
          <p14:tracePt t="108157" x="5130800" y="1625600"/>
          <p14:tracePt t="108174" x="5168900" y="1663700"/>
          <p14:tracePt t="108191" x="5226050" y="1695450"/>
          <p14:tracePt t="108207" x="5302250" y="1746250"/>
          <p14:tracePt t="108224" x="5334000" y="1758950"/>
          <p14:tracePt t="108241" x="5397500" y="1803400"/>
          <p14:tracePt t="108258" x="5429250" y="1809750"/>
          <p14:tracePt t="108274" x="5473700" y="1841500"/>
          <p14:tracePt t="108275" x="5492750" y="1847850"/>
          <p14:tracePt t="108291" x="5575300" y="1866900"/>
          <p14:tracePt t="108307" x="5645150" y="1898650"/>
          <p14:tracePt t="108324" x="5715000" y="1905000"/>
          <p14:tracePt t="108341" x="5797550" y="1917700"/>
          <p14:tracePt t="108357" x="5905500" y="1943100"/>
          <p14:tracePt t="108374" x="6000750" y="1943100"/>
          <p14:tracePt t="108391" x="6070600" y="1943100"/>
          <p14:tracePt t="108407" x="6121400" y="1943100"/>
          <p14:tracePt t="108424" x="6184900" y="1917700"/>
          <p14:tracePt t="108441" x="6203950" y="1892300"/>
          <p14:tracePt t="108457" x="6235700" y="1847850"/>
          <p14:tracePt t="108474" x="6254750" y="1765300"/>
          <p14:tracePt t="108475" x="6273800" y="1746250"/>
          <p14:tracePt t="108491" x="6286500" y="1689100"/>
          <p14:tracePt t="108508" x="6292850" y="1593850"/>
          <p14:tracePt t="108524" x="6292850" y="1562100"/>
          <p14:tracePt t="108541" x="6292850" y="1517650"/>
          <p14:tracePt t="108558" x="6292850" y="1473200"/>
          <p14:tracePt t="108574" x="6292850" y="1460500"/>
          <p14:tracePt t="108591" x="6292850" y="1435100"/>
          <p14:tracePt t="108608" x="6286500" y="1409700"/>
          <p14:tracePt t="108624" x="6280150" y="1397000"/>
          <p14:tracePt t="108641" x="6267450" y="1384300"/>
          <p14:tracePt t="108658" x="6261100" y="1358900"/>
          <p14:tracePt t="108674" x="6254750" y="1352550"/>
          <p14:tracePt t="108691" x="6242050" y="1339850"/>
          <p14:tracePt t="108707" x="6242050" y="1333500"/>
          <p14:tracePt t="108724" x="6242050" y="1320800"/>
          <p14:tracePt t="108741" x="6235700" y="1314450"/>
          <p14:tracePt t="109387" x="6235700" y="1308100"/>
          <p14:tracePt t="109395" x="6235700" y="1282700"/>
          <p14:tracePt t="109755" x="6223000" y="1282700"/>
          <p14:tracePt t="109795" x="6223000" y="1276350"/>
          <p14:tracePt t="109811" x="6223000" y="1270000"/>
          <p14:tracePt t="109891" x="6229350" y="1263650"/>
          <p14:tracePt t="109907" x="6242050" y="1263650"/>
          <p14:tracePt t="109915" x="6242050" y="1276350"/>
          <p14:tracePt t="109925" x="6242050" y="1289050"/>
          <p14:tracePt t="109941" x="6248400" y="1308100"/>
          <p14:tracePt t="109957" x="6248400" y="1314450"/>
          <p14:tracePt t="109979" x="6248400" y="1327150"/>
          <p14:tracePt t="110387" x="6254750" y="1333500"/>
          <p14:tracePt t="110395" x="6280150" y="1333500"/>
          <p14:tracePt t="110408" x="6292850" y="1333500"/>
          <p14:tracePt t="110425" x="6330950" y="1333500"/>
          <p14:tracePt t="110441" x="6375400" y="1333500"/>
          <p14:tracePt t="110458" x="6381750" y="1333500"/>
          <p14:tracePt t="110691" x="6369050" y="1333500"/>
          <p14:tracePt t="110699" x="6343650" y="1339850"/>
          <p14:tracePt t="110708" x="6299200" y="1371600"/>
          <p14:tracePt t="110725" x="6223000" y="1441450"/>
          <p14:tracePt t="110741" x="6159500" y="1517650"/>
          <p14:tracePt t="110758" x="6108700" y="1600200"/>
          <p14:tracePt t="110775" x="6045200" y="1720850"/>
          <p14:tracePt t="110791" x="6013450" y="1778000"/>
          <p14:tracePt t="110808" x="5988050" y="1816100"/>
          <p14:tracePt t="110825" x="5981700" y="1841500"/>
          <p14:tracePt t="111115" x="5975350" y="1847850"/>
          <p14:tracePt t="111123" x="5956300" y="1873250"/>
          <p14:tracePt t="111142" x="5943600" y="1898650"/>
          <p14:tracePt t="111195" x="5943600" y="1911350"/>
          <p14:tracePt t="111203" x="5943600" y="1924050"/>
          <p14:tracePt t="111211" x="5943600" y="1930400"/>
          <p14:tracePt t="111228" x="5943600" y="1936750"/>
          <p14:tracePt t="111242" x="5943600" y="1949450"/>
          <p14:tracePt t="111258" x="5956300" y="1987550"/>
          <p14:tracePt t="111275" x="5962650" y="2000250"/>
          <p14:tracePt t="111275" x="5962650" y="2019300"/>
          <p14:tracePt t="111291" x="5962650" y="2032000"/>
          <p14:tracePt t="111451" x="5962650" y="2019300"/>
          <p14:tracePt t="111459" x="5969000" y="2000250"/>
          <p14:tracePt t="111475" x="5969000" y="1993900"/>
          <p14:tracePt t="111475" x="5975350" y="1968500"/>
          <p14:tracePt t="111492" x="6013450" y="1873250"/>
          <p14:tracePt t="111508" x="6032500" y="1758950"/>
          <p14:tracePt t="111525" x="6057900" y="1612900"/>
          <p14:tracePt t="111542" x="6115050" y="1600200"/>
          <p14:tracePt t="111558" x="6140450" y="1593850"/>
          <p14:tracePt t="111575" x="6153150" y="1574800"/>
          <p14:tracePt t="111948" x="6153150" y="1581150"/>
          <p14:tracePt t="111955" x="6165850" y="1587500"/>
          <p14:tracePt t="111975" x="6165850" y="1600200"/>
          <p14:tracePt t="111992" x="6172200" y="1619250"/>
          <p14:tracePt t="112019" x="6172200" y="1625600"/>
          <p14:tracePt t="112028" x="6172200" y="1638300"/>
          <p14:tracePt t="112042" x="6172200" y="1644650"/>
          <p14:tracePt t="112058" x="6172200" y="1657350"/>
          <p14:tracePt t="112076" x="6172200" y="1663700"/>
          <p14:tracePt t="112107" x="6178550" y="1689100"/>
          <p14:tracePt t="112123" x="6184900" y="1695450"/>
          <p14:tracePt t="112131" x="6184900" y="1701800"/>
          <p14:tracePt t="112142" x="6191250" y="1708150"/>
          <p14:tracePt t="112158" x="6191250" y="1714500"/>
          <p14:tracePt t="112175" x="6203950" y="1733550"/>
          <p14:tracePt t="112192" x="6203950" y="1739900"/>
          <p14:tracePt t="112208" x="6210300" y="1765300"/>
          <p14:tracePt t="112225" x="6210300" y="1771650"/>
          <p14:tracePt t="112242" x="6216650" y="1784350"/>
          <p14:tracePt t="112428" x="6223000" y="1784350"/>
          <p14:tracePt t="112435" x="6235700" y="1784350"/>
          <p14:tracePt t="112459" x="6242050" y="1784350"/>
          <p14:tracePt t="112467" x="6254750" y="1784350"/>
          <p14:tracePt t="112476" x="6261100" y="1784350"/>
          <p14:tracePt t="112492" x="6280150" y="1803400"/>
          <p14:tracePt t="112572" x="6292850" y="1803400"/>
          <p14:tracePt t="112596" x="6299200" y="1803400"/>
          <p14:tracePt t="112636" x="6299200" y="1790700"/>
          <p14:tracePt t="112980" x="6292850" y="1790700"/>
          <p14:tracePt t="112988" x="6273800" y="1803400"/>
          <p14:tracePt t="112996" x="6267450" y="1816100"/>
          <p14:tracePt t="113020" x="6261100" y="1822450"/>
          <p14:tracePt t="113036" x="6248400" y="1822450"/>
          <p14:tracePt t="113060" x="6235700" y="1822450"/>
          <p14:tracePt t="113068" x="6229350" y="1822450"/>
          <p14:tracePt t="113076" x="6223000" y="1822450"/>
          <p14:tracePt t="113092" x="6203950" y="1803400"/>
          <p14:tracePt t="113109" x="6184900" y="1778000"/>
          <p14:tracePt t="113780" x="6184900" y="1771650"/>
          <p14:tracePt t="113804" x="6184900" y="1758950"/>
          <p14:tracePt t="113812" x="6184900" y="1752600"/>
          <p14:tracePt t="113820" x="6184900" y="1739900"/>
          <p14:tracePt t="113836" x="6178550" y="1720850"/>
          <p14:tracePt t="113868" x="6172200" y="1720850"/>
          <p14:tracePt t="113876" x="6153150" y="1720850"/>
          <p14:tracePt t="113884" x="6146800" y="1720850"/>
          <p14:tracePt t="113892" x="6134100" y="1720850"/>
          <p14:tracePt t="113909" x="6096000" y="1720850"/>
          <p14:tracePt t="113925" x="6045200" y="1720850"/>
          <p14:tracePt t="113942" x="6000750" y="1720850"/>
          <p14:tracePt t="113959" x="5956300" y="1720850"/>
          <p14:tracePt t="113976" x="5930900" y="1720850"/>
          <p14:tracePt t="113992" x="5918200" y="1720850"/>
          <p14:tracePt t="114009" x="5892800" y="1714500"/>
          <p14:tracePt t="114026" x="5886450" y="1708150"/>
          <p14:tracePt t="114042" x="5873750" y="1689100"/>
          <p14:tracePt t="114059" x="5861050" y="1682750"/>
          <p14:tracePt t="114292" x="5867400" y="1689100"/>
          <p14:tracePt t="114316" x="5873750" y="1701800"/>
          <p14:tracePt t="114332" x="5873750" y="1714500"/>
          <p14:tracePt t="114340" x="5880100" y="1720850"/>
          <p14:tracePt t="114348" x="5886450" y="1727200"/>
          <p14:tracePt t="114364" x="5892800" y="1739900"/>
          <p14:tracePt t="114376" x="5905500" y="1746250"/>
          <p14:tracePt t="114392" x="5918200" y="1746250"/>
          <p14:tracePt t="114409" x="5930900" y="1758950"/>
          <p14:tracePt t="114428" x="5937250" y="1758950"/>
          <p14:tracePt t="114444" x="5956300" y="1758950"/>
          <p14:tracePt t="114604" x="5962650" y="1758950"/>
          <p14:tracePt t="115613" x="5962650" y="1752600"/>
          <p14:tracePt t="115620" x="5962650" y="1733550"/>
          <p14:tracePt t="115628" x="5981700" y="1714500"/>
          <p14:tracePt t="115642" x="5988050" y="1708150"/>
          <p14:tracePt t="115659" x="6013450" y="1695450"/>
          <p14:tracePt t="115676" x="6045200" y="1670050"/>
          <p14:tracePt t="115693" x="6064250" y="1657350"/>
          <p14:tracePt t="115709" x="6089650" y="1657350"/>
          <p14:tracePt t="115726" x="6127750" y="1644650"/>
          <p14:tracePt t="115742" x="6191250" y="1631950"/>
          <p14:tracePt t="115759" x="6261100" y="1631950"/>
          <p14:tracePt t="115776" x="6324600" y="1631950"/>
          <p14:tracePt t="115792" x="6381750" y="1631950"/>
          <p14:tracePt t="115809" x="6388100" y="1631950"/>
          <p14:tracePt t="115826" x="6407150" y="1631950"/>
          <p14:tracePt t="115868" x="6413500" y="1631950"/>
          <p14:tracePt t="115876" x="6413500" y="1638300"/>
          <p14:tracePt t="115884" x="6413500" y="1644650"/>
          <p14:tracePt t="115900" x="6413500" y="1663700"/>
          <p14:tracePt t="115972" x="6413500" y="1670050"/>
          <p14:tracePt t="115996" x="6407150" y="1676400"/>
          <p14:tracePt t="116036" x="6400800" y="1682750"/>
          <p14:tracePt t="116052" x="6388100" y="1682750"/>
          <p14:tracePt t="116060" x="6381750" y="1695450"/>
          <p14:tracePt t="116076" x="6375400" y="1695450"/>
          <p14:tracePt t="116093" x="6350000" y="1708150"/>
          <p14:tracePt t="116109" x="6337300" y="1714500"/>
          <p14:tracePt t="116126" x="6311900" y="1714500"/>
          <p14:tracePt t="116143" x="6286500" y="1733550"/>
          <p14:tracePt t="116159" x="6254750" y="1733550"/>
          <p14:tracePt t="116176" x="6223000" y="1752600"/>
          <p14:tracePt t="116193" x="6203950" y="1752600"/>
          <p14:tracePt t="116209" x="6184900" y="1752600"/>
          <p14:tracePt t="116226" x="6165850" y="1752600"/>
          <p14:tracePt t="116243" x="6134100" y="1752600"/>
          <p14:tracePt t="116259" x="6076950" y="1752600"/>
          <p14:tracePt t="116276" x="6000750" y="1733550"/>
          <p14:tracePt t="116276" x="5943600" y="1727200"/>
          <p14:tracePt t="116293" x="5791200" y="1663700"/>
          <p14:tracePt t="116309" x="5543550" y="1606550"/>
          <p14:tracePt t="116326" x="5264150" y="1593850"/>
          <p14:tracePt t="116343" x="5041900" y="1593850"/>
          <p14:tracePt t="116359" x="4781550" y="1593850"/>
          <p14:tracePt t="116376" x="4603750" y="1593850"/>
          <p14:tracePt t="116393" x="4559300" y="1593850"/>
          <p14:tracePt t="116410" x="4540250" y="1593850"/>
          <p14:tracePt t="116426" x="4502150" y="1593850"/>
          <p14:tracePt t="116443" x="4476750" y="1593850"/>
          <p14:tracePt t="116459" x="4445000" y="1593850"/>
          <p14:tracePt t="116477" x="4400550" y="1593850"/>
          <p14:tracePt t="116493" x="4381500" y="1593850"/>
          <p14:tracePt t="116509" x="4362450" y="1593850"/>
          <p14:tracePt t="116613" x="4362450" y="1606550"/>
          <p14:tracePt t="116621" x="4362450" y="1612900"/>
          <p14:tracePt t="116628" x="4368800" y="1619250"/>
          <p14:tracePt t="116643" x="4387850" y="1619250"/>
          <p14:tracePt t="116659" x="4445000" y="1638300"/>
          <p14:tracePt t="116676" x="4578350" y="1676400"/>
          <p14:tracePt t="116677" x="4679950" y="1676400"/>
          <p14:tracePt t="116693" x="4895850" y="1701800"/>
          <p14:tracePt t="116709" x="5086350" y="1727200"/>
          <p14:tracePt t="116726" x="5245100" y="1727200"/>
          <p14:tracePt t="116743" x="5314950" y="1727200"/>
          <p14:tracePt t="116759" x="5346700" y="1727200"/>
          <p14:tracePt t="116776" x="5378450" y="1727200"/>
          <p14:tracePt t="116793" x="5391150" y="1727200"/>
          <p14:tracePt t="116809" x="5403850" y="1727200"/>
          <p14:tracePt t="116826" x="5435600" y="1727200"/>
          <p14:tracePt t="116843" x="5467350" y="1727200"/>
          <p14:tracePt t="116859" x="5511800" y="1733550"/>
          <p14:tracePt t="116876" x="5575300" y="1746250"/>
          <p14:tracePt t="116877" x="5632450" y="1758950"/>
          <p14:tracePt t="116893" x="5715000" y="1765300"/>
          <p14:tracePt t="116909" x="5746750" y="1778000"/>
          <p14:tracePt t="116926" x="5772150" y="1778000"/>
          <p14:tracePt t="116943" x="5791200" y="1778000"/>
          <p14:tracePt t="116960" x="5803900" y="1778000"/>
          <p14:tracePt t="116976" x="5810250" y="1778000"/>
          <p14:tracePt t="116993" x="5829300" y="1778000"/>
          <p14:tracePt t="117009" x="5848350" y="1778000"/>
          <p14:tracePt t="117027" x="5880100" y="1778000"/>
          <p14:tracePt t="117043" x="5905500" y="1771650"/>
          <p14:tracePt t="117059" x="5911850" y="1765300"/>
          <p14:tracePt t="117077" x="5918200" y="1758950"/>
          <p14:tracePt t="117293" x="5911850" y="1758950"/>
          <p14:tracePt t="117541" x="5899150" y="1752600"/>
          <p14:tracePt t="117549" x="5892800" y="1746250"/>
          <p14:tracePt t="117564" x="5886450" y="1746250"/>
          <p14:tracePt t="117576" x="5880100" y="1739900"/>
          <p14:tracePt t="118869" x="5873750" y="1739900"/>
          <p14:tracePt t="118901" x="5867400" y="1727200"/>
          <p14:tracePt t="118949" x="5848350" y="1727200"/>
          <p14:tracePt t="119133" x="5842000" y="1727200"/>
          <p14:tracePt t="119381" x="5835650" y="1720850"/>
          <p14:tracePt t="120101" x="5829300" y="1720850"/>
          <p14:tracePt t="120109" x="5810250" y="1720850"/>
          <p14:tracePt t="120127" x="5803900" y="1720850"/>
          <p14:tracePt t="120830" x="5803900" y="1708150"/>
          <p14:tracePt t="120837" x="5810250" y="1701800"/>
          <p14:tracePt t="120845" x="5829300" y="1689100"/>
          <p14:tracePt t="120860" x="5835650" y="1682750"/>
          <p14:tracePt t="120877" x="5861050" y="1657350"/>
          <p14:tracePt t="121494" x="5880100" y="1670050"/>
          <p14:tracePt t="121518" x="5886450" y="1676400"/>
          <p14:tracePt t="121534" x="5892800" y="1695450"/>
          <p14:tracePt t="121542" x="5899150" y="1701800"/>
          <p14:tracePt t="121550" x="5905500" y="1708150"/>
          <p14:tracePt t="121561" x="5918200" y="1708150"/>
          <p14:tracePt t="121577" x="5924550" y="1714500"/>
          <p14:tracePt t="121594" x="5930900" y="1720850"/>
          <p14:tracePt t="121638" x="5943600" y="1739900"/>
          <p14:tracePt t="121694" x="5956300" y="1739900"/>
          <p14:tracePt t="121886" x="5969000" y="1739900"/>
          <p14:tracePt t="121894" x="5988050" y="1739900"/>
          <p14:tracePt t="121911" x="6007100" y="1739900"/>
          <p14:tracePt t="121942" x="6019800" y="1727200"/>
          <p14:tracePt t="123750" x="6026150" y="1727200"/>
          <p14:tracePt t="123758" x="6032500" y="1727200"/>
          <p14:tracePt t="123778" x="6064250" y="1701800"/>
          <p14:tracePt t="123814" x="6076950" y="1695450"/>
          <p14:tracePt t="124119" x="6083300" y="1682750"/>
          <p14:tracePt t="124126" x="6083300" y="1676400"/>
          <p14:tracePt t="124150" x="6089650" y="1657350"/>
          <p14:tracePt t="124959" x="6108700" y="1657350"/>
          <p14:tracePt t="124975" x="6115050" y="1657350"/>
          <p14:tracePt t="124982" x="6121400" y="1663700"/>
          <p14:tracePt t="124995" x="6127750" y="1670050"/>
          <p14:tracePt t="125011" x="6134100" y="1682750"/>
          <p14:tracePt t="125028" x="6146800" y="1695450"/>
          <p14:tracePt t="125045" x="6153150" y="1701800"/>
          <p14:tracePt t="125061" x="6178550" y="1720850"/>
          <p14:tracePt t="125078" x="6191250" y="1720850"/>
          <p14:tracePt t="125079" x="6197600" y="1727200"/>
          <p14:tracePt t="125095" x="6203950" y="1733550"/>
          <p14:tracePt t="125215" x="6210300" y="1733550"/>
          <p14:tracePt t="125839" x="6223000" y="1733550"/>
          <p14:tracePt t="125863" x="6229350" y="1733550"/>
          <p14:tracePt t="125870" x="6235700" y="1739900"/>
          <p14:tracePt t="125878" x="6242050" y="1746250"/>
          <p14:tracePt t="125895" x="6248400" y="1771650"/>
          <p14:tracePt t="125911" x="6248400" y="1778000"/>
          <p14:tracePt t="125928" x="6267450" y="1803400"/>
          <p14:tracePt t="125944" x="6267450" y="1809750"/>
          <p14:tracePt t="125962" x="6267450" y="1816100"/>
          <p14:tracePt t="125978" x="6267450" y="1828800"/>
          <p14:tracePt t="125995" x="6267450" y="1841500"/>
          <p14:tracePt t="126012" x="6267450" y="1847850"/>
          <p14:tracePt t="126028" x="6267450" y="1854200"/>
          <p14:tracePt t="126045" x="6267450" y="1866900"/>
          <p14:tracePt t="126166" x="6273800" y="1873250"/>
          <p14:tracePt t="126182" x="6280150" y="1873250"/>
          <p14:tracePt t="126190" x="6286500" y="1860550"/>
          <p14:tracePt t="126206" x="6286500" y="1854200"/>
          <p14:tracePt t="126567" x="6286500" y="1847850"/>
          <p14:tracePt t="126599" x="6286500" y="1841500"/>
          <p14:tracePt t="126615" x="6286500" y="1835150"/>
          <p14:tracePt t="126623" x="6261100" y="1822450"/>
          <p14:tracePt t="126631" x="6254750" y="1816100"/>
          <p14:tracePt t="126645" x="6229350" y="1816100"/>
          <p14:tracePt t="126662" x="6184900" y="1809750"/>
          <p14:tracePt t="126679" x="6134100" y="1790700"/>
          <p14:tracePt t="126679" x="6127750" y="1790700"/>
          <p14:tracePt t="126695" x="6121400" y="1790700"/>
          <p14:tracePt t="126712" x="6115050" y="1784350"/>
          <p14:tracePt t="126751" x="6108700" y="1778000"/>
          <p14:tracePt t="126783" x="6102350" y="1771650"/>
          <p14:tracePt t="127023" x="6102350" y="1758950"/>
          <p14:tracePt t="127039" x="6108700" y="1758950"/>
          <p14:tracePt t="127047" x="6121400" y="1758950"/>
          <p14:tracePt t="127062" x="6140450" y="1752600"/>
          <p14:tracePt t="127078" x="6159500" y="1746250"/>
          <p14:tracePt t="127111" x="6165850" y="1739900"/>
          <p14:tracePt t="127119" x="6172200" y="1733550"/>
          <p14:tracePt t="128247" x="6178550" y="1720850"/>
          <p14:tracePt t="128255" x="6178550" y="1708150"/>
          <p14:tracePt t="128263" x="6184900" y="1701800"/>
          <p14:tracePt t="128287" x="6191250" y="1695450"/>
          <p14:tracePt t="128848" x="6210300" y="1701800"/>
          <p14:tracePt t="129079" x="6216650" y="1701800"/>
          <p14:tracePt t="129103" x="6223000" y="1701800"/>
          <p14:tracePt t="129135" x="6235700" y="1701800"/>
          <p14:tracePt t="129328" x="6223000" y="1695450"/>
          <p14:tracePt t="129336" x="6203950" y="1695450"/>
          <p14:tracePt t="129351" x="6197600" y="1695450"/>
          <p14:tracePt t="129362" x="6184900" y="1695450"/>
          <p14:tracePt t="129379" x="6178550" y="1695450"/>
          <p14:tracePt t="129396" x="6165850" y="1695450"/>
          <p14:tracePt t="129415" x="6159500" y="1695450"/>
          <p14:tracePt t="129429" x="6134100" y="1695450"/>
          <p14:tracePt t="129446" x="6127750" y="1689100"/>
          <p14:tracePt t="129487" x="6121400" y="1689100"/>
          <p14:tracePt t="129520" x="6102350" y="1689100"/>
          <p14:tracePt t="129536" x="6096000" y="1689100"/>
          <p14:tracePt t="129551" x="6089650" y="1689100"/>
          <p14:tracePt t="129568" x="6083300" y="1689100"/>
          <p14:tracePt t="129591" x="6064250" y="1689100"/>
          <p14:tracePt t="129607" x="6057900" y="1689100"/>
          <p14:tracePt t="129615" x="6051550" y="1676400"/>
          <p14:tracePt t="129632" x="6045200" y="1676400"/>
          <p14:tracePt t="129646" x="6038850" y="1670050"/>
          <p14:tracePt t="129662" x="6026150" y="1663700"/>
          <p14:tracePt t="129679" x="6013450" y="1657350"/>
          <p14:tracePt t="129696" x="6000750" y="1651000"/>
          <p14:tracePt t="129712" x="5975350" y="1651000"/>
          <p14:tracePt t="129729" x="5969000" y="1644650"/>
          <p14:tracePt t="129746" x="5930900" y="1625600"/>
          <p14:tracePt t="129762" x="5911850" y="1625600"/>
          <p14:tracePt t="129779" x="5892800" y="1619250"/>
          <p14:tracePt t="129796" x="5873750" y="1606550"/>
          <p14:tracePt t="129812" x="5848350" y="1600200"/>
          <p14:tracePt t="129829" x="5829300" y="1600200"/>
          <p14:tracePt t="129888" x="5810250" y="1581150"/>
          <p14:tracePt t="130024" x="5816600" y="1562100"/>
          <p14:tracePt t="130031" x="5835650" y="1543050"/>
          <p14:tracePt t="130046" x="5842000" y="1536700"/>
          <p14:tracePt t="130063" x="5892800" y="1492250"/>
          <p14:tracePt t="130079" x="5943600" y="1466850"/>
          <p14:tracePt t="130080" x="5962650" y="1466850"/>
          <p14:tracePt t="130096" x="5994400" y="1447800"/>
          <p14:tracePt t="130113" x="6026150" y="1435100"/>
          <p14:tracePt t="130129" x="6045200" y="1428750"/>
          <p14:tracePt t="130146" x="6070600" y="1403350"/>
          <p14:tracePt t="130163" x="6076950" y="1397000"/>
          <p14:tracePt t="130179" x="6083300" y="1390650"/>
          <p14:tracePt t="130196" x="6096000" y="1384300"/>
          <p14:tracePt t="130400" x="6096000" y="1377950"/>
          <p14:tracePt t="130416" x="6102350" y="1358900"/>
          <p14:tracePt t="130488" x="6108700" y="1358900"/>
          <p14:tracePt t="130496" x="6134100" y="1339850"/>
          <p14:tracePt t="130513" x="6178550" y="1320800"/>
          <p14:tracePt t="130529" x="6254750" y="1301750"/>
          <p14:tracePt t="130546" x="6273800" y="1289050"/>
          <p14:tracePt t="130792" x="6273800" y="1301750"/>
          <p14:tracePt t="130800" x="6273800" y="1308100"/>
          <p14:tracePt t="130813" x="6273800" y="1333500"/>
          <p14:tracePt t="130829" x="6254750" y="1371600"/>
          <p14:tracePt t="130846" x="6216650" y="1416050"/>
          <p14:tracePt t="130863" x="6172200" y="1492250"/>
          <p14:tracePt t="130879" x="6140450" y="1562100"/>
          <p14:tracePt t="130880" x="6140450" y="1568450"/>
          <p14:tracePt t="130896" x="6115050" y="1612900"/>
          <p14:tracePt t="130913" x="6076950" y="1670050"/>
          <p14:tracePt t="130929" x="6070600" y="1695450"/>
          <p14:tracePt t="130946" x="6064250" y="1701800"/>
          <p14:tracePt t="130963" x="6057900" y="1708150"/>
          <p14:tracePt t="130979" x="6057900" y="1714500"/>
          <p14:tracePt t="130996" x="6051550" y="1720850"/>
          <p14:tracePt t="131013" x="6038850" y="1733550"/>
          <p14:tracePt t="131029" x="6032500" y="1739900"/>
          <p14:tracePt t="131046" x="6026150" y="1746250"/>
          <p14:tracePt t="132632" x="6000750" y="1752600"/>
          <p14:tracePt t="132656" x="5994400" y="1758950"/>
          <p14:tracePt t="132704" x="5988050" y="1758950"/>
          <p14:tracePt t="132720" x="5969000" y="1758950"/>
          <p14:tracePt t="132752" x="5949950" y="1752600"/>
          <p14:tracePt t="134593" x="5956300" y="1720850"/>
          <p14:tracePt t="134609" x="5956300" y="1714500"/>
          <p14:tracePt t="134873" x="5962650" y="1708150"/>
          <p14:tracePt t="134881" x="5962650" y="1689100"/>
          <p14:tracePt t="135529" x="5962650" y="1682750"/>
          <p14:tracePt t="135537" x="5943600" y="1689100"/>
          <p14:tracePt t="135547" x="5918200" y="1689100"/>
          <p14:tracePt t="135564" x="5842000" y="1695450"/>
          <p14:tracePt t="135580" x="5746750" y="1708150"/>
          <p14:tracePt t="135597" x="5530850" y="1708150"/>
          <p14:tracePt t="135614" x="5289550" y="1708150"/>
          <p14:tracePt t="135630" x="5010150" y="1708150"/>
          <p14:tracePt t="135647" x="4781550" y="1708150"/>
          <p14:tracePt t="135664" x="4705350" y="1708150"/>
          <p14:tracePt t="135680" x="4654550" y="1708150"/>
          <p14:tracePt t="135697" x="4648200" y="1714500"/>
          <p14:tracePt t="135729" x="4641850" y="1720850"/>
          <p14:tracePt t="135753" x="4635500" y="1727200"/>
          <p14:tracePt t="135841" x="4641850" y="1739900"/>
          <p14:tracePt t="135849" x="4660900" y="1739900"/>
          <p14:tracePt t="135864" x="4673600" y="1739900"/>
          <p14:tracePt t="135880" x="4730750" y="1746250"/>
          <p14:tracePt t="135881" x="4762500" y="1746250"/>
          <p14:tracePt t="135897" x="4864100" y="1746250"/>
          <p14:tracePt t="135914" x="5003800" y="1746250"/>
          <p14:tracePt t="135930" x="5181600" y="1746250"/>
          <p14:tracePt t="135947" x="5340350" y="1746250"/>
          <p14:tracePt t="135964" x="5461000" y="1746250"/>
          <p14:tracePt t="135980" x="5518150" y="1746250"/>
          <p14:tracePt t="135997" x="5549900" y="1746250"/>
          <p14:tracePt t="136014" x="5581650" y="1746250"/>
          <p14:tracePt t="136030" x="5607050" y="1765300"/>
          <p14:tracePt t="136047" x="5670550" y="1771650"/>
          <p14:tracePt t="136064" x="5727700" y="1771650"/>
          <p14:tracePt t="136081" x="5765800" y="1784350"/>
          <p14:tracePt t="136081" x="5772150" y="1784350"/>
          <p14:tracePt t="136129" x="5778500" y="1784350"/>
          <p14:tracePt t="136137" x="5784850" y="1790700"/>
          <p14:tracePt t="136177" x="5803900" y="1790700"/>
          <p14:tracePt t="136185" x="5810250" y="1790700"/>
          <p14:tracePt t="136201" x="5816600" y="1790700"/>
          <p14:tracePt t="136214" x="5822950" y="1790700"/>
          <p14:tracePt t="136231" x="5848350" y="1790700"/>
          <p14:tracePt t="136248" x="5880100" y="1790700"/>
          <p14:tracePt t="136264" x="5905500" y="1790700"/>
          <p14:tracePt t="136281" x="5943600" y="1790700"/>
          <p14:tracePt t="136297" x="5975350" y="1790700"/>
          <p14:tracePt t="136314" x="6000750" y="1790700"/>
          <p14:tracePt t="136331" x="6019800" y="1771650"/>
          <p14:tracePt t="136353" x="6051550" y="1771650"/>
          <p14:tracePt t="136364" x="6057900" y="1765300"/>
          <p14:tracePt t="136385" x="6064250" y="1765300"/>
          <p14:tracePt t="136705" x="6089650" y="1752600"/>
          <p14:tracePt t="136713" x="6108700" y="1727200"/>
          <p14:tracePt t="136731" x="6146800" y="1701800"/>
          <p14:tracePt t="136747" x="6146800" y="1689100"/>
          <p14:tracePt t="136764" x="6172200" y="1676400"/>
          <p14:tracePt t="136781" x="6191250" y="1670050"/>
          <p14:tracePt t="137185" x="6197600" y="1670050"/>
          <p14:tracePt t="137193" x="6197600" y="1676400"/>
          <p14:tracePt t="137209" x="6197600" y="1689100"/>
          <p14:tracePt t="137217" x="6197600" y="1708150"/>
          <p14:tracePt t="137231" x="6197600" y="1714500"/>
          <p14:tracePt t="137248" x="6203950" y="1727200"/>
          <p14:tracePt t="137264" x="6203950" y="1752600"/>
          <p14:tracePt t="137281" x="6203950" y="1765300"/>
          <p14:tracePt t="137297" x="6203950" y="1784350"/>
          <p14:tracePt t="137314" x="6203950" y="1790700"/>
          <p14:tracePt t="137529" x="6210300" y="1797050"/>
          <p14:tracePt t="137537" x="6216650" y="1797050"/>
          <p14:tracePt t="137548" x="6229350" y="1797050"/>
          <p14:tracePt t="137564" x="6261100" y="1797050"/>
          <p14:tracePt t="137581" x="6273800" y="1797050"/>
          <p14:tracePt t="137598" x="6292850" y="1784350"/>
          <p14:tracePt t="137614" x="6311900" y="1778000"/>
          <p14:tracePt t="137631" x="6318250" y="1758950"/>
          <p14:tracePt t="137648" x="6318250" y="1746250"/>
          <p14:tracePt t="138121" x="6318250" y="1739900"/>
          <p14:tracePt t="138129" x="6305550" y="1739900"/>
          <p14:tracePt t="138148" x="6248400" y="1739900"/>
          <p14:tracePt t="138165" x="6184900" y="1739900"/>
          <p14:tracePt t="138181" x="6076950" y="1739900"/>
          <p14:tracePt t="138198" x="5981700" y="1708150"/>
          <p14:tracePt t="138214" x="5943600" y="1695450"/>
          <p14:tracePt t="138231" x="5911850" y="1689100"/>
          <p14:tracePt t="138248" x="5854700" y="1663700"/>
          <p14:tracePt t="138264" x="5842000" y="1657350"/>
          <p14:tracePt t="138281" x="5791200" y="1644650"/>
          <p14:tracePt t="138298" x="5746750" y="1644650"/>
          <p14:tracePt t="138315" x="5702300" y="1644650"/>
          <p14:tracePt t="138331" x="5613400" y="1644650"/>
          <p14:tracePt t="138348" x="5568950" y="1644650"/>
          <p14:tracePt t="138364" x="5549900" y="1644650"/>
          <p14:tracePt t="138381" x="5543550" y="1644650"/>
          <p14:tracePt t="138398" x="5530850" y="1644650"/>
          <p14:tracePt t="138414" x="5524500" y="1644650"/>
          <p14:tracePt t="138431" x="5505450" y="1657350"/>
          <p14:tracePt t="138450" x="5480050" y="1663700"/>
          <p14:tracePt t="138489" x="5467350" y="1670050"/>
          <p14:tracePt t="138554" x="5467350" y="1689100"/>
          <p14:tracePt t="138586" x="5473700" y="1695450"/>
          <p14:tracePt t="138594" x="5480050" y="1695450"/>
          <p14:tracePt t="138601" x="5505450" y="1695450"/>
          <p14:tracePt t="138618" x="5518150" y="1695450"/>
          <p14:tracePt t="138631" x="5524500" y="1695450"/>
          <p14:tracePt t="138648" x="5562600" y="1695450"/>
          <p14:tracePt t="138665" x="5594350" y="1695450"/>
          <p14:tracePt t="138681" x="5638800" y="1695450"/>
          <p14:tracePt t="138682" x="5676900" y="1695450"/>
          <p14:tracePt t="138698" x="5753100" y="1695450"/>
          <p14:tracePt t="138714" x="5848350" y="1695450"/>
          <p14:tracePt t="138731" x="5899150" y="1695450"/>
          <p14:tracePt t="138748" x="5943600" y="1695450"/>
          <p14:tracePt t="138764" x="5969000" y="1695450"/>
          <p14:tracePt t="138781" x="5988050" y="1695450"/>
          <p14:tracePt t="138798" x="6007100" y="1695450"/>
          <p14:tracePt t="138814" x="6013450" y="1695450"/>
          <p14:tracePt t="138831" x="6019800" y="1695450"/>
          <p14:tracePt t="138848" x="6038850" y="1695450"/>
          <p14:tracePt t="138882" x="6045200" y="1695450"/>
          <p14:tracePt t="139218" x="6051550" y="1689100"/>
          <p14:tracePt t="141802" x="6051550" y="1714500"/>
          <p14:tracePt t="141810" x="6083300" y="1739900"/>
          <p14:tracePt t="141818" x="6115050" y="1758950"/>
          <p14:tracePt t="141832" x="6165850" y="1784350"/>
          <p14:tracePt t="141849" x="6248400" y="1816100"/>
          <p14:tracePt t="141865" x="6305550" y="1822450"/>
          <p14:tracePt t="141882" x="6356350" y="1841500"/>
          <p14:tracePt t="141882" x="6394450" y="1854200"/>
          <p14:tracePt t="141899" x="6426200" y="1866900"/>
          <p14:tracePt t="141915" x="6496050" y="1898650"/>
          <p14:tracePt t="141932" x="6648450" y="1962150"/>
          <p14:tracePt t="141949" x="6877050" y="2019300"/>
          <p14:tracePt t="141965" x="7099300" y="2082800"/>
          <p14:tracePt t="141982" x="7277100" y="2095500"/>
          <p14:tracePt t="141999" x="7308850" y="2095500"/>
          <p14:tracePt t="142026" x="7315200" y="2095500"/>
          <p14:tracePt t="142066" x="7321550" y="2095500"/>
          <p14:tracePt t="142074" x="7327900" y="2089150"/>
          <p14:tracePt t="142090" x="7346950" y="2082800"/>
          <p14:tracePt t="142106" x="7353300" y="2070100"/>
          <p14:tracePt t="142122" x="7372350" y="2057400"/>
          <p14:tracePt t="142155" x="7410450" y="2057400"/>
          <p14:tracePt t="142162" x="7435850" y="2057400"/>
          <p14:tracePt t="142171" x="7467600" y="2057400"/>
          <p14:tracePt t="142182" x="7505700" y="2057400"/>
          <p14:tracePt t="142199" x="7607300" y="2057400"/>
          <p14:tracePt t="142215" x="7715250" y="2057400"/>
          <p14:tracePt t="142232" x="7861300" y="2044700"/>
          <p14:tracePt t="142249" x="7988300" y="2032000"/>
          <p14:tracePt t="142265" x="8051800" y="2025650"/>
          <p14:tracePt t="142283" x="8115300" y="2006600"/>
          <p14:tracePt t="142642" x="8096250" y="1993900"/>
          <p14:tracePt t="142707" x="8089900" y="1987550"/>
          <p14:tracePt t="142730" x="8083550" y="1981200"/>
          <p14:tracePt t="142747" x="8083550" y="1974850"/>
          <p14:tracePt t="142763" x="8083550" y="1968500"/>
          <p14:tracePt t="142771" x="8077200" y="1962150"/>
          <p14:tracePt t="142795" x="8070850" y="1949450"/>
          <p14:tracePt t="142939" x="8070850" y="1955800"/>
          <p14:tracePt t="142955" x="8070850" y="1968500"/>
          <p14:tracePt t="142966" x="8070850" y="1974850"/>
          <p14:tracePt t="142983" x="8070850" y="1993900"/>
          <p14:tracePt t="142999" x="8070850" y="2012950"/>
          <p14:tracePt t="143018" x="8070850" y="2032000"/>
          <p14:tracePt t="143032" x="8070850" y="2038350"/>
          <p14:tracePt t="143049" x="8070850" y="2057400"/>
          <p14:tracePt t="143066" x="8070850" y="2070100"/>
          <p14:tracePt t="143082" x="8070850" y="2076450"/>
          <p14:tracePt t="143899" x="8070850" y="2051050"/>
          <p14:tracePt t="143907" x="8070850" y="2044700"/>
          <p14:tracePt t="143916" x="8070850" y="2038350"/>
          <p14:tracePt t="143932" x="8070850" y="2032000"/>
          <p14:tracePt t="144187" x="8083550" y="1993900"/>
          <p14:tracePt t="144203" x="8089900" y="1987550"/>
          <p14:tracePt t="144227" x="8096250" y="1962150"/>
          <p14:tracePt t="145059" x="8102600" y="1943100"/>
          <p14:tracePt t="145067" x="8102600" y="1924050"/>
          <p14:tracePt t="145083" x="8102600" y="1917700"/>
          <p14:tracePt t="145259" x="8064500" y="1911350"/>
          <p14:tracePt t="145267" x="7893050" y="1917700"/>
          <p14:tracePt t="145283" x="7613650" y="1943100"/>
          <p14:tracePt t="145299" x="7353300" y="1943100"/>
          <p14:tracePt t="145316" x="7092950" y="1943100"/>
          <p14:tracePt t="145333" x="6870700" y="1943100"/>
          <p14:tracePt t="145349" x="6692900" y="1943100"/>
          <p14:tracePt t="145366" x="6534150" y="1924050"/>
          <p14:tracePt t="145383" x="6381750" y="1885950"/>
          <p14:tracePt t="145399" x="6184900" y="1803400"/>
          <p14:tracePt t="145416" x="5981700" y="1752600"/>
          <p14:tracePt t="145433" x="5734050" y="1695450"/>
          <p14:tracePt t="145449" x="5435600" y="1625600"/>
          <p14:tracePt t="145466" x="5137150" y="1581150"/>
          <p14:tracePt t="145483" x="4921250" y="1543050"/>
          <p14:tracePt t="145484" x="4800600" y="1504950"/>
          <p14:tracePt t="145499" x="4616450" y="1435100"/>
          <p14:tracePt t="145516" x="4476750" y="1358900"/>
          <p14:tracePt t="145533" x="4349750" y="1263650"/>
          <p14:tracePt t="145549" x="4286250" y="1174750"/>
          <p14:tracePt t="145566" x="4254500" y="1092200"/>
          <p14:tracePt t="145583" x="4241800" y="996950"/>
          <p14:tracePt t="145599" x="4241800" y="952500"/>
          <p14:tracePt t="145616" x="4248150" y="908050"/>
          <p14:tracePt t="145633" x="4254500" y="889000"/>
          <p14:tracePt t="145649" x="4260850" y="863600"/>
          <p14:tracePt t="145667" x="4273550" y="857250"/>
          <p14:tracePt t="145755" x="4273550" y="876300"/>
          <p14:tracePt t="145763" x="4273550" y="901700"/>
          <p14:tracePt t="145783" x="4292600" y="977900"/>
          <p14:tracePt t="145799" x="4305300" y="1028700"/>
          <p14:tracePt t="145816" x="4311650" y="1060450"/>
          <p14:tracePt t="145833" x="4324350" y="1104900"/>
          <p14:tracePt t="145850" x="4349750" y="1149350"/>
          <p14:tracePt t="145866" x="4368800" y="1206500"/>
          <p14:tracePt t="145883" x="4425950" y="1352550"/>
          <p14:tracePt t="145900" x="4489450" y="1485900"/>
          <p14:tracePt t="145916" x="4521200" y="1619250"/>
          <p14:tracePt t="145933" x="4572000" y="1784350"/>
          <p14:tracePt t="145949" x="4610100" y="1917700"/>
          <p14:tracePt t="145966" x="4629150" y="1962150"/>
          <p14:tracePt t="145983" x="4629150" y="1974850"/>
          <p14:tracePt t="145999" x="4635500" y="2000250"/>
          <p14:tracePt t="146016" x="4635500" y="2019300"/>
          <p14:tracePt t="146033" x="4635500" y="2051050"/>
          <p14:tracePt t="146049" x="4648200" y="2108200"/>
          <p14:tracePt t="146066" x="4648200" y="2152650"/>
          <p14:tracePt t="146083" x="4648200" y="2216150"/>
          <p14:tracePt t="146083" x="4648200" y="2235200"/>
          <p14:tracePt t="146099" x="4648200" y="2273300"/>
          <p14:tracePt t="146116" x="4648200" y="2305050"/>
          <p14:tracePt t="146133" x="4648200" y="2317750"/>
          <p14:tracePt t="146150" x="4648200" y="2324100"/>
          <p14:tracePt t="146283" x="4635500" y="2324100"/>
          <p14:tracePt t="146299" x="4641850" y="2298700"/>
          <p14:tracePt t="146323" x="4648200" y="2292350"/>
          <p14:tracePt t="146355" x="4660900" y="2292350"/>
          <p14:tracePt t="146363" x="4673600" y="2286000"/>
          <p14:tracePt t="146371" x="4679950" y="2273300"/>
          <p14:tracePt t="146387" x="4705350" y="2273300"/>
          <p14:tracePt t="146400" x="4711700" y="2273300"/>
          <p14:tracePt t="146416" x="4718050" y="2273300"/>
          <p14:tracePt t="146433" x="4724400" y="2273300"/>
          <p14:tracePt t="146450" x="4749800" y="2273300"/>
          <p14:tracePt t="146466" x="4762500" y="2273300"/>
          <p14:tracePt t="146483" x="4781550" y="2273300"/>
          <p14:tracePt t="146500" x="4800600" y="2279650"/>
          <p14:tracePt t="146516" x="4813300" y="2286000"/>
          <p14:tracePt t="146533" x="4832350" y="2292350"/>
          <p14:tracePt t="146627" x="4838700" y="2292350"/>
          <p14:tracePt t="146635" x="4864100" y="2292350"/>
          <p14:tracePt t="146650" x="4870450" y="2292350"/>
          <p14:tracePt t="146666" x="4895850" y="2292350"/>
          <p14:tracePt t="146683" x="4902200" y="2292350"/>
          <p14:tracePt t="146811" x="4908550" y="2298700"/>
          <p14:tracePt t="146820" x="4908550" y="2317750"/>
          <p14:tracePt t="146836" x="4883150" y="2324100"/>
          <p14:tracePt t="146850" x="4864100" y="2324100"/>
          <p14:tracePt t="146866" x="4819650" y="2336800"/>
          <p14:tracePt t="146883" x="4781550" y="2355850"/>
          <p14:tracePt t="146884" x="4768850" y="2355850"/>
          <p14:tracePt t="146900" x="4718050" y="2343150"/>
          <p14:tracePt t="146916" x="4699000" y="2336800"/>
          <p14:tracePt t="146933" x="4673600" y="2298700"/>
          <p14:tracePt t="146950" x="4660900" y="2273300"/>
          <p14:tracePt t="146966" x="4660900" y="2260600"/>
          <p14:tracePt t="146983" x="4660900" y="2228850"/>
          <p14:tracePt t="147000" x="4660900" y="2222500"/>
          <p14:tracePt t="147016" x="4660900" y="2197100"/>
          <p14:tracePt t="147033" x="4667250" y="2178050"/>
          <p14:tracePt t="147050" x="4679950" y="2165350"/>
          <p14:tracePt t="147066" x="4692650" y="2152650"/>
          <p14:tracePt t="147083" x="4737100" y="2139950"/>
          <p14:tracePt t="147084" x="4775200" y="2133600"/>
          <p14:tracePt t="147100" x="4826000" y="2114550"/>
          <p14:tracePt t="147116" x="4908550" y="2114550"/>
          <p14:tracePt t="147133" x="4965700" y="2101850"/>
          <p14:tracePt t="147150" x="4991100" y="2095500"/>
          <p14:tracePt t="147166" x="4997450" y="2095500"/>
          <p14:tracePt t="147183" x="5003800" y="2095500"/>
          <p14:tracePt t="147204" x="5016500" y="2095500"/>
          <p14:tracePt t="147216" x="5022850" y="2095500"/>
          <p14:tracePt t="147233" x="5022850" y="2101850"/>
          <p14:tracePt t="147250" x="5022850" y="2108200"/>
          <p14:tracePt t="147267" x="5022850" y="2139950"/>
          <p14:tracePt t="147283" x="4984750" y="2197100"/>
          <p14:tracePt t="147300" x="4933950" y="2241550"/>
          <p14:tracePt t="147316" x="4889500" y="2279650"/>
          <p14:tracePt t="147333" x="4870450" y="2305050"/>
          <p14:tracePt t="147350" x="4838700" y="2330450"/>
          <p14:tracePt t="147367" x="4813300" y="2343150"/>
          <p14:tracePt t="147383" x="4800600" y="2349500"/>
          <p14:tracePt t="147400" x="4781550" y="2349500"/>
          <p14:tracePt t="147416" x="4768850" y="2349500"/>
          <p14:tracePt t="147433" x="4743450" y="2349500"/>
          <p14:tracePt t="147450" x="4730750" y="2330450"/>
          <p14:tracePt t="147466" x="4711700" y="2305050"/>
          <p14:tracePt t="147483" x="4699000" y="2292350"/>
          <p14:tracePt t="147572" x="4699000" y="2286000"/>
          <p14:tracePt t="147588" x="4699000" y="2266950"/>
          <p14:tracePt t="147596" x="4705350" y="2260600"/>
          <p14:tracePt t="147604" x="4705350" y="2254250"/>
          <p14:tracePt t="147617" x="4718050" y="2247900"/>
          <p14:tracePt t="147633" x="4724400" y="2241550"/>
          <p14:tracePt t="147996" x="4730750" y="2235200"/>
          <p14:tracePt t="148012" x="4737100" y="2235200"/>
          <p14:tracePt t="148020" x="4743450" y="2235200"/>
          <p14:tracePt t="148033" x="4749800" y="2235200"/>
          <p14:tracePt t="148050" x="4775200" y="2235200"/>
          <p14:tracePt t="148067" x="4787900" y="2235200"/>
          <p14:tracePt t="148083" x="4813300" y="2235200"/>
          <p14:tracePt t="148100" x="4826000" y="2235200"/>
          <p14:tracePt t="148117" x="4845050" y="2235200"/>
          <p14:tracePt t="148133" x="4851400" y="2235200"/>
          <p14:tracePt t="148156" x="4857750" y="2235200"/>
          <p14:tracePt t="148188" x="4864100" y="2235200"/>
          <p14:tracePt t="148212" x="4883150" y="2235200"/>
          <p14:tracePt t="148236" x="4889500" y="2235200"/>
          <p14:tracePt t="148284" x="4895850" y="2235200"/>
          <p14:tracePt t="149404" x="4889500" y="2235200"/>
          <p14:tracePt t="149428" x="4883150" y="2241550"/>
          <p14:tracePt t="149532" x="4889500" y="2241550"/>
          <p14:tracePt t="149540" x="4895850" y="2241550"/>
          <p14:tracePt t="149550" x="4902200" y="2235200"/>
          <p14:tracePt t="149567" x="4933950" y="2216150"/>
          <p14:tracePt t="149584" x="4940300" y="2209800"/>
          <p14:tracePt t="149600" x="4946650" y="2203450"/>
          <p14:tracePt t="149636" x="4953000" y="2190750"/>
          <p14:tracePt t="149652" x="4959350" y="2190750"/>
          <p14:tracePt t="149668" x="4978400" y="2184400"/>
          <p14:tracePt t="149700" x="4984750" y="2178050"/>
          <p14:tracePt t="150412" x="4997450" y="2178050"/>
          <p14:tracePt t="150420" x="5054600" y="2178050"/>
          <p14:tracePt t="150434" x="5156200" y="2178050"/>
          <p14:tracePt t="150451" x="5416550" y="2178050"/>
          <p14:tracePt t="150467" x="5676900" y="2178050"/>
          <p14:tracePt t="150484" x="5816600" y="2178050"/>
          <p14:tracePt t="150500" x="5842000" y="2178050"/>
          <p14:tracePt t="150532" x="5848350" y="2178050"/>
          <p14:tracePt t="150556" x="5854700" y="2184400"/>
          <p14:tracePt t="150580" x="5873750" y="2184400"/>
          <p14:tracePt t="150588" x="5880100" y="2184400"/>
          <p14:tracePt t="150601" x="5892800" y="2184400"/>
          <p14:tracePt t="150617" x="5962650" y="2184400"/>
          <p14:tracePt t="150634" x="6007100" y="2184400"/>
          <p14:tracePt t="150651" x="6013450" y="2184400"/>
          <p14:tracePt t="150667" x="6026150" y="2184400"/>
          <p14:tracePt t="150684" x="6045200" y="2184400"/>
          <p14:tracePt t="150708" x="6057900" y="2197100"/>
          <p14:tracePt t="150724" x="6070600" y="2203450"/>
          <p14:tracePt t="150734" x="6083300" y="2209800"/>
          <p14:tracePt t="150751" x="6140450" y="2222500"/>
          <p14:tracePt t="150767" x="6153150" y="2222500"/>
          <p14:tracePt t="150836" x="6172200" y="2222500"/>
          <p14:tracePt t="150852" x="6178550" y="2222500"/>
          <p14:tracePt t="150868" x="6197600" y="2216150"/>
          <p14:tracePt t="150876" x="6203950" y="2209800"/>
          <p14:tracePt t="150884" x="6216650" y="2197100"/>
          <p14:tracePt t="150901" x="6229350" y="2178050"/>
          <p14:tracePt t="150925" x="6229350" y="2171700"/>
          <p14:tracePt t="150940" x="6229350" y="2165350"/>
          <p14:tracePt t="150996" x="6235700" y="2146300"/>
          <p14:tracePt t="151004" x="6242050" y="2139950"/>
          <p14:tracePt t="151017" x="6248400" y="2127250"/>
          <p14:tracePt t="151034" x="6273800" y="2101850"/>
          <p14:tracePt t="151051" x="6311900" y="2063750"/>
          <p14:tracePt t="151068" x="6324600" y="2044700"/>
          <p14:tracePt t="151084" x="6350000" y="2000250"/>
          <p14:tracePt t="151101" x="6362700" y="1968500"/>
          <p14:tracePt t="151118" x="6362700" y="1962150"/>
          <p14:tracePt t="151134" x="6356350" y="1905000"/>
          <p14:tracePt t="151151" x="6286500" y="1860550"/>
          <p14:tracePt t="151167" x="6223000" y="1822450"/>
          <p14:tracePt t="151184" x="6153150" y="1809750"/>
          <p14:tracePt t="151201" x="6070600" y="1778000"/>
          <p14:tracePt t="151217" x="6038850" y="1778000"/>
          <p14:tracePt t="151234" x="5994400" y="1771650"/>
          <p14:tracePt t="151251" x="5962650" y="1758950"/>
          <p14:tracePt t="151268" x="5905500" y="1752600"/>
          <p14:tracePt t="151285" x="5810250" y="1752600"/>
          <p14:tracePt t="151301" x="5721350" y="1752600"/>
          <p14:tracePt t="151317" x="5594350" y="1758950"/>
          <p14:tracePt t="151334" x="5473700" y="1790700"/>
          <p14:tracePt t="151351" x="5403850" y="1835150"/>
          <p14:tracePt t="151367" x="5384800" y="1847850"/>
          <p14:tracePt t="151396" x="5384800" y="1866900"/>
          <p14:tracePt t="151404" x="5384800" y="1873250"/>
          <p14:tracePt t="151417" x="5384800" y="1879600"/>
          <p14:tracePt t="151434" x="5384800" y="1905000"/>
          <p14:tracePt t="151451" x="5384800" y="1917700"/>
          <p14:tracePt t="151467" x="5384800" y="1949450"/>
          <p14:tracePt t="151484" x="5410200" y="2000250"/>
          <p14:tracePt t="151485" x="5441950" y="2038350"/>
          <p14:tracePt t="151501" x="5492750" y="2101850"/>
          <p14:tracePt t="151518" x="5543550" y="2159000"/>
          <p14:tracePt t="151534" x="5594350" y="2197100"/>
          <p14:tracePt t="151551" x="5638800" y="2216150"/>
          <p14:tracePt t="151567" x="5664200" y="2228850"/>
          <p14:tracePt t="151584" x="5676900" y="2228850"/>
          <p14:tracePt t="151604" x="5683250" y="2228850"/>
          <p14:tracePt t="151618" x="5702300" y="2228850"/>
          <p14:tracePt t="151634" x="5715000" y="2222500"/>
          <p14:tracePt t="151651" x="5721350" y="2222500"/>
          <p14:tracePt t="151667" x="5740400" y="2209800"/>
          <p14:tracePt t="151684" x="5746750" y="2203450"/>
          <p14:tracePt t="151701" x="5753100" y="2203450"/>
          <p14:tracePt t="151733" x="5759450" y="2190750"/>
          <p14:tracePt t="151885" x="5759450" y="2184400"/>
          <p14:tracePt t="151893" x="5753100" y="2184400"/>
          <p14:tracePt t="151901" x="5746750" y="2184400"/>
          <p14:tracePt t="151918" x="5702300" y="2159000"/>
          <p14:tracePt t="151934" x="5676900" y="2146300"/>
          <p14:tracePt t="151951" x="5664200" y="2120900"/>
          <p14:tracePt t="151968" x="5664200" y="2114550"/>
          <p14:tracePt t="151984" x="5645150" y="2082800"/>
          <p14:tracePt t="152001" x="5626100" y="2057400"/>
          <p14:tracePt t="152018" x="5613400" y="2051050"/>
          <p14:tracePt t="152061" x="5613400" y="2044700"/>
          <p14:tracePt t="152093" x="5607050" y="2032000"/>
          <p14:tracePt t="152109" x="5600700" y="2025650"/>
          <p14:tracePt t="152118" x="5594350" y="2025650"/>
          <p14:tracePt t="152134" x="5562600" y="2025650"/>
          <p14:tracePt t="152151" x="5518150" y="2025650"/>
          <p14:tracePt t="152167" x="5511800" y="2025650"/>
          <p14:tracePt t="152184" x="5492750" y="2025650"/>
          <p14:tracePt t="152201" x="5473700" y="2025650"/>
          <p14:tracePt t="152218" x="5429250" y="2057400"/>
          <p14:tracePt t="152234" x="5384800" y="2076450"/>
          <p14:tracePt t="152251" x="5334000" y="2089150"/>
          <p14:tracePt t="152268" x="5302250" y="2108200"/>
          <p14:tracePt t="152269" x="5283200" y="2108200"/>
          <p14:tracePt t="152285" x="5207000" y="2120900"/>
          <p14:tracePt t="152301" x="5124450" y="2152650"/>
          <p14:tracePt t="152318" x="4984750" y="2152650"/>
          <p14:tracePt t="152334" x="4826000" y="2152650"/>
          <p14:tracePt t="152351" x="4686300" y="2152650"/>
          <p14:tracePt t="152368" x="4559300" y="2152650"/>
          <p14:tracePt t="152384" x="4502150" y="2152650"/>
          <p14:tracePt t="152401" x="4445000" y="2139950"/>
          <p14:tracePt t="152418" x="4381500" y="2127250"/>
          <p14:tracePt t="152434" x="4318000" y="2101850"/>
          <p14:tracePt t="152451" x="4286250" y="2089150"/>
          <p14:tracePt t="152468" x="4229100" y="2070100"/>
          <p14:tracePt t="152484" x="4159250" y="2032000"/>
          <p14:tracePt t="152485" x="4121150" y="2032000"/>
          <p14:tracePt t="152501" x="4057650" y="1993900"/>
          <p14:tracePt t="152518" x="3987800" y="1974850"/>
          <p14:tracePt t="152534" x="3924300" y="1943100"/>
          <p14:tracePt t="152551" x="3841750" y="1930400"/>
          <p14:tracePt t="152568" x="3784600" y="1905000"/>
          <p14:tracePt t="152584" x="3714750" y="1885950"/>
          <p14:tracePt t="152601" x="3663950" y="1873250"/>
          <p14:tracePt t="152618" x="3619500" y="1873250"/>
          <p14:tracePt t="152634" x="3594100" y="1854200"/>
          <p14:tracePt t="152651" x="3581400" y="1854200"/>
          <p14:tracePt t="152668" x="3549650" y="1854200"/>
          <p14:tracePt t="152684" x="3505200" y="1854200"/>
          <p14:tracePt t="152685" x="3460750" y="1860550"/>
          <p14:tracePt t="152701" x="3416300" y="1879600"/>
          <p14:tracePt t="152718" x="3333750" y="1917700"/>
          <p14:tracePt t="152734" x="3251200" y="1949450"/>
          <p14:tracePt t="152751" x="3194050" y="1968500"/>
          <p14:tracePt t="152768" x="3111500" y="2012950"/>
          <p14:tracePt t="152784" x="3048000" y="2032000"/>
          <p14:tracePt t="152801" x="3003550" y="2063750"/>
          <p14:tracePt t="152818" x="2990850" y="2070100"/>
          <p14:tracePt t="152834" x="2971800" y="2070100"/>
          <p14:tracePt t="152853" x="2965450" y="2076450"/>
          <p14:tracePt t="152957" x="2959100" y="2082800"/>
          <p14:tracePt t="152973" x="2959100" y="2089150"/>
          <p14:tracePt t="152984" x="2959100" y="2095500"/>
          <p14:tracePt t="153001" x="2959100" y="2120900"/>
          <p14:tracePt t="153018" x="2959100" y="2133600"/>
          <p14:tracePt t="153035" x="2959100" y="2165350"/>
          <p14:tracePt t="153051" x="2959100" y="2203450"/>
          <p14:tracePt t="153068" x="2959100" y="2222500"/>
          <p14:tracePt t="153085" x="2984500" y="2247900"/>
          <p14:tracePt t="153085" x="3016250" y="2260600"/>
          <p14:tracePt t="153101" x="3060700" y="2273300"/>
          <p14:tracePt t="153118" x="3117850" y="2273300"/>
          <p14:tracePt t="153134" x="3149600" y="2298700"/>
          <p14:tracePt t="153151" x="3187700" y="2298700"/>
          <p14:tracePt t="153168" x="3194050" y="2298700"/>
          <p14:tracePt t="153184" x="3200400" y="2298700"/>
          <p14:tracePt t="153201" x="3206750" y="2298700"/>
          <p14:tracePt t="153218" x="3238500" y="2298700"/>
          <p14:tracePt t="153235" x="3282950" y="2286000"/>
          <p14:tracePt t="153251" x="3346450" y="2254250"/>
          <p14:tracePt t="153268" x="3441700" y="2235200"/>
          <p14:tracePt t="153285" x="3536950" y="2203450"/>
          <p14:tracePt t="153301" x="3594100" y="2203450"/>
          <p14:tracePt t="153318" x="3632200" y="2190750"/>
          <p14:tracePt t="153335" x="3651250" y="2190750"/>
          <p14:tracePt t="153351" x="3676650" y="2190750"/>
          <p14:tracePt t="153368" x="3702050" y="2190750"/>
          <p14:tracePt t="153385" x="3714750" y="2190750"/>
          <p14:tracePt t="153401" x="3740150" y="2190750"/>
          <p14:tracePt t="153418" x="3759200" y="2184400"/>
          <p14:tracePt t="153435" x="3784600" y="2184400"/>
          <p14:tracePt t="153451" x="3822700" y="2178050"/>
          <p14:tracePt t="153468" x="3835400" y="2178050"/>
          <p14:tracePt t="153485" x="3848100" y="2178050"/>
          <p14:tracePt t="153485" x="3860800" y="2171700"/>
          <p14:tracePt t="153501" x="3867150" y="2165350"/>
          <p14:tracePt t="153518" x="3873500" y="2152650"/>
          <p14:tracePt t="153535" x="3879850" y="2146300"/>
          <p14:tracePt t="153557" x="3879850" y="2133600"/>
          <p14:tracePt t="153568" x="3879850" y="2127250"/>
          <p14:tracePt t="153585" x="3879850" y="2114550"/>
          <p14:tracePt t="153601" x="3879850" y="2095500"/>
          <p14:tracePt t="153618" x="3879850" y="2089150"/>
          <p14:tracePt t="153635" x="3879850" y="2076450"/>
          <p14:tracePt t="153651" x="3860800" y="2032000"/>
          <p14:tracePt t="153668" x="3822700" y="2019300"/>
          <p14:tracePt t="153685" x="3778250" y="1987550"/>
          <p14:tracePt t="153685" x="3759200" y="1981200"/>
          <p14:tracePt t="153701" x="3733800" y="1955800"/>
          <p14:tracePt t="153718" x="3721100" y="1949450"/>
          <p14:tracePt t="153735" x="3714750" y="1949450"/>
          <p14:tracePt t="153751" x="3689350" y="1936750"/>
          <p14:tracePt t="153768" x="3683000" y="1930400"/>
          <p14:tracePt t="153785" x="3657600" y="1917700"/>
          <p14:tracePt t="153801" x="3638550" y="1905000"/>
          <p14:tracePt t="153818" x="3606800" y="1898650"/>
          <p14:tracePt t="153835" x="3575050" y="1892300"/>
          <p14:tracePt t="153851" x="3549650" y="1879600"/>
          <p14:tracePt t="153868" x="3524250" y="1873250"/>
          <p14:tracePt t="153885" x="3492500" y="1866900"/>
          <p14:tracePt t="153885" x="3486150" y="1860550"/>
          <p14:tracePt t="153901" x="3454400" y="1860550"/>
          <p14:tracePt t="153918" x="3429000" y="1860550"/>
          <p14:tracePt t="153935" x="3403600" y="1860550"/>
          <p14:tracePt t="153951" x="3390900" y="1860550"/>
          <p14:tracePt t="153968" x="3359150" y="1860550"/>
          <p14:tracePt t="153985" x="3333750" y="1860550"/>
          <p14:tracePt t="154001" x="3308350" y="1860550"/>
          <p14:tracePt t="154018" x="3276600" y="1860550"/>
          <p14:tracePt t="154035" x="3244850" y="1866900"/>
          <p14:tracePt t="154051" x="3200400" y="1879600"/>
          <p14:tracePt t="154068" x="3155950" y="1885950"/>
          <p14:tracePt t="154085" x="3136900" y="1885950"/>
          <p14:tracePt t="154101" x="3105150" y="1892300"/>
          <p14:tracePt t="154118" x="3098800" y="1892300"/>
          <p14:tracePt t="154135" x="3067050" y="1905000"/>
          <p14:tracePt t="154151" x="3041650" y="1917700"/>
          <p14:tracePt t="154168" x="3016250" y="1936750"/>
          <p14:tracePt t="154185" x="2984500" y="1955800"/>
          <p14:tracePt t="154202" x="2959100" y="1968500"/>
          <p14:tracePt t="154218" x="2940050" y="1981200"/>
          <p14:tracePt t="154235" x="2889250" y="2019300"/>
          <p14:tracePt t="154251" x="2857500" y="2051050"/>
          <p14:tracePt t="154268" x="2832100" y="2076450"/>
          <p14:tracePt t="154285" x="2794000" y="2139950"/>
          <p14:tracePt t="154301" x="2787650" y="2184400"/>
          <p14:tracePt t="154318" x="2787650" y="2241550"/>
          <p14:tracePt t="154335" x="2787650" y="2286000"/>
          <p14:tracePt t="154351" x="2787650" y="2349500"/>
          <p14:tracePt t="154368" x="2806700" y="2374900"/>
          <p14:tracePt t="154385" x="2851150" y="2387600"/>
          <p14:tracePt t="154401" x="2889250" y="2406650"/>
          <p14:tracePt t="154418" x="2946400" y="2406650"/>
          <p14:tracePt t="154435" x="3035300" y="2406650"/>
          <p14:tracePt t="154452" x="3136900" y="2406650"/>
          <p14:tracePt t="154468" x="3232150" y="2406650"/>
          <p14:tracePt t="154485" x="3359150" y="2406650"/>
          <p14:tracePt t="154485" x="3397250" y="2406650"/>
          <p14:tracePt t="154501" x="3486150" y="2406650"/>
          <p14:tracePt t="154518" x="3556000" y="2400300"/>
          <p14:tracePt t="154535" x="3613150" y="2393950"/>
          <p14:tracePt t="154551" x="3644900" y="2368550"/>
          <p14:tracePt t="154568" x="3689350" y="2349500"/>
          <p14:tracePt t="154585" x="3708400" y="2343150"/>
          <p14:tracePt t="154601" x="3733800" y="2324100"/>
          <p14:tracePt t="154618" x="3752850" y="2317750"/>
          <p14:tracePt t="154635" x="3778250" y="2311400"/>
          <p14:tracePt t="154651" x="3784600" y="2305050"/>
          <p14:tracePt t="154668" x="3810000" y="2279650"/>
          <p14:tracePt t="154685" x="3822700" y="2273300"/>
          <p14:tracePt t="154702" x="3829050" y="2260600"/>
          <p14:tracePt t="154718" x="3841750" y="2254250"/>
          <p14:tracePt t="154735" x="3848100" y="2241550"/>
          <p14:tracePt t="154752" x="3854450" y="2235200"/>
          <p14:tracePt t="154768" x="3854450" y="2203450"/>
          <p14:tracePt t="154785" x="3854450" y="2171700"/>
          <p14:tracePt t="154802" x="3854450" y="2120900"/>
          <p14:tracePt t="154818" x="3854450" y="2082800"/>
          <p14:tracePt t="154835" x="3854450" y="2051050"/>
          <p14:tracePt t="154852" x="3854450" y="2032000"/>
          <p14:tracePt t="154868" x="3835400" y="2000250"/>
          <p14:tracePt t="154885" x="3829050" y="1993900"/>
          <p14:tracePt t="154885" x="3810000" y="1981200"/>
          <p14:tracePt t="154902" x="3784600" y="1955800"/>
          <p14:tracePt t="154918" x="3740150" y="1943100"/>
          <p14:tracePt t="154935" x="3670300" y="1911350"/>
          <p14:tracePt t="154952" x="3613150" y="1898650"/>
          <p14:tracePt t="154968" x="3568700" y="1892300"/>
          <p14:tracePt t="154985" x="3498850" y="1879600"/>
          <p14:tracePt t="155002" x="3441700" y="1879600"/>
          <p14:tracePt t="155018" x="3384550" y="1866900"/>
          <p14:tracePt t="155035" x="3340100" y="1854200"/>
          <p14:tracePt t="155051" x="3276600" y="1854200"/>
          <p14:tracePt t="155068" x="3194050" y="1854200"/>
          <p14:tracePt t="155085" x="3130550" y="1854200"/>
          <p14:tracePt t="155085" x="3098800" y="1854200"/>
          <p14:tracePt t="155102" x="3022600" y="1854200"/>
          <p14:tracePt t="155118" x="2965450" y="1866900"/>
          <p14:tracePt t="155135" x="2908300" y="1885950"/>
          <p14:tracePt t="155152" x="2819400" y="1930400"/>
          <p14:tracePt t="155168" x="2774950" y="1968500"/>
          <p14:tracePt t="155185" x="2711450" y="2019300"/>
          <p14:tracePt t="155202" x="2698750" y="2038350"/>
          <p14:tracePt t="155218" x="2654300" y="2063750"/>
          <p14:tracePt t="155235" x="2628900" y="2089150"/>
          <p14:tracePt t="155252" x="2616200" y="2101850"/>
          <p14:tracePt t="155268" x="2616200" y="2108200"/>
          <p14:tracePt t="155285" x="2603500" y="2146300"/>
          <p14:tracePt t="155302" x="2603500" y="2152650"/>
          <p14:tracePt t="155318" x="2603500" y="2178050"/>
          <p14:tracePt t="155335" x="2616200" y="2197100"/>
          <p14:tracePt t="155352" x="2635250" y="2222500"/>
          <p14:tracePt t="155368" x="2698750" y="2241550"/>
          <p14:tracePt t="155385" x="2813050" y="2260600"/>
          <p14:tracePt t="155402" x="3003550" y="2273300"/>
          <p14:tracePt t="155418" x="3213100" y="2273300"/>
          <p14:tracePt t="155435" x="3390900" y="2273300"/>
          <p14:tracePt t="155452" x="3581400" y="2273300"/>
          <p14:tracePt t="155468" x="3778250" y="2298700"/>
          <p14:tracePt t="155485" x="3917950" y="2330450"/>
          <p14:tracePt t="155486" x="3987800" y="2330450"/>
          <p14:tracePt t="155502" x="4108450" y="2330450"/>
          <p14:tracePt t="155518" x="4140200" y="2330450"/>
          <p14:tracePt t="155535" x="4146550" y="2330450"/>
          <p14:tracePt t="155565" x="4165600" y="2330450"/>
          <p14:tracePt t="155581" x="4171950" y="2324100"/>
          <p14:tracePt t="155613" x="4171950" y="2317750"/>
          <p14:tracePt t="155622" x="4171950" y="2305050"/>
          <p14:tracePt t="155630" x="4178300" y="2298700"/>
          <p14:tracePt t="155646" x="4178300" y="2286000"/>
          <p14:tracePt t="155653" x="4178300" y="2279650"/>
          <p14:tracePt t="155669" x="4178300" y="2254250"/>
          <p14:tracePt t="155685" x="4178300" y="2209800"/>
          <p14:tracePt t="155686" x="4178300" y="2197100"/>
          <p14:tracePt t="155702" x="4165600" y="2152650"/>
          <p14:tracePt t="155718" x="4159250" y="2133600"/>
          <p14:tracePt t="155735" x="4133850" y="2108200"/>
          <p14:tracePt t="155752" x="4127500" y="2108200"/>
          <p14:tracePt t="155768" x="4095750" y="2101850"/>
          <p14:tracePt t="155785" x="4064000" y="2101850"/>
          <p14:tracePt t="155802" x="4025900" y="2082800"/>
          <p14:tracePt t="155818" x="3968750" y="2063750"/>
          <p14:tracePt t="155835" x="3949700" y="2057400"/>
          <p14:tracePt t="155852" x="3924300" y="2032000"/>
          <p14:tracePt t="155868" x="3879850" y="2012950"/>
          <p14:tracePt t="155886" x="3860800" y="2006600"/>
          <p14:tracePt t="155886" x="3848100" y="2000250"/>
          <p14:tracePt t="155902" x="3841750" y="1993900"/>
          <p14:tracePt t="155919" x="3829050" y="1981200"/>
          <p14:tracePt t="155935" x="3822700" y="1981200"/>
          <p14:tracePt t="156062" x="3816350" y="1974850"/>
          <p14:tracePt t="156078" x="3810000" y="1974850"/>
          <p14:tracePt t="156086" x="3803650" y="1968500"/>
          <p14:tracePt t="156102" x="3797300" y="1962150"/>
          <p14:tracePt t="156118" x="3797300" y="1955800"/>
          <p14:tracePt t="156135" x="3784600" y="1949450"/>
          <p14:tracePt t="156152" x="3778250" y="1930400"/>
          <p14:tracePt t="156182" x="3778250" y="1924050"/>
          <p14:tracePt t="156214" x="3778250" y="1917700"/>
          <p14:tracePt t="156262" x="3778250" y="1905000"/>
          <p14:tracePt t="156270" x="3790950" y="1905000"/>
          <p14:tracePt t="156285" x="3810000" y="1905000"/>
          <p14:tracePt t="156302" x="3854450" y="1917700"/>
          <p14:tracePt t="156319" x="3879850" y="1917700"/>
          <p14:tracePt t="156335" x="3911600" y="1930400"/>
          <p14:tracePt t="156352" x="3924300" y="1930400"/>
          <p14:tracePt t="156369" x="3949700" y="1930400"/>
          <p14:tracePt t="156385" x="3968750" y="1930400"/>
          <p14:tracePt t="156402" x="3987800" y="1936750"/>
          <p14:tracePt t="156419" x="4013200" y="1943100"/>
          <p14:tracePt t="156435" x="4057650" y="1943100"/>
          <p14:tracePt t="156452" x="4108450" y="1981200"/>
          <p14:tracePt t="156469" x="4159250" y="1993900"/>
          <p14:tracePt t="156485" x="4210050" y="2012950"/>
          <p14:tracePt t="156502" x="4216400" y="2012950"/>
          <p14:tracePt t="156519" x="4222750" y="2012950"/>
          <p14:tracePt t="156535" x="4229100" y="2012950"/>
          <p14:tracePt t="156552" x="4260850" y="2012950"/>
          <p14:tracePt t="156569" x="4330700" y="2019300"/>
          <p14:tracePt t="156585" x="4495800" y="2044700"/>
          <p14:tracePt t="156602" x="4730750" y="2114550"/>
          <p14:tracePt t="156619" x="5048250" y="2216150"/>
          <p14:tracePt t="156636" x="5365750" y="2286000"/>
          <p14:tracePt t="156652" x="5632450" y="2317750"/>
          <p14:tracePt t="156669" x="5810250" y="2330450"/>
          <p14:tracePt t="156686" x="5867400" y="2368550"/>
          <p14:tracePt t="156686" x="5873750" y="2374900"/>
          <p14:tracePt t="156702" x="5899150" y="2419350"/>
          <p14:tracePt t="156719" x="5930900" y="2501900"/>
          <p14:tracePt t="156735" x="5956300" y="2616200"/>
          <p14:tracePt t="156752" x="5969000" y="2660650"/>
          <p14:tracePt t="156769" x="5969000" y="2692400"/>
          <p14:tracePt t="156785" x="5969000" y="2736850"/>
          <p14:tracePt t="156802" x="5981700" y="2781300"/>
          <p14:tracePt t="156819" x="5981700" y="2787650"/>
          <p14:tracePt t="156835" x="5981700" y="2794000"/>
          <p14:tracePt t="156854" x="5981700" y="2813050"/>
          <p14:tracePt t="156869" x="5975350" y="2819400"/>
          <p14:tracePt t="156886" x="5962650" y="2819400"/>
          <p14:tracePt t="156886" x="5956300" y="2819400"/>
          <p14:tracePt t="156902" x="5930900" y="2819400"/>
          <p14:tracePt t="156919" x="5886450" y="2800350"/>
          <p14:tracePt t="156935" x="5880100" y="2794000"/>
          <p14:tracePt t="156952" x="5880100" y="2774950"/>
          <p14:tracePt t="156969" x="5880100" y="2768600"/>
          <p14:tracePt t="157302" x="5880100" y="2762250"/>
          <p14:tracePt t="157318" x="5886450" y="2762250"/>
          <p14:tracePt t="157326" x="5899150" y="2755900"/>
          <p14:tracePt t="157335" x="5905500" y="2749550"/>
          <p14:tracePt t="157352" x="5918200" y="2749550"/>
          <p14:tracePt t="157369" x="5930900" y="2736850"/>
          <p14:tracePt t="157386" x="5956300" y="2730500"/>
          <p14:tracePt t="157402" x="6000750" y="2724150"/>
          <p14:tracePt t="157419" x="6038850" y="2705100"/>
          <p14:tracePt t="157435" x="6089650" y="2705100"/>
          <p14:tracePt t="157452" x="6140450" y="2698750"/>
          <p14:tracePt t="157469" x="6184900" y="2686050"/>
          <p14:tracePt t="157485" x="6216650" y="2686050"/>
          <p14:tracePt t="157486" x="6242050" y="2679700"/>
          <p14:tracePt t="157502" x="6305550" y="2647950"/>
          <p14:tracePt t="157519" x="6362700" y="2635250"/>
          <p14:tracePt t="157536" x="6419850" y="2628900"/>
          <p14:tracePt t="157552" x="6451600" y="2609850"/>
          <p14:tracePt t="157569" x="6470650" y="2609850"/>
          <p14:tracePt t="157586" x="6502400" y="2609850"/>
          <p14:tracePt t="157602" x="6521450" y="2603500"/>
          <p14:tracePt t="157619" x="6546850" y="2603500"/>
          <p14:tracePt t="157636" x="6578600" y="2603500"/>
          <p14:tracePt t="157652" x="6610350" y="2590800"/>
          <p14:tracePt t="157669" x="6667500" y="2590800"/>
          <p14:tracePt t="157686" x="6737350" y="2590800"/>
          <p14:tracePt t="157686" x="6813550" y="2590800"/>
          <p14:tracePt t="157702" x="6921500" y="2590800"/>
          <p14:tracePt t="157719" x="7048500" y="2590800"/>
          <p14:tracePt t="157735" x="7150100" y="2609850"/>
          <p14:tracePt t="157752" x="7200900" y="2616200"/>
          <p14:tracePt t="157769" x="7226300" y="2628900"/>
          <p14:tracePt t="157785" x="7264400" y="2635250"/>
          <p14:tracePt t="157802" x="7289800" y="2647950"/>
          <p14:tracePt t="157819" x="7302500" y="2660650"/>
          <p14:tracePt t="157835" x="7378700" y="2679700"/>
          <p14:tracePt t="157852" x="7454900" y="2717800"/>
          <p14:tracePt t="157869" x="7581900" y="2768600"/>
          <p14:tracePt t="157886" x="7727950" y="2794000"/>
          <p14:tracePt t="157886" x="7804150" y="2819400"/>
          <p14:tracePt t="157902" x="7969250" y="2857500"/>
          <p14:tracePt t="157919" x="8083550" y="2901950"/>
          <p14:tracePt t="157936" x="8216900" y="2940050"/>
          <p14:tracePt t="157952" x="8350250" y="2978150"/>
          <p14:tracePt t="157969" x="8426450" y="2997200"/>
          <p14:tracePt t="157986" x="8483600" y="2997200"/>
          <p14:tracePt t="158002" x="8515350" y="2997200"/>
          <p14:tracePt t="158019" x="8534400" y="2997200"/>
          <p14:tracePt t="158036" x="8547100" y="2984500"/>
          <p14:tracePt t="158052" x="8566150" y="2984500"/>
          <p14:tracePt t="158069" x="8578850" y="2984500"/>
          <p14:tracePt t="158094" x="8585200" y="2978150"/>
          <p14:tracePt t="158110" x="8585200" y="2971800"/>
          <p14:tracePt t="158119" x="8585200" y="2959100"/>
          <p14:tracePt t="158136" x="8585200" y="2921000"/>
          <p14:tracePt t="158152" x="8559800" y="2895600"/>
          <p14:tracePt t="158169" x="8534400" y="2857500"/>
          <p14:tracePt t="158186" x="8496300" y="2819400"/>
          <p14:tracePt t="158202" x="8445500" y="2768600"/>
          <p14:tracePt t="158219" x="8375650" y="2717800"/>
          <p14:tracePt t="158236" x="8337550" y="2692400"/>
          <p14:tracePt t="158252" x="8318500" y="2679700"/>
          <p14:tracePt t="158269" x="8293100" y="2660650"/>
          <p14:tracePt t="158286" x="8280400" y="2628900"/>
          <p14:tracePt t="158302" x="8267700" y="2597150"/>
          <p14:tracePt t="158319" x="8235950" y="2514600"/>
          <p14:tracePt t="158336" x="8216900" y="2419350"/>
          <p14:tracePt t="158353" x="8185150" y="2368550"/>
          <p14:tracePt t="158369" x="8166100" y="2324100"/>
          <p14:tracePt t="158386" x="8140700" y="2279650"/>
          <p14:tracePt t="158402" x="8128000" y="2241550"/>
          <p14:tracePt t="158419" x="8128000" y="2216150"/>
          <p14:tracePt t="158436" x="8121650" y="2184400"/>
          <p14:tracePt t="158452" x="8102600" y="2152650"/>
          <p14:tracePt t="158469" x="8089900" y="2127250"/>
          <p14:tracePt t="158486" x="8058150" y="2070100"/>
          <p14:tracePt t="158486" x="8039100" y="2051050"/>
          <p14:tracePt t="158502" x="8001000" y="1993900"/>
          <p14:tracePt t="158519" x="7943850" y="1943100"/>
          <p14:tracePt t="158536" x="7893050" y="1905000"/>
          <p14:tracePt t="158553" x="7867650" y="1879600"/>
          <p14:tracePt t="158569" x="7823200" y="1828800"/>
          <p14:tracePt t="158586" x="7797800" y="1803400"/>
          <p14:tracePt t="158602" x="7759700" y="1752600"/>
          <p14:tracePt t="158619" x="7747000" y="1714500"/>
          <p14:tracePt t="158636" x="7734300" y="1670050"/>
          <p14:tracePt t="158652" x="7734300" y="1638300"/>
          <p14:tracePt t="158669" x="7727950" y="1625600"/>
          <p14:tracePt t="158694" x="7727950" y="1606550"/>
          <p14:tracePt t="158742" x="7734300" y="1600200"/>
          <p14:tracePt t="158750" x="7772400" y="1600200"/>
          <p14:tracePt t="158769" x="7816850" y="1600200"/>
          <p14:tracePt t="158786" x="7854950" y="1600200"/>
          <p14:tracePt t="158803" x="7924800" y="1581150"/>
          <p14:tracePt t="158819" x="8039100" y="1530350"/>
          <p14:tracePt t="158836" x="8172450" y="1511300"/>
          <p14:tracePt t="158853" x="8261350" y="1511300"/>
          <p14:tracePt t="158869" x="8305800" y="1511300"/>
          <p14:tracePt t="158886" x="8331200" y="1511300"/>
          <p14:tracePt t="158887" x="8337550" y="1511300"/>
          <p14:tracePt t="158902" x="8350250" y="1524000"/>
          <p14:tracePt t="158919" x="8362950" y="1568450"/>
          <p14:tracePt t="158936" x="8375650" y="1606550"/>
          <p14:tracePt t="158952" x="8375650" y="1651000"/>
          <p14:tracePt t="158969" x="8375650" y="1714500"/>
          <p14:tracePt t="158986" x="8318500" y="1803400"/>
          <p14:tracePt t="159002" x="8172450" y="1949450"/>
          <p14:tracePt t="159019" x="7912100" y="2120900"/>
          <p14:tracePt t="159036" x="7512050" y="2343150"/>
          <p14:tracePt t="159053" x="7162800" y="2489200"/>
          <p14:tracePt t="159069" x="6927850" y="2584450"/>
          <p14:tracePt t="159086" x="6826250" y="2597150"/>
          <p14:tracePt t="159087" x="6800850" y="2616200"/>
          <p14:tracePt t="159118" x="6794500" y="2616200"/>
          <p14:tracePt t="159142" x="6781800" y="2609850"/>
          <p14:tracePt t="159158" x="6781800" y="2597150"/>
          <p14:tracePt t="159166" x="6781800" y="2578100"/>
          <p14:tracePt t="159174" x="6781800" y="2552700"/>
          <p14:tracePt t="159186" x="6781800" y="2533650"/>
          <p14:tracePt t="159203" x="6807200" y="2476500"/>
          <p14:tracePt t="159219" x="6813550" y="2470150"/>
          <p14:tracePt t="159236" x="6819900" y="2457450"/>
          <p14:tracePt t="159335" x="6826250" y="2451100"/>
          <p14:tracePt t="159342" x="6838950" y="2444750"/>
          <p14:tracePt t="159353" x="6851650" y="2432050"/>
          <p14:tracePt t="159370" x="6959600" y="2330450"/>
          <p14:tracePt t="159386" x="7086600" y="2247900"/>
          <p14:tracePt t="159403" x="7213600" y="2133600"/>
          <p14:tracePt t="159420" x="7251700" y="2108200"/>
          <p14:tracePt t="159436" x="7258050" y="2101850"/>
          <p14:tracePt t="159550" x="7264400" y="2101850"/>
          <p14:tracePt t="159558" x="7270750" y="2101850"/>
          <p14:tracePt t="159569" x="7296150" y="2101850"/>
          <p14:tracePt t="159586" x="7353300" y="2089150"/>
          <p14:tracePt t="159603" x="7378700" y="2089150"/>
          <p14:tracePt t="159619" x="7391400" y="2089150"/>
          <p14:tracePt t="159636" x="7397750" y="2089150"/>
          <p14:tracePt t="159653" x="7416800" y="2089150"/>
          <p14:tracePt t="159669" x="7423150" y="2089150"/>
          <p14:tracePt t="159686" x="7429500" y="2089150"/>
          <p14:tracePt t="159703" x="7435850" y="2089150"/>
          <p14:tracePt t="159719" x="7454900" y="2089150"/>
          <p14:tracePt t="159736" x="7480300" y="2101850"/>
          <p14:tracePt t="159753" x="7505700" y="2101850"/>
          <p14:tracePt t="159769" x="7512050" y="2101850"/>
          <p14:tracePt t="159786" x="7518400" y="2108200"/>
          <p14:tracePt t="159806" x="7537450" y="2108200"/>
          <p14:tracePt t="159830" x="7543800" y="2108200"/>
          <p14:tracePt t="159846" x="7550150" y="2108200"/>
          <p14:tracePt t="160135" x="7550150" y="2133600"/>
          <p14:tracePt t="160143" x="7550150" y="2159000"/>
          <p14:tracePt t="160153" x="7550150" y="2184400"/>
          <p14:tracePt t="160169" x="7550150" y="2241550"/>
          <p14:tracePt t="160186" x="7550150" y="2273300"/>
          <p14:tracePt t="160203" x="7550150" y="2317750"/>
          <p14:tracePt t="160219" x="7550150" y="2336800"/>
          <p14:tracePt t="160236" x="7550150" y="2355850"/>
          <p14:tracePt t="160253" x="7550150" y="2387600"/>
          <p14:tracePt t="160270" x="7550150" y="2413000"/>
          <p14:tracePt t="160286" x="7550150" y="2438400"/>
          <p14:tracePt t="160303" x="7550150" y="2451100"/>
          <p14:tracePt t="162503" x="7543800" y="2457450"/>
          <p14:tracePt t="162511" x="7493000" y="2457450"/>
          <p14:tracePt t="162520" x="7454900" y="2457450"/>
          <p14:tracePt t="162537" x="7334250" y="2457450"/>
          <p14:tracePt t="162553" x="7169150" y="2425700"/>
          <p14:tracePt t="162570" x="7054850" y="2406650"/>
          <p14:tracePt t="162587" x="6985000" y="2349500"/>
          <p14:tracePt t="162603" x="6934200" y="2311400"/>
          <p14:tracePt t="162620" x="6883400" y="2266950"/>
          <p14:tracePt t="162637" x="6877050" y="2235200"/>
          <p14:tracePt t="162653" x="6826250" y="2178050"/>
          <p14:tracePt t="162670" x="6794500" y="2146300"/>
          <p14:tracePt t="162671" x="6762750" y="2114550"/>
          <p14:tracePt t="162687" x="6724650" y="2076450"/>
          <p14:tracePt t="162703" x="6699250" y="2063750"/>
          <p14:tracePt t="162720" x="6686550" y="2051050"/>
          <p14:tracePt t="162737" x="6667500" y="2044700"/>
          <p14:tracePt t="162753" x="6654800" y="2038350"/>
          <p14:tracePt t="162770" x="6648450" y="2032000"/>
          <p14:tracePt t="162787" x="6623050" y="2012950"/>
          <p14:tracePt t="162803" x="6597650" y="1987550"/>
          <p14:tracePt t="162820" x="6584950" y="1981200"/>
          <p14:tracePt t="162837" x="6565900" y="1968500"/>
          <p14:tracePt t="162853" x="6553200" y="1968500"/>
          <p14:tracePt t="162870" x="6540500" y="1955800"/>
          <p14:tracePt t="162887" x="6508750" y="1955800"/>
          <p14:tracePt t="162887" x="6496050" y="1955800"/>
          <p14:tracePt t="162903" x="6457950" y="1955800"/>
          <p14:tracePt t="162920" x="6388100" y="1955800"/>
          <p14:tracePt t="162937" x="6330950" y="1936750"/>
          <p14:tracePt t="162953" x="6280150" y="1936750"/>
          <p14:tracePt t="162970" x="6197600" y="1911350"/>
          <p14:tracePt t="162987" x="6127750" y="1898650"/>
          <p14:tracePt t="163003" x="6045200" y="1892300"/>
          <p14:tracePt t="163020" x="6019800" y="1860550"/>
          <p14:tracePt t="163037" x="5981700" y="1860550"/>
          <p14:tracePt t="163053" x="5975350" y="1860550"/>
          <p14:tracePt t="163071" x="5962650" y="1860550"/>
          <p14:tracePt t="163087" x="5949950" y="1860550"/>
          <p14:tracePt t="163088" x="5943600" y="1860550"/>
          <p14:tracePt t="163103" x="5924550" y="1860550"/>
          <p14:tracePt t="163120" x="5905500" y="1860550"/>
          <p14:tracePt t="163137" x="5899150" y="1860550"/>
          <p14:tracePt t="163153" x="5886450" y="1866900"/>
          <p14:tracePt t="163170" x="5861050" y="1879600"/>
          <p14:tracePt t="163191" x="5842000" y="1879600"/>
          <p14:tracePt t="163204" x="5835650" y="1885950"/>
          <p14:tracePt t="163220" x="5822950" y="1885950"/>
          <p14:tracePt t="163237" x="5778500" y="1905000"/>
          <p14:tracePt t="163254" x="5740400" y="1911350"/>
          <p14:tracePt t="163271" x="5708650" y="1917700"/>
          <p14:tracePt t="163271" x="5689600" y="1930400"/>
          <p14:tracePt t="163287" x="5670550" y="1930400"/>
          <p14:tracePt t="163303" x="5645150" y="1936750"/>
          <p14:tracePt t="163320" x="5619750" y="1949450"/>
          <p14:tracePt t="163343" x="5613400" y="1949450"/>
          <p14:tracePt t="163353" x="5607050" y="1962150"/>
          <p14:tracePt t="163370" x="5594350" y="1968500"/>
          <p14:tracePt t="163387" x="5581650" y="1974850"/>
          <p14:tracePt t="163404" x="5568950" y="1987550"/>
          <p14:tracePt t="163420" x="5549900" y="2006600"/>
          <p14:tracePt t="163437" x="5543550" y="2019300"/>
          <p14:tracePt t="163454" x="5543550" y="2038350"/>
          <p14:tracePt t="163470" x="5543550" y="2070100"/>
          <p14:tracePt t="163471" x="5543550" y="2076450"/>
          <p14:tracePt t="163487" x="5543550" y="2089150"/>
          <p14:tracePt t="163488" x="5543550" y="2095500"/>
          <p14:tracePt t="163504" x="5543550" y="2133600"/>
          <p14:tracePt t="163520" x="5556250" y="2152650"/>
          <p14:tracePt t="163537" x="5581650" y="2203450"/>
          <p14:tracePt t="163554" x="5613400" y="2241550"/>
          <p14:tracePt t="163570" x="5645150" y="2254250"/>
          <p14:tracePt t="163587" x="5689600" y="2286000"/>
          <p14:tracePt t="163604" x="5734050" y="2292350"/>
          <p14:tracePt t="163620" x="5784850" y="2305050"/>
          <p14:tracePt t="163637" x="5835650" y="2305050"/>
          <p14:tracePt t="163654" x="5899150" y="2305050"/>
          <p14:tracePt t="163670" x="5943600" y="2305050"/>
          <p14:tracePt t="163687" x="5988050" y="2305050"/>
          <p14:tracePt t="163688" x="6007100" y="2305050"/>
          <p14:tracePt t="163704" x="6038850" y="2298700"/>
          <p14:tracePt t="163720" x="6089650" y="2279650"/>
          <p14:tracePt t="163737" x="6121400" y="2273300"/>
          <p14:tracePt t="163753" x="6146800" y="2273300"/>
          <p14:tracePt t="163770" x="6178550" y="2266950"/>
          <p14:tracePt t="163787" x="6197600" y="2254250"/>
          <p14:tracePt t="163804" x="6235700" y="2241550"/>
          <p14:tracePt t="163820" x="6261100" y="2235200"/>
          <p14:tracePt t="163837" x="6280150" y="2222500"/>
          <p14:tracePt t="163854" x="6311900" y="2216150"/>
          <p14:tracePt t="163870" x="6350000" y="2190750"/>
          <p14:tracePt t="163887" x="6388100" y="2171700"/>
          <p14:tracePt t="163887" x="6400800" y="2165350"/>
          <p14:tracePt t="163904" x="6432550" y="2139950"/>
          <p14:tracePt t="163920" x="6445250" y="2114550"/>
          <p14:tracePt t="163937" x="6464300" y="2095500"/>
          <p14:tracePt t="163954" x="6483350" y="2051050"/>
          <p14:tracePt t="163970" x="6483350" y="2025650"/>
          <p14:tracePt t="163987" x="6489700" y="1993900"/>
          <p14:tracePt t="164004" x="6489700" y="1981200"/>
          <p14:tracePt t="164020" x="6489700" y="1968500"/>
          <p14:tracePt t="164037" x="6489700" y="1962150"/>
          <p14:tracePt t="164054" x="6489700" y="1955800"/>
          <p14:tracePt t="164070" x="6483350" y="1943100"/>
          <p14:tracePt t="164087" x="6457950" y="1936750"/>
          <p14:tracePt t="164087" x="6432550" y="1936750"/>
          <p14:tracePt t="164104" x="6350000" y="1905000"/>
          <p14:tracePt t="164120" x="6280150" y="1892300"/>
          <p14:tracePt t="164137" x="6172200" y="1892300"/>
          <p14:tracePt t="164154" x="6108700" y="1892300"/>
          <p14:tracePt t="164171" x="6019800" y="1892300"/>
          <p14:tracePt t="164187" x="5962650" y="1898650"/>
          <p14:tracePt t="164204" x="5918200" y="1898650"/>
          <p14:tracePt t="164220" x="5861050" y="1917700"/>
          <p14:tracePt t="164237" x="5822950" y="1924050"/>
          <p14:tracePt t="164254" x="5753100" y="1943100"/>
          <p14:tracePt t="164271" x="5708650" y="1955800"/>
          <p14:tracePt t="164271" x="5702300" y="1962150"/>
          <p14:tracePt t="164287" x="5670550" y="1962150"/>
          <p14:tracePt t="164304" x="5626100" y="1987550"/>
          <p14:tracePt t="164320" x="5613400" y="1987550"/>
          <p14:tracePt t="164337" x="5588000" y="1993900"/>
          <p14:tracePt t="164354" x="5581650" y="2000250"/>
          <p14:tracePt t="164370" x="5568950" y="2006600"/>
          <p14:tracePt t="164387" x="5562600" y="2012950"/>
          <p14:tracePt t="164424" x="5562600" y="2025650"/>
          <p14:tracePt t="164439" x="5562600" y="2032000"/>
          <p14:tracePt t="164463" x="5562600" y="2038350"/>
          <p14:tracePt t="164471" x="5562600" y="2051050"/>
          <p14:tracePt t="164488" x="5562600" y="2063750"/>
          <p14:tracePt t="164495" x="5562600" y="2070100"/>
          <p14:tracePt t="164504" x="5562600" y="2095500"/>
          <p14:tracePt t="164520" x="5588000" y="2120900"/>
          <p14:tracePt t="164537" x="5607050" y="2152650"/>
          <p14:tracePt t="164554" x="5645150" y="2203450"/>
          <p14:tracePt t="164571" x="5702300" y="2228850"/>
          <p14:tracePt t="164587" x="5759450" y="2260600"/>
          <p14:tracePt t="164604" x="5816600" y="2260600"/>
          <p14:tracePt t="164621" x="5886450" y="2266950"/>
          <p14:tracePt t="164637" x="5962650" y="2266950"/>
          <p14:tracePt t="164654" x="6019800" y="2266950"/>
          <p14:tracePt t="164670" x="6076950" y="2266950"/>
          <p14:tracePt t="164687" x="6127750" y="2266950"/>
          <p14:tracePt t="164688" x="6146800" y="2266950"/>
          <p14:tracePt t="164704" x="6191250" y="2266950"/>
          <p14:tracePt t="164721" x="6223000" y="2247900"/>
          <p14:tracePt t="164737" x="6248400" y="2241550"/>
          <p14:tracePt t="164754" x="6273800" y="2228850"/>
          <p14:tracePt t="164771" x="6311900" y="2222500"/>
          <p14:tracePt t="164787" x="6337300" y="2203450"/>
          <p14:tracePt t="164804" x="6356350" y="2190750"/>
          <p14:tracePt t="164821" x="6369050" y="2184400"/>
          <p14:tracePt t="164837" x="6375400" y="2165350"/>
          <p14:tracePt t="164854" x="6381750" y="2152650"/>
          <p14:tracePt t="164871" x="6381750" y="2139950"/>
          <p14:tracePt t="164887" x="6381750" y="2127250"/>
          <p14:tracePt t="164904" x="6381750" y="2101850"/>
          <p14:tracePt t="164921" x="6381750" y="2082800"/>
          <p14:tracePt t="164937" x="6381750" y="2063750"/>
          <p14:tracePt t="164954" x="6381750" y="2038350"/>
          <p14:tracePt t="164971" x="6381750" y="2019300"/>
          <p14:tracePt t="164987" x="6381750" y="2012950"/>
          <p14:tracePt t="169177" x="6381750" y="2025650"/>
          <p14:tracePt t="169185" x="6375400" y="2063750"/>
          <p14:tracePt t="169205" x="6324600" y="2152650"/>
          <p14:tracePt t="169222" x="6273800" y="2209800"/>
          <p14:tracePt t="169238" x="6223000" y="2273300"/>
          <p14:tracePt t="169255" x="6172200" y="2355850"/>
          <p14:tracePt t="169272" x="6121400" y="2413000"/>
          <p14:tracePt t="169288" x="6076950" y="2501900"/>
          <p14:tracePt t="169289" x="6070600" y="2540000"/>
          <p14:tracePt t="169305" x="6000750" y="2647950"/>
          <p14:tracePt t="169321" x="5918200" y="2724150"/>
          <p14:tracePt t="169338" x="5861050" y="2774950"/>
          <p14:tracePt t="169355" x="5759450" y="2857500"/>
          <p14:tracePt t="169371" x="5638800" y="2914650"/>
          <p14:tracePt t="169388" x="5505450" y="2952750"/>
          <p14:tracePt t="169405" x="5340350" y="2990850"/>
          <p14:tracePt t="169421" x="5181600" y="2997200"/>
          <p14:tracePt t="169438" x="4953000" y="2997200"/>
          <p14:tracePt t="169455" x="4730750" y="2997200"/>
          <p14:tracePt t="169472" x="4527550" y="2952750"/>
          <p14:tracePt t="169488" x="4413250" y="2889250"/>
          <p14:tracePt t="169489" x="4368800" y="2857500"/>
          <p14:tracePt t="169505" x="4356100" y="2851150"/>
          <p14:tracePt t="169522" x="4356100" y="2844800"/>
          <p14:tracePt t="169538" x="4375150" y="2819400"/>
          <p14:tracePt t="169555" x="4381500" y="2813050"/>
          <p14:tracePt t="170057" x="4394200" y="2806700"/>
          <p14:tracePt t="170081" x="4394200" y="2787650"/>
          <p14:tracePt t="170089" x="4387850" y="2781300"/>
          <p14:tracePt t="170097" x="4375150" y="2774950"/>
          <p14:tracePt t="170105" x="4368800" y="2762250"/>
          <p14:tracePt t="170122" x="4324350" y="2749550"/>
          <p14:tracePt t="170138" x="4216400" y="2679700"/>
          <p14:tracePt t="170155" x="4159250" y="2647950"/>
          <p14:tracePt t="170172" x="4108450" y="2603500"/>
          <p14:tracePt t="170188" x="4057650" y="2559050"/>
          <p14:tracePt t="170205" x="4038600" y="2552700"/>
          <p14:tracePt t="170222" x="4019550" y="2533650"/>
          <p14:tracePt t="170238" x="3975100" y="2533650"/>
          <p14:tracePt t="170255" x="3841750" y="2533650"/>
          <p14:tracePt t="170272" x="3594100" y="2559050"/>
          <p14:tracePt t="170274" x="3422650" y="2571750"/>
          <p14:tracePt t="170289" x="3073400" y="2628900"/>
          <p14:tracePt t="170305" x="2679700" y="2673350"/>
          <p14:tracePt t="170322" x="2311400" y="2705100"/>
          <p14:tracePt t="170339" x="2038350" y="2705100"/>
          <p14:tracePt t="170355" x="1860550" y="2705100"/>
          <p14:tracePt t="170372" x="1828800" y="2705100"/>
          <p14:tracePt t="170388" x="1816100" y="2705100"/>
          <p14:tracePt t="170405" x="1803400" y="2686050"/>
          <p14:tracePt t="170425" x="1803400" y="2679700"/>
          <p14:tracePt t="170441" x="1803400" y="2660650"/>
          <p14:tracePt t="170457" x="1803400" y="2647950"/>
          <p14:tracePt t="170472" x="1803400" y="2635250"/>
          <p14:tracePt t="170488" x="1809750" y="2597150"/>
          <p14:tracePt t="170489" x="1847850" y="2552700"/>
          <p14:tracePt t="170505" x="2051050" y="2495550"/>
          <p14:tracePt t="170522" x="2311400" y="2457450"/>
          <p14:tracePt t="170538" x="2508250" y="2419350"/>
          <p14:tracePt t="170555" x="2609850" y="2419350"/>
          <p14:tracePt t="170572" x="2641600" y="2419350"/>
          <p14:tracePt t="170588" x="2654300" y="2419350"/>
          <p14:tracePt t="170605" x="2679700" y="2419350"/>
          <p14:tracePt t="170622" x="2692400" y="2425700"/>
          <p14:tracePt t="170639" x="2717800" y="2432050"/>
          <p14:tracePt t="170655" x="2724150" y="2432050"/>
          <p14:tracePt t="170672" x="2755900" y="2432050"/>
          <p14:tracePt t="170689" x="2806700" y="2432050"/>
          <p14:tracePt t="170705" x="2851150" y="2432050"/>
          <p14:tracePt t="170722" x="2901950" y="2413000"/>
          <p14:tracePt t="170738" x="2908300" y="2406650"/>
          <p14:tracePt t="170755" x="2927350" y="2406650"/>
          <p14:tracePt t="170777" x="2946400" y="2393950"/>
          <p14:tracePt t="170817" x="2952750" y="2393950"/>
          <p14:tracePt t="170825" x="2971800" y="2374900"/>
          <p14:tracePt t="170833" x="2978150" y="2374900"/>
          <p14:tracePt t="170841" x="2997200" y="2374900"/>
          <p14:tracePt t="170855" x="3022600" y="2368550"/>
          <p14:tracePt t="170872" x="3079750" y="2349500"/>
          <p14:tracePt t="170889" x="3130550" y="2324100"/>
          <p14:tracePt t="170953" x="3136900" y="2324100"/>
          <p14:tracePt t="170985" x="3143250" y="2324100"/>
          <p14:tracePt t="170993" x="3143250" y="2330450"/>
          <p14:tracePt t="171005" x="3143250" y="2355850"/>
          <p14:tracePt t="171022" x="3136900" y="2400300"/>
          <p14:tracePt t="171039" x="3079750" y="2457450"/>
          <p14:tracePt t="171055" x="2990850" y="2514600"/>
          <p14:tracePt t="171072" x="2838450" y="2590800"/>
          <p14:tracePt t="171089" x="2724150" y="2635250"/>
          <p14:tracePt t="171089" x="2647950" y="2660650"/>
          <p14:tracePt t="171105" x="2565400" y="2692400"/>
          <p14:tracePt t="171122" x="2520950" y="2705100"/>
          <p14:tracePt t="171139" x="2495550" y="2698750"/>
          <p14:tracePt t="171155" x="2470150" y="2692400"/>
          <p14:tracePt t="171172" x="2457450" y="2686050"/>
          <p14:tracePt t="171189" x="2451100" y="2673350"/>
          <p14:tracePt t="171205" x="2438400" y="2647950"/>
          <p14:tracePt t="171222" x="2438400" y="2622550"/>
          <p14:tracePt t="171239" x="2438400" y="2609850"/>
          <p14:tracePt t="171255" x="2438400" y="2584450"/>
          <p14:tracePt t="171272" x="2438400" y="2578100"/>
          <p14:tracePt t="171305" x="2438400" y="2571750"/>
          <p14:tracePt t="171313" x="2444750" y="2546350"/>
          <p14:tracePt t="171337" x="2463800" y="2527300"/>
          <p14:tracePt t="171345" x="2470150" y="2520950"/>
          <p14:tracePt t="171355" x="2476500" y="2508250"/>
          <p14:tracePt t="171372" x="2508250" y="2489200"/>
          <p14:tracePt t="171389" x="2552700" y="2463800"/>
          <p14:tracePt t="171405" x="2559050" y="2451100"/>
          <p14:tracePt t="171422" x="2584450" y="2444750"/>
          <p14:tracePt t="171439" x="2603500" y="2438400"/>
          <p14:tracePt t="171455" x="2628900" y="2432050"/>
          <p14:tracePt t="171529" x="2635250" y="2419350"/>
          <p14:tracePt t="171545" x="2635250" y="2425700"/>
          <p14:tracePt t="171555" x="2641600" y="2432050"/>
          <p14:tracePt t="171572" x="2641600" y="2444750"/>
          <p14:tracePt t="171589" x="2641600" y="2451100"/>
          <p14:tracePt t="171609" x="2641600" y="2463800"/>
          <p14:tracePt t="171657" x="2647950" y="2470150"/>
          <p14:tracePt t="171665" x="2667000" y="2470150"/>
          <p14:tracePt t="171673" x="2673350" y="2470150"/>
          <p14:tracePt t="171689" x="2698750" y="2457450"/>
          <p14:tracePt t="171705" x="2711450" y="2457450"/>
          <p14:tracePt t="172066" x="2717800" y="2451100"/>
          <p14:tracePt t="172073" x="2736850" y="2451100"/>
          <p14:tracePt t="172089" x="2755900" y="2451100"/>
          <p14:tracePt t="172106" x="2800350" y="2451100"/>
          <p14:tracePt t="172122" x="2895600" y="2451100"/>
          <p14:tracePt t="172139" x="3022600" y="2457450"/>
          <p14:tracePt t="172155" x="3219450" y="2482850"/>
          <p14:tracePt t="172172" x="3492500" y="2482850"/>
          <p14:tracePt t="172189" x="3822700" y="2495550"/>
          <p14:tracePt t="172205" x="4051300" y="2533650"/>
          <p14:tracePt t="172222" x="4229100" y="2559050"/>
          <p14:tracePt t="172239" x="4343400" y="2584450"/>
          <p14:tracePt t="172256" x="4413250" y="2590800"/>
          <p14:tracePt t="172272" x="4438650" y="2603500"/>
          <p14:tracePt t="172289" x="4476750" y="2609850"/>
          <p14:tracePt t="172306" x="4508500" y="2609850"/>
          <p14:tracePt t="172322" x="4540250" y="2622550"/>
          <p14:tracePt t="172339" x="4572000" y="2635250"/>
          <p14:tracePt t="172356" x="4610100" y="2635250"/>
          <p14:tracePt t="172372" x="4654550" y="2635250"/>
          <p14:tracePt t="172389" x="4686300" y="2635250"/>
          <p14:tracePt t="172406" x="4711700" y="2635250"/>
          <p14:tracePt t="172521" x="4718050" y="2628900"/>
          <p14:tracePt t="172538" x="4718050" y="2616200"/>
          <p14:tracePt t="172545" x="4705350" y="2584450"/>
          <p14:tracePt t="172556" x="4686300" y="2565400"/>
          <p14:tracePt t="172572" x="4603750" y="2540000"/>
          <p14:tracePt t="172589" x="4438650" y="2514600"/>
          <p14:tracePt t="172606" x="4152900" y="2470150"/>
          <p14:tracePt t="172622" x="3892550" y="2457450"/>
          <p14:tracePt t="172639" x="3829050" y="2457450"/>
          <p14:tracePt t="172656" x="3784600" y="2457450"/>
          <p14:tracePt t="172672" x="3695700" y="2457450"/>
          <p14:tracePt t="172689" x="3587750" y="2457450"/>
          <p14:tracePt t="172689" x="3536950" y="2457450"/>
          <p14:tracePt t="172706" x="3460750" y="2444750"/>
          <p14:tracePt t="172722" x="3397250" y="2438400"/>
          <p14:tracePt t="172739" x="3365500" y="2413000"/>
          <p14:tracePt t="172756" x="3327400" y="2406650"/>
          <p14:tracePt t="172801" x="3321050" y="2400300"/>
          <p14:tracePt t="173578" x="3314700" y="2400300"/>
          <p14:tracePt t="173586" x="3346450" y="2413000"/>
          <p14:tracePt t="173606" x="3517900" y="2413000"/>
          <p14:tracePt t="173623" x="3644900" y="2413000"/>
          <p14:tracePt t="173639" x="3663950" y="2413000"/>
          <p14:tracePt t="173656" x="3683000" y="2413000"/>
          <p14:tracePt t="173673" x="3765550" y="2393950"/>
          <p14:tracePt t="173689" x="3879850" y="2362200"/>
          <p14:tracePt t="173690" x="3949700" y="2349500"/>
          <p14:tracePt t="173706" x="4076700" y="2336800"/>
          <p14:tracePt t="173723" x="4159250" y="2330450"/>
          <p14:tracePt t="173739" x="4216400" y="2330450"/>
          <p14:tracePt t="173756" x="4248150" y="2330450"/>
          <p14:tracePt t="173773" x="4260850" y="2330450"/>
          <p14:tracePt t="173789" x="4286250" y="2330450"/>
          <p14:tracePt t="173806" x="4298950" y="2330450"/>
          <p14:tracePt t="173823" x="4324350" y="2330450"/>
          <p14:tracePt t="173839" x="4349750" y="2330450"/>
          <p14:tracePt t="173856" x="4381500" y="2330450"/>
          <p14:tracePt t="173873" x="4432300" y="2330450"/>
          <p14:tracePt t="173889" x="4521200" y="2305050"/>
          <p14:tracePt t="173890" x="4578350" y="2292350"/>
          <p14:tracePt t="173906" x="4686300" y="2292350"/>
          <p14:tracePt t="173923" x="4800600" y="2273300"/>
          <p14:tracePt t="173939" x="4876800" y="2273300"/>
          <p14:tracePt t="173956" x="4933950" y="2273300"/>
          <p14:tracePt t="173973" x="4978400" y="2273300"/>
          <p14:tracePt t="173989" x="5022850" y="2273300"/>
          <p14:tracePt t="174006" x="5067300" y="2273300"/>
          <p14:tracePt t="174023" x="5111750" y="2273300"/>
          <p14:tracePt t="174039" x="5143500" y="2273300"/>
          <p14:tracePt t="174056" x="5162550" y="2273300"/>
          <p14:tracePt t="174082" x="5168900" y="2273300"/>
          <p14:tracePt t="174210" x="5168900" y="2279650"/>
          <p14:tracePt t="174218" x="5162550" y="2298700"/>
          <p14:tracePt t="174226" x="5149850" y="2305050"/>
          <p14:tracePt t="174240" x="5137150" y="2330450"/>
          <p14:tracePt t="174256" x="5099050" y="2368550"/>
          <p14:tracePt t="174273" x="5060950" y="2406650"/>
          <p14:tracePt t="174289" x="5016500" y="2444750"/>
          <p14:tracePt t="174306" x="5003800" y="2457450"/>
          <p14:tracePt t="174322" x="4991100" y="2463800"/>
          <p14:tracePt t="174346" x="4984750" y="2463800"/>
          <p14:tracePt t="174356" x="4978400" y="2463800"/>
          <p14:tracePt t="174373" x="4972050" y="2470150"/>
          <p14:tracePt t="174389" x="4946650" y="2470150"/>
          <p14:tracePt t="174406" x="4933950" y="2470150"/>
          <p14:tracePt t="174423" x="4908550" y="2470150"/>
          <p14:tracePt t="174439" x="4895850" y="2470150"/>
          <p14:tracePt t="174456" x="4870450" y="2463800"/>
          <p14:tracePt t="174473" x="4838700" y="2463800"/>
          <p14:tracePt t="174490" x="4787900" y="2444750"/>
          <p14:tracePt t="174506" x="4749800" y="2419350"/>
          <p14:tracePt t="174523" x="4711700" y="2413000"/>
          <p14:tracePt t="174539" x="4692650" y="2406650"/>
          <p14:tracePt t="174556" x="4679950" y="2387600"/>
          <p14:tracePt t="174994" x="4679950" y="2381250"/>
          <p14:tracePt t="175010" x="4686300" y="2381250"/>
          <p14:tracePt t="175026" x="4692650" y="2381250"/>
          <p14:tracePt t="175034" x="4705350" y="2381250"/>
          <p14:tracePt t="175050" x="4711700" y="2381250"/>
          <p14:tracePt t="175074" x="4724400" y="2381250"/>
          <p14:tracePt t="175826" x="4730750" y="2374900"/>
          <p14:tracePt t="175842" x="4749800" y="2336800"/>
          <p14:tracePt t="175858" x="4768850" y="2336800"/>
          <p14:tracePt t="175866" x="4775200" y="2330450"/>
          <p14:tracePt t="175874" x="4794250" y="2330450"/>
          <p14:tracePt t="175890" x="4806950" y="2324100"/>
          <p14:tracePt t="176154" x="4813300" y="2324100"/>
          <p14:tracePt t="176162" x="4826000" y="2324100"/>
          <p14:tracePt t="176173" x="4832350" y="2324100"/>
          <p14:tracePt t="176190" x="4864100" y="2336800"/>
          <p14:tracePt t="176206" x="4895850" y="2336800"/>
          <p14:tracePt t="176223" x="4927600" y="2349500"/>
          <p14:tracePt t="176240" x="4965700" y="2355850"/>
          <p14:tracePt t="176257" x="4984750" y="2355850"/>
          <p14:tracePt t="176273" x="5022850" y="2362200"/>
          <p14:tracePt t="176290" x="5080000" y="2393950"/>
          <p14:tracePt t="176306" x="5130800" y="2400300"/>
          <p14:tracePt t="176323" x="5238750" y="2419350"/>
          <p14:tracePt t="176340" x="5321300" y="2432050"/>
          <p14:tracePt t="176357" x="5410200" y="2438400"/>
          <p14:tracePt t="176373" x="5480050" y="2438400"/>
          <p14:tracePt t="176390" x="5537200" y="2438400"/>
          <p14:tracePt t="176406" x="5613400" y="2451100"/>
          <p14:tracePt t="176423" x="5670550" y="2451100"/>
          <p14:tracePt t="176440" x="5759450" y="2451100"/>
          <p14:tracePt t="176457" x="5854700" y="2451100"/>
          <p14:tracePt t="176473" x="5956300" y="2451100"/>
          <p14:tracePt t="176490" x="6026150" y="2463800"/>
          <p14:tracePt t="176490" x="6051550" y="2463800"/>
          <p14:tracePt t="176507" x="6076950" y="2463800"/>
          <p14:tracePt t="176523" x="6102350" y="2463800"/>
          <p14:tracePt t="176540" x="6108700" y="2463800"/>
          <p14:tracePt t="176557" x="6134100" y="2463800"/>
          <p14:tracePt t="176573" x="6178550" y="2463800"/>
          <p14:tracePt t="176590" x="6223000" y="2463800"/>
          <p14:tracePt t="176606" x="6267450" y="2463800"/>
          <p14:tracePt t="176623" x="6324600" y="2463800"/>
          <p14:tracePt t="176640" x="6369050" y="2457450"/>
          <p14:tracePt t="176657" x="6407150" y="2438400"/>
          <p14:tracePt t="176673" x="6426200" y="2432050"/>
          <p14:tracePt t="176691" x="6445250" y="2432050"/>
          <p14:tracePt t="176707" x="6451600" y="2432050"/>
          <p14:tracePt t="176723" x="6464300" y="2425700"/>
          <p14:tracePt t="176740" x="6483350" y="2425700"/>
          <p14:tracePt t="176757" x="6496050" y="2425700"/>
          <p14:tracePt t="176773" x="6527800" y="2419350"/>
          <p14:tracePt t="176790" x="6534150" y="2406650"/>
          <p14:tracePt t="176807" x="6546850" y="2400300"/>
          <p14:tracePt t="176823" x="6553200" y="2393950"/>
          <p14:tracePt t="176840" x="6553200" y="2387600"/>
          <p14:tracePt t="176858" x="6553200" y="2368550"/>
          <p14:tracePt t="176906" x="6553200" y="2355850"/>
          <p14:tracePt t="176939" x="6546850" y="2324100"/>
          <p14:tracePt t="176946" x="6527800" y="2317750"/>
          <p14:tracePt t="176957" x="6521450" y="2311400"/>
          <p14:tracePt t="176973" x="6483350" y="2292350"/>
          <p14:tracePt t="176990" x="6432550" y="2273300"/>
          <p14:tracePt t="177007" x="6388100" y="2266950"/>
          <p14:tracePt t="177023" x="6337300" y="2266950"/>
          <p14:tracePt t="177040" x="6286500" y="2254250"/>
          <p14:tracePt t="177057" x="6242050" y="2254250"/>
          <p14:tracePt t="177073" x="6210300" y="2247900"/>
          <p14:tracePt t="177091" x="6153150" y="2228850"/>
          <p14:tracePt t="177107" x="6127750" y="2228850"/>
          <p14:tracePt t="177123" x="6096000" y="2228850"/>
          <p14:tracePt t="177140" x="6076950" y="2222500"/>
          <p14:tracePt t="177157" x="6045200" y="2222500"/>
          <p14:tracePt t="177173" x="6013450" y="2216150"/>
          <p14:tracePt t="177190" x="5969000" y="2203450"/>
          <p14:tracePt t="177207" x="5924550" y="2203450"/>
          <p14:tracePt t="177223" x="5892800" y="2203450"/>
          <p14:tracePt t="177240" x="5867400" y="2203450"/>
          <p14:tracePt t="177257" x="5835650" y="2203450"/>
          <p14:tracePt t="177274" x="5810250" y="2203450"/>
          <p14:tracePt t="177290" x="5797550" y="2203450"/>
          <p14:tracePt t="177290" x="5772150" y="2203450"/>
          <p14:tracePt t="177307" x="5759450" y="2209800"/>
          <p14:tracePt t="177323" x="5727700" y="2209800"/>
          <p14:tracePt t="177340" x="5689600" y="2228850"/>
          <p14:tracePt t="177357" x="5664200" y="2235200"/>
          <p14:tracePt t="177373" x="5619750" y="2254250"/>
          <p14:tracePt t="177390" x="5575300" y="2279650"/>
          <p14:tracePt t="177407" x="5511800" y="2298700"/>
          <p14:tracePt t="177423" x="5448300" y="2336800"/>
          <p14:tracePt t="177440" x="5429250" y="2362200"/>
          <p14:tracePt t="177457" x="5391150" y="2400300"/>
          <p14:tracePt t="177473" x="5365750" y="2432050"/>
          <p14:tracePt t="177490" x="5353050" y="2457450"/>
          <p14:tracePt t="177491" x="5353050" y="2463800"/>
          <p14:tracePt t="177507" x="5353050" y="2501900"/>
          <p14:tracePt t="177523" x="5340350" y="2571750"/>
          <p14:tracePt t="177540" x="5340350" y="2603500"/>
          <p14:tracePt t="177557" x="5340350" y="2628900"/>
          <p14:tracePt t="177573" x="5365750" y="2660650"/>
          <p14:tracePt t="177591" x="5410200" y="2660650"/>
          <p14:tracePt t="177607" x="5486400" y="2673350"/>
          <p14:tracePt t="177624" x="5594350" y="2686050"/>
          <p14:tracePt t="177640" x="5676900" y="2686050"/>
          <p14:tracePt t="177657" x="5753100" y="2686050"/>
          <p14:tracePt t="177674" x="5842000" y="2686050"/>
          <p14:tracePt t="177675" x="5873750" y="2686050"/>
          <p14:tracePt t="177690" x="5924550" y="2686050"/>
          <p14:tracePt t="177707" x="6070600" y="2686050"/>
          <p14:tracePt t="177723" x="6184900" y="2654300"/>
          <p14:tracePt t="177740" x="6254750" y="2635250"/>
          <p14:tracePt t="177757" x="6299200" y="2603500"/>
          <p14:tracePt t="177773" x="6337300" y="2590800"/>
          <p14:tracePt t="177790" x="6356350" y="2571750"/>
          <p14:tracePt t="177807" x="6362700" y="2565400"/>
          <p14:tracePt t="177823" x="6369050" y="2552700"/>
          <p14:tracePt t="177843" x="6375400" y="2546350"/>
          <p14:tracePt t="177875" x="6394450" y="2533650"/>
          <p14:tracePt t="177907" x="6400800" y="2527300"/>
          <p14:tracePt t="177947" x="6400800" y="2514600"/>
          <p14:tracePt t="177963" x="6400800" y="2501900"/>
          <p14:tracePt t="177974" x="6400800" y="2482850"/>
          <p14:tracePt t="177990" x="6400800" y="2476500"/>
          <p14:tracePt t="178007" x="6400800" y="2444750"/>
          <p14:tracePt t="178024" x="6388100" y="2419350"/>
          <p14:tracePt t="178040" x="6381750" y="2406650"/>
          <p14:tracePt t="178057" x="6356350" y="2387600"/>
          <p14:tracePt t="178074" x="6324600" y="2355850"/>
          <p14:tracePt t="178074" x="6318250" y="2355850"/>
          <p14:tracePt t="178090" x="6292850" y="2343150"/>
          <p14:tracePt t="178107" x="6216650" y="2298700"/>
          <p14:tracePt t="178124" x="6165850" y="2266950"/>
          <p14:tracePt t="178140" x="6102350" y="2247900"/>
          <p14:tracePt t="178157" x="6057900" y="2228850"/>
          <p14:tracePt t="178174" x="6045200" y="2222500"/>
          <p14:tracePt t="178190" x="6019800" y="2216150"/>
          <p14:tracePt t="178207" x="5994400" y="2216150"/>
          <p14:tracePt t="178224" x="5962650" y="2216150"/>
          <p14:tracePt t="178240" x="5918200" y="2216150"/>
          <p14:tracePt t="178257" x="5886450" y="2216150"/>
          <p14:tracePt t="178274" x="5854700" y="2216150"/>
          <p14:tracePt t="178290" x="5829300" y="2216150"/>
          <p14:tracePt t="178291" x="5816600" y="2216150"/>
          <p14:tracePt t="178307" x="5803900" y="2216150"/>
          <p14:tracePt t="178324" x="5772150" y="2216150"/>
          <p14:tracePt t="178340" x="5734050" y="2216150"/>
          <p14:tracePt t="178357" x="5715000" y="2216150"/>
          <p14:tracePt t="178374" x="5676900" y="2235200"/>
          <p14:tracePt t="178390" x="5645150" y="2235200"/>
          <p14:tracePt t="178407" x="5613400" y="2247900"/>
          <p14:tracePt t="178424" x="5600700" y="2260600"/>
          <p14:tracePt t="178440" x="5581650" y="2273300"/>
          <p14:tracePt t="178457" x="5568950" y="2279650"/>
          <p14:tracePt t="178474" x="5562600" y="2286000"/>
          <p14:tracePt t="178490" x="5543550" y="2305050"/>
          <p14:tracePt t="178507" x="5537200" y="2311400"/>
          <p14:tracePt t="178524" x="5530850" y="2317750"/>
          <p14:tracePt t="178540" x="5524500" y="2324100"/>
          <p14:tracePt t="178557" x="5524500" y="2343150"/>
          <p14:tracePt t="178574" x="5524500" y="2355850"/>
          <p14:tracePt t="178590" x="5524500" y="2374900"/>
          <p14:tracePt t="178607" x="5524500" y="2381250"/>
          <p14:tracePt t="178627" x="5524500" y="2387600"/>
          <p14:tracePt t="178643" x="5524500" y="2400300"/>
          <p14:tracePt t="178675" x="5530850" y="2400300"/>
          <p14:tracePt t="178683" x="5537200" y="2413000"/>
          <p14:tracePt t="178691" x="5543550" y="2425700"/>
          <p14:tracePt t="178707" x="5575300" y="2438400"/>
          <p14:tracePt t="178724" x="5613400" y="2444750"/>
          <p14:tracePt t="178740" x="5683250" y="2463800"/>
          <p14:tracePt t="178757" x="5765800" y="2476500"/>
          <p14:tracePt t="178774" x="5842000" y="2476500"/>
          <p14:tracePt t="178790" x="5911850" y="2476500"/>
          <p14:tracePt t="178807" x="5988050" y="2476500"/>
          <p14:tracePt t="178824" x="6013450" y="2476500"/>
          <p14:tracePt t="178840" x="6045200" y="2476500"/>
          <p14:tracePt t="178857" x="6064250" y="2476500"/>
          <p14:tracePt t="178874" x="6121400" y="2482850"/>
          <p14:tracePt t="178891" x="6203950" y="2482850"/>
          <p14:tracePt t="178907" x="6261100" y="2482850"/>
          <p14:tracePt t="178924" x="6292850" y="2482850"/>
          <p14:tracePt t="178940" x="6318250" y="2482850"/>
          <p14:tracePt t="178957" x="6337300" y="2482850"/>
          <p14:tracePt t="178987" x="6343650" y="2482850"/>
          <p14:tracePt t="178995" x="6350000" y="2482850"/>
          <p14:tracePt t="179043" x="6369050" y="2476500"/>
          <p14:tracePt t="179059" x="6375400" y="2463800"/>
          <p14:tracePt t="179083" x="6381750" y="2457450"/>
          <p14:tracePt t="179107" x="6388100" y="2451100"/>
          <p14:tracePt t="179115" x="6388100" y="2444750"/>
          <p14:tracePt t="179131" x="6388100" y="2438400"/>
          <p14:tracePt t="179140" x="6388100" y="2432050"/>
          <p14:tracePt t="179157" x="6388100" y="2406650"/>
          <p14:tracePt t="179174" x="6394450" y="2393950"/>
          <p14:tracePt t="179190" x="6394450" y="2362200"/>
          <p14:tracePt t="179207" x="6394450" y="2343150"/>
          <p14:tracePt t="179224" x="6394450" y="2298700"/>
          <p14:tracePt t="179241" x="6375400" y="2260600"/>
          <p14:tracePt t="179257" x="6369050" y="2254250"/>
          <p14:tracePt t="179274" x="6362700" y="2228850"/>
          <p14:tracePt t="179291" x="6337300" y="2209800"/>
          <p14:tracePt t="179307" x="6311900" y="2190750"/>
          <p14:tracePt t="179324" x="6299200" y="2190750"/>
          <p14:tracePt t="179341" x="6273800" y="2184400"/>
          <p14:tracePt t="179357" x="6254750" y="2178050"/>
          <p14:tracePt t="179374" x="6223000" y="2178050"/>
          <p14:tracePt t="179391" x="6210300" y="2171700"/>
          <p14:tracePt t="179407" x="6172200" y="2152650"/>
          <p14:tracePt t="179424" x="6127750" y="2152650"/>
          <p14:tracePt t="179441" x="6083300" y="2152650"/>
          <p14:tracePt t="179457" x="6038850" y="2152650"/>
          <p14:tracePt t="179474" x="5994400" y="2152650"/>
          <p14:tracePt t="179491" x="5930900" y="2152650"/>
          <p14:tracePt t="179507" x="5911850" y="2159000"/>
          <p14:tracePt t="179524" x="5880100" y="2171700"/>
          <p14:tracePt t="179541" x="5842000" y="2197100"/>
          <p14:tracePt t="179557" x="5803900" y="2222500"/>
          <p14:tracePt t="179574" x="5772150" y="2241550"/>
          <p14:tracePt t="179591" x="5695950" y="2279650"/>
          <p14:tracePt t="179607" x="5664200" y="2298700"/>
          <p14:tracePt t="179624" x="5626100" y="2324100"/>
          <p14:tracePt t="179641" x="5594350" y="2343150"/>
          <p14:tracePt t="179657" x="5575300" y="2355850"/>
          <p14:tracePt t="179674" x="5549900" y="2368550"/>
          <p14:tracePt t="179691" x="5543550" y="2374900"/>
          <p14:tracePt t="179707" x="5524500" y="2387600"/>
          <p14:tracePt t="179731" x="5518150" y="2393950"/>
          <p14:tracePt t="179747" x="5511800" y="2400300"/>
          <p14:tracePt t="179771" x="5511800" y="2406650"/>
          <p14:tracePt t="179779" x="5511800" y="2413000"/>
          <p14:tracePt t="179791" x="5511800" y="2419350"/>
          <p14:tracePt t="179807" x="5524500" y="2444750"/>
          <p14:tracePt t="179824" x="5556250" y="2470150"/>
          <p14:tracePt t="179841" x="5600700" y="2508250"/>
          <p14:tracePt t="179857" x="5657850" y="2546350"/>
          <p14:tracePt t="179874" x="5772150" y="2571750"/>
          <p14:tracePt t="179891" x="5899150" y="2597150"/>
          <p14:tracePt t="179891" x="5949950" y="2597150"/>
          <p14:tracePt t="179907" x="6045200" y="2603500"/>
          <p14:tracePt t="179924" x="6102350" y="2603500"/>
          <p14:tracePt t="179941" x="6146800" y="2603500"/>
          <p14:tracePt t="179957" x="6172200" y="2603500"/>
          <p14:tracePt t="179974" x="6191250" y="2597150"/>
          <p14:tracePt t="179991" x="6203950" y="2597150"/>
          <p14:tracePt t="180007" x="6223000" y="2597150"/>
          <p14:tracePt t="180025" x="6248400" y="2584450"/>
          <p14:tracePt t="180041" x="6254750" y="2584450"/>
          <p14:tracePt t="180058" x="6267450" y="2578100"/>
          <p14:tracePt t="180074" x="6286500" y="2578100"/>
          <p14:tracePt t="180091" x="6318250" y="2552700"/>
          <p14:tracePt t="180108" x="6330950" y="2546350"/>
          <p14:tracePt t="180124" x="6350000" y="2540000"/>
          <p14:tracePt t="180141" x="6356350" y="2533650"/>
          <p14:tracePt t="180179" x="6362700" y="2520950"/>
          <p14:tracePt t="180187" x="6369050" y="2514600"/>
          <p14:tracePt t="180203" x="6369050" y="2508250"/>
          <p14:tracePt t="180211" x="6369050" y="2495550"/>
          <p14:tracePt t="180224" x="6369050" y="2489200"/>
          <p14:tracePt t="180241" x="6369050" y="2470150"/>
          <p14:tracePt t="180258" x="6369050" y="2438400"/>
          <p14:tracePt t="180274" x="6369050" y="2413000"/>
          <p14:tracePt t="180291" x="6369050" y="2393950"/>
          <p14:tracePt t="180308" x="6369050" y="2368550"/>
          <p14:tracePt t="180324" x="6369050" y="2362200"/>
          <p14:tracePt t="180347" x="6369050" y="2355850"/>
          <p14:tracePt t="180371" x="6362700" y="2349500"/>
          <p14:tracePt t="180379" x="6356350" y="2343150"/>
          <p14:tracePt t="180391" x="6350000" y="2330450"/>
          <p14:tracePt t="180407" x="6324600" y="2324100"/>
          <p14:tracePt t="180424" x="6292850" y="2317750"/>
          <p14:tracePt t="180441" x="6261100" y="2298700"/>
          <p14:tracePt t="180457" x="6223000" y="2286000"/>
          <p14:tracePt t="180474" x="6178550" y="2286000"/>
          <p14:tracePt t="180491" x="6121400" y="2286000"/>
          <p14:tracePt t="180491" x="6115050" y="2273300"/>
          <p14:tracePt t="180507" x="6083300" y="2273300"/>
          <p14:tracePt t="180524" x="6051550" y="2273300"/>
          <p14:tracePt t="180541" x="6026150" y="2273300"/>
          <p14:tracePt t="180558" x="5994400" y="2273300"/>
          <p14:tracePt t="180574" x="5943600" y="2279650"/>
          <p14:tracePt t="180591" x="5892800" y="2305050"/>
          <p14:tracePt t="180607" x="5848350" y="2324100"/>
          <p14:tracePt t="180624" x="5822950" y="2330450"/>
          <p14:tracePt t="180641" x="5803900" y="2343150"/>
          <p14:tracePt t="180657" x="5772150" y="2349500"/>
          <p14:tracePt t="180683" x="5765800" y="2349500"/>
          <p14:tracePt t="180691" x="5746750" y="2349500"/>
          <p14:tracePt t="180707" x="5734050" y="2368550"/>
          <p14:tracePt t="180724" x="5721350" y="2381250"/>
          <p14:tracePt t="180741" x="5708650" y="2400300"/>
          <p14:tracePt t="180758" x="5695950" y="2406650"/>
          <p14:tracePt t="180774" x="5695950" y="2419350"/>
          <p14:tracePt t="180791" x="5689600" y="2425700"/>
          <p14:tracePt t="180811" x="5689600" y="2444750"/>
          <p14:tracePt t="180827" x="5689600" y="2451100"/>
          <p14:tracePt t="180841" x="5689600" y="2457450"/>
          <p14:tracePt t="180858" x="5689600" y="2489200"/>
          <p14:tracePt t="180874" x="5689600" y="2495550"/>
          <p14:tracePt t="180891" x="5689600" y="2514600"/>
          <p14:tracePt t="180908" x="5702300" y="2527300"/>
          <p14:tracePt t="180931" x="5721350" y="2533650"/>
          <p14:tracePt t="180941" x="5734050" y="2533650"/>
          <p14:tracePt t="180958" x="5778500" y="2533650"/>
          <p14:tracePt t="180974" x="5822950" y="2533650"/>
          <p14:tracePt t="180991" x="5867400" y="2533650"/>
          <p14:tracePt t="181008" x="5924550" y="2533650"/>
          <p14:tracePt t="181024" x="5981700" y="2533650"/>
          <p14:tracePt t="181041" x="6045200" y="2533650"/>
          <p14:tracePt t="181058" x="6076950" y="2533650"/>
          <p14:tracePt t="181074" x="6102350" y="2533650"/>
          <p14:tracePt t="181091" x="6134100" y="2527300"/>
          <p14:tracePt t="181091" x="6140450" y="2527300"/>
          <p14:tracePt t="181108" x="6165850" y="2520950"/>
          <p14:tracePt t="181124" x="6191250" y="2520950"/>
          <p14:tracePt t="181141" x="6216650" y="2520950"/>
          <p14:tracePt t="181158" x="6229350" y="2508250"/>
          <p14:tracePt t="181174" x="6267450" y="2508250"/>
          <p14:tracePt t="181191" x="6299200" y="2508250"/>
          <p14:tracePt t="181208" x="6343650" y="2508250"/>
          <p14:tracePt t="181224" x="6388100" y="2508250"/>
          <p14:tracePt t="181241" x="6432550" y="2508250"/>
          <p14:tracePt t="181258" x="6477000" y="2489200"/>
          <p14:tracePt t="181275" x="6508750" y="2489200"/>
          <p14:tracePt t="181275" x="6527800" y="2482850"/>
          <p14:tracePt t="181292" x="6546850" y="2476500"/>
          <p14:tracePt t="181308" x="6559550" y="2463800"/>
          <p14:tracePt t="181325" x="6578600" y="2451100"/>
          <p14:tracePt t="181355" x="6578600" y="2444750"/>
          <p14:tracePt t="181371" x="6578600" y="2432050"/>
          <p14:tracePt t="181379" x="6578600" y="2419350"/>
          <p14:tracePt t="181395" x="6578600" y="2413000"/>
          <p14:tracePt t="181408" x="6578600" y="2393950"/>
          <p14:tracePt t="181424" x="6578600" y="2374900"/>
          <p14:tracePt t="181441" x="6572250" y="2349500"/>
          <p14:tracePt t="181458" x="6553200" y="2324100"/>
          <p14:tracePt t="181474" x="6527800" y="2298700"/>
          <p14:tracePt t="181492" x="6496050" y="2292350"/>
          <p14:tracePt t="181508" x="6483350" y="2286000"/>
          <p14:tracePt t="181525" x="6451600" y="2279650"/>
          <p14:tracePt t="181541" x="6413500" y="2266950"/>
          <p14:tracePt t="181558" x="6362700" y="2266950"/>
          <p14:tracePt t="181574" x="6305550" y="2266950"/>
          <p14:tracePt t="181591" x="6248400" y="2266950"/>
          <p14:tracePt t="181608" x="6172200" y="2266950"/>
          <p14:tracePt t="181624" x="6115050" y="2266950"/>
          <p14:tracePt t="181641" x="6057900" y="2266950"/>
          <p14:tracePt t="181658" x="5994400" y="2266950"/>
          <p14:tracePt t="181674" x="5949950" y="2266950"/>
          <p14:tracePt t="181691" x="5905500" y="2266950"/>
          <p14:tracePt t="181691" x="5886450" y="2266950"/>
          <p14:tracePt t="181708" x="5867400" y="2266950"/>
          <p14:tracePt t="181725" x="5842000" y="2266950"/>
          <p14:tracePt t="181741" x="5810250" y="2266950"/>
          <p14:tracePt t="181758" x="5778500" y="2266950"/>
          <p14:tracePt t="181774" x="5734050" y="2266950"/>
          <p14:tracePt t="181791" x="5689600" y="2266950"/>
          <p14:tracePt t="181808" x="5645150" y="2266950"/>
          <p14:tracePt t="181824" x="5613400" y="2266950"/>
          <p14:tracePt t="181841" x="5575300" y="2279650"/>
          <p14:tracePt t="181858" x="5549900" y="2286000"/>
          <p14:tracePt t="181875" x="5543550" y="2298700"/>
          <p14:tracePt t="181891" x="5530850" y="2305050"/>
          <p14:tracePt t="181908" x="5524500" y="2311400"/>
          <p14:tracePt t="181932" x="5511800" y="2324100"/>
          <p14:tracePt t="181941" x="5511800" y="2336800"/>
          <p14:tracePt t="181958" x="5511800" y="2387600"/>
          <p14:tracePt t="181975" x="5511800" y="2419350"/>
          <p14:tracePt t="181991" x="5537200" y="2470150"/>
          <p14:tracePt t="182008" x="5556250" y="2482850"/>
          <p14:tracePt t="182024" x="5581650" y="2514600"/>
          <p14:tracePt t="182041" x="5613400" y="2520950"/>
          <p14:tracePt t="182058" x="5651500" y="2520950"/>
          <p14:tracePt t="182074" x="5695950" y="2520950"/>
          <p14:tracePt t="182091" x="5753100" y="2520950"/>
          <p14:tracePt t="182092" x="5784850" y="2520950"/>
          <p14:tracePt t="182108" x="5829300" y="2527300"/>
          <p14:tracePt t="182125" x="5880100" y="2527300"/>
          <p14:tracePt t="182141" x="5924550" y="2527300"/>
          <p14:tracePt t="182158" x="5988050" y="2508250"/>
          <p14:tracePt t="182175" x="6051550" y="2495550"/>
          <p14:tracePt t="182191" x="6076950" y="2489200"/>
          <p14:tracePt t="182208" x="6102350" y="2489200"/>
          <p14:tracePt t="182225" x="6115050" y="2489200"/>
          <p14:tracePt t="182241" x="6140450" y="2489200"/>
          <p14:tracePt t="182258" x="6153150" y="2489200"/>
          <p14:tracePt t="182275" x="6184900" y="2489200"/>
          <p14:tracePt t="182292" x="6223000" y="2489200"/>
          <p14:tracePt t="182308" x="6261100" y="2489200"/>
          <p14:tracePt t="182325" x="6292850" y="2463800"/>
          <p14:tracePt t="182341" x="6311900" y="2463800"/>
          <p14:tracePt t="182358" x="6330950" y="2457450"/>
          <p14:tracePt t="182375" x="6337300" y="2457450"/>
          <p14:tracePt t="182492" x="6350000" y="2451100"/>
          <p14:tracePt t="184324" x="6350000" y="2425700"/>
          <p14:tracePt t="184340" x="6350000" y="2419350"/>
          <p14:tracePt t="184396" x="6350000" y="2406650"/>
          <p14:tracePt t="186909" x="6350000" y="2393950"/>
          <p14:tracePt t="187341" x="6350000" y="2387600"/>
          <p14:tracePt t="187349" x="6350000" y="2381250"/>
          <p14:tracePt t="187365" x="6350000" y="2374900"/>
          <p14:tracePt t="190374" x="6350000" y="2355850"/>
          <p14:tracePt t="190574" x="6343650" y="2349500"/>
          <p14:tracePt t="190974" x="6375400" y="2330450"/>
          <p14:tracePt t="190982" x="6407150" y="2324100"/>
          <p14:tracePt t="190993" x="6445250" y="2286000"/>
          <p14:tracePt t="191010" x="6578600" y="2241550"/>
          <p14:tracePt t="191027" x="6718300" y="2178050"/>
          <p14:tracePt t="191043" x="6819900" y="2159000"/>
          <p14:tracePt t="191060" x="6870700" y="2127250"/>
          <p14:tracePt t="191077" x="6877050" y="2120900"/>
          <p14:tracePt t="191093" x="6883400" y="2114550"/>
          <p14:tracePt t="191134" x="6889750" y="2114550"/>
          <p14:tracePt t="191142" x="6908800" y="2127250"/>
          <p14:tracePt t="191150" x="6927850" y="2152650"/>
          <p14:tracePt t="191160" x="6946900" y="2184400"/>
          <p14:tracePt t="191177" x="6997700" y="2241550"/>
          <p14:tracePt t="191193" x="7061200" y="2311400"/>
          <p14:tracePt t="191210" x="7150100" y="2362200"/>
          <p14:tracePt t="191227" x="7219950" y="2400300"/>
          <p14:tracePt t="191243" x="7245350" y="2413000"/>
          <p14:tracePt t="191260" x="7264400" y="2425700"/>
          <p14:tracePt t="191277" x="7277100" y="2425700"/>
          <p14:tracePt t="191294" x="7302500" y="2432050"/>
          <p14:tracePt t="191310" x="7366000" y="2444750"/>
          <p14:tracePt t="191327" x="7442200" y="2451100"/>
          <p14:tracePt t="191343" x="7524750" y="2451100"/>
          <p14:tracePt t="191360" x="7569200" y="2451100"/>
          <p14:tracePt t="191377" x="7581900" y="2451100"/>
          <p14:tracePt t="191393" x="7600950" y="2451100"/>
          <p14:tracePt t="191410" x="7613650" y="2451100"/>
          <p14:tracePt t="191427" x="7658100" y="2451100"/>
          <p14:tracePt t="191443" x="7734300" y="2451100"/>
          <p14:tracePt t="191460" x="7810500" y="2451100"/>
          <p14:tracePt t="191477" x="7981950" y="2501900"/>
          <p14:tracePt t="191494" x="8274050" y="2609850"/>
          <p14:tracePt t="191510" x="8420100" y="2622550"/>
          <p14:tracePt t="191527" x="8547100" y="2647950"/>
          <p14:tracePt t="191543" x="8604250" y="2647950"/>
          <p14:tracePt t="191560" x="8623300" y="2647950"/>
          <p14:tracePt t="191590" x="8616950" y="2673350"/>
          <p14:tracePt t="191598" x="8591550" y="2692400"/>
          <p14:tracePt t="191610" x="8572500" y="2692400"/>
          <p14:tracePt t="191627" x="8566150" y="2692400"/>
          <p14:tracePt t="191926" x="8566150" y="2673350"/>
          <p14:tracePt t="191934" x="8553450" y="2540000"/>
          <p14:tracePt t="191944" x="8534400" y="2520950"/>
          <p14:tracePt t="191966" x="8528050" y="2514600"/>
          <p14:tracePt t="191977" x="8521700" y="2508250"/>
          <p14:tracePt t="191994" x="8502650" y="2508250"/>
          <p14:tracePt t="192054" x="8489950" y="2508250"/>
          <p14:tracePt t="192062" x="8464550" y="2508250"/>
          <p14:tracePt t="192070" x="8445500" y="2508250"/>
          <p14:tracePt t="192078" x="8420100" y="2508250"/>
          <p14:tracePt t="192093" x="8407400" y="2508250"/>
          <p14:tracePt t="192110" x="8305800" y="2527300"/>
          <p14:tracePt t="192127" x="8191500" y="2552700"/>
          <p14:tracePt t="192143" x="8096250" y="2559050"/>
          <p14:tracePt t="192160" x="8039100" y="2559050"/>
          <p14:tracePt t="192177" x="8032750" y="2559050"/>
          <p14:tracePt t="192194" x="8020050" y="2559050"/>
          <p14:tracePt t="192210" x="8007350" y="2552700"/>
          <p14:tracePt t="192227" x="7994650" y="2527300"/>
          <p14:tracePt t="192243" x="7975600" y="2514600"/>
          <p14:tracePt t="192260" x="7969250" y="2489200"/>
          <p14:tracePt t="192277" x="7962900" y="2476500"/>
          <p14:tracePt t="192294" x="7950200" y="2470150"/>
          <p14:tracePt t="192310" x="7931150" y="2470150"/>
          <p14:tracePt t="192327" x="7880350" y="2470150"/>
          <p14:tracePt t="192343" x="7708900" y="2470150"/>
          <p14:tracePt t="192360" x="7518400" y="2495550"/>
          <p14:tracePt t="192377" x="7321550" y="2520950"/>
          <p14:tracePt t="192393" x="7194550" y="2520950"/>
          <p14:tracePt t="192410" x="7162800" y="2520950"/>
          <p14:tracePt t="192427" x="7137400" y="2501900"/>
          <p14:tracePt t="192444" x="7131050" y="2489200"/>
          <p14:tracePt t="192460" x="7131050" y="2482850"/>
          <p14:tracePt t="192478" x="7131050" y="2476500"/>
          <p14:tracePt t="192494" x="7137400" y="2476500"/>
          <p14:tracePt t="192510" x="7162800" y="2476500"/>
          <p14:tracePt t="192527" x="7194550" y="2476500"/>
          <p14:tracePt t="192544" x="7219950" y="2476500"/>
          <p14:tracePt t="192560" x="7251700" y="2476500"/>
          <p14:tracePt t="192577" x="7283450" y="2476500"/>
          <p14:tracePt t="192594" x="7327900" y="2476500"/>
          <p14:tracePt t="192610" x="7372350" y="2476500"/>
          <p14:tracePt t="192627" x="7385050" y="2476500"/>
          <p14:tracePt t="192644" x="7410450" y="2476500"/>
          <p14:tracePt t="192660" x="7416800" y="2476500"/>
          <p14:tracePt t="192677" x="7435850" y="2476500"/>
          <p14:tracePt t="192694" x="7448550" y="2476500"/>
          <p14:tracePt t="192734" x="7454900" y="2476500"/>
          <p14:tracePt t="192838" x="7461250" y="2476500"/>
          <p14:tracePt t="192950" x="7473950" y="2476500"/>
          <p14:tracePt t="192974" x="7493000" y="2495550"/>
          <p14:tracePt t="194038" x="7505700" y="2495550"/>
          <p14:tracePt t="194046" x="7524750" y="2495550"/>
          <p14:tracePt t="194062" x="7537450" y="2495550"/>
          <p14:tracePt t="194077" x="7543800" y="2495550"/>
          <p14:tracePt t="194094" x="7556500" y="2495550"/>
          <p14:tracePt t="194511" x="7575550" y="2495550"/>
          <p14:tracePt t="194518" x="7581900" y="2489200"/>
          <p14:tracePt t="195871" x="7588250" y="2476500"/>
          <p14:tracePt t="195879" x="7588250" y="2451100"/>
          <p14:tracePt t="195895" x="7505700" y="2432050"/>
          <p14:tracePt t="195911" x="7289800" y="2393950"/>
          <p14:tracePt t="195928" x="6788150" y="2381250"/>
          <p14:tracePt t="195944" x="6108700" y="2362200"/>
          <p14:tracePt t="195961" x="5384800" y="2317750"/>
          <p14:tracePt t="195978" x="4572000" y="2317750"/>
          <p14:tracePt t="195994" x="3829050" y="2317750"/>
          <p14:tracePt t="196011" x="3225800" y="2317750"/>
          <p14:tracePt t="196028" x="2787650" y="2317750"/>
          <p14:tracePt t="196044" x="2438400" y="2317750"/>
          <p14:tracePt t="196061" x="2235200" y="2317750"/>
          <p14:tracePt t="196078" x="2038350" y="2336800"/>
          <p14:tracePt t="196094" x="1860550" y="2349500"/>
          <p14:tracePt t="196095" x="1752600" y="2381250"/>
          <p14:tracePt t="196111" x="1504950" y="2393950"/>
          <p14:tracePt t="196128" x="1193800" y="2451100"/>
          <p14:tracePt t="196144" x="844550" y="2476500"/>
          <p14:tracePt t="196161" x="584200" y="2520950"/>
          <p14:tracePt t="196178" x="406400" y="2520950"/>
          <p14:tracePt t="196194" x="355600" y="2520950"/>
          <p14:tracePt t="196211" x="342900" y="2520950"/>
          <p14:tracePt t="196239" x="336550" y="2520950"/>
          <p14:tracePt t="196423" x="355600" y="2520950"/>
          <p14:tracePt t="196431" x="393700" y="2533650"/>
          <p14:tracePt t="196445" x="431800" y="2533650"/>
          <p14:tracePt t="196461" x="514350" y="2533650"/>
          <p14:tracePt t="196478" x="673100" y="2533650"/>
          <p14:tracePt t="196495" x="933450" y="2546350"/>
          <p14:tracePt t="196495" x="1104900" y="2559050"/>
          <p14:tracePt t="196511" x="1568450" y="2628900"/>
          <p14:tracePt t="196528" x="2317750" y="2749550"/>
          <p14:tracePt t="196544" x="2870200" y="2787650"/>
          <p14:tracePt t="196561" x="3263900" y="2819400"/>
          <p14:tracePt t="196578" x="3530600" y="2876550"/>
          <p14:tracePt t="196595" x="3695700" y="2895600"/>
          <p14:tracePt t="196611" x="3765550" y="2914650"/>
          <p14:tracePt t="196628" x="3778250" y="2921000"/>
          <p14:tracePt t="196645" x="3790950" y="2921000"/>
          <p14:tracePt t="197319" x="3784600" y="2921000"/>
          <p14:tracePt t="197327" x="3759200" y="2914650"/>
          <p14:tracePt t="197345" x="3714750" y="2895600"/>
          <p14:tracePt t="197361" x="3657600" y="2876550"/>
          <p14:tracePt t="197378" x="3600450" y="2876550"/>
          <p14:tracePt t="197395" x="3568700" y="2870200"/>
          <p14:tracePt t="197411" x="3536950" y="2857500"/>
          <p14:tracePt t="197428" x="3524250" y="2857500"/>
          <p14:tracePt t="197543" x="3517900" y="2851150"/>
          <p14:tracePt t="197631" x="3517900" y="2863850"/>
          <p14:tracePt t="197639" x="3530600" y="2870200"/>
          <p14:tracePt t="197647" x="3549650" y="2882900"/>
          <p14:tracePt t="197661" x="3587750" y="2882900"/>
          <p14:tracePt t="197678" x="3644900" y="2901950"/>
          <p14:tracePt t="197695" x="3778250" y="2901950"/>
          <p14:tracePt t="197711" x="3854450" y="2901950"/>
          <p14:tracePt t="197728" x="3917950" y="2901950"/>
          <p14:tracePt t="197745" x="3956050" y="2901950"/>
          <p14:tracePt t="197761" x="3962400" y="2901950"/>
          <p14:tracePt t="197887" x="3937000" y="2901950"/>
          <p14:tracePt t="197895" x="3879850" y="2901950"/>
          <p14:tracePt t="197912" x="3740150" y="2901950"/>
          <p14:tracePt t="197928" x="3562350" y="2895600"/>
          <p14:tracePt t="197945" x="3435350" y="2870200"/>
          <p14:tracePt t="197962" x="3390900" y="2857500"/>
          <p14:tracePt t="197978" x="3346450" y="2857500"/>
          <p14:tracePt t="197995" x="3289300" y="2857500"/>
          <p14:tracePt t="198012" x="3244850" y="2857500"/>
          <p14:tracePt t="198028" x="3200400" y="2857500"/>
          <p14:tracePt t="198045" x="3168650" y="2851150"/>
          <p14:tracePt t="198062" x="3155950" y="2851150"/>
          <p14:tracePt t="198078" x="3143250" y="2851150"/>
          <p14:tracePt t="198095" x="3130550" y="2851150"/>
          <p14:tracePt t="198095" x="3117850" y="2851150"/>
          <p14:tracePt t="198112" x="3098800" y="2844800"/>
          <p14:tracePt t="198135" x="3098800" y="2838450"/>
          <p14:tracePt t="198151" x="3098800" y="2819400"/>
          <p14:tracePt t="198162" x="3098800" y="2800350"/>
          <p14:tracePt t="198178" x="3098800" y="2749550"/>
          <p14:tracePt t="198195" x="3098800" y="2724150"/>
          <p14:tracePt t="198212" x="3098800" y="2705100"/>
          <p14:tracePt t="198228" x="3098800" y="2698750"/>
          <p14:tracePt t="198255" x="3105150" y="2692400"/>
          <p14:tracePt t="198311" x="3111500" y="2692400"/>
          <p14:tracePt t="198335" x="3111500" y="2698750"/>
          <p14:tracePt t="198360" x="3111500" y="2705100"/>
          <p14:tracePt t="198383" x="3111500" y="2724150"/>
          <p14:tracePt t="198399" x="3111500" y="2730500"/>
          <p14:tracePt t="198423" x="3111500" y="2749550"/>
          <p14:tracePt t="198447" x="3105150" y="2755900"/>
          <p14:tracePt t="198455" x="3098800" y="2762250"/>
          <p14:tracePt t="198479" x="3098800" y="2768600"/>
          <p14:tracePt t="198503" x="3098800" y="2774950"/>
          <p14:tracePt t="198552" x="3086100" y="2781300"/>
          <p14:tracePt t="199424" x="3092450" y="2781300"/>
          <p14:tracePt t="199432" x="3098800" y="2781300"/>
          <p14:tracePt t="199445" x="3124200" y="2781300"/>
          <p14:tracePt t="199462" x="3143250" y="2781300"/>
          <p14:tracePt t="199479" x="3187700" y="2781300"/>
          <p14:tracePt t="199495" x="3244850" y="2800350"/>
          <p14:tracePt t="199496" x="3276600" y="2813050"/>
          <p14:tracePt t="199512" x="3333750" y="2832100"/>
          <p14:tracePt t="199529" x="3403600" y="2838450"/>
          <p14:tracePt t="199545" x="3467100" y="2838450"/>
          <p14:tracePt t="199562" x="3562350" y="2838450"/>
          <p14:tracePt t="199579" x="3625850" y="2838450"/>
          <p14:tracePt t="199595" x="3670300" y="2838450"/>
          <p14:tracePt t="199612" x="3727450" y="2819400"/>
          <p14:tracePt t="199629" x="3765550" y="2800350"/>
          <p14:tracePt t="199645" x="3797300" y="2794000"/>
          <p14:tracePt t="199662" x="3803650" y="2794000"/>
          <p14:tracePt t="199679" x="3822700" y="2794000"/>
          <p14:tracePt t="199704" x="3829050" y="2794000"/>
          <p14:tracePt t="199728" x="3848100" y="2781300"/>
          <p14:tracePt t="199744" x="3854450" y="2774950"/>
          <p14:tracePt t="199752" x="3860800" y="2768600"/>
          <p14:tracePt t="199768" x="3867150" y="2768600"/>
          <p14:tracePt t="199792" x="3873500" y="2768600"/>
          <p14:tracePt t="199936" x="3879850" y="2768600"/>
          <p14:tracePt t="199960" x="3879850" y="2774950"/>
          <p14:tracePt t="199976" x="3879850" y="2787650"/>
          <p14:tracePt t="199992" x="3879850" y="2800350"/>
          <p14:tracePt t="200008" x="3879850" y="2806700"/>
          <p14:tracePt t="200032" x="3879850" y="2813050"/>
          <p14:tracePt t="200128" x="3879850" y="2825750"/>
          <p14:tracePt t="200144" x="3879850" y="2838450"/>
          <p14:tracePt t="200160" x="3879850" y="2844800"/>
          <p14:tracePt t="200184" x="3879850" y="2851150"/>
          <p14:tracePt t="200192" x="3879850" y="2857500"/>
          <p14:tracePt t="200216" x="3867150" y="2870200"/>
          <p14:tracePt t="200256" x="3860800" y="2870200"/>
          <p14:tracePt t="200264" x="3848100" y="2851150"/>
          <p14:tracePt t="200280" x="3829050" y="2832100"/>
          <p14:tracePt t="200288" x="3822700" y="2813050"/>
          <p14:tracePt t="200296" x="3816350" y="2800350"/>
          <p14:tracePt t="200312" x="3797300" y="2781300"/>
          <p14:tracePt t="200329" x="3790950" y="2768600"/>
          <p14:tracePt t="200345" x="3784600" y="2762250"/>
          <p14:tracePt t="200376" x="3778250" y="2755900"/>
          <p14:tracePt t="202465" x="3778250" y="2736850"/>
          <p14:tracePt t="202472" x="3778250" y="2717800"/>
          <p14:tracePt t="202480" x="3797300" y="2711450"/>
          <p14:tracePt t="202496" x="3822700" y="2698750"/>
          <p14:tracePt t="202513" x="3949700" y="2660650"/>
          <p14:tracePt t="202529" x="4057650" y="2647950"/>
          <p14:tracePt t="202546" x="4165600" y="2647950"/>
          <p14:tracePt t="202562" x="4324350" y="2647950"/>
          <p14:tracePt t="202579" x="4533900" y="2654300"/>
          <p14:tracePt t="202596" x="4635500" y="2679700"/>
          <p14:tracePt t="202612" x="4654550" y="2692400"/>
          <p14:tracePt t="202629" x="4673600" y="2692400"/>
          <p14:tracePt t="202760" x="4679950" y="2698750"/>
          <p14:tracePt t="202784" x="4679950" y="2711450"/>
          <p14:tracePt t="202792" x="4679950" y="2730500"/>
          <p14:tracePt t="202800" x="4673600" y="2736850"/>
          <p14:tracePt t="202813" x="4654550" y="2736850"/>
          <p14:tracePt t="202829" x="4629150" y="2755900"/>
          <p14:tracePt t="202846" x="4597400" y="2774950"/>
          <p14:tracePt t="202863" x="4559300" y="2781300"/>
          <p14:tracePt t="202879" x="4552950" y="2781300"/>
          <p14:tracePt t="202896" x="4546600" y="2781300"/>
          <p14:tracePt t="202985" x="4533900" y="2781300"/>
          <p14:tracePt t="202993" x="4521200" y="2787650"/>
          <p14:tracePt t="203073" x="4527550" y="2787650"/>
          <p14:tracePt t="203081" x="4552950" y="2787650"/>
          <p14:tracePt t="203096" x="4565650" y="2787650"/>
          <p14:tracePt t="203113" x="4648200" y="2787650"/>
          <p14:tracePt t="203129" x="4686300" y="2787650"/>
          <p14:tracePt t="203146" x="4699000" y="2787650"/>
          <p14:tracePt t="203163" x="4705350" y="2787650"/>
          <p14:tracePt t="203241" x="4724400" y="2787650"/>
          <p14:tracePt t="203273" x="4730750" y="2794000"/>
          <p14:tracePt t="203280" x="4737100" y="2800350"/>
          <p14:tracePt t="203593" x="4743450" y="2813050"/>
          <p14:tracePt t="203633" x="4756150" y="2813050"/>
          <p14:tracePt t="203761" x="4768850" y="2813050"/>
          <p14:tracePt t="203801" x="4781550" y="2806700"/>
          <p14:tracePt t="203817" x="4787900" y="2800350"/>
          <p14:tracePt t="203825" x="4800600" y="2800350"/>
          <p14:tracePt t="203833" x="4806950" y="2794000"/>
          <p14:tracePt t="203849" x="4819650" y="2787650"/>
          <p14:tracePt t="203865" x="4851400" y="2787650"/>
          <p14:tracePt t="203879" x="4857750" y="2781300"/>
          <p14:tracePt t="203896" x="4864100" y="2768600"/>
          <p14:tracePt t="203913" x="4889500" y="2762250"/>
          <p14:tracePt t="203937" x="4895850" y="2762250"/>
          <p14:tracePt t="204313" x="4902200" y="2762250"/>
          <p14:tracePt t="204329" x="4921250" y="2762250"/>
          <p14:tracePt t="204345" x="4927600" y="2762250"/>
          <p14:tracePt t="204353" x="4933950" y="2762250"/>
          <p14:tracePt t="204363" x="4940300" y="2762250"/>
          <p14:tracePt t="204380" x="4972050" y="2755900"/>
          <p14:tracePt t="204396" x="4978400" y="2755900"/>
          <p14:tracePt t="205049" x="4997450" y="2755900"/>
          <p14:tracePt t="205113" x="5003800" y="2749550"/>
          <p14:tracePt t="205305" x="4997450" y="2749550"/>
          <p14:tracePt t="205321" x="4978400" y="2749550"/>
          <p14:tracePt t="206233" x="5016500" y="2749550"/>
          <p14:tracePt t="206242" x="5054600" y="2749550"/>
          <p14:tracePt t="206249" x="5105400" y="2749550"/>
          <p14:tracePt t="206264" x="5175250" y="2749550"/>
          <p14:tracePt t="206280" x="5365750" y="2749550"/>
          <p14:tracePt t="206281" x="5441950" y="2749550"/>
          <p14:tracePt t="206297" x="5524500" y="2749550"/>
          <p14:tracePt t="206313" x="5645150" y="2749550"/>
          <p14:tracePt t="206330" x="5695950" y="2730500"/>
          <p14:tracePt t="206347" x="5740400" y="2730500"/>
          <p14:tracePt t="206363" x="5810250" y="2730500"/>
          <p14:tracePt t="206380" x="5880100" y="2730500"/>
          <p14:tracePt t="206397" x="5956300" y="2730500"/>
          <p14:tracePt t="206413" x="6038850" y="2730500"/>
          <p14:tracePt t="206430" x="6146800" y="2730500"/>
          <p14:tracePt t="206447" x="6254750" y="2730500"/>
          <p14:tracePt t="206463" x="6318250" y="2717800"/>
          <p14:tracePt t="206481" x="6388100" y="2705100"/>
          <p14:tracePt t="206481" x="6426200" y="2705100"/>
          <p14:tracePt t="206497" x="6470650" y="2705100"/>
          <p14:tracePt t="206513" x="6521450" y="2698750"/>
          <p14:tracePt t="206530" x="6572250" y="2698750"/>
          <p14:tracePt t="206547" x="6629400" y="2698750"/>
          <p14:tracePt t="206563" x="6718300" y="2698750"/>
          <p14:tracePt t="206580" x="6794500" y="2698750"/>
          <p14:tracePt t="206597" x="6864350" y="2698750"/>
          <p14:tracePt t="206614" x="6921500" y="2698750"/>
          <p14:tracePt t="206630" x="6934200" y="2698750"/>
          <p14:tracePt t="206745" x="6902450" y="2698750"/>
          <p14:tracePt t="206753" x="6851650" y="2698750"/>
          <p14:tracePt t="206764" x="6781800" y="2705100"/>
          <p14:tracePt t="206780" x="6584950" y="2705100"/>
          <p14:tracePt t="206797" x="6394450" y="2705100"/>
          <p14:tracePt t="206813" x="6216650" y="2698750"/>
          <p14:tracePt t="206830" x="6159500" y="2654300"/>
          <p14:tracePt t="206847" x="6108700" y="2628900"/>
          <p14:tracePt t="206864" x="6102350" y="2616200"/>
          <p14:tracePt t="206881" x="6076950" y="2559050"/>
          <p14:tracePt t="206881" x="6076950" y="2540000"/>
          <p14:tracePt t="206898" x="6064250" y="2508250"/>
          <p14:tracePt t="206914" x="6057900" y="2489200"/>
          <p14:tracePt t="206930" x="6045200" y="2457450"/>
          <p14:tracePt t="206947" x="6045200" y="2451100"/>
          <p14:tracePt t="206970" x="6038850" y="2444750"/>
          <p14:tracePt t="207001" x="6032500" y="2444750"/>
          <p14:tracePt t="207009" x="6026150" y="2438400"/>
          <p14:tracePt t="207049" x="6000750" y="2438400"/>
          <p14:tracePt t="207057" x="5981700" y="2438400"/>
          <p14:tracePt t="207065" x="5975350" y="2438400"/>
          <p14:tracePt t="207080" x="5943600" y="2438400"/>
          <p14:tracePt t="207097" x="5918200" y="2457450"/>
          <p14:tracePt t="207098" x="5911850" y="2463800"/>
          <p14:tracePt t="207114" x="5899150" y="2470150"/>
          <p14:tracePt t="207130" x="5880100" y="2495550"/>
          <p14:tracePt t="207147" x="5861050" y="2508250"/>
          <p14:tracePt t="207164" x="5810250" y="2552700"/>
          <p14:tracePt t="207180" x="5772150" y="2590800"/>
          <p14:tracePt t="207197" x="5727700" y="2628900"/>
          <p14:tracePt t="207214" x="5689600" y="2686050"/>
          <p14:tracePt t="207230" x="5670550" y="2717800"/>
          <p14:tracePt t="207247" x="5664200" y="2762250"/>
          <p14:tracePt t="207264" x="5664200" y="2806700"/>
          <p14:tracePt t="207281" x="5664200" y="2851150"/>
          <p14:tracePt t="207297" x="5670550" y="2895600"/>
          <p14:tracePt t="207314" x="5740400" y="2901950"/>
          <p14:tracePt t="207331" x="5797550" y="2901950"/>
          <p14:tracePt t="207347" x="5842000" y="2901950"/>
          <p14:tracePt t="207364" x="5886450" y="2914650"/>
          <p14:tracePt t="207380" x="5956300" y="2927350"/>
          <p14:tracePt t="207397" x="6032500" y="2927350"/>
          <p14:tracePt t="207414" x="6172200" y="2927350"/>
          <p14:tracePt t="207430" x="6254750" y="2927350"/>
          <p14:tracePt t="207447" x="6299200" y="2927350"/>
          <p14:tracePt t="207464" x="6343650" y="2901950"/>
          <p14:tracePt t="207480" x="6381750" y="2876550"/>
          <p14:tracePt t="207497" x="6388100" y="2813050"/>
          <p14:tracePt t="207514" x="6388100" y="2768600"/>
          <p14:tracePt t="207530" x="6388100" y="2724150"/>
          <p14:tracePt t="207547" x="6388100" y="2692400"/>
          <p14:tracePt t="207564" x="6369050" y="2667000"/>
          <p14:tracePt t="207580" x="6305550" y="2622550"/>
          <p14:tracePt t="207597" x="6292850" y="2616200"/>
          <p14:tracePt t="207614" x="6267450" y="2590800"/>
          <p14:tracePt t="207630" x="6261100" y="2584450"/>
          <p14:tracePt t="207647" x="6235700" y="2578100"/>
          <p14:tracePt t="207664" x="6203950" y="2565400"/>
          <p14:tracePt t="207680" x="6153150" y="2565400"/>
          <p14:tracePt t="207697" x="6096000" y="2546350"/>
          <p14:tracePt t="207697" x="6057900" y="2546350"/>
          <p14:tracePt t="207714" x="5975350" y="2546350"/>
          <p14:tracePt t="207730" x="5918200" y="2546350"/>
          <p14:tracePt t="207747" x="5873750" y="2559050"/>
          <p14:tracePt t="207764" x="5848350" y="2584450"/>
          <p14:tracePt t="207780" x="5822950" y="2597150"/>
          <p14:tracePt t="207797" x="5816600" y="2603500"/>
          <p14:tracePt t="207814" x="5816600" y="2628900"/>
          <p14:tracePt t="207830" x="5816600" y="2667000"/>
          <p14:tracePt t="207847" x="5816600" y="2705100"/>
          <p14:tracePt t="207864" x="5810250" y="2755900"/>
          <p14:tracePt t="207880" x="5810250" y="2800350"/>
          <p14:tracePt t="207898" x="5810250" y="2851150"/>
          <p14:tracePt t="207898" x="5810250" y="2863850"/>
          <p14:tracePt t="207914" x="5810250" y="2901950"/>
          <p14:tracePt t="207930" x="5842000" y="2946400"/>
          <p14:tracePt t="207947" x="5899150" y="2971800"/>
          <p14:tracePt t="207964" x="5962650" y="2978150"/>
          <p14:tracePt t="207980" x="6032500" y="2978150"/>
          <p14:tracePt t="207997" x="6108700" y="2978150"/>
          <p14:tracePt t="208014" x="6159500" y="2959100"/>
          <p14:tracePt t="208031" x="6216650" y="2921000"/>
          <p14:tracePt t="208047" x="6248400" y="2882900"/>
          <p14:tracePt t="208064" x="6261100" y="2876550"/>
          <p14:tracePt t="208081" x="6267450" y="2851150"/>
          <p14:tracePt t="208098" x="6273800" y="2819400"/>
          <p14:tracePt t="208098" x="6292850" y="2800350"/>
          <p14:tracePt t="208114" x="6305550" y="2768600"/>
          <p14:tracePt t="208131" x="6305550" y="2749550"/>
          <p14:tracePt t="208147" x="6305550" y="2711450"/>
          <p14:tracePt t="208164" x="6305550" y="2686050"/>
          <p14:tracePt t="208181" x="6299200" y="2641600"/>
          <p14:tracePt t="208197" x="6286500" y="2628900"/>
          <p14:tracePt t="208214" x="6261100" y="2622550"/>
          <p14:tracePt t="208231" x="6223000" y="2603500"/>
          <p14:tracePt t="208247" x="6178550" y="2590800"/>
          <p14:tracePt t="208264" x="6159500" y="2590800"/>
          <p14:tracePt t="208281" x="6127750" y="2590800"/>
          <p14:tracePt t="208298" x="6057900" y="2590800"/>
          <p14:tracePt t="208314" x="6013450" y="2590800"/>
          <p14:tracePt t="208331" x="5988050" y="2603500"/>
          <p14:tracePt t="208347" x="5975350" y="2609850"/>
          <p14:tracePt t="208364" x="5949950" y="2616200"/>
          <p14:tracePt t="208381" x="5924550" y="2635250"/>
          <p14:tracePt t="209810" x="5930900" y="2635250"/>
          <p14:tracePt t="209818" x="5949950" y="2635250"/>
          <p14:tracePt t="209831" x="6007100" y="2635250"/>
          <p14:tracePt t="209847" x="6229350" y="2635250"/>
          <p14:tracePt t="209864" x="6654800" y="2635250"/>
          <p14:tracePt t="209881" x="7232650" y="2647950"/>
          <p14:tracePt t="209898" x="7658100" y="2679700"/>
          <p14:tracePt t="209914" x="7715250" y="2679700"/>
          <p14:tracePt t="209931" x="7727950" y="2679700"/>
          <p14:tracePt t="209954" x="7740650" y="2679700"/>
          <p14:tracePt t="209978" x="7747000" y="2679700"/>
          <p14:tracePt t="209994" x="7753350" y="2679700"/>
          <p14:tracePt t="210002" x="7766050" y="2679700"/>
          <p14:tracePt t="210026" x="7772400" y="2679700"/>
          <p14:tracePt t="210042" x="7785100" y="2679700"/>
          <p14:tracePt t="210066" x="7791450" y="2679700"/>
          <p14:tracePt t="210074" x="7816850" y="2673350"/>
          <p14:tracePt t="210082" x="7823200" y="2667000"/>
          <p14:tracePt t="210106" x="7829550" y="2667000"/>
          <p14:tracePt t="210114" x="7848600" y="2667000"/>
          <p14:tracePt t="210131" x="7880350" y="2654300"/>
          <p14:tracePt t="210148" x="7886700" y="2654300"/>
          <p14:tracePt t="210164" x="7893050" y="2654300"/>
          <p14:tracePt t="210234" x="7899400" y="2647950"/>
          <p14:tracePt t="210274" x="7874000" y="2667000"/>
          <p14:tracePt t="210282" x="7854950" y="2679700"/>
          <p14:tracePt t="210298" x="7816850" y="2705100"/>
          <p14:tracePt t="210314" x="7772400" y="2724150"/>
          <p14:tracePt t="210331" x="7747000" y="2724150"/>
          <p14:tracePt t="210348" x="7696200" y="2724150"/>
          <p14:tracePt t="210364" x="7632700" y="2724150"/>
          <p14:tracePt t="210381" x="7562850" y="2692400"/>
          <p14:tracePt t="210398" x="7505700" y="2660650"/>
          <p14:tracePt t="210414" x="7448550" y="2654300"/>
          <p14:tracePt t="210431" x="7423150" y="2641600"/>
          <p14:tracePt t="210448" x="7397750" y="2635250"/>
          <p14:tracePt t="210466" x="7391400" y="2635250"/>
          <p14:tracePt t="210481" x="7385050" y="2635250"/>
          <p14:tracePt t="210498" x="7359650" y="2635250"/>
          <p14:tracePt t="210515" x="7353300" y="2635250"/>
          <p14:tracePt t="210531" x="7346950" y="2635250"/>
          <p14:tracePt t="210548" x="7327900" y="2635250"/>
          <p14:tracePt t="210578" x="7321550" y="2635250"/>
          <p14:tracePt t="210594" x="7315200" y="2635250"/>
          <p14:tracePt t="210602" x="7308850" y="2635250"/>
          <p14:tracePt t="210626" x="7302500" y="2635250"/>
          <p14:tracePt t="210634" x="7296150" y="2635250"/>
          <p14:tracePt t="210650" x="7277100" y="2654300"/>
          <p14:tracePt t="210664" x="7270750" y="2660650"/>
          <p14:tracePt t="210681" x="7258050" y="2679700"/>
          <p14:tracePt t="210698" x="7239000" y="2711450"/>
          <p14:tracePt t="210714" x="7219950" y="2724150"/>
          <p14:tracePt t="210731" x="7207250" y="2749550"/>
          <p14:tracePt t="210748" x="7175500" y="2794000"/>
          <p14:tracePt t="210765" x="7169150" y="2825750"/>
          <p14:tracePt t="210781" x="7150100" y="2870200"/>
          <p14:tracePt t="210798" x="7137400" y="2914650"/>
          <p14:tracePt t="210814" x="7137400" y="2946400"/>
          <p14:tracePt t="210831" x="7137400" y="2965450"/>
          <p14:tracePt t="210866" x="7143750" y="2971800"/>
          <p14:tracePt t="210882" x="7150100" y="2971800"/>
          <p14:tracePt t="210898" x="7162800" y="2971800"/>
          <p14:tracePt t="210906" x="7181850" y="2971800"/>
          <p14:tracePt t="210915" x="7194550" y="2971800"/>
          <p14:tracePt t="210931" x="7239000" y="2971800"/>
          <p14:tracePt t="210948" x="7327900" y="2946400"/>
          <p14:tracePt t="210965" x="7416800" y="2927350"/>
          <p14:tracePt t="210981" x="7486650" y="2901950"/>
          <p14:tracePt t="210998" x="7537450" y="2882900"/>
          <p14:tracePt t="211015" x="7543800" y="2876550"/>
          <p14:tracePt t="211031" x="7562850" y="2863850"/>
          <p14:tracePt t="211048" x="7575550" y="2844800"/>
          <p14:tracePt t="211065" x="7588250" y="2825750"/>
          <p14:tracePt t="211081" x="7594600" y="2806700"/>
          <p14:tracePt t="211178" x="7594600" y="2800350"/>
          <p14:tracePt t="211186" x="7594600" y="2787650"/>
          <p14:tracePt t="211198" x="7594600" y="2781300"/>
          <p14:tracePt t="211215" x="7594600" y="2762250"/>
          <p14:tracePt t="211231" x="7594600" y="2749550"/>
          <p14:tracePt t="211248" x="7594600" y="2743200"/>
          <p14:tracePt t="211265" x="7594600" y="2736850"/>
          <p14:tracePt t="211282" x="7594600" y="2711450"/>
          <p14:tracePt t="211298" x="7594600" y="2698750"/>
          <p14:tracePt t="211315" x="7594600" y="2673350"/>
          <p14:tracePt t="211331" x="7594600" y="2667000"/>
          <p14:tracePt t="211348" x="7594600" y="2660650"/>
          <p14:tracePt t="211365" x="7594600" y="2647950"/>
          <p14:tracePt t="211458" x="7594600" y="2622550"/>
          <p14:tracePt t="211490" x="7588250" y="2622550"/>
          <p14:tracePt t="211522" x="7575550" y="2622550"/>
          <p14:tracePt t="211578" x="7569200" y="2622550"/>
          <p14:tracePt t="211586" x="7556500" y="2622550"/>
          <p14:tracePt t="211602" x="7537450" y="2622550"/>
          <p14:tracePt t="211615" x="7531100" y="2622550"/>
          <p14:tracePt t="211631" x="7486650" y="2609850"/>
          <p14:tracePt t="211648" x="7442200" y="2597150"/>
          <p14:tracePt t="211665" x="7423150" y="2597150"/>
          <p14:tracePt t="211681" x="7404100" y="2590800"/>
          <p14:tracePt t="211698" x="7378700" y="2584450"/>
          <p14:tracePt t="211715" x="7366000" y="2584450"/>
          <p14:tracePt t="211731" x="7340600" y="2584450"/>
          <p14:tracePt t="211748" x="7308850" y="2584450"/>
          <p14:tracePt t="211765" x="7277100" y="2584450"/>
          <p14:tracePt t="211781" x="7207250" y="2584450"/>
          <p14:tracePt t="211798" x="7137400" y="2584450"/>
          <p14:tracePt t="211815" x="7073900" y="2584450"/>
          <p14:tracePt t="211831" x="7048500" y="2597150"/>
          <p14:tracePt t="211848" x="7029450" y="2597150"/>
          <p14:tracePt t="211865" x="7016750" y="2603500"/>
          <p14:tracePt t="211881" x="6997700" y="2616200"/>
          <p14:tracePt t="211898" x="6991350" y="2616200"/>
          <p14:tracePt t="211915" x="6985000" y="2628900"/>
          <p14:tracePt t="211931" x="6978650" y="2635250"/>
          <p14:tracePt t="211954" x="6978650" y="2647950"/>
          <p14:tracePt t="211970" x="6978650" y="2654300"/>
          <p14:tracePt t="211981" x="6978650" y="2667000"/>
          <p14:tracePt t="211998" x="6978650" y="2686050"/>
          <p14:tracePt t="212015" x="6978650" y="2692400"/>
          <p14:tracePt t="212032" x="6978650" y="2711450"/>
          <p14:tracePt t="212048" x="6978650" y="2743200"/>
          <p14:tracePt t="212065" x="6978650" y="2762250"/>
          <p14:tracePt t="212081" x="6978650" y="2787650"/>
          <p14:tracePt t="212099" x="7004050" y="2813050"/>
          <p14:tracePt t="212115" x="7023100" y="2825750"/>
          <p14:tracePt t="212131" x="7067550" y="2838450"/>
          <p14:tracePt t="212148" x="7124700" y="2838450"/>
          <p14:tracePt t="212165" x="7169150" y="2838450"/>
          <p14:tracePt t="212181" x="7213600" y="2838450"/>
          <p14:tracePt t="212198" x="7277100" y="2838450"/>
          <p14:tracePt t="212215" x="7334250" y="2838450"/>
          <p14:tracePt t="212231" x="7378700" y="2838450"/>
          <p14:tracePt t="212248" x="7423150" y="2838450"/>
          <p14:tracePt t="212265" x="7467600" y="2838450"/>
          <p14:tracePt t="212282" x="7499350" y="2838450"/>
          <p14:tracePt t="212282" x="7531100" y="2813050"/>
          <p14:tracePt t="212299" x="7575550" y="2794000"/>
          <p14:tracePt t="212315" x="7626350" y="2743200"/>
          <p14:tracePt t="212331" x="7677150" y="2673350"/>
          <p14:tracePt t="212348" x="7702550" y="2622550"/>
          <p14:tracePt t="212365" x="7715250" y="2565400"/>
          <p14:tracePt t="212381" x="7727950" y="2508250"/>
          <p14:tracePt t="212398" x="7727950" y="2457450"/>
          <p14:tracePt t="212415" x="7727950" y="2432050"/>
          <p14:tracePt t="212432" x="7727950" y="2419350"/>
          <p14:tracePt t="212448" x="7727950" y="2393950"/>
          <p14:tracePt t="212465" x="7727950" y="2387600"/>
          <p14:tracePt t="212531" x="7721600" y="2374900"/>
          <p14:tracePt t="212547" x="7715250" y="2374900"/>
          <p14:tracePt t="212563" x="7708900" y="2374900"/>
          <p14:tracePt t="212602" x="7702550" y="2368550"/>
          <p14:tracePt t="212643" x="7683500" y="2368550"/>
          <p14:tracePt t="212675" x="7677150" y="2362200"/>
          <p14:tracePt t="212699" x="7670800" y="2355850"/>
          <p14:tracePt t="212715" x="7664450" y="2349500"/>
          <p14:tracePt t="214067" x="7651750" y="2349500"/>
          <p14:tracePt t="214075" x="7632700" y="2349500"/>
          <p14:tracePt t="214083" x="7613650" y="2349500"/>
          <p14:tracePt t="214099" x="7600950" y="2349500"/>
          <p14:tracePt t="214115" x="7512050" y="2362200"/>
          <p14:tracePt t="214132" x="7467600" y="2368550"/>
          <p14:tracePt t="214149" x="7397750" y="2400300"/>
          <p14:tracePt t="214165" x="7353300" y="2419350"/>
          <p14:tracePt t="214182" x="7251700" y="2463800"/>
          <p14:tracePt t="214199" x="7188200" y="2470150"/>
          <p14:tracePt t="214215" x="7105650" y="2482850"/>
          <p14:tracePt t="214232" x="7048500" y="2482850"/>
          <p14:tracePt t="214249" x="6997700" y="2482850"/>
          <p14:tracePt t="214266" x="6927850" y="2482850"/>
          <p14:tracePt t="214282" x="6883400" y="2482850"/>
          <p14:tracePt t="214299" x="6756400" y="2476500"/>
          <p14:tracePt t="214315" x="6699250" y="2457450"/>
          <p14:tracePt t="214332" x="6623050" y="2457450"/>
          <p14:tracePt t="214349" x="6565900" y="2457450"/>
          <p14:tracePt t="214365" x="6508750" y="2457450"/>
          <p14:tracePt t="214382" x="6464300" y="2457450"/>
          <p14:tracePt t="214399" x="6419850" y="2457450"/>
          <p14:tracePt t="214415" x="6388100" y="2470150"/>
          <p14:tracePt t="214432" x="6324600" y="2476500"/>
          <p14:tracePt t="214449" x="6286500" y="2476500"/>
          <p14:tracePt t="214465" x="6248400" y="2501900"/>
          <p14:tracePt t="214482" x="6223000" y="2508250"/>
          <p14:tracePt t="214499" x="6203950" y="2508250"/>
          <p14:tracePt t="214499" x="6172200" y="2514600"/>
          <p14:tracePt t="214515" x="6165850" y="2514600"/>
          <p14:tracePt t="214532" x="6121400" y="2527300"/>
          <p14:tracePt t="214549" x="6013450" y="2546350"/>
          <p14:tracePt t="214565" x="5899150" y="2571750"/>
          <p14:tracePt t="214582" x="5702300" y="2584450"/>
          <p14:tracePt t="214598" x="5594350" y="2603500"/>
          <p14:tracePt t="214615" x="5499100" y="2616200"/>
          <p14:tracePt t="214632" x="5480050" y="2616200"/>
          <p14:tracePt t="214699" x="5467350" y="2616200"/>
          <p14:tracePt t="214715" x="5461000" y="2616200"/>
          <p14:tracePt t="214723" x="5454650" y="2622550"/>
          <p14:tracePt t="214739" x="5441950" y="2622550"/>
          <p14:tracePt t="214755" x="5435600" y="2635250"/>
          <p14:tracePt t="214765" x="5429250" y="2635250"/>
          <p14:tracePt t="214827" x="5422900" y="2641600"/>
          <p14:tracePt t="214851" x="5422900" y="2647950"/>
          <p14:tracePt t="214875" x="5422900" y="2654300"/>
          <p14:tracePt t="214931" x="5422900" y="2673350"/>
          <p14:tracePt t="214947" x="5429250" y="2679700"/>
          <p14:tracePt t="214955" x="5448300" y="2686050"/>
          <p14:tracePt t="214966" x="5454650" y="2692400"/>
          <p14:tracePt t="214982" x="5486400" y="2711450"/>
          <p14:tracePt t="214999" x="5505450" y="2711450"/>
          <p14:tracePt t="215015" x="5537200" y="2730500"/>
          <p14:tracePt t="215032" x="5568950" y="2743200"/>
          <p14:tracePt t="215048" x="5594350" y="2743200"/>
          <p14:tracePt t="215065" x="5619750" y="2743200"/>
          <p14:tracePt t="215082" x="5632450" y="2743200"/>
          <p14:tracePt t="215098" x="5664200" y="2743200"/>
          <p14:tracePt t="215115" x="5702300" y="2743200"/>
          <p14:tracePt t="215132" x="5727700" y="2755900"/>
          <p14:tracePt t="215149" x="5740400" y="2755900"/>
          <p14:tracePt t="215165" x="5765800" y="2755900"/>
          <p14:tracePt t="215182" x="5791200" y="2768600"/>
          <p14:tracePt t="215203" x="5810250" y="2768600"/>
          <p14:tracePt t="215215" x="5816600" y="2768600"/>
          <p14:tracePt t="215232" x="5822950" y="2768600"/>
          <p14:tracePt t="215248" x="5848350" y="2768600"/>
          <p14:tracePt t="215265" x="5861050" y="2768600"/>
          <p14:tracePt t="215282" x="5867400" y="2768600"/>
          <p14:tracePt t="215298" x="5892800" y="2768600"/>
          <p14:tracePt t="215315" x="5924550" y="2768600"/>
          <p14:tracePt t="215332" x="5930900" y="2768600"/>
          <p14:tracePt t="215348" x="5943600" y="2768600"/>
          <p14:tracePt t="215365" x="5988050" y="2768600"/>
          <p14:tracePt t="215382" x="6045200" y="2768600"/>
          <p14:tracePt t="215399" x="6115050" y="2768600"/>
          <p14:tracePt t="215415" x="6223000" y="2768600"/>
          <p14:tracePt t="215432" x="6324600" y="2768600"/>
          <p14:tracePt t="215449" x="6381750" y="2768600"/>
          <p14:tracePt t="215465" x="6407150" y="2768600"/>
          <p14:tracePt t="215482" x="6413500" y="2768600"/>
          <p14:tracePt t="215499" x="6419850" y="2768600"/>
          <p14:tracePt t="215516" x="6438900" y="2768600"/>
          <p14:tracePt t="215539" x="6445250" y="2768600"/>
          <p14:tracePt t="215549" x="6451600" y="2768600"/>
          <p14:tracePt t="215587" x="6457950" y="2762250"/>
          <p14:tracePt t="215604" x="6457950" y="2736850"/>
          <p14:tracePt t="215611" x="6457950" y="2730500"/>
          <p14:tracePt t="215619" x="6457950" y="2705100"/>
          <p14:tracePt t="215632" x="6457950" y="2686050"/>
          <p14:tracePt t="215649" x="6464300" y="2654300"/>
          <p14:tracePt t="215666" x="6464300" y="2609850"/>
          <p14:tracePt t="215682" x="6464300" y="2597150"/>
          <p14:tracePt t="215699" x="6464300" y="2578100"/>
          <p14:tracePt t="215715" x="6464300" y="2571750"/>
          <p14:tracePt t="215732" x="6464300" y="2565400"/>
          <p14:tracePt t="215755" x="6457950" y="2565400"/>
          <p14:tracePt t="215765" x="6451600" y="2565400"/>
          <p14:tracePt t="215782" x="6445250" y="2565400"/>
          <p14:tracePt t="215798" x="6438900" y="2552700"/>
          <p14:tracePt t="215815" x="6413500" y="2552700"/>
          <p14:tracePt t="215832" x="6400800" y="2552700"/>
          <p14:tracePt t="215848" x="6356350" y="2552700"/>
          <p14:tracePt t="215865" x="6311900" y="2552700"/>
          <p14:tracePt t="215882" x="6248400" y="2552700"/>
          <p14:tracePt t="215898" x="6191250" y="2546350"/>
          <p14:tracePt t="215915" x="6115050" y="2527300"/>
          <p14:tracePt t="215932" x="6032500" y="2514600"/>
          <p14:tracePt t="215949" x="5975350" y="2501900"/>
          <p14:tracePt t="215965" x="5905500" y="2470150"/>
          <p14:tracePt t="215982" x="5873750" y="2463800"/>
          <p14:tracePt t="215999" x="5842000" y="2457450"/>
          <p14:tracePt t="216015" x="5816600" y="2457450"/>
          <p14:tracePt t="216032" x="5797550" y="2457450"/>
          <p14:tracePt t="216049" x="5765800" y="2457450"/>
          <p14:tracePt t="216065" x="5746750" y="2457450"/>
          <p14:tracePt t="216082" x="5727700" y="2457450"/>
          <p14:tracePt t="216099" x="5695950" y="2457450"/>
          <p14:tracePt t="216115" x="5676900" y="2470150"/>
          <p14:tracePt t="216132" x="5657850" y="2489200"/>
          <p14:tracePt t="216149" x="5645150" y="2501900"/>
          <p14:tracePt t="216165" x="5638800" y="2508250"/>
          <p14:tracePt t="216182" x="5638800" y="2533650"/>
          <p14:tracePt t="216199" x="5619750" y="2559050"/>
          <p14:tracePt t="216215" x="5619750" y="2584450"/>
          <p14:tracePt t="216232" x="5619750" y="2597150"/>
          <p14:tracePt t="216249" x="5613400" y="2635250"/>
          <p14:tracePt t="216265" x="5607050" y="2673350"/>
          <p14:tracePt t="216282" x="5607050" y="2724150"/>
          <p14:tracePt t="216299" x="5607050" y="2755900"/>
          <p14:tracePt t="216315" x="5607050" y="2787650"/>
          <p14:tracePt t="216332" x="5607050" y="2819400"/>
          <p14:tracePt t="216349" x="5619750" y="2838450"/>
          <p14:tracePt t="216365" x="5657850" y="2851150"/>
          <p14:tracePt t="216382" x="5702300" y="2870200"/>
          <p14:tracePt t="216399" x="5759450" y="2870200"/>
          <p14:tracePt t="216415" x="5791200" y="2876550"/>
          <p14:tracePt t="216432" x="5822950" y="2876550"/>
          <p14:tracePt t="216449" x="5880100" y="2876550"/>
          <p14:tracePt t="216465" x="5892800" y="2876550"/>
          <p14:tracePt t="216482" x="5975350" y="2876550"/>
          <p14:tracePt t="216499" x="6026150" y="2863850"/>
          <p14:tracePt t="216516" x="6140450" y="2838450"/>
          <p14:tracePt t="216532" x="6223000" y="2806700"/>
          <p14:tracePt t="216549" x="6330950" y="2781300"/>
          <p14:tracePt t="216565" x="6457950" y="2762250"/>
          <p14:tracePt t="216582" x="6572250" y="2736850"/>
          <p14:tracePt t="216599" x="6610350" y="2736850"/>
          <p14:tracePt t="216615" x="6623050" y="2717800"/>
          <p14:tracePt t="216731" x="6623050" y="2711450"/>
          <p14:tracePt t="216739" x="6623050" y="2698750"/>
          <p14:tracePt t="216749" x="6578600" y="2667000"/>
          <p14:tracePt t="216765" x="6502400" y="2635250"/>
          <p14:tracePt t="216782" x="6432550" y="2603500"/>
          <p14:tracePt t="216799" x="6343650" y="2559050"/>
          <p14:tracePt t="216815" x="6299200" y="2552700"/>
          <p14:tracePt t="216832" x="6254750" y="2546350"/>
          <p14:tracePt t="216849" x="6223000" y="2546350"/>
          <p14:tracePt t="216865" x="6178550" y="2546350"/>
          <p14:tracePt t="216882" x="6121400" y="2546350"/>
          <p14:tracePt t="216899" x="6032500" y="2546350"/>
          <p14:tracePt t="216915" x="5937250" y="2546350"/>
          <p14:tracePt t="216932" x="5880100" y="2546350"/>
          <p14:tracePt t="216949" x="5822950" y="2565400"/>
          <p14:tracePt t="216965" x="5803900" y="2578100"/>
          <p14:tracePt t="216982" x="5791200" y="2584450"/>
          <p14:tracePt t="216999" x="5778500" y="2584450"/>
          <p14:tracePt t="217015" x="5765800" y="2590800"/>
          <p14:tracePt t="217035" x="5765800" y="2597150"/>
          <p14:tracePt t="217059" x="5765800" y="2609850"/>
          <p14:tracePt t="217099" x="5765800" y="2616200"/>
          <p14:tracePt t="217115" x="5765800" y="2622550"/>
          <p14:tracePt t="217131" x="5765800" y="2635250"/>
          <p14:tracePt t="217147" x="5765800" y="2647950"/>
          <p14:tracePt t="217155" x="5765800" y="2654300"/>
          <p14:tracePt t="217165" x="5765800" y="2660650"/>
          <p14:tracePt t="217182" x="5765800" y="2673350"/>
          <p14:tracePt t="217199" x="5765800" y="2692400"/>
          <p14:tracePt t="217215" x="5791200" y="2705100"/>
          <p14:tracePt t="217232" x="5816600" y="2730500"/>
          <p14:tracePt t="217249" x="5880100" y="2755900"/>
          <p14:tracePt t="217266" x="5937250" y="2774950"/>
          <p14:tracePt t="217282" x="6013450" y="2774950"/>
          <p14:tracePt t="217299" x="6070600" y="2774950"/>
          <p14:tracePt t="217316" x="6108700" y="2774950"/>
          <p14:tracePt t="217332" x="6134100" y="2774950"/>
          <p14:tracePt t="217349" x="6146800" y="2774950"/>
          <p14:tracePt t="217366" x="6172200" y="2774950"/>
          <p14:tracePt t="217382" x="6197600" y="2787650"/>
          <p14:tracePt t="217399" x="6229350" y="2787650"/>
          <p14:tracePt t="217416" x="6273800" y="2787650"/>
          <p14:tracePt t="217432" x="6305550" y="2787650"/>
          <p14:tracePt t="217449" x="6311900" y="2787650"/>
          <p14:tracePt t="217465" x="6337300" y="2787650"/>
          <p14:tracePt t="217531" x="6343650" y="2787650"/>
          <p14:tracePt t="217812" x="6343650" y="2781300"/>
          <p14:tracePt t="217819" x="6343650" y="2768600"/>
          <p14:tracePt t="217832" x="6343650" y="2762250"/>
          <p14:tracePt t="217849" x="6343650" y="2749550"/>
          <p14:tracePt t="218180" x="6343650" y="2743200"/>
          <p14:tracePt t="218188" x="6330950" y="2743200"/>
          <p14:tracePt t="218199" x="6324600" y="2743200"/>
          <p14:tracePt t="218216" x="6311900" y="2743200"/>
          <p14:tracePt t="218232" x="6299200" y="2743200"/>
          <p14:tracePt t="218249" x="6273800" y="2743200"/>
          <p14:tracePt t="218266" x="6261100" y="2743200"/>
          <p14:tracePt t="218332" x="6254750" y="2743200"/>
          <p14:tracePt t="219252" x="6254750" y="2736850"/>
          <p14:tracePt t="219260" x="6248400" y="2724150"/>
          <p14:tracePt t="219268" x="6235700" y="2717800"/>
          <p14:tracePt t="219283" x="6216650" y="2711450"/>
          <p14:tracePt t="219299" x="6197600" y="2705100"/>
          <p14:tracePt t="219316" x="6191250" y="2705100"/>
          <p14:tracePt t="219444" x="6184900" y="2705100"/>
          <p14:tracePt t="219460" x="6178550" y="2705100"/>
          <p14:tracePt t="219476" x="6159500" y="2705100"/>
          <p14:tracePt t="219492" x="6146800" y="2705100"/>
          <p14:tracePt t="219500" x="6146800" y="2711450"/>
          <p14:tracePt t="219516" x="6127750" y="2749550"/>
          <p14:tracePt t="219533" x="6121400" y="2781300"/>
          <p14:tracePt t="219550" x="6108700" y="2787650"/>
          <p14:tracePt t="219820" x="6108700" y="2781300"/>
          <p14:tracePt t="219828" x="6108700" y="2768600"/>
          <p14:tracePt t="219836" x="6108700" y="2755900"/>
          <p14:tracePt t="219850" x="6108700" y="2749550"/>
          <p14:tracePt t="219866" x="6140450" y="2679700"/>
          <p14:tracePt t="219883" x="6172200" y="2654300"/>
          <p14:tracePt t="219899" x="6184900" y="2654300"/>
          <p14:tracePt t="219916" x="6191250" y="2654300"/>
          <p14:tracePt t="220596" x="6197600" y="2647950"/>
          <p14:tracePt t="220932" x="6197600" y="2667000"/>
          <p14:tracePt t="220948" x="6197600" y="2686050"/>
          <p14:tracePt t="220956" x="6197600" y="2692400"/>
          <p14:tracePt t="220966" x="6197600" y="2698750"/>
          <p14:tracePt t="220983" x="6197600" y="2705100"/>
          <p14:tracePt t="221000" x="6197600" y="2717800"/>
          <p14:tracePt t="221364" x="6197600" y="2730500"/>
          <p14:tracePt t="221452" x="6203950" y="2730500"/>
          <p14:tracePt t="221460" x="6223000" y="2730500"/>
          <p14:tracePt t="221468" x="6235700" y="2730500"/>
          <p14:tracePt t="221483" x="6267450" y="2730500"/>
          <p14:tracePt t="221500" x="6305550" y="2736850"/>
          <p14:tracePt t="221500" x="6337300" y="2736850"/>
          <p14:tracePt t="221517" x="6400800" y="2749550"/>
          <p14:tracePt t="221533" x="6451600" y="2774950"/>
          <p14:tracePt t="221550" x="6477000" y="2774950"/>
          <p14:tracePt t="221567" x="6508750" y="2774950"/>
          <p14:tracePt t="221796" x="6496050" y="2774950"/>
          <p14:tracePt t="221804" x="6489700" y="2774950"/>
          <p14:tracePt t="221817" x="6477000" y="2768600"/>
          <p14:tracePt t="221833" x="6457950" y="2755900"/>
          <p14:tracePt t="221852" x="6451600" y="2755900"/>
          <p14:tracePt t="221868" x="6445250" y="2749550"/>
          <p14:tracePt t="221883" x="6438900" y="2743200"/>
          <p14:tracePt t="221916" x="6432550" y="2743200"/>
          <p14:tracePt t="221924" x="6426200" y="2743200"/>
          <p14:tracePt t="221933" x="6413500" y="2743200"/>
          <p14:tracePt t="221950" x="6394450" y="2743200"/>
          <p14:tracePt t="221967" x="6375400" y="2743200"/>
          <p14:tracePt t="221983" x="6343650" y="2743200"/>
          <p14:tracePt t="222000" x="6324600" y="2743200"/>
          <p14:tracePt t="222017" x="6311900" y="2743200"/>
          <p14:tracePt t="222033" x="6305550" y="2743200"/>
          <p14:tracePt t="222050" x="6299200" y="2743200"/>
          <p14:tracePt t="222067" x="6292850" y="2736850"/>
          <p14:tracePt t="222084" x="6286500" y="2736850"/>
          <p14:tracePt t="222108" x="6280150" y="2730500"/>
          <p14:tracePt t="222173" x="6267450" y="2730500"/>
          <p14:tracePt t="222205" x="6261100" y="2730500"/>
          <p14:tracePt t="223413" x="6248400" y="2730500"/>
          <p14:tracePt t="223421" x="6229350" y="2730500"/>
          <p14:tracePt t="223434" x="6210300" y="2717800"/>
          <p14:tracePt t="223450" x="6184900" y="2698750"/>
          <p14:tracePt t="223467" x="6159500" y="2692400"/>
          <p14:tracePt t="223484" x="6146800" y="2686050"/>
          <p14:tracePt t="223500" x="6134100" y="2686050"/>
          <p14:tracePt t="223517" x="6096000" y="2660650"/>
          <p14:tracePt t="223534" x="6076950" y="2660650"/>
          <p14:tracePt t="223550" x="6070600" y="2654300"/>
          <p14:tracePt t="223981" x="6064250" y="2641600"/>
          <p14:tracePt t="224597" x="6064250" y="2654300"/>
          <p14:tracePt t="224613" x="6064250" y="2660650"/>
          <p14:tracePt t="224621" x="6076950" y="2667000"/>
          <p14:tracePt t="224637" x="6076950" y="2673350"/>
          <p14:tracePt t="224651" x="6076950" y="2686050"/>
          <p14:tracePt t="224667" x="6076950" y="2692400"/>
          <p14:tracePt t="224684" x="6083300" y="2705100"/>
          <p14:tracePt t="224701" x="6089650" y="2717800"/>
          <p14:tracePt t="224717" x="6089650" y="2724150"/>
          <p14:tracePt t="224741" x="6096000" y="2730500"/>
          <p14:tracePt t="224773" x="6102350" y="2736850"/>
          <p14:tracePt t="224829" x="6108700" y="2736850"/>
          <p14:tracePt t="224869" x="6127750" y="2736850"/>
          <p14:tracePt t="224885" x="6146800" y="2724150"/>
          <p14:tracePt t="224901" x="6165850" y="2717800"/>
          <p14:tracePt t="224909" x="6191250" y="2686050"/>
          <p14:tracePt t="224917" x="6210300" y="2667000"/>
          <p14:tracePt t="224934" x="6235700" y="2647950"/>
          <p14:tracePt t="224951" x="6261100" y="2616200"/>
          <p14:tracePt t="224967" x="6292850" y="2597150"/>
          <p14:tracePt t="225109" x="6299200" y="2597150"/>
          <p14:tracePt t="225133" x="6299200" y="2603500"/>
          <p14:tracePt t="225141" x="6299200" y="2609850"/>
          <p14:tracePt t="225151" x="6299200" y="2628900"/>
          <p14:tracePt t="225167" x="6299200" y="2641600"/>
          <p14:tracePt t="225184" x="6299200" y="2673350"/>
          <p14:tracePt t="225201" x="6292850" y="2705100"/>
          <p14:tracePt t="225217" x="6280150" y="2724150"/>
          <p14:tracePt t="225234" x="6273800" y="2736850"/>
          <p14:tracePt t="225981" x="6267450" y="2743200"/>
          <p14:tracePt t="225989" x="6261100" y="2743200"/>
          <p14:tracePt t="226001" x="6242050" y="2730500"/>
          <p14:tracePt t="226018" x="6235700" y="2717800"/>
          <p14:tracePt t="226034" x="6229350" y="2705100"/>
          <p14:tracePt t="226051" x="6184900" y="2705100"/>
          <p14:tracePt t="226068" x="6153150" y="2705100"/>
          <p14:tracePt t="226084" x="6127750" y="2705100"/>
          <p14:tracePt t="226101" x="6115050" y="2705100"/>
          <p14:tracePt t="226118" x="6108700" y="2705100"/>
          <p14:tracePt t="226134" x="6089650" y="2705100"/>
          <p14:tracePt t="226151" x="6070600" y="2711450"/>
          <p14:tracePt t="226189" x="6070600" y="2717800"/>
          <p14:tracePt t="226678" x="6083300" y="2717800"/>
          <p14:tracePt t="226686" x="6089650" y="2717800"/>
          <p14:tracePt t="226701" x="6102350" y="2717800"/>
          <p14:tracePt t="226814" x="6121400" y="2717800"/>
          <p14:tracePt t="226822" x="6140450" y="2698750"/>
          <p14:tracePt t="226834" x="6172200" y="2667000"/>
          <p14:tracePt t="226851" x="6197600" y="2616200"/>
          <p14:tracePt t="226868" x="6203950" y="2609850"/>
          <p14:tracePt t="226884" x="6216650" y="2609850"/>
          <p14:tracePt t="226926" x="6223000" y="2603500"/>
          <p14:tracePt t="227174" x="6210300" y="2603500"/>
          <p14:tracePt t="227182" x="6203950" y="2603500"/>
          <p14:tracePt t="227230" x="6197600" y="2603500"/>
          <p14:tracePt t="227238" x="6191250" y="2616200"/>
          <p14:tracePt t="227251" x="6159500" y="2647950"/>
          <p14:tracePt t="227268" x="6127750" y="2698750"/>
          <p14:tracePt t="227285" x="6115050" y="2730500"/>
          <p14:tracePt t="227301" x="6096000" y="2762250"/>
          <p14:tracePt t="227318" x="6096000" y="2768600"/>
          <p14:tracePt t="227502" x="6096000" y="2781300"/>
          <p14:tracePt t="227536" x="6108700" y="2781300"/>
          <p14:tracePt t="228014" x="6115050" y="2781300"/>
          <p14:tracePt t="228022" x="6127750" y="2768600"/>
          <p14:tracePt t="228035" x="6134100" y="2762250"/>
          <p14:tracePt t="228052" x="6134100" y="2755900"/>
          <p14:tracePt t="228526" x="6134100" y="2743200"/>
          <p14:tracePt t="228534" x="6134100" y="2730500"/>
          <p14:tracePt t="228552" x="6134100" y="2724150"/>
          <p14:tracePt t="228569" x="6134100" y="2717800"/>
          <p14:tracePt t="229847" x="6134100" y="2679700"/>
          <p14:tracePt t="229855" x="6153150" y="2660650"/>
          <p14:tracePt t="229869" x="6172200" y="2641600"/>
          <p14:tracePt t="229886" x="6197600" y="2622550"/>
          <p14:tracePt t="230463" x="6197600" y="2647950"/>
          <p14:tracePt t="230471" x="6184900" y="2667000"/>
          <p14:tracePt t="230486" x="6178550" y="2673350"/>
          <p14:tracePt t="230503" x="6153150" y="2717800"/>
          <p14:tracePt t="230503" x="6134100" y="2736850"/>
          <p14:tracePt t="230519" x="6096000" y="2762250"/>
          <p14:tracePt t="230536" x="6064250" y="2781300"/>
          <p14:tracePt t="230552" x="6026150" y="2787650"/>
          <p14:tracePt t="230569" x="5969000" y="2806700"/>
          <p14:tracePt t="230586" x="5924550" y="2806700"/>
          <p14:tracePt t="230602" x="5880100" y="2806700"/>
          <p14:tracePt t="230620" x="5822950" y="2806700"/>
          <p14:tracePt t="230636" x="5734050" y="2806700"/>
          <p14:tracePt t="230652" x="5638800" y="2800350"/>
          <p14:tracePt t="230669" x="5543550" y="2781300"/>
          <p14:tracePt t="230686" x="5391150" y="2730500"/>
          <p14:tracePt t="230702" x="5175250" y="2679700"/>
          <p14:tracePt t="230703" x="4946650" y="2609850"/>
          <p14:tracePt t="230719" x="4438650" y="2527300"/>
          <p14:tracePt t="230736" x="4032250" y="2495550"/>
          <p14:tracePt t="230752" x="3479800" y="2438400"/>
          <p14:tracePt t="230769" x="2908300" y="2438400"/>
          <p14:tracePt t="230786" x="2527300" y="2419350"/>
          <p14:tracePt t="230802" x="2235200" y="2419350"/>
          <p14:tracePt t="230819" x="2063750" y="2419350"/>
          <p14:tracePt t="230836" x="1981200" y="2419350"/>
          <p14:tracePt t="230852" x="1955800" y="2419350"/>
          <p14:tracePt t="230869" x="1879600" y="2419350"/>
          <p14:tracePt t="230886" x="1790700" y="2419350"/>
          <p14:tracePt t="230903" x="1593850" y="2419350"/>
          <p14:tracePt t="230919" x="1441450" y="2476500"/>
          <p14:tracePt t="230936" x="1289050" y="2552700"/>
          <p14:tracePt t="230952" x="1136650" y="2628900"/>
          <p14:tracePt t="230969" x="977900" y="2724150"/>
          <p14:tracePt t="230986" x="889000" y="2774950"/>
          <p14:tracePt t="231003" x="787400" y="2832100"/>
          <p14:tracePt t="231019" x="723900" y="2876550"/>
          <p14:tracePt t="231036" x="685800" y="2901950"/>
          <p14:tracePt t="231053" x="673100" y="2914650"/>
          <p14:tracePt t="231071" x="673100" y="2933700"/>
          <p14:tracePt t="231086" x="654050" y="2952750"/>
          <p14:tracePt t="231102" x="647700" y="2959100"/>
          <p14:tracePt t="231119" x="647700" y="3009900"/>
          <p14:tracePt t="231136" x="660400" y="3067050"/>
          <p14:tracePt t="231152" x="685800" y="3098800"/>
          <p14:tracePt t="231169" x="711200" y="3124200"/>
          <p14:tracePt t="231186" x="755650" y="3149600"/>
          <p14:tracePt t="231202" x="787400" y="3168650"/>
          <p14:tracePt t="231219" x="831850" y="3168650"/>
          <p14:tracePt t="231236" x="889000" y="3168650"/>
          <p14:tracePt t="231253" x="996950" y="3168650"/>
          <p14:tracePt t="231269" x="1092200" y="3155950"/>
          <p14:tracePt t="231286" x="1174750" y="3136900"/>
          <p14:tracePt t="231303" x="1238250" y="3098800"/>
          <p14:tracePt t="231319" x="1282700" y="3067050"/>
          <p14:tracePt t="231336" x="1289050" y="3060700"/>
          <p14:tracePt t="231353" x="1308100" y="3054350"/>
          <p14:tracePt t="231639" x="1314450" y="3048000"/>
          <p14:tracePt t="231647" x="1314450" y="3035300"/>
          <p14:tracePt t="231655" x="1308100" y="3028950"/>
          <p14:tracePt t="231669" x="1308100" y="3022600"/>
          <p14:tracePt t="231686" x="1295400" y="2997200"/>
          <p14:tracePt t="231703" x="1295400" y="2990850"/>
          <p14:tracePt t="231783" x="1301750" y="2984500"/>
          <p14:tracePt t="231863" x="1301750" y="2990850"/>
          <p14:tracePt t="231871" x="1314450" y="3009900"/>
          <p14:tracePt t="231886" x="1314450" y="3016250"/>
          <p14:tracePt t="231903" x="1333500" y="3048000"/>
          <p14:tracePt t="231919" x="1339850" y="3060700"/>
          <p14:tracePt t="231936" x="1346200" y="3067050"/>
          <p14:tracePt t="231953" x="1358900" y="3073400"/>
          <p14:tracePt t="231969" x="1384300" y="3073400"/>
          <p14:tracePt t="231986" x="1409700" y="3073400"/>
          <p14:tracePt t="232003" x="1454150" y="3067050"/>
          <p14:tracePt t="232020" x="1524000" y="3035300"/>
          <p14:tracePt t="232036" x="1581150" y="2997200"/>
          <p14:tracePt t="232053" x="1600200" y="2984500"/>
          <p14:tracePt t="232069" x="1619250" y="2965450"/>
          <p14:tracePt t="232183" x="1612900" y="2990850"/>
          <p14:tracePt t="232191" x="1606550" y="3016250"/>
          <p14:tracePt t="232203" x="1574800" y="3048000"/>
          <p14:tracePt t="232220" x="1555750" y="3105150"/>
          <p14:tracePt t="232237" x="1530350" y="3149600"/>
          <p14:tracePt t="232253" x="1530350" y="3155950"/>
          <p14:tracePt t="232270" x="1530350" y="3168650"/>
          <p14:tracePt t="232303" x="1530350" y="3175000"/>
          <p14:tracePt t="232311" x="1543050" y="3175000"/>
          <p14:tracePt t="232319" x="1587500" y="3175000"/>
          <p14:tracePt t="232336" x="1631950" y="3175000"/>
          <p14:tracePt t="232353" x="1676400" y="3175000"/>
          <p14:tracePt t="232369" x="1708150" y="3175000"/>
          <p14:tracePt t="232386" x="1739900" y="3175000"/>
          <p14:tracePt t="232403" x="1758950" y="3175000"/>
          <p14:tracePt t="232420" x="1784350" y="3168650"/>
          <p14:tracePt t="232436" x="1816100" y="3155950"/>
          <p14:tracePt t="232453" x="1841500" y="3136900"/>
          <p14:tracePt t="232469" x="1873250" y="3130550"/>
          <p14:tracePt t="232486" x="1911350" y="3111500"/>
          <p14:tracePt t="232503" x="1936750" y="3098800"/>
          <p14:tracePt t="232504" x="1962150" y="3098800"/>
          <p14:tracePt t="232519" x="1993900" y="3098800"/>
          <p14:tracePt t="232559" x="2000250" y="3098800"/>
          <p14:tracePt t="232831" x="2000250" y="3092450"/>
          <p14:tracePt t="232840" x="2000250" y="3079750"/>
          <p14:tracePt t="232853" x="2006600" y="3067050"/>
          <p14:tracePt t="232870" x="2019300" y="3054350"/>
          <p14:tracePt t="232886" x="2019300" y="3035300"/>
          <p14:tracePt t="232903" x="2019300" y="3028950"/>
          <p14:tracePt t="232920" x="2019300" y="3022600"/>
          <p14:tracePt t="232959" x="2019300" y="3016250"/>
          <p14:tracePt t="232975" x="2019300" y="2997200"/>
          <p14:tracePt t="232983" x="2019300" y="2990850"/>
          <p14:tracePt t="232991" x="2012950" y="2978150"/>
          <p14:tracePt t="233003" x="2006600" y="2965450"/>
          <p14:tracePt t="233020" x="1993900" y="2952750"/>
          <p14:tracePt t="233036" x="1968500" y="2927350"/>
          <p14:tracePt t="233053" x="1955800" y="2914650"/>
          <p14:tracePt t="233070" x="1930400" y="2901950"/>
          <p14:tracePt t="233086" x="1924050" y="2895600"/>
          <p14:tracePt t="233103" x="1892300" y="2889250"/>
          <p14:tracePt t="233103" x="1879600" y="2889250"/>
          <p14:tracePt t="233120" x="1847850" y="2889250"/>
          <p14:tracePt t="233136" x="1816100" y="2889250"/>
          <p14:tracePt t="233153" x="1790700" y="2889250"/>
          <p14:tracePt t="233170" x="1752600" y="2889250"/>
          <p14:tracePt t="233186" x="1708150" y="2882900"/>
          <p14:tracePt t="233203" x="1657350" y="2863850"/>
          <p14:tracePt t="233220" x="1612900" y="2851150"/>
          <p14:tracePt t="233236" x="1549400" y="2851150"/>
          <p14:tracePt t="233253" x="1504950" y="2844800"/>
          <p14:tracePt t="233270" x="1447800" y="2844800"/>
          <p14:tracePt t="233287" x="1390650" y="2844800"/>
          <p14:tracePt t="233303" x="1320800" y="2844800"/>
          <p14:tracePt t="233320" x="1263650" y="2844800"/>
          <p14:tracePt t="233336" x="1244600" y="2844800"/>
          <p14:tracePt t="233353" x="1219200" y="2844800"/>
          <p14:tracePt t="233370" x="1174750" y="2844800"/>
          <p14:tracePt t="233386" x="1155700" y="2844800"/>
          <p14:tracePt t="233403" x="1136650" y="2844800"/>
          <p14:tracePt t="233420" x="1104900" y="2844800"/>
          <p14:tracePt t="233437" x="1092200" y="2844800"/>
          <p14:tracePt t="233453" x="1073150" y="2844800"/>
          <p14:tracePt t="233470" x="1066800" y="2844800"/>
          <p14:tracePt t="233486" x="1054100" y="2851150"/>
          <p14:tracePt t="233503" x="1054100" y="2863850"/>
          <p14:tracePt t="233520" x="1054100" y="2876550"/>
          <p14:tracePt t="233536" x="1054100" y="2908300"/>
          <p14:tracePt t="233553" x="1054100" y="2933700"/>
          <p14:tracePt t="233570" x="1054100" y="2946400"/>
          <p14:tracePt t="233586" x="1073150" y="2984500"/>
          <p14:tracePt t="233603" x="1111250" y="3022600"/>
          <p14:tracePt t="233620" x="1155700" y="3048000"/>
          <p14:tracePt t="233636" x="1193800" y="3054350"/>
          <p14:tracePt t="233653" x="1238250" y="3086100"/>
          <p14:tracePt t="233670" x="1295400" y="3105150"/>
          <p14:tracePt t="233687" x="1339850" y="3124200"/>
          <p14:tracePt t="233703" x="1447800" y="3130550"/>
          <p14:tracePt t="233719" x="1504950" y="3143250"/>
          <p14:tracePt t="233736" x="1574800" y="3149600"/>
          <p14:tracePt t="233753" x="1638300" y="3149600"/>
          <p14:tracePt t="233769" x="1695450" y="3168650"/>
          <p14:tracePt t="233786" x="1778000" y="3168650"/>
          <p14:tracePt t="233803" x="1828800" y="3168650"/>
          <p14:tracePt t="233819" x="1911350" y="3168650"/>
          <p14:tracePt t="233836" x="1974850" y="3168650"/>
          <p14:tracePt t="233853" x="2032000" y="3155950"/>
          <p14:tracePt t="233870" x="2082800" y="3130550"/>
          <p14:tracePt t="233886" x="2095500" y="3130550"/>
          <p14:tracePt t="233903" x="2120900" y="3124200"/>
          <p14:tracePt t="233920" x="2139950" y="3111500"/>
          <p14:tracePt t="233937" x="2152650" y="3105150"/>
          <p14:tracePt t="233953" x="2178050" y="3079750"/>
          <p14:tracePt t="233970" x="2197100" y="3067050"/>
          <p14:tracePt t="233986" x="2209800" y="3054350"/>
          <p14:tracePt t="234003" x="2235200" y="3041650"/>
          <p14:tracePt t="234152" x="2235200" y="3035300"/>
          <p14:tracePt t="234168" x="2222500" y="3028950"/>
          <p14:tracePt t="234176" x="2222500" y="3016250"/>
          <p14:tracePt t="234187" x="2216150" y="3009900"/>
          <p14:tracePt t="234208" x="2209800" y="3003550"/>
          <p14:tracePt t="234224" x="2203450" y="3003550"/>
          <p14:tracePt t="234264" x="2197100" y="3003550"/>
          <p14:tracePt t="234296" x="2190750" y="3003550"/>
          <p14:tracePt t="234336" x="2178050" y="3003550"/>
          <p14:tracePt t="234824" x="2165350" y="3003550"/>
          <p14:tracePt t="234832" x="2159000" y="3003550"/>
          <p14:tracePt t="234840" x="2133600" y="3016250"/>
          <p14:tracePt t="234853" x="2101850" y="3035300"/>
          <p14:tracePt t="234870" x="2057400" y="3079750"/>
          <p14:tracePt t="234887" x="1987550" y="3155950"/>
          <p14:tracePt t="234904" x="1917700" y="3238500"/>
          <p14:tracePt t="234920" x="1892300" y="3270250"/>
          <p14:tracePt t="234937" x="1847850" y="3308350"/>
          <p14:tracePt t="234953" x="1841500" y="3314700"/>
          <p14:tracePt t="234970" x="1816100" y="3340100"/>
          <p14:tracePt t="234987" x="1803400" y="3359150"/>
          <p14:tracePt t="235003" x="1790700" y="3365500"/>
          <p14:tracePt t="235020" x="1784350" y="3365500"/>
          <p14:tracePt t="235040" x="1778000" y="3365500"/>
          <p14:tracePt t="235053" x="1771650" y="3365500"/>
          <p14:tracePt t="235070" x="1746250" y="3365500"/>
          <p14:tracePt t="235087" x="1714500" y="3359150"/>
          <p14:tracePt t="235103" x="1676400" y="3327400"/>
          <p14:tracePt t="235120" x="1657350" y="3276600"/>
          <p14:tracePt t="235137" x="1657350" y="3263900"/>
          <p14:tracePt t="235153" x="1657350" y="3244850"/>
          <p14:tracePt t="235170" x="1657350" y="3213100"/>
          <p14:tracePt t="235187" x="1663700" y="3181350"/>
          <p14:tracePt t="235204" x="1670050" y="3162300"/>
          <p14:tracePt t="235220" x="1670050" y="3155950"/>
          <p14:tracePt t="235237" x="1676400" y="3149600"/>
          <p14:tracePt t="235288" x="1689100" y="3149600"/>
          <p14:tracePt t="235320" x="1695450" y="3143250"/>
          <p14:tracePt t="238361" x="1695450" y="3136900"/>
          <p14:tracePt t="238377" x="1695450" y="3117850"/>
          <p14:tracePt t="238388" x="1695450" y="3092450"/>
          <p14:tracePt t="238404" x="1695450" y="3060700"/>
          <p14:tracePt t="238421" x="1695450" y="3048000"/>
          <p14:tracePt t="238441" x="1695450" y="3041650"/>
          <p14:tracePt t="238537" x="1701800" y="3035300"/>
          <p14:tracePt t="238801" x="1708150" y="3035300"/>
          <p14:tracePt t="238809" x="1708150" y="3041650"/>
          <p14:tracePt t="238833" x="1708150" y="3054350"/>
          <p14:tracePt t="238849" x="1708150" y="3060700"/>
          <p14:tracePt t="240665" x="1720850" y="3060700"/>
          <p14:tracePt t="240673" x="1733550" y="3060700"/>
          <p14:tracePt t="240689" x="1739900" y="3067050"/>
          <p14:tracePt t="240705" x="1746250" y="3067050"/>
          <p14:tracePt t="240721" x="1758950" y="3067050"/>
          <p14:tracePt t="240738" x="1784350" y="3067050"/>
          <p14:tracePt t="240755" x="1803400" y="3067050"/>
          <p14:tracePt t="240772" x="1816100" y="3067050"/>
          <p14:tracePt t="240788" x="1822450" y="3067050"/>
          <p14:tracePt t="240805" x="1841500" y="3067050"/>
          <p14:tracePt t="240825" x="1847850" y="3067050"/>
          <p14:tracePt t="241594" x="1854200" y="3067050"/>
          <p14:tracePt t="241601" x="1879600" y="3067050"/>
          <p14:tracePt t="241622" x="1905000" y="3048000"/>
          <p14:tracePt t="241638" x="1917700" y="3035300"/>
          <p14:tracePt t="242177" x="1924050" y="3035300"/>
          <p14:tracePt t="242217" x="1930400" y="3035300"/>
          <p14:tracePt t="242241" x="1936750" y="3035300"/>
          <p14:tracePt t="242266" x="1943100" y="3028950"/>
          <p14:tracePt t="242305" x="1962150" y="3022600"/>
          <p14:tracePt t="242361" x="1981200" y="2990850"/>
          <p14:tracePt t="242377" x="1981200" y="2984500"/>
          <p14:tracePt t="242389" x="1981200" y="2952750"/>
          <p14:tracePt t="242405" x="1981200" y="2895600"/>
          <p14:tracePt t="242422" x="1981200" y="2876550"/>
          <p14:tracePt t="242802" x="1981200" y="2870200"/>
          <p14:tracePt t="242818" x="2006600" y="2870200"/>
          <p14:tracePt t="242825" x="2032000" y="2863850"/>
          <p14:tracePt t="242839" x="2057400" y="2863850"/>
          <p14:tracePt t="242855" x="2152650" y="2863850"/>
          <p14:tracePt t="242872" x="2292350" y="2863850"/>
          <p14:tracePt t="242889" x="2419350" y="2863850"/>
          <p14:tracePt t="242905" x="2565400" y="2863850"/>
          <p14:tracePt t="242922" x="2647950" y="2876550"/>
          <p14:tracePt t="242939" x="2705100" y="2895600"/>
          <p14:tracePt t="242955" x="2800350" y="2927350"/>
          <p14:tracePt t="242972" x="2876550" y="2927350"/>
          <p14:tracePt t="242989" x="3041650" y="2952750"/>
          <p14:tracePt t="243005" x="3187700" y="2978150"/>
          <p14:tracePt t="243022" x="3352800" y="3003550"/>
          <p14:tracePt t="243039" x="3422650" y="3009900"/>
          <p14:tracePt t="243055" x="3486150" y="3028950"/>
          <p14:tracePt t="243072" x="3505200" y="3035300"/>
          <p14:tracePt t="243089" x="3530600" y="3054350"/>
          <p14:tracePt t="243106" x="3568700" y="3073400"/>
          <p14:tracePt t="243122" x="3619500" y="3098800"/>
          <p14:tracePt t="243139" x="3683000" y="3130550"/>
          <p14:tracePt t="243155" x="3759200" y="3136900"/>
          <p14:tracePt t="243172" x="3873500" y="3149600"/>
          <p14:tracePt t="243189" x="3968750" y="3168650"/>
          <p14:tracePt t="243205" x="4025900" y="3168650"/>
          <p14:tracePt t="243222" x="4089400" y="3168650"/>
          <p14:tracePt t="243239" x="4121150" y="3168650"/>
          <p14:tracePt t="243255" x="4127500" y="3168650"/>
          <p14:tracePt t="243272" x="4140200" y="3168650"/>
          <p14:tracePt t="243402" x="4133850" y="3168650"/>
          <p14:tracePt t="243410" x="4121150" y="3168650"/>
          <p14:tracePt t="243422" x="4083050" y="3162300"/>
          <p14:tracePt t="243439" x="3962400" y="3111500"/>
          <p14:tracePt t="243456" x="3886200" y="3098800"/>
          <p14:tracePt t="243472" x="3816350" y="3098800"/>
          <p14:tracePt t="243489" x="3759200" y="3098800"/>
          <p14:tracePt t="243505" x="3740150" y="3098800"/>
          <p14:tracePt t="243522" x="3733800" y="3098800"/>
          <p14:tracePt t="243818" x="3733800" y="3105150"/>
          <p14:tracePt t="243834" x="3740150" y="3111500"/>
          <p14:tracePt t="243866" x="3746500" y="3117850"/>
          <p14:tracePt t="243986" x="3746500" y="3111500"/>
          <p14:tracePt t="243994" x="3746500" y="3098800"/>
          <p14:tracePt t="244006" x="3740150" y="3098800"/>
          <p14:tracePt t="244022" x="3721100" y="3092450"/>
          <p14:tracePt t="244039" x="3689350" y="3092450"/>
          <p14:tracePt t="244056" x="3670300" y="3073400"/>
          <p14:tracePt t="244082" x="3663950" y="3073400"/>
          <p14:tracePt t="244090" x="3657600" y="3073400"/>
          <p14:tracePt t="244122" x="3651250" y="3067050"/>
          <p14:tracePt t="244322" x="3657600" y="3067050"/>
          <p14:tracePt t="244330" x="3663950" y="3067050"/>
          <p14:tracePt t="244339" x="3676650" y="3067050"/>
          <p14:tracePt t="244356" x="3683000" y="3067050"/>
          <p14:tracePt t="244372" x="3689350" y="3079750"/>
          <p14:tracePt t="244389" x="3708400" y="3086100"/>
          <p14:tracePt t="244406" x="3714750" y="3086100"/>
          <p14:tracePt t="244422" x="3721100" y="3092450"/>
          <p14:tracePt t="244439" x="3746500" y="3105150"/>
          <p14:tracePt t="244456" x="3752850" y="3117850"/>
          <p14:tracePt t="244482" x="3759200" y="3117850"/>
          <p14:tracePt t="244490" x="3765550" y="3124200"/>
          <p14:tracePt t="244594" x="3765550" y="3130550"/>
          <p14:tracePt t="244618" x="3759200" y="3130550"/>
          <p14:tracePt t="244626" x="3752850" y="3130550"/>
          <p14:tracePt t="244639" x="3733800" y="3130550"/>
          <p14:tracePt t="244656" x="3721100" y="3130550"/>
          <p14:tracePt t="244672" x="3695700" y="3130550"/>
          <p14:tracePt t="244689" x="3683000" y="3130550"/>
          <p14:tracePt t="244690" x="3676650" y="3130550"/>
          <p14:tracePt t="245146" x="3663950" y="3130550"/>
          <p14:tracePt t="245194" x="3759200" y="3041650"/>
          <p14:tracePt t="245232" x="3771900" y="3035300"/>
          <p14:tracePt t="245282" x="3778250" y="3028950"/>
          <p14:tracePt t="245730" x="3829050" y="3016250"/>
          <p14:tracePt t="245738" x="3867150" y="3016250"/>
          <p14:tracePt t="245756" x="4006850" y="3003550"/>
          <p14:tracePt t="245773" x="4165600" y="2990850"/>
          <p14:tracePt t="245789" x="4305300" y="2990850"/>
          <p14:tracePt t="245806" x="4451350" y="2952750"/>
          <p14:tracePt t="245823" x="4559300" y="2952750"/>
          <p14:tracePt t="245839" x="4616450" y="2952750"/>
          <p14:tracePt t="245856" x="4660900" y="2952750"/>
          <p14:tracePt t="245873" x="4705350" y="2946400"/>
          <p14:tracePt t="245889" x="4737100" y="2940050"/>
          <p14:tracePt t="245906" x="4762500" y="2921000"/>
          <p14:tracePt t="245907" x="4787900" y="2914650"/>
          <p14:tracePt t="245923" x="4832350" y="2895600"/>
          <p14:tracePt t="245939" x="4883150" y="2876550"/>
          <p14:tracePt t="245956" x="4889500" y="2870200"/>
          <p14:tracePt t="245973" x="4895850" y="2863850"/>
          <p14:tracePt t="245989" x="4914900" y="2863850"/>
          <p14:tracePt t="246006" x="4927600" y="2863850"/>
          <p14:tracePt t="246023" x="4940300" y="2851150"/>
          <p14:tracePt t="246039" x="4991100" y="2825750"/>
          <p14:tracePt t="246056" x="5048250" y="2774950"/>
          <p14:tracePt t="246073" x="5086350" y="2736850"/>
          <p14:tracePt t="246089" x="5118100" y="2692400"/>
          <p14:tracePt t="246106" x="5124450" y="2635250"/>
          <p14:tracePt t="246106" x="5124450" y="2597150"/>
          <p14:tracePt t="246123" x="5137150" y="2501900"/>
          <p14:tracePt t="246139" x="5137150" y="2393950"/>
          <p14:tracePt t="246156" x="5092700" y="2279650"/>
          <p14:tracePt t="246173" x="5048250" y="2178050"/>
          <p14:tracePt t="246189" x="5010150" y="2095500"/>
          <p14:tracePt t="246206" x="4940300" y="2000250"/>
          <p14:tracePt t="246223" x="4876800" y="1924050"/>
          <p14:tracePt t="246239" x="4819650" y="1809750"/>
          <p14:tracePt t="246256" x="4794250" y="1695450"/>
          <p14:tracePt t="246273" x="4756150" y="1530350"/>
          <p14:tracePt t="246289" x="4743450" y="1384300"/>
          <p14:tracePt t="246306" x="4743450" y="1174750"/>
          <p14:tracePt t="246323" x="4743450" y="1054100"/>
          <p14:tracePt t="246339" x="4743450" y="996950"/>
          <p14:tracePt t="246356" x="4743450" y="952500"/>
          <p14:tracePt t="246373" x="4743450" y="914400"/>
          <p14:tracePt t="246389" x="4749800" y="901700"/>
          <p14:tracePt t="246467" x="4762500" y="901700"/>
          <p14:tracePt t="246474" x="4762500" y="908050"/>
          <p14:tracePt t="246490" x="4762500" y="927100"/>
          <p14:tracePt t="246506" x="4762500" y="958850"/>
          <p14:tracePt t="246506" x="4762500" y="984250"/>
          <p14:tracePt t="246523" x="4743450" y="1066800"/>
          <p14:tracePt t="246539" x="4743450" y="1143000"/>
          <p14:tracePt t="246556" x="4743450" y="1263650"/>
          <p14:tracePt t="246573" x="4743450" y="1422400"/>
          <p14:tracePt t="246590" x="4743450" y="1530350"/>
          <p14:tracePt t="246606" x="4743450" y="1657350"/>
          <p14:tracePt t="246623" x="4749800" y="1784350"/>
          <p14:tracePt t="246640" x="4775200" y="1911350"/>
          <p14:tracePt t="246656" x="4775200" y="1993900"/>
          <p14:tracePt t="246673" x="4800600" y="2120900"/>
          <p14:tracePt t="246690" x="4806950" y="2178050"/>
          <p14:tracePt t="246706" x="4813300" y="2235200"/>
          <p14:tracePt t="246723" x="4826000" y="2260600"/>
          <p14:tracePt t="246739" x="4826000" y="2292350"/>
          <p14:tracePt t="246756" x="4826000" y="2349500"/>
          <p14:tracePt t="246773" x="4832350" y="2393950"/>
          <p14:tracePt t="246789" x="4851400" y="2463800"/>
          <p14:tracePt t="246806" x="4851400" y="2508250"/>
          <p14:tracePt t="246823" x="4864100" y="2533650"/>
          <p14:tracePt t="246840" x="4864100" y="2565400"/>
          <p14:tracePt t="246856" x="4864100" y="2571750"/>
          <p14:tracePt t="246873" x="4864100" y="2597150"/>
          <p14:tracePt t="246890" x="4864100" y="2628900"/>
          <p14:tracePt t="246907" x="4864100" y="2673350"/>
          <p14:tracePt t="246907" x="4864100" y="2724150"/>
          <p14:tracePt t="246923" x="4864100" y="2806700"/>
          <p14:tracePt t="246939" x="4864100" y="2914650"/>
          <p14:tracePt t="246956" x="4864100" y="3022600"/>
          <p14:tracePt t="246973" x="4864100" y="3086100"/>
          <p14:tracePt t="246989" x="4864100" y="3098800"/>
          <p14:tracePt t="247907" x="4864100" y="3111500"/>
          <p14:tracePt t="248675" x="4864100" y="3143250"/>
          <p14:tracePt t="248683" x="4864100" y="3149600"/>
          <p14:tracePt t="248691" x="4864100" y="3175000"/>
          <p14:tracePt t="248707" x="4864100" y="3187700"/>
          <p14:tracePt t="248723" x="4864100" y="3213100"/>
          <p14:tracePt t="248740" x="4864100" y="3219450"/>
          <p14:tracePt t="248779" x="4864100" y="3225800"/>
          <p14:tracePt t="248907" x="4864100" y="3238500"/>
          <p14:tracePt t="248939" x="4851400" y="3219450"/>
          <p14:tracePt t="249323" x="4851400" y="3206750"/>
          <p14:tracePt t="249331" x="4864100" y="3206750"/>
          <p14:tracePt t="249340" x="4870450" y="3206750"/>
          <p14:tracePt t="249357" x="4895850" y="3213100"/>
          <p14:tracePt t="249373" x="4908550" y="3213100"/>
          <p14:tracePt t="249390" x="4940300" y="3213100"/>
          <p14:tracePt t="249407" x="4972050" y="3213100"/>
          <p14:tracePt t="249423" x="5003800" y="3206750"/>
          <p14:tracePt t="249440" x="5022850" y="3194050"/>
          <p14:tracePt t="249457" x="5035550" y="3175000"/>
          <p14:tracePt t="249473" x="5048250" y="3168650"/>
          <p14:tracePt t="249491" x="5054600" y="3162300"/>
          <p14:tracePt t="249827" x="5054600" y="3149600"/>
          <p14:tracePt t="249835" x="5060950" y="3136900"/>
          <p14:tracePt t="249843" x="5073650" y="3124200"/>
          <p14:tracePt t="249857" x="5092700" y="3111500"/>
          <p14:tracePt t="249873" x="5143500" y="3086100"/>
          <p14:tracePt t="249890" x="5149850" y="3079750"/>
          <p14:tracePt t="249907" x="5156200" y="3073400"/>
          <p14:tracePt t="249907" x="5156200" y="3060700"/>
          <p14:tracePt t="249924" x="5162550" y="3054350"/>
          <p14:tracePt t="250067" x="5162550" y="3048000"/>
          <p14:tracePt t="250099" x="5162550" y="3041650"/>
          <p14:tracePt t="251540" x="5156200" y="3048000"/>
          <p14:tracePt t="251556" x="5149850" y="3048000"/>
          <p14:tracePt t="251580" x="5143500" y="3048000"/>
          <p14:tracePt t="251588" x="5130800" y="3048000"/>
          <p14:tracePt t="251596" x="5118100" y="3048000"/>
          <p14:tracePt t="251607" x="5111750" y="3048000"/>
          <p14:tracePt t="251628" x="5105400" y="3048000"/>
          <p14:tracePt t="251641" x="5092700" y="3048000"/>
          <p14:tracePt t="251657" x="5073650" y="3048000"/>
          <p14:tracePt t="251674" x="5067300" y="3048000"/>
          <p14:tracePt t="251691" x="5054600" y="3048000"/>
          <p14:tracePt t="251708" x="5022850" y="3048000"/>
          <p14:tracePt t="251724" x="4991100" y="3041650"/>
          <p14:tracePt t="251741" x="4959350" y="3028950"/>
          <p14:tracePt t="251757" x="4927600" y="3016250"/>
          <p14:tracePt t="251774" x="4889500" y="3003550"/>
          <p14:tracePt t="251791" x="4876800" y="3003550"/>
          <p14:tracePt t="251807" x="4870450" y="3003550"/>
          <p14:tracePt t="252228" x="4876800" y="3009900"/>
          <p14:tracePt t="252260" x="4876800" y="3016250"/>
          <p14:tracePt t="252420" x="4889500" y="3022600"/>
          <p14:tracePt t="252436" x="4902200" y="3022600"/>
          <p14:tracePt t="253180" x="4908550" y="3028950"/>
          <p14:tracePt t="253196" x="4914900" y="3048000"/>
          <p14:tracePt t="253212" x="4946650" y="3054350"/>
          <p14:tracePt t="253228" x="4953000" y="3054350"/>
          <p14:tracePt t="253241" x="4959350" y="3054350"/>
          <p14:tracePt t="253258" x="4997450" y="3054350"/>
          <p14:tracePt t="253275" x="5035550" y="3054350"/>
          <p14:tracePt t="253291" x="5080000" y="3054350"/>
          <p14:tracePt t="253308" x="5168900" y="3054350"/>
          <p14:tracePt t="253324" x="5276850" y="3041650"/>
          <p14:tracePt t="253341" x="5454650" y="3028950"/>
          <p14:tracePt t="253358" x="5568950" y="2990850"/>
          <p14:tracePt t="253374" x="5664200" y="2971800"/>
          <p14:tracePt t="253391" x="5746750" y="2927350"/>
          <p14:tracePt t="253408" x="5810250" y="2908300"/>
          <p14:tracePt t="253425" x="5975350" y="2844800"/>
          <p14:tracePt t="253441" x="6178550" y="2730500"/>
          <p14:tracePt t="253458" x="6369050" y="2654300"/>
          <p14:tracePt t="253474" x="6489700" y="2540000"/>
          <p14:tracePt t="253491" x="6559550" y="2432050"/>
          <p14:tracePt t="253508" x="6610350" y="2298700"/>
          <p14:tracePt t="253508" x="6623050" y="2228850"/>
          <p14:tracePt t="253524" x="6635750" y="2070100"/>
          <p14:tracePt t="253541" x="6635750" y="1924050"/>
          <p14:tracePt t="253558" x="6635750" y="1752600"/>
          <p14:tracePt t="253574" x="6635750" y="1625600"/>
          <p14:tracePt t="253591" x="6610350" y="1511300"/>
          <p14:tracePt t="253608" x="6591300" y="1466850"/>
          <p14:tracePt t="253624" x="6559550" y="1416050"/>
          <p14:tracePt t="253641" x="6534150" y="1384300"/>
          <p14:tracePt t="253658" x="6508750" y="1346200"/>
          <p14:tracePt t="253674" x="6502400" y="1333500"/>
          <p14:tracePt t="253691" x="6470650" y="1289050"/>
          <p14:tracePt t="253708" x="6445250" y="1244600"/>
          <p14:tracePt t="253732" x="6432550" y="1231900"/>
          <p14:tracePt t="253741" x="6432550" y="1225550"/>
          <p14:tracePt t="253758" x="6426200" y="1212850"/>
          <p14:tracePt t="253775" x="6426200" y="1206500"/>
          <p14:tracePt t="253791" x="6419850" y="1187450"/>
          <p14:tracePt t="253807" x="6413500" y="1187450"/>
          <p14:tracePt t="253824" x="6400800" y="1168400"/>
          <p14:tracePt t="253841" x="6375400" y="1162050"/>
          <p14:tracePt t="253858" x="6350000" y="1143000"/>
          <p14:tracePt t="253874" x="6305550" y="1117600"/>
          <p14:tracePt t="253891" x="6261100" y="1098550"/>
          <p14:tracePt t="253908" x="6197600" y="1092200"/>
          <p14:tracePt t="253924" x="6146800" y="1092200"/>
          <p14:tracePt t="253941" x="6102350" y="1092200"/>
          <p14:tracePt t="253958" x="6083300" y="1092200"/>
          <p14:tracePt t="253975" x="6070600" y="1092200"/>
          <p14:tracePt t="254012" x="6051550" y="1092200"/>
          <p14:tracePt t="254044" x="6051550" y="1111250"/>
          <p14:tracePt t="254060" x="6057900" y="1117600"/>
          <p14:tracePt t="254076" x="6070600" y="1136650"/>
          <p14:tracePt t="254092" x="6070600" y="1143000"/>
          <p14:tracePt t="254100" x="6076950" y="1149350"/>
          <p14:tracePt t="254108" x="6076950" y="1174750"/>
          <p14:tracePt t="254124" x="6096000" y="1219200"/>
          <p14:tracePt t="254141" x="6102350" y="1289050"/>
          <p14:tracePt t="254158" x="6127750" y="1397000"/>
          <p14:tracePt t="254175" x="6153150" y="1581150"/>
          <p14:tracePt t="254191" x="6178550" y="1758950"/>
          <p14:tracePt t="254208" x="6229350" y="1936750"/>
          <p14:tracePt t="254225" x="6254750" y="2070100"/>
          <p14:tracePt t="254241" x="6286500" y="2165350"/>
          <p14:tracePt t="254258" x="6286500" y="2235200"/>
          <p14:tracePt t="254275" x="6286500" y="2311400"/>
          <p14:tracePt t="254291" x="6286500" y="2381250"/>
          <p14:tracePt t="254308" x="6286500" y="2540000"/>
          <p14:tracePt t="254324" x="6286500" y="2667000"/>
          <p14:tracePt t="254341" x="6286500" y="2787650"/>
          <p14:tracePt t="254358" x="6286500" y="2895600"/>
          <p14:tracePt t="254375" x="6286500" y="2978150"/>
          <p14:tracePt t="254391" x="6286500" y="3022600"/>
          <p14:tracePt t="254408" x="6286500" y="3054350"/>
          <p14:tracePt t="254425" x="6286500" y="3067050"/>
          <p14:tracePt t="254441" x="6286500" y="3079750"/>
          <p14:tracePt t="254458" x="6286500" y="3098800"/>
          <p14:tracePt t="254476" x="6286500" y="3105150"/>
          <p14:tracePt t="254491" x="6286500" y="3117850"/>
          <p14:tracePt t="254508" x="6286500" y="3136900"/>
          <p14:tracePt t="254524" x="6280150" y="3143250"/>
          <p14:tracePt t="254541" x="6261100" y="3168650"/>
          <p14:tracePt t="254628" x="6267450" y="3143250"/>
          <p14:tracePt t="254636" x="6286500" y="3111500"/>
          <p14:tracePt t="254644" x="6305550" y="3086100"/>
          <p14:tracePt t="254660" x="6311900" y="3067050"/>
          <p14:tracePt t="254676" x="6311900" y="3048000"/>
          <p14:tracePt t="254692" x="6330950" y="3028950"/>
          <p14:tracePt t="254716" x="6337300" y="3016250"/>
          <p14:tracePt t="254732" x="6337300" y="3003550"/>
          <p14:tracePt t="254741" x="6337300" y="2997200"/>
          <p14:tracePt t="254758" x="6350000" y="2984500"/>
          <p14:tracePt t="254774" x="6356350" y="2959100"/>
          <p14:tracePt t="254791" x="6356350" y="2927350"/>
          <p14:tracePt t="254808" x="6356350" y="2921000"/>
          <p14:tracePt t="254824" x="6362700" y="2914650"/>
          <p14:tracePt t="254841" x="6369050" y="2908300"/>
          <p14:tracePt t="254884" x="6343650" y="2908300"/>
          <p14:tracePt t="254892" x="6330950" y="2908300"/>
          <p14:tracePt t="254900" x="6286500" y="2908300"/>
          <p14:tracePt t="254908" x="6273800" y="2908300"/>
          <p14:tracePt t="254925" x="6235700" y="2921000"/>
          <p14:tracePt t="254941" x="6191250" y="2921000"/>
          <p14:tracePt t="254958" x="6140450" y="2921000"/>
          <p14:tracePt t="254975" x="6083300" y="2921000"/>
          <p14:tracePt t="254991" x="6000750" y="2914650"/>
          <p14:tracePt t="255008" x="5918200" y="2895600"/>
          <p14:tracePt t="255025" x="5842000" y="2895600"/>
          <p14:tracePt t="255041" x="5797550" y="2895600"/>
          <p14:tracePt t="255058" x="5753100" y="2895600"/>
          <p14:tracePt t="255075" x="5727700" y="2895600"/>
          <p14:tracePt t="255091" x="5708650" y="2895600"/>
          <p14:tracePt t="255108" x="5683250" y="2895600"/>
          <p14:tracePt t="255125" x="5670550" y="2895600"/>
          <p14:tracePt t="255141" x="5651500" y="2895600"/>
          <p14:tracePt t="255158" x="5645150" y="2901950"/>
          <p14:tracePt t="255175" x="5632450" y="2914650"/>
          <p14:tracePt t="255191" x="5626100" y="2952750"/>
          <p14:tracePt t="255208" x="5607050" y="2984500"/>
          <p14:tracePt t="255225" x="5607050" y="3016250"/>
          <p14:tracePt t="255241" x="5607050" y="3054350"/>
          <p14:tracePt t="255258" x="5607050" y="3086100"/>
          <p14:tracePt t="255275" x="5619750" y="3117850"/>
          <p14:tracePt t="255291" x="5632450" y="3136900"/>
          <p14:tracePt t="255308" x="5727700" y="3162300"/>
          <p14:tracePt t="255325" x="5835650" y="3175000"/>
          <p14:tracePt t="255341" x="5962650" y="3175000"/>
          <p14:tracePt t="255358" x="6102350" y="3175000"/>
          <p14:tracePt t="255375" x="6197600" y="3175000"/>
          <p14:tracePt t="255391" x="6273800" y="3175000"/>
          <p14:tracePt t="255408" x="6318250" y="3168650"/>
          <p14:tracePt t="255425" x="6356350" y="3155950"/>
          <p14:tracePt t="255441" x="6369050" y="3143250"/>
          <p14:tracePt t="255460" x="6388100" y="3136900"/>
          <p14:tracePt t="255500" x="6394450" y="3130550"/>
          <p14:tracePt t="255716" x="6381750" y="3130550"/>
          <p14:tracePt t="255724" x="6375400" y="3130550"/>
          <p14:tracePt t="255741" x="6343650" y="3149600"/>
          <p14:tracePt t="255758" x="6305550" y="3187700"/>
          <p14:tracePt t="255775" x="6229350" y="3263900"/>
          <p14:tracePt t="255791" x="6172200" y="3308350"/>
          <p14:tracePt t="255808" x="6121400" y="3346450"/>
          <p14:tracePt t="255825" x="6102350" y="3365500"/>
          <p14:tracePt t="255841" x="6096000" y="3378200"/>
          <p14:tracePt t="255893" x="6089650" y="3378200"/>
          <p14:tracePt t="255916" x="6083300" y="3371850"/>
          <p14:tracePt t="255932" x="6076950" y="3359150"/>
          <p14:tracePt t="255949" x="6076950" y="3340100"/>
          <p14:tracePt t="255958" x="6064250" y="3321050"/>
          <p14:tracePt t="255975" x="6051550" y="3289300"/>
          <p14:tracePt t="255992" x="6051550" y="3276600"/>
          <p14:tracePt t="256008" x="6038850" y="3251200"/>
          <p14:tracePt t="256025" x="6032500" y="3238500"/>
          <p14:tracePt t="256041" x="6026150" y="3219450"/>
          <p14:tracePt t="256058" x="6007100" y="3206750"/>
          <p14:tracePt t="256075" x="5975350" y="3194050"/>
          <p14:tracePt t="256092" x="5930900" y="3187700"/>
          <p14:tracePt t="256109" x="5835650" y="3187700"/>
          <p14:tracePt t="256125" x="5791200" y="3187700"/>
          <p14:tracePt t="256142" x="5778500" y="3187700"/>
          <p14:tracePt t="256158" x="5772150" y="3187700"/>
          <p14:tracePt t="256175" x="5746750" y="3187700"/>
          <p14:tracePt t="256192" x="5715000" y="3187700"/>
          <p14:tracePt t="256208" x="5702300" y="3187700"/>
          <p14:tracePt t="256225" x="5664200" y="3187700"/>
          <p14:tracePt t="256242" x="5651500" y="3187700"/>
          <p14:tracePt t="256341" x="5676900" y="3187700"/>
          <p14:tracePt t="256349" x="5715000" y="3187700"/>
          <p14:tracePt t="256358" x="5772150" y="3187700"/>
          <p14:tracePt t="256375" x="5848350" y="3187700"/>
          <p14:tracePt t="256392" x="5905500" y="3187700"/>
          <p14:tracePt t="256408" x="5956300" y="3194050"/>
          <p14:tracePt t="256425" x="5994400" y="3206750"/>
          <p14:tracePt t="256442" x="6007100" y="3213100"/>
          <p14:tracePt t="256458" x="6032500" y="3225800"/>
          <p14:tracePt t="256475" x="6038850" y="3232150"/>
          <p14:tracePt t="256565" x="6045200" y="3232150"/>
          <p14:tracePt t="256581" x="6064250" y="3232150"/>
          <p14:tracePt t="256605" x="6070600" y="3232150"/>
          <p14:tracePt t="256621" x="6076950" y="3232150"/>
          <p14:tracePt t="256629" x="6083300" y="3232150"/>
          <p14:tracePt t="256642" x="6102350" y="3232150"/>
          <p14:tracePt t="256658" x="6127750" y="3232150"/>
          <p14:tracePt t="256675" x="6159500" y="3232150"/>
          <p14:tracePt t="256692" x="6203950" y="3225800"/>
          <p14:tracePt t="256708" x="6229350" y="3225800"/>
          <p14:tracePt t="256725" x="6254750" y="3213100"/>
          <p14:tracePt t="256742" x="6267450" y="3213100"/>
          <p14:tracePt t="256758" x="6273800" y="3213100"/>
          <p14:tracePt t="256789" x="6280150" y="3213100"/>
          <p14:tracePt t="256829" x="6292850" y="3213100"/>
          <p14:tracePt t="256989" x="6305550" y="3213100"/>
          <p14:tracePt t="256997" x="6324600" y="3200400"/>
          <p14:tracePt t="257009" x="6362700" y="3194050"/>
          <p14:tracePt t="257025" x="6464300" y="3162300"/>
          <p14:tracePt t="257042" x="6546850" y="3149600"/>
          <p14:tracePt t="257058" x="6616700" y="3136900"/>
          <p14:tracePt t="257075" x="6629400" y="3136900"/>
          <p14:tracePt t="257092" x="6654800" y="3136900"/>
          <p14:tracePt t="257109" x="6661150" y="3136900"/>
          <p14:tracePt t="257109" x="6667500" y="3136900"/>
          <p14:tracePt t="257125" x="6673850" y="3136900"/>
          <p14:tracePt t="257142" x="6699250" y="3136900"/>
          <p14:tracePt t="257158" x="6711950" y="3136900"/>
          <p14:tracePt t="257175" x="6750050" y="3149600"/>
          <p14:tracePt t="257192" x="6794500" y="3155950"/>
          <p14:tracePt t="257208" x="6813550" y="3162300"/>
          <p14:tracePt t="257225" x="6858000" y="3162300"/>
          <p14:tracePt t="257242" x="6883400" y="3168650"/>
          <p14:tracePt t="257258" x="6927850" y="3168650"/>
          <p14:tracePt t="257275" x="6959600" y="3168650"/>
          <p14:tracePt t="257292" x="7004050" y="3168650"/>
          <p14:tracePt t="257308" x="7080250" y="3168650"/>
          <p14:tracePt t="257309" x="7112000" y="3168650"/>
          <p14:tracePt t="257325" x="7200900" y="3168650"/>
          <p14:tracePt t="257342" x="7315200" y="3136900"/>
          <p14:tracePt t="257359" x="7397750" y="3117850"/>
          <p14:tracePt t="257375" x="7461250" y="3105150"/>
          <p14:tracePt t="257393" x="7486650" y="3092450"/>
          <p14:tracePt t="257409" x="7493000" y="3079750"/>
          <p14:tracePt t="257429" x="7499350" y="3079750"/>
          <p14:tracePt t="257453" x="7505700" y="3073400"/>
          <p14:tracePt t="257653" x="7518400" y="3060700"/>
          <p14:tracePt t="257669" x="7518400" y="3054350"/>
          <p14:tracePt t="257677" x="7518400" y="3041650"/>
          <p14:tracePt t="257692" x="7518400" y="3035300"/>
          <p14:tracePt t="257709" x="7518400" y="3022600"/>
          <p14:tracePt t="257709" x="7524750" y="3016250"/>
          <p14:tracePt t="257933" x="7524750" y="3022600"/>
          <p14:tracePt t="257949" x="7524750" y="3028950"/>
          <p14:tracePt t="257965" x="7524750" y="3035300"/>
          <p14:tracePt t="258477" x="7512050" y="3035300"/>
          <p14:tracePt t="258541" x="7505700" y="3035300"/>
          <p14:tracePt t="258581" x="7505700" y="3022600"/>
          <p14:tracePt t="258597" x="7505700" y="3009900"/>
          <p14:tracePt t="258685" x="7505700" y="3003550"/>
          <p14:tracePt t="261382" x="7518400" y="2997200"/>
          <p14:tracePt t="261422" x="7524750" y="2990850"/>
          <p14:tracePt t="261478" x="7531100" y="2990850"/>
          <p14:tracePt t="261494" x="7537450" y="2984500"/>
          <p14:tracePt t="262182" x="7537450" y="2978150"/>
          <p14:tracePt t="262190" x="7556500" y="2959100"/>
          <p14:tracePt t="262210" x="7620000" y="2946400"/>
          <p14:tracePt t="262226" x="7702550" y="2921000"/>
          <p14:tracePt t="262243" x="7804150" y="2895600"/>
          <p14:tracePt t="262260" x="7886700" y="2851150"/>
          <p14:tracePt t="262276" x="7924800" y="2825750"/>
          <p14:tracePt t="262293" x="7943850" y="2806700"/>
          <p14:tracePt t="262310" x="7943850" y="2794000"/>
          <p14:tracePt t="262326" x="7943850" y="2781300"/>
          <p14:tracePt t="262358" x="7937500" y="2774950"/>
          <p14:tracePt t="262374" x="7931150" y="2774950"/>
          <p14:tracePt t="264919" x="7924800" y="2768600"/>
          <p14:tracePt t="264951" x="7924800" y="2743200"/>
          <p14:tracePt t="264967" x="7924800" y="2736850"/>
          <p14:tracePt t="264983" x="7924800" y="2730500"/>
          <p14:tracePt t="264999" x="7924800" y="2711450"/>
          <p14:tracePt t="265031" x="7924800" y="2705100"/>
          <p14:tracePt t="265063" x="7924800" y="2698750"/>
          <p14:tracePt t="265071" x="7924800" y="2692400"/>
          <p14:tracePt t="265079" x="7924800" y="2673350"/>
          <p14:tracePt t="265094" x="7924800" y="2667000"/>
          <p14:tracePt t="265110" x="7924800" y="2635250"/>
          <p14:tracePt t="265111" x="7924800" y="2609850"/>
          <p14:tracePt t="265127" x="7924800" y="2514600"/>
          <p14:tracePt t="265144" x="7867650" y="2413000"/>
          <p14:tracePt t="265160" x="7759700" y="2254250"/>
          <p14:tracePt t="265177" x="7632700" y="2108200"/>
          <p14:tracePt t="265194" x="7499350" y="1949450"/>
          <p14:tracePt t="265211" x="7346950" y="1790700"/>
          <p14:tracePt t="265227" x="7194550" y="1670050"/>
          <p14:tracePt t="265244" x="6997700" y="1524000"/>
          <p14:tracePt t="265260" x="6743700" y="1377950"/>
          <p14:tracePt t="265277" x="6413500" y="1212850"/>
          <p14:tracePt t="265294" x="6000750" y="1066800"/>
          <p14:tracePt t="265310" x="5511800" y="946150"/>
          <p14:tracePt t="265311" x="5334000" y="901700"/>
          <p14:tracePt t="265327" x="5003800" y="812800"/>
          <p14:tracePt t="265344" x="4768850" y="742950"/>
          <p14:tracePt t="265360" x="4622800" y="704850"/>
          <p14:tracePt t="265377" x="4552950" y="685800"/>
          <p14:tracePt t="265394" x="4508500" y="685800"/>
          <p14:tracePt t="265411" x="4438650" y="685800"/>
          <p14:tracePt t="265427" x="4337050" y="685800"/>
          <p14:tracePt t="265444" x="4178300" y="685800"/>
          <p14:tracePt t="265460" x="3937000" y="692150"/>
          <p14:tracePt t="265477" x="3657600" y="692150"/>
          <p14:tracePt t="265494" x="3467100" y="692150"/>
          <p14:tracePt t="265511" x="3238500" y="692150"/>
          <p14:tracePt t="265527" x="3181350" y="692150"/>
          <p14:tracePt t="265544" x="3143250" y="711200"/>
          <p14:tracePt t="265567" x="3136900" y="711200"/>
          <p14:tracePt t="265577" x="3130550" y="717550"/>
          <p14:tracePt t="265594" x="3124200" y="717550"/>
          <p14:tracePt t="265610" x="3092450" y="730250"/>
          <p14:tracePt t="265627" x="3060700" y="742950"/>
          <p14:tracePt t="265644" x="3041650" y="762000"/>
          <p14:tracePt t="265660" x="2990850" y="793750"/>
          <p14:tracePt t="265677" x="2959100" y="819150"/>
          <p14:tracePt t="265694" x="2895600" y="869950"/>
          <p14:tracePt t="265711" x="2743200" y="984250"/>
          <p14:tracePt t="265727" x="2679700" y="1060450"/>
          <p14:tracePt t="265744" x="2654300" y="1174750"/>
          <p14:tracePt t="265760" x="2654300" y="1250950"/>
          <p14:tracePt t="265777" x="2654300" y="1320800"/>
          <p14:tracePt t="265794" x="2692400" y="1403350"/>
          <p14:tracePt t="265810" x="2825750" y="1454150"/>
          <p14:tracePt t="265827" x="2997200" y="1454150"/>
          <p14:tracePt t="265844" x="3244850" y="1428750"/>
          <p14:tracePt t="265861" x="3479800" y="1358900"/>
          <p14:tracePt t="265877" x="3644900" y="1308100"/>
          <p14:tracePt t="265894" x="3714750" y="1301750"/>
          <p14:tracePt t="265911" x="3733800" y="1295400"/>
          <p14:tracePt t="265999" x="3740150" y="1295400"/>
          <p14:tracePt t="266007" x="3752850" y="1295400"/>
          <p14:tracePt t="266015" x="3778250" y="1295400"/>
          <p14:tracePt t="266027" x="3784600" y="1295400"/>
          <p14:tracePt t="266044" x="3816350" y="1282700"/>
          <p14:tracePt t="266061" x="3886200" y="1263650"/>
          <p14:tracePt t="266077" x="3987800" y="1263650"/>
          <p14:tracePt t="266094" x="4165600" y="1263650"/>
          <p14:tracePt t="266111" x="4343400" y="1250950"/>
          <p14:tracePt t="266112" x="4425950" y="1250950"/>
          <p14:tracePt t="266127" x="4552950" y="1250950"/>
          <p14:tracePt t="266144" x="4622800" y="1250950"/>
          <p14:tracePt t="266161" x="4629150" y="1250950"/>
          <p14:tracePt t="266177" x="4648200" y="1250950"/>
          <p14:tracePt t="266194" x="4660900" y="1257300"/>
          <p14:tracePt t="266211" x="4679950" y="1270000"/>
          <p14:tracePt t="266227" x="4686300" y="1276350"/>
          <p14:tracePt t="266244" x="4705350" y="1289050"/>
          <p14:tracePt t="266261" x="4762500" y="1289050"/>
          <p14:tracePt t="266277" x="4870450" y="1301750"/>
          <p14:tracePt t="266294" x="5111750" y="1301750"/>
          <p14:tracePt t="266311" x="5441950" y="1301750"/>
          <p14:tracePt t="266311" x="5651500" y="1301750"/>
          <p14:tracePt t="266327" x="6013450" y="1301750"/>
          <p14:tracePt t="266344" x="6356350" y="1301750"/>
          <p14:tracePt t="266361" x="6680200" y="1301750"/>
          <p14:tracePt t="266377" x="6921500" y="1301750"/>
          <p14:tracePt t="266394" x="7118350" y="1314450"/>
          <p14:tracePt t="266411" x="7334250" y="1352550"/>
          <p14:tracePt t="266427" x="7531100" y="1377950"/>
          <p14:tracePt t="266444" x="7759700" y="1435100"/>
          <p14:tracePt t="266461" x="7975600" y="1504950"/>
          <p14:tracePt t="266477" x="8147050" y="1581150"/>
          <p14:tracePt t="266494" x="8267700" y="1657350"/>
          <p14:tracePt t="266511" x="8337550" y="1720850"/>
          <p14:tracePt t="266527" x="8356600" y="1790700"/>
          <p14:tracePt t="266544" x="8388350" y="1885950"/>
          <p14:tracePt t="266561" x="8401050" y="2032000"/>
          <p14:tracePt t="266577" x="8413750" y="2209800"/>
          <p14:tracePt t="266594" x="8413750" y="2432050"/>
          <p14:tracePt t="266611" x="8413750" y="2641600"/>
          <p14:tracePt t="266627" x="8382000" y="2876550"/>
          <p14:tracePt t="266644" x="8312150" y="3092450"/>
          <p14:tracePt t="266661" x="8286750" y="3270250"/>
          <p14:tracePt t="266677" x="8261350" y="3467100"/>
          <p14:tracePt t="266694" x="8261350" y="3575050"/>
          <p14:tracePt t="266711" x="8261350" y="3619500"/>
          <p14:tracePt t="266712" x="8261350" y="3632200"/>
          <p14:tracePt t="266735" x="8255000" y="3644900"/>
          <p14:tracePt t="266799" x="8248650" y="3632200"/>
          <p14:tracePt t="266807" x="8229600" y="3625850"/>
          <p14:tracePt t="266815" x="8210550" y="3606800"/>
          <p14:tracePt t="266827" x="8204200" y="3594100"/>
          <p14:tracePt t="266844" x="8191500" y="3530600"/>
          <p14:tracePt t="266861" x="8191500" y="3384550"/>
          <p14:tracePt t="266877" x="8267700" y="3308350"/>
          <p14:tracePt t="266894" x="8407400" y="3244850"/>
          <p14:tracePt t="266911" x="8451850" y="3213100"/>
          <p14:tracePt t="267343" x="8458200" y="3206750"/>
          <p14:tracePt t="267359" x="8458200" y="3194050"/>
          <p14:tracePt t="267367" x="8445500" y="3175000"/>
          <p14:tracePt t="267378" x="8407400" y="3162300"/>
          <p14:tracePt t="267394" x="8401050" y="3162300"/>
          <p14:tracePt t="267411" x="8375650" y="3155950"/>
          <p14:tracePt t="267428" x="8362950" y="3155950"/>
          <p14:tracePt t="267444" x="8356600" y="3155950"/>
          <p14:tracePt t="267461" x="8337550" y="3136900"/>
          <p14:tracePt t="267478" x="8331200" y="3136900"/>
          <p14:tracePt t="267494" x="8312150" y="3136900"/>
          <p14:tracePt t="267511" x="8274050" y="3149600"/>
          <p14:tracePt t="267528" x="8261350" y="3155950"/>
          <p14:tracePt t="267544" x="8235950" y="3181350"/>
          <p14:tracePt t="267567" x="8216900" y="3187700"/>
          <p14:tracePt t="267578" x="8210550" y="3187700"/>
          <p14:tracePt t="267599" x="8204200" y="3187700"/>
          <p14:tracePt t="267615" x="8197850" y="3187700"/>
          <p14:tracePt t="268040" x="8178800" y="3187700"/>
          <p14:tracePt t="268048" x="8153400" y="3206750"/>
          <p14:tracePt t="268062" x="8121650" y="3225800"/>
          <p14:tracePt t="268078" x="8039100" y="3270250"/>
          <p14:tracePt t="268095" x="7956550" y="3302000"/>
          <p14:tracePt t="268112" x="7797800" y="3359150"/>
          <p14:tracePt t="268128" x="7677150" y="3416300"/>
          <p14:tracePt t="268144" x="7493000" y="3467100"/>
          <p14:tracePt t="268161" x="7277100" y="3524250"/>
          <p14:tracePt t="268178" x="6985000" y="3549650"/>
          <p14:tracePt t="268194" x="6584950" y="3613150"/>
          <p14:tracePt t="268211" x="6197600" y="3670300"/>
          <p14:tracePt t="268228" x="5880100" y="3702050"/>
          <p14:tracePt t="268244" x="5619750" y="3727450"/>
          <p14:tracePt t="268261" x="5461000" y="3752850"/>
          <p14:tracePt t="268278" x="5378450" y="3765550"/>
          <p14:tracePt t="268294" x="5346700" y="3765550"/>
          <p14:tracePt t="268311" x="5314950" y="3784600"/>
          <p14:tracePt t="268311" x="5295900" y="3784600"/>
          <p14:tracePt t="268328" x="5187950" y="3790950"/>
          <p14:tracePt t="268345" x="5060950" y="3803650"/>
          <p14:tracePt t="268361" x="4845050" y="3841750"/>
          <p14:tracePt t="268378" x="4591050" y="3841750"/>
          <p14:tracePt t="268394" x="4241800" y="3841750"/>
          <p14:tracePt t="268411" x="3886200" y="3841750"/>
          <p14:tracePt t="268428" x="3517900" y="3841750"/>
          <p14:tracePt t="268444" x="3257550" y="3841750"/>
          <p14:tracePt t="268461" x="3130550" y="3829050"/>
          <p14:tracePt t="268478" x="3079750" y="3810000"/>
          <p14:tracePt t="268494" x="3048000" y="3790950"/>
          <p14:tracePt t="268511" x="3016250" y="3778250"/>
          <p14:tracePt t="268512" x="2984500" y="3759200"/>
          <p14:tracePt t="268528" x="2940050" y="3740150"/>
          <p14:tracePt t="268545" x="2838450" y="3695700"/>
          <p14:tracePt t="268561" x="2768600" y="3657600"/>
          <p14:tracePt t="268578" x="2730500" y="3619500"/>
          <p14:tracePt t="268594" x="2711450" y="3562350"/>
          <p14:tracePt t="268611" x="2692400" y="3492500"/>
          <p14:tracePt t="268628" x="2679700" y="3346450"/>
          <p14:tracePt t="268644" x="2679700" y="3187700"/>
          <p14:tracePt t="268661" x="2667000" y="3028950"/>
          <p14:tracePt t="268678" x="2667000" y="2965450"/>
          <p14:tracePt t="268694" x="2686050" y="2895600"/>
          <p14:tracePt t="268711" x="2743200" y="2832100"/>
          <p14:tracePt t="268711" x="2794000" y="2787650"/>
          <p14:tracePt t="268728" x="2870200" y="2717800"/>
          <p14:tracePt t="268744" x="2927350" y="2667000"/>
          <p14:tracePt t="268761" x="2965450" y="2641600"/>
          <p14:tracePt t="268778" x="3022600" y="2590800"/>
          <p14:tracePt t="268795" x="3086100" y="2540000"/>
          <p14:tracePt t="268812" x="3155950" y="2489200"/>
          <p14:tracePt t="268828" x="3225800" y="2444750"/>
          <p14:tracePt t="268845" x="3270250" y="2400300"/>
          <p14:tracePt t="268861" x="3289300" y="2374900"/>
          <p14:tracePt t="268878" x="3308350" y="2362200"/>
          <p14:tracePt t="268895" x="3321050" y="2349500"/>
          <p14:tracePt t="268911" x="3346450" y="2330450"/>
          <p14:tracePt t="268936" x="3359150" y="2317750"/>
          <p14:tracePt t="268945" x="3378200" y="2311400"/>
          <p14:tracePt t="268961" x="3422650" y="2292350"/>
          <p14:tracePt t="268978" x="3467100" y="2286000"/>
          <p14:tracePt t="268995" x="3486150" y="2286000"/>
          <p14:tracePt t="269011" x="3498850" y="2286000"/>
          <p14:tracePt t="269056" x="3492500" y="2286000"/>
          <p14:tracePt t="269064" x="3473450" y="2286000"/>
          <p14:tracePt t="269264" x="3460750" y="2298700"/>
          <p14:tracePt t="269272" x="3454400" y="2336800"/>
          <p14:tracePt t="269280" x="3454400" y="2374900"/>
          <p14:tracePt t="269295" x="3454400" y="2400300"/>
          <p14:tracePt t="269312" x="3454400" y="2546350"/>
          <p14:tracePt t="269328" x="3454400" y="2654300"/>
          <p14:tracePt t="269345" x="3441700" y="2743200"/>
          <p14:tracePt t="269361" x="3429000" y="2813050"/>
          <p14:tracePt t="269378" x="3390900" y="2882900"/>
          <p14:tracePt t="269395" x="3333750" y="2971800"/>
          <p14:tracePt t="269411" x="3276600" y="3092450"/>
          <p14:tracePt t="269428" x="3200400" y="3213100"/>
          <p14:tracePt t="269445" x="3086100" y="3359150"/>
          <p14:tracePt t="269461" x="2984500" y="3479800"/>
          <p14:tracePt t="269478" x="2889250" y="3575050"/>
          <p14:tracePt t="269495" x="2825750" y="3594100"/>
          <p14:tracePt t="269512" x="2724150" y="3632200"/>
          <p14:tracePt t="269528" x="2667000" y="3632200"/>
          <p14:tracePt t="269545" x="2622550" y="3632200"/>
          <p14:tracePt t="269561" x="2571750" y="3619500"/>
          <p14:tracePt t="269578" x="2476500" y="3600450"/>
          <p14:tracePt t="269595" x="2432050" y="3600450"/>
          <p14:tracePt t="269611" x="2393950" y="3594100"/>
          <p14:tracePt t="269628" x="2387600" y="3594100"/>
          <p14:tracePt t="269645" x="2362200" y="3594100"/>
          <p14:tracePt t="269661" x="2349500" y="3594100"/>
          <p14:tracePt t="269678" x="2305050" y="3594100"/>
          <p14:tracePt t="269695" x="2273300" y="3594100"/>
          <p14:tracePt t="269696" x="2260600" y="3594100"/>
          <p14:tracePt t="269712" x="2222500" y="3594100"/>
          <p14:tracePt t="269728" x="2216150" y="3594100"/>
          <p14:tracePt t="269745" x="2203450" y="3575050"/>
          <p14:tracePt t="269761" x="2190750" y="3568700"/>
          <p14:tracePt t="269778" x="2184400" y="3562350"/>
          <p14:tracePt t="269795" x="2171700" y="3536950"/>
          <p14:tracePt t="269812" x="2152650" y="3530600"/>
          <p14:tracePt t="269828" x="2139950" y="3517900"/>
          <p14:tracePt t="269845" x="2044700" y="3473450"/>
          <p14:tracePt t="269861" x="1987550" y="3467100"/>
          <p14:tracePt t="269878" x="1911350" y="3441700"/>
          <p14:tracePt t="269895" x="1854200" y="3435350"/>
          <p14:tracePt t="269912" x="1822450" y="3435350"/>
          <p14:tracePt t="269912" x="1809750" y="3429000"/>
          <p14:tracePt t="269928" x="1771650" y="3416300"/>
          <p14:tracePt t="269945" x="1739900" y="3416300"/>
          <p14:tracePt t="269961" x="1727200" y="3403600"/>
          <p14:tracePt t="269978" x="1720850" y="3403600"/>
          <p14:tracePt t="269995" x="1695450" y="3403600"/>
          <p14:tracePt t="270012" x="1644650" y="3403600"/>
          <p14:tracePt t="270028" x="1524000" y="3403600"/>
          <p14:tracePt t="270045" x="1416050" y="3403600"/>
          <p14:tracePt t="270061" x="1301750" y="3422650"/>
          <p14:tracePt t="270078" x="1270000" y="3448050"/>
          <p14:tracePt t="270095" x="1263650" y="3454400"/>
          <p14:tracePt t="270120" x="1263650" y="3460750"/>
          <p14:tracePt t="270168" x="1263650" y="3467100"/>
          <p14:tracePt t="270184" x="1270000" y="3467100"/>
          <p14:tracePt t="270195" x="1282700" y="3467100"/>
          <p14:tracePt t="270212" x="1289050" y="3467100"/>
          <p14:tracePt t="270228" x="1301750" y="3467100"/>
          <p14:tracePt t="270245" x="1308100" y="3467100"/>
          <p14:tracePt t="270261" x="1320800" y="3467100"/>
          <p14:tracePt t="272129" x="1327150" y="3448050"/>
          <p14:tracePt t="272145" x="1327150" y="3441700"/>
          <p14:tracePt t="272169" x="1327150" y="3435350"/>
          <p14:tracePt t="272216" x="1327150" y="3416300"/>
          <p14:tracePt t="272272" x="1327150" y="3409950"/>
          <p14:tracePt t="272305" x="1327150" y="3403600"/>
          <p14:tracePt t="272312" x="1308100" y="3397250"/>
          <p14:tracePt t="272328" x="1301750" y="3397250"/>
          <p14:tracePt t="272336" x="1289050" y="3397250"/>
          <p14:tracePt t="272345" x="1276350" y="3397250"/>
          <p14:tracePt t="272362" x="1270000" y="3397250"/>
          <p14:tracePt t="272379" x="1263650" y="3390900"/>
          <p14:tracePt t="272395" x="1263650" y="3327400"/>
          <p14:tracePt t="272412" x="1276350" y="3232150"/>
          <p14:tracePt t="272429" x="1308100" y="3175000"/>
          <p14:tracePt t="272445" x="1333500" y="3124200"/>
          <p14:tracePt t="272462" x="1352550" y="3079750"/>
          <p14:tracePt t="272479" x="1371600" y="3048000"/>
          <p14:tracePt t="272495" x="1390650" y="2997200"/>
          <p14:tracePt t="272513" x="1390650" y="2984500"/>
          <p14:tracePt t="272513" x="1390650" y="2978150"/>
          <p14:tracePt t="273065" x="1390650" y="2984500"/>
          <p14:tracePt t="273073" x="1390650" y="3003550"/>
          <p14:tracePt t="273080" x="1390650" y="3016250"/>
          <p14:tracePt t="273096" x="1390650" y="3035300"/>
          <p14:tracePt t="273112" x="1390650" y="3105150"/>
          <p14:tracePt t="273129" x="1397000" y="3130550"/>
          <p14:tracePt t="273146" x="1416050" y="3181350"/>
          <p14:tracePt t="273162" x="1422400" y="3213100"/>
          <p14:tracePt t="273179" x="1435100" y="3232150"/>
          <p14:tracePt t="273196" x="1441450" y="3244850"/>
          <p14:tracePt t="273225" x="1441450" y="3251200"/>
          <p14:tracePt t="273241" x="1447800" y="3257550"/>
          <p14:tracePt t="273257" x="1454150" y="3263900"/>
          <p14:tracePt t="273753" x="1460500" y="3263900"/>
          <p14:tracePt t="273761" x="1479550" y="3206750"/>
          <p14:tracePt t="273779" x="1593850" y="2997200"/>
          <p14:tracePt t="273796" x="1714500" y="2794000"/>
          <p14:tracePt t="273812" x="1803400" y="2635250"/>
          <p14:tracePt t="273829" x="1835150" y="2578100"/>
          <p14:tracePt t="273846" x="1841500" y="2552700"/>
          <p14:tracePt t="273862" x="1841500" y="2540000"/>
          <p14:tracePt t="273897" x="1847850" y="2533650"/>
          <p14:tracePt t="274185" x="1847850" y="2552700"/>
          <p14:tracePt t="274193" x="1828800" y="2584450"/>
          <p14:tracePt t="274213" x="1822450" y="2609850"/>
          <p14:tracePt t="274229" x="1809750" y="2641600"/>
          <p14:tracePt t="274246" x="1809750" y="2647950"/>
          <p14:tracePt t="274263" x="1797050" y="2667000"/>
          <p14:tracePt t="274279" x="1797050" y="2673350"/>
          <p14:tracePt t="274713" x="1797050" y="2717800"/>
          <p14:tracePt t="274721" x="1797050" y="2768600"/>
          <p14:tracePt t="274729" x="1797050" y="2825750"/>
          <p14:tracePt t="274746" x="1797050" y="2933700"/>
          <p14:tracePt t="274763" x="1797050" y="3022600"/>
          <p14:tracePt t="274779" x="1797050" y="3092450"/>
          <p14:tracePt t="274796" x="1797050" y="3136900"/>
          <p14:tracePt t="274813" x="1797050" y="3181350"/>
          <p14:tracePt t="274829" x="1809750" y="3225800"/>
          <p14:tracePt t="274846" x="1816100" y="3302000"/>
          <p14:tracePt t="274863" x="1835150" y="3371850"/>
          <p14:tracePt t="274879" x="1847850" y="3416300"/>
          <p14:tracePt t="274896" x="1847850" y="3448050"/>
          <p14:tracePt t="274913" x="1854200" y="3467100"/>
          <p14:tracePt t="275289" x="1854200" y="3454400"/>
          <p14:tracePt t="275297" x="1854200" y="3441700"/>
          <p14:tracePt t="275313" x="1835150" y="3422650"/>
          <p14:tracePt t="275313" x="1816100" y="3403600"/>
          <p14:tracePt t="275329" x="1778000" y="3365500"/>
          <p14:tracePt t="275346" x="1695450" y="3302000"/>
          <p14:tracePt t="275363" x="1581150" y="3257550"/>
          <p14:tracePt t="275379" x="1428750" y="3219450"/>
          <p14:tracePt t="275396" x="1333500" y="3200400"/>
          <p14:tracePt t="275413" x="1276350" y="3200400"/>
          <p14:tracePt t="275429" x="1244600" y="3200400"/>
          <p14:tracePt t="275446" x="1219200" y="3200400"/>
          <p14:tracePt t="275463" x="1212850" y="3200400"/>
          <p14:tracePt t="275553" x="1206500" y="3200400"/>
          <p14:tracePt t="275601" x="1212850" y="3206750"/>
          <p14:tracePt t="275617" x="1225550" y="3213100"/>
          <p14:tracePt t="275625" x="1238250" y="3213100"/>
          <p14:tracePt t="275633" x="1257300" y="3232150"/>
          <p14:tracePt t="275647" x="1263650" y="3232150"/>
          <p14:tracePt t="275663" x="1295400" y="3251200"/>
          <p14:tracePt t="275679" x="1333500" y="3282950"/>
          <p14:tracePt t="275696" x="1365250" y="3302000"/>
          <p14:tracePt t="275713" x="1403350" y="3340100"/>
          <p14:tracePt t="275713" x="1435100" y="3371850"/>
          <p14:tracePt t="275729" x="1447800" y="3384550"/>
          <p14:tracePt t="275746" x="1485900" y="3409950"/>
          <p14:tracePt t="275763" x="1492250" y="3416300"/>
          <p14:tracePt t="275779" x="1504950" y="3441700"/>
          <p14:tracePt t="275796" x="1504950" y="3454400"/>
          <p14:tracePt t="275813" x="1504950" y="3479800"/>
          <p14:tracePt t="275829" x="1504950" y="3498850"/>
          <p14:tracePt t="275846" x="1504950" y="3530600"/>
          <p14:tracePt t="275863" x="1504950" y="3536950"/>
          <p14:tracePt t="275880" x="1498600" y="3575050"/>
          <p14:tracePt t="275896" x="1466850" y="3587750"/>
          <p14:tracePt t="275913" x="1428750" y="3600450"/>
          <p14:tracePt t="275930" x="1416050" y="3600450"/>
          <p14:tracePt t="275946" x="1397000" y="3600450"/>
          <p14:tracePt t="275963" x="1371600" y="3600450"/>
          <p14:tracePt t="276049" x="1365250" y="3600450"/>
          <p14:tracePt t="276065" x="1365250" y="3581400"/>
          <p14:tracePt t="276073" x="1384300" y="3575050"/>
          <p14:tracePt t="276081" x="1403350" y="3562350"/>
          <p14:tracePt t="276096" x="1454150" y="3556000"/>
          <p14:tracePt t="276114" x="1727200" y="3498850"/>
          <p14:tracePt t="276130" x="2006600" y="3460750"/>
          <p14:tracePt t="276146" x="2273300" y="3429000"/>
          <p14:tracePt t="276163" x="2470150" y="3390900"/>
          <p14:tracePt t="276180" x="2546350" y="3384550"/>
          <p14:tracePt t="276201" x="2552700" y="3384550"/>
          <p14:tracePt t="276213" x="2565400" y="3384550"/>
          <p14:tracePt t="276233" x="2578100" y="3384550"/>
          <p14:tracePt t="276249" x="2584450" y="3384550"/>
          <p14:tracePt t="276263" x="2590800" y="3384550"/>
          <p14:tracePt t="276280" x="2616200" y="3371850"/>
          <p14:tracePt t="276296" x="2673350" y="3365500"/>
          <p14:tracePt t="276298" x="2692400" y="3346450"/>
          <p14:tracePt t="276313" x="2736850" y="3346450"/>
          <p14:tracePt t="276330" x="2800350" y="3333750"/>
          <p14:tracePt t="276346" x="2857500" y="3333750"/>
          <p14:tracePt t="276363" x="2914650" y="3327400"/>
          <p14:tracePt t="276380" x="2959100" y="3314700"/>
          <p14:tracePt t="276396" x="2990850" y="3314700"/>
          <p14:tracePt t="276413" x="3048000" y="3314700"/>
          <p14:tracePt t="276430" x="3155950" y="3308350"/>
          <p14:tracePt t="276446" x="3270250" y="3282950"/>
          <p14:tracePt t="276463" x="3378200" y="3282950"/>
          <p14:tracePt t="276480" x="3467100" y="3270250"/>
          <p14:tracePt t="276496" x="3505200" y="3270250"/>
          <p14:tracePt t="276513" x="3524250" y="3270250"/>
          <p14:tracePt t="276530" x="3543300" y="3270250"/>
          <p14:tracePt t="276546" x="3549650" y="3276600"/>
          <p14:tracePt t="276563" x="3556000" y="3289300"/>
          <p14:tracePt t="276580" x="3556000" y="3314700"/>
          <p14:tracePt t="276596" x="3556000" y="3340100"/>
          <p14:tracePt t="276613" x="3556000" y="3378200"/>
          <p14:tracePt t="276630" x="3556000" y="3448050"/>
          <p14:tracePt t="276646" x="3556000" y="3492500"/>
          <p14:tracePt t="276663" x="3511550" y="3581400"/>
          <p14:tracePt t="276680" x="3435350" y="3657600"/>
          <p14:tracePt t="276696" x="3352800" y="3746500"/>
          <p14:tracePt t="276713" x="3314700" y="3797300"/>
          <p14:tracePt t="276730" x="3308350" y="3822700"/>
          <p14:tracePt t="276753" x="3295650" y="3829050"/>
          <p14:tracePt t="276763" x="3289300" y="3829050"/>
          <p14:tracePt t="276780" x="3282950" y="3829050"/>
          <p14:tracePt t="276796" x="3270250" y="3822700"/>
          <p14:tracePt t="276813" x="3251200" y="3778250"/>
          <p14:tracePt t="276833" x="3238500" y="3759200"/>
          <p14:tracePt t="276846" x="3238500" y="3740150"/>
          <p14:tracePt t="276863" x="3238500" y="3733800"/>
          <p14:tracePt t="276880" x="3232150" y="3721100"/>
          <p14:tracePt t="276897" x="3232150" y="3708400"/>
          <p14:tracePt t="276913" x="3194050" y="3657600"/>
          <p14:tracePt t="276930" x="3136900" y="3613150"/>
          <p14:tracePt t="276946" x="3092450" y="3594100"/>
          <p14:tracePt t="276963" x="3022600" y="3549650"/>
          <p14:tracePt t="276980" x="2978150" y="3543300"/>
          <p14:tracePt t="276996" x="2965450" y="3530600"/>
          <p14:tracePt t="277013" x="2959100" y="3530600"/>
          <p14:tracePt t="277033" x="2952750" y="3530600"/>
          <p14:tracePt t="277058" x="2940050" y="3530600"/>
          <p14:tracePt t="277066" x="2927350" y="3530600"/>
          <p14:tracePt t="277080" x="2914650" y="3517900"/>
          <p14:tracePt t="277097" x="2895600" y="3505200"/>
          <p14:tracePt t="277114" x="2870200" y="3498850"/>
          <p14:tracePt t="277130" x="2851150" y="3492500"/>
          <p14:tracePt t="277315" x="2844800" y="3486150"/>
          <p14:tracePt t="277322" x="2844800" y="3479800"/>
          <p14:tracePt t="277330" x="2844800" y="3460750"/>
          <p14:tracePt t="277386" x="2844800" y="3454400"/>
          <p14:tracePt t="277401" x="2851150" y="3448050"/>
          <p14:tracePt t="277410" x="2857500" y="3441700"/>
          <p14:tracePt t="277426" x="2882900" y="3429000"/>
          <p14:tracePt t="277442" x="2889250" y="3429000"/>
          <p14:tracePt t="277449" x="2895600" y="3429000"/>
          <p14:tracePt t="277465" x="2914650" y="3429000"/>
          <p14:tracePt t="277482" x="2933700" y="3429000"/>
          <p14:tracePt t="277497" x="2940050" y="3429000"/>
          <p14:tracePt t="277513" x="2959100" y="3435350"/>
          <p14:tracePt t="277530" x="2978150" y="3441700"/>
          <p14:tracePt t="277547" x="2990850" y="3441700"/>
          <p14:tracePt t="277563" x="3016250" y="3441700"/>
          <p14:tracePt t="277580" x="3041650" y="3441700"/>
          <p14:tracePt t="277597" x="3054350" y="3441700"/>
          <p14:tracePt t="277613" x="3079750" y="3441700"/>
          <p14:tracePt t="277630" x="3092450" y="3441700"/>
          <p14:tracePt t="277647" x="3105150" y="3441700"/>
          <p14:tracePt t="277663" x="3117850" y="3441700"/>
          <p14:tracePt t="277690" x="3124200" y="3441700"/>
          <p14:tracePt t="277698" x="3130550" y="3441700"/>
          <p14:tracePt t="277714" x="3155950" y="3441700"/>
          <p14:tracePt t="277730" x="3168650" y="3441700"/>
          <p14:tracePt t="277747" x="3232150" y="3441700"/>
          <p14:tracePt t="277763" x="3282950" y="3441700"/>
          <p14:tracePt t="277780" x="3327400" y="3441700"/>
          <p14:tracePt t="277797" x="3346450" y="3441700"/>
          <p14:tracePt t="277813" x="3365500" y="3441700"/>
          <p14:tracePt t="277830" x="3378200" y="3441700"/>
          <p14:tracePt t="277847" x="3384550" y="3448050"/>
          <p14:tracePt t="277863" x="3403600" y="3448050"/>
          <p14:tracePt t="277880" x="3422650" y="3448050"/>
          <p14:tracePt t="277897" x="3454400" y="3448050"/>
          <p14:tracePt t="277913" x="3543300" y="3448050"/>
          <p14:tracePt t="277930" x="3606800" y="3448050"/>
          <p14:tracePt t="277947" x="3651250" y="3448050"/>
          <p14:tracePt t="277963" x="3695700" y="3454400"/>
          <p14:tracePt t="277980" x="3733800" y="3454400"/>
          <p14:tracePt t="277997" x="3759200" y="3473450"/>
          <p14:tracePt t="278013" x="3778250" y="3486150"/>
          <p14:tracePt t="278034" x="3784600" y="3486150"/>
          <p14:tracePt t="278050" x="3803650" y="3486150"/>
          <p14:tracePt t="278063" x="3810000" y="3486150"/>
          <p14:tracePt t="278080" x="3822700" y="3486150"/>
          <p14:tracePt t="278097" x="3841750" y="3486150"/>
          <p14:tracePt t="278114" x="3879850" y="3486150"/>
          <p14:tracePt t="278130" x="3898900" y="3479800"/>
          <p14:tracePt t="278147" x="3930650" y="3479800"/>
          <p14:tracePt t="278163" x="3937000" y="3473450"/>
          <p14:tracePt t="278180" x="3943350" y="3473450"/>
          <p14:tracePt t="278197" x="3949700" y="3467100"/>
          <p14:tracePt t="278362" x="3949700" y="3460750"/>
          <p14:tracePt t="278402" x="3943350" y="3441700"/>
          <p14:tracePt t="278538" x="3937000" y="3441700"/>
          <p14:tracePt t="278570" x="3924300" y="3441700"/>
          <p14:tracePt t="278586" x="3917950" y="3441700"/>
          <p14:tracePt t="278602" x="3905250" y="3448050"/>
          <p14:tracePt t="278618" x="3892550" y="3448050"/>
          <p14:tracePt t="278634" x="3886200" y="3448050"/>
          <p14:tracePt t="278642" x="3879850" y="3448050"/>
          <p14:tracePt t="278658" x="3867150" y="3441700"/>
          <p14:tracePt t="278666" x="3854450" y="3441700"/>
          <p14:tracePt t="278680" x="3841750" y="3435350"/>
          <p14:tracePt t="278697" x="3822700" y="3435350"/>
          <p14:tracePt t="278714" x="3797300" y="3416300"/>
          <p14:tracePt t="278978" x="3771900" y="3429000"/>
          <p14:tracePt t="278986" x="3771900" y="3435350"/>
          <p14:tracePt t="279002" x="3765550" y="3460750"/>
          <p14:tracePt t="279014" x="3765550" y="3467100"/>
          <p14:tracePt t="279030" x="3765550" y="3473450"/>
          <p14:tracePt t="279047" x="3746500" y="3492500"/>
          <p14:tracePt t="279064" x="3727450" y="3511550"/>
          <p14:tracePt t="279080" x="3714750" y="3524250"/>
          <p14:tracePt t="279097" x="3683000" y="3530600"/>
          <p14:tracePt t="279122" x="3676650" y="3530600"/>
          <p14:tracePt t="279130" x="3663950" y="3530600"/>
          <p14:tracePt t="279147" x="3619500" y="3530600"/>
          <p14:tracePt t="279164" x="3575050" y="3530600"/>
          <p14:tracePt t="279180" x="3530600" y="3530600"/>
          <p14:tracePt t="279197" x="3517900" y="3530600"/>
          <p14:tracePt t="279214" x="3486150" y="3530600"/>
          <p14:tracePt t="279230" x="3448050" y="3511550"/>
          <p14:tracePt t="279247" x="3416300" y="3492500"/>
          <p14:tracePt t="279264" x="3390900" y="3492500"/>
          <p14:tracePt t="279280" x="3352800" y="3467100"/>
          <p14:tracePt t="279297" x="3321050" y="3454400"/>
          <p14:tracePt t="279314" x="3295650" y="3448050"/>
          <p14:tracePt t="279314" x="3282950" y="3448050"/>
          <p14:tracePt t="279330" x="3276600" y="3448050"/>
          <p14:tracePt t="279347" x="3263900" y="3448050"/>
          <p14:tracePt t="279522" x="3276600" y="3448050"/>
          <p14:tracePt t="279530" x="3302000" y="3448050"/>
          <p14:tracePt t="279547" x="3352800" y="3473450"/>
          <p14:tracePt t="279564" x="3371850" y="3479800"/>
          <p14:tracePt t="279580" x="3409950" y="3486150"/>
          <p14:tracePt t="279597" x="3429000" y="3486150"/>
          <p14:tracePt t="279614" x="3448050" y="3492500"/>
          <p14:tracePt t="279630" x="3467100" y="3492500"/>
          <p14:tracePt t="279647" x="3511550" y="3492500"/>
          <p14:tracePt t="279664" x="3530600" y="3492500"/>
          <p14:tracePt t="279680" x="3562350" y="3492500"/>
          <p14:tracePt t="279697" x="3575050" y="3492500"/>
          <p14:tracePt t="279714" x="3606800" y="3511550"/>
          <p14:tracePt t="279730" x="3638550" y="3524250"/>
          <p14:tracePt t="279747" x="3644900" y="3524250"/>
          <p14:tracePt t="279764" x="3657600" y="3524250"/>
          <p14:tracePt t="279780" x="3676650" y="3524250"/>
          <p14:tracePt t="279797" x="3683000" y="3524250"/>
          <p14:tracePt t="279818" x="3689350" y="3524250"/>
          <p14:tracePt t="279866" x="3695700" y="3524250"/>
          <p14:tracePt t="280074" x="3689350" y="3524250"/>
          <p14:tracePt t="280090" x="3683000" y="3524250"/>
          <p14:tracePt t="280107" x="3676650" y="3524250"/>
          <p14:tracePt t="280122" x="3657600" y="3524250"/>
          <p14:tracePt t="280146" x="3651250" y="3524250"/>
          <p14:tracePt t="280466" x="3657600" y="3524250"/>
          <p14:tracePt t="280475" x="3676650" y="3524250"/>
          <p14:tracePt t="280483" x="3683000" y="3524250"/>
          <p14:tracePt t="280497" x="3689350" y="3524250"/>
          <p14:tracePt t="280514" x="3695700" y="3524250"/>
          <p14:tracePt t="280531" x="3714750" y="3524250"/>
          <p14:tracePt t="280547" x="3721100" y="3524250"/>
          <p14:tracePt t="280570" x="3727450" y="3524250"/>
          <p14:tracePt t="280586" x="3733800" y="3524250"/>
          <p14:tracePt t="280602" x="3759200" y="3511550"/>
          <p14:tracePt t="280626" x="3771900" y="3505200"/>
          <p14:tracePt t="280634" x="3778250" y="3505200"/>
          <p14:tracePt t="280650" x="3790950" y="3505200"/>
          <p14:tracePt t="280664" x="3797300" y="3505200"/>
          <p14:tracePt t="280681" x="3810000" y="3498850"/>
          <p14:tracePt t="280697" x="3841750" y="3498850"/>
          <p14:tracePt t="280714" x="3892550" y="3498850"/>
          <p14:tracePt t="280714" x="3905250" y="3498850"/>
          <p14:tracePt t="280731" x="3930650" y="3492500"/>
          <p14:tracePt t="280970" x="3937000" y="3479800"/>
          <p14:tracePt t="280986" x="3943350" y="3479800"/>
          <p14:tracePt t="280997" x="3956050" y="3479800"/>
          <p14:tracePt t="281014" x="3981450" y="3479800"/>
          <p14:tracePt t="281031" x="4019550" y="3479800"/>
          <p14:tracePt t="281047" x="4070350" y="3479800"/>
          <p14:tracePt t="281064" x="4133850" y="3479800"/>
          <p14:tracePt t="281081" x="4191000" y="3479800"/>
          <p14:tracePt t="281097" x="4248150" y="3479800"/>
          <p14:tracePt t="281114" x="4305300" y="3473450"/>
          <p14:tracePt t="281131" x="4330700" y="3467100"/>
          <p14:tracePt t="281147" x="4362450" y="3454400"/>
          <p14:tracePt t="281164" x="4375150" y="3454400"/>
          <p14:tracePt t="281181" x="4406900" y="3448050"/>
          <p14:tracePt t="281197" x="4413250" y="3441700"/>
          <p14:tracePt t="281214" x="4438650" y="3435350"/>
          <p14:tracePt t="281231" x="4445000" y="3435350"/>
          <p14:tracePt t="281248" x="4457700" y="3429000"/>
          <p14:tracePt t="281264" x="4476750" y="3429000"/>
          <p14:tracePt t="281281" x="4489450" y="3429000"/>
          <p14:tracePt t="281298" x="4514850" y="3416300"/>
          <p14:tracePt t="281314" x="4552950" y="3416300"/>
          <p14:tracePt t="281331" x="4597400" y="3397250"/>
          <p14:tracePt t="281347" x="4622800" y="3397250"/>
          <p14:tracePt t="281364" x="4667250" y="3390900"/>
          <p14:tracePt t="281381" x="4699000" y="3390900"/>
          <p14:tracePt t="281397" x="4730750" y="3390900"/>
          <p14:tracePt t="281414" x="4743450" y="3390900"/>
          <p14:tracePt t="281431" x="4787900" y="3390900"/>
          <p14:tracePt t="281447" x="4819650" y="3390900"/>
          <p14:tracePt t="281464" x="4851400" y="3390900"/>
          <p14:tracePt t="281481" x="4864100" y="3390900"/>
          <p14:tracePt t="281497" x="4876800" y="3390900"/>
          <p14:tracePt t="281514" x="4883150" y="3390900"/>
          <p14:tracePt t="281531" x="4889500" y="3397250"/>
          <p14:tracePt t="281563" x="4908550" y="3403600"/>
          <p14:tracePt t="281586" x="4921250" y="3403600"/>
          <p14:tracePt t="281594" x="4933950" y="3416300"/>
          <p14:tracePt t="281611" x="4940300" y="3422650"/>
          <p14:tracePt t="281618" x="4946650" y="3429000"/>
          <p14:tracePt t="281634" x="4959350" y="3429000"/>
          <p14:tracePt t="281647" x="4972050" y="3435350"/>
          <p14:tracePt t="281664" x="4978400" y="3435350"/>
          <p14:tracePt t="281681" x="4997450" y="3435350"/>
          <p14:tracePt t="281697" x="5016500" y="3441700"/>
          <p14:tracePt t="281715" x="5035550" y="3441700"/>
          <p14:tracePt t="281715" x="5041900" y="3441700"/>
          <p14:tracePt t="281731" x="5060950" y="3441700"/>
          <p14:tracePt t="281748" x="5080000" y="3441700"/>
          <p14:tracePt t="281764" x="5099050" y="3441700"/>
          <p14:tracePt t="281781" x="5111750" y="3441700"/>
          <p14:tracePt t="281797" x="5118100" y="3441700"/>
          <p14:tracePt t="281835" x="5130800" y="3441700"/>
          <p14:tracePt t="281867" x="5137150" y="3441700"/>
          <p14:tracePt t="281875" x="5143500" y="3435350"/>
          <p14:tracePt t="281891" x="5149850" y="3416300"/>
          <p14:tracePt t="281899" x="5156200" y="3409950"/>
          <p14:tracePt t="281914" x="5168900" y="3397250"/>
          <p14:tracePt t="282067" x="5168900" y="3378200"/>
          <p14:tracePt t="282075" x="5168900" y="3365500"/>
          <p14:tracePt t="282083" x="5175250" y="3346450"/>
          <p14:tracePt t="282099" x="5175250" y="3340100"/>
          <p14:tracePt t="282114" x="5175250" y="3295650"/>
          <p14:tracePt t="282131" x="5175250" y="3270250"/>
          <p14:tracePt t="282148" x="5175250" y="3232150"/>
          <p14:tracePt t="282164" x="5175250" y="3194050"/>
          <p14:tracePt t="282181" x="5175250" y="3187700"/>
          <p14:tracePt t="282198" x="5175250" y="3175000"/>
          <p14:tracePt t="282214" x="5175250" y="3168650"/>
          <p14:tracePt t="282231" x="5168900" y="3168650"/>
          <p14:tracePt t="282248" x="5156200" y="3168650"/>
          <p14:tracePt t="282265" x="5149850" y="3168650"/>
          <p14:tracePt t="282281" x="5130800" y="3168650"/>
          <p14:tracePt t="282298" x="5118100" y="3168650"/>
          <p14:tracePt t="282314" x="5099050" y="3168650"/>
          <p14:tracePt t="282315" x="5080000" y="3149600"/>
          <p14:tracePt t="282331" x="5073650" y="3149600"/>
          <p14:tracePt t="282348" x="5041900" y="3149600"/>
          <p14:tracePt t="282364" x="5010150" y="3143250"/>
          <p14:tracePt t="282381" x="4972050" y="3130550"/>
          <p14:tracePt t="282398" x="4953000" y="3124200"/>
          <p14:tracePt t="282414" x="4908550" y="3124200"/>
          <p14:tracePt t="282431" x="4876800" y="3124200"/>
          <p14:tracePt t="282448" x="4845050" y="3124200"/>
          <p14:tracePt t="282464" x="4832350" y="3124200"/>
          <p14:tracePt t="282481" x="4806950" y="3124200"/>
          <p14:tracePt t="282498" x="4794250" y="3124200"/>
          <p14:tracePt t="282514" x="4768850" y="3124200"/>
          <p14:tracePt t="282515" x="4762500" y="3124200"/>
          <p14:tracePt t="282531" x="4737100" y="3124200"/>
          <p14:tracePt t="282548" x="4711700" y="3124200"/>
          <p14:tracePt t="282564" x="4699000" y="3124200"/>
          <p14:tracePt t="282581" x="4692650" y="3124200"/>
          <p14:tracePt t="282619" x="4686300" y="3124200"/>
          <p14:tracePt t="282651" x="4673600" y="3124200"/>
          <p14:tracePt t="282683" x="4660900" y="3124200"/>
          <p14:tracePt t="282723" x="4654550" y="3124200"/>
          <p14:tracePt t="282747" x="4648200" y="3136900"/>
          <p14:tracePt t="282763" x="4635500" y="3143250"/>
          <p14:tracePt t="282779" x="4629150" y="3149600"/>
          <p14:tracePt t="282795" x="4629150" y="3155950"/>
          <p14:tracePt t="282803" x="4616450" y="3175000"/>
          <p14:tracePt t="282814" x="4616450" y="3181350"/>
          <p14:tracePt t="282831" x="4603750" y="3187700"/>
          <p14:tracePt t="282875" x="4597400" y="3194050"/>
          <p14:tracePt t="282907" x="4597400" y="3213100"/>
          <p14:tracePt t="282915" x="4597400" y="3219450"/>
          <p14:tracePt t="282923" x="4591050" y="3225800"/>
          <p14:tracePt t="282939" x="4591050" y="3251200"/>
          <p14:tracePt t="282948" x="4572000" y="3270250"/>
          <p14:tracePt t="282965" x="4565650" y="3295650"/>
          <p14:tracePt t="282981" x="4565650" y="3314700"/>
          <p14:tracePt t="282998" x="4565650" y="3333750"/>
          <p14:tracePt t="283015" x="4559300" y="3352800"/>
          <p14:tracePt t="283031" x="4559300" y="3359150"/>
          <p14:tracePt t="283048" x="4559300" y="3384550"/>
          <p14:tracePt t="283064" x="4559300" y="3397250"/>
          <p14:tracePt t="283081" x="4559300" y="3416300"/>
          <p14:tracePt t="283098" x="4559300" y="3454400"/>
          <p14:tracePt t="283115" x="4565650" y="3479800"/>
          <p14:tracePt t="283115" x="4572000" y="3492500"/>
          <p14:tracePt t="283131" x="4591050" y="3524250"/>
          <p14:tracePt t="283148" x="4610100" y="3549650"/>
          <p14:tracePt t="283164" x="4616450" y="3556000"/>
          <p14:tracePt t="283181" x="4629150" y="3556000"/>
          <p14:tracePt t="283198" x="4654550" y="3556000"/>
          <p14:tracePt t="283215" x="4673600" y="3556000"/>
          <p14:tracePt t="283231" x="4692650" y="3556000"/>
          <p14:tracePt t="283248" x="4724400" y="3556000"/>
          <p14:tracePt t="283265" x="4737100" y="3556000"/>
          <p14:tracePt t="283281" x="4775200" y="3568700"/>
          <p14:tracePt t="283299" x="4781550" y="3568700"/>
          <p14:tracePt t="283315" x="4794250" y="3568700"/>
          <p14:tracePt t="283331" x="4838700" y="3568700"/>
          <p14:tracePt t="283348" x="4883150" y="3568700"/>
          <p14:tracePt t="283365" x="4902200" y="3568700"/>
          <p14:tracePt t="283381" x="4940300" y="3568700"/>
          <p14:tracePt t="283398" x="4946650" y="3568700"/>
          <p14:tracePt t="283415" x="4965700" y="3568700"/>
          <p14:tracePt t="283435" x="4972050" y="3568700"/>
          <p14:tracePt t="283451" x="4984750" y="3568700"/>
          <p14:tracePt t="283465" x="4997450" y="3568700"/>
          <p14:tracePt t="283483" x="5003800" y="3568700"/>
          <p14:tracePt t="283523" x="5010150" y="3562350"/>
          <p14:tracePt t="283539" x="5022850" y="3556000"/>
          <p14:tracePt t="283563" x="5022850" y="3549650"/>
          <p14:tracePt t="283579" x="5022850" y="3543300"/>
          <p14:tracePt t="283587" x="5029200" y="3536950"/>
          <p14:tracePt t="283619" x="5029200" y="3517900"/>
          <p14:tracePt t="283627" x="5048250" y="3498850"/>
          <p14:tracePt t="283643" x="5054600" y="3492500"/>
          <p14:tracePt t="283667" x="5060950" y="3479800"/>
          <p14:tracePt t="283683" x="5060950" y="3473450"/>
          <p14:tracePt t="283691" x="5060950" y="3460750"/>
          <p14:tracePt t="283699" x="5060950" y="3454400"/>
          <p14:tracePt t="283715" x="5060950" y="3441700"/>
          <p14:tracePt t="283731" x="5060950" y="3435350"/>
          <p14:tracePt t="283748" x="5060950" y="3422650"/>
          <p14:tracePt t="283765" x="5060950" y="3416300"/>
          <p14:tracePt t="283787" x="5060950" y="3403600"/>
          <p14:tracePt t="283798" x="5060950" y="3397250"/>
          <p14:tracePt t="283819" x="5060950" y="3384550"/>
          <p14:tracePt t="283835" x="5060950" y="3371850"/>
          <p14:tracePt t="283851" x="5041900" y="3352800"/>
          <p14:tracePt t="283865" x="5035550" y="3346450"/>
          <p14:tracePt t="283881" x="5029200" y="3340100"/>
          <p14:tracePt t="283898" x="5003800" y="3302000"/>
          <p14:tracePt t="283900" x="4991100" y="3295650"/>
          <p14:tracePt t="283915" x="4984750" y="3276600"/>
          <p14:tracePt t="283932" x="4972050" y="3263900"/>
          <p14:tracePt t="283955" x="4965700" y="3263900"/>
          <p14:tracePt t="283965" x="4953000" y="3257550"/>
          <p14:tracePt t="283981" x="4933950" y="3251200"/>
          <p14:tracePt t="283998" x="4927600" y="3251200"/>
          <p14:tracePt t="284015" x="4902200" y="3232150"/>
          <p14:tracePt t="284031" x="4870450" y="3219450"/>
          <p14:tracePt t="284048" x="4832350" y="3206750"/>
          <p14:tracePt t="284065" x="4794250" y="3187700"/>
          <p14:tracePt t="284081" x="4762500" y="3175000"/>
          <p14:tracePt t="284098" x="4749800" y="3175000"/>
          <p14:tracePt t="284115" x="4705350" y="3168650"/>
          <p14:tracePt t="284131" x="4699000" y="3168650"/>
          <p14:tracePt t="284148" x="4673600" y="3168650"/>
          <p14:tracePt t="284165" x="4641850" y="3168650"/>
          <p14:tracePt t="284181" x="4629150" y="3168650"/>
          <p14:tracePt t="284198" x="4597400" y="3168650"/>
          <p14:tracePt t="284215" x="4591050" y="3168650"/>
          <p14:tracePt t="284231" x="4565650" y="3168650"/>
          <p14:tracePt t="284248" x="4546600" y="3181350"/>
          <p14:tracePt t="284265" x="4540250" y="3187700"/>
          <p14:tracePt t="284282" x="4527550" y="3194050"/>
          <p14:tracePt t="284298" x="4521200" y="3206750"/>
          <p14:tracePt t="284315" x="4514850" y="3219450"/>
          <p14:tracePt t="284315" x="4514850" y="3225800"/>
          <p14:tracePt t="284331" x="4514850" y="3232150"/>
          <p14:tracePt t="284355" x="4514850" y="3251200"/>
          <p14:tracePt t="284365" x="4514850" y="3257550"/>
          <p14:tracePt t="284381" x="4514850" y="3263900"/>
          <p14:tracePt t="284411" x="4514850" y="3270250"/>
          <p14:tracePt t="284435" x="4514850" y="3295650"/>
          <p14:tracePt t="284451" x="4527550" y="3302000"/>
          <p14:tracePt t="284459" x="4540250" y="3321050"/>
          <p14:tracePt t="284467" x="4559300" y="3340100"/>
          <p14:tracePt t="284482" x="4565650" y="3346450"/>
          <p14:tracePt t="284498" x="4603750" y="3352800"/>
          <p14:tracePt t="284515" x="4635500" y="3365500"/>
          <p14:tracePt t="284516" x="4648200" y="3365500"/>
          <p14:tracePt t="284532" x="4686300" y="3365500"/>
          <p14:tracePt t="284548" x="4705350" y="3365500"/>
          <p14:tracePt t="284565" x="4730750" y="3365500"/>
          <p14:tracePt t="284581" x="4762500" y="3365500"/>
          <p14:tracePt t="284598" x="4787900" y="3365500"/>
          <p14:tracePt t="284615" x="4800600" y="3365500"/>
          <p14:tracePt t="284632" x="4826000" y="3378200"/>
          <p14:tracePt t="284648" x="4838700" y="3378200"/>
          <p14:tracePt t="284665" x="4864100" y="3378200"/>
          <p14:tracePt t="284682" x="4889500" y="3378200"/>
          <p14:tracePt t="284698" x="4921250" y="3378200"/>
          <p14:tracePt t="284715" x="4953000" y="3378200"/>
          <p14:tracePt t="284716" x="4965700" y="3378200"/>
          <p14:tracePt t="284732" x="5003800" y="3378200"/>
          <p14:tracePt t="284748" x="5010150" y="3378200"/>
          <p14:tracePt t="284765" x="5035550" y="3378200"/>
          <p14:tracePt t="284782" x="5041900" y="3378200"/>
          <p14:tracePt t="284798" x="5048250" y="3378200"/>
          <p14:tracePt t="284815" x="5073650" y="3378200"/>
          <p14:tracePt t="284832" x="5080000" y="3378200"/>
          <p14:tracePt t="284848" x="5086350" y="3371850"/>
          <p14:tracePt t="284865" x="5099050" y="3371850"/>
          <p14:tracePt t="284882" x="5118100" y="3359150"/>
          <p14:tracePt t="284898" x="5130800" y="3340100"/>
          <p14:tracePt t="284916" x="5149850" y="3314700"/>
          <p14:tracePt t="284932" x="5149850" y="3308350"/>
          <p14:tracePt t="284955" x="5149850" y="3302000"/>
          <p14:tracePt t="284965" x="5156200" y="3295650"/>
          <p14:tracePt t="285051" x="5149850" y="3270250"/>
          <p14:tracePt t="285059" x="5143500" y="3263900"/>
          <p14:tracePt t="285075" x="5118100" y="3263900"/>
          <p14:tracePt t="285083" x="5105400" y="3263900"/>
          <p14:tracePt t="285098" x="5073650" y="3263900"/>
          <p14:tracePt t="285115" x="5003800" y="3251200"/>
          <p14:tracePt t="285132" x="4959350" y="3244850"/>
          <p14:tracePt t="285148" x="4902200" y="3225800"/>
          <p14:tracePt t="285165" x="4876800" y="3225800"/>
          <p14:tracePt t="285182" x="4845050" y="3225800"/>
          <p14:tracePt t="285198" x="4826000" y="3219450"/>
          <p14:tracePt t="285215" x="4806950" y="3219450"/>
          <p14:tracePt t="285232" x="4787900" y="3219450"/>
          <p14:tracePt t="285248" x="4768850" y="3219450"/>
          <p14:tracePt t="285265" x="4749800" y="3219450"/>
          <p14:tracePt t="285282" x="4730750" y="3219450"/>
          <p14:tracePt t="285298" x="4711700" y="3219450"/>
          <p14:tracePt t="285315" x="4699000" y="3219450"/>
          <p14:tracePt t="285332" x="4686300" y="3225800"/>
          <p14:tracePt t="285348" x="4673600" y="3225800"/>
          <p14:tracePt t="285365" x="4660900" y="3232150"/>
          <p14:tracePt t="285382" x="4654550" y="3238500"/>
          <p14:tracePt t="285398" x="4648200" y="3251200"/>
          <p14:tracePt t="285415" x="4629150" y="3263900"/>
          <p14:tracePt t="285432" x="4616450" y="3282950"/>
          <p14:tracePt t="285448" x="4616450" y="3289300"/>
          <p14:tracePt t="285465" x="4610100" y="3302000"/>
          <p14:tracePt t="285482" x="4610100" y="3327400"/>
          <p14:tracePt t="285498" x="4610100" y="3340100"/>
          <p14:tracePt t="285523" x="4610100" y="3346450"/>
          <p14:tracePt t="285547" x="4610100" y="3365500"/>
          <p14:tracePt t="285555" x="4610100" y="3371850"/>
          <p14:tracePt t="285565" x="4610100" y="3378200"/>
          <p14:tracePt t="285582" x="4610100" y="3403600"/>
          <p14:tracePt t="285599" x="4610100" y="3422650"/>
          <p14:tracePt t="285615" x="4622800" y="3448050"/>
          <p14:tracePt t="285632" x="4641850" y="3473450"/>
          <p14:tracePt t="285649" x="4667250" y="3498850"/>
          <p14:tracePt t="285665" x="4686300" y="3505200"/>
          <p14:tracePt t="285682" x="4705350" y="3505200"/>
          <p14:tracePt t="285699" x="4724400" y="3505200"/>
          <p14:tracePt t="285715" x="4756150" y="3511550"/>
          <p14:tracePt t="285732" x="4781550" y="3511550"/>
          <p14:tracePt t="285748" x="4813300" y="3511550"/>
          <p14:tracePt t="285765" x="4851400" y="3511550"/>
          <p14:tracePt t="285782" x="4889500" y="3511550"/>
          <p14:tracePt t="285798" x="4914900" y="3511550"/>
          <p14:tracePt t="285815" x="4946650" y="3511550"/>
          <p14:tracePt t="285832" x="4965700" y="3498850"/>
          <p14:tracePt t="285848" x="4978400" y="3486150"/>
          <p14:tracePt t="285865" x="4991100" y="3479800"/>
          <p14:tracePt t="285882" x="5003800" y="3473450"/>
          <p14:tracePt t="285899" x="5010150" y="3473450"/>
          <p14:tracePt t="286012" x="5016500" y="3467100"/>
          <p14:tracePt t="286020" x="5016500" y="3460750"/>
          <p14:tracePt t="286032" x="5016500" y="3448050"/>
          <p14:tracePt t="286049" x="5029200" y="3429000"/>
          <p14:tracePt t="286065" x="5035550" y="3403600"/>
          <p14:tracePt t="286082" x="5035550" y="3384550"/>
          <p14:tracePt t="286099" x="5041900" y="3371850"/>
          <p14:tracePt t="286116" x="5048250" y="3365500"/>
          <p14:tracePt t="286260" x="5048250" y="3359150"/>
          <p14:tracePt t="286268" x="5048250" y="3352800"/>
          <p14:tracePt t="286282" x="5041900" y="3340100"/>
          <p14:tracePt t="286299" x="5029200" y="3333750"/>
          <p14:tracePt t="286315" x="4984750" y="3327400"/>
          <p14:tracePt t="286332" x="4959350" y="3321050"/>
          <p14:tracePt t="286349" x="4921250" y="3302000"/>
          <p14:tracePt t="286366" x="4883150" y="3289300"/>
          <p14:tracePt t="286382" x="4838700" y="3289300"/>
          <p14:tracePt t="286399" x="4819650" y="3289300"/>
          <p14:tracePt t="286415" x="4800600" y="3289300"/>
          <p14:tracePt t="286432" x="4768850" y="3289300"/>
          <p14:tracePt t="286449" x="4756150" y="3289300"/>
          <p14:tracePt t="286465" x="4730750" y="3289300"/>
          <p14:tracePt t="286482" x="4699000" y="3289300"/>
          <p14:tracePt t="286499" x="4686300" y="3289300"/>
          <p14:tracePt t="286515" x="4660900" y="3289300"/>
          <p14:tracePt t="286532" x="4654550" y="3289300"/>
          <p14:tracePt t="286549" x="4641850" y="3289300"/>
          <p14:tracePt t="286580" x="4622800" y="3289300"/>
          <p14:tracePt t="286604" x="4616450" y="3289300"/>
          <p14:tracePt t="286612" x="4610100" y="3302000"/>
          <p14:tracePt t="286644" x="4603750" y="3314700"/>
          <p14:tracePt t="286708" x="4603750" y="3321050"/>
          <p14:tracePt t="286724" x="4603750" y="3333750"/>
          <p14:tracePt t="286732" x="4603750" y="3346450"/>
          <p14:tracePt t="286749" x="4629150" y="3371850"/>
          <p14:tracePt t="286765" x="4635500" y="3378200"/>
          <p14:tracePt t="286782" x="4660900" y="3397250"/>
          <p14:tracePt t="286799" x="4673600" y="3409950"/>
          <p14:tracePt t="286815" x="4692650" y="3422650"/>
          <p14:tracePt t="286832" x="4705350" y="3422650"/>
          <p14:tracePt t="286849" x="4730750" y="3435350"/>
          <p14:tracePt t="286865" x="4749800" y="3454400"/>
          <p14:tracePt t="286882" x="4775200" y="3460750"/>
          <p14:tracePt t="286899" x="4781550" y="3460750"/>
          <p14:tracePt t="286916" x="4800600" y="3467100"/>
          <p14:tracePt t="286940" x="4813300" y="3467100"/>
          <p14:tracePt t="286956" x="4819650" y="3473450"/>
          <p14:tracePt t="286980" x="4826000" y="3473450"/>
          <p14:tracePt t="286988" x="4838700" y="3473450"/>
          <p14:tracePt t="286999" x="4857750" y="3473450"/>
          <p14:tracePt t="287015" x="4883150" y="3473450"/>
          <p14:tracePt t="287032" x="4902200" y="3473450"/>
          <p14:tracePt t="287049" x="4940300" y="3473450"/>
          <p14:tracePt t="287065" x="4965700" y="3473450"/>
          <p14:tracePt t="287082" x="4984750" y="3473450"/>
          <p14:tracePt t="287140" x="5003800" y="3473450"/>
          <p14:tracePt t="287413" x="5010150" y="3473450"/>
          <p14:tracePt t="287428" x="5016500" y="3473450"/>
          <p14:tracePt t="287484" x="5022850" y="3467100"/>
          <p14:tracePt t="287500" x="5022850" y="3460750"/>
          <p14:tracePt t="287508" x="5022850" y="3448050"/>
          <p14:tracePt t="287516" x="5022850" y="3441700"/>
          <p14:tracePt t="287532" x="5022850" y="3422650"/>
          <p14:tracePt t="287549" x="5022850" y="3409950"/>
          <p14:tracePt t="287566" x="5022850" y="3403600"/>
          <p14:tracePt t="287582" x="5022850" y="3390900"/>
          <p14:tracePt t="287599" x="5003800" y="3365500"/>
          <p14:tracePt t="287616" x="4997450" y="3359150"/>
          <p14:tracePt t="287632" x="4984750" y="3340100"/>
          <p14:tracePt t="287649" x="4940300" y="3321050"/>
          <p14:tracePt t="287666" x="4921250" y="3314700"/>
          <p14:tracePt t="287682" x="4876800" y="3289300"/>
          <p14:tracePt t="287699" x="4857750" y="3282950"/>
          <p14:tracePt t="287716" x="4832350" y="3270250"/>
          <p14:tracePt t="287732" x="4813300" y="3270250"/>
          <p14:tracePt t="287749" x="4806950" y="3270250"/>
          <p14:tracePt t="287766" x="4800600" y="3270250"/>
          <p14:tracePt t="287782" x="4794250" y="3270250"/>
          <p14:tracePt t="287799" x="4768850" y="3270250"/>
          <p14:tracePt t="287816" x="4756150" y="3257550"/>
          <p14:tracePt t="287832" x="4730750" y="3257550"/>
          <p14:tracePt t="287849" x="4718050" y="3257550"/>
          <p14:tracePt t="287866" x="4699000" y="3257550"/>
          <p14:tracePt t="287882" x="4679950" y="3257550"/>
          <p14:tracePt t="287899" x="4673600" y="3257550"/>
          <p14:tracePt t="287916" x="4660900" y="3257550"/>
          <p14:tracePt t="287964" x="4654550" y="3257550"/>
          <p14:tracePt t="287980" x="4641850" y="3263900"/>
          <p14:tracePt t="288004" x="4641850" y="3282950"/>
          <p14:tracePt t="288020" x="4641850" y="3289300"/>
          <p14:tracePt t="288028" x="4635500" y="3302000"/>
          <p14:tracePt t="288052" x="4635500" y="3321050"/>
          <p14:tracePt t="288060" x="4635500" y="3327400"/>
          <p14:tracePt t="288068" x="4635500" y="3333750"/>
          <p14:tracePt t="288082" x="4635500" y="3340100"/>
          <p14:tracePt t="288099" x="4635500" y="3365500"/>
          <p14:tracePt t="288116" x="4635500" y="3403600"/>
          <p14:tracePt t="288132" x="4654550" y="3429000"/>
          <p14:tracePt t="288149" x="4673600" y="3448050"/>
          <p14:tracePt t="288166" x="4686300" y="3454400"/>
          <p14:tracePt t="288182" x="4699000" y="3460750"/>
          <p14:tracePt t="288199" x="4737100" y="3473450"/>
          <p14:tracePt t="288216" x="4768850" y="3473450"/>
          <p14:tracePt t="288232" x="4826000" y="3479800"/>
          <p14:tracePt t="288249" x="4851400" y="3486150"/>
          <p14:tracePt t="288266" x="4870450" y="3486150"/>
          <p14:tracePt t="288282" x="4895850" y="3486150"/>
          <p14:tracePt t="288299" x="4940300" y="3486150"/>
          <p14:tracePt t="288316" x="4978400" y="3486150"/>
          <p14:tracePt t="288332" x="4997450" y="3479800"/>
          <p14:tracePt t="288349" x="5016500" y="3467100"/>
          <p14:tracePt t="288366" x="5041900" y="3460750"/>
          <p14:tracePt t="288382" x="5060950" y="3448050"/>
          <p14:tracePt t="288399" x="5067300" y="3441700"/>
          <p14:tracePt t="288416" x="5080000" y="3435350"/>
          <p14:tracePt t="288436" x="5086350" y="3429000"/>
          <p14:tracePt t="288452" x="5099050" y="3429000"/>
          <p14:tracePt t="288468" x="5111750" y="3409950"/>
          <p14:tracePt t="288516" x="5111750" y="3403600"/>
          <p14:tracePt t="288532" x="5111750" y="3397250"/>
          <p14:tracePt t="288556" x="5105400" y="3390900"/>
          <p14:tracePt t="288580" x="5099050" y="3384550"/>
          <p14:tracePt t="288588" x="5092700" y="3371850"/>
          <p14:tracePt t="288604" x="5080000" y="3365500"/>
          <p14:tracePt t="288616" x="5073650" y="3365500"/>
          <p14:tracePt t="288632" x="5054600" y="3352800"/>
          <p14:tracePt t="288649" x="5029200" y="3333750"/>
          <p14:tracePt t="288666" x="5003800" y="3321050"/>
          <p14:tracePt t="288682" x="4978400" y="3314700"/>
          <p14:tracePt t="288699" x="4953000" y="3302000"/>
          <p14:tracePt t="288716" x="4940300" y="3295650"/>
          <p14:tracePt t="288733" x="4933950" y="3289300"/>
          <p14:tracePt t="288749" x="4921250" y="3289300"/>
          <p14:tracePt t="288766" x="4902200" y="3282950"/>
          <p14:tracePt t="288782" x="4895850" y="3282950"/>
          <p14:tracePt t="288799" x="4870450" y="3270250"/>
          <p14:tracePt t="288816" x="4838700" y="3270250"/>
          <p14:tracePt t="288833" x="4819650" y="3251200"/>
          <p14:tracePt t="288849" x="4781550" y="3244850"/>
          <p14:tracePt t="288868" x="4768850" y="3244850"/>
          <p14:tracePt t="288900" x="4762500" y="3238500"/>
          <p14:tracePt t="288940" x="4756150" y="3238500"/>
          <p14:tracePt t="288956" x="4749800" y="3238500"/>
          <p14:tracePt t="288966" x="4743450" y="3238500"/>
          <p14:tracePt t="288982" x="4724400" y="3251200"/>
          <p14:tracePt t="289004" x="4711700" y="3270250"/>
          <p14:tracePt t="289028" x="4711700" y="3276600"/>
          <p14:tracePt t="289044" x="4711700" y="3282950"/>
          <p14:tracePt t="289052" x="4711700" y="3289300"/>
          <p14:tracePt t="289066" x="4711700" y="3302000"/>
          <p14:tracePt t="289083" x="4711700" y="3314700"/>
          <p14:tracePt t="289099" x="4705350" y="3340100"/>
          <p14:tracePt t="289117" x="4705350" y="3378200"/>
          <p14:tracePt t="289133" x="4705350" y="3397250"/>
          <p14:tracePt t="289149" x="4705350" y="3409950"/>
          <p14:tracePt t="289166" x="4711700" y="3441700"/>
          <p14:tracePt t="289183" x="4724400" y="3448050"/>
          <p14:tracePt t="289199" x="4737100" y="3467100"/>
          <p14:tracePt t="289216" x="4762500" y="3486150"/>
          <p14:tracePt t="289233" x="4794250" y="3505200"/>
          <p14:tracePt t="289249" x="4800600" y="3505200"/>
          <p14:tracePt t="289266" x="4826000" y="3505200"/>
          <p14:tracePt t="289283" x="4857750" y="3505200"/>
          <p14:tracePt t="289299" x="4864100" y="3505200"/>
          <p14:tracePt t="289316" x="4902200" y="3505200"/>
          <p14:tracePt t="289333" x="4921250" y="3505200"/>
          <p14:tracePt t="289349" x="4933950" y="3505200"/>
          <p14:tracePt t="289366" x="4940300" y="3505200"/>
          <p14:tracePt t="289383" x="4959350" y="3505200"/>
          <p14:tracePt t="289399" x="4965700" y="3498850"/>
          <p14:tracePt t="289416" x="4984750" y="3479800"/>
          <p14:tracePt t="289436" x="4991100" y="3473450"/>
          <p14:tracePt t="289452" x="4991100" y="3454400"/>
          <p14:tracePt t="289466" x="4997450" y="3441700"/>
          <p14:tracePt t="289483" x="5010150" y="3397250"/>
          <p14:tracePt t="289499" x="5016500" y="3384550"/>
          <p14:tracePt t="289516" x="5029200" y="3359150"/>
          <p14:tracePt t="289517" x="5029200" y="3346450"/>
          <p14:tracePt t="289533" x="5029200" y="3340100"/>
          <p14:tracePt t="289581" x="5029200" y="3327400"/>
          <p14:tracePt t="289629" x="5022850" y="3321050"/>
          <p14:tracePt t="289636" x="5016500" y="3308350"/>
          <p14:tracePt t="289649" x="5010150" y="3302000"/>
          <p14:tracePt t="289666" x="4984750" y="3295650"/>
          <p14:tracePt t="289683" x="4959350" y="3276600"/>
          <p14:tracePt t="289699" x="4953000" y="3276600"/>
          <p14:tracePt t="289716" x="4921250" y="3276600"/>
          <p14:tracePt t="289733" x="4914900" y="3276600"/>
          <p14:tracePt t="289749" x="4902200" y="3276600"/>
          <p14:tracePt t="289772" x="4895850" y="3276600"/>
          <p14:tracePt t="289797" x="4883150" y="3276600"/>
          <p14:tracePt t="289828" x="4876800" y="3276600"/>
          <p14:tracePt t="290445" x="4876800" y="3295650"/>
          <p14:tracePt t="290453" x="4883150" y="3314700"/>
          <p14:tracePt t="290466" x="4895850" y="3327400"/>
          <p14:tracePt t="290483" x="4921250" y="3359150"/>
          <p14:tracePt t="290500" x="4946650" y="3384550"/>
          <p14:tracePt t="290501" x="4965700" y="3397250"/>
          <p14:tracePt t="290516" x="4972050" y="3403600"/>
          <p14:tracePt t="290533" x="4972050" y="3416300"/>
          <p14:tracePt t="290549" x="4972050" y="3429000"/>
          <p14:tracePt t="290566" x="4972050" y="3441700"/>
          <p14:tracePt t="290597" x="4972050" y="3454400"/>
          <p14:tracePt t="290701" x="4972050" y="3460750"/>
          <p14:tracePt t="290725" x="4959350" y="3467100"/>
          <p14:tracePt t="290749" x="4953000" y="3479800"/>
          <p14:tracePt t="290781" x="4946650" y="3492500"/>
          <p14:tracePt t="290797" x="4940300" y="3517900"/>
          <p14:tracePt t="290821" x="4940300" y="3524250"/>
          <p14:tracePt t="290837" x="4927600" y="3536950"/>
          <p14:tracePt t="290845" x="4921250" y="3543300"/>
          <p14:tracePt t="290861" x="4914900" y="3556000"/>
          <p14:tracePt t="290868" x="4914900" y="3562350"/>
          <p14:tracePt t="291053" x="4914900" y="3543300"/>
          <p14:tracePt t="291061" x="4921250" y="3517900"/>
          <p14:tracePt t="291741" x="4927600" y="3505200"/>
          <p14:tracePt t="291765" x="4933950" y="3505200"/>
          <p14:tracePt t="291773" x="4946650" y="3505200"/>
          <p14:tracePt t="291789" x="4959350" y="3505200"/>
          <p14:tracePt t="291925" x="4965700" y="3505200"/>
          <p14:tracePt t="292486" x="4972050" y="3498850"/>
          <p14:tracePt t="292501" x="4953000" y="3473450"/>
          <p14:tracePt t="292509" x="4946650" y="3467100"/>
          <p14:tracePt t="292517" x="4927600" y="3460750"/>
          <p14:tracePt t="292533" x="4889500" y="3435350"/>
          <p14:tracePt t="292550" x="4883150" y="3409950"/>
          <p14:tracePt t="292567" x="4876800" y="3403600"/>
          <p14:tracePt t="292583" x="4876800" y="3384550"/>
          <p14:tracePt t="292600" x="4876800" y="3371850"/>
          <p14:tracePt t="292617" x="4883150" y="3365500"/>
          <p14:tracePt t="292633" x="4889500" y="3352800"/>
          <p14:tracePt t="292654" x="4902200" y="3352800"/>
          <p14:tracePt t="292667" x="4908550" y="3352800"/>
          <p14:tracePt t="292684" x="4946650" y="3352800"/>
          <p14:tracePt t="292700" x="5003800" y="3333750"/>
          <p14:tracePt t="292717" x="5175250" y="3289300"/>
          <p14:tracePt t="292734" x="5289550" y="3276600"/>
          <p14:tracePt t="292750" x="5378450" y="3263900"/>
          <p14:tracePt t="292767" x="5435600" y="3263900"/>
          <p14:tracePt t="292783" x="5486400" y="3263900"/>
          <p14:tracePt t="292800" x="5530850" y="3270250"/>
          <p14:tracePt t="292817" x="5588000" y="3289300"/>
          <p14:tracePt t="292833" x="5664200" y="3289300"/>
          <p14:tracePt t="292850" x="5721350" y="3289300"/>
          <p14:tracePt t="292867" x="5753100" y="3289300"/>
          <p14:tracePt t="292884" x="5765800" y="3289300"/>
          <p14:tracePt t="292900" x="5791200" y="3289300"/>
          <p14:tracePt t="292917" x="5816600" y="3302000"/>
          <p14:tracePt t="292934" x="5822950" y="3302000"/>
          <p14:tracePt t="292950" x="5835650" y="3314700"/>
          <p14:tracePt t="292967" x="5854700" y="3321050"/>
          <p14:tracePt t="292984" x="5873750" y="3340100"/>
          <p14:tracePt t="293000" x="5880100" y="3346450"/>
          <p14:tracePt t="293017" x="5892800" y="3359150"/>
          <p14:tracePt t="293033" x="5911850" y="3378200"/>
          <p14:tracePt t="293050" x="5918200" y="3409950"/>
          <p14:tracePt t="293067" x="5924550" y="3422650"/>
          <p14:tracePt t="293083" x="5924550" y="3467100"/>
          <p14:tracePt t="293100" x="5937250" y="3517900"/>
          <p14:tracePt t="293117" x="5943600" y="3568700"/>
          <p14:tracePt t="293134" x="5956300" y="3587750"/>
          <p14:tracePt t="293150" x="5956300" y="3594100"/>
          <p14:tracePt t="293167" x="5956300" y="3613150"/>
          <p14:tracePt t="293184" x="5962650" y="3632200"/>
          <p14:tracePt t="293317" x="5969000" y="3638550"/>
          <p14:tracePt t="293397" x="5981700" y="3638550"/>
          <p14:tracePt t="293413" x="5988050" y="3638550"/>
          <p14:tracePt t="293421" x="6007100" y="3638550"/>
          <p14:tracePt t="293434" x="6013450" y="3625850"/>
          <p14:tracePt t="293450" x="6070600" y="3619500"/>
          <p14:tracePt t="293467" x="6134100" y="3606800"/>
          <p14:tracePt t="293484" x="6248400" y="3575050"/>
          <p14:tracePt t="293501" x="6343650" y="3562350"/>
          <p14:tracePt t="293501" x="6362700" y="3556000"/>
          <p14:tracePt t="293517" x="6394450" y="3543300"/>
          <p14:tracePt t="293534" x="6419850" y="3524250"/>
          <p14:tracePt t="293550" x="6426200" y="3517900"/>
          <p14:tracePt t="293573" x="6438900" y="3511550"/>
          <p14:tracePt t="293677" x="6445250" y="3505200"/>
          <p14:tracePt t="293902" x="6445250" y="3486150"/>
          <p14:tracePt t="293909" x="6445250" y="3473450"/>
          <p14:tracePt t="293918" x="6419850" y="3441700"/>
          <p14:tracePt t="293934" x="6223000" y="3416300"/>
          <p14:tracePt t="293951" x="6032500" y="3403600"/>
          <p14:tracePt t="293967" x="5975350" y="3384550"/>
          <p14:tracePt t="293984" x="5975350" y="3378200"/>
          <p14:tracePt t="294237" x="5975350" y="3371850"/>
          <p14:tracePt t="294246" x="5949950" y="3371850"/>
          <p14:tracePt t="294253" x="5930900" y="3371850"/>
          <p14:tracePt t="294318" x="5956300" y="3384550"/>
          <p14:tracePt t="294325" x="6007100" y="3384550"/>
          <p14:tracePt t="294334" x="6013450" y="3384550"/>
          <p14:tracePt t="294350" x="6045200" y="3390900"/>
          <p14:tracePt t="294367" x="6076950" y="3397250"/>
          <p14:tracePt t="294384" x="6102350" y="3409950"/>
          <p14:tracePt t="294438" x="6108700" y="3409950"/>
          <p14:tracePt t="294454" x="6121400" y="3409950"/>
          <p14:tracePt t="294470" x="6127750" y="3409950"/>
          <p14:tracePt t="294494" x="6134100" y="3409950"/>
          <p14:tracePt t="294510" x="6134100" y="3397250"/>
          <p14:tracePt t="294517" x="6134100" y="3384550"/>
          <p14:tracePt t="294526" x="6134100" y="3359150"/>
          <p14:tracePt t="294534" x="6134100" y="3340100"/>
          <p14:tracePt t="294551" x="6121400" y="3302000"/>
          <p14:tracePt t="294750" x="6121400" y="3295650"/>
          <p14:tracePt t="294758" x="6153150" y="3295650"/>
          <p14:tracePt t="294767" x="6172200" y="3295650"/>
          <p14:tracePt t="294784" x="6267450" y="3321050"/>
          <p14:tracePt t="294800" x="6350000" y="3352800"/>
          <p14:tracePt t="294817" x="6375400" y="3352800"/>
          <p14:tracePt t="294834" x="6407150" y="3359150"/>
          <p14:tracePt t="294851" x="6432550" y="3365500"/>
          <p14:tracePt t="294867" x="6445250" y="3378200"/>
          <p14:tracePt t="294884" x="6464300" y="3384550"/>
          <p14:tracePt t="294901" x="6489700" y="3390900"/>
          <p14:tracePt t="294918" x="6521450" y="3397250"/>
          <p14:tracePt t="294918" x="6527800" y="3397250"/>
          <p14:tracePt t="294934" x="6578600" y="3409950"/>
          <p14:tracePt t="294951" x="6610350" y="3416300"/>
          <p14:tracePt t="294967" x="6642100" y="3435350"/>
          <p14:tracePt t="294984" x="6648450" y="3435350"/>
          <p14:tracePt t="295142" x="6648450" y="3441700"/>
          <p14:tracePt t="295158" x="6642100" y="3454400"/>
          <p14:tracePt t="295167" x="6629400" y="3454400"/>
          <p14:tracePt t="295184" x="6604000" y="3454400"/>
          <p14:tracePt t="295201" x="6572250" y="3454400"/>
          <p14:tracePt t="295217" x="6540500" y="3454400"/>
          <p14:tracePt t="295234" x="6502400" y="3454400"/>
          <p14:tracePt t="295251" x="6489700" y="3454400"/>
          <p14:tracePt t="295267" x="6483350" y="3454400"/>
          <p14:tracePt t="295284" x="6464300" y="3454400"/>
          <p14:tracePt t="295342" x="6457950" y="3454400"/>
          <p14:tracePt t="295358" x="6445250" y="3441700"/>
          <p14:tracePt t="295374" x="6413500" y="3441700"/>
          <p14:tracePt t="295384" x="6400800" y="3441700"/>
          <p14:tracePt t="295401" x="6330950" y="3429000"/>
          <p14:tracePt t="295417" x="6273800" y="3429000"/>
          <p14:tracePt t="295434" x="6229350" y="3429000"/>
          <p14:tracePt t="295451" x="6216650" y="3429000"/>
          <p14:tracePt t="295467" x="6178550" y="3429000"/>
          <p14:tracePt t="295484" x="6159500" y="3435350"/>
          <p14:tracePt t="295501" x="6140450" y="3435350"/>
          <p14:tracePt t="295517" x="6102350" y="3435350"/>
          <p14:tracePt t="295534" x="6076950" y="3441700"/>
          <p14:tracePt t="295551" x="6057900" y="3441700"/>
          <p14:tracePt t="295567" x="6032500" y="3441700"/>
          <p14:tracePt t="295584" x="6026150" y="3441700"/>
          <p14:tracePt t="295710" x="6032500" y="3441700"/>
          <p14:tracePt t="295718" x="6038850" y="3441700"/>
          <p14:tracePt t="295734" x="6070600" y="3441700"/>
          <p14:tracePt t="295751" x="6121400" y="3441700"/>
          <p14:tracePt t="295767" x="6165850" y="3429000"/>
          <p14:tracePt t="295784" x="6210300" y="3429000"/>
          <p14:tracePt t="295801" x="6254750" y="3422650"/>
          <p14:tracePt t="295817" x="6286500" y="3422650"/>
          <p14:tracePt t="295834" x="6292850" y="3422650"/>
          <p14:tracePt t="295851" x="6318250" y="3409950"/>
          <p14:tracePt t="295867" x="6324600" y="3409950"/>
          <p14:tracePt t="296558" x="6324600" y="3384550"/>
          <p14:tracePt t="296566" x="6318250" y="3359150"/>
          <p14:tracePt t="296584" x="6311900" y="3289300"/>
          <p14:tracePt t="296601" x="6311900" y="3238500"/>
          <p14:tracePt t="296618" x="6299200" y="3200400"/>
          <p14:tracePt t="296634" x="6299200" y="3168650"/>
          <p14:tracePt t="296651" x="6299200" y="3136900"/>
          <p14:tracePt t="296668" x="6286500" y="3111500"/>
          <p14:tracePt t="296684" x="6273800" y="3079750"/>
          <p14:tracePt t="296701" x="6273800" y="3054350"/>
          <p14:tracePt t="296718" x="6273800" y="3016250"/>
          <p14:tracePt t="296734" x="6273800" y="2997200"/>
          <p14:tracePt t="296751" x="6273800" y="2965450"/>
          <p14:tracePt t="296768" x="6273800" y="2901950"/>
          <p14:tracePt t="296784" x="6273800" y="2825750"/>
          <p14:tracePt t="296801" x="6273800" y="2717800"/>
          <p14:tracePt t="296818" x="6273800" y="2616200"/>
          <p14:tracePt t="296834" x="6273800" y="2520950"/>
          <p14:tracePt t="296851" x="6273800" y="2419350"/>
          <p14:tracePt t="296868" x="6273800" y="2311400"/>
          <p14:tracePt t="296885" x="6273800" y="2228850"/>
          <p14:tracePt t="296901" x="6273800" y="2165350"/>
          <p14:tracePt t="296918" x="6273800" y="2120900"/>
          <p14:tracePt t="296934" x="6273800" y="2101850"/>
          <p14:tracePt t="296951" x="6273800" y="2082800"/>
          <p14:tracePt t="296968" x="6273800" y="2076450"/>
          <p14:tracePt t="296984" x="6273800" y="2070100"/>
          <p14:tracePt t="297001" x="6273800" y="2051050"/>
          <p14:tracePt t="297134" x="6273800" y="2076450"/>
          <p14:tracePt t="297142" x="6273800" y="2082800"/>
          <p14:tracePt t="297151" x="6273800" y="2114550"/>
          <p14:tracePt t="297168" x="6273800" y="2184400"/>
          <p14:tracePt t="297184" x="6261100" y="2292350"/>
          <p14:tracePt t="297201" x="6248400" y="2400300"/>
          <p14:tracePt t="297218" x="6229350" y="2546350"/>
          <p14:tracePt t="297234" x="6216650" y="2654300"/>
          <p14:tracePt t="297251" x="6216650" y="2736850"/>
          <p14:tracePt t="297268" x="6203950" y="2819400"/>
          <p14:tracePt t="297285" x="6197600" y="2876550"/>
          <p14:tracePt t="297301" x="6178550" y="2921000"/>
          <p14:tracePt t="297318" x="6178550" y="2959100"/>
          <p14:tracePt t="297335" x="6165850" y="2984500"/>
          <p14:tracePt t="297352" x="6165850" y="3016250"/>
          <p14:tracePt t="297368" x="6159500" y="3041650"/>
          <p14:tracePt t="297384" x="6159500" y="3086100"/>
          <p14:tracePt t="297401" x="6146800" y="3143250"/>
          <p14:tracePt t="297418" x="6127750" y="3225800"/>
          <p14:tracePt t="297434" x="6127750" y="3276600"/>
          <p14:tracePt t="297451" x="6127750" y="3333750"/>
          <p14:tracePt t="297468" x="6127750" y="3365500"/>
          <p14:tracePt t="297484" x="6127750" y="3371850"/>
          <p14:tracePt t="297501" x="6127750" y="3397250"/>
          <p14:tracePt t="297518" x="6127750" y="3409950"/>
          <p14:tracePt t="297535" x="6127750" y="3429000"/>
          <p14:tracePt t="297551" x="6127750" y="3435350"/>
          <p14:tracePt t="297568" x="6127750" y="3441700"/>
          <p14:tracePt t="297585" x="6127750" y="3467100"/>
          <p14:tracePt t="297601" x="6127750" y="3479800"/>
          <p14:tracePt t="297618" x="6127750" y="3486150"/>
          <p14:tracePt t="297638" x="6127750" y="3505200"/>
          <p14:tracePt t="297822" x="6127750" y="3486150"/>
          <p14:tracePt t="297830" x="6134100" y="3479800"/>
          <p14:tracePt t="297838" x="6134100" y="3473450"/>
          <p14:tracePt t="297851" x="6146800" y="3467100"/>
          <p14:tracePt t="297868" x="6159500" y="3448050"/>
          <p14:tracePt t="297885" x="6165850" y="3441700"/>
          <p14:tracePt t="297901" x="6178550" y="3435350"/>
          <p14:tracePt t="297918" x="6210300" y="3378200"/>
          <p14:tracePt t="297935" x="6216650" y="3365500"/>
          <p14:tracePt t="297951" x="6223000" y="3359150"/>
          <p14:tracePt t="297968" x="6223000" y="3352800"/>
          <p14:tracePt t="299247" x="6223000" y="3327400"/>
          <p14:tracePt t="299255" x="6223000" y="3308350"/>
          <p14:tracePt t="299269" x="6223000" y="3270250"/>
          <p14:tracePt t="299285" x="6197600" y="3175000"/>
          <p14:tracePt t="299302" x="6191250" y="3092450"/>
          <p14:tracePt t="299319" x="6178550" y="2984500"/>
          <p14:tracePt t="299319" x="6178550" y="2952750"/>
          <p14:tracePt t="299335" x="6178550" y="2851150"/>
          <p14:tracePt t="299352" x="6178550" y="2755900"/>
          <p14:tracePt t="299368" x="6178550" y="2635250"/>
          <p14:tracePt t="299385" x="6178550" y="2527300"/>
          <p14:tracePt t="299402" x="6178550" y="2349500"/>
          <p14:tracePt t="299418" x="6178550" y="2241550"/>
          <p14:tracePt t="299435" x="6178550" y="2178050"/>
          <p14:tracePt t="299452" x="6178550" y="2146300"/>
          <p14:tracePt t="299468" x="6178550" y="2139950"/>
          <p14:tracePt t="299495" x="6178550" y="2133600"/>
          <p14:tracePt t="299623" x="6184900" y="2133600"/>
          <p14:tracePt t="299639" x="6184900" y="2139950"/>
          <p14:tracePt t="299647" x="6184900" y="2159000"/>
          <p14:tracePt t="299655" x="6184900" y="2171700"/>
          <p14:tracePt t="299668" x="6184900" y="2190750"/>
          <p14:tracePt t="299685" x="6184900" y="2260600"/>
          <p14:tracePt t="299702" x="6184900" y="2324100"/>
          <p14:tracePt t="299718" x="6184900" y="2400300"/>
          <p14:tracePt t="299719" x="6184900" y="2432050"/>
          <p14:tracePt t="299735" x="6184900" y="2495550"/>
          <p14:tracePt t="299752" x="6184900" y="2552700"/>
          <p14:tracePt t="299768" x="6197600" y="2584450"/>
          <p14:tracePt t="299785" x="6197600" y="2609850"/>
          <p14:tracePt t="299802" x="6203950" y="2641600"/>
          <p14:tracePt t="299818" x="6203950" y="2673350"/>
          <p14:tracePt t="299835" x="6203950" y="2705100"/>
          <p14:tracePt t="299852" x="6216650" y="2749550"/>
          <p14:tracePt t="299868" x="6235700" y="2825750"/>
          <p14:tracePt t="299885" x="6248400" y="2889250"/>
          <p14:tracePt t="299902" x="6254750" y="2997200"/>
          <p14:tracePt t="299918" x="6267450" y="3143250"/>
          <p14:tracePt t="299935" x="6299200" y="3244850"/>
          <p14:tracePt t="299952" x="6299200" y="3295650"/>
          <p14:tracePt t="299968" x="6299200" y="3378200"/>
          <p14:tracePt t="299985" x="6299200" y="3409950"/>
          <p14:tracePt t="300002" x="6299200" y="3435350"/>
          <p14:tracePt t="300019" x="6299200" y="3454400"/>
          <p14:tracePt t="300035" x="6299200" y="3473450"/>
          <p14:tracePt t="300055" x="6299200" y="3486150"/>
          <p14:tracePt t="300071" x="6299200" y="3492500"/>
          <p14:tracePt t="300111" x="6299200" y="3498850"/>
          <p14:tracePt t="300143" x="6299200" y="3511550"/>
          <p14:tracePt t="300407" x="6299200" y="3505200"/>
          <p14:tracePt t="300415" x="6299200" y="3498850"/>
          <p14:tracePt t="300423" x="6299200" y="3492500"/>
          <p14:tracePt t="300435" x="6299200" y="3486150"/>
          <p14:tracePt t="300452" x="6299200" y="3460750"/>
          <p14:tracePt t="300468" x="6299200" y="3454400"/>
          <p14:tracePt t="300485" x="6299200" y="3448050"/>
          <p14:tracePt t="300703" x="6299200" y="3429000"/>
          <p14:tracePt t="300711" x="6299200" y="3422650"/>
          <p14:tracePt t="300719" x="6299200" y="3416300"/>
          <p14:tracePt t="300735" x="6299200" y="3397250"/>
          <p14:tracePt t="300752" x="6292850" y="3378200"/>
          <p14:tracePt t="302119" x="6292850" y="3365500"/>
          <p14:tracePt t="302367" x="6292850" y="3359150"/>
          <p14:tracePt t="302383" x="6299200" y="3352800"/>
          <p14:tracePt t="302391" x="6305550" y="3346450"/>
          <p14:tracePt t="302407" x="6318250" y="3340100"/>
          <p14:tracePt t="302419" x="6324600" y="3340100"/>
          <p14:tracePt t="302436" x="6343650" y="3327400"/>
          <p14:tracePt t="302452" x="6400800" y="3302000"/>
          <p14:tracePt t="302469" x="6445250" y="3295650"/>
          <p14:tracePt t="302486" x="6515100" y="3282950"/>
          <p14:tracePt t="302502" x="6546850" y="3276600"/>
          <p14:tracePt t="302519" x="6597650" y="3276600"/>
          <p14:tracePt t="302536" x="6635750" y="3257550"/>
          <p14:tracePt t="302552" x="6648450" y="3257550"/>
          <p14:tracePt t="302569" x="6673850" y="3257550"/>
          <p14:tracePt t="302586" x="6692900" y="3257550"/>
          <p14:tracePt t="302602" x="6737350" y="3257550"/>
          <p14:tracePt t="302619" x="6794500" y="3244850"/>
          <p14:tracePt t="302636" x="6851650" y="3244850"/>
          <p14:tracePt t="302652" x="6896100" y="3238500"/>
          <p14:tracePt t="302669" x="6908800" y="3238500"/>
          <p14:tracePt t="302686" x="6934200" y="3238500"/>
          <p14:tracePt t="302702" x="6940550" y="3238500"/>
          <p14:tracePt t="302720" x="6972300" y="3238500"/>
          <p14:tracePt t="302736" x="6978650" y="3238500"/>
          <p14:tracePt t="302752" x="6997700" y="3238500"/>
          <p14:tracePt t="302769" x="7029450" y="3238500"/>
          <p14:tracePt t="302786" x="7048500" y="3238500"/>
          <p14:tracePt t="302802" x="7092950" y="3238500"/>
          <p14:tracePt t="302819" x="7112000" y="3251200"/>
          <p14:tracePt t="302836" x="7137400" y="3251200"/>
          <p14:tracePt t="302852" x="7162800" y="3251200"/>
          <p14:tracePt t="302869" x="7181850" y="3257550"/>
          <p14:tracePt t="302886" x="7200900" y="3257550"/>
          <p14:tracePt t="302903" x="7232650" y="3257550"/>
          <p14:tracePt t="302920" x="7264400" y="3257550"/>
          <p14:tracePt t="302936" x="7277100" y="3263900"/>
          <p14:tracePt t="302952" x="7302500" y="3263900"/>
          <p14:tracePt t="302969" x="7315200" y="3263900"/>
          <p14:tracePt t="302986" x="7340600" y="3263900"/>
          <p14:tracePt t="303002" x="7353300" y="3263900"/>
          <p14:tracePt t="303023" x="7366000" y="3263900"/>
          <p14:tracePt t="303036" x="7378700" y="3263900"/>
          <p14:tracePt t="303052" x="7410450" y="3263900"/>
          <p14:tracePt t="303069" x="7423150" y="3263900"/>
          <p14:tracePt t="303086" x="7429500" y="3263900"/>
          <p14:tracePt t="303102" x="7454900" y="3263900"/>
          <p14:tracePt t="303224" x="7461250" y="3270250"/>
          <p14:tracePt t="303232" x="7461250" y="3289300"/>
          <p14:tracePt t="303240" x="7448550" y="3314700"/>
          <p14:tracePt t="303252" x="7429500" y="3359150"/>
          <p14:tracePt t="303269" x="7372350" y="3435350"/>
          <p14:tracePt t="303286" x="7321550" y="3505200"/>
          <p14:tracePt t="303303" x="7296150" y="3543300"/>
          <p14:tracePt t="303432" x="7296150" y="3530600"/>
          <p14:tracePt t="303464" x="7296150" y="3517900"/>
          <p14:tracePt t="303480" x="7296150" y="3498850"/>
          <p14:tracePt t="303576" x="7315200" y="3492500"/>
          <p14:tracePt t="303640" x="7321550" y="3486150"/>
          <p14:tracePt t="303664" x="7340600" y="3473450"/>
          <p14:tracePt t="303696" x="7346950" y="3467100"/>
          <p14:tracePt t="303792" x="7353300" y="3460750"/>
          <p14:tracePt t="303808" x="7372350" y="3454400"/>
          <p14:tracePt t="303819" x="7378700" y="3448050"/>
          <p14:tracePt t="303836" x="7391400" y="3429000"/>
          <p14:tracePt t="303864" x="7410450" y="3422650"/>
          <p14:tracePt t="303872" x="7416800" y="3422650"/>
          <p14:tracePt t="303886" x="7429500" y="3409950"/>
          <p14:tracePt t="303903" x="7442200" y="3403600"/>
          <p14:tracePt t="303919" x="7467600" y="3397250"/>
          <p14:tracePt t="303936" x="7473950" y="3378200"/>
          <p14:tracePt t="304832" x="7473950" y="3340100"/>
          <p14:tracePt t="304840" x="7473950" y="3276600"/>
          <p14:tracePt t="304853" x="7473950" y="3168650"/>
          <p14:tracePt t="304869" x="7473950" y="3028950"/>
          <p14:tracePt t="304886" x="7473950" y="2851150"/>
          <p14:tracePt t="304903" x="7454900" y="2673350"/>
          <p14:tracePt t="304920" x="7448550" y="2565400"/>
          <p14:tracePt t="304936" x="7448550" y="2520950"/>
          <p14:tracePt t="304953" x="7448550" y="2489200"/>
          <p14:tracePt t="304970" x="7448550" y="2444750"/>
          <p14:tracePt t="304986" x="7448550" y="2381250"/>
          <p14:tracePt t="305003" x="7461250" y="2286000"/>
          <p14:tracePt t="305020" x="7473950" y="2216150"/>
          <p14:tracePt t="305036" x="7473950" y="2184400"/>
          <p14:tracePt t="305053" x="7473950" y="2178050"/>
          <p14:tracePt t="305344" x="7473950" y="2184400"/>
          <p14:tracePt t="305352" x="7473950" y="2190750"/>
          <p14:tracePt t="305370" x="7473950" y="2216150"/>
          <p14:tracePt t="305386" x="7461250" y="2247900"/>
          <p14:tracePt t="305403" x="7461250" y="2266950"/>
          <p14:tracePt t="305420" x="7461250" y="2273300"/>
          <p14:tracePt t="305436" x="7461250" y="2279650"/>
          <p14:tracePt t="306889" x="7461250" y="2298700"/>
          <p14:tracePt t="306896" x="7461250" y="2311400"/>
          <p14:tracePt t="306904" x="7461250" y="2343150"/>
          <p14:tracePt t="306920" x="7461250" y="2425700"/>
          <p14:tracePt t="306937" x="7391400" y="2590800"/>
          <p14:tracePt t="306953" x="7232650" y="2863850"/>
          <p14:tracePt t="306970" x="6985000" y="3187700"/>
          <p14:tracePt t="306987" x="6597650" y="3613150"/>
          <p14:tracePt t="307003" x="6280150" y="3968750"/>
          <p14:tracePt t="307020" x="5988050" y="4241800"/>
          <p14:tracePt t="307037" x="5784850" y="4381500"/>
          <p14:tracePt t="307053" x="5613400" y="4489450"/>
          <p14:tracePt t="307070" x="5505450" y="4514850"/>
          <p14:tracePt t="307087" x="5429250" y="4521200"/>
          <p14:tracePt t="307103" x="5359400" y="4521200"/>
          <p14:tracePt t="307121" x="5251450" y="4483100"/>
          <p14:tracePt t="307121" x="5207000" y="4457700"/>
          <p14:tracePt t="307137" x="5099050" y="4375150"/>
          <p14:tracePt t="307153" x="5035550" y="4324350"/>
          <p14:tracePt t="307170" x="4984750" y="4273550"/>
          <p14:tracePt t="307187" x="4940300" y="4248150"/>
          <p14:tracePt t="307203" x="4876800" y="4197350"/>
          <p14:tracePt t="307220" x="4737100" y="4165600"/>
          <p14:tracePt t="307237" x="4438650" y="4108450"/>
          <p14:tracePt t="307253" x="3854450" y="4108450"/>
          <p14:tracePt t="307270" x="2901950" y="4108450"/>
          <p14:tracePt t="307287" x="1949450" y="4108450"/>
          <p14:tracePt t="307304" x="1206500" y="4108450"/>
          <p14:tracePt t="307321" x="628650" y="4108450"/>
          <p14:tracePt t="307337" x="565150" y="4108450"/>
          <p14:tracePt t="307464" x="590550" y="4108450"/>
          <p14:tracePt t="307472" x="596900" y="4108450"/>
          <p14:tracePt t="307487" x="615950" y="4108450"/>
          <p14:tracePt t="307503" x="647700" y="4095750"/>
          <p14:tracePt t="307520" x="711200" y="4076700"/>
          <p14:tracePt t="307537" x="768350" y="4057650"/>
          <p14:tracePt t="307554" x="838200" y="4051300"/>
          <p14:tracePt t="307570" x="908050" y="4006850"/>
          <p14:tracePt t="307587" x="990600" y="3975100"/>
          <p14:tracePt t="307604" x="1111250" y="3930650"/>
          <p14:tracePt t="307620" x="1276350" y="3860800"/>
          <p14:tracePt t="307637" x="1409700" y="3797300"/>
          <p14:tracePt t="307654" x="1562100" y="3733800"/>
          <p14:tracePt t="307670" x="1682750" y="3676650"/>
          <p14:tracePt t="307687" x="1784350" y="3625850"/>
          <p14:tracePt t="307704" x="1841500" y="3606800"/>
          <p14:tracePt t="307720" x="1905000" y="3581400"/>
          <p14:tracePt t="307737" x="1917700" y="3581400"/>
          <p14:tracePt t="307754" x="1924050" y="3581400"/>
          <p14:tracePt t="307770" x="1949450" y="3581400"/>
          <p14:tracePt t="307787" x="1955800" y="3581400"/>
          <p14:tracePt t="307804" x="1968500" y="3581400"/>
          <p14:tracePt t="307820" x="1981200" y="3581400"/>
          <p14:tracePt t="307837" x="1987550" y="3587750"/>
          <p14:tracePt t="308497" x="1987550" y="3594100"/>
          <p14:tracePt t="308505" x="1987550" y="3613150"/>
          <p14:tracePt t="308521" x="1987550" y="3619500"/>
          <p14:tracePt t="308537" x="1987550" y="3632200"/>
          <p14:tracePt t="308554" x="2038350" y="3632200"/>
          <p14:tracePt t="308570" x="2165350" y="3632200"/>
          <p14:tracePt t="308587" x="2406650" y="3632200"/>
          <p14:tracePt t="308604" x="2679700" y="3632200"/>
          <p14:tracePt t="308620" x="3022600" y="3632200"/>
          <p14:tracePt t="308637" x="3219450" y="3632200"/>
          <p14:tracePt t="308654" x="3270250" y="3632200"/>
          <p14:tracePt t="308849" x="3282950" y="3651250"/>
          <p14:tracePt t="308857" x="3282950" y="3657600"/>
          <p14:tracePt t="308870" x="3282950" y="3670300"/>
          <p14:tracePt t="308887" x="3276600" y="3702050"/>
          <p14:tracePt t="308904" x="3263900" y="3721100"/>
          <p14:tracePt t="308921" x="3257550" y="3746500"/>
          <p14:tracePt t="308953" x="3238500" y="3752850"/>
          <p14:tracePt t="308961" x="3232150" y="3759200"/>
          <p14:tracePt t="308977" x="3213100" y="3778250"/>
          <p14:tracePt t="308987" x="3200400" y="3784600"/>
          <p14:tracePt t="309004" x="3124200" y="3841750"/>
          <p14:tracePt t="309020" x="3022600" y="3892550"/>
          <p14:tracePt t="309037" x="2882900" y="3981450"/>
          <p14:tracePt t="309054" x="2711450" y="4089400"/>
          <p14:tracePt t="309071" x="2679700" y="4108450"/>
          <p14:tracePt t="309087" x="2635250" y="4133850"/>
          <p14:tracePt t="309104" x="2628900" y="4133850"/>
          <p14:tracePt t="309121" x="2616200" y="4133850"/>
          <p14:tracePt t="309137" x="2616200" y="4127500"/>
          <p14:tracePt t="309154" x="2616200" y="4102100"/>
          <p14:tracePt t="309170" x="2616200" y="4095750"/>
          <p14:tracePt t="309187" x="2622550" y="4076700"/>
          <p14:tracePt t="309204" x="2628900" y="4070350"/>
          <p14:tracePt t="309221" x="2641600" y="4057650"/>
          <p14:tracePt t="309237" x="2679700" y="4038600"/>
          <p14:tracePt t="309254" x="2774950" y="4006850"/>
          <p14:tracePt t="309271" x="2889250" y="3968750"/>
          <p14:tracePt t="309287" x="2984500" y="3968750"/>
          <p14:tracePt t="309304" x="3054350" y="3949700"/>
          <p14:tracePt t="309321" x="3098800" y="3937000"/>
          <p14:tracePt t="309322" x="3117850" y="3937000"/>
          <p14:tracePt t="309337" x="3149600" y="3937000"/>
          <p14:tracePt t="309354" x="3162300" y="3937000"/>
          <p14:tracePt t="309371" x="3181350" y="3937000"/>
          <p14:tracePt t="309387" x="3194050" y="3937000"/>
          <p14:tracePt t="309404" x="3213100" y="3937000"/>
          <p14:tracePt t="309421" x="3219450" y="3937000"/>
          <p14:tracePt t="309437" x="3238500" y="3943350"/>
          <p14:tracePt t="309454" x="3251200" y="3949700"/>
          <p14:tracePt t="309471" x="3257550" y="3949700"/>
          <p14:tracePt t="309487" x="3282950" y="3949700"/>
          <p14:tracePt t="309504" x="3314700" y="3949700"/>
          <p14:tracePt t="309521" x="3340100" y="3949700"/>
          <p14:tracePt t="309522" x="3352800" y="3937000"/>
          <p14:tracePt t="309537" x="3371850" y="3924300"/>
          <p14:tracePt t="309554" x="3416300" y="3898900"/>
          <p14:tracePt t="309571" x="3429000" y="3886200"/>
          <p14:tracePt t="309587" x="3448050" y="3886200"/>
          <p14:tracePt t="309604" x="3454400" y="3879850"/>
          <p14:tracePt t="309801" x="3460750" y="3879850"/>
          <p14:tracePt t="309929" x="3486150" y="3879850"/>
          <p14:tracePt t="309937" x="3492500" y="3879850"/>
          <p14:tracePt t="309954" x="3524250" y="3879850"/>
          <p14:tracePt t="309971" x="3568700" y="3873500"/>
          <p14:tracePt t="309987" x="3613150" y="3841750"/>
          <p14:tracePt t="310004" x="3638550" y="3816350"/>
          <p14:tracePt t="310021" x="3676650" y="3790950"/>
          <p14:tracePt t="310038" x="3702050" y="3771900"/>
          <p14:tracePt t="310054" x="3714750" y="3759200"/>
          <p14:tracePt t="310071" x="3721100" y="3740150"/>
          <p14:tracePt t="310087" x="3733800" y="3714750"/>
          <p14:tracePt t="310104" x="3740150" y="3708400"/>
          <p14:tracePt t="310121" x="3746500" y="3695700"/>
          <p14:tracePt t="310137" x="3746500" y="3689350"/>
          <p14:tracePt t="310154" x="3746500" y="3683000"/>
          <p14:tracePt t="310193" x="3746500" y="3657600"/>
          <p14:tracePt t="310209" x="3740150" y="3657600"/>
          <p14:tracePt t="310217" x="3714750" y="3644900"/>
          <p14:tracePt t="310225" x="3695700" y="3644900"/>
          <p14:tracePt t="310237" x="3670300" y="3644900"/>
          <p14:tracePt t="310254" x="3619500" y="3638550"/>
          <p14:tracePt t="310271" x="3575050" y="3632200"/>
          <p14:tracePt t="310288" x="3517900" y="3606800"/>
          <p14:tracePt t="310304" x="3486150" y="3600450"/>
          <p14:tracePt t="310321" x="3429000" y="3581400"/>
          <p14:tracePt t="310321" x="3416300" y="3581400"/>
          <p14:tracePt t="310337" x="3397250" y="3562350"/>
          <p14:tracePt t="310354" x="3371850" y="3562350"/>
          <p14:tracePt t="310371" x="3340100" y="3562350"/>
          <p14:tracePt t="310387" x="3314700" y="3562350"/>
          <p14:tracePt t="310404" x="3289300" y="3562350"/>
          <p14:tracePt t="310421" x="3257550" y="3562350"/>
          <p14:tracePt t="310437" x="3225800" y="3575050"/>
          <p14:tracePt t="310454" x="3181350" y="3613150"/>
          <p14:tracePt t="310471" x="3168650" y="3625850"/>
          <p14:tracePt t="310487" x="3143250" y="3651250"/>
          <p14:tracePt t="310504" x="3124200" y="3663950"/>
          <p14:tracePt t="310521" x="3117850" y="3689350"/>
          <p14:tracePt t="310538" x="3105150" y="3702050"/>
          <p14:tracePt t="310569" x="3092450" y="3727450"/>
          <p14:tracePt t="310601" x="3092450" y="3746500"/>
          <p14:tracePt t="310609" x="3092450" y="3765550"/>
          <p14:tracePt t="310625" x="3092450" y="3771900"/>
          <p14:tracePt t="310641" x="3092450" y="3778250"/>
          <p14:tracePt t="310654" x="3105150" y="3790950"/>
          <p14:tracePt t="310671" x="3111500" y="3803650"/>
          <p14:tracePt t="310688" x="3136900" y="3803650"/>
          <p14:tracePt t="310704" x="3143250" y="3803650"/>
          <p14:tracePt t="310721" x="3168650" y="3810000"/>
          <p14:tracePt t="310738" x="3194050" y="3816350"/>
          <p14:tracePt t="310754" x="3219450" y="3816350"/>
          <p14:tracePt t="310771" x="3232150" y="3816350"/>
          <p14:tracePt t="310788" x="3263900" y="3816350"/>
          <p14:tracePt t="310804" x="3295650" y="3816350"/>
          <p14:tracePt t="310821" x="3333750" y="3816350"/>
          <p14:tracePt t="310838" x="3346450" y="3816350"/>
          <p14:tracePt t="310854" x="3371850" y="3797300"/>
          <p14:tracePt t="310871" x="3378200" y="3797300"/>
          <p14:tracePt t="310888" x="3384550" y="3790950"/>
          <p14:tracePt t="310904" x="3409950" y="3765550"/>
          <p14:tracePt t="310921" x="3416300" y="3765550"/>
          <p14:tracePt t="310938" x="3422650" y="3765550"/>
          <p14:tracePt t="310954" x="3429000" y="3765550"/>
          <p14:tracePt t="310971" x="3448050" y="3765550"/>
          <p14:tracePt t="310988" x="3467100" y="3765550"/>
          <p14:tracePt t="311004" x="3498850" y="3765550"/>
          <p14:tracePt t="311021" x="3600450" y="3765550"/>
          <p14:tracePt t="311038" x="3708400" y="3765550"/>
          <p14:tracePt t="311054" x="3848100" y="3765550"/>
          <p14:tracePt t="311071" x="4025900" y="3765550"/>
          <p14:tracePt t="311088" x="4184650" y="3765550"/>
          <p14:tracePt t="311104" x="4254500" y="3765550"/>
          <p14:tracePt t="311121" x="4305300" y="3771900"/>
          <p14:tracePt t="311138" x="4337050" y="3771900"/>
          <p14:tracePt t="311155" x="4381500" y="3771900"/>
          <p14:tracePt t="311171" x="4438650" y="3771900"/>
          <p14:tracePt t="311188" x="4514850" y="3771900"/>
          <p14:tracePt t="311204" x="4572000" y="3771900"/>
          <p14:tracePt t="311221" x="4629150" y="3765550"/>
          <p14:tracePt t="311238" x="4705350" y="3765550"/>
          <p14:tracePt t="311254" x="4775200" y="3759200"/>
          <p14:tracePt t="311271" x="4838700" y="3759200"/>
          <p14:tracePt t="311288" x="4883150" y="3759200"/>
          <p14:tracePt t="311304" x="4908550" y="3759200"/>
          <p14:tracePt t="311321" x="4933950" y="3759200"/>
          <p14:tracePt t="311338" x="4940300" y="3759200"/>
          <p14:tracePt t="311354" x="4946650" y="3759200"/>
          <p14:tracePt t="311371" x="4965700" y="3759200"/>
          <p14:tracePt t="311401" x="4972050" y="3759200"/>
          <p14:tracePt t="311425" x="4978400" y="3759200"/>
          <p14:tracePt t="311473" x="4984750" y="3759200"/>
          <p14:tracePt t="311578" x="4991100" y="3765550"/>
          <p14:tracePt t="311618" x="4991100" y="3784600"/>
          <p14:tracePt t="311634" x="4984750" y="3797300"/>
          <p14:tracePt t="311642" x="4972050" y="3810000"/>
          <p14:tracePt t="311657" x="4965700" y="3816350"/>
          <p14:tracePt t="311671" x="4953000" y="3822700"/>
          <p14:tracePt t="311688" x="4940300" y="3822700"/>
          <p14:tracePt t="311705" x="4933950" y="3822700"/>
          <p14:tracePt t="311722" x="4902200" y="3841750"/>
          <p14:tracePt t="311722" x="4895850" y="3841750"/>
          <p14:tracePt t="311738" x="4851400" y="3841750"/>
          <p14:tracePt t="311755" x="4838700" y="3841750"/>
          <p14:tracePt t="311771" x="4813300" y="3841750"/>
          <p14:tracePt t="311788" x="4800600" y="3841750"/>
          <p14:tracePt t="311818" x="4781550" y="3835400"/>
          <p14:tracePt t="311826" x="4775200" y="3835400"/>
          <p14:tracePt t="311841" x="4756150" y="3829050"/>
          <p14:tracePt t="311857" x="4743450" y="3829050"/>
          <p14:tracePt t="311871" x="4724400" y="3822700"/>
          <p14:tracePt t="311888" x="4711700" y="3816350"/>
          <p14:tracePt t="311904" x="4692650" y="3803650"/>
          <p14:tracePt t="311921" x="4679950" y="3803650"/>
          <p14:tracePt t="312034" x="4673600" y="3803650"/>
          <p14:tracePt t="312058" x="4673600" y="3816350"/>
          <p14:tracePt t="312066" x="4673600" y="3822700"/>
          <p14:tracePt t="312074" x="4679950" y="3822700"/>
          <p14:tracePt t="312088" x="4699000" y="3829050"/>
          <p14:tracePt t="312105" x="4718050" y="3835400"/>
          <p14:tracePt t="312121" x="4762500" y="3835400"/>
          <p14:tracePt t="312122" x="4794250" y="3835400"/>
          <p14:tracePt t="312138" x="4813300" y="3829050"/>
          <p14:tracePt t="312154" x="4851400" y="3816350"/>
          <p14:tracePt t="312171" x="4864100" y="3816350"/>
          <p14:tracePt t="312188" x="4876800" y="3816350"/>
          <p14:tracePt t="312204" x="4902200" y="3797300"/>
          <p14:tracePt t="312221" x="4908550" y="3797300"/>
          <p14:tracePt t="312242" x="4914900" y="3797300"/>
          <p14:tracePt t="312273" x="4927600" y="3797300"/>
          <p14:tracePt t="312346" x="4940300" y="3797300"/>
          <p14:tracePt t="312386" x="4946650" y="3803650"/>
          <p14:tracePt t="312498" x="4953000" y="3803650"/>
          <p14:tracePt t="312538" x="4965700" y="3803650"/>
          <p14:tracePt t="312818" x="4984750" y="3803650"/>
          <p14:tracePt t="312826" x="4991100" y="3803650"/>
          <p14:tracePt t="312842" x="5010150" y="3803650"/>
          <p14:tracePt t="312855" x="5016500" y="3797300"/>
          <p14:tracePt t="312871" x="5022850" y="3790950"/>
          <p14:tracePt t="312888" x="5029200" y="3784600"/>
          <p14:tracePt t="312905" x="5035550" y="3778250"/>
          <p14:tracePt t="312921" x="5054600" y="3759200"/>
          <p14:tracePt t="312938" x="5060950" y="3752850"/>
          <p14:tracePt t="312955" x="5067300" y="3746500"/>
          <p14:tracePt t="312972" x="5073650" y="3740150"/>
          <p14:tracePt t="312988" x="5086350" y="3740150"/>
          <p14:tracePt t="313026" x="5092700" y="3733800"/>
          <p14:tracePt t="313242" x="5092700" y="3721100"/>
          <p14:tracePt t="313250" x="5092700" y="3714750"/>
          <p14:tracePt t="313258" x="5092700" y="3683000"/>
          <p14:tracePt t="313272" x="5086350" y="3651250"/>
          <p14:tracePt t="313288" x="5080000" y="3575050"/>
          <p14:tracePt t="313305" x="5029200" y="3441700"/>
          <p14:tracePt t="313321" x="4959350" y="3257550"/>
          <p14:tracePt t="313322" x="4946650" y="3181350"/>
          <p14:tracePt t="313338" x="4908550" y="2901950"/>
          <p14:tracePt t="313355" x="4908550" y="2660650"/>
          <p14:tracePt t="313371" x="4895850" y="2432050"/>
          <p14:tracePt t="313388" x="4883150" y="2190750"/>
          <p14:tracePt t="313405" x="4870450" y="2063750"/>
          <p14:tracePt t="313422" x="4845050" y="1962150"/>
          <p14:tracePt t="313438" x="4838700" y="1905000"/>
          <p14:tracePt t="313455" x="4838700" y="1860550"/>
          <p14:tracePt t="313472" x="4838700" y="1784350"/>
          <p14:tracePt t="313488" x="4864100" y="1670050"/>
          <p14:tracePt t="313505" x="4902200" y="1555750"/>
          <p14:tracePt t="313522" x="4902200" y="1365250"/>
          <p14:tracePt t="313538" x="4953000" y="1212850"/>
          <p14:tracePt t="313555" x="5022850" y="1111250"/>
          <p14:tracePt t="313572" x="5041900" y="1073150"/>
          <p14:tracePt t="313588" x="5067300" y="1054100"/>
          <p14:tracePt t="313626" x="5073650" y="1054100"/>
          <p14:tracePt t="313698" x="5080000" y="1066800"/>
          <p14:tracePt t="313706" x="5080000" y="1085850"/>
          <p14:tracePt t="313722" x="5080000" y="1162050"/>
          <p14:tracePt t="313738" x="5080000" y="1219200"/>
          <p14:tracePt t="313755" x="5080000" y="1263650"/>
          <p14:tracePt t="313772" x="5080000" y="1308100"/>
          <p14:tracePt t="313788" x="5080000" y="1339850"/>
          <p14:tracePt t="313805" x="5080000" y="1384300"/>
          <p14:tracePt t="313822" x="5080000" y="1441450"/>
          <p14:tracePt t="313838" x="5080000" y="1504950"/>
          <p14:tracePt t="313855" x="5080000" y="1600200"/>
          <p14:tracePt t="313871" x="5080000" y="1701800"/>
          <p14:tracePt t="313888" x="5080000" y="1809750"/>
          <p14:tracePt t="313905" x="5080000" y="1936750"/>
          <p14:tracePt t="313922" x="5092700" y="2082800"/>
          <p14:tracePt t="313939" x="5111750" y="2127250"/>
          <p14:tracePt t="313955" x="5130800" y="2178050"/>
          <p14:tracePt t="313972" x="5137150" y="2222500"/>
          <p14:tracePt t="313989" x="5156200" y="2317750"/>
          <p14:tracePt t="314005" x="5194300" y="2432050"/>
          <p14:tracePt t="314022" x="5226050" y="2546350"/>
          <p14:tracePt t="314038" x="5251450" y="2673350"/>
          <p14:tracePt t="314055" x="5276850" y="2806700"/>
          <p14:tracePt t="314072" x="5289550" y="2965450"/>
          <p14:tracePt t="314088" x="5289550" y="3086100"/>
          <p14:tracePt t="314105" x="5289550" y="3181350"/>
          <p14:tracePt t="314122" x="5289550" y="3244850"/>
          <p14:tracePt t="314122" x="5289550" y="3289300"/>
          <p14:tracePt t="314138" x="5295900" y="3321050"/>
          <p14:tracePt t="314155" x="5295900" y="3352800"/>
          <p14:tracePt t="314172" x="5295900" y="3359150"/>
          <p14:tracePt t="314189" x="5295900" y="3371850"/>
          <p14:tracePt t="314205" x="5295900" y="3390900"/>
          <p14:tracePt t="314226" x="5295900" y="3397250"/>
          <p14:tracePt t="314250" x="5295900" y="3403600"/>
          <p14:tracePt t="314258" x="5295900" y="3409950"/>
          <p14:tracePt t="314272" x="5295900" y="3429000"/>
          <p14:tracePt t="314289" x="5295900" y="3441700"/>
          <p14:tracePt t="314305" x="5295900" y="3467100"/>
          <p14:tracePt t="314322" x="5283200" y="3486150"/>
          <p14:tracePt t="314322" x="5276850" y="3505200"/>
          <p14:tracePt t="314338" x="5264150" y="3530600"/>
          <p14:tracePt t="314355" x="5257800" y="3543300"/>
          <p14:tracePt t="314372" x="5251450" y="3568700"/>
          <p14:tracePt t="314388" x="5238750" y="3581400"/>
          <p14:tracePt t="314405" x="5219700" y="3606800"/>
          <p14:tracePt t="314426" x="5213350" y="3625850"/>
          <p14:tracePt t="314438" x="5194300" y="3644900"/>
          <p14:tracePt t="314455" x="5187950" y="3651250"/>
          <p14:tracePt t="314472" x="5187950" y="3657600"/>
          <p14:tracePt t="314488" x="5162550" y="3683000"/>
          <p14:tracePt t="314505" x="5149850" y="3695700"/>
          <p14:tracePt t="314522" x="5137150" y="3702050"/>
          <p14:tracePt t="314538" x="5105400" y="3733800"/>
          <p14:tracePt t="314555" x="5086350" y="3752850"/>
          <p14:tracePt t="314572" x="5073650" y="3759200"/>
          <p14:tracePt t="314610" x="5073650" y="3765550"/>
          <p14:tracePt t="314634" x="5073650" y="3771900"/>
          <p14:tracePt t="314666" x="5067300" y="3790950"/>
          <p14:tracePt t="314698" x="5067300" y="3797300"/>
          <p14:tracePt t="314882" x="5067300" y="3790950"/>
          <p14:tracePt t="314890" x="5067300" y="3771900"/>
          <p14:tracePt t="314905" x="5067300" y="3765550"/>
          <p14:tracePt t="314922" x="5067300" y="3752850"/>
          <p14:tracePt t="314939" x="5067300" y="3733800"/>
          <p14:tracePt t="315098" x="5067300" y="3752850"/>
          <p14:tracePt t="315114" x="5067300" y="3759200"/>
          <p14:tracePt t="315146" x="5067300" y="3765550"/>
          <p14:tracePt t="315266" x="5067300" y="3759200"/>
          <p14:tracePt t="315274" x="5067300" y="3727450"/>
          <p14:tracePt t="315289" x="5067300" y="3702050"/>
          <p14:tracePt t="315305" x="5060950" y="3606800"/>
          <p14:tracePt t="315322" x="5060950" y="3441700"/>
          <p14:tracePt t="315322" x="5060950" y="3352800"/>
          <p14:tracePt t="315339" x="5060950" y="3162300"/>
          <p14:tracePt t="315355" x="5060950" y="2921000"/>
          <p14:tracePt t="315372" x="5022850" y="2755900"/>
          <p14:tracePt t="315389" x="5022850" y="2667000"/>
          <p14:tracePt t="315406" x="5022850" y="2597150"/>
          <p14:tracePt t="315422" x="5022850" y="2540000"/>
          <p14:tracePt t="315439" x="5022850" y="2508250"/>
          <p14:tracePt t="315455" x="5022850" y="2489200"/>
          <p14:tracePt t="315472" x="5022850" y="2451100"/>
          <p14:tracePt t="315489" x="5022850" y="2432050"/>
          <p14:tracePt t="315505" x="5022850" y="2425700"/>
          <p14:tracePt t="315522" x="5022850" y="2413000"/>
          <p14:tracePt t="315539" x="5022850" y="2393950"/>
          <p14:tracePt t="315555" x="5022850" y="2387600"/>
          <p14:tracePt t="315572" x="5022850" y="2368550"/>
          <p14:tracePt t="315589" x="5010150" y="2349500"/>
          <p14:tracePt t="315605" x="5010150" y="2330450"/>
          <p14:tracePt t="315622" x="5010150" y="2317750"/>
          <p14:tracePt t="316315" x="5010150" y="2343150"/>
          <p14:tracePt t="316323" x="5010150" y="2349500"/>
          <p14:tracePt t="316339" x="5010150" y="2381250"/>
          <p14:tracePt t="316356" x="5010150" y="2393950"/>
          <p14:tracePt t="316373" x="5010150" y="2432050"/>
          <p14:tracePt t="316389" x="5010150" y="2438400"/>
          <p14:tracePt t="316405" x="5010150" y="2451100"/>
          <p14:tracePt t="316651" x="5022850" y="2444750"/>
          <p14:tracePt t="316675" x="5022850" y="2438400"/>
          <p14:tracePt t="316683" x="5022850" y="2432050"/>
          <p14:tracePt t="316691" x="5022850" y="2419350"/>
          <p14:tracePt t="316706" x="5029200" y="2413000"/>
          <p14:tracePt t="316723" x="5029200" y="2400300"/>
          <p14:tracePt t="316747" x="5029200" y="2393950"/>
          <p14:tracePt t="316771" x="5029200" y="2381250"/>
          <p14:tracePt t="316795" x="5029200" y="2374900"/>
          <p14:tracePt t="316819" x="5029200" y="2362200"/>
          <p14:tracePt t="316835" x="5029200" y="2355850"/>
          <p14:tracePt t="316851" x="5029200" y="2343150"/>
          <p14:tracePt t="316859" x="5029200" y="2336800"/>
          <p14:tracePt t="316872" x="5029200" y="2324100"/>
          <p14:tracePt t="316889" x="5029200" y="2305050"/>
          <p14:tracePt t="316906" x="5029200" y="2298700"/>
          <p14:tracePt t="316923" x="5029200" y="2273300"/>
          <p14:tracePt t="316923" x="5029200" y="2266950"/>
          <p14:tracePt t="316939" x="5029200" y="2260600"/>
          <p14:tracePt t="318371" x="5029200" y="2266950"/>
          <p14:tracePt t="318379" x="5022850" y="2298700"/>
          <p14:tracePt t="318389" x="5016500" y="2336800"/>
          <p14:tracePt t="318406" x="5003800" y="2482850"/>
          <p14:tracePt t="318423" x="4991100" y="2609850"/>
          <p14:tracePt t="318439" x="4991100" y="2717800"/>
          <p14:tracePt t="318456" x="4991100" y="2806700"/>
          <p14:tracePt t="318473" x="4991100" y="2889250"/>
          <p14:tracePt t="318489" x="4991100" y="2952750"/>
          <p14:tracePt t="318506" x="4991100" y="2997200"/>
          <p14:tracePt t="318523" x="4991100" y="3054350"/>
          <p14:tracePt t="318523" x="4991100" y="3079750"/>
          <p14:tracePt t="318539" x="4991100" y="3149600"/>
          <p14:tracePt t="318556" x="4991100" y="3251200"/>
          <p14:tracePt t="318573" x="4991100" y="3346450"/>
          <p14:tracePt t="318589" x="4991100" y="3429000"/>
          <p14:tracePt t="318606" x="4991100" y="3517900"/>
          <p14:tracePt t="318623" x="4991100" y="3594100"/>
          <p14:tracePt t="318639" x="4991100" y="3638550"/>
          <p14:tracePt t="318656" x="4991100" y="3651250"/>
          <p14:tracePt t="318673" x="4991100" y="3663950"/>
          <p14:tracePt t="318689" x="4991100" y="3676650"/>
          <p14:tracePt t="322108" x="4991100" y="3683000"/>
          <p14:tracePt t="322116" x="4991100" y="3689350"/>
          <p14:tracePt t="322124" x="4991100" y="3702050"/>
          <p14:tracePt t="322148" x="4991100" y="3714750"/>
          <p14:tracePt t="322380" x="4991100" y="3695700"/>
          <p14:tracePt t="322396" x="4991100" y="3689350"/>
          <p14:tracePt t="322876" x="4991100" y="3683000"/>
          <p14:tracePt t="322892" x="4991100" y="3676650"/>
          <p14:tracePt t="323372" x="4991100" y="3670300"/>
          <p14:tracePt t="323381" x="4997450" y="3670300"/>
          <p14:tracePt t="323391" x="5003800" y="3670300"/>
          <p14:tracePt t="323407" x="5048250" y="3695700"/>
          <p14:tracePt t="323424" x="5143500" y="3708400"/>
          <p14:tracePt t="323441" x="5245100" y="3708400"/>
          <p14:tracePt t="323457" x="5314950" y="3708400"/>
          <p14:tracePt t="323474" x="5372100" y="3714750"/>
          <p14:tracePt t="323492" x="5397500" y="3727450"/>
          <p14:tracePt t="323508" x="5403850" y="3733800"/>
          <p14:tracePt t="323540" x="5410200" y="3740150"/>
          <p14:tracePt t="323556" x="5429250" y="3740150"/>
          <p14:tracePt t="323564" x="5435600" y="3740150"/>
          <p14:tracePt t="323574" x="5441950" y="3740150"/>
          <p14:tracePt t="323590" x="5473700" y="3740150"/>
          <p14:tracePt t="323607" x="5530850" y="3740150"/>
          <p14:tracePt t="323624" x="5651500" y="3740150"/>
          <p14:tracePt t="323640" x="5746750" y="3740150"/>
          <p14:tracePt t="323657" x="5803900" y="3740150"/>
          <p14:tracePt t="323674" x="5835650" y="3740150"/>
          <p14:tracePt t="323691" x="5867400" y="3740150"/>
          <p14:tracePt t="323707" x="5886450" y="3740150"/>
          <p14:tracePt t="323724" x="5911850" y="3721100"/>
          <p14:tracePt t="323725" x="5918200" y="3721100"/>
          <p14:tracePt t="323741" x="5962650" y="3695700"/>
          <p14:tracePt t="323757" x="5994400" y="3683000"/>
          <p14:tracePt t="323774" x="6007100" y="3663950"/>
          <p14:tracePt t="323791" x="6032500" y="3632200"/>
          <p14:tracePt t="323807" x="6045200" y="3606800"/>
          <p14:tracePt t="323824" x="6045200" y="3568700"/>
          <p14:tracePt t="323841" x="6051550" y="3460750"/>
          <p14:tracePt t="323857" x="6051550" y="3282950"/>
          <p14:tracePt t="323874" x="6051550" y="3073400"/>
          <p14:tracePt t="323891" x="6051550" y="2870200"/>
          <p14:tracePt t="323907" x="6051550" y="2641600"/>
          <p14:tracePt t="323925" x="6051550" y="2330450"/>
          <p14:tracePt t="323941" x="6051550" y="2101850"/>
          <p14:tracePt t="323957" x="6051550" y="1911350"/>
          <p14:tracePt t="323974" x="6051550" y="1771650"/>
          <p14:tracePt t="323991" x="6051550" y="1644650"/>
          <p14:tracePt t="324007" x="6051550" y="1524000"/>
          <p14:tracePt t="324024" x="6051550" y="1454150"/>
          <p14:tracePt t="324041" x="6051550" y="1377950"/>
          <p14:tracePt t="324057" x="6051550" y="1365250"/>
          <p14:tracePt t="324074" x="6051550" y="1352550"/>
          <p14:tracePt t="324091" x="6051550" y="1339850"/>
          <p14:tracePt t="324124" x="6051550" y="1333500"/>
          <p14:tracePt t="324132" x="6045200" y="1327150"/>
          <p14:tracePt t="324156" x="6038850" y="1314450"/>
          <p14:tracePt t="324180" x="6032500" y="1308100"/>
          <p14:tracePt t="324188" x="6032500" y="1301750"/>
          <p14:tracePt t="324196" x="6019800" y="1295400"/>
          <p14:tracePt t="324285" x="6007100" y="1314450"/>
          <p14:tracePt t="324292" x="6007100" y="1333500"/>
          <p14:tracePt t="324308" x="5994400" y="1358900"/>
          <p14:tracePt t="324324" x="5988050" y="1422400"/>
          <p14:tracePt t="324341" x="5988050" y="1435100"/>
          <p14:tracePt t="324357" x="5988050" y="1454150"/>
          <p14:tracePt t="324381" x="5988050" y="1460500"/>
          <p14:tracePt t="325477" x="5988050" y="1473200"/>
          <p14:tracePt t="325491" x="5988050" y="1504950"/>
          <p14:tracePt t="325508" x="5988050" y="1555750"/>
          <p14:tracePt t="325524" x="5988050" y="1612900"/>
          <p14:tracePt t="325525" x="5988050" y="1644650"/>
          <p14:tracePt t="325541" x="5988050" y="1708150"/>
          <p14:tracePt t="325558" x="5988050" y="1778000"/>
          <p14:tracePt t="325574" x="5988050" y="1822450"/>
          <p14:tracePt t="325591" x="5988050" y="1866900"/>
          <p14:tracePt t="325608" x="5988050" y="1885950"/>
          <p14:tracePt t="325624" x="5988050" y="1911350"/>
          <p14:tracePt t="325641" x="5988050" y="1924050"/>
          <p14:tracePt t="325658" x="5988050" y="1968500"/>
          <p14:tracePt t="325674" x="5988050" y="1993900"/>
          <p14:tracePt t="325691" x="6000750" y="2038350"/>
          <p14:tracePt t="325708" x="6000750" y="2082800"/>
          <p14:tracePt t="325724" x="6000750" y="2190750"/>
          <p14:tracePt t="325741" x="6000750" y="2279650"/>
          <p14:tracePt t="325758" x="6000750" y="2368550"/>
          <p14:tracePt t="325774" x="6000750" y="2451100"/>
          <p14:tracePt t="325791" x="6000750" y="2514600"/>
          <p14:tracePt t="325808" x="6000750" y="2571750"/>
          <p14:tracePt t="325824" x="6000750" y="2616200"/>
          <p14:tracePt t="325841" x="6000750" y="2673350"/>
          <p14:tracePt t="325858" x="6000750" y="2749550"/>
          <p14:tracePt t="325874" x="6000750" y="2832100"/>
          <p14:tracePt t="325891" x="6000750" y="2990850"/>
          <p14:tracePt t="325908" x="6000750" y="3130550"/>
          <p14:tracePt t="325925" x="6000750" y="3308350"/>
          <p14:tracePt t="325941" x="6000750" y="3397250"/>
          <p14:tracePt t="325958" x="6000750" y="3492500"/>
          <p14:tracePt t="325974" x="6007100" y="3556000"/>
          <p14:tracePt t="325991" x="6007100" y="3594100"/>
          <p14:tracePt t="326008" x="6051550" y="3663950"/>
          <p14:tracePt t="326024" x="6051550" y="3727450"/>
          <p14:tracePt t="326041" x="6057900" y="3797300"/>
          <p14:tracePt t="326058" x="6070600" y="3867150"/>
          <p14:tracePt t="326074" x="6096000" y="3930650"/>
          <p14:tracePt t="326091" x="6108700" y="3981450"/>
          <p14:tracePt t="326108" x="6115050" y="4025900"/>
          <p14:tracePt t="326124" x="6127750" y="4057650"/>
          <p14:tracePt t="326125" x="6127750" y="4064000"/>
          <p14:tracePt t="326141" x="6153150" y="4108450"/>
          <p14:tracePt t="326158" x="6153150" y="4140200"/>
          <p14:tracePt t="326174" x="6159500" y="4171950"/>
          <p14:tracePt t="326191" x="6165850" y="4191000"/>
          <p14:tracePt t="326213" x="6165850" y="4210050"/>
          <p14:tracePt t="326277" x="6165850" y="4184650"/>
          <p14:tracePt t="326285" x="6165850" y="4165600"/>
          <p14:tracePt t="326293" x="6165850" y="4140200"/>
          <p14:tracePt t="326308" x="6165850" y="4102100"/>
          <p14:tracePt t="326324" x="6165850" y="4044950"/>
          <p14:tracePt t="326325" x="6165850" y="4025900"/>
          <p14:tracePt t="326341" x="6165850" y="3981450"/>
          <p14:tracePt t="326358" x="6165850" y="3949700"/>
          <p14:tracePt t="326375" x="6159500" y="3930650"/>
          <p14:tracePt t="326391" x="6146800" y="3917950"/>
          <p14:tracePt t="326408" x="6134100" y="3911600"/>
          <p14:tracePt t="326424" x="6127750" y="3905250"/>
          <p14:tracePt t="326441" x="6121400" y="3905250"/>
          <p14:tracePt t="326458" x="6102350" y="3892550"/>
          <p14:tracePt t="326475" x="6102350" y="3886200"/>
          <p14:tracePt t="326491" x="6102350" y="3879850"/>
          <p14:tracePt t="326508" x="6102350" y="3873500"/>
          <p14:tracePt t="326525" x="6108700" y="3854450"/>
          <p14:tracePt t="326549" x="6115050" y="3854450"/>
          <p14:tracePt t="326558" x="6121400" y="3854450"/>
          <p14:tracePt t="326575" x="6140450" y="3854450"/>
          <p14:tracePt t="326591" x="6146800" y="3854450"/>
          <p14:tracePt t="326608" x="6153150" y="3854450"/>
          <p14:tracePt t="326625" x="6159500" y="3854450"/>
          <p14:tracePt t="326641" x="6184900" y="3854450"/>
          <p14:tracePt t="326658" x="6203950" y="3854450"/>
          <p14:tracePt t="326675" x="6223000" y="3854450"/>
          <p14:tracePt t="326691" x="6235700" y="3854450"/>
          <p14:tracePt t="326709" x="6254750" y="3854450"/>
          <p14:tracePt t="326909" x="6235700" y="3854450"/>
          <p14:tracePt t="326917" x="6229350" y="3854450"/>
          <p14:tracePt t="326925" x="6223000" y="3854450"/>
          <p14:tracePt t="326941" x="6191250" y="3854450"/>
          <p14:tracePt t="326958" x="6146800" y="3854450"/>
          <p14:tracePt t="326975" x="6089650" y="3854450"/>
          <p14:tracePt t="326991" x="6051550" y="3854450"/>
          <p14:tracePt t="327008" x="6038850" y="3854450"/>
          <p14:tracePt t="327025" x="6013450" y="3854450"/>
          <p14:tracePt t="327041" x="6007100" y="3854450"/>
          <p14:tracePt t="327058" x="6000750" y="3854450"/>
          <p14:tracePt t="327075" x="5994400" y="3848100"/>
          <p14:tracePt t="327091" x="5988050" y="3835400"/>
          <p14:tracePt t="327141" x="5975350" y="3822700"/>
          <p14:tracePt t="327205" x="5988050" y="3797300"/>
          <p14:tracePt t="327213" x="6007100" y="3790950"/>
          <p14:tracePt t="327225" x="6013450" y="3784600"/>
          <p14:tracePt t="327241" x="6045200" y="3771900"/>
          <p14:tracePt t="327258" x="6070600" y="3759200"/>
          <p14:tracePt t="327277" x="6089650" y="3759200"/>
          <p14:tracePt t="327293" x="6096000" y="3759200"/>
          <p14:tracePt t="327309" x="6102350" y="3765550"/>
          <p14:tracePt t="327325" x="6108700" y="3765550"/>
          <p14:tracePt t="327341" x="6127750" y="3771900"/>
          <p14:tracePt t="327365" x="6140450" y="3784600"/>
          <p14:tracePt t="327445" x="6146800" y="3790950"/>
          <p14:tracePt t="327630" x="6153150" y="3797300"/>
          <p14:tracePt t="327638" x="6165850" y="3797300"/>
          <p14:tracePt t="327653" x="6172200" y="3797300"/>
          <p14:tracePt t="327677" x="6184900" y="3803650"/>
          <p14:tracePt t="327709" x="6203950" y="3803650"/>
          <p14:tracePt t="327741" x="6210300" y="3810000"/>
          <p14:tracePt t="327765" x="6216650" y="3810000"/>
          <p14:tracePt t="327797" x="6223000" y="3822700"/>
          <p14:tracePt t="327805" x="6235700" y="3829050"/>
          <p14:tracePt t="328069" x="6261100" y="3829050"/>
          <p14:tracePt t="328077" x="6267450" y="3829050"/>
          <p14:tracePt t="328093" x="6299200" y="3822700"/>
          <p14:tracePt t="328108" x="6305550" y="3816350"/>
          <p14:tracePt t="328125" x="6350000" y="3790950"/>
          <p14:tracePt t="328142" x="6400800" y="3771900"/>
          <p14:tracePt t="328158" x="6445250" y="3765550"/>
          <p14:tracePt t="328175" x="6477000" y="3740150"/>
          <p14:tracePt t="328192" x="6483350" y="3733800"/>
          <p14:tracePt t="328208" x="6508750" y="3721100"/>
          <p14:tracePt t="328225" x="6527800" y="3702050"/>
          <p14:tracePt t="328349" x="6546850" y="3702050"/>
          <p14:tracePt t="328358" x="6553200" y="3702050"/>
          <p14:tracePt t="328375" x="6572250" y="3702050"/>
          <p14:tracePt t="328392" x="6584950" y="3702050"/>
          <p14:tracePt t="328408" x="6591300" y="3702050"/>
          <p14:tracePt t="328425" x="6597650" y="3702050"/>
          <p14:tracePt t="328442" x="6610350" y="3702050"/>
          <p14:tracePt t="328458" x="6661150" y="3708400"/>
          <p14:tracePt t="328475" x="6692900" y="3708400"/>
          <p14:tracePt t="328492" x="6775450" y="3727450"/>
          <p14:tracePt t="328508" x="6870700" y="3752850"/>
          <p14:tracePt t="328525" x="6946900" y="3752850"/>
          <p14:tracePt t="328525" x="6991350" y="3759200"/>
          <p14:tracePt t="328542" x="7054850" y="3759200"/>
          <p14:tracePt t="328559" x="7112000" y="3759200"/>
          <p14:tracePt t="328575" x="7137400" y="3759200"/>
          <p14:tracePt t="328592" x="7156450" y="3759200"/>
          <p14:tracePt t="329238" x="7162800" y="3759200"/>
          <p14:tracePt t="329246" x="7175500" y="3759200"/>
          <p14:tracePt t="329259" x="7181850" y="3765550"/>
          <p14:tracePt t="329275" x="7188200" y="3765550"/>
          <p14:tracePt t="329292" x="7194550" y="3765550"/>
          <p14:tracePt t="329309" x="7207250" y="3771900"/>
          <p14:tracePt t="329325" x="7226300" y="3790950"/>
          <p14:tracePt t="329326" x="7232650" y="3790950"/>
          <p14:tracePt t="329342" x="7239000" y="3790950"/>
          <p14:tracePt t="329358" x="7264400" y="3790950"/>
          <p14:tracePt t="329375" x="7270750" y="3790950"/>
          <p14:tracePt t="329392" x="7277100" y="3790950"/>
          <p14:tracePt t="329409" x="7283450" y="3790950"/>
          <p14:tracePt t="329425" x="7302500" y="3790950"/>
          <p14:tracePt t="329442" x="7308850" y="3790950"/>
          <p14:tracePt t="329459" x="7334250" y="3784600"/>
          <p14:tracePt t="329475" x="7346950" y="3784600"/>
          <p14:tracePt t="329492" x="7391400" y="3784600"/>
          <p14:tracePt t="329509" x="7435850" y="3784600"/>
          <p14:tracePt t="329526" x="7467600" y="3784600"/>
          <p14:tracePt t="329526" x="7493000" y="3784600"/>
          <p14:tracePt t="329542" x="7562850" y="3784600"/>
          <p14:tracePt t="329559" x="7588250" y="3784600"/>
          <p14:tracePt t="329575" x="7607300" y="3784600"/>
          <p14:tracePt t="329592" x="7626350" y="3784600"/>
          <p14:tracePt t="329654" x="7632700" y="3778250"/>
          <p14:tracePt t="329750" x="7632700" y="3765550"/>
          <p14:tracePt t="329758" x="7632700" y="3759200"/>
          <p14:tracePt t="329775" x="7613650" y="3746500"/>
          <p14:tracePt t="329798" x="7594600" y="3740150"/>
          <p14:tracePt t="330686" x="7588250" y="3721100"/>
          <p14:tracePt t="330694" x="7588250" y="3695700"/>
          <p14:tracePt t="330709" x="7588250" y="3657600"/>
          <p14:tracePt t="330726" x="7613650" y="3416300"/>
          <p14:tracePt t="330743" x="7613650" y="3187700"/>
          <p14:tracePt t="330759" x="7594600" y="2927350"/>
          <p14:tracePt t="330776" x="7550150" y="2647950"/>
          <p14:tracePt t="330792" x="7524750" y="2400300"/>
          <p14:tracePt t="330809" x="7512050" y="2222500"/>
          <p14:tracePt t="330826" x="7499350" y="2076450"/>
          <p14:tracePt t="330842" x="7473950" y="1968500"/>
          <p14:tracePt t="330859" x="7467600" y="1885950"/>
          <p14:tracePt t="330875" x="7454900" y="1841500"/>
          <p14:tracePt t="330892" x="7454900" y="1816100"/>
          <p14:tracePt t="331086" x="7454900" y="1841500"/>
          <p14:tracePt t="331094" x="7454900" y="1898650"/>
          <p14:tracePt t="331109" x="7454900" y="1949450"/>
          <p14:tracePt t="331126" x="7454900" y="2057400"/>
          <p14:tracePt t="331126" x="7454900" y="2108200"/>
          <p14:tracePt t="331142" x="7454900" y="2152650"/>
          <p14:tracePt t="331159" x="7454900" y="2171700"/>
          <p14:tracePt t="331176" x="7454900" y="2178050"/>
          <p14:tracePt t="331230" x="7454900" y="2184400"/>
          <p14:tracePt t="331246" x="7454900" y="2190750"/>
          <p14:tracePt t="331262" x="7454900" y="2209800"/>
          <p14:tracePt t="331270" x="7454900" y="2216150"/>
          <p14:tracePt t="331278" x="7454900" y="2222500"/>
          <p14:tracePt t="331292" x="7454900" y="2228850"/>
          <p14:tracePt t="331309" x="7454900" y="2254250"/>
          <p14:tracePt t="331326" x="7454900" y="2286000"/>
          <p14:tracePt t="331326" x="7454900" y="2292350"/>
          <p14:tracePt t="331342" x="7454900" y="2311400"/>
          <p14:tracePt t="331359" x="7454900" y="2330450"/>
          <p14:tracePt t="331376" x="7454900" y="2336800"/>
          <p14:tracePt t="331392" x="7454900" y="2349500"/>
          <p14:tracePt t="331950" x="7461250" y="2355850"/>
          <p14:tracePt t="331958" x="7493000" y="2355850"/>
          <p14:tracePt t="331976" x="7645400" y="2355850"/>
          <p14:tracePt t="331993" x="7785100" y="2355850"/>
          <p14:tracePt t="332009" x="7867650" y="2387600"/>
          <p14:tracePt t="332026" x="7893050" y="2393950"/>
          <p14:tracePt t="332042" x="7912100" y="2419350"/>
          <p14:tracePt t="332059" x="7924800" y="2457450"/>
          <p14:tracePt t="332076" x="7931150" y="2508250"/>
          <p14:tracePt t="332092" x="7931150" y="2552700"/>
          <p14:tracePt t="332109" x="7931150" y="2559050"/>
          <p14:tracePt t="332126" x="7931150" y="2578100"/>
          <p14:tracePt t="332246" x="7931150" y="2565400"/>
          <p14:tracePt t="332254" x="7931150" y="2559050"/>
          <p14:tracePt t="332262" x="7931150" y="2546350"/>
          <p14:tracePt t="332278" x="7931150" y="2540000"/>
          <p14:tracePt t="332293" x="7931150" y="2527300"/>
          <p14:tracePt t="332309" x="7912100" y="2508250"/>
          <p14:tracePt t="334655" x="7905750" y="2501900"/>
          <p14:tracePt t="334663" x="7880350" y="2520950"/>
          <p14:tracePt t="334677" x="7848600" y="2540000"/>
          <p14:tracePt t="334693" x="7670800" y="2667000"/>
          <p14:tracePt t="334710" x="7334250" y="2851150"/>
          <p14:tracePt t="334727" x="6877050" y="3048000"/>
          <p14:tracePt t="334727" x="6623050" y="3136900"/>
          <p14:tracePt t="334743" x="6007100" y="3352800"/>
          <p14:tracePt t="334760" x="5435600" y="3524250"/>
          <p14:tracePt t="334776" x="4978400" y="3644900"/>
          <p14:tracePt t="334793" x="4629150" y="3702050"/>
          <p14:tracePt t="334810" x="4362450" y="3759200"/>
          <p14:tracePt t="334826" x="4152900" y="3771900"/>
          <p14:tracePt t="334843" x="3943350" y="3816350"/>
          <p14:tracePt t="334860" x="3727450" y="3841750"/>
          <p14:tracePt t="334876" x="3498850" y="3879850"/>
          <p14:tracePt t="334893" x="3251200" y="3905250"/>
          <p14:tracePt t="334910" x="3054350" y="3949700"/>
          <p14:tracePt t="334911" x="2914650" y="3962400"/>
          <p14:tracePt t="334927" x="2717800" y="3987800"/>
          <p14:tracePt t="334943" x="2482850" y="4057650"/>
          <p14:tracePt t="334960" x="2317750" y="4108450"/>
          <p14:tracePt t="334977" x="2152650" y="4171950"/>
          <p14:tracePt t="334993" x="2019300" y="4222750"/>
          <p14:tracePt t="335010" x="1898650" y="4267200"/>
          <p14:tracePt t="335027" x="1784350" y="4311650"/>
          <p14:tracePt t="335043" x="1733550" y="4343400"/>
          <p14:tracePt t="335060" x="1720850" y="4349750"/>
          <p14:tracePt t="335175" x="1758950" y="4318000"/>
          <p14:tracePt t="335183" x="1866900" y="4267200"/>
          <p14:tracePt t="335193" x="1993900" y="4222750"/>
          <p14:tracePt t="335210" x="2317750" y="4089400"/>
          <p14:tracePt t="335227" x="2660650" y="3968750"/>
          <p14:tracePt t="335243" x="2895600" y="3905250"/>
          <p14:tracePt t="335260" x="3003550" y="3879850"/>
          <p14:tracePt t="335277" x="3016250" y="3879850"/>
          <p14:tracePt t="335311" x="3028950" y="3879850"/>
          <p14:tracePt t="335335" x="3048000" y="3879850"/>
          <p14:tracePt t="335343" x="3048000" y="3911600"/>
          <p14:tracePt t="335351" x="3054350" y="3930650"/>
          <p14:tracePt t="335360" x="3067050" y="3956050"/>
          <p14:tracePt t="335377" x="3067050" y="3981450"/>
          <p14:tracePt t="335393" x="3079750" y="4013200"/>
          <p14:tracePt t="335410" x="3079750" y="4032250"/>
          <p14:tracePt t="335427" x="3092450" y="4051300"/>
          <p14:tracePt t="335443" x="3092450" y="4057650"/>
          <p14:tracePt t="335460" x="3092450" y="4070350"/>
          <p14:tracePt t="335477" x="3092450" y="4076700"/>
          <p14:tracePt t="335493" x="3098800" y="4083050"/>
          <p14:tracePt t="335511" x="3098800" y="4089400"/>
          <p14:tracePt t="335527" x="3105150" y="4095750"/>
          <p14:tracePt t="335543" x="3111500" y="4095750"/>
          <p14:tracePt t="335671" x="3117850" y="4095750"/>
          <p14:tracePt t="335687" x="3124200" y="4089400"/>
          <p14:tracePt t="335727" x="3124200" y="4070350"/>
          <p14:tracePt t="336031" x="3124200" y="4076700"/>
          <p14:tracePt t="336047" x="3124200" y="4089400"/>
          <p14:tracePt t="336063" x="3124200" y="4095750"/>
          <p14:tracePt t="336079" x="3124200" y="4102100"/>
          <p14:tracePt t="336159" x="3124200" y="4114800"/>
          <p14:tracePt t="336183" x="3136900" y="4121150"/>
          <p14:tracePt t="336191" x="3149600" y="4121150"/>
          <p14:tracePt t="336199" x="3168650" y="4121150"/>
          <p14:tracePt t="336210" x="3194050" y="4121150"/>
          <p14:tracePt t="336227" x="3219450" y="4114800"/>
          <p14:tracePt t="336243" x="3238500" y="4102100"/>
          <p14:tracePt t="336260" x="3257550" y="4102100"/>
          <p14:tracePt t="336277" x="3282950" y="4089400"/>
          <p14:tracePt t="336294" x="3302000" y="4089400"/>
          <p14:tracePt t="336310" x="3314700" y="4089400"/>
          <p14:tracePt t="336327" x="3321050" y="4089400"/>
          <p14:tracePt t="336328" x="3333750" y="4089400"/>
          <p14:tracePt t="336343" x="3340100" y="4089400"/>
          <p14:tracePt t="336360" x="3359150" y="4089400"/>
          <p14:tracePt t="336377" x="3371850" y="4089400"/>
          <p14:tracePt t="336393" x="3390900" y="4083050"/>
          <p14:tracePt t="336410" x="3397250" y="4083050"/>
          <p14:tracePt t="336427" x="3409950" y="4083050"/>
          <p14:tracePt t="336443" x="3416300" y="4083050"/>
          <p14:tracePt t="336460" x="3448050" y="4083050"/>
          <p14:tracePt t="336477" x="3479800" y="4083050"/>
          <p14:tracePt t="336493" x="3524250" y="4083050"/>
          <p14:tracePt t="336510" x="3568700" y="4083050"/>
          <p14:tracePt t="336527" x="3600450" y="4083050"/>
          <p14:tracePt t="336527" x="3606800" y="4083050"/>
          <p14:tracePt t="336543" x="3625850" y="4083050"/>
          <p14:tracePt t="336560" x="3651250" y="4083050"/>
          <p14:tracePt t="336577" x="3657600" y="4083050"/>
          <p14:tracePt t="336593" x="3663950" y="4083050"/>
          <p14:tracePt t="336611" x="3676650" y="4083050"/>
          <p14:tracePt t="336627" x="3689350" y="4083050"/>
          <p14:tracePt t="336644" x="3702050" y="4083050"/>
          <p14:tracePt t="336660" x="3714750" y="4083050"/>
          <p14:tracePt t="336677" x="3727450" y="4083050"/>
          <p14:tracePt t="336694" x="3733800" y="4076700"/>
          <p14:tracePt t="336710" x="3752850" y="4051300"/>
          <p14:tracePt t="336727" x="3771900" y="4038600"/>
          <p14:tracePt t="336743" x="3778250" y="4019550"/>
          <p14:tracePt t="336760" x="3784600" y="4006850"/>
          <p14:tracePt t="336777" x="3784600" y="3994150"/>
          <p14:tracePt t="336807" x="3784600" y="3981450"/>
          <p14:tracePt t="337192" x="3784600" y="3975100"/>
          <p14:tracePt t="337240" x="3778250" y="3975100"/>
          <p14:tracePt t="337303" x="3771900" y="3975100"/>
          <p14:tracePt t="337351" x="3759200" y="3975100"/>
          <p14:tracePt t="337375" x="3752850" y="3975100"/>
          <p14:tracePt t="337383" x="3740150" y="3975100"/>
          <p14:tracePt t="337399" x="3721100" y="3968750"/>
          <p14:tracePt t="337415" x="3695700" y="3956050"/>
          <p14:tracePt t="337427" x="3676650" y="3937000"/>
          <p14:tracePt t="337444" x="3625850" y="3930650"/>
          <p14:tracePt t="337460" x="3549650" y="3911600"/>
          <p14:tracePt t="337477" x="3479800" y="3892550"/>
          <p14:tracePt t="337494" x="3384550" y="3879850"/>
          <p14:tracePt t="337510" x="3314700" y="3873500"/>
          <p14:tracePt t="337527" x="3232150" y="3873500"/>
          <p14:tracePt t="337544" x="3181350" y="3873500"/>
          <p14:tracePt t="337561" x="3111500" y="3873500"/>
          <p14:tracePt t="337577" x="3067050" y="3873500"/>
          <p14:tracePt t="337594" x="3054350" y="3873500"/>
          <p14:tracePt t="337610" x="3028950" y="3873500"/>
          <p14:tracePt t="337627" x="3016250" y="3873500"/>
          <p14:tracePt t="337644" x="2997200" y="3886200"/>
          <p14:tracePt t="337661" x="2984500" y="3911600"/>
          <p14:tracePt t="337677" x="2984500" y="3917950"/>
          <p14:tracePt t="337694" x="2978150" y="3930650"/>
          <p14:tracePt t="337710" x="2965450" y="3956050"/>
          <p14:tracePt t="337727" x="2965450" y="3987800"/>
          <p14:tracePt t="337744" x="2965450" y="4006850"/>
          <p14:tracePt t="337761" x="2965450" y="4025900"/>
          <p14:tracePt t="337777" x="2965450" y="4051300"/>
          <p14:tracePt t="337794" x="2965450" y="4076700"/>
          <p14:tracePt t="337811" x="2971800" y="4102100"/>
          <p14:tracePt t="337827" x="2984500" y="4114800"/>
          <p14:tracePt t="337844" x="2990850" y="4121150"/>
          <p14:tracePt t="337861" x="2997200" y="4127500"/>
          <p14:tracePt t="337877" x="3003550" y="4127500"/>
          <p14:tracePt t="337894" x="3016250" y="4133850"/>
          <p14:tracePt t="337910" x="3067050" y="4133850"/>
          <p14:tracePt t="337927" x="3162300" y="4133850"/>
          <p14:tracePt t="337944" x="3206750" y="4133850"/>
          <p14:tracePt t="337960" x="3244850" y="4133850"/>
          <p14:tracePt t="337977" x="3276600" y="4133850"/>
          <p14:tracePt t="337994" x="3289300" y="4133850"/>
          <p14:tracePt t="338011" x="3295650" y="4133850"/>
          <p14:tracePt t="338027" x="3314700" y="4133850"/>
          <p14:tracePt t="338044" x="3321050" y="4133850"/>
          <p14:tracePt t="338060" x="3327400" y="4133850"/>
          <p14:tracePt t="338077" x="3352800" y="4133850"/>
          <p14:tracePt t="338094" x="3359150" y="4133850"/>
          <p14:tracePt t="338110" x="3365500" y="4133850"/>
          <p14:tracePt t="338127" x="3371850" y="4133850"/>
          <p14:tracePt t="338208" x="3390900" y="4133850"/>
          <p14:tracePt t="338256" x="3397250" y="4133850"/>
          <p14:tracePt t="338280" x="3403600" y="4127500"/>
          <p14:tracePt t="338304" x="3409950" y="4108450"/>
          <p14:tracePt t="338328" x="3422650" y="4102100"/>
          <p14:tracePt t="338344" x="3429000" y="4095750"/>
          <p14:tracePt t="338360" x="3441700" y="4076700"/>
          <p14:tracePt t="338416" x="3448050" y="4070350"/>
          <p14:tracePt t="338456" x="3460750" y="4064000"/>
          <p14:tracePt t="338480" x="3473450" y="4044950"/>
          <p14:tracePt t="338512" x="3479800" y="4038600"/>
          <p14:tracePt t="339104" x="3479800" y="4032250"/>
          <p14:tracePt t="339112" x="3473450" y="4025900"/>
          <p14:tracePt t="339192" x="3473450" y="4006850"/>
          <p14:tracePt t="339208" x="3473450" y="4000500"/>
          <p14:tracePt t="339248" x="3479800" y="4000500"/>
          <p14:tracePt t="339256" x="3492500" y="4000500"/>
          <p14:tracePt t="339264" x="3536950" y="4000500"/>
          <p14:tracePt t="339278" x="3587750" y="4000500"/>
          <p14:tracePt t="339294" x="3784600" y="3975100"/>
          <p14:tracePt t="339311" x="3975100" y="3975100"/>
          <p14:tracePt t="339328" x="4133850" y="3962400"/>
          <p14:tracePt t="339328" x="4197350" y="3937000"/>
          <p14:tracePt t="339344" x="4254500" y="3930650"/>
          <p14:tracePt t="339361" x="4305300" y="3930650"/>
          <p14:tracePt t="339377" x="4343400" y="3930650"/>
          <p14:tracePt t="339394" x="4375150" y="3930650"/>
          <p14:tracePt t="339411" x="4406900" y="3937000"/>
          <p14:tracePt t="339428" x="4451350" y="3956050"/>
          <p14:tracePt t="339444" x="4521200" y="3987800"/>
          <p14:tracePt t="339461" x="4635500" y="4032250"/>
          <p14:tracePt t="339479" x="4768850" y="4070350"/>
          <p14:tracePt t="339494" x="4914900" y="4108450"/>
          <p14:tracePt t="339511" x="4997450" y="4121150"/>
          <p14:tracePt t="339528" x="5118100" y="4159250"/>
          <p14:tracePt t="339545" x="5149850" y="4171950"/>
          <p14:tracePt t="339561" x="5181600" y="4171950"/>
          <p14:tracePt t="339578" x="5187950" y="4178300"/>
          <p14:tracePt t="339594" x="5200650" y="4191000"/>
          <p14:tracePt t="339960" x="5181600" y="4191000"/>
          <p14:tracePt t="339968" x="5156200" y="4203700"/>
          <p14:tracePt t="339978" x="5111750" y="4216400"/>
          <p14:tracePt t="339994" x="4997450" y="4248150"/>
          <p14:tracePt t="340011" x="4889500" y="4260850"/>
          <p14:tracePt t="340028" x="4845050" y="4260850"/>
          <p14:tracePt t="340045" x="4813300" y="4260850"/>
          <p14:tracePt t="340061" x="4787900" y="4267200"/>
          <p14:tracePt t="340078" x="4762500" y="4273550"/>
          <p14:tracePt t="340094" x="4743450" y="4273550"/>
          <p14:tracePt t="340111" x="4724400" y="4273550"/>
          <p14:tracePt t="340128" x="4686300" y="4286250"/>
          <p14:tracePt t="340144" x="4679950" y="4292600"/>
          <p14:tracePt t="340161" x="4667250" y="4292600"/>
          <p14:tracePt t="340224" x="4660900" y="4292600"/>
          <p14:tracePt t="340240" x="4660900" y="4267200"/>
          <p14:tracePt t="340248" x="4660900" y="4248150"/>
          <p14:tracePt t="340262" x="4673600" y="4222750"/>
          <p14:tracePt t="340278" x="4718050" y="4171950"/>
          <p14:tracePt t="340295" x="4781550" y="4108450"/>
          <p14:tracePt t="340312" x="4806950" y="4083050"/>
          <p14:tracePt t="340312" x="4826000" y="4064000"/>
          <p14:tracePt t="340328" x="4845050" y="4057650"/>
          <p14:tracePt t="340360" x="4857750" y="4057650"/>
          <p14:tracePt t="340368" x="4876800" y="4057650"/>
          <p14:tracePt t="340378" x="4889500" y="4057650"/>
          <p14:tracePt t="340394" x="4933950" y="4057650"/>
          <p14:tracePt t="340411" x="4978400" y="4057650"/>
          <p14:tracePt t="340428" x="5010150" y="4057650"/>
          <p14:tracePt t="340444" x="5022850" y="4051300"/>
          <p14:tracePt t="340461" x="5041900" y="4051300"/>
          <p14:tracePt t="340478" x="5060950" y="4038600"/>
          <p14:tracePt t="340752" x="5067300" y="4044950"/>
          <p14:tracePt t="341032" x="5067300" y="4051300"/>
          <p14:tracePt t="341049" x="5067300" y="4064000"/>
          <p14:tracePt t="341064" x="5054600" y="4076700"/>
          <p14:tracePt t="341088" x="5048250" y="4083050"/>
          <p14:tracePt t="341889" x="5035550" y="4076700"/>
          <p14:tracePt t="342313" x="5048250" y="4038600"/>
          <p14:tracePt t="342321" x="5067300" y="4025900"/>
          <p14:tracePt t="342329" x="5092700" y="4006850"/>
          <p14:tracePt t="342345" x="5111750" y="4000500"/>
          <p14:tracePt t="342817" x="5105400" y="4000500"/>
          <p14:tracePt t="342825" x="5092700" y="4000500"/>
          <p14:tracePt t="342845" x="5073650" y="4000500"/>
          <p14:tracePt t="342865" x="5067300" y="4000500"/>
          <p14:tracePt t="342878" x="5054600" y="4000500"/>
          <p14:tracePt t="342895" x="5035550" y="4000500"/>
          <p14:tracePt t="342912" x="5010150" y="3994150"/>
          <p14:tracePt t="342929" x="4984750" y="3924300"/>
          <p14:tracePt t="342945" x="4978400" y="3905250"/>
          <p14:tracePt t="342962" x="4965700" y="3867150"/>
          <p14:tracePt t="342978" x="4965700" y="3797300"/>
          <p14:tracePt t="342995" x="4946650" y="3752850"/>
          <p14:tracePt t="343012" x="4946650" y="3740150"/>
          <p14:tracePt t="343028" x="4946650" y="3714750"/>
          <p14:tracePt t="343045" x="4940300" y="3708400"/>
          <p14:tracePt t="343161" x="4940300" y="3702050"/>
          <p14:tracePt t="343249" x="4953000" y="3676650"/>
          <p14:tracePt t="343257" x="4953000" y="3657600"/>
          <p14:tracePt t="343265" x="4953000" y="3619500"/>
          <p14:tracePt t="343278" x="4953000" y="3600450"/>
          <p14:tracePt t="343295" x="4959350" y="3505200"/>
          <p14:tracePt t="343312" x="4997450" y="3390900"/>
          <p14:tracePt t="343328" x="4997450" y="3162300"/>
          <p14:tracePt t="343345" x="5010150" y="3035300"/>
          <p14:tracePt t="343362" x="5016500" y="2927350"/>
          <p14:tracePt t="343378" x="5054600" y="2825750"/>
          <p14:tracePt t="343395" x="5073650" y="2768600"/>
          <p14:tracePt t="343412" x="5105400" y="2686050"/>
          <p14:tracePt t="343429" x="5124450" y="2628900"/>
          <p14:tracePt t="343445" x="5149850" y="2571750"/>
          <p14:tracePt t="343462" x="5162550" y="2540000"/>
          <p14:tracePt t="343478" x="5168900" y="2495550"/>
          <p14:tracePt t="343495" x="5168900" y="2476500"/>
          <p14:tracePt t="343512" x="5168900" y="2457450"/>
          <p14:tracePt t="343609" x="5175250" y="2457450"/>
          <p14:tracePt t="343617" x="5175250" y="2463800"/>
          <p14:tracePt t="343629" x="5175250" y="2489200"/>
          <p14:tracePt t="343646" x="5194300" y="2559050"/>
          <p14:tracePt t="343662" x="5207000" y="2616200"/>
          <p14:tracePt t="343678" x="5213350" y="2698750"/>
          <p14:tracePt t="343695" x="5245100" y="2781300"/>
          <p14:tracePt t="343712" x="5270500" y="2908300"/>
          <p14:tracePt t="343729" x="5321300" y="3162300"/>
          <p14:tracePt t="343745" x="5378450" y="3359150"/>
          <p14:tracePt t="343762" x="5454650" y="3543300"/>
          <p14:tracePt t="343778" x="5530850" y="3714750"/>
          <p14:tracePt t="343795" x="5607050" y="3835400"/>
          <p14:tracePt t="343812" x="5664200" y="3962400"/>
          <p14:tracePt t="343829" x="5702300" y="3994150"/>
          <p14:tracePt t="343845" x="5715000" y="4032250"/>
          <p14:tracePt t="343862" x="5734050" y="4044950"/>
          <p14:tracePt t="343881" x="5740400" y="4064000"/>
          <p14:tracePt t="343897" x="5740400" y="4070350"/>
          <p14:tracePt t="343913" x="5746750" y="4083050"/>
          <p14:tracePt t="343929" x="5772150" y="4108450"/>
          <p14:tracePt t="343945" x="5822950" y="4159250"/>
          <p14:tracePt t="343962" x="5867400" y="4203700"/>
          <p14:tracePt t="343979" x="5956300" y="4286250"/>
          <p14:tracePt t="343995" x="6096000" y="4343400"/>
          <p14:tracePt t="344012" x="6280150" y="4400550"/>
          <p14:tracePt t="344029" x="6419850" y="4425950"/>
          <p14:tracePt t="344045" x="6534150" y="4445000"/>
          <p14:tracePt t="344062" x="6578600" y="4445000"/>
          <p14:tracePt t="344079" x="6604000" y="4445000"/>
          <p14:tracePt t="344095" x="6610350" y="4445000"/>
          <p14:tracePt t="344112" x="6616700" y="4445000"/>
          <p14:tracePt t="344129" x="6629400" y="4445000"/>
          <p14:tracePt t="344145" x="6654800" y="4445000"/>
          <p14:tracePt t="344162" x="6661150" y="4419600"/>
          <p14:tracePt t="344179" x="6661150" y="4406900"/>
          <p14:tracePt t="344195" x="6661150" y="4400550"/>
          <p14:tracePt t="344212" x="6661150" y="4381500"/>
          <p14:tracePt t="344229" x="6661150" y="4375150"/>
          <p14:tracePt t="344305" x="6661150" y="4368800"/>
          <p14:tracePt t="344329" x="6661150" y="4362450"/>
          <p14:tracePt t="344353" x="6661150" y="4343400"/>
          <p14:tracePt t="344361" x="6661150" y="4324350"/>
          <p14:tracePt t="344377" x="6667500" y="4318000"/>
          <p14:tracePt t="344385" x="6686550" y="4311650"/>
          <p14:tracePt t="344395" x="6705600" y="4292600"/>
          <p14:tracePt t="344413" x="6711950" y="4286250"/>
          <p14:tracePt t="344537" x="6699250" y="4298950"/>
          <p14:tracePt t="344545" x="6692900" y="4305300"/>
          <p14:tracePt t="344562" x="6648450" y="4349750"/>
          <p14:tracePt t="344579" x="6604000" y="4368800"/>
          <p14:tracePt t="344595" x="6565900" y="4406900"/>
          <p14:tracePt t="344612" x="6540500" y="4419600"/>
          <p14:tracePt t="344629" x="6527800" y="4425950"/>
          <p14:tracePt t="344645" x="6508750" y="4425950"/>
          <p14:tracePt t="344662" x="6477000" y="4425950"/>
          <p14:tracePt t="344679" x="6432550" y="4425950"/>
          <p14:tracePt t="344695" x="6381750" y="4425950"/>
          <p14:tracePt t="344712" x="6311900" y="4413250"/>
          <p14:tracePt t="344729" x="6267450" y="4406900"/>
          <p14:tracePt t="344730" x="6248400" y="4394200"/>
          <p14:tracePt t="344745" x="6210300" y="4381500"/>
          <p14:tracePt t="344762" x="6203950" y="4368800"/>
          <p14:tracePt t="344809" x="6197600" y="4362450"/>
          <p14:tracePt t="344849" x="6191250" y="4356100"/>
          <p14:tracePt t="344857" x="6191250" y="4349750"/>
          <p14:tracePt t="344873" x="6191250" y="4343400"/>
          <p14:tracePt t="344881" x="6191250" y="4337050"/>
          <p14:tracePt t="344896" x="6191250" y="4311650"/>
          <p14:tracePt t="344912" x="6191250" y="4292600"/>
          <p14:tracePt t="344929" x="6191250" y="4286250"/>
          <p14:tracePt t="344945" x="6191250" y="4273550"/>
          <p14:tracePt t="344969" x="6191250" y="4267200"/>
          <p14:tracePt t="345017" x="6191250" y="4254500"/>
          <p14:tracePt t="345025" x="6191250" y="4248150"/>
          <p14:tracePt t="345033" x="6191250" y="4222750"/>
          <p14:tracePt t="345046" x="6191250" y="4216400"/>
          <p14:tracePt t="345062" x="6197600" y="4171950"/>
          <p14:tracePt t="345079" x="6216650" y="4159250"/>
          <p14:tracePt t="345095" x="6223000" y="4133850"/>
          <p14:tracePt t="345112" x="6229350" y="4127500"/>
          <p14:tracePt t="345313" x="6229350" y="4121150"/>
          <p14:tracePt t="345321" x="6216650" y="4121150"/>
          <p14:tracePt t="345329" x="6178550" y="4121150"/>
          <p14:tracePt t="345345" x="6121400" y="4121150"/>
          <p14:tracePt t="345362" x="6076950" y="4121150"/>
          <p14:tracePt t="345379" x="6032500" y="4121150"/>
          <p14:tracePt t="345396" x="5988050" y="4121150"/>
          <p14:tracePt t="345412" x="5943600" y="4121150"/>
          <p14:tracePt t="345429" x="5899150" y="4121150"/>
          <p14:tracePt t="345446" x="5867400" y="4121150"/>
          <p14:tracePt t="345462" x="5854700" y="4121150"/>
          <p14:tracePt t="345479" x="5822950" y="4140200"/>
          <p14:tracePt t="345496" x="5791200" y="4146550"/>
          <p14:tracePt t="345512" x="5734050" y="4159250"/>
          <p14:tracePt t="345529" x="5657850" y="4165600"/>
          <p14:tracePt t="345529" x="5638800" y="4165600"/>
          <p14:tracePt t="345546" x="5594350" y="4165600"/>
          <p14:tracePt t="345562" x="5581650" y="4165600"/>
          <p14:tracePt t="345579" x="5568950" y="4165600"/>
          <p14:tracePt t="345673" x="5568950" y="4171950"/>
          <p14:tracePt t="345681" x="5575300" y="4184650"/>
          <p14:tracePt t="345697" x="5581650" y="4191000"/>
          <p14:tracePt t="345712" x="5588000" y="4191000"/>
          <p14:tracePt t="345729" x="5638800" y="4191000"/>
          <p14:tracePt t="345746" x="5683250" y="4191000"/>
          <p14:tracePt t="345762" x="5746750" y="4191000"/>
          <p14:tracePt t="345779" x="5816600" y="4191000"/>
          <p14:tracePt t="345796" x="5905500" y="4191000"/>
          <p14:tracePt t="345812" x="5994400" y="4191000"/>
          <p14:tracePt t="345829" x="6038850" y="4191000"/>
          <p14:tracePt t="345846" x="6064250" y="4191000"/>
          <p14:tracePt t="345862" x="6070600" y="4191000"/>
          <p14:tracePt t="345914" x="6076950" y="4191000"/>
          <p14:tracePt t="345921" x="6096000" y="4178300"/>
          <p14:tracePt t="345970" x="6102350" y="4171950"/>
          <p14:tracePt t="345977" x="6115050" y="4171950"/>
          <p14:tracePt t="345996" x="6134100" y="4165600"/>
          <p14:tracePt t="346012" x="6172200" y="4146550"/>
          <p14:tracePt t="346029" x="6223000" y="4127500"/>
          <p14:tracePt t="346046" x="6254750" y="4127500"/>
          <p14:tracePt t="346062" x="6286500" y="4121150"/>
          <p14:tracePt t="346079" x="6305550" y="4102100"/>
          <p14:tracePt t="346096" x="6330950" y="4095750"/>
          <p14:tracePt t="346112" x="6337300" y="4089400"/>
          <p14:tracePt t="346130" x="6369050" y="4057650"/>
          <p14:tracePt t="346146" x="6388100" y="4044950"/>
          <p14:tracePt t="346162" x="6400800" y="4032250"/>
          <p14:tracePt t="346179" x="6419850" y="4006850"/>
          <p14:tracePt t="346234" x="6419850" y="3987800"/>
          <p14:tracePt t="346249" x="6419850" y="3981450"/>
          <p14:tracePt t="346257" x="6419850" y="3975100"/>
          <p14:tracePt t="346273" x="6419850" y="3968750"/>
          <p14:tracePt t="346289" x="6419850" y="3949700"/>
          <p14:tracePt t="346297" x="6413500" y="3937000"/>
          <p14:tracePt t="346313" x="6407150" y="3924300"/>
          <p14:tracePt t="346330" x="6400800" y="3911600"/>
          <p14:tracePt t="346330" x="6381750" y="3898900"/>
          <p14:tracePt t="346346" x="6356350" y="3879850"/>
          <p14:tracePt t="346362" x="6330950" y="3860800"/>
          <p14:tracePt t="346379" x="6305550" y="3848100"/>
          <p14:tracePt t="346396" x="6299200" y="3841750"/>
          <p14:tracePt t="346412" x="6273800" y="3835400"/>
          <p14:tracePt t="346429" x="6261100" y="3835400"/>
          <p14:tracePt t="346446" x="6229350" y="3835400"/>
          <p14:tracePt t="346463" x="6203950" y="3835400"/>
          <p14:tracePt t="346479" x="6140450" y="3835400"/>
          <p14:tracePt t="346496" x="6096000" y="3835400"/>
          <p14:tracePt t="346513" x="6051550" y="3835400"/>
          <p14:tracePt t="346529" x="5981700" y="3860800"/>
          <p14:tracePt t="346546" x="5949950" y="3860800"/>
          <p14:tracePt t="346562" x="5905500" y="3867150"/>
          <p14:tracePt t="346579" x="5861050" y="3879850"/>
          <p14:tracePt t="346596" x="5829300" y="3879850"/>
          <p14:tracePt t="346613" x="5784850" y="3879850"/>
          <p14:tracePt t="346629" x="5740400" y="3879850"/>
          <p14:tracePt t="346646" x="5695950" y="3879850"/>
          <p14:tracePt t="346663" x="5651500" y="3879850"/>
          <p14:tracePt t="346679" x="5607050" y="3879850"/>
          <p14:tracePt t="346696" x="5581650" y="3886200"/>
          <p14:tracePt t="346713" x="5556250" y="3886200"/>
          <p14:tracePt t="346729" x="5537200" y="3898900"/>
          <p14:tracePt t="346746" x="5524500" y="3905250"/>
          <p14:tracePt t="346763" x="5511800" y="3911600"/>
          <p14:tracePt t="346779" x="5505450" y="3924300"/>
          <p14:tracePt t="346796" x="5505450" y="3930650"/>
          <p14:tracePt t="346812" x="5505450" y="3949700"/>
          <p14:tracePt t="346829" x="5505450" y="3975100"/>
          <p14:tracePt t="346846" x="5505450" y="4006850"/>
          <p14:tracePt t="346863" x="5505450" y="4038600"/>
          <p14:tracePt t="346879" x="5505450" y="4070350"/>
          <p14:tracePt t="346896" x="5518150" y="4114800"/>
          <p14:tracePt t="346913" x="5518150" y="4121150"/>
          <p14:tracePt t="346929" x="5543550" y="4165600"/>
          <p14:tracePt t="346946" x="5562600" y="4171950"/>
          <p14:tracePt t="346963" x="5594350" y="4191000"/>
          <p14:tracePt t="346979" x="5645150" y="4197350"/>
          <p14:tracePt t="346996" x="5689600" y="4210050"/>
          <p14:tracePt t="347013" x="5746750" y="4216400"/>
          <p14:tracePt t="347029" x="5816600" y="4216400"/>
          <p14:tracePt t="347046" x="5880100" y="4235450"/>
          <p14:tracePt t="347063" x="5937250" y="4235450"/>
          <p14:tracePt t="347079" x="5975350" y="4235450"/>
          <p14:tracePt t="347096" x="6019800" y="4248150"/>
          <p14:tracePt t="347113" x="6051550" y="4248150"/>
          <p14:tracePt t="347130" x="6102350" y="4254500"/>
          <p14:tracePt t="347146" x="6134100" y="4254500"/>
          <p14:tracePt t="347163" x="6153150" y="4254500"/>
          <p14:tracePt t="347179" x="6172200" y="4254500"/>
          <p14:tracePt t="347196" x="6184900" y="4254500"/>
          <p14:tracePt t="347213" x="6210300" y="4254500"/>
          <p14:tracePt t="347229" x="6223000" y="4254500"/>
          <p14:tracePt t="347246" x="6248400" y="4254500"/>
          <p14:tracePt t="347263" x="6267450" y="4241800"/>
          <p14:tracePt t="347279" x="6292850" y="4235450"/>
          <p14:tracePt t="347296" x="6305550" y="4222750"/>
          <p14:tracePt t="347313" x="6324600" y="4203700"/>
          <p14:tracePt t="347314" x="6330950" y="4191000"/>
          <p14:tracePt t="347330" x="6343650" y="4165600"/>
          <p14:tracePt t="347354" x="6343650" y="4159250"/>
          <p14:tracePt t="347370" x="6356350" y="4140200"/>
          <p14:tracePt t="347386" x="6356350" y="4133850"/>
          <p14:tracePt t="347396" x="6356350" y="4127500"/>
          <p14:tracePt t="347413" x="6356350" y="4121150"/>
          <p14:tracePt t="347429" x="6356350" y="4114800"/>
          <p14:tracePt t="347446" x="6356350" y="4095750"/>
          <p14:tracePt t="347474" x="6356350" y="4089400"/>
          <p14:tracePt t="347482" x="6356350" y="4083050"/>
          <p14:tracePt t="347498" x="6343650" y="4064000"/>
          <p14:tracePt t="347514" x="6324600" y="4044950"/>
          <p14:tracePt t="347530" x="6318250" y="4038600"/>
          <p14:tracePt t="347546" x="6286500" y="4019550"/>
          <p14:tracePt t="347563" x="6273800" y="4013200"/>
          <p14:tracePt t="347580" x="6254750" y="4000500"/>
          <p14:tracePt t="347596" x="6235700" y="3987800"/>
          <p14:tracePt t="347613" x="6210300" y="3981450"/>
          <p14:tracePt t="347629" x="6184900" y="3981450"/>
          <p14:tracePt t="347646" x="6159500" y="3962400"/>
          <p14:tracePt t="347663" x="6127750" y="3956050"/>
          <p14:tracePt t="347679" x="6096000" y="3949700"/>
          <p14:tracePt t="347696" x="6057900" y="3943350"/>
          <p14:tracePt t="347713" x="6038850" y="3943350"/>
          <p14:tracePt t="347730" x="5962650" y="3924300"/>
          <p14:tracePt t="347746" x="5943600" y="3924300"/>
          <p14:tracePt t="347763" x="5918200" y="3924300"/>
          <p14:tracePt t="347779" x="5886450" y="3924300"/>
          <p14:tracePt t="347796" x="5880100" y="3924300"/>
          <p14:tracePt t="347813" x="5854700" y="3924300"/>
          <p14:tracePt t="347829" x="5810250" y="3924300"/>
          <p14:tracePt t="347846" x="5765800" y="3930650"/>
          <p14:tracePt t="347863" x="5702300" y="3962400"/>
          <p14:tracePt t="347880" x="5657850" y="3975100"/>
          <p14:tracePt t="347896" x="5645150" y="3981450"/>
          <p14:tracePt t="347913" x="5600700" y="4006850"/>
          <p14:tracePt t="347930" x="5575300" y="4013200"/>
          <p14:tracePt t="347930" x="5562600" y="4025900"/>
          <p14:tracePt t="347946" x="5518150" y="4057650"/>
          <p14:tracePt t="347963" x="5511800" y="4064000"/>
          <p14:tracePt t="347979" x="5505450" y="4070350"/>
          <p14:tracePt t="347996" x="5486400" y="4083050"/>
          <p14:tracePt t="348013" x="5480050" y="4089400"/>
          <p14:tracePt t="348029" x="5480050" y="4108450"/>
          <p14:tracePt t="348046" x="5473700" y="4121150"/>
          <p14:tracePt t="348063" x="5473700" y="4146550"/>
          <p14:tracePt t="348080" x="5473700" y="4178300"/>
          <p14:tracePt t="348096" x="5492750" y="4229100"/>
          <p14:tracePt t="348113" x="5530850" y="4279900"/>
          <p14:tracePt t="348130" x="5632450" y="4362450"/>
          <p14:tracePt t="348146" x="5734050" y="4381500"/>
          <p14:tracePt t="348163" x="5835650" y="4413250"/>
          <p14:tracePt t="348180" x="5899150" y="4419600"/>
          <p14:tracePt t="348196" x="5956300" y="4419600"/>
          <p14:tracePt t="348213" x="6013450" y="4419600"/>
          <p14:tracePt t="348230" x="6057900" y="4419600"/>
          <p14:tracePt t="348246" x="6121400" y="4419600"/>
          <p14:tracePt t="348263" x="6165850" y="4419600"/>
          <p14:tracePt t="348280" x="6203950" y="4413250"/>
          <p14:tracePt t="348296" x="6242050" y="4400550"/>
          <p14:tracePt t="348313" x="6273800" y="4375150"/>
          <p14:tracePt t="348314" x="6280150" y="4368800"/>
          <p14:tracePt t="348330" x="6305550" y="4356100"/>
          <p14:tracePt t="348346" x="6330950" y="4337050"/>
          <p14:tracePt t="348363" x="6337300" y="4330700"/>
          <p14:tracePt t="348380" x="6356350" y="4311650"/>
          <p14:tracePt t="348396" x="6375400" y="4279900"/>
          <p14:tracePt t="348413" x="6400800" y="4248150"/>
          <p14:tracePt t="348430" x="6419850" y="4197350"/>
          <p14:tracePt t="348446" x="6438900" y="4178300"/>
          <p14:tracePt t="348463" x="6445250" y="4159250"/>
          <p14:tracePt t="348480" x="6445250" y="4152900"/>
          <p14:tracePt t="348498" x="6445250" y="4140200"/>
          <p14:tracePt t="348530" x="6445250" y="4133850"/>
          <p14:tracePt t="348554" x="6445250" y="4121150"/>
          <p14:tracePt t="348570" x="6445250" y="4108450"/>
          <p14:tracePt t="348586" x="6413500" y="4089400"/>
          <p14:tracePt t="348594" x="6407150" y="4083050"/>
          <p14:tracePt t="348602" x="6381750" y="4083050"/>
          <p14:tracePt t="348613" x="6362700" y="4070350"/>
          <p14:tracePt t="348630" x="6324600" y="4064000"/>
          <p14:tracePt t="348646" x="6261100" y="4044950"/>
          <p14:tracePt t="348663" x="6235700" y="4032250"/>
          <p14:tracePt t="348680" x="6146800" y="4032250"/>
          <p14:tracePt t="348696" x="6070600" y="4025900"/>
          <p14:tracePt t="348713" x="5988050" y="4013200"/>
          <p14:tracePt t="348730" x="5892800" y="4013200"/>
          <p14:tracePt t="348746" x="5816600" y="4013200"/>
          <p14:tracePt t="348763" x="5721350" y="4013200"/>
          <p14:tracePt t="348780" x="5670550" y="4013200"/>
          <p14:tracePt t="348796" x="5600700" y="4019550"/>
          <p14:tracePt t="348813" x="5543550" y="4051300"/>
          <p14:tracePt t="348830" x="5505450" y="4057650"/>
          <p14:tracePt t="348846" x="5473700" y="4083050"/>
          <p14:tracePt t="348863" x="5448300" y="4095750"/>
          <p14:tracePt t="348880" x="5429250" y="4108450"/>
          <p14:tracePt t="348896" x="5403850" y="4127500"/>
          <p14:tracePt t="348914" x="5397500" y="4133850"/>
          <p14:tracePt t="348930" x="5391150" y="4140200"/>
          <p14:tracePt t="348954" x="5378450" y="4146550"/>
          <p14:tracePt t="348970" x="5378450" y="4152900"/>
          <p14:tracePt t="348986" x="5378450" y="4165600"/>
          <p14:tracePt t="348996" x="5378450" y="4171950"/>
          <p14:tracePt t="349013" x="5378450" y="4178300"/>
          <p14:tracePt t="349030" x="5378450" y="4203700"/>
          <p14:tracePt t="349046" x="5378450" y="4216400"/>
          <p14:tracePt t="349063" x="5378450" y="4241800"/>
          <p14:tracePt t="349080" x="5410200" y="4254500"/>
          <p14:tracePt t="349096" x="5467350" y="4267200"/>
          <p14:tracePt t="349113" x="5568950" y="4267200"/>
          <p14:tracePt t="349130" x="5778500" y="4267200"/>
          <p14:tracePt t="349146" x="5905500" y="4267200"/>
          <p14:tracePt t="349163" x="6032500" y="4235450"/>
          <p14:tracePt t="349180" x="6146800" y="4197350"/>
          <p14:tracePt t="349196" x="6261100" y="4165600"/>
          <p14:tracePt t="349213" x="6318250" y="4152900"/>
          <p14:tracePt t="349230" x="6343650" y="4146550"/>
          <p14:tracePt t="349246" x="6375400" y="4127500"/>
          <p14:tracePt t="349263" x="6394450" y="4114800"/>
          <p14:tracePt t="349280" x="6400800" y="4114800"/>
          <p14:tracePt t="349297" x="6413500" y="4108450"/>
          <p14:tracePt t="349313" x="6451600" y="4083050"/>
          <p14:tracePt t="349330" x="6483350" y="4070350"/>
          <p14:tracePt t="349346" x="6496050" y="4064000"/>
          <p14:tracePt t="349363" x="6521450" y="4051300"/>
          <p14:tracePt t="349380" x="6534150" y="4044950"/>
          <p14:tracePt t="349396" x="6546850" y="4032250"/>
          <p14:tracePt t="349475" x="6553200" y="4025900"/>
          <p14:tracePt t="349490" x="6546850" y="4013200"/>
          <p14:tracePt t="349506" x="6540500" y="4006850"/>
          <p14:tracePt t="349514" x="6527800" y="3994150"/>
          <p14:tracePt t="349530" x="6508750" y="3987800"/>
          <p14:tracePt t="349531" x="6477000" y="3968750"/>
          <p14:tracePt t="349547" x="6451600" y="3956050"/>
          <p14:tracePt t="349563" x="6438900" y="3949700"/>
          <p14:tracePt t="349580" x="6394450" y="3943350"/>
          <p14:tracePt t="349596" x="6362700" y="3924300"/>
          <p14:tracePt t="349613" x="6292850" y="3924300"/>
          <p14:tracePt t="349630" x="6184900" y="3911600"/>
          <p14:tracePt t="349646" x="6013450" y="3911600"/>
          <p14:tracePt t="349663" x="5835650" y="3911600"/>
          <p14:tracePt t="349680" x="5695950" y="3911600"/>
          <p14:tracePt t="349697" x="5556250" y="3911600"/>
          <p14:tracePt t="349713" x="5473700" y="3917950"/>
          <p14:tracePt t="349730" x="5397500" y="3924300"/>
          <p14:tracePt t="349747" x="5365750" y="3924300"/>
          <p14:tracePt t="349763" x="5353050" y="3930650"/>
          <p14:tracePt t="349780" x="5327650" y="3937000"/>
          <p14:tracePt t="349797" x="5302250" y="3956050"/>
          <p14:tracePt t="349813" x="5276850" y="3968750"/>
          <p14:tracePt t="349830" x="5257800" y="3981450"/>
          <p14:tracePt t="349847" x="5238750" y="3987800"/>
          <p14:tracePt t="349863" x="5226050" y="3994150"/>
          <p14:tracePt t="349922" x="5232400" y="4013200"/>
          <p14:tracePt t="349930" x="5251450" y="4019550"/>
          <p14:tracePt t="349947" x="5314950" y="4038600"/>
          <p14:tracePt t="349963" x="5372100" y="4051300"/>
          <p14:tracePt t="349980" x="5441950" y="4051300"/>
          <p14:tracePt t="349997" x="5530850" y="4051300"/>
          <p14:tracePt t="350013" x="5619750" y="4051300"/>
          <p14:tracePt t="350030" x="5702300" y="4051300"/>
          <p14:tracePt t="350047" x="5778500" y="4051300"/>
          <p14:tracePt t="350063" x="5835650" y="4051300"/>
          <p14:tracePt t="350080" x="5880100" y="4051300"/>
          <p14:tracePt t="350097" x="5924550" y="4051300"/>
          <p14:tracePt t="350113" x="5956300" y="4051300"/>
          <p14:tracePt t="350130" x="6007100" y="4051300"/>
          <p14:tracePt t="350147" x="6051550" y="4051300"/>
          <p14:tracePt t="350163" x="6076950" y="4051300"/>
          <p14:tracePt t="350180" x="6108700" y="4051300"/>
          <p14:tracePt t="350197" x="6127750" y="4051300"/>
          <p14:tracePt t="350213" x="6153150" y="4051300"/>
          <p14:tracePt t="350230" x="6159500" y="4051300"/>
          <p14:tracePt t="350247" x="6184900" y="4051300"/>
          <p14:tracePt t="350263" x="6197600" y="4051300"/>
          <p14:tracePt t="350280" x="6203950" y="4051300"/>
          <p14:tracePt t="350297" x="6229350" y="4051300"/>
          <p14:tracePt t="350313" x="6248400" y="4038600"/>
          <p14:tracePt t="350330" x="6280150" y="4038600"/>
          <p14:tracePt t="350347" x="6299200" y="4032250"/>
          <p14:tracePt t="350363" x="6318250" y="4025900"/>
          <p14:tracePt t="350442" x="6324600" y="4025900"/>
          <p14:tracePt t="350458" x="6324600" y="4032250"/>
          <p14:tracePt t="350466" x="6324600" y="4044950"/>
          <p14:tracePt t="350570" x="6330950" y="4051300"/>
          <p14:tracePt t="350586" x="6337300" y="4057650"/>
          <p14:tracePt t="350597" x="6343650" y="4057650"/>
          <p14:tracePt t="350613" x="6350000" y="4057650"/>
          <p14:tracePt t="350630" x="6375400" y="4057650"/>
          <p14:tracePt t="350647" x="6400800" y="4044950"/>
          <p14:tracePt t="350663" x="6426200" y="4038600"/>
          <p14:tracePt t="350680" x="6438900" y="4032250"/>
          <p14:tracePt t="350697" x="6483350" y="4025900"/>
          <p14:tracePt t="350713" x="6527800" y="4006850"/>
          <p14:tracePt t="350731" x="6635750" y="3987800"/>
          <p14:tracePt t="350747" x="6718300" y="3975100"/>
          <p14:tracePt t="350763" x="6819900" y="3949700"/>
          <p14:tracePt t="350780" x="6902450" y="3943350"/>
          <p14:tracePt t="350797" x="6972300" y="3930650"/>
          <p14:tracePt t="350813" x="7016750" y="3930650"/>
          <p14:tracePt t="350830" x="7048500" y="3924300"/>
          <p14:tracePt t="350847" x="7080250" y="3924300"/>
          <p14:tracePt t="350863" x="7124700" y="3905250"/>
          <p14:tracePt t="350880" x="7194550" y="3905250"/>
          <p14:tracePt t="350897" x="7270750" y="3905250"/>
          <p14:tracePt t="350914" x="7353300" y="3905250"/>
          <p14:tracePt t="350930" x="7486650" y="3905250"/>
          <p14:tracePt t="350947" x="7537450" y="3905250"/>
          <p14:tracePt t="350964" x="7562850" y="3905250"/>
          <p14:tracePt t="350980" x="7575550" y="3905250"/>
          <p14:tracePt t="350997" x="7588250" y="3905250"/>
          <p14:tracePt t="351014" x="7600950" y="3905250"/>
          <p14:tracePt t="351243" x="7594600" y="3911600"/>
          <p14:tracePt t="351307" x="7594600" y="3905250"/>
          <p14:tracePt t="351315" x="7607300" y="3905250"/>
          <p14:tracePt t="351330" x="7677150" y="3892550"/>
          <p14:tracePt t="351347" x="7734300" y="3886200"/>
          <p14:tracePt t="351364" x="7759700" y="3886200"/>
          <p14:tracePt t="351380" x="7766050" y="3886200"/>
          <p14:tracePt t="351397" x="7785100" y="3873500"/>
          <p14:tracePt t="351747" x="7759700" y="3873500"/>
          <p14:tracePt t="351755" x="7747000" y="3879850"/>
          <p14:tracePt t="351764" x="7689850" y="3892550"/>
          <p14:tracePt t="351781" x="7632700" y="3930650"/>
          <p14:tracePt t="351797" x="7550150" y="3962400"/>
          <p14:tracePt t="351814" x="7493000" y="3968750"/>
          <p14:tracePt t="351831" x="7461250" y="3968750"/>
          <p14:tracePt t="351847" x="7442200" y="3968750"/>
          <p14:tracePt t="351864" x="7404100" y="3968750"/>
          <p14:tracePt t="351880" x="7315200" y="3968750"/>
          <p14:tracePt t="351897" x="7181850" y="3949700"/>
          <p14:tracePt t="351914" x="7016750" y="3898900"/>
          <p14:tracePt t="351931" x="6940550" y="3879850"/>
          <p14:tracePt t="352107" x="6940550" y="3867150"/>
          <p14:tracePt t="352115" x="6940550" y="3829050"/>
          <p14:tracePt t="352131" x="7054850" y="3759200"/>
          <p14:tracePt t="352147" x="7213600" y="3670300"/>
          <p14:tracePt t="352164" x="7219950" y="3625850"/>
          <p14:tracePt t="352180" x="7219950" y="3568700"/>
          <p14:tracePt t="352197" x="7219950" y="3492500"/>
          <p14:tracePt t="352214" x="7219950" y="3435350"/>
          <p14:tracePt t="352231" x="7226300" y="3378200"/>
          <p14:tracePt t="352247" x="7226300" y="3346450"/>
          <p14:tracePt t="352264" x="7226300" y="3302000"/>
          <p14:tracePt t="352281" x="7245350" y="3244850"/>
          <p14:tracePt t="352297" x="7245350" y="3168650"/>
          <p14:tracePt t="352314" x="7245350" y="3086100"/>
          <p14:tracePt t="352331" x="7245350" y="2940050"/>
          <p14:tracePt t="352347" x="7245350" y="2838450"/>
          <p14:tracePt t="352364" x="7245350" y="2730500"/>
          <p14:tracePt t="352381" x="7245350" y="2647950"/>
          <p14:tracePt t="352397" x="7245350" y="2603500"/>
          <p14:tracePt t="352414" x="7245350" y="2546350"/>
          <p14:tracePt t="352430" x="7245350" y="2495550"/>
          <p14:tracePt t="352447" x="7245350" y="2438400"/>
          <p14:tracePt t="352464" x="7245350" y="2368550"/>
          <p14:tracePt t="352481" x="7245350" y="2324100"/>
          <p14:tracePt t="352497" x="7245350" y="2273300"/>
          <p14:tracePt t="352514" x="7245350" y="2216150"/>
          <p14:tracePt t="352531" x="7245350" y="2146300"/>
          <p14:tracePt t="352547" x="7245350" y="2101850"/>
          <p14:tracePt t="352564" x="7245350" y="2057400"/>
          <p14:tracePt t="352581" x="7245350" y="2038350"/>
          <p14:tracePt t="352597" x="7251700" y="2025650"/>
          <p14:tracePt t="352667" x="7264400" y="2044700"/>
          <p14:tracePt t="352675" x="7264400" y="2095500"/>
          <p14:tracePt t="352683" x="7264400" y="2165350"/>
          <p14:tracePt t="352698" x="7264400" y="2254250"/>
          <p14:tracePt t="352714" x="7264400" y="2476500"/>
          <p14:tracePt t="352715" x="7264400" y="2552700"/>
          <p14:tracePt t="352731" x="7245350" y="2730500"/>
          <p14:tracePt t="352747" x="7207250" y="2908300"/>
          <p14:tracePt t="352764" x="7194550" y="3067050"/>
          <p14:tracePt t="352781" x="7162800" y="3263900"/>
          <p14:tracePt t="352797" x="7137400" y="3460750"/>
          <p14:tracePt t="352814" x="7124700" y="3638550"/>
          <p14:tracePt t="352831" x="7124700" y="3810000"/>
          <p14:tracePt t="352847" x="7124700" y="3987800"/>
          <p14:tracePt t="352864" x="7124700" y="4114800"/>
          <p14:tracePt t="352881" x="7124700" y="4159250"/>
          <p14:tracePt t="352897" x="7131050" y="4203700"/>
          <p14:tracePt t="352914" x="7131050" y="4216400"/>
          <p14:tracePt t="352931" x="7137400" y="4248150"/>
          <p14:tracePt t="352947" x="7137400" y="4267200"/>
          <p14:tracePt t="352964" x="7137400" y="4292600"/>
          <p14:tracePt t="352981" x="7137400" y="4324350"/>
          <p14:tracePt t="352997" x="7143750" y="4349750"/>
          <p14:tracePt t="353014" x="7143750" y="4375150"/>
          <p14:tracePt t="353031" x="7143750" y="4400550"/>
          <p14:tracePt t="353047" x="7143750" y="4406900"/>
          <p14:tracePt t="353064" x="7150100" y="4413250"/>
          <p14:tracePt t="353123" x="7162800" y="4413250"/>
          <p14:tracePt t="353131" x="7169150" y="4413250"/>
          <p14:tracePt t="353147" x="7188200" y="4413250"/>
          <p14:tracePt t="353164" x="7232650" y="4362450"/>
          <p14:tracePt t="353181" x="7302500" y="4279900"/>
          <p14:tracePt t="353197" x="7378700" y="4152900"/>
          <p14:tracePt t="353214" x="7473950" y="4044950"/>
          <p14:tracePt t="353231" x="7524750" y="3981450"/>
          <p14:tracePt t="353247" x="7543800" y="3975100"/>
          <p14:tracePt t="353323" x="7550150" y="3975100"/>
          <p14:tracePt t="353331" x="7550150" y="3987800"/>
          <p14:tracePt t="353347" x="7550150" y="4032250"/>
          <p14:tracePt t="353364" x="7550150" y="4064000"/>
          <p14:tracePt t="353381" x="7550150" y="4083050"/>
          <p14:tracePt t="353397" x="7562850" y="4089400"/>
          <p14:tracePt t="353414" x="7562850" y="4102100"/>
          <p14:tracePt t="353431" x="7569200" y="4121150"/>
          <p14:tracePt t="353447" x="7569200" y="4127500"/>
          <p14:tracePt t="353464" x="7575550" y="4140200"/>
          <p14:tracePt t="353627" x="7556500" y="4133850"/>
          <p14:tracePt t="353643" x="7550150" y="4133850"/>
          <p14:tracePt t="353651" x="7537450" y="4121150"/>
          <p14:tracePt t="353675" x="7518400" y="4108450"/>
          <p14:tracePt t="353683" x="7512050" y="4102100"/>
          <p14:tracePt t="353698" x="7505700" y="4095750"/>
          <p14:tracePt t="353714" x="7505700" y="4070350"/>
          <p14:tracePt t="353731" x="7524750" y="3994150"/>
          <p14:tracePt t="353747" x="7550150" y="3962400"/>
          <p14:tracePt t="353764" x="7556500" y="3943350"/>
          <p14:tracePt t="353827" x="7569200" y="3937000"/>
          <p14:tracePt t="353939" x="7562850" y="3949700"/>
          <p14:tracePt t="353955" x="7556500" y="3956050"/>
          <p14:tracePt t="353964" x="7550150" y="3962400"/>
          <p14:tracePt t="353981" x="7531100" y="3981450"/>
          <p14:tracePt t="353998" x="7524750" y="3981450"/>
          <p14:tracePt t="354014" x="7518400" y="3987800"/>
          <p14:tracePt t="354031" x="7512050" y="3994150"/>
          <p14:tracePt t="354124" x="7505700" y="3994150"/>
          <p14:tracePt t="354131" x="7505700" y="3987800"/>
          <p14:tracePt t="354148" x="7505700" y="3981450"/>
          <p14:tracePt t="354164" x="7505700" y="3968750"/>
          <p14:tracePt t="354181" x="7505700" y="3956050"/>
          <p14:tracePt t="354948" x="7486650" y="3956050"/>
          <p14:tracePt t="354963" x="7480300" y="3968750"/>
          <p14:tracePt t="355956" x="7467600" y="3956050"/>
          <p14:tracePt t="355964" x="7467600" y="3892550"/>
          <p14:tracePt t="355981" x="7467600" y="3733800"/>
          <p14:tracePt t="355998" x="7467600" y="3524250"/>
          <p14:tracePt t="356015" x="7467600" y="3314700"/>
          <p14:tracePt t="356031" x="7454900" y="3136900"/>
          <p14:tracePt t="356048" x="7454900" y="2997200"/>
          <p14:tracePt t="356065" x="7454900" y="2889250"/>
          <p14:tracePt t="356081" x="7454900" y="2794000"/>
          <p14:tracePt t="356098" x="7480300" y="2724150"/>
          <p14:tracePt t="356115" x="7499350" y="2647950"/>
          <p14:tracePt t="356132" x="7518400" y="2584450"/>
          <p14:tracePt t="356148" x="7531100" y="2546350"/>
          <p14:tracePt t="356165" x="7537450" y="2527300"/>
          <p14:tracePt t="356181" x="7537450" y="2508250"/>
          <p14:tracePt t="356198" x="7543800" y="2482850"/>
          <p14:tracePt t="356215" x="7556500" y="2457450"/>
          <p14:tracePt t="356231" x="7562850" y="2451100"/>
          <p14:tracePt t="356248" x="7569200" y="2444750"/>
          <p14:tracePt t="356265" x="7569200" y="2438400"/>
          <p14:tracePt t="356281" x="7575550" y="2432050"/>
          <p14:tracePt t="356444" x="7575550" y="2419350"/>
          <p14:tracePt t="356452" x="7575550" y="2406650"/>
          <p14:tracePt t="356468" x="7575550" y="2400300"/>
          <p14:tracePt t="356484" x="7575550" y="2393950"/>
          <p14:tracePt t="356508" x="7575550" y="2381250"/>
          <p14:tracePt t="359173" x="7575550" y="2374900"/>
          <p14:tracePt t="359573" x="7550150" y="2387600"/>
          <p14:tracePt t="359580" x="7531100" y="2406650"/>
          <p14:tracePt t="359599" x="7410450" y="2514600"/>
          <p14:tracePt t="359615" x="7264400" y="2660650"/>
          <p14:tracePt t="359633" x="7112000" y="2838450"/>
          <p14:tracePt t="359649" x="6927850" y="3067050"/>
          <p14:tracePt t="359665" x="6731000" y="3276600"/>
          <p14:tracePt t="359682" x="6584950" y="3454400"/>
          <p14:tracePt t="359699" x="6419850" y="3613150"/>
          <p14:tracePt t="359715" x="6242050" y="3778250"/>
          <p14:tracePt t="359732" x="6032500" y="3962400"/>
          <p14:tracePt t="359733" x="5937250" y="4025900"/>
          <p14:tracePt t="359749" x="5664200" y="4184650"/>
          <p14:tracePt t="359766" x="5461000" y="4279900"/>
          <p14:tracePt t="359782" x="5257800" y="4375150"/>
          <p14:tracePt t="359799" x="5105400" y="4438650"/>
          <p14:tracePt t="359815" x="4984750" y="4464050"/>
          <p14:tracePt t="359832" x="4921250" y="4470400"/>
          <p14:tracePt t="359849" x="4895850" y="4470400"/>
          <p14:tracePt t="359865" x="4851400" y="4470400"/>
          <p14:tracePt t="359882" x="4806950" y="4470400"/>
          <p14:tracePt t="359899" x="4711700" y="4445000"/>
          <p14:tracePt t="359916" x="4622800" y="4445000"/>
          <p14:tracePt t="359933" x="4457700" y="4445000"/>
          <p14:tracePt t="359949" x="4318000" y="4445000"/>
          <p14:tracePt t="359966" x="4178300" y="4445000"/>
          <p14:tracePt t="359982" x="4051300" y="4451350"/>
          <p14:tracePt t="359999" x="3911600" y="4451350"/>
          <p14:tracePt t="360016" x="3733800" y="4451350"/>
          <p14:tracePt t="360033" x="3562350" y="4451350"/>
          <p14:tracePt t="360049" x="3448050" y="4451350"/>
          <p14:tracePt t="360066" x="3327400" y="4445000"/>
          <p14:tracePt t="360082" x="3213100" y="4425950"/>
          <p14:tracePt t="360099" x="3041650" y="4425950"/>
          <p14:tracePt t="360116" x="2813050" y="4425950"/>
          <p14:tracePt t="360133" x="2247900" y="4476750"/>
          <p14:tracePt t="360149" x="1581150" y="4641850"/>
          <p14:tracePt t="360166" x="914400" y="4826000"/>
          <p14:tracePt t="360182" x="533400" y="4889500"/>
          <p14:tracePt t="360199" x="336550" y="4927600"/>
          <p14:tracePt t="360216" x="330200" y="4927600"/>
          <p14:tracePt t="360233" x="323850" y="4927600"/>
          <p14:tracePt t="360277" x="311150" y="4927600"/>
          <p14:tracePt t="360373" x="317500" y="4921250"/>
          <p14:tracePt t="360389" x="323850" y="4921250"/>
          <p14:tracePt t="360413" x="330200" y="4921250"/>
          <p14:tracePt t="360429" x="336550" y="4921250"/>
          <p14:tracePt t="360437" x="342900" y="4921250"/>
          <p14:tracePt t="360449" x="349250" y="4921250"/>
          <p14:tracePt t="360466" x="368300" y="4921250"/>
          <p14:tracePt t="360482" x="387350" y="4927600"/>
          <p14:tracePt t="360499" x="444500" y="4927600"/>
          <p14:tracePt t="360516" x="514350" y="4927600"/>
          <p14:tracePt t="360533" x="698500" y="4902200"/>
          <p14:tracePt t="360549" x="844550" y="4838700"/>
          <p14:tracePt t="360566" x="996950" y="4775200"/>
          <p14:tracePt t="360582" x="1117600" y="4724400"/>
          <p14:tracePt t="360599" x="1225550" y="4699000"/>
          <p14:tracePt t="360616" x="1320800" y="4699000"/>
          <p14:tracePt t="360632" x="1384300" y="4699000"/>
          <p14:tracePt t="360649" x="1460500" y="4699000"/>
          <p14:tracePt t="360666" x="1555750" y="4699000"/>
          <p14:tracePt t="360682" x="1638300" y="4699000"/>
          <p14:tracePt t="360699" x="1739900" y="4699000"/>
          <p14:tracePt t="360716" x="1828800" y="4699000"/>
          <p14:tracePt t="360733" x="1924050" y="4699000"/>
          <p14:tracePt t="360734" x="1974850" y="4699000"/>
          <p14:tracePt t="360749" x="2101850" y="4699000"/>
          <p14:tracePt t="360766" x="2349500" y="4660900"/>
          <p14:tracePt t="360782" x="2717800" y="4629150"/>
          <p14:tracePt t="360799" x="3314700" y="4559300"/>
          <p14:tracePt t="360816" x="4102100" y="4432300"/>
          <p14:tracePt t="360832" x="5099050" y="4267200"/>
          <p14:tracePt t="360849" x="5975350" y="4159250"/>
          <p14:tracePt t="360866" x="6686550" y="4057650"/>
          <p14:tracePt t="360882" x="7112000" y="4006850"/>
          <p14:tracePt t="360899" x="7232650" y="3981450"/>
          <p14:tracePt t="360916" x="7245350" y="3981450"/>
          <p14:tracePt t="361013" x="7258050" y="3981450"/>
          <p14:tracePt t="361021" x="7270750" y="3981450"/>
          <p14:tracePt t="361033" x="7289800" y="3987800"/>
          <p14:tracePt t="361049" x="7346950" y="3987800"/>
          <p14:tracePt t="361066" x="7391400" y="3987800"/>
          <p14:tracePt t="361083" x="7404100" y="3987800"/>
          <p14:tracePt t="361099" x="7435850" y="3981450"/>
          <p14:tracePt t="361116" x="7442200" y="3975100"/>
          <p14:tracePt t="361133" x="7461250" y="3975100"/>
          <p14:tracePt t="361149" x="7467600" y="3975100"/>
          <p14:tracePt t="361166" x="7480300" y="3981450"/>
          <p14:tracePt t="361183" x="7480300" y="4019550"/>
          <p14:tracePt t="361199" x="7480300" y="4064000"/>
          <p14:tracePt t="361216" x="7480300" y="4114800"/>
          <p14:tracePt t="361233" x="7480300" y="4159250"/>
          <p14:tracePt t="361250" x="7480300" y="4216400"/>
          <p14:tracePt t="361266" x="7480300" y="4248150"/>
          <p14:tracePt t="361283" x="7480300" y="4305300"/>
          <p14:tracePt t="361299" x="7480300" y="4387850"/>
          <p14:tracePt t="361316" x="7461250" y="4432300"/>
          <p14:tracePt t="361333" x="7416800" y="4565650"/>
          <p14:tracePt t="361349" x="7397750" y="4648200"/>
          <p14:tracePt t="361366" x="7391400" y="4705350"/>
          <p14:tracePt t="361383" x="7359650" y="4787900"/>
          <p14:tracePt t="361399" x="7346950" y="4851400"/>
          <p14:tracePt t="361416" x="7340600" y="4921250"/>
          <p14:tracePt t="361433" x="7315200" y="4984750"/>
          <p14:tracePt t="361450" x="7308850" y="5016500"/>
          <p14:tracePt t="361466" x="7308850" y="5022850"/>
          <p14:tracePt t="361483" x="7308850" y="5029200"/>
          <p14:tracePt t="361557" x="7308850" y="4997450"/>
          <p14:tracePt t="361565" x="7308850" y="4965700"/>
          <p14:tracePt t="361583" x="7308850" y="4864100"/>
          <p14:tracePt t="361599" x="7308850" y="4756150"/>
          <p14:tracePt t="361616" x="7308850" y="4616450"/>
          <p14:tracePt t="361633" x="7308850" y="4457700"/>
          <p14:tracePt t="361649" x="7308850" y="4267200"/>
          <p14:tracePt t="361666" x="7308850" y="4089400"/>
          <p14:tracePt t="361683" x="7315200" y="3981450"/>
          <p14:tracePt t="361699" x="7340600" y="3854450"/>
          <p14:tracePt t="361716" x="7353300" y="3759200"/>
          <p14:tracePt t="361733" x="7353300" y="3651250"/>
          <p14:tracePt t="361749" x="7353300" y="3575050"/>
          <p14:tracePt t="361766" x="7353300" y="3517900"/>
          <p14:tracePt t="361783" x="7353300" y="3441700"/>
          <p14:tracePt t="361799" x="7372350" y="3346450"/>
          <p14:tracePt t="361816" x="7372350" y="3270250"/>
          <p14:tracePt t="361833" x="7385050" y="3187700"/>
          <p14:tracePt t="361849" x="7385050" y="3111500"/>
          <p14:tracePt t="361866" x="7385050" y="3028950"/>
          <p14:tracePt t="361883" x="7385050" y="2965450"/>
          <p14:tracePt t="361899" x="7385050" y="2876550"/>
          <p14:tracePt t="361916" x="7385050" y="2781300"/>
          <p14:tracePt t="361933" x="7385050" y="2641600"/>
          <p14:tracePt t="361950" x="7385050" y="2559050"/>
          <p14:tracePt t="361966" x="7385050" y="2476500"/>
          <p14:tracePt t="361983" x="7385050" y="2425700"/>
          <p14:tracePt t="361999" x="7385050" y="2393950"/>
          <p14:tracePt t="362016" x="7385050" y="2374900"/>
          <p14:tracePt t="362033" x="7385050" y="2362200"/>
          <p14:tracePt t="362049" x="7385050" y="2355850"/>
          <p14:tracePt t="362133" x="7385050" y="2343150"/>
          <p14:tracePt t="362141" x="7385050" y="2324100"/>
          <p14:tracePt t="362149" x="7378700" y="2305050"/>
          <p14:tracePt t="362166" x="7366000" y="2273300"/>
          <p14:tracePt t="362183" x="7334250" y="2254250"/>
          <p14:tracePt t="362199" x="7327900" y="2222500"/>
          <p14:tracePt t="362216" x="7321550" y="2216150"/>
          <p14:tracePt t="362245" x="7321550" y="2209800"/>
          <p14:tracePt t="362253" x="7308850" y="2184400"/>
          <p14:tracePt t="362266" x="7308850" y="2165350"/>
          <p14:tracePt t="362283" x="7289800" y="2108200"/>
          <p14:tracePt t="362300" x="7289800" y="2032000"/>
          <p14:tracePt t="362316" x="7289800" y="1924050"/>
          <p14:tracePt t="362333" x="7289800" y="1778000"/>
          <p14:tracePt t="362349" x="7346950" y="1689100"/>
          <p14:tracePt t="362366" x="7353300" y="1676400"/>
          <p14:tracePt t="362383" x="7359650" y="1670050"/>
          <p14:tracePt t="362399" x="7372350" y="1670050"/>
          <p14:tracePt t="362429" x="7378700" y="1657350"/>
          <p14:tracePt t="362541" x="7385050" y="1670050"/>
          <p14:tracePt t="362549" x="7385050" y="1708150"/>
          <p14:tracePt t="362566" x="7385050" y="1828800"/>
          <p14:tracePt t="362583" x="7385050" y="1987550"/>
          <p14:tracePt t="362599" x="7385050" y="2178050"/>
          <p14:tracePt t="362616" x="7385050" y="2317750"/>
          <p14:tracePt t="362633" x="7385050" y="2413000"/>
          <p14:tracePt t="362650" x="7385050" y="2514600"/>
          <p14:tracePt t="362666" x="7385050" y="2584450"/>
          <p14:tracePt t="362683" x="7378700" y="2692400"/>
          <p14:tracePt t="362700" x="7366000" y="2819400"/>
          <p14:tracePt t="362716" x="7366000" y="2978150"/>
          <p14:tracePt t="362733" x="7366000" y="3168650"/>
          <p14:tracePt t="362750" x="7366000" y="3314700"/>
          <p14:tracePt t="362766" x="7366000" y="3435350"/>
          <p14:tracePt t="362783" x="7366000" y="3524250"/>
          <p14:tracePt t="362800" x="7366000" y="3581400"/>
          <p14:tracePt t="362816" x="7366000" y="3625850"/>
          <p14:tracePt t="362833" x="7366000" y="3683000"/>
          <p14:tracePt t="362850" x="7366000" y="3721100"/>
          <p14:tracePt t="362866" x="7366000" y="3790950"/>
          <p14:tracePt t="362883" x="7366000" y="3854450"/>
          <p14:tracePt t="362900" x="7366000" y="3949700"/>
          <p14:tracePt t="362916" x="7366000" y="4025900"/>
          <p14:tracePt t="362933" x="7366000" y="4184650"/>
          <p14:tracePt t="362950" x="7366000" y="4279900"/>
          <p14:tracePt t="362966" x="7366000" y="4381500"/>
          <p14:tracePt t="362983" x="7359650" y="4464050"/>
          <p14:tracePt t="363000" x="7346950" y="4546600"/>
          <p14:tracePt t="363016" x="7327900" y="4654550"/>
          <p14:tracePt t="363033" x="7315200" y="4749800"/>
          <p14:tracePt t="363050" x="7302500" y="4838700"/>
          <p14:tracePt t="363066" x="7296150" y="4908550"/>
          <p14:tracePt t="363083" x="7296150" y="4953000"/>
          <p14:tracePt t="363100" x="7277100" y="5003800"/>
          <p14:tracePt t="363116" x="7277100" y="5029200"/>
          <p14:tracePt t="363133" x="7270750" y="5048250"/>
          <p14:tracePt t="363133" x="7270750" y="5054600"/>
          <p14:tracePt t="363150" x="7270750" y="5067300"/>
          <p14:tracePt t="363205" x="7258050" y="5080000"/>
          <p14:tracePt t="363549" x="7251700" y="5073650"/>
          <p14:tracePt t="363557" x="7226300" y="5073650"/>
          <p14:tracePt t="363566" x="7188200" y="5073650"/>
          <p14:tracePt t="363583" x="7080250" y="5099050"/>
          <p14:tracePt t="363600" x="6959600" y="5162550"/>
          <p14:tracePt t="363616" x="6788150" y="5226050"/>
          <p14:tracePt t="363633" x="6572250" y="5276850"/>
          <p14:tracePt t="363650" x="6280150" y="5289550"/>
          <p14:tracePt t="363666" x="5759450" y="5289550"/>
          <p14:tracePt t="363684" x="4946650" y="5289550"/>
          <p14:tracePt t="363700" x="4235450" y="5194300"/>
          <p14:tracePt t="363716" x="3448050" y="5067300"/>
          <p14:tracePt t="363734" x="2635250" y="4927600"/>
          <p14:tracePt t="363750" x="2317750" y="4838700"/>
          <p14:tracePt t="363767" x="2114550" y="4787900"/>
          <p14:tracePt t="363783" x="2051050" y="4768850"/>
          <p14:tracePt t="363800" x="2012950" y="4737100"/>
          <p14:tracePt t="363816" x="1993900" y="4730750"/>
          <p14:tracePt t="363833" x="1968500" y="4718050"/>
          <p14:tracePt t="363850" x="1949450" y="4692650"/>
          <p14:tracePt t="363867" x="1924050" y="4660900"/>
          <p14:tracePt t="363883" x="1898650" y="4597400"/>
          <p14:tracePt t="363900" x="1879600" y="4552950"/>
          <p14:tracePt t="363917" x="1879600" y="4527550"/>
          <p14:tracePt t="363934" x="1879600" y="4464050"/>
          <p14:tracePt t="363950" x="1879600" y="4419600"/>
          <p14:tracePt t="363967" x="1879600" y="4400550"/>
          <p14:tracePt t="363983" x="1873250" y="4394200"/>
          <p14:tracePt t="364045" x="1866900" y="4381500"/>
          <p14:tracePt t="364078" x="1854200" y="4387850"/>
          <p14:tracePt t="364101" x="1854200" y="4394200"/>
          <p14:tracePt t="364109" x="1860550" y="4406900"/>
          <p14:tracePt t="364118" x="1885950" y="4425950"/>
          <p14:tracePt t="364134" x="1917700" y="4438650"/>
          <p14:tracePt t="364150" x="1936750" y="4445000"/>
          <p14:tracePt t="364167" x="1974850" y="4451350"/>
          <p14:tracePt t="364183" x="2006600" y="4476750"/>
          <p14:tracePt t="364200" x="2012950" y="4476750"/>
          <p14:tracePt t="364217" x="2019300" y="4483100"/>
          <p14:tracePt t="364233" x="2038350" y="4483100"/>
          <p14:tracePt t="364262" x="2044700" y="4483100"/>
          <p14:tracePt t="364270" x="2044700" y="4476750"/>
          <p14:tracePt t="364310" x="2032000" y="4489450"/>
          <p14:tracePt t="364317" x="2025650" y="4495800"/>
          <p14:tracePt t="364326" x="2012950" y="4521200"/>
          <p14:tracePt t="364334" x="2000250" y="4540250"/>
          <p14:tracePt t="364350" x="1993900" y="4572000"/>
          <p14:tracePt t="364367" x="1981200" y="4591050"/>
          <p14:tracePt t="364406" x="1974850" y="4597400"/>
          <p14:tracePt t="364414" x="1968500" y="4603750"/>
          <p14:tracePt t="364430" x="1962150" y="4610100"/>
          <p14:tracePt t="364438" x="1955800" y="4622800"/>
          <p14:tracePt t="364450" x="1943100" y="4635500"/>
          <p14:tracePt t="364467" x="1930400" y="4660900"/>
          <p14:tracePt t="364483" x="1905000" y="4692650"/>
          <p14:tracePt t="364500" x="1879600" y="4730750"/>
          <p14:tracePt t="364517" x="1866900" y="4749800"/>
          <p14:tracePt t="364533" x="1847850" y="4775200"/>
          <p14:tracePt t="364550" x="1841500" y="4794250"/>
          <p14:tracePt t="364790" x="1841500" y="4768850"/>
          <p14:tracePt t="364798" x="1828800" y="4749800"/>
          <p14:tracePt t="364822" x="1828800" y="4730750"/>
          <p14:tracePt t="364854" x="1828800" y="4724400"/>
          <p14:tracePt t="364902" x="1828800" y="4718050"/>
          <p14:tracePt t="364910" x="1828800" y="4711700"/>
          <p14:tracePt t="364918" x="1828800" y="4699000"/>
          <p14:tracePt t="364934" x="1828800" y="4673600"/>
          <p14:tracePt t="364950" x="1828800" y="4641850"/>
          <p14:tracePt t="364967" x="1828800" y="4610100"/>
          <p14:tracePt t="364983" x="1841500" y="4584700"/>
          <p14:tracePt t="365006" x="1847850" y="4559300"/>
          <p14:tracePt t="365094" x="1860550" y="4540250"/>
          <p14:tracePt t="365118" x="1860550" y="4527550"/>
          <p14:tracePt t="365126" x="1866900" y="4514850"/>
          <p14:tracePt t="365134" x="1866900" y="4508500"/>
          <p14:tracePt t="365286" x="1854200" y="4502150"/>
          <p14:tracePt t="365294" x="1847850" y="4502150"/>
          <p14:tracePt t="365302" x="1835150" y="4495800"/>
          <p14:tracePt t="365317" x="1790700" y="4495800"/>
          <p14:tracePt t="365333" x="1746250" y="4476750"/>
          <p14:tracePt t="365334" x="1708150" y="4476750"/>
          <p14:tracePt t="365350" x="1663700" y="4464050"/>
          <p14:tracePt t="365367" x="1631950" y="4457700"/>
          <p14:tracePt t="365384" x="1612900" y="4445000"/>
          <p14:tracePt t="365400" x="1600200" y="4432300"/>
          <p14:tracePt t="365417" x="1587500" y="4432300"/>
          <p14:tracePt t="365433" x="1568450" y="4419600"/>
          <p14:tracePt t="365450" x="1543050" y="4413250"/>
          <p14:tracePt t="365467" x="1530350" y="4413250"/>
          <p14:tracePt t="365484" x="1517650" y="4394200"/>
          <p14:tracePt t="365510" x="1511300" y="4394200"/>
          <p14:tracePt t="365711" x="1517650" y="4394200"/>
          <p14:tracePt t="366070" x="1530350" y="4394200"/>
          <p14:tracePt t="366094" x="1549400" y="4394200"/>
          <p14:tracePt t="366118" x="1581150" y="4381500"/>
          <p14:tracePt t="366126" x="1651000" y="4337050"/>
          <p14:tracePt t="366134" x="1727200" y="4311650"/>
          <p14:tracePt t="366150" x="2076450" y="4241800"/>
          <p14:tracePt t="366167" x="2622550" y="4152900"/>
          <p14:tracePt t="366184" x="3194050" y="4076700"/>
          <p14:tracePt t="366200" x="3486150" y="4051300"/>
          <p14:tracePt t="366217" x="3581400" y="4025900"/>
          <p14:tracePt t="366234" x="3606800" y="4025900"/>
          <p14:tracePt t="366278" x="3613150" y="4025900"/>
          <p14:tracePt t="366286" x="3619500" y="4051300"/>
          <p14:tracePt t="366294" x="3625850" y="4070350"/>
          <p14:tracePt t="366302" x="3638550" y="4108450"/>
          <p14:tracePt t="366317" x="3644900" y="4127500"/>
          <p14:tracePt t="366333" x="3657600" y="4159250"/>
          <p14:tracePt t="366334" x="3657600" y="4165600"/>
          <p14:tracePt t="366350" x="3657600" y="4197350"/>
          <p14:tracePt t="366367" x="3657600" y="4222750"/>
          <p14:tracePt t="366384" x="3657600" y="4248150"/>
          <p14:tracePt t="366400" x="3657600" y="4273550"/>
          <p14:tracePt t="366417" x="3644900" y="4305300"/>
          <p14:tracePt t="366434" x="3625850" y="4375150"/>
          <p14:tracePt t="366450" x="3581400" y="4438650"/>
          <p14:tracePt t="366467" x="3543300" y="4489450"/>
          <p14:tracePt t="366484" x="3492500" y="4546600"/>
          <p14:tracePt t="366500" x="3448050" y="4597400"/>
          <p14:tracePt t="366517" x="3384550" y="4641850"/>
          <p14:tracePt t="366534" x="3289300" y="4667250"/>
          <p14:tracePt t="366550" x="3194050" y="4667250"/>
          <p14:tracePt t="366567" x="3117850" y="4667250"/>
          <p14:tracePt t="366584" x="3060700" y="4667250"/>
          <p14:tracePt t="366600" x="3003550" y="4654550"/>
          <p14:tracePt t="366617" x="2933700" y="4603750"/>
          <p14:tracePt t="366634" x="2889250" y="4578350"/>
          <p14:tracePt t="366651" x="2863850" y="4552950"/>
          <p14:tracePt t="366667" x="2851150" y="4540250"/>
          <p14:tracePt t="366684" x="2844800" y="4533900"/>
          <p14:tracePt t="366806" x="2857500" y="4533900"/>
          <p14:tracePt t="366814" x="2870200" y="4533900"/>
          <p14:tracePt t="366834" x="2908300" y="4533900"/>
          <p14:tracePt t="366850" x="2940050" y="4533900"/>
          <p14:tracePt t="366867" x="2952750" y="4533900"/>
          <p14:tracePt t="366884" x="2997200" y="4533900"/>
          <p14:tracePt t="366901" x="3041650" y="4533900"/>
          <p14:tracePt t="366917" x="3092450" y="4533900"/>
          <p14:tracePt t="366934" x="3238500" y="4533900"/>
          <p14:tracePt t="366950" x="3314700" y="4533900"/>
          <p14:tracePt t="366967" x="3340100" y="4533900"/>
          <p14:tracePt t="366984" x="3346450" y="4533900"/>
          <p14:tracePt t="367001" x="3352800" y="4533900"/>
          <p14:tracePt t="367022" x="3365500" y="4533900"/>
          <p14:tracePt t="367046" x="3371850" y="4533900"/>
          <p14:tracePt t="367062" x="3378200" y="4546600"/>
          <p14:tracePt t="367255" x="3390900" y="4546600"/>
          <p14:tracePt t="367262" x="3403600" y="4546600"/>
          <p14:tracePt t="367270" x="3409950" y="4546600"/>
          <p14:tracePt t="367284" x="3416300" y="4546600"/>
          <p14:tracePt t="367301" x="3441700" y="4533900"/>
          <p14:tracePt t="367318" x="3454400" y="4533900"/>
          <p14:tracePt t="367334" x="3473450" y="4527550"/>
          <p14:tracePt t="367374" x="3479800" y="4527550"/>
          <p14:tracePt t="367390" x="3486150" y="4514850"/>
          <p14:tracePt t="367638" x="3511550" y="4508500"/>
          <p14:tracePt t="367646" x="3568700" y="4489450"/>
          <p14:tracePt t="367654" x="3594100" y="4489450"/>
          <p14:tracePt t="367667" x="3632200" y="4476750"/>
          <p14:tracePt t="367684" x="3683000" y="4457700"/>
          <p14:tracePt t="367701" x="3733800" y="4438650"/>
          <p14:tracePt t="367717" x="3740150" y="4438650"/>
          <p14:tracePt t="368879" x="3759200" y="4438650"/>
          <p14:tracePt t="368887" x="3765550" y="4438650"/>
          <p14:tracePt t="368903" x="3771900" y="4438650"/>
          <p14:tracePt t="368918" x="3778250" y="4438650"/>
          <p14:tracePt t="368934" x="3797300" y="4425950"/>
          <p14:tracePt t="368951" x="3816350" y="4419600"/>
          <p14:tracePt t="368968" x="3829050" y="4413250"/>
          <p14:tracePt t="368984" x="3854450" y="4394200"/>
          <p14:tracePt t="369001" x="3860800" y="4387850"/>
          <p14:tracePt t="369018" x="3879850" y="4381500"/>
          <p14:tracePt t="369034" x="3886200" y="4375150"/>
          <p14:tracePt t="369051" x="3905250" y="4356100"/>
          <p14:tracePt t="369068" x="3917950" y="4356100"/>
          <p14:tracePt t="369084" x="3930650" y="4356100"/>
          <p14:tracePt t="369101" x="3962400" y="4356100"/>
          <p14:tracePt t="369118" x="3994150" y="4356100"/>
          <p14:tracePt t="369135" x="4025900" y="4356100"/>
          <p14:tracePt t="369151" x="4038600" y="4356100"/>
          <p14:tracePt t="369168" x="4070350" y="4356100"/>
          <p14:tracePt t="369184" x="4184650" y="4356100"/>
          <p14:tracePt t="369201" x="4425950" y="4356100"/>
          <p14:tracePt t="369218" x="4768850" y="4356100"/>
          <p14:tracePt t="369235" x="5060950" y="4356100"/>
          <p14:tracePt t="369251" x="5289550" y="4356100"/>
          <p14:tracePt t="369268" x="5334000" y="4356100"/>
          <p14:tracePt t="369285" x="5340350" y="4356100"/>
          <p14:tracePt t="369535" x="5327650" y="4356100"/>
          <p14:tracePt t="369543" x="5321300" y="4356100"/>
          <p14:tracePt t="369551" x="5308600" y="4356100"/>
          <p14:tracePt t="369568" x="5251450" y="4356100"/>
          <p14:tracePt t="369585" x="5175250" y="4356100"/>
          <p14:tracePt t="369601" x="5118100" y="4356100"/>
          <p14:tracePt t="369618" x="5073650" y="4356100"/>
          <p14:tracePt t="369635" x="5029200" y="4356100"/>
          <p14:tracePt t="369651" x="4997450" y="4356100"/>
          <p14:tracePt t="369668" x="4984750" y="4356100"/>
          <p14:tracePt t="369685" x="4959350" y="4368800"/>
          <p14:tracePt t="369701" x="4953000" y="4368800"/>
          <p14:tracePt t="369943" x="4946650" y="4375150"/>
          <p14:tracePt t="369991" x="4946650" y="4381500"/>
          <p14:tracePt t="369999" x="4946650" y="4387850"/>
          <p14:tracePt t="370018" x="4946650" y="4406900"/>
          <p14:tracePt t="370035" x="4946650" y="4425950"/>
          <p14:tracePt t="370051" x="4946650" y="4464050"/>
          <p14:tracePt t="370068" x="4927600" y="4489450"/>
          <p14:tracePt t="370085" x="4921250" y="4495800"/>
          <p14:tracePt t="370101" x="4902200" y="4502150"/>
          <p14:tracePt t="370183" x="4895850" y="4502150"/>
          <p14:tracePt t="370191" x="4895850" y="4483100"/>
          <p14:tracePt t="370201" x="4895850" y="4476750"/>
          <p14:tracePt t="370218" x="4895850" y="4464050"/>
          <p14:tracePt t="370235" x="4895850" y="4445000"/>
          <p14:tracePt t="370251" x="4908550" y="4425950"/>
          <p14:tracePt t="370343" x="4914900" y="4419600"/>
          <p14:tracePt t="371647" x="4927600" y="4413250"/>
          <p14:tracePt t="372176" x="4933950" y="4406900"/>
          <p14:tracePt t="372191" x="4933950" y="4400550"/>
          <p14:tracePt t="372696" x="4946650" y="4375150"/>
          <p14:tracePt t="372704" x="4965700" y="4356100"/>
          <p14:tracePt t="372719" x="4984750" y="4337050"/>
          <p14:tracePt t="372736" x="5003800" y="4337050"/>
          <p14:tracePt t="372736" x="5029200" y="4324350"/>
          <p14:tracePt t="372752" x="5060950" y="4298950"/>
          <p14:tracePt t="372769" x="5092700" y="4279900"/>
          <p14:tracePt t="372785" x="5143500" y="4260850"/>
          <p14:tracePt t="372802" x="5187950" y="4241800"/>
          <p14:tracePt t="372819" x="5257800" y="4241800"/>
          <p14:tracePt t="372835" x="5276850" y="4235450"/>
          <p14:tracePt t="372852" x="5314950" y="4222750"/>
          <p14:tracePt t="372869" x="5346700" y="4222750"/>
          <p14:tracePt t="372885" x="5391150" y="4222750"/>
          <p14:tracePt t="372902" x="5441950" y="4222750"/>
          <p14:tracePt t="372919" x="5486400" y="4222750"/>
          <p14:tracePt t="372936" x="5562600" y="4222750"/>
          <p14:tracePt t="372952" x="5626100" y="4222750"/>
          <p14:tracePt t="372969" x="5708650" y="4222750"/>
          <p14:tracePt t="372985" x="5765800" y="4222750"/>
          <p14:tracePt t="373002" x="5854700" y="4222750"/>
          <p14:tracePt t="373019" x="5930900" y="4222750"/>
          <p14:tracePt t="373035" x="6026150" y="4222750"/>
          <p14:tracePt t="373052" x="6076950" y="4222750"/>
          <p14:tracePt t="373069" x="6159500" y="4222750"/>
          <p14:tracePt t="373085" x="6254750" y="4248150"/>
          <p14:tracePt t="373102" x="6324600" y="4286250"/>
          <p14:tracePt t="373119" x="6400800" y="4330700"/>
          <p14:tracePt t="373135" x="6464300" y="4375150"/>
          <p14:tracePt t="373152" x="6489700" y="4406900"/>
          <p14:tracePt t="373169" x="6515100" y="4419600"/>
          <p14:tracePt t="373185" x="6521450" y="4425950"/>
          <p14:tracePt t="373432" x="6515100" y="4425950"/>
          <p14:tracePt t="373448" x="6502400" y="4425950"/>
          <p14:tracePt t="373456" x="6496050" y="4425950"/>
          <p14:tracePt t="373472" x="6483350" y="4419600"/>
          <p14:tracePt t="373485" x="6470650" y="4406900"/>
          <p14:tracePt t="373502" x="6464300" y="4400550"/>
          <p14:tracePt t="373519" x="6457950" y="4394200"/>
          <p14:tracePt t="373536" x="6451600" y="4381500"/>
          <p14:tracePt t="373672" x="6451600" y="4368800"/>
          <p14:tracePt t="375912" x="6451600" y="4362450"/>
          <p14:tracePt t="375928" x="6451600" y="4349750"/>
          <p14:tracePt t="375944" x="6445250" y="4343400"/>
          <p14:tracePt t="375953" x="6432550" y="4330700"/>
          <p14:tracePt t="375993" x="6426200" y="4324350"/>
          <p14:tracePt t="378473" x="6426200" y="4298950"/>
          <p14:tracePt t="378481" x="6419850" y="4260850"/>
          <p14:tracePt t="378489" x="6369050" y="4216400"/>
          <p14:tracePt t="378503" x="6343650" y="4197350"/>
          <p14:tracePt t="378520" x="6254750" y="4127500"/>
          <p14:tracePt t="378537" x="6089650" y="3937000"/>
          <p14:tracePt t="378553" x="6007100" y="3816350"/>
          <p14:tracePt t="378570" x="5924550" y="3644900"/>
          <p14:tracePt t="378587" x="5835650" y="3492500"/>
          <p14:tracePt t="378603" x="5816600" y="3448050"/>
          <p14:tracePt t="378620" x="5791200" y="3390900"/>
          <p14:tracePt t="378637" x="5772150" y="3365500"/>
          <p14:tracePt t="378653" x="5765800" y="3346450"/>
          <p14:tracePt t="378670" x="5765800" y="3308350"/>
          <p14:tracePt t="378687" x="5746750" y="3213100"/>
          <p14:tracePt t="378703" x="5734050" y="3105150"/>
          <p14:tracePt t="378720" x="5708650" y="2971800"/>
          <p14:tracePt t="378737" x="5657850" y="2844800"/>
          <p14:tracePt t="378753" x="5607050" y="2781300"/>
          <p14:tracePt t="378770" x="5568950" y="2768600"/>
          <p14:tracePt t="378787" x="5492750" y="2755900"/>
          <p14:tracePt t="378803" x="5422900" y="2755900"/>
          <p14:tracePt t="378820" x="5314950" y="2724150"/>
          <p14:tracePt t="378837" x="5143500" y="2647950"/>
          <p14:tracePt t="378853" x="4972050" y="2527300"/>
          <p14:tracePt t="378870" x="4730750" y="2368550"/>
          <p14:tracePt t="378887" x="4489450" y="2216150"/>
          <p14:tracePt t="378903" x="4184650" y="2114550"/>
          <p14:tracePt t="378920" x="3854450" y="2070100"/>
          <p14:tracePt t="378937" x="3365500" y="2038350"/>
          <p14:tracePt t="378953" x="3136900" y="2038350"/>
          <p14:tracePt t="378970" x="2997200" y="2038350"/>
          <p14:tracePt t="378987" x="2914650" y="2038350"/>
          <p14:tracePt t="379003" x="2851150" y="2038350"/>
          <p14:tracePt t="379020" x="2806700" y="2038350"/>
          <p14:tracePt t="379037" x="2749550" y="2038350"/>
          <p14:tracePt t="379054" x="2705100" y="2044700"/>
          <p14:tracePt t="379070" x="2698750" y="2051050"/>
          <p14:tracePt t="379113" x="2686050" y="2057400"/>
          <p14:tracePt t="379145" x="2698750" y="2076450"/>
          <p14:tracePt t="379153" x="2736850" y="2076450"/>
          <p14:tracePt t="379161" x="2762250" y="2076450"/>
          <p14:tracePt t="379170" x="2794000" y="2076450"/>
          <p14:tracePt t="379187" x="2857500" y="2070100"/>
          <p14:tracePt t="379203" x="2952750" y="2070100"/>
          <p14:tracePt t="379220" x="3111500" y="2070100"/>
          <p14:tracePt t="379237" x="3352800" y="2070100"/>
          <p14:tracePt t="379253" x="3695700" y="2070100"/>
          <p14:tracePt t="379270" x="4178300" y="2114550"/>
          <p14:tracePt t="379287" x="4787900" y="2209800"/>
          <p14:tracePt t="379304" x="5219700" y="2273300"/>
          <p14:tracePt t="379320" x="5448300" y="2298700"/>
          <p14:tracePt t="379337" x="5492750" y="2298700"/>
          <p14:tracePt t="379361" x="5499100" y="2298700"/>
          <p14:tracePt t="379385" x="5505450" y="2311400"/>
          <p14:tracePt t="379409" x="5511800" y="2317750"/>
          <p14:tracePt t="379417" x="5518150" y="2317750"/>
          <p14:tracePt t="379425" x="5524500" y="2317750"/>
          <p14:tracePt t="379437" x="5537200" y="2317750"/>
          <p14:tracePt t="379453" x="5575300" y="2317750"/>
          <p14:tracePt t="379470" x="5651500" y="2311400"/>
          <p14:tracePt t="379487" x="5721350" y="2305050"/>
          <p14:tracePt t="379504" x="5816600" y="2273300"/>
          <p14:tracePt t="379520" x="5930900" y="2247900"/>
          <p14:tracePt t="379537" x="6127750" y="2222500"/>
          <p14:tracePt t="379553" x="6261100" y="2190750"/>
          <p14:tracePt t="379570" x="6286500" y="2178050"/>
          <p14:tracePt t="380106" x="6324600" y="2152650"/>
          <p14:tracePt t="380114" x="6330950" y="2146300"/>
          <p14:tracePt t="380121" x="6337300" y="2133600"/>
          <p14:tracePt t="380137" x="6350000" y="2114550"/>
          <p14:tracePt t="380154" x="6362700" y="2095500"/>
          <p14:tracePt t="380170" x="6362700" y="2089150"/>
          <p14:tracePt t="380187" x="6362700" y="2076450"/>
          <p14:tracePt t="380914" x="6362700" y="2070100"/>
          <p14:tracePt t="380929" x="6356350" y="2070100"/>
          <p14:tracePt t="380938" x="6343650" y="2070100"/>
          <p14:tracePt t="380954" x="6330950" y="2070100"/>
          <p14:tracePt t="380971" x="6318250" y="2063750"/>
          <p14:tracePt t="380987" x="6305550" y="2057400"/>
          <p14:tracePt t="381004" x="6286500" y="2051050"/>
          <p14:tracePt t="381021" x="6267450" y="2032000"/>
          <p14:tracePt t="381050" x="6254750" y="2025650"/>
          <p14:tracePt t="381690" x="6235700" y="2051050"/>
          <p14:tracePt t="381698" x="6235700" y="2101850"/>
          <p14:tracePt t="381706" x="6223000" y="2139950"/>
          <p14:tracePt t="381721" x="6223000" y="2209800"/>
          <p14:tracePt t="381738" x="6191250" y="2400300"/>
          <p14:tracePt t="381754" x="6191250" y="2590800"/>
          <p14:tracePt t="381771" x="6172200" y="2819400"/>
          <p14:tracePt t="381787" x="6159500" y="3028950"/>
          <p14:tracePt t="381804" x="6159500" y="3219450"/>
          <p14:tracePt t="381821" x="6159500" y="3390900"/>
          <p14:tracePt t="381837" x="6146800" y="3587750"/>
          <p14:tracePt t="381854" x="6121400" y="3746500"/>
          <p14:tracePt t="381871" x="6096000" y="3930650"/>
          <p14:tracePt t="381887" x="6083300" y="4089400"/>
          <p14:tracePt t="381904" x="6032500" y="4235450"/>
          <p14:tracePt t="381921" x="6019800" y="4362450"/>
          <p14:tracePt t="381938" x="5988050" y="4508500"/>
          <p14:tracePt t="381954" x="5988050" y="4552950"/>
          <p14:tracePt t="381971" x="5988050" y="4565650"/>
          <p14:tracePt t="381987" x="5988050" y="4591050"/>
          <p14:tracePt t="382004" x="5988050" y="4597400"/>
          <p14:tracePt t="382021" x="5988050" y="4603750"/>
          <p14:tracePt t="382037" x="5988050" y="4622800"/>
          <p14:tracePt t="382054" x="5988050" y="4629150"/>
          <p14:tracePt t="382146" x="5988050" y="4635500"/>
          <p14:tracePt t="382154" x="5994400" y="4635500"/>
          <p14:tracePt t="382171" x="6013450" y="4616450"/>
          <p14:tracePt t="382187" x="6026150" y="4584700"/>
          <p14:tracePt t="382205" x="6051550" y="4559300"/>
          <p14:tracePt t="382221" x="6089650" y="4508500"/>
          <p14:tracePt t="382237" x="6127750" y="4451350"/>
          <p14:tracePt t="382254" x="6172200" y="4387850"/>
          <p14:tracePt t="382271" x="6191250" y="4368800"/>
          <p14:tracePt t="382287" x="6210300" y="4349750"/>
          <p14:tracePt t="382304" x="6216650" y="4343400"/>
          <p14:tracePt t="382418" x="6223000" y="4343400"/>
          <p14:tracePt t="382562" x="6248400" y="4330700"/>
          <p14:tracePt t="382570" x="6248400" y="4311650"/>
          <p14:tracePt t="382588" x="6267450" y="4254500"/>
          <p14:tracePt t="382604" x="6280150" y="4210050"/>
          <p14:tracePt t="382621" x="6299200" y="4165600"/>
          <p14:tracePt t="382638" x="6299200" y="4146550"/>
          <p14:tracePt t="382730" x="6299200" y="4165600"/>
          <p14:tracePt t="382738" x="6299200" y="4171950"/>
          <p14:tracePt t="382754" x="6299200" y="4184650"/>
          <p14:tracePt t="382771" x="6299200" y="4203700"/>
          <p14:tracePt t="382794" x="6299200" y="4210050"/>
          <p14:tracePt t="382842" x="6292850" y="4216400"/>
          <p14:tracePt t="382874" x="6292850" y="4222750"/>
          <p14:tracePt t="382882" x="6292850" y="4241800"/>
          <p14:tracePt t="382890" x="6292850" y="4254500"/>
          <p14:tracePt t="382904" x="6292850" y="4260850"/>
          <p14:tracePt t="382921" x="6280150" y="4305300"/>
          <p14:tracePt t="382938" x="6280150" y="4400550"/>
          <p14:tracePt t="382955" x="6280150" y="4445000"/>
          <p14:tracePt t="382971" x="6280150" y="4483100"/>
          <p14:tracePt t="382988" x="6311900" y="4514850"/>
          <p14:tracePt t="383066" x="6318250" y="4514850"/>
          <p14:tracePt t="383098" x="6324600" y="4514850"/>
          <p14:tracePt t="383106" x="6337300" y="4508500"/>
          <p14:tracePt t="383122" x="6337300" y="4489450"/>
          <p14:tracePt t="383130" x="6337300" y="4483100"/>
          <p14:tracePt t="383138" x="6337300" y="4476750"/>
          <p14:tracePt t="383155" x="6337300" y="4451350"/>
          <p14:tracePt t="383171" x="6337300" y="4445000"/>
          <p14:tracePt t="383188" x="6337300" y="4438650"/>
          <p14:tracePt t="383242" x="6337300" y="4432300"/>
          <p14:tracePt t="383298" x="6337300" y="4413250"/>
          <p14:tracePt t="383322" x="6337300" y="4406900"/>
          <p14:tracePt t="384203" x="6337300" y="4400550"/>
          <p14:tracePt t="384210" x="6356350" y="4362450"/>
          <p14:tracePt t="384221" x="6394450" y="4298950"/>
          <p14:tracePt t="384238" x="6483350" y="4146550"/>
          <p14:tracePt t="384254" x="6610350" y="3924300"/>
          <p14:tracePt t="384271" x="6705600" y="3670300"/>
          <p14:tracePt t="384288" x="6762750" y="3371850"/>
          <p14:tracePt t="384305" x="6807200" y="3041650"/>
          <p14:tracePt t="384321" x="6838950" y="2749550"/>
          <p14:tracePt t="384338" x="6908800" y="2343150"/>
          <p14:tracePt t="384355" x="6946900" y="2063750"/>
          <p14:tracePt t="384371" x="6991350" y="1847850"/>
          <p14:tracePt t="384388" x="7061200" y="1631950"/>
          <p14:tracePt t="384405" x="7169150" y="1428750"/>
          <p14:tracePt t="384421" x="7308850" y="1219200"/>
          <p14:tracePt t="384438" x="7359650" y="1149350"/>
          <p14:tracePt t="384455" x="7372350" y="1123950"/>
          <p14:tracePt t="384471" x="7372350" y="1104900"/>
          <p14:tracePt t="384610" x="7372350" y="1130300"/>
          <p14:tracePt t="384618" x="7372350" y="1193800"/>
          <p14:tracePt t="384638" x="7372350" y="1416050"/>
          <p14:tracePt t="384655" x="7404100" y="1714500"/>
          <p14:tracePt t="384671" x="7429500" y="1993900"/>
          <p14:tracePt t="384688" x="7518400" y="2311400"/>
          <p14:tracePt t="384705" x="7588250" y="2546350"/>
          <p14:tracePt t="384721" x="7639050" y="2774950"/>
          <p14:tracePt t="384738" x="7689850" y="3028950"/>
          <p14:tracePt t="384755" x="7715250" y="3175000"/>
          <p14:tracePt t="384771" x="7753350" y="3276600"/>
          <p14:tracePt t="384788" x="7772400" y="3390900"/>
          <p14:tracePt t="384805" x="7804150" y="3448050"/>
          <p14:tracePt t="384821" x="7810500" y="3505200"/>
          <p14:tracePt t="384838" x="7829550" y="3581400"/>
          <p14:tracePt t="384855" x="7848600" y="3632200"/>
          <p14:tracePt t="384871" x="7867650" y="3689350"/>
          <p14:tracePt t="384888" x="7880350" y="3702050"/>
          <p14:tracePt t="384905" x="7893050" y="3727450"/>
          <p14:tracePt t="384921" x="7899400" y="3746500"/>
          <p14:tracePt t="384938" x="7912100" y="3778250"/>
          <p14:tracePt t="384955" x="7924800" y="3810000"/>
          <p14:tracePt t="384971" x="7937500" y="3835400"/>
          <p14:tracePt t="384988" x="7943850" y="3841750"/>
          <p14:tracePt t="385005" x="7943850" y="3854450"/>
          <p14:tracePt t="385021" x="7943850" y="3892550"/>
          <p14:tracePt t="385038" x="7943850" y="3943350"/>
          <p14:tracePt t="385055" x="7867650" y="4051300"/>
          <p14:tracePt t="385071" x="7766050" y="4159250"/>
          <p14:tracePt t="385088" x="7683500" y="4267200"/>
          <p14:tracePt t="385105" x="7594600" y="4406900"/>
          <p14:tracePt t="385121" x="7543800" y="4464050"/>
          <p14:tracePt t="385138" x="7518400" y="4514850"/>
          <p14:tracePt t="385155" x="7512050" y="4521200"/>
          <p14:tracePt t="385315" x="7512050" y="4508500"/>
          <p14:tracePt t="385322" x="7512050" y="4502150"/>
          <p14:tracePt t="385339" x="7512050" y="4483100"/>
          <p14:tracePt t="385355" x="7531100" y="4457700"/>
          <p14:tracePt t="385371" x="7537450" y="4425950"/>
          <p14:tracePt t="385388" x="7562850" y="4394200"/>
          <p14:tracePt t="385405" x="7581900" y="4368800"/>
          <p14:tracePt t="385421" x="7588250" y="4337050"/>
          <p14:tracePt t="385438" x="7594600" y="4311650"/>
          <p14:tracePt t="385455" x="7594600" y="4305300"/>
          <p14:tracePt t="385483" x="7594600" y="4298950"/>
          <p14:tracePt t="386475" x="7594600" y="4305300"/>
          <p14:tracePt t="386499" x="7600950" y="4311650"/>
          <p14:tracePt t="386595" x="7600950" y="4330700"/>
          <p14:tracePt t="386619" x="7600950" y="4337050"/>
          <p14:tracePt t="386667" x="7600950" y="4343400"/>
          <p14:tracePt t="390900" x="7613650" y="4349750"/>
          <p14:tracePt t="390908" x="7626350" y="4349750"/>
          <p14:tracePt t="390924" x="7645400" y="4349750"/>
          <p14:tracePt t="390940" x="7677150" y="4349750"/>
          <p14:tracePt t="390956" x="7702550" y="4337050"/>
          <p14:tracePt t="390973" x="7727950" y="4318000"/>
          <p14:tracePt t="390989" x="7772400" y="4279900"/>
          <p14:tracePt t="391006" x="7823200" y="4229100"/>
          <p14:tracePt t="391023" x="7874000" y="4191000"/>
          <p14:tracePt t="391039" x="7886700" y="4165600"/>
          <p14:tracePt t="391056" x="7912100" y="4140200"/>
          <p14:tracePt t="391073" x="7924800" y="4114800"/>
          <p14:tracePt t="391089" x="7924800" y="4108450"/>
          <p14:tracePt t="391106" x="7924800" y="4076700"/>
          <p14:tracePt t="391123" x="7924800" y="4070350"/>
          <p14:tracePt t="391139" x="7924800" y="4044950"/>
          <p14:tracePt t="391140" x="7924800" y="4038600"/>
          <p14:tracePt t="391156" x="7924800" y="4032250"/>
          <p14:tracePt t="391173" x="7924800" y="4019550"/>
          <p14:tracePt t="391189" x="7924800" y="4006850"/>
          <p14:tracePt t="391804" x="7918450" y="4000500"/>
          <p14:tracePt t="391812" x="7893050" y="4000500"/>
          <p14:tracePt t="391823" x="7867650" y="4013200"/>
          <p14:tracePt t="391840" x="7740650" y="4070350"/>
          <p14:tracePt t="391856" x="7588250" y="4146550"/>
          <p14:tracePt t="391873" x="7385050" y="4267200"/>
          <p14:tracePt t="391889" x="7042150" y="4438650"/>
          <p14:tracePt t="391906" x="6578600" y="4648200"/>
          <p14:tracePt t="391923" x="6153150" y="4832350"/>
          <p14:tracePt t="391940" x="5689600" y="5022850"/>
          <p14:tracePt t="391956" x="5365750" y="5124450"/>
          <p14:tracePt t="391973" x="5035550" y="5200650"/>
          <p14:tracePt t="391990" x="4508500" y="5213350"/>
          <p14:tracePt t="392007" x="4070350" y="5232400"/>
          <p14:tracePt t="392023" x="3708400" y="5232400"/>
          <p14:tracePt t="392040" x="3321050" y="5194300"/>
          <p14:tracePt t="392056" x="3009900" y="5149850"/>
          <p14:tracePt t="392073" x="2768600" y="5048250"/>
          <p14:tracePt t="392090" x="2616200" y="4984750"/>
          <p14:tracePt t="392106" x="2489200" y="4965700"/>
          <p14:tracePt t="392123" x="2343150" y="4927600"/>
          <p14:tracePt t="392140" x="2165350" y="4902200"/>
          <p14:tracePt t="392156" x="2114550" y="4889500"/>
          <p14:tracePt t="392173" x="2070100" y="4876800"/>
          <p14:tracePt t="392190" x="2032000" y="4864100"/>
          <p14:tracePt t="392206" x="1981200" y="4857750"/>
          <p14:tracePt t="392223" x="1936750" y="4851400"/>
          <p14:tracePt t="392240" x="1828800" y="4826000"/>
          <p14:tracePt t="392256" x="1733550" y="4813300"/>
          <p14:tracePt t="392273" x="1651000" y="4794250"/>
          <p14:tracePt t="392290" x="1581150" y="4756150"/>
          <p14:tracePt t="392307" x="1517650" y="4699000"/>
          <p14:tracePt t="392323" x="1492250" y="4692650"/>
          <p14:tracePt t="392340" x="1479550" y="4692650"/>
          <p14:tracePt t="392340" x="1460500" y="4692650"/>
          <p14:tracePt t="392356" x="1454150" y="4692650"/>
          <p14:tracePt t="392373" x="1447800" y="4686300"/>
          <p14:tracePt t="392556" x="1447800" y="4673600"/>
          <p14:tracePt t="392572" x="1454150" y="4673600"/>
          <p14:tracePt t="392580" x="1460500" y="4673600"/>
          <p14:tracePt t="392590" x="1485900" y="4679950"/>
          <p14:tracePt t="392612" x="1498600" y="4686300"/>
          <p14:tracePt t="392652" x="1504950" y="4686300"/>
          <p14:tracePt t="392668" x="1511300" y="4692650"/>
          <p14:tracePt t="392684" x="1517650" y="4692650"/>
          <p14:tracePt t="392700" x="1524000" y="4692650"/>
          <p14:tracePt t="392716" x="1530350" y="4692650"/>
          <p14:tracePt t="392724" x="1543050" y="4699000"/>
          <p14:tracePt t="392732" x="1549400" y="4705350"/>
          <p14:tracePt t="392741" x="1555750" y="4705350"/>
          <p14:tracePt t="392756" x="1562100" y="4718050"/>
          <p14:tracePt t="392780" x="1568450" y="4718050"/>
          <p14:tracePt t="392796" x="1574800" y="4718050"/>
          <p14:tracePt t="392812" x="1593850" y="4724400"/>
          <p14:tracePt t="392828" x="1612900" y="4730750"/>
          <p14:tracePt t="392860" x="1619250" y="4730750"/>
          <p14:tracePt t="392893" x="1644650" y="4743450"/>
          <p14:tracePt t="392909" x="1651000" y="4749800"/>
          <p14:tracePt t="395709" x="1670050" y="4749800"/>
          <p14:tracePt t="395717" x="1682750" y="4749800"/>
          <p14:tracePt t="395725" x="1689100" y="4737100"/>
          <p14:tracePt t="395741" x="1727200" y="4737100"/>
          <p14:tracePt t="395757" x="1784350" y="4711700"/>
          <p14:tracePt t="395774" x="1828800" y="4692650"/>
          <p14:tracePt t="395791" x="1924050" y="4648200"/>
          <p14:tracePt t="395807" x="2076450" y="4584700"/>
          <p14:tracePt t="395824" x="2279650" y="4489450"/>
          <p14:tracePt t="395841" x="2482850" y="4394200"/>
          <p14:tracePt t="395857" x="2755900" y="4279900"/>
          <p14:tracePt t="395874" x="2959100" y="4165600"/>
          <p14:tracePt t="395891" x="3302000" y="4064000"/>
          <p14:tracePt t="395907" x="3733800" y="3930650"/>
          <p14:tracePt t="395924" x="4051300" y="3860800"/>
          <p14:tracePt t="395941" x="4425950" y="3771900"/>
          <p14:tracePt t="395957" x="4641850" y="3695700"/>
          <p14:tracePt t="395974" x="4864100" y="3581400"/>
          <p14:tracePt t="395991" x="5118100" y="3422650"/>
          <p14:tracePt t="396007" x="5435600" y="3213100"/>
          <p14:tracePt t="396024" x="5784850" y="2965450"/>
          <p14:tracePt t="396041" x="6324600" y="2686050"/>
          <p14:tracePt t="396057" x="7092950" y="2381250"/>
          <p14:tracePt t="396074" x="8140700" y="2120900"/>
          <p14:tracePt t="396091" x="8921750" y="2012950"/>
          <p14:tracePt t="396807" x="9137650" y="2679700"/>
          <p14:tracePt t="396824" x="9131300" y="2679700"/>
          <p14:tracePt t="396841" x="9105900" y="2692400"/>
          <p14:tracePt t="396858" x="9086850" y="2698750"/>
          <p14:tracePt t="396874" x="9042400" y="2724150"/>
          <p14:tracePt t="396891" x="8985250" y="2755900"/>
          <p14:tracePt t="396908" x="8947150" y="2781300"/>
          <p14:tracePt t="396924" x="8883650" y="2819400"/>
          <p14:tracePt t="396941" x="8756650" y="2889250"/>
          <p14:tracePt t="396957" x="8686800" y="2927350"/>
          <p14:tracePt t="396974" x="8616950" y="2971800"/>
          <p14:tracePt t="396991" x="8547100" y="2990850"/>
          <p14:tracePt t="397007" x="8458200" y="3022600"/>
          <p14:tracePt t="397024" x="8439150" y="3028950"/>
          <p14:tracePt t="397158" x="8439150" y="3022600"/>
          <p14:tracePt t="398438" x="8426450" y="3028950"/>
          <p14:tracePt t="398445" x="8407400" y="3048000"/>
          <p14:tracePt t="398458" x="8401050" y="3067050"/>
          <p14:tracePt t="398474" x="8362950" y="3124200"/>
          <p14:tracePt t="398491" x="8242300" y="3206750"/>
          <p14:tracePt t="398508" x="8039100" y="3333750"/>
          <p14:tracePt t="398525" x="7848600" y="3454400"/>
          <p14:tracePt t="398526" x="7734300" y="3536950"/>
          <p14:tracePt t="398541" x="7480300" y="3663950"/>
          <p14:tracePt t="398558" x="7239000" y="3790950"/>
          <p14:tracePt t="398575" x="7004050" y="3937000"/>
          <p14:tracePt t="398591" x="6800850" y="4013200"/>
          <p14:tracePt t="398608" x="6661150" y="4076700"/>
          <p14:tracePt t="398625" x="6553200" y="4102100"/>
          <p14:tracePt t="398641" x="6477000" y="4121150"/>
          <p14:tracePt t="398658" x="6413500" y="4127500"/>
          <p14:tracePt t="398675" x="6356350" y="4140200"/>
          <p14:tracePt t="398691" x="6242050" y="4159250"/>
          <p14:tracePt t="398708" x="6127750" y="4184650"/>
          <p14:tracePt t="398725" x="6051550" y="4203700"/>
          <p14:tracePt t="398742" x="5918200" y="4260850"/>
          <p14:tracePt t="398758" x="5810250" y="4292600"/>
          <p14:tracePt t="398775" x="5715000" y="4311650"/>
          <p14:tracePt t="398791" x="5543550" y="4375150"/>
          <p14:tracePt t="398808" x="5397500" y="4425950"/>
          <p14:tracePt t="398825" x="5245100" y="4464050"/>
          <p14:tracePt t="398841" x="5137150" y="4476750"/>
          <p14:tracePt t="398858" x="5022850" y="4495800"/>
          <p14:tracePt t="398875" x="4927600" y="4527550"/>
          <p14:tracePt t="398891" x="4826000" y="4572000"/>
          <p14:tracePt t="398908" x="4699000" y="4610100"/>
          <p14:tracePt t="398925" x="4495800" y="4660900"/>
          <p14:tracePt t="398941" x="4057650" y="4749800"/>
          <p14:tracePt t="398958" x="3594100" y="4832350"/>
          <p14:tracePt t="398975" x="2990850" y="4927600"/>
          <p14:tracePt t="398991" x="2381250" y="5022850"/>
          <p14:tracePt t="399008" x="2025650" y="5086350"/>
          <p14:tracePt t="399025" x="1797050" y="5099050"/>
          <p14:tracePt t="399041" x="1752600" y="5118100"/>
          <p14:tracePt t="399058" x="1739900" y="5118100"/>
          <p14:tracePt t="399102" x="1727200" y="5118100"/>
          <p14:tracePt t="399110" x="1708150" y="5118100"/>
          <p14:tracePt t="399126" x="1701800" y="5118100"/>
          <p14:tracePt t="399142" x="1695450" y="5118100"/>
          <p14:tracePt t="399158" x="1689100" y="5118100"/>
          <p14:tracePt t="399166" x="1663700" y="5124450"/>
          <p14:tracePt t="399175" x="1644650" y="5124450"/>
          <p14:tracePt t="399191" x="1543050" y="5124450"/>
          <p14:tracePt t="399208" x="1397000" y="5124450"/>
          <p14:tracePt t="399225" x="1320800" y="5124450"/>
          <p14:tracePt t="399242" x="1206500" y="5137150"/>
          <p14:tracePt t="399258" x="1117600" y="5149850"/>
          <p14:tracePt t="399275" x="1060450" y="5168900"/>
          <p14:tracePt t="399292" x="1035050" y="5168900"/>
          <p14:tracePt t="399326" x="1022350" y="5181600"/>
          <p14:tracePt t="399342" x="1022350" y="5187950"/>
          <p14:tracePt t="399350" x="1022350" y="5200650"/>
          <p14:tracePt t="399358" x="1016000" y="5219700"/>
          <p14:tracePt t="399414" x="1016000" y="5226050"/>
          <p14:tracePt t="399422" x="1022350" y="5232400"/>
          <p14:tracePt t="399430" x="1041400" y="5232400"/>
          <p14:tracePt t="399441" x="1066800" y="5232400"/>
          <p14:tracePt t="399458" x="1149350" y="5232400"/>
          <p14:tracePt t="399475" x="1225550" y="5232400"/>
          <p14:tracePt t="399491" x="1270000" y="5232400"/>
          <p14:tracePt t="399508" x="1295400" y="5232400"/>
          <p14:tracePt t="399525" x="1308100" y="5232400"/>
          <p14:tracePt t="399542" x="1327150" y="5232400"/>
          <p14:tracePt t="399558" x="1352550" y="5232400"/>
          <p14:tracePt t="399575" x="1428750" y="5232400"/>
          <p14:tracePt t="399591" x="1517650" y="5232400"/>
          <p14:tracePt t="399608" x="1625600" y="5232400"/>
          <p14:tracePt t="399625" x="1720850" y="5232400"/>
          <p14:tracePt t="399642" x="1822450" y="5207000"/>
          <p14:tracePt t="399658" x="1885950" y="5200650"/>
          <p14:tracePt t="399675" x="1911350" y="5200650"/>
          <p14:tracePt t="399710" x="1930400" y="5200650"/>
          <p14:tracePt t="399718" x="1936750" y="5207000"/>
          <p14:tracePt t="399726" x="1943100" y="5213350"/>
          <p14:tracePt t="399742" x="1968500" y="5238750"/>
          <p14:tracePt t="399758" x="2000250" y="5257800"/>
          <p14:tracePt t="399775" x="2063750" y="5289550"/>
          <p14:tracePt t="399792" x="2120900" y="5289550"/>
          <p14:tracePt t="399808" x="2171700" y="5289550"/>
          <p14:tracePt t="399825" x="2203450" y="5289550"/>
          <p14:tracePt t="399842" x="2260600" y="5289550"/>
          <p14:tracePt t="399858" x="2343150" y="5302250"/>
          <p14:tracePt t="399875" x="2393950" y="5308600"/>
          <p14:tracePt t="399891" x="2501900" y="5308600"/>
          <p14:tracePt t="399908" x="2571750" y="5308600"/>
          <p14:tracePt t="399925" x="2660650" y="5308600"/>
          <p14:tracePt t="399942" x="2768600" y="5308600"/>
          <p14:tracePt t="399958" x="2832100" y="5308600"/>
          <p14:tracePt t="399975" x="2901950" y="5308600"/>
          <p14:tracePt t="399992" x="2965450" y="5308600"/>
          <p14:tracePt t="400008" x="3048000" y="5308600"/>
          <p14:tracePt t="400025" x="3124200" y="5308600"/>
          <p14:tracePt t="400042" x="3149600" y="5308600"/>
          <p14:tracePt t="400058" x="3162300" y="5308600"/>
          <p14:tracePt t="400075" x="3181350" y="5308600"/>
          <p14:tracePt t="400092" x="3187700" y="5295900"/>
          <p14:tracePt t="400108" x="3194050" y="5270500"/>
          <p14:tracePt t="400125" x="3194050" y="5257800"/>
          <p14:tracePt t="400142" x="3194050" y="5226050"/>
          <p14:tracePt t="400158" x="3194050" y="5219700"/>
          <p14:tracePt t="400175" x="3194050" y="5187950"/>
          <p14:tracePt t="400192" x="3194050" y="5156200"/>
          <p14:tracePt t="400208" x="3194050" y="5105400"/>
          <p14:tracePt t="400225" x="3175000" y="5080000"/>
          <p14:tracePt t="400242" x="3155950" y="5035550"/>
          <p14:tracePt t="400258" x="3143250" y="4991100"/>
          <p14:tracePt t="400275" x="3130550" y="4959350"/>
          <p14:tracePt t="400292" x="3111500" y="4940300"/>
          <p14:tracePt t="400308" x="3067050" y="4908550"/>
          <p14:tracePt t="400325" x="3048000" y="4902200"/>
          <p14:tracePt t="400342" x="2965450" y="4883150"/>
          <p14:tracePt t="400358" x="2908300" y="4864100"/>
          <p14:tracePt t="400375" x="2863850" y="4864100"/>
          <p14:tracePt t="400392" x="2819400" y="4851400"/>
          <p14:tracePt t="400408" x="2749550" y="4826000"/>
          <p14:tracePt t="400425" x="2705100" y="4826000"/>
          <p14:tracePt t="400442" x="2660650" y="4813300"/>
          <p14:tracePt t="400458" x="2578100" y="4781550"/>
          <p14:tracePt t="400475" x="2533650" y="4775200"/>
          <p14:tracePt t="400492" x="2470150" y="4762500"/>
          <p14:tracePt t="400508" x="2400300" y="4762500"/>
          <p14:tracePt t="400525" x="2343150" y="4730750"/>
          <p14:tracePt t="400542" x="2247900" y="4730750"/>
          <p14:tracePt t="400558" x="2178050" y="4730750"/>
          <p14:tracePt t="400575" x="2114550" y="4730750"/>
          <p14:tracePt t="400592" x="2032000" y="4730750"/>
          <p14:tracePt t="400608" x="1930400" y="4730750"/>
          <p14:tracePt t="400625" x="1803400" y="4730750"/>
          <p14:tracePt t="400642" x="1727200" y="4737100"/>
          <p14:tracePt t="400658" x="1670050" y="4749800"/>
          <p14:tracePt t="400675" x="1631950" y="4756150"/>
          <p14:tracePt t="400692" x="1619250" y="4762500"/>
          <p14:tracePt t="400708" x="1593850" y="4781550"/>
          <p14:tracePt t="400725" x="1562100" y="4794250"/>
          <p14:tracePt t="400742" x="1536700" y="4826000"/>
          <p14:tracePt t="400758" x="1511300" y="4864100"/>
          <p14:tracePt t="400775" x="1492250" y="4921250"/>
          <p14:tracePt t="400792" x="1492250" y="4965700"/>
          <p14:tracePt t="400808" x="1492250" y="5029200"/>
          <p14:tracePt t="400825" x="1492250" y="5073650"/>
          <p14:tracePt t="400842" x="1492250" y="5099050"/>
          <p14:tracePt t="400858" x="1524000" y="5137150"/>
          <p14:tracePt t="400875" x="1638300" y="5168900"/>
          <p14:tracePt t="400892" x="1720850" y="5187950"/>
          <p14:tracePt t="400908" x="1790700" y="5213350"/>
          <p14:tracePt t="400925" x="1847850" y="5238750"/>
          <p14:tracePt t="400942" x="1930400" y="5238750"/>
          <p14:tracePt t="400958" x="1974850" y="5251450"/>
          <p14:tracePt t="400975" x="2070100" y="5257800"/>
          <p14:tracePt t="400992" x="2197100" y="5283200"/>
          <p14:tracePt t="401008" x="2324100" y="5295900"/>
          <p14:tracePt t="401025" x="2463800" y="5295900"/>
          <p14:tracePt t="401042" x="2571750" y="5295900"/>
          <p14:tracePt t="401058" x="2635250" y="5295900"/>
          <p14:tracePt t="401075" x="2679700" y="5295900"/>
          <p14:tracePt t="401092" x="2724150" y="5295900"/>
          <p14:tracePt t="401108" x="2781300" y="5295900"/>
          <p14:tracePt t="401125" x="2857500" y="5295900"/>
          <p14:tracePt t="401142" x="2908300" y="5295900"/>
          <p14:tracePt t="401158" x="2927350" y="5283200"/>
          <p14:tracePt t="401175" x="2940050" y="5276850"/>
          <p14:tracePt t="401192" x="2959100" y="5270500"/>
          <p14:tracePt t="401209" x="2997200" y="5245100"/>
          <p14:tracePt t="401225" x="3003550" y="5232400"/>
          <p14:tracePt t="401242" x="3009900" y="5200650"/>
          <p14:tracePt t="401259" x="3028950" y="5168900"/>
          <p14:tracePt t="401275" x="3028950" y="5149850"/>
          <p14:tracePt t="401292" x="3028950" y="5111750"/>
          <p14:tracePt t="401309" x="3028950" y="5067300"/>
          <p14:tracePt t="401325" x="3028950" y="5022850"/>
          <p14:tracePt t="401342" x="3009900" y="4972050"/>
          <p14:tracePt t="401358" x="2997200" y="4946650"/>
          <p14:tracePt t="401375" x="2971800" y="4927600"/>
          <p14:tracePt t="401392" x="2946400" y="4914900"/>
          <p14:tracePt t="401408" x="2921000" y="4908550"/>
          <p14:tracePt t="401425" x="2876550" y="4889500"/>
          <p14:tracePt t="401442" x="2819400" y="4864100"/>
          <p14:tracePt t="401459" x="2749550" y="4845050"/>
          <p14:tracePt t="401475" x="2641600" y="4845050"/>
          <p14:tracePt t="401492" x="2514600" y="4813300"/>
          <p14:tracePt t="401509" x="2419350" y="4800600"/>
          <p14:tracePt t="401525" x="2279650" y="4800600"/>
          <p14:tracePt t="401542" x="2108200" y="4800600"/>
          <p14:tracePt t="401559" x="2000250" y="4800600"/>
          <p14:tracePt t="401575" x="1892300" y="4800600"/>
          <p14:tracePt t="401592" x="1765300" y="4800600"/>
          <p14:tracePt t="401609" x="1606550" y="4819650"/>
          <p14:tracePt t="401625" x="1460500" y="4832350"/>
          <p14:tracePt t="401642" x="1314450" y="4857750"/>
          <p14:tracePt t="401659" x="1219200" y="4876800"/>
          <p14:tracePt t="401675" x="1181100" y="4876800"/>
          <p14:tracePt t="401692" x="1155700" y="4883150"/>
          <p14:tracePt t="401710" x="1149350" y="4895850"/>
          <p14:tracePt t="401726" x="1136650" y="4908550"/>
          <p14:tracePt t="401750" x="1136650" y="4927600"/>
          <p14:tracePt t="401759" x="1136650" y="4940300"/>
          <p14:tracePt t="401775" x="1136650" y="4965700"/>
          <p14:tracePt t="401792" x="1155700" y="5010150"/>
          <p14:tracePt t="401809" x="1187450" y="5073650"/>
          <p14:tracePt t="401825" x="1225550" y="5130800"/>
          <p14:tracePt t="401842" x="1301750" y="5219700"/>
          <p14:tracePt t="401859" x="1397000" y="5314950"/>
          <p14:tracePt t="401875" x="1536700" y="5403850"/>
          <p14:tracePt t="401892" x="1708150" y="5524500"/>
          <p14:tracePt t="401909" x="1828800" y="5568950"/>
          <p14:tracePt t="401925" x="1924050" y="5607050"/>
          <p14:tracePt t="401943" x="2025650" y="5626100"/>
          <p14:tracePt t="401959" x="2063750" y="5626100"/>
          <p14:tracePt t="401976" x="2089150" y="5626100"/>
          <p14:tracePt t="401992" x="2114550" y="5626100"/>
          <p14:tracePt t="402009" x="2133600" y="5626100"/>
          <p14:tracePt t="402025" x="2152650" y="5626100"/>
          <p14:tracePt t="402042" x="2171700" y="5626100"/>
          <p14:tracePt t="402059" x="2197100" y="5626100"/>
          <p14:tracePt t="402075" x="2247900" y="5613400"/>
          <p14:tracePt t="402092" x="2317750" y="5588000"/>
          <p14:tracePt t="402109" x="2355850" y="5575300"/>
          <p14:tracePt t="402125" x="2387600" y="5575300"/>
          <p14:tracePt t="402142" x="2406650" y="5568950"/>
          <p14:tracePt t="402159" x="2432050" y="5562600"/>
          <p14:tracePt t="402175" x="2451100" y="5543550"/>
          <p14:tracePt t="402192" x="2470150" y="5530850"/>
          <p14:tracePt t="402209" x="2508250" y="5505450"/>
          <p14:tracePt t="402226" x="2527300" y="5480050"/>
          <p14:tracePt t="402242" x="2603500" y="5429250"/>
          <p14:tracePt t="402259" x="2628900" y="5416550"/>
          <p14:tracePt t="402275" x="2654300" y="5372100"/>
          <p14:tracePt t="402292" x="2660650" y="5365750"/>
          <p14:tracePt t="402309" x="2660650" y="5359400"/>
          <p14:tracePt t="402326" x="2660650" y="5340350"/>
          <p14:tracePt t="402367" x="2660650" y="5334000"/>
          <p14:tracePt t="402374" x="2667000" y="5314950"/>
          <p14:tracePt t="402390" x="2679700" y="5289550"/>
          <p14:tracePt t="402399" x="2686050" y="5270500"/>
          <p14:tracePt t="402409" x="2692400" y="5264150"/>
          <p14:tracePt t="402426" x="2692400" y="5251450"/>
          <p14:tracePt t="402442" x="2692400" y="5238750"/>
          <p14:tracePt t="402459" x="2692400" y="5232400"/>
          <p14:tracePt t="402475" x="2692400" y="5219700"/>
          <p14:tracePt t="402492" x="2692400" y="5213350"/>
          <p14:tracePt t="402509" x="2692400" y="5200650"/>
          <p14:tracePt t="402525" x="2692400" y="5168900"/>
          <p14:tracePt t="402542" x="2692400" y="5086350"/>
          <p14:tracePt t="402559" x="2679700" y="4946650"/>
          <p14:tracePt t="402575" x="2660650" y="4756150"/>
          <p14:tracePt t="402592" x="2603500" y="4470400"/>
          <p14:tracePt t="402609" x="2565400" y="4171950"/>
          <p14:tracePt t="402625" x="2495550" y="3905250"/>
          <p14:tracePt t="402642" x="2425700" y="3708400"/>
          <p14:tracePt t="402659" x="2387600" y="3575050"/>
          <p14:tracePt t="402676" x="2343150" y="3473450"/>
          <p14:tracePt t="402692" x="2317750" y="3416300"/>
          <p14:tracePt t="402709" x="2286000" y="3333750"/>
          <p14:tracePt t="402726" x="2254250" y="3276600"/>
          <p14:tracePt t="402742" x="2197100" y="3130550"/>
          <p14:tracePt t="402759" x="2171700" y="3048000"/>
          <p14:tracePt t="402776" x="2139950" y="3003550"/>
          <p14:tracePt t="402792" x="2114550" y="2959100"/>
          <p14:tracePt t="402809" x="2095500" y="2933700"/>
          <p14:tracePt t="402825" x="2089150" y="2921000"/>
          <p14:tracePt t="402842" x="2070100" y="2901950"/>
          <p14:tracePt t="402859" x="2063750" y="2889250"/>
          <p14:tracePt t="402875" x="2051050" y="2876550"/>
          <p14:tracePt t="402894" x="2044700" y="2870200"/>
          <p14:tracePt t="403079" x="2038350" y="2870200"/>
          <p14:tracePt t="403087" x="2038350" y="2876550"/>
          <p14:tracePt t="403095" x="2038350" y="2895600"/>
          <p14:tracePt t="403109" x="2038350" y="2921000"/>
          <p14:tracePt t="403126" x="2038350" y="2965450"/>
          <p14:tracePt t="403143" x="2038350" y="3016250"/>
          <p14:tracePt t="403159" x="2044700" y="3073400"/>
          <p14:tracePt t="403176" x="2082800" y="3130550"/>
          <p14:tracePt t="403192" x="2101850" y="3162300"/>
          <p14:tracePt t="403209" x="2108200" y="3175000"/>
          <p14:tracePt t="403226" x="2114550" y="3175000"/>
          <p14:tracePt t="403242" x="2120900" y="3181350"/>
          <p14:tracePt t="403367" x="2133600" y="3181350"/>
          <p14:tracePt t="403391" x="2133600" y="3168650"/>
          <p14:tracePt t="403471" x="2133600" y="3162300"/>
          <p14:tracePt t="403487" x="2133600" y="3155950"/>
          <p14:tracePt t="403495" x="2133600" y="3143250"/>
          <p14:tracePt t="403509" x="2133600" y="3124200"/>
          <p14:tracePt t="403526" x="2133600" y="3092450"/>
          <p14:tracePt t="403542" x="2120900" y="3067050"/>
          <p14:tracePt t="403543" x="2114550" y="3060700"/>
          <p14:tracePt t="403559" x="2108200" y="3048000"/>
          <p14:tracePt t="403591" x="2101850" y="3035300"/>
          <p14:tracePt t="403639" x="2089150" y="3028950"/>
          <p14:tracePt t="405911" x="2082800" y="3016250"/>
          <p14:tracePt t="405919" x="2082800" y="3003550"/>
          <p14:tracePt t="405927" x="2082800" y="2997200"/>
          <p14:tracePt t="405943" x="2082800" y="2978150"/>
          <p14:tracePt t="405960" x="2082800" y="2965450"/>
          <p14:tracePt t="405991" x="2082800" y="2959100"/>
          <p14:tracePt t="405999" x="2082800" y="2952750"/>
          <p14:tracePt t="406010" x="2082800" y="2940050"/>
          <p14:tracePt t="406026" x="2082800" y="2921000"/>
          <p14:tracePt t="406043" x="2082800" y="2914650"/>
          <p14:tracePt t="406060" x="2082800" y="2895600"/>
          <p14:tracePt t="406288" x="2076450" y="2882900"/>
          <p14:tracePt t="406359" x="2070100" y="2889250"/>
          <p14:tracePt t="406399" x="2070100" y="2895600"/>
          <p14:tracePt t="406424" x="2070100" y="2901950"/>
          <p14:tracePt t="406447" x="2070100" y="2914650"/>
          <p14:tracePt t="406527" x="2070100" y="2927350"/>
          <p14:tracePt t="406543" x="2070100" y="2933700"/>
          <p14:tracePt t="406551" x="2070100" y="2940050"/>
          <p14:tracePt t="406560" x="2070100" y="2952750"/>
          <p14:tracePt t="406577" x="2063750" y="2959100"/>
          <p14:tracePt t="407336" x="2063750" y="2971800"/>
          <p14:tracePt t="407424" x="2063750" y="2978150"/>
          <p14:tracePt t="407432" x="2063750" y="3003550"/>
          <p14:tracePt t="407443" x="2063750" y="3028950"/>
          <p14:tracePt t="407460" x="2082800" y="3060700"/>
          <p14:tracePt t="407477" x="2101850" y="3130550"/>
          <p14:tracePt t="407493" x="2133600" y="3244850"/>
          <p14:tracePt t="407510" x="2171700" y="3397250"/>
          <p14:tracePt t="407527" x="2203450" y="3492500"/>
          <p14:tracePt t="407544" x="2254250" y="3683000"/>
          <p14:tracePt t="407560" x="2273300" y="3778250"/>
          <p14:tracePt t="407577" x="2286000" y="3848100"/>
          <p14:tracePt t="407593" x="2305050" y="3930650"/>
          <p14:tracePt t="407610" x="2311400" y="4006850"/>
          <p14:tracePt t="407627" x="2324100" y="4083050"/>
          <p14:tracePt t="407643" x="2336800" y="4197350"/>
          <p14:tracePt t="407660" x="2355850" y="4324350"/>
          <p14:tracePt t="407677" x="2381250" y="4451350"/>
          <p14:tracePt t="407693" x="2381250" y="4578350"/>
          <p14:tracePt t="407710" x="2381250" y="4686300"/>
          <p14:tracePt t="407727" x="2381250" y="4806950"/>
          <p14:tracePt t="407743" x="2381250" y="4972050"/>
          <p14:tracePt t="407760" x="2387600" y="5048250"/>
          <p14:tracePt t="407777" x="2413000" y="5130800"/>
          <p14:tracePt t="407793" x="2413000" y="5187950"/>
          <p14:tracePt t="407810" x="2419350" y="5264150"/>
          <p14:tracePt t="407827" x="2419350" y="5334000"/>
          <p14:tracePt t="407843" x="2419350" y="5397500"/>
          <p14:tracePt t="407860" x="2419350" y="5441950"/>
          <p14:tracePt t="407877" x="2419350" y="5499100"/>
          <p14:tracePt t="407893" x="2413000" y="5511800"/>
          <p14:tracePt t="407910" x="2400300" y="5537200"/>
          <p14:tracePt t="407927" x="2393950" y="5543550"/>
          <p14:tracePt t="407944" x="2362200" y="5588000"/>
          <p14:tracePt t="407960" x="2355850" y="5594350"/>
          <p14:tracePt t="407977" x="2336800" y="5594350"/>
          <p14:tracePt t="407993" x="2317750" y="5600700"/>
          <p14:tracePt t="408010" x="2298700" y="5600700"/>
          <p14:tracePt t="408027" x="2286000" y="5600700"/>
          <p14:tracePt t="408044" x="2260600" y="5600700"/>
          <p14:tracePt t="408060" x="2247900" y="5588000"/>
          <p14:tracePt t="408077" x="2209800" y="5556250"/>
          <p14:tracePt t="408093" x="2184400" y="5537200"/>
          <p14:tracePt t="408110" x="2139950" y="5499100"/>
          <p14:tracePt t="408127" x="2070100" y="5461000"/>
          <p14:tracePt t="408144" x="1924050" y="5391150"/>
          <p14:tracePt t="408160" x="1879600" y="5372100"/>
          <p14:tracePt t="408177" x="1835150" y="5365750"/>
          <p14:tracePt t="408193" x="1816100" y="5346700"/>
          <p14:tracePt t="408210" x="1790700" y="5340350"/>
          <p14:tracePt t="408227" x="1784350" y="5340350"/>
          <p14:tracePt t="408243" x="1771650" y="5340350"/>
          <p14:tracePt t="408260" x="1752600" y="5340350"/>
          <p14:tracePt t="408277" x="1746250" y="5334000"/>
          <p14:tracePt t="408293" x="1739900" y="5334000"/>
          <p14:tracePt t="408496" x="1758950" y="5334000"/>
          <p14:tracePt t="408504" x="1809750" y="5334000"/>
          <p14:tracePt t="408512" x="1847850" y="5334000"/>
          <p14:tracePt t="408527" x="1911350" y="5334000"/>
          <p14:tracePt t="408544" x="2209800" y="5334000"/>
          <p14:tracePt t="408560" x="2425700" y="5365750"/>
          <p14:tracePt t="408577" x="2584450" y="5378450"/>
          <p14:tracePt t="408594" x="2647950" y="5384800"/>
          <p14:tracePt t="408610" x="2717800" y="5403850"/>
          <p14:tracePt t="408627" x="2743200" y="5403850"/>
          <p14:tracePt t="408644" x="2762250" y="5403850"/>
          <p14:tracePt t="408660" x="2787650" y="5403850"/>
          <p14:tracePt t="408677" x="2819400" y="5403850"/>
          <p14:tracePt t="408694" x="2863850" y="5403850"/>
          <p14:tracePt t="408710" x="2921000" y="5403850"/>
          <p14:tracePt t="408727" x="2965450" y="5403850"/>
          <p14:tracePt t="408744" x="3003550" y="5397500"/>
          <p14:tracePt t="408760" x="3009900" y="5391150"/>
          <p14:tracePt t="408777" x="3035300" y="5365750"/>
          <p14:tracePt t="408794" x="3048000" y="5346700"/>
          <p14:tracePt t="408810" x="3054350" y="5327650"/>
          <p14:tracePt t="408827" x="3073400" y="5270500"/>
          <p14:tracePt t="408844" x="3092450" y="5194300"/>
          <p14:tracePt t="408860" x="3092450" y="5105400"/>
          <p14:tracePt t="408877" x="3092450" y="5035550"/>
          <p14:tracePt t="408894" x="3092450" y="4991100"/>
          <p14:tracePt t="408910" x="3092450" y="4959350"/>
          <p14:tracePt t="408927" x="3092450" y="4940300"/>
          <p14:tracePt t="408944" x="3086100" y="4914900"/>
          <p14:tracePt t="408960" x="3054350" y="4902200"/>
          <p14:tracePt t="408977" x="3028950" y="4895850"/>
          <p14:tracePt t="408994" x="2990850" y="4895850"/>
          <p14:tracePt t="409010" x="2908300" y="4876800"/>
          <p14:tracePt t="409027" x="2838450" y="4864100"/>
          <p14:tracePt t="409044" x="2749550" y="4864100"/>
          <p14:tracePt t="409060" x="2654300" y="4857750"/>
          <p14:tracePt t="409077" x="2552700" y="4857750"/>
          <p14:tracePt t="409094" x="2482850" y="4857750"/>
          <p14:tracePt t="409110" x="2419350" y="4845050"/>
          <p14:tracePt t="409127" x="2374900" y="4845050"/>
          <p14:tracePt t="409144" x="2298700" y="4826000"/>
          <p14:tracePt t="409160" x="2235200" y="4826000"/>
          <p14:tracePt t="409177" x="2152650" y="4826000"/>
          <p14:tracePt t="409194" x="2044700" y="4832350"/>
          <p14:tracePt t="409210" x="1949450" y="4857750"/>
          <p14:tracePt t="409227" x="1860550" y="4889500"/>
          <p14:tracePt t="409244" x="1803400" y="4895850"/>
          <p14:tracePt t="409260" x="1765300" y="4908550"/>
          <p14:tracePt t="409277" x="1733550" y="4927600"/>
          <p14:tracePt t="409294" x="1708150" y="4933950"/>
          <p14:tracePt t="409310" x="1663700" y="4953000"/>
          <p14:tracePt t="409327" x="1619250" y="4984750"/>
          <p14:tracePt t="409344" x="1574800" y="5003800"/>
          <p14:tracePt t="409344" x="1555750" y="5022850"/>
          <p14:tracePt t="409360" x="1511300" y="5048250"/>
          <p14:tracePt t="409377" x="1460500" y="5099050"/>
          <p14:tracePt t="409394" x="1454150" y="5111750"/>
          <p14:tracePt t="409410" x="1435100" y="5130800"/>
          <p14:tracePt t="409472" x="1435100" y="5143500"/>
          <p14:tracePt t="409480" x="1435100" y="5162550"/>
          <p14:tracePt t="409488" x="1435100" y="5187950"/>
          <p14:tracePt t="409496" x="1435100" y="5207000"/>
          <p14:tracePt t="409511" x="1435100" y="5232400"/>
          <p14:tracePt t="409527" x="1435100" y="5276850"/>
          <p14:tracePt t="409528" x="1435100" y="5289550"/>
          <p14:tracePt t="409544" x="1435100" y="5321300"/>
          <p14:tracePt t="409560" x="1447800" y="5334000"/>
          <p14:tracePt t="409584" x="1473200" y="5334000"/>
          <p14:tracePt t="409594" x="1479550" y="5334000"/>
          <p14:tracePt t="409610" x="1517650" y="5334000"/>
          <p14:tracePt t="409627" x="1574800" y="5334000"/>
          <p14:tracePt t="409644" x="1714500" y="5346700"/>
          <p14:tracePt t="409660" x="1879600" y="5384800"/>
          <p14:tracePt t="409677" x="2108200" y="5397500"/>
          <p14:tracePt t="409694" x="2336800" y="5410200"/>
          <p14:tracePt t="409710" x="2527300" y="5410200"/>
          <p14:tracePt t="409727" x="2609850" y="5410200"/>
          <p14:tracePt t="409744" x="2635250" y="5410200"/>
          <p14:tracePt t="409760" x="2654300" y="5410200"/>
          <p14:tracePt t="409777" x="2660650" y="5410200"/>
          <p14:tracePt t="409794" x="2686050" y="5410200"/>
          <p14:tracePt t="409810" x="2711450" y="5410200"/>
          <p14:tracePt t="409827" x="2730500" y="5410200"/>
          <p14:tracePt t="409844" x="2749550" y="5410200"/>
          <p14:tracePt t="409860" x="2768600" y="5410200"/>
          <p14:tracePt t="409877" x="2787650" y="5403850"/>
          <p14:tracePt t="409894" x="2806700" y="5384800"/>
          <p14:tracePt t="409910" x="2832100" y="5353050"/>
          <p14:tracePt t="409927" x="2863850" y="5340350"/>
          <p14:tracePt t="409944" x="2870200" y="5321300"/>
          <p14:tracePt t="409960" x="2876550" y="5308600"/>
          <p14:tracePt t="409977" x="2876550" y="5302250"/>
          <p14:tracePt t="409994" x="2876550" y="5283200"/>
          <p14:tracePt t="410011" x="2876550" y="5270500"/>
          <p14:tracePt t="410027" x="2876550" y="5251450"/>
          <p14:tracePt t="410044" x="2876550" y="5232400"/>
          <p14:tracePt t="410061" x="2876550" y="5207000"/>
          <p14:tracePt t="410077" x="2876550" y="5200650"/>
          <p14:tracePt t="410094" x="2876550" y="5187950"/>
          <p14:tracePt t="410110" x="2876550" y="5168900"/>
          <p14:tracePt t="410127" x="2876550" y="5156200"/>
          <p14:tracePt t="410144" x="2895600" y="5130800"/>
          <p14:tracePt t="410160" x="2895600" y="5124450"/>
          <p14:tracePt t="410177" x="2895600" y="5118100"/>
          <p14:tracePt t="410216" x="2895600" y="5111750"/>
          <p14:tracePt t="410280" x="2895600" y="5092700"/>
          <p14:tracePt t="410632" x="2901950" y="5086350"/>
          <p14:tracePt t="410696" x="2908300" y="5086350"/>
          <p14:tracePt t="410736" x="2927350" y="5086350"/>
          <p14:tracePt t="410792" x="2933700" y="5080000"/>
          <p14:tracePt t="410896" x="2933700" y="5073650"/>
          <p14:tracePt t="410912" x="2927350" y="5067300"/>
          <p14:tracePt t="410936" x="2908300" y="5067300"/>
          <p14:tracePt t="410944" x="2901950" y="5067300"/>
          <p14:tracePt t="410952" x="2895600" y="5054600"/>
          <p14:tracePt t="410961" x="2889250" y="5048250"/>
          <p14:tracePt t="410977" x="2870200" y="5048250"/>
          <p14:tracePt t="410994" x="2851150" y="5041900"/>
          <p14:tracePt t="411011" x="2844800" y="5041900"/>
          <p14:tracePt t="411027" x="2825750" y="5035550"/>
          <p14:tracePt t="411044" x="2806700" y="5022850"/>
          <p14:tracePt t="411061" x="2768600" y="5010150"/>
          <p14:tracePt t="411077" x="2755900" y="4991100"/>
          <p14:tracePt t="411094" x="2724150" y="4965700"/>
          <p14:tracePt t="411111" x="2698750" y="4953000"/>
          <p14:tracePt t="411127" x="2673350" y="4933950"/>
          <p14:tracePt t="411144" x="2660650" y="4908550"/>
          <p14:tracePt t="411161" x="2641600" y="4895850"/>
          <p14:tracePt t="411177" x="2635250" y="4870450"/>
          <p14:tracePt t="411194" x="2635250" y="4857750"/>
          <p14:tracePt t="411211" x="2635250" y="4832350"/>
          <p14:tracePt t="411227" x="2616200" y="4806950"/>
          <p14:tracePt t="411244" x="2616200" y="4775200"/>
          <p14:tracePt t="411261" x="2616200" y="4756150"/>
          <p14:tracePt t="411277" x="2609850" y="4743450"/>
          <p14:tracePt t="411294" x="2609850" y="4737100"/>
          <p14:tracePt t="411311" x="2609850" y="4730750"/>
          <p14:tracePt t="411329" x="2609850" y="4724400"/>
          <p14:tracePt t="411344" x="2609850" y="4711700"/>
          <p14:tracePt t="411361" x="2609850" y="4699000"/>
          <p14:tracePt t="411377" x="2609850" y="4692650"/>
          <p14:tracePt t="411394" x="2609850" y="4660900"/>
          <p14:tracePt t="411411" x="2590800" y="4610100"/>
          <p14:tracePt t="411427" x="2559050" y="4546600"/>
          <p14:tracePt t="411444" x="2552700" y="4508500"/>
          <p14:tracePt t="411461" x="2546350" y="4495800"/>
          <p14:tracePt t="411478" x="2527300" y="4464050"/>
          <p14:tracePt t="411494" x="2501900" y="4419600"/>
          <p14:tracePt t="411511" x="2457450" y="4343400"/>
          <p14:tracePt t="411528" x="2419350" y="4298950"/>
          <p14:tracePt t="411544" x="2368550" y="4222750"/>
          <p14:tracePt t="411561" x="2349500" y="4184650"/>
          <p14:tracePt t="411577" x="2298700" y="4171950"/>
          <p14:tracePt t="411594" x="2254250" y="4140200"/>
          <p14:tracePt t="411611" x="2228850" y="4121150"/>
          <p14:tracePt t="411627" x="2184400" y="4089400"/>
          <p14:tracePt t="411644" x="2152650" y="4006850"/>
          <p14:tracePt t="411661" x="2139950" y="3879850"/>
          <p14:tracePt t="411678" x="2139950" y="3752850"/>
          <p14:tracePt t="411694" x="2139950" y="3644900"/>
          <p14:tracePt t="411711" x="2139950" y="3600450"/>
          <p14:tracePt t="411728" x="2139950" y="3556000"/>
          <p14:tracePt t="411745" x="2146300" y="3486150"/>
          <p14:tracePt t="411761" x="2146300" y="3441700"/>
          <p14:tracePt t="411778" x="2152650" y="3397250"/>
          <p14:tracePt t="411794" x="2152650" y="3371850"/>
          <p14:tracePt t="411811" x="2139950" y="3333750"/>
          <p14:tracePt t="411828" x="2114550" y="3295650"/>
          <p14:tracePt t="411844" x="2076450" y="3244850"/>
          <p14:tracePt t="411861" x="2038350" y="3194050"/>
          <p14:tracePt t="411878" x="2019300" y="3143250"/>
          <p14:tracePt t="411894" x="2000250" y="3105150"/>
          <p14:tracePt t="411911" x="1993900" y="3060700"/>
          <p14:tracePt t="411928" x="1968500" y="3003550"/>
          <p14:tracePt t="411944" x="1949450" y="2959100"/>
          <p14:tracePt t="411961" x="1936750" y="2927350"/>
          <p14:tracePt t="412049" x="1930400" y="2921000"/>
          <p14:tracePt t="412057" x="1924050" y="2921000"/>
          <p14:tracePt t="412065" x="1917700" y="2921000"/>
          <p14:tracePt t="412078" x="1898650" y="2921000"/>
          <p14:tracePt t="412094" x="1873250" y="2927350"/>
          <p14:tracePt t="412111" x="1854200" y="2946400"/>
          <p14:tracePt t="412128" x="1828800" y="2965450"/>
          <p14:tracePt t="412144" x="1797050" y="2984500"/>
          <p14:tracePt t="412161" x="1771650" y="3009900"/>
          <p14:tracePt t="412178" x="1752600" y="3022600"/>
          <p14:tracePt t="412201" x="1746250" y="3028950"/>
          <p14:tracePt t="412217" x="1733550" y="3028950"/>
          <p14:tracePt t="412233" x="1720850" y="3028950"/>
          <p14:tracePt t="412245" x="1714500" y="3028950"/>
          <p14:tracePt t="412261" x="1682750" y="3028950"/>
          <p14:tracePt t="412278" x="1651000" y="3028950"/>
          <p14:tracePt t="412294" x="1581150" y="3028950"/>
          <p14:tracePt t="412311" x="1530350" y="3028950"/>
          <p14:tracePt t="412328" x="1473200" y="3035300"/>
          <p14:tracePt t="412345" x="1397000" y="3048000"/>
          <p14:tracePt t="412361" x="1377950" y="3054350"/>
          <p14:tracePt t="412378" x="1358900" y="3054350"/>
          <p14:tracePt t="412521" x="1352550" y="3054350"/>
          <p14:tracePt t="412529" x="1365250" y="3048000"/>
          <p14:tracePt t="412545" x="1371600" y="3035300"/>
          <p14:tracePt t="412561" x="1397000" y="3028950"/>
          <p14:tracePt t="412578" x="1409700" y="3028950"/>
          <p14:tracePt t="412594" x="1435100" y="3028950"/>
          <p14:tracePt t="412611" x="1447800" y="3028950"/>
          <p14:tracePt t="412628" x="1466850" y="3028950"/>
          <p14:tracePt t="412644" x="1485900" y="3028950"/>
          <p14:tracePt t="412661" x="1517650" y="3028950"/>
          <p14:tracePt t="412678" x="1536700" y="3028950"/>
          <p14:tracePt t="412695" x="1568450" y="3060700"/>
          <p14:tracePt t="412711" x="1600200" y="3067050"/>
          <p14:tracePt t="412728" x="1619250" y="3073400"/>
          <p14:tracePt t="412729" x="1638300" y="3073400"/>
          <p14:tracePt t="412745" x="1657350" y="3092450"/>
          <p14:tracePt t="412761" x="1676400" y="3105150"/>
          <p14:tracePt t="412778" x="1695450" y="3111500"/>
          <p14:tracePt t="412794" x="1701800" y="3117850"/>
          <p14:tracePt t="412811" x="1727200" y="3143250"/>
          <p14:tracePt t="412828" x="1733550" y="3149600"/>
          <p14:tracePt t="412844" x="1765300" y="3155950"/>
          <p14:tracePt t="412861" x="1797050" y="3175000"/>
          <p14:tracePt t="412878" x="1822450" y="3181350"/>
          <p14:tracePt t="412894" x="1847850" y="3194050"/>
          <p14:tracePt t="412911" x="1866900" y="3200400"/>
          <p14:tracePt t="412928" x="1885950" y="3200400"/>
          <p14:tracePt t="412945" x="1924050" y="3213100"/>
          <p14:tracePt t="412961" x="1930400" y="3213100"/>
          <p14:tracePt t="412978" x="1943100" y="3213100"/>
          <p14:tracePt t="412995" x="1974850" y="3213100"/>
          <p14:tracePt t="413011" x="2006600" y="3206750"/>
          <p14:tracePt t="413028" x="2019300" y="3200400"/>
          <p14:tracePt t="413044" x="2038350" y="3181350"/>
          <p14:tracePt t="413061" x="2057400" y="3168650"/>
          <p14:tracePt t="413078" x="2076450" y="3143250"/>
          <p14:tracePt t="413095" x="2095500" y="3130550"/>
          <p14:tracePt t="413111" x="2139950" y="3079750"/>
          <p14:tracePt t="413128" x="2159000" y="3048000"/>
          <p14:tracePt t="413145" x="2184400" y="2990850"/>
          <p14:tracePt t="413161" x="2190750" y="2965450"/>
          <p14:tracePt t="413178" x="2190750" y="2959100"/>
          <p14:tracePt t="413195" x="2190750" y="2940050"/>
          <p14:tracePt t="413211" x="2190750" y="2933700"/>
          <p14:tracePt t="413228" x="2190750" y="2921000"/>
          <p14:tracePt t="413249" x="2190750" y="2914650"/>
          <p14:tracePt t="413281" x="2190750" y="2901950"/>
          <p14:tracePt t="413289" x="2178050" y="2882900"/>
          <p14:tracePt t="413297" x="2159000" y="2870200"/>
          <p14:tracePt t="413312" x="2146300" y="2863850"/>
          <p14:tracePt t="413328" x="2095500" y="2838450"/>
          <p14:tracePt t="413345" x="1993900" y="2794000"/>
          <p14:tracePt t="413361" x="1936750" y="2768600"/>
          <p14:tracePt t="413378" x="1866900" y="2743200"/>
          <p14:tracePt t="413395" x="1803400" y="2736850"/>
          <p14:tracePt t="413412" x="1758950" y="2736850"/>
          <p14:tracePt t="413428" x="1733550" y="2736850"/>
          <p14:tracePt t="413445" x="1701800" y="2736850"/>
          <p14:tracePt t="413461" x="1663700" y="2736850"/>
          <p14:tracePt t="413478" x="1631950" y="2736850"/>
          <p14:tracePt t="413495" x="1574800" y="2736850"/>
          <p14:tracePt t="413511" x="1524000" y="2736850"/>
          <p14:tracePt t="413528" x="1454150" y="2749550"/>
          <p14:tracePt t="413545" x="1384300" y="2749550"/>
          <p14:tracePt t="413561" x="1339850" y="2749550"/>
          <p14:tracePt t="413578" x="1308100" y="2749550"/>
          <p14:tracePt t="413595" x="1276350" y="2749550"/>
          <p14:tracePt t="413611" x="1250950" y="2749550"/>
          <p14:tracePt t="413628" x="1225550" y="2749550"/>
          <p14:tracePt t="413645" x="1212850" y="2755900"/>
          <p14:tracePt t="413661" x="1174750" y="2787650"/>
          <p14:tracePt t="413678" x="1155700" y="2806700"/>
          <p14:tracePt t="413695" x="1123950" y="2844800"/>
          <p14:tracePt t="413711" x="1092200" y="2882900"/>
          <p14:tracePt t="413728" x="1079500" y="2914650"/>
          <p14:tracePt t="413745" x="1073150" y="2927350"/>
          <p14:tracePt t="413761" x="1054100" y="2959100"/>
          <p14:tracePt t="413778" x="1054100" y="2971800"/>
          <p14:tracePt t="413795" x="1041400" y="3003550"/>
          <p14:tracePt t="413811" x="1041400" y="3009900"/>
          <p14:tracePt t="413828" x="1041400" y="3035300"/>
          <p14:tracePt t="413845" x="1047750" y="3041650"/>
          <p14:tracePt t="413861" x="1047750" y="3048000"/>
          <p14:tracePt t="413878" x="1054100" y="3067050"/>
          <p14:tracePt t="413895" x="1066800" y="3079750"/>
          <p14:tracePt t="413911" x="1079500" y="3092450"/>
          <p14:tracePt t="413928" x="1117600" y="3111500"/>
          <p14:tracePt t="413945" x="1212850" y="3124200"/>
          <p14:tracePt t="413961" x="1276350" y="3124200"/>
          <p14:tracePt t="413978" x="1352550" y="3124200"/>
          <p14:tracePt t="413995" x="1409700" y="3124200"/>
          <p14:tracePt t="414011" x="1454150" y="3124200"/>
          <p14:tracePt t="414028" x="1485900" y="3124200"/>
          <p14:tracePt t="414045" x="1530350" y="3130550"/>
          <p14:tracePt t="414061" x="1574800" y="3143250"/>
          <p14:tracePt t="414078" x="1600200" y="3143250"/>
          <p14:tracePt t="414095" x="1657350" y="3143250"/>
          <p14:tracePt t="414111" x="1708150" y="3143250"/>
          <p14:tracePt t="414128" x="1752600" y="3143250"/>
          <p14:tracePt t="414145" x="1803400" y="3143250"/>
          <p14:tracePt t="414161" x="1860550" y="3130550"/>
          <p14:tracePt t="414178" x="1885950" y="3117850"/>
          <p14:tracePt t="414195" x="1911350" y="3117850"/>
          <p14:tracePt t="414211" x="1943100" y="3117850"/>
          <p14:tracePt t="414228" x="1968500" y="3117850"/>
          <p14:tracePt t="414245" x="2000250" y="3111500"/>
          <p14:tracePt t="414261" x="2025650" y="3105150"/>
          <p14:tracePt t="414278" x="2070100" y="3086100"/>
          <p14:tracePt t="414295" x="2101850" y="3048000"/>
          <p14:tracePt t="414312" x="2127250" y="3022600"/>
          <p14:tracePt t="414328" x="2152650" y="2997200"/>
          <p14:tracePt t="414345" x="2171700" y="2978150"/>
          <p14:tracePt t="414361" x="2171700" y="2959100"/>
          <p14:tracePt t="414378" x="2171700" y="2952750"/>
          <p14:tracePt t="414395" x="2171700" y="2946400"/>
          <p14:tracePt t="414425" x="2171700" y="2940050"/>
          <p14:tracePt t="414449" x="2171700" y="2921000"/>
          <p14:tracePt t="414457" x="2171700" y="2914650"/>
          <p14:tracePt t="414465" x="2171700" y="2908300"/>
          <p14:tracePt t="414478" x="2152650" y="2908300"/>
          <p14:tracePt t="414495" x="2108200" y="2901950"/>
          <p14:tracePt t="414511" x="2063750" y="2889250"/>
          <p14:tracePt t="414528" x="2000250" y="2889250"/>
          <p14:tracePt t="414545" x="1905000" y="2863850"/>
          <p14:tracePt t="414561" x="1835150" y="2863850"/>
          <p14:tracePt t="414578" x="1809750" y="2851150"/>
          <p14:tracePt t="414595" x="1765300" y="2844800"/>
          <p14:tracePt t="414611" x="1695450" y="2825750"/>
          <p14:tracePt t="414628" x="1651000" y="2813050"/>
          <p14:tracePt t="414645" x="1593850" y="2806700"/>
          <p14:tracePt t="414662" x="1549400" y="2806700"/>
          <p14:tracePt t="414678" x="1492250" y="2794000"/>
          <p14:tracePt t="414695" x="1435100" y="2774950"/>
          <p14:tracePt t="414712" x="1409700" y="2774950"/>
          <p14:tracePt t="414728" x="1377950" y="2774950"/>
          <p14:tracePt t="414745" x="1352550" y="2774950"/>
          <p14:tracePt t="414762" x="1339850" y="2774950"/>
          <p14:tracePt t="414778" x="1320800" y="2768600"/>
          <p14:tracePt t="414795" x="1314450" y="2768600"/>
          <p14:tracePt t="414812" x="1295400" y="2768600"/>
          <p14:tracePt t="414828" x="1282700" y="2768600"/>
          <p14:tracePt t="414845" x="1250950" y="2794000"/>
          <p14:tracePt t="414862" x="1231900" y="2844800"/>
          <p14:tracePt t="414878" x="1231900" y="2876550"/>
          <p14:tracePt t="414895" x="1219200" y="2908300"/>
          <p14:tracePt t="414912" x="1219200" y="2933700"/>
          <p14:tracePt t="414928" x="1219200" y="2940050"/>
          <p14:tracePt t="414985" x="1219200" y="2946400"/>
          <p14:tracePt t="414993" x="1219200" y="2959100"/>
          <p14:tracePt t="415002" x="1219200" y="2971800"/>
          <p14:tracePt t="415012" x="1238250" y="2990850"/>
          <p14:tracePt t="415028" x="1257300" y="3003550"/>
          <p14:tracePt t="415045" x="1289050" y="3028950"/>
          <p14:tracePt t="415062" x="1333500" y="3048000"/>
          <p14:tracePt t="415078" x="1416050" y="3048000"/>
          <p14:tracePt t="415095" x="1479550" y="3048000"/>
          <p14:tracePt t="415112" x="1555750" y="3048000"/>
          <p14:tracePt t="415128" x="1625600" y="3048000"/>
          <p14:tracePt t="415145" x="1695450" y="3048000"/>
          <p14:tracePt t="415162" x="1739900" y="3048000"/>
          <p14:tracePt t="415178" x="1771650" y="3067050"/>
          <p14:tracePt t="415195" x="1797050" y="3067050"/>
          <p14:tracePt t="415212" x="1841500" y="3073400"/>
          <p14:tracePt t="415228" x="1885950" y="3073400"/>
          <p14:tracePt t="415245" x="1930400" y="3086100"/>
          <p14:tracePt t="415262" x="1968500" y="3086100"/>
          <p14:tracePt t="415278" x="1981200" y="3092450"/>
          <p14:tracePt t="415295" x="2006600" y="3092450"/>
          <p14:tracePt t="415313" x="2012950" y="3092450"/>
          <p14:tracePt t="415329" x="2019300" y="3092450"/>
          <p14:tracePt t="415345" x="2038350" y="3092450"/>
          <p14:tracePt t="415362" x="2044700" y="3092450"/>
          <p14:tracePt t="415378" x="2051050" y="3092450"/>
          <p14:tracePt t="415395" x="2057400" y="3092450"/>
          <p14:tracePt t="415412" x="2082800" y="3092450"/>
          <p14:tracePt t="415428" x="2082800" y="3086100"/>
          <p14:tracePt t="415445" x="2082800" y="3067050"/>
          <p14:tracePt t="415462" x="2082800" y="3048000"/>
          <p14:tracePt t="415478" x="2082800" y="3022600"/>
          <p14:tracePt t="415495" x="2082800" y="3003550"/>
          <p14:tracePt t="415512" x="2063750" y="2971800"/>
          <p14:tracePt t="415528" x="2038350" y="2946400"/>
          <p14:tracePt t="415545" x="1993900" y="2933700"/>
          <p14:tracePt t="415562" x="1949450" y="2927350"/>
          <p14:tracePt t="415578" x="1905000" y="2908300"/>
          <p14:tracePt t="415595" x="1847850" y="2908300"/>
          <p14:tracePt t="415612" x="1771650" y="2908300"/>
          <p14:tracePt t="415629" x="1714500" y="2901950"/>
          <p14:tracePt t="415645" x="1657350" y="2901950"/>
          <p14:tracePt t="415662" x="1612900" y="2889250"/>
          <p14:tracePt t="415678" x="1574800" y="2889250"/>
          <p14:tracePt t="415695" x="1555750" y="2882900"/>
          <p14:tracePt t="415712" x="1536700" y="2882900"/>
          <p14:tracePt t="415729" x="1524000" y="2882900"/>
          <p14:tracePt t="415745" x="1504950" y="2882900"/>
          <p14:tracePt t="415762" x="1473200" y="2882900"/>
          <p14:tracePt t="415778" x="1454150" y="2882900"/>
          <p14:tracePt t="415795" x="1422400" y="2882900"/>
          <p14:tracePt t="415812" x="1397000" y="2882900"/>
          <p14:tracePt t="415829" x="1384300" y="2882900"/>
          <p14:tracePt t="415845" x="1358900" y="2882900"/>
          <p14:tracePt t="415862" x="1346200" y="2882900"/>
          <p14:tracePt t="415879" x="1339850" y="2889250"/>
          <p14:tracePt t="415895" x="1333500" y="2908300"/>
          <p14:tracePt t="415912" x="1333500" y="2914650"/>
          <p14:tracePt t="415929" x="1333500" y="2940050"/>
          <p14:tracePt t="415945" x="1333500" y="2971800"/>
          <p14:tracePt t="415962" x="1333500" y="2984500"/>
          <p14:tracePt t="415978" x="1333500" y="3009900"/>
          <p14:tracePt t="415995" x="1333500" y="3028950"/>
          <p14:tracePt t="416012" x="1333500" y="3054350"/>
          <p14:tracePt t="416029" x="1365250" y="3098800"/>
          <p14:tracePt t="416045" x="1377950" y="3124200"/>
          <p14:tracePt t="416062" x="1416050" y="3149600"/>
          <p14:tracePt t="416079" x="1460500" y="3168650"/>
          <p14:tracePt t="416095" x="1498600" y="3187700"/>
          <p14:tracePt t="416112" x="1517650" y="3194050"/>
          <p14:tracePt t="416129" x="1543050" y="3206750"/>
          <p14:tracePt t="416146" x="1612900" y="3213100"/>
          <p14:tracePt t="416162" x="1682750" y="3213100"/>
          <p14:tracePt t="416179" x="1771650" y="3213100"/>
          <p14:tracePt t="416195" x="1866900" y="3187700"/>
          <p14:tracePt t="416212" x="1936750" y="3187700"/>
          <p14:tracePt t="416229" x="1981200" y="3175000"/>
          <p14:tracePt t="416245" x="2012950" y="3175000"/>
          <p14:tracePt t="416262" x="2044700" y="3168650"/>
          <p14:tracePt t="416279" x="2076450" y="3168650"/>
          <p14:tracePt t="416295" x="2095500" y="3168650"/>
          <p14:tracePt t="416312" x="2114550" y="3162300"/>
          <p14:tracePt t="416329" x="2133600" y="3162300"/>
          <p14:tracePt t="416345" x="2165350" y="3143250"/>
          <p14:tracePt t="416362" x="2178050" y="3136900"/>
          <p14:tracePt t="416379" x="2197100" y="3130550"/>
          <p14:tracePt t="416395" x="2209800" y="3117850"/>
          <p14:tracePt t="416412" x="2228850" y="3105150"/>
          <p14:tracePt t="416429" x="2235200" y="3098800"/>
          <p14:tracePt t="416445" x="2241550" y="3086100"/>
          <p14:tracePt t="416466" x="2241550" y="3073400"/>
          <p14:tracePt t="416482" x="2241550" y="3067050"/>
          <p14:tracePt t="416495" x="2241550" y="3060700"/>
          <p14:tracePt t="416512" x="2241550" y="3035300"/>
          <p14:tracePt t="416529" x="2241550" y="3016250"/>
          <p14:tracePt t="416545" x="2241550" y="2984500"/>
          <p14:tracePt t="416562" x="2235200" y="2978150"/>
          <p14:tracePt t="416579" x="2216150" y="2978150"/>
          <p14:tracePt t="416595" x="2209800" y="2971800"/>
          <p14:tracePt t="416612" x="2178050" y="2971800"/>
          <p14:tracePt t="416629" x="2171700" y="2965450"/>
          <p14:tracePt t="416645" x="2165350" y="2965450"/>
          <p14:tracePt t="416662" x="2146300" y="2959100"/>
          <p14:tracePt t="417194" x="2133600" y="2965450"/>
          <p14:tracePt t="417210" x="2120900" y="2984500"/>
          <p14:tracePt t="417226" x="2120900" y="2990850"/>
          <p14:tracePt t="417242" x="2120900" y="2997200"/>
          <p14:tracePt t="417250" x="2120900" y="3016250"/>
          <p14:tracePt t="417262" x="2120900" y="3022600"/>
          <p14:tracePt t="417279" x="2114550" y="3028950"/>
          <p14:tracePt t="417296" x="2114550" y="3041650"/>
          <p14:tracePt t="417313" x="2114550" y="3054350"/>
          <p14:tracePt t="417394" x="2114550" y="3060700"/>
          <p14:tracePt t="417858" x="2108200" y="3067050"/>
          <p14:tracePt t="417882" x="2089150" y="3048000"/>
          <p14:tracePt t="417890" x="2082800" y="3041650"/>
          <p14:tracePt t="417898" x="2076450" y="3022600"/>
          <p14:tracePt t="417912" x="2057400" y="2997200"/>
          <p14:tracePt t="418082" x="2051050" y="2997200"/>
          <p14:tracePt t="418754" x="2032000" y="2997200"/>
          <p14:tracePt t="418762" x="2000250" y="3028950"/>
          <p14:tracePt t="418779" x="1974850" y="3143250"/>
          <p14:tracePt t="418796" x="1943100" y="3276600"/>
          <p14:tracePt t="418812" x="1917700" y="3390900"/>
          <p14:tracePt t="418829" x="1879600" y="3536950"/>
          <p14:tracePt t="418846" x="1847850" y="3683000"/>
          <p14:tracePt t="418863" x="1809750" y="3848100"/>
          <p14:tracePt t="418879" x="1790700" y="4076700"/>
          <p14:tracePt t="418896" x="1790700" y="4286250"/>
          <p14:tracePt t="418913" x="1790700" y="4476750"/>
          <p14:tracePt t="418929" x="1790700" y="4648200"/>
          <p14:tracePt t="418946" x="1790700" y="4813300"/>
          <p14:tracePt t="418963" x="1784350" y="4895850"/>
          <p14:tracePt t="418979" x="1765300" y="4908550"/>
          <p14:tracePt t="418996" x="1765300" y="4921250"/>
          <p14:tracePt t="419013" x="1758950" y="4940300"/>
          <p14:tracePt t="419034" x="1758950" y="4953000"/>
          <p14:tracePt t="419046" x="1746250" y="4959350"/>
          <p14:tracePt t="419063" x="1727200" y="4984750"/>
          <p14:tracePt t="419079" x="1720850" y="4991100"/>
          <p14:tracePt t="419098" x="1708150" y="4997450"/>
          <p14:tracePt t="419178" x="1695450" y="4997450"/>
          <p14:tracePt t="419194" x="1689100" y="4997450"/>
          <p14:tracePt t="419202" x="1682750" y="4997450"/>
          <p14:tracePt t="419213" x="1651000" y="4978400"/>
          <p14:tracePt t="419229" x="1625600" y="4953000"/>
          <p14:tracePt t="419246" x="1612900" y="4927600"/>
          <p14:tracePt t="419263" x="1593850" y="4921250"/>
          <p14:tracePt t="419279" x="1581150" y="4902200"/>
          <p14:tracePt t="419296" x="1574800" y="4895850"/>
          <p14:tracePt t="419313" x="1555750" y="4889500"/>
          <p14:tracePt t="419329" x="1549400" y="4889500"/>
          <p14:tracePt t="419331" x="1530350" y="4876800"/>
          <p14:tracePt t="419346" x="1517650" y="4876800"/>
          <p14:tracePt t="419363" x="1492250" y="4864100"/>
          <p14:tracePt t="419379" x="1466850" y="4864100"/>
          <p14:tracePt t="419396" x="1447800" y="4857750"/>
          <p14:tracePt t="419538" x="1454150" y="4864100"/>
          <p14:tracePt t="419554" x="1460500" y="4870450"/>
          <p14:tracePt t="419563" x="1479550" y="4870450"/>
          <p14:tracePt t="419579" x="1517650" y="4870450"/>
          <p14:tracePt t="419596" x="1587500" y="4870450"/>
          <p14:tracePt t="419613" x="1746250" y="4870450"/>
          <p14:tracePt t="419629" x="1854200" y="4870450"/>
          <p14:tracePt t="419646" x="1943100" y="4870450"/>
          <p14:tracePt t="419663" x="1968500" y="4870450"/>
          <p14:tracePt t="419679" x="1993900" y="4870450"/>
          <p14:tracePt t="419696" x="2006600" y="4870450"/>
          <p14:tracePt t="419713" x="2025650" y="4870450"/>
          <p14:tracePt t="419729" x="2038350" y="4870450"/>
          <p14:tracePt t="419731" x="2044700" y="4870450"/>
          <p14:tracePt t="419747" x="2070100" y="4870450"/>
          <p14:tracePt t="419763" x="2082800" y="4870450"/>
          <p14:tracePt t="419786" x="2101850" y="4870450"/>
          <p14:tracePt t="419796" x="2108200" y="4870450"/>
          <p14:tracePt t="419813" x="2114550" y="4864100"/>
          <p14:tracePt t="419829" x="2114550" y="4857750"/>
          <p14:tracePt t="419846" x="2127250" y="4832350"/>
          <p14:tracePt t="419863" x="2127250" y="4787900"/>
          <p14:tracePt t="419879" x="2127250" y="4762500"/>
          <p14:tracePt t="419896" x="2127250" y="4724400"/>
          <p14:tracePt t="419913" x="2127250" y="4679950"/>
          <p14:tracePt t="419929" x="2127250" y="4654550"/>
          <p14:tracePt t="419946" x="2108200" y="4622800"/>
          <p14:tracePt t="419963" x="2101850" y="4610100"/>
          <p14:tracePt t="419979" x="2070100" y="4559300"/>
          <p14:tracePt t="419996" x="2057400" y="4546600"/>
          <p14:tracePt t="420013" x="2025650" y="4514850"/>
          <p14:tracePt t="420030" x="2000250" y="4489450"/>
          <p14:tracePt t="420046" x="1974850" y="4470400"/>
          <p14:tracePt t="420063" x="1949450" y="4464050"/>
          <p14:tracePt t="420079" x="1924050" y="4445000"/>
          <p14:tracePt t="420096" x="1898650" y="4438650"/>
          <p14:tracePt t="420113" x="1892300" y="4432300"/>
          <p14:tracePt t="420130" x="1879600" y="4432300"/>
          <p14:tracePt t="420146" x="1854200" y="4425950"/>
          <p14:tracePt t="420163" x="1822450" y="4425950"/>
          <p14:tracePt t="420180" x="1790700" y="4425950"/>
          <p14:tracePt t="420196" x="1758950" y="4425950"/>
          <p14:tracePt t="420213" x="1733550" y="4425950"/>
          <p14:tracePt t="420230" x="1701800" y="4425950"/>
          <p14:tracePt t="420246" x="1657350" y="4438650"/>
          <p14:tracePt t="420263" x="1625600" y="4451350"/>
          <p14:tracePt t="420280" x="1612900" y="4457700"/>
          <p14:tracePt t="420296" x="1587500" y="4470400"/>
          <p14:tracePt t="420313" x="1555750" y="4483100"/>
          <p14:tracePt t="420330" x="1536700" y="4489450"/>
          <p14:tracePt t="420346" x="1504950" y="4508500"/>
          <p14:tracePt t="420363" x="1492250" y="4508500"/>
          <p14:tracePt t="420380" x="1479550" y="4521200"/>
          <p14:tracePt t="420396" x="1460500" y="4527550"/>
          <p14:tracePt t="420413" x="1441450" y="4527550"/>
          <p14:tracePt t="420430" x="1422400" y="4533900"/>
          <p14:tracePt t="420446" x="1416050" y="4546600"/>
          <p14:tracePt t="420463" x="1403350" y="4559300"/>
          <p14:tracePt t="420480" x="1384300" y="4565650"/>
          <p14:tracePt t="420497" x="1377950" y="4578350"/>
          <p14:tracePt t="420513" x="1371600" y="4591050"/>
          <p14:tracePt t="420530" x="1346200" y="4616450"/>
          <p14:tracePt t="420546" x="1327150" y="4648200"/>
          <p14:tracePt t="420563" x="1314450" y="4673600"/>
          <p14:tracePt t="420580" x="1308100" y="4686300"/>
          <p14:tracePt t="420596" x="1308100" y="4711700"/>
          <p14:tracePt t="420613" x="1301750" y="4737100"/>
          <p14:tracePt t="420630" x="1301750" y="4749800"/>
          <p14:tracePt t="420646" x="1301750" y="4768850"/>
          <p14:tracePt t="420663" x="1301750" y="4787900"/>
          <p14:tracePt t="420680" x="1301750" y="4794250"/>
          <p14:tracePt t="420696" x="1301750" y="4806950"/>
          <p14:tracePt t="420713" x="1301750" y="4819650"/>
          <p14:tracePt t="420730" x="1314450" y="4832350"/>
          <p14:tracePt t="420747" x="1346200" y="4838700"/>
          <p14:tracePt t="420763" x="1377950" y="4838700"/>
          <p14:tracePt t="420780" x="1435100" y="4838700"/>
          <p14:tracePt t="420796" x="1466850" y="4838700"/>
          <p14:tracePt t="420813" x="1524000" y="4838700"/>
          <p14:tracePt t="420830" x="1568450" y="4838700"/>
          <p14:tracePt t="420846" x="1625600" y="4838700"/>
          <p14:tracePt t="420863" x="1670050" y="4838700"/>
          <p14:tracePt t="420880" x="1714500" y="4838700"/>
          <p14:tracePt t="420896" x="1790700" y="4838700"/>
          <p14:tracePt t="420913" x="1854200" y="4838700"/>
          <p14:tracePt t="420930" x="1911350" y="4838700"/>
          <p14:tracePt t="420947" x="2000250" y="4819650"/>
          <p14:tracePt t="420963" x="2057400" y="4800600"/>
          <p14:tracePt t="420980" x="2089150" y="4787900"/>
          <p14:tracePt t="420996" x="2120900" y="4781550"/>
          <p14:tracePt t="421013" x="2133600" y="4775200"/>
          <p14:tracePt t="421030" x="2171700" y="4768850"/>
          <p14:tracePt t="421046" x="2190750" y="4749800"/>
          <p14:tracePt t="421063" x="2209800" y="4743450"/>
          <p14:tracePt t="421083" x="2222500" y="4730750"/>
          <p14:tracePt t="421096" x="2235200" y="4724400"/>
          <p14:tracePt t="421113" x="2254250" y="4705350"/>
          <p14:tracePt t="421130" x="2254250" y="4699000"/>
          <p14:tracePt t="421147" x="2260600" y="4673600"/>
          <p14:tracePt t="421163" x="2260600" y="4667250"/>
          <p14:tracePt t="421180" x="2260600" y="4660900"/>
          <p14:tracePt t="421197" x="2260600" y="4654550"/>
          <p14:tracePt t="421213" x="2260600" y="4635500"/>
          <p14:tracePt t="421230" x="2254250" y="4622800"/>
          <p14:tracePt t="421247" x="2228850" y="4616450"/>
          <p14:tracePt t="421263" x="2171700" y="4603750"/>
          <p14:tracePt t="421280" x="2114550" y="4584700"/>
          <p14:tracePt t="421296" x="2070100" y="4565650"/>
          <p14:tracePt t="421313" x="1987550" y="4533900"/>
          <p14:tracePt t="421330" x="1930400" y="4514850"/>
          <p14:tracePt t="421347" x="1854200" y="4476750"/>
          <p14:tracePt t="421363" x="1809750" y="4470400"/>
          <p14:tracePt t="421380" x="1758950" y="4445000"/>
          <p14:tracePt t="421396" x="1727200" y="4445000"/>
          <p14:tracePt t="421413" x="1682750" y="4445000"/>
          <p14:tracePt t="421430" x="1625600" y="4445000"/>
          <p14:tracePt t="421446" x="1581150" y="4445000"/>
          <p14:tracePt t="421463" x="1549400" y="4445000"/>
          <p14:tracePt t="421480" x="1517650" y="4445000"/>
          <p14:tracePt t="421497" x="1498600" y="4445000"/>
          <p14:tracePt t="421513" x="1479550" y="4445000"/>
          <p14:tracePt t="421530" x="1466850" y="4445000"/>
          <p14:tracePt t="421547" x="1435100" y="4445000"/>
          <p14:tracePt t="421563" x="1409700" y="4445000"/>
          <p14:tracePt t="421580" x="1403350" y="4451350"/>
          <p14:tracePt t="421596" x="1390650" y="4457700"/>
          <p14:tracePt t="421613" x="1352550" y="4464050"/>
          <p14:tracePt t="421630" x="1339850" y="4483100"/>
          <p14:tracePt t="421646" x="1333500" y="4489450"/>
          <p14:tracePt t="421663" x="1314450" y="4495800"/>
          <p14:tracePt t="421683" x="1308100" y="4514850"/>
          <p14:tracePt t="421707" x="1308100" y="4521200"/>
          <p14:tracePt t="421715" x="1301750" y="4552950"/>
          <p14:tracePt t="421739" x="1301750" y="4565650"/>
          <p14:tracePt t="421747" x="1282700" y="4578350"/>
          <p14:tracePt t="421763" x="1282700" y="4603750"/>
          <p14:tracePt t="421780" x="1282700" y="4629150"/>
          <p14:tracePt t="421797" x="1276350" y="4654550"/>
          <p14:tracePt t="421813" x="1276350" y="4686300"/>
          <p14:tracePt t="421830" x="1263650" y="4705350"/>
          <p14:tracePt t="421847" x="1263650" y="4718050"/>
          <p14:tracePt t="421863" x="1263650" y="4730750"/>
          <p14:tracePt t="421880" x="1263650" y="4756150"/>
          <p14:tracePt t="421896" x="1270000" y="4781550"/>
          <p14:tracePt t="421913" x="1276350" y="4787900"/>
          <p14:tracePt t="421930" x="1282700" y="4794250"/>
          <p14:tracePt t="421947" x="1295400" y="4806950"/>
          <p14:tracePt t="421963" x="1320800" y="4826000"/>
          <p14:tracePt t="421980" x="1327150" y="4832350"/>
          <p14:tracePt t="421997" x="1365250" y="4838700"/>
          <p14:tracePt t="422013" x="1422400" y="4851400"/>
          <p14:tracePt t="422030" x="1454150" y="4857750"/>
          <p14:tracePt t="422047" x="1530350" y="4876800"/>
          <p14:tracePt t="422063" x="1612900" y="4889500"/>
          <p14:tracePt t="422080" x="1701800" y="4889500"/>
          <p14:tracePt t="422097" x="1809750" y="4889500"/>
          <p14:tracePt t="422113" x="1905000" y="4889500"/>
          <p14:tracePt t="422130" x="1949450" y="4889500"/>
          <p14:tracePt t="422147" x="2000250" y="4889500"/>
          <p14:tracePt t="422163" x="2019300" y="4889500"/>
          <p14:tracePt t="422180" x="2044700" y="4889500"/>
          <p14:tracePt t="422197" x="2070100" y="4889500"/>
          <p14:tracePt t="422213" x="2101850" y="4889500"/>
          <p14:tracePt t="422230" x="2120900" y="4889500"/>
          <p14:tracePt t="422247" x="2159000" y="4889500"/>
          <p14:tracePt t="422263" x="2190750" y="4889500"/>
          <p14:tracePt t="422280" x="2228850" y="4883150"/>
          <p14:tracePt t="422297" x="2241550" y="4876800"/>
          <p14:tracePt t="422313" x="2273300" y="4857750"/>
          <p14:tracePt t="422330" x="2292350" y="4845050"/>
          <p14:tracePt t="422347" x="2324100" y="4826000"/>
          <p14:tracePt t="422499" x="2330450" y="4819650"/>
          <p14:tracePt t="422515" x="2330450" y="4813300"/>
          <p14:tracePt t="422523" x="2330450" y="4806950"/>
          <p14:tracePt t="422531" x="2324100" y="4787900"/>
          <p14:tracePt t="422547" x="2311400" y="4768850"/>
          <p14:tracePt t="422563" x="2298700" y="4743450"/>
          <p14:tracePt t="422580" x="2273300" y="4711700"/>
          <p14:tracePt t="422597" x="2247900" y="4667250"/>
          <p14:tracePt t="422613" x="2222500" y="4641850"/>
          <p14:tracePt t="422630" x="2209800" y="4616450"/>
          <p14:tracePt t="422647" x="2171700" y="4565650"/>
          <p14:tracePt t="422663" x="2146300" y="4533900"/>
          <p14:tracePt t="422680" x="2133600" y="4514850"/>
          <p14:tracePt t="422697" x="2101850" y="4483100"/>
          <p14:tracePt t="422714" x="2076450" y="4476750"/>
          <p14:tracePt t="422730" x="2038350" y="4451350"/>
          <p14:tracePt t="422747" x="2006600" y="4438650"/>
          <p14:tracePt t="422763" x="1974850" y="4432300"/>
          <p14:tracePt t="422780" x="1943100" y="4432300"/>
          <p14:tracePt t="422797" x="1898650" y="4425950"/>
          <p14:tracePt t="422813" x="1866900" y="4419600"/>
          <p14:tracePt t="422830" x="1822450" y="4419600"/>
          <p14:tracePt t="422847" x="1765300" y="4406900"/>
          <p14:tracePt t="422863" x="1720850" y="4406900"/>
          <p14:tracePt t="422880" x="1663700" y="4406900"/>
          <p14:tracePt t="422897" x="1619250" y="4406900"/>
          <p14:tracePt t="422914" x="1574800" y="4406900"/>
          <p14:tracePt t="422930" x="1543050" y="4406900"/>
          <p14:tracePt t="422947" x="1504950" y="4406900"/>
          <p14:tracePt t="422964" x="1479550" y="4406900"/>
          <p14:tracePt t="422980" x="1447800" y="4413250"/>
          <p14:tracePt t="422997" x="1409700" y="4425950"/>
          <p14:tracePt t="423014" x="1390650" y="4438650"/>
          <p14:tracePt t="423030" x="1371600" y="4451350"/>
          <p14:tracePt t="423047" x="1365250" y="4464050"/>
          <p14:tracePt t="423067" x="1352550" y="4470400"/>
          <p14:tracePt t="423091" x="1346200" y="4476750"/>
          <p14:tracePt t="423099" x="1339850" y="4483100"/>
          <p14:tracePt t="423115" x="1339850" y="4502150"/>
          <p14:tracePt t="423131" x="1333500" y="4514850"/>
          <p14:tracePt t="423147" x="1333500" y="4533900"/>
          <p14:tracePt t="423164" x="1333500" y="4546600"/>
          <p14:tracePt t="423180" x="1333500" y="4572000"/>
          <p14:tracePt t="423197" x="1333500" y="4584700"/>
          <p14:tracePt t="423214" x="1333500" y="4616450"/>
          <p14:tracePt t="423230" x="1333500" y="4648200"/>
          <p14:tracePt t="423247" x="1333500" y="4667250"/>
          <p14:tracePt t="423264" x="1333500" y="4692650"/>
          <p14:tracePt t="423280" x="1333500" y="4724400"/>
          <p14:tracePt t="423297" x="1339850" y="4749800"/>
          <p14:tracePt t="423314" x="1352550" y="4775200"/>
          <p14:tracePt t="423330" x="1352550" y="4787900"/>
          <p14:tracePt t="423347" x="1365250" y="4813300"/>
          <p14:tracePt t="423364" x="1371600" y="4826000"/>
          <p14:tracePt t="423380" x="1390650" y="4838700"/>
          <p14:tracePt t="423397" x="1416050" y="4864100"/>
          <p14:tracePt t="423414" x="1441450" y="4883150"/>
          <p14:tracePt t="423430" x="1479550" y="4908550"/>
          <p14:tracePt t="423447" x="1504950" y="4921250"/>
          <p14:tracePt t="423464" x="1543050" y="4927600"/>
          <p14:tracePt t="423480" x="1581150" y="4946650"/>
          <p14:tracePt t="423497" x="1600200" y="4946650"/>
          <p14:tracePt t="423514" x="1644650" y="4946650"/>
          <p14:tracePt t="423530" x="1689100" y="4953000"/>
          <p14:tracePt t="423547" x="1778000" y="4953000"/>
          <p14:tracePt t="423564" x="1822450" y="4953000"/>
          <p14:tracePt t="423580" x="1892300" y="4953000"/>
          <p14:tracePt t="423597" x="1949450" y="4953000"/>
          <p14:tracePt t="423614" x="1993900" y="4953000"/>
          <p14:tracePt t="423630" x="2038350" y="4953000"/>
          <p14:tracePt t="423647" x="2070100" y="4933950"/>
          <p14:tracePt t="423664" x="2108200" y="4927600"/>
          <p14:tracePt t="423680" x="2133600" y="4908550"/>
          <p14:tracePt t="423697" x="2139950" y="4902200"/>
          <p14:tracePt t="423714" x="2184400" y="4883150"/>
          <p14:tracePt t="423731" x="2190750" y="4876800"/>
          <p14:tracePt t="423747" x="2216150" y="4851400"/>
          <p14:tracePt t="423764" x="2222500" y="4832350"/>
          <p14:tracePt t="423780" x="2222500" y="4826000"/>
          <p14:tracePt t="423797" x="2228850" y="4819650"/>
          <p14:tracePt t="424284" x="2228850" y="4813300"/>
          <p14:tracePt t="424300" x="2222500" y="4813300"/>
          <p14:tracePt t="424340" x="2216150" y="4813300"/>
          <p14:tracePt t="424772" x="2216150" y="4819650"/>
          <p14:tracePt t="424788" x="2241550" y="4819650"/>
          <p14:tracePt t="424797" x="2266950" y="4819650"/>
          <p14:tracePt t="424814" x="2324100" y="4819650"/>
          <p14:tracePt t="424831" x="2387600" y="4819650"/>
          <p14:tracePt t="424847" x="2432050" y="4819650"/>
          <p14:tracePt t="424864" x="2457450" y="4826000"/>
          <p14:tracePt t="424881" x="2476500" y="4826000"/>
          <p14:tracePt t="424897" x="2489200" y="4832350"/>
          <p14:tracePt t="424914" x="2495550" y="4832350"/>
          <p14:tracePt t="424931" x="2514600" y="4832350"/>
          <p14:tracePt t="424948" x="2533650" y="4832350"/>
          <p14:tracePt t="424964" x="2609850" y="4870450"/>
          <p14:tracePt t="424981" x="2686050" y="4870450"/>
          <p14:tracePt t="424997" x="2870200" y="4933950"/>
          <p14:tracePt t="425014" x="3048000" y="4946650"/>
          <p14:tracePt t="425031" x="3175000" y="4972050"/>
          <p14:tracePt t="425047" x="3238500" y="4984750"/>
          <p14:tracePt t="425064" x="3263900" y="4997450"/>
          <p14:tracePt t="425081" x="3276600" y="5003800"/>
          <p14:tracePt t="425097" x="3295650" y="5010150"/>
          <p14:tracePt t="425114" x="3321050" y="5029200"/>
          <p14:tracePt t="425131" x="3365500" y="5029200"/>
          <p14:tracePt t="425132" x="3403600" y="5029200"/>
          <p14:tracePt t="425148" x="3479800" y="5029200"/>
          <p14:tracePt t="425164" x="3536950" y="5035550"/>
          <p14:tracePt t="425181" x="3575050" y="5054600"/>
          <p14:tracePt t="425197" x="3594100" y="5073650"/>
          <p14:tracePt t="425214" x="3600450" y="5080000"/>
          <p14:tracePt t="425231" x="3606800" y="5086350"/>
          <p14:tracePt t="425484" x="3606800" y="5092700"/>
          <p14:tracePt t="425492" x="3600450" y="5092700"/>
          <p14:tracePt t="425500" x="3594100" y="5092700"/>
          <p14:tracePt t="425514" x="3581400" y="5092700"/>
          <p14:tracePt t="425531" x="3549650" y="5086350"/>
          <p14:tracePt t="425548" x="3524250" y="5016500"/>
          <p14:tracePt t="425564" x="3479800" y="4889500"/>
          <p14:tracePt t="425581" x="3479800" y="4864100"/>
          <p14:tracePt t="426068" x="3473450" y="4857750"/>
          <p14:tracePt t="426076" x="3460750" y="4857750"/>
          <p14:tracePt t="426084" x="3448050" y="4857750"/>
          <p14:tracePt t="426098" x="3429000" y="4870450"/>
          <p14:tracePt t="426114" x="3390900" y="4883150"/>
          <p14:tracePt t="426131" x="3333750" y="4933950"/>
          <p14:tracePt t="426148" x="3308350" y="4997450"/>
          <p14:tracePt t="426165" x="3302000" y="5010150"/>
          <p14:tracePt t="426181" x="3289300" y="5048250"/>
          <p14:tracePt t="426198" x="3263900" y="5086350"/>
          <p14:tracePt t="426214" x="3244850" y="5099050"/>
          <p14:tracePt t="426231" x="3225800" y="5124450"/>
          <p14:tracePt t="426248" x="3194050" y="5130800"/>
          <p14:tracePt t="426264" x="3181350" y="5137150"/>
          <p14:tracePt t="426281" x="3155950" y="5137150"/>
          <p14:tracePt t="426298" x="3130550" y="5137150"/>
          <p14:tracePt t="426315" x="3092450" y="5137150"/>
          <p14:tracePt t="426331" x="3009900" y="5111750"/>
          <p14:tracePt t="426332" x="2965450" y="5092700"/>
          <p14:tracePt t="426348" x="2870200" y="5010150"/>
          <p14:tracePt t="426365" x="2800350" y="4959350"/>
          <p14:tracePt t="426381" x="2730500" y="4927600"/>
          <p14:tracePt t="426398" x="2660650" y="4895850"/>
          <p14:tracePt t="426414" x="2603500" y="4876800"/>
          <p14:tracePt t="426431" x="2546350" y="4851400"/>
          <p14:tracePt t="426448" x="2495550" y="4838700"/>
          <p14:tracePt t="426464" x="2425700" y="4813300"/>
          <p14:tracePt t="426481" x="2349500" y="4800600"/>
          <p14:tracePt t="426498" x="2305050" y="4794250"/>
          <p14:tracePt t="426514" x="2247900" y="4781550"/>
          <p14:tracePt t="426531" x="2178050" y="4775200"/>
          <p14:tracePt t="426548" x="2127250" y="4756150"/>
          <p14:tracePt t="426565" x="2101850" y="4743450"/>
          <p14:tracePt t="426581" x="2089150" y="4743450"/>
          <p14:tracePt t="426598" x="2082800" y="4743450"/>
          <p14:tracePt t="426614" x="2063750" y="4737100"/>
          <p14:tracePt t="426724" x="2063750" y="4730750"/>
          <p14:tracePt t="426740" x="2063750" y="4724400"/>
          <p14:tracePt t="426748" x="2063750" y="4718050"/>
          <p14:tracePt t="426764" x="2063750" y="4705350"/>
          <p14:tracePt t="426781" x="2063750" y="4692650"/>
          <p14:tracePt t="426798" x="2063750" y="4686300"/>
          <p14:tracePt t="426828" x="2063750" y="4679950"/>
          <p14:tracePt t="426916" x="2070100" y="4679950"/>
          <p14:tracePt t="430829" x="2082800" y="4692650"/>
          <p14:tracePt t="430837" x="2082800" y="4724400"/>
          <p14:tracePt t="430849" x="2082800" y="4737100"/>
          <p14:tracePt t="430865" x="2082800" y="4819650"/>
          <p14:tracePt t="430882" x="2076450" y="4908550"/>
          <p14:tracePt t="430898" x="2076450" y="4965700"/>
          <p14:tracePt t="430915" x="2076450" y="5022850"/>
          <p14:tracePt t="430932" x="2076450" y="5054600"/>
          <p14:tracePt t="430949" x="2076450" y="5086350"/>
          <p14:tracePt t="431021" x="2076450" y="5054600"/>
          <p14:tracePt t="431029" x="2057400" y="5010150"/>
          <p14:tracePt t="431037" x="2044700" y="4972050"/>
          <p14:tracePt t="431049" x="2025650" y="4927600"/>
          <p14:tracePt t="431065" x="2012950" y="4914900"/>
          <p14:tracePt t="431082" x="2012950" y="4902200"/>
          <p14:tracePt t="431099" x="2006600" y="4889500"/>
          <p14:tracePt t="431115" x="2000250" y="4883150"/>
          <p14:tracePt t="431132" x="1993900" y="4883150"/>
          <p14:tracePt t="431149" x="1968500" y="4870450"/>
          <p14:tracePt t="431173" x="1955800" y="4870450"/>
          <p14:tracePt t="431197" x="1949450" y="4870450"/>
          <p14:tracePt t="431421" x="1936750" y="4864100"/>
          <p14:tracePt t="431429" x="1936750" y="4857750"/>
          <p14:tracePt t="431449" x="1936750" y="4813300"/>
          <p14:tracePt t="431466" x="1936750" y="4768850"/>
          <p14:tracePt t="431482" x="1936750" y="4699000"/>
          <p14:tracePt t="431499" x="1936750" y="4654550"/>
          <p14:tracePt t="431516" x="1936750" y="4635500"/>
          <p14:tracePt t="431533" x="1936750" y="4610100"/>
          <p14:tracePt t="431533" x="1936750" y="4603750"/>
          <p14:tracePt t="431549" x="1936750" y="4597400"/>
          <p14:tracePt t="431581" x="1943100" y="4591050"/>
          <p14:tracePt t="431589" x="1949450" y="4578350"/>
          <p14:tracePt t="431909" x="1955800" y="4572000"/>
          <p14:tracePt t="431917" x="1968500" y="4572000"/>
          <p14:tracePt t="431932" x="2000250" y="4572000"/>
          <p14:tracePt t="431949" x="2025650" y="4565650"/>
          <p14:tracePt t="431966" x="2032000" y="4565650"/>
          <p14:tracePt t="431982" x="2051050" y="4565650"/>
          <p14:tracePt t="432005" x="2051050" y="4572000"/>
          <p14:tracePt t="432016" x="2051050" y="4578350"/>
          <p14:tracePt t="432032" x="2051050" y="4610100"/>
          <p14:tracePt t="432049" x="2051050" y="4648200"/>
          <p14:tracePt t="432066" x="2051050" y="4679950"/>
          <p14:tracePt t="432082" x="2051050" y="4724400"/>
          <p14:tracePt t="432099" x="2051050" y="4775200"/>
          <p14:tracePt t="432116" x="2051050" y="4819650"/>
          <p14:tracePt t="432132" x="2051050" y="4857750"/>
          <p14:tracePt t="432149" x="2051050" y="4870450"/>
          <p14:tracePt t="432182" x="2051050" y="4876800"/>
          <p14:tracePt t="432213" x="2057400" y="4883150"/>
          <p14:tracePt t="432413" x="2051050" y="4876800"/>
          <p14:tracePt t="432421" x="2044700" y="4857750"/>
          <p14:tracePt t="432432" x="2032000" y="4851400"/>
          <p14:tracePt t="432453" x="2032000" y="4826000"/>
          <p14:tracePt t="432466" x="2032000" y="4813300"/>
          <p14:tracePt t="432482" x="2032000" y="4787900"/>
          <p14:tracePt t="432499" x="2032000" y="4762500"/>
          <p14:tracePt t="432516" x="2032000" y="4749800"/>
          <p14:tracePt t="432532" x="2032000" y="4737100"/>
          <p14:tracePt t="432549" x="2032000" y="4711700"/>
          <p14:tracePt t="432566" x="2032000" y="4699000"/>
          <p14:tracePt t="432582" x="2032000" y="4673600"/>
          <p14:tracePt t="432599" x="2032000" y="4667250"/>
          <p14:tracePt t="432616" x="2038350" y="4648200"/>
          <p14:tracePt t="432717" x="2044700" y="4648200"/>
          <p14:tracePt t="433070" x="2057400" y="4648200"/>
          <p14:tracePt t="433078" x="2070100" y="4648200"/>
          <p14:tracePt t="433085" x="2076450" y="4648200"/>
          <p14:tracePt t="433099" x="2082800" y="4660900"/>
          <p14:tracePt t="433116" x="2089150" y="4667250"/>
          <p14:tracePt t="433294" x="2095500" y="4667250"/>
          <p14:tracePt t="433366" x="2101850" y="4673600"/>
          <p14:tracePt t="433662" x="2108200" y="4679950"/>
          <p14:tracePt t="433670" x="2120900" y="4679950"/>
          <p14:tracePt t="433686" x="2120900" y="4673600"/>
          <p14:tracePt t="433702" x="2127250" y="4667250"/>
          <p14:tracePt t="434174" x="2133600" y="4654550"/>
          <p14:tracePt t="434190" x="2139950" y="4654550"/>
          <p14:tracePt t="434206" x="2146300" y="4660900"/>
          <p14:tracePt t="434216" x="2152650" y="4667250"/>
          <p14:tracePt t="434233" x="2171700" y="4673600"/>
          <p14:tracePt t="434249" x="2197100" y="4679950"/>
          <p14:tracePt t="434266" x="2209800" y="4686300"/>
          <p14:tracePt t="434283" x="2222500" y="4699000"/>
          <p14:tracePt t="434299" x="2235200" y="4705350"/>
          <p14:tracePt t="435190" x="2260600" y="4705350"/>
          <p14:tracePt t="435198" x="2286000" y="4692650"/>
          <p14:tracePt t="435216" x="2317750" y="4660900"/>
          <p14:tracePt t="435446" x="2324100" y="4660900"/>
          <p14:tracePt t="435454" x="2349500" y="4673600"/>
          <p14:tracePt t="435466" x="2355850" y="4679950"/>
          <p14:tracePt t="435483" x="2413000" y="4711700"/>
          <p14:tracePt t="435500" x="2527300" y="4756150"/>
          <p14:tracePt t="435516" x="2743200" y="4826000"/>
          <p14:tracePt t="435533" x="3009900" y="4883150"/>
          <p14:tracePt t="435550" x="3530600" y="5035550"/>
          <p14:tracePt t="435566" x="3886200" y="5124450"/>
          <p14:tracePt t="435583" x="4165600" y="5194300"/>
          <p14:tracePt t="435600" x="4381500" y="5207000"/>
          <p14:tracePt t="435616" x="4489450" y="5219700"/>
          <p14:tracePt t="435633" x="4527550" y="5238750"/>
          <p14:tracePt t="435650" x="4546600" y="5238750"/>
          <p14:tracePt t="435670" x="4552950" y="5238750"/>
          <p14:tracePt t="435790" x="4546600" y="5238750"/>
          <p14:tracePt t="435798" x="4527550" y="5238750"/>
          <p14:tracePt t="435817" x="4470400" y="5213350"/>
          <p14:tracePt t="435833" x="4400550" y="5168900"/>
          <p14:tracePt t="435850" x="4318000" y="5130800"/>
          <p14:tracePt t="435867" x="4229100" y="5086350"/>
          <p14:tracePt t="435883" x="4165600" y="5067300"/>
          <p14:tracePt t="435900" x="4089400" y="5022850"/>
          <p14:tracePt t="435917" x="4006850" y="4984750"/>
          <p14:tracePt t="435933" x="3917950" y="4940300"/>
          <p14:tracePt t="435950" x="3816350" y="4857750"/>
          <p14:tracePt t="435966" x="3765550" y="4832350"/>
          <p14:tracePt t="435983" x="3733800" y="4800600"/>
          <p14:tracePt t="436000" x="3733800" y="4794250"/>
          <p14:tracePt t="436017" x="3721100" y="4787900"/>
          <p14:tracePt t="436033" x="3721100" y="4781550"/>
          <p14:tracePt t="436050" x="3721100" y="4756150"/>
          <p14:tracePt t="436066" x="3721100" y="4749800"/>
          <p14:tracePt t="436083" x="3721100" y="4743450"/>
          <p14:tracePt t="436100" x="3721100" y="4737100"/>
          <p14:tracePt t="436117" x="3721100" y="4718050"/>
          <p14:tracePt t="436335" x="3727450" y="4711700"/>
          <p14:tracePt t="436342" x="3733800" y="4711700"/>
          <p14:tracePt t="436350" x="3746500" y="4711700"/>
          <p14:tracePt t="436374" x="3752850" y="4718050"/>
          <p14:tracePt t="436438" x="3784600" y="4737100"/>
          <p14:tracePt t="436446" x="3784600" y="4743450"/>
          <p14:tracePt t="436454" x="3797300" y="4781550"/>
          <p14:tracePt t="436467" x="3797300" y="4800600"/>
          <p14:tracePt t="436483" x="3810000" y="4845050"/>
          <p14:tracePt t="436500" x="3829050" y="4889500"/>
          <p14:tracePt t="436567" x="3829050" y="4895850"/>
          <p14:tracePt t="436582" x="3829050" y="4914900"/>
          <p14:tracePt t="436598" x="3829050" y="4921250"/>
          <p14:tracePt t="436614" x="3829050" y="4927600"/>
          <p14:tracePt t="436622" x="3822700" y="4933950"/>
          <p14:tracePt t="436750" x="3810000" y="4933950"/>
          <p14:tracePt t="436782" x="3810000" y="4914900"/>
          <p14:tracePt t="436790" x="3829050" y="4914900"/>
          <p14:tracePt t="436800" x="3867150" y="4895850"/>
          <p14:tracePt t="436817" x="4038600" y="4832350"/>
          <p14:tracePt t="436833" x="4133850" y="4794250"/>
          <p14:tracePt t="436850" x="4165600" y="4794250"/>
          <p14:tracePt t="436918" x="4171950" y="4794250"/>
          <p14:tracePt t="436927" x="4178300" y="4794250"/>
          <p14:tracePt t="436934" x="4203700" y="4794250"/>
          <p14:tracePt t="436950" x="4210050" y="4794250"/>
          <p14:tracePt t="437062" x="4197350" y="4794250"/>
          <p14:tracePt t="437087" x="4191000" y="4800600"/>
          <p14:tracePt t="437094" x="4184650" y="4800600"/>
          <p14:tracePt t="437102" x="4178300" y="4800600"/>
          <p14:tracePt t="437117" x="4171950" y="4800600"/>
          <p14:tracePt t="437134" x="4146550" y="4800600"/>
          <p14:tracePt t="437150" x="4076700" y="4800600"/>
          <p14:tracePt t="437167" x="4019550" y="4800600"/>
          <p14:tracePt t="437183" x="3943350" y="4800600"/>
          <p14:tracePt t="437200" x="3886200" y="4787900"/>
          <p14:tracePt t="437217" x="3829050" y="4768850"/>
          <p14:tracePt t="437233" x="3790950" y="4749800"/>
          <p14:tracePt t="437250" x="3771900" y="4743450"/>
          <p14:tracePt t="437267" x="3765550" y="4743450"/>
          <p14:tracePt t="437294" x="3759200" y="4743450"/>
          <p14:tracePt t="437311" x="3752850" y="4743450"/>
          <p14:tracePt t="437358" x="3746500" y="4743450"/>
          <p14:tracePt t="437375" x="3746500" y="4749800"/>
          <p14:tracePt t="437391" x="3746500" y="4762500"/>
          <p14:tracePt t="437406" x="3746500" y="4775200"/>
          <p14:tracePt t="437431" x="3746500" y="4794250"/>
          <p14:tracePt t="437438" x="3765550" y="4800600"/>
          <p14:tracePt t="437450" x="3778250" y="4800600"/>
          <p14:tracePt t="437467" x="3860800" y="4800600"/>
          <p14:tracePt t="437484" x="3917950" y="4813300"/>
          <p14:tracePt t="437500" x="4006850" y="4813300"/>
          <p14:tracePt t="437517" x="4095750" y="4813300"/>
          <p14:tracePt t="437534" x="4178300" y="4806950"/>
          <p14:tracePt t="437551" x="4241800" y="4768850"/>
          <p14:tracePt t="437567" x="4260850" y="4749800"/>
          <p14:tracePt t="437584" x="4260850" y="4730750"/>
          <p14:tracePt t="437600" x="4260850" y="4711700"/>
          <p14:tracePt t="437617" x="4260850" y="4705350"/>
          <p14:tracePt t="437634" x="4260850" y="4692650"/>
          <p14:tracePt t="437650" x="4260850" y="4673600"/>
          <p14:tracePt t="437679" x="4248150" y="4654550"/>
          <p14:tracePt t="437702" x="4241800" y="4635500"/>
          <p14:tracePt t="437718" x="4235450" y="4629150"/>
          <p14:tracePt t="437726" x="4229100" y="4622800"/>
          <p14:tracePt t="437734" x="4210050" y="4616450"/>
          <p14:tracePt t="437750" x="4203700" y="4610100"/>
          <p14:tracePt t="437783" x="4184650" y="4610100"/>
          <p14:tracePt t="437983" x="4178300" y="4610100"/>
          <p14:tracePt t="438047" x="4171950" y="4610100"/>
          <p14:tracePt t="438055" x="4165600" y="4610100"/>
          <p14:tracePt t="438067" x="4140200" y="4610100"/>
          <p14:tracePt t="438084" x="4057650" y="4654550"/>
          <p14:tracePt t="438100" x="4006850" y="4692650"/>
          <p14:tracePt t="438117" x="3981450" y="4730750"/>
          <p14:tracePt t="438134" x="3962400" y="4749800"/>
          <p14:tracePt t="438150" x="3949700" y="4768850"/>
          <p14:tracePt t="438167" x="3937000" y="4781550"/>
          <p14:tracePt t="438191" x="3924300" y="4806950"/>
          <p14:tracePt t="438223" x="3905250" y="4826000"/>
          <p14:tracePt t="438791" x="3905250" y="4819650"/>
          <p14:tracePt t="438839" x="3917950" y="4819650"/>
          <p14:tracePt t="438911" x="3917950" y="4826000"/>
          <p14:tracePt t="438935" x="3917950" y="4851400"/>
          <p14:tracePt t="438943" x="3917950" y="4857750"/>
          <p14:tracePt t="438951" x="3917950" y="4864100"/>
          <p14:tracePt t="438967" x="3917950" y="4889500"/>
          <p14:tracePt t="438984" x="3917950" y="4902200"/>
          <p14:tracePt t="439001" x="3917950" y="4927600"/>
          <p14:tracePt t="439023" x="3917950" y="4933950"/>
          <p14:tracePt t="439034" x="3917950" y="4940300"/>
          <p14:tracePt t="439051" x="3917950" y="4965700"/>
          <p14:tracePt t="439067" x="3917950" y="4978400"/>
          <p14:tracePt t="439084" x="3917950" y="5010150"/>
          <p14:tracePt t="439101" x="3917950" y="5048250"/>
          <p14:tracePt t="439118" x="3917950" y="5080000"/>
          <p14:tracePt t="439134" x="3905250" y="5118100"/>
          <p14:tracePt t="439151" x="3886200" y="5181600"/>
          <p14:tracePt t="439167" x="3879850" y="5194300"/>
          <p14:tracePt t="439184" x="3879850" y="5226050"/>
          <p14:tracePt t="439201" x="3879850" y="5257800"/>
          <p14:tracePt t="439217" x="3879850" y="5270500"/>
          <p14:tracePt t="439234" x="3879850" y="5308600"/>
          <p14:tracePt t="439251" x="3879850" y="5314950"/>
          <p14:tracePt t="439351" x="3860800" y="5308600"/>
          <p14:tracePt t="439359" x="3860800" y="5283200"/>
          <p14:tracePt t="439367" x="3860800" y="5257800"/>
          <p14:tracePt t="439384" x="3854450" y="5219700"/>
          <p14:tracePt t="439679" x="3860800" y="5219700"/>
          <p14:tracePt t="439711" x="3867150" y="5219700"/>
          <p14:tracePt t="440119" x="3873500" y="5213350"/>
          <p14:tracePt t="440127" x="3892550" y="5200650"/>
          <p14:tracePt t="440135" x="3911600" y="5168900"/>
          <p14:tracePt t="440151" x="3911600" y="5156200"/>
          <p14:tracePt t="440167" x="3917950" y="5130800"/>
          <p14:tracePt t="440184" x="3930650" y="5111750"/>
          <p14:tracePt t="440201" x="3937000" y="5105400"/>
          <p14:tracePt t="440223" x="3943350" y="5105400"/>
          <p14:tracePt t="440235" x="3949700" y="5105400"/>
          <p14:tracePt t="440251" x="3968750" y="5105400"/>
          <p14:tracePt t="440399" x="3975100" y="5105400"/>
          <p14:tracePt t="440800" x="3962400" y="5118100"/>
          <p14:tracePt t="440807" x="3956050" y="5124450"/>
          <p14:tracePt t="440818" x="3937000" y="5130800"/>
          <p14:tracePt t="440834" x="3930650" y="5130800"/>
          <p14:tracePt t="440851" x="3924300" y="5137150"/>
          <p14:tracePt t="440868" x="3898900" y="5149850"/>
          <p14:tracePt t="440887" x="3892550" y="5149850"/>
          <p14:tracePt t="440919" x="3886200" y="5149850"/>
          <p14:tracePt t="440927" x="3873500" y="5149850"/>
          <p14:tracePt t="440943" x="3860800" y="5143500"/>
          <p14:tracePt t="440951" x="3854450" y="5130800"/>
          <p14:tracePt t="440968" x="3854450" y="5124450"/>
          <p14:tracePt t="440984" x="3848100" y="5080000"/>
          <p14:tracePt t="441001" x="3848100" y="5010150"/>
          <p14:tracePt t="441018" x="3848100" y="4959350"/>
          <p14:tracePt t="441034" x="3848100" y="4902200"/>
          <p14:tracePt t="441051" x="3848100" y="4832350"/>
          <p14:tracePt t="441068" x="3848100" y="4768850"/>
          <p14:tracePt t="441084" x="3835400" y="4730750"/>
          <p14:tracePt t="441101" x="3835400" y="4711700"/>
          <p14:tracePt t="441118" x="3835400" y="4705350"/>
          <p14:tracePt t="441134" x="3835400" y="4686300"/>
          <p14:tracePt t="443000" x="3835400" y="4673600"/>
          <p14:tracePt t="443008" x="3835400" y="4660900"/>
          <p14:tracePt t="443018" x="3835400" y="4648200"/>
          <p14:tracePt t="443035" x="3835400" y="4635500"/>
          <p14:tracePt t="443051" x="3835400" y="4597400"/>
          <p14:tracePt t="443068" x="3835400" y="4565650"/>
          <p14:tracePt t="443085" x="3835400" y="4546600"/>
          <p14:tracePt t="443101" x="3835400" y="4521200"/>
          <p14:tracePt t="443118" x="3835400" y="4514850"/>
          <p14:tracePt t="443135" x="3835400" y="4508500"/>
          <p14:tracePt t="443336" x="3835400" y="4521200"/>
          <p14:tracePt t="443344" x="3835400" y="4527550"/>
          <p14:tracePt t="443352" x="3835400" y="4552950"/>
          <p14:tracePt t="443368" x="3835400" y="4597400"/>
          <p14:tracePt t="443385" x="3835400" y="4641850"/>
          <p14:tracePt t="443402" x="3835400" y="4673600"/>
          <p14:tracePt t="443418" x="3835400" y="4699000"/>
          <p14:tracePt t="443435" x="3835400" y="4724400"/>
          <p14:tracePt t="443452" x="3835400" y="4737100"/>
          <p14:tracePt t="443468" x="3835400" y="4768850"/>
          <p14:tracePt t="443485" x="3835400" y="4775200"/>
          <p14:tracePt t="443672" x="3841750" y="4787900"/>
          <p14:tracePt t="443688" x="3848100" y="4781550"/>
          <p14:tracePt t="443696" x="3854450" y="4775200"/>
          <p14:tracePt t="443704" x="3854450" y="4762500"/>
          <p14:tracePt t="443718" x="3860800" y="4756150"/>
          <p14:tracePt t="443735" x="3867150" y="4711700"/>
          <p14:tracePt t="443752" x="3867150" y="4648200"/>
          <p14:tracePt t="443768" x="3879850" y="4629150"/>
          <p14:tracePt t="443785" x="3879850" y="4610100"/>
          <p14:tracePt t="443802" x="3879850" y="4597400"/>
          <p14:tracePt t="443818" x="3879850" y="4591050"/>
          <p14:tracePt t="444192" x="3879850" y="4603750"/>
          <p14:tracePt t="444208" x="3879850" y="4610100"/>
          <p14:tracePt t="444224" x="3879850" y="4616450"/>
          <p14:tracePt t="444235" x="3873500" y="4622800"/>
          <p14:tracePt t="444252" x="3873500" y="4635500"/>
          <p14:tracePt t="444268" x="3854450" y="4660900"/>
          <p14:tracePt t="444285" x="3854450" y="4686300"/>
          <p14:tracePt t="444302" x="3854450" y="4705350"/>
          <p14:tracePt t="444319" x="3841750" y="4743450"/>
          <p14:tracePt t="444335" x="3841750" y="4749800"/>
          <p14:tracePt t="444352" x="3841750" y="4762500"/>
          <p14:tracePt t="444369" x="3841750" y="4787900"/>
          <p14:tracePt t="444392" x="3835400" y="4806950"/>
          <p14:tracePt t="444424" x="3816350" y="4826000"/>
          <p14:tracePt t="444632" x="3816350" y="4813300"/>
          <p14:tracePt t="444640" x="3816350" y="4794250"/>
          <p14:tracePt t="444652" x="3810000" y="4787900"/>
          <p14:tracePt t="444669" x="3797300" y="4724400"/>
          <p14:tracePt t="444685" x="3790950" y="4692650"/>
          <p14:tracePt t="444702" x="3790950" y="4673600"/>
          <p14:tracePt t="444718" x="3790950" y="4641850"/>
          <p14:tracePt t="444735" x="3784600" y="4635500"/>
          <p14:tracePt t="444752" x="3771900" y="4629150"/>
          <p14:tracePt t="446145" x="3765550" y="4629150"/>
          <p14:tracePt t="446153" x="3759200" y="4635500"/>
          <p14:tracePt t="446169" x="3746500" y="4679950"/>
          <p14:tracePt t="446186" x="3727450" y="4718050"/>
          <p14:tracePt t="446202" x="3714750" y="4762500"/>
          <p14:tracePt t="446219" x="3708400" y="4806950"/>
          <p14:tracePt t="446235" x="3702050" y="4832350"/>
          <p14:tracePt t="446252" x="3683000" y="4864100"/>
          <p14:tracePt t="446269" x="3683000" y="4883150"/>
          <p14:tracePt t="446286" x="3683000" y="4889500"/>
          <p14:tracePt t="446401" x="3676650" y="4895850"/>
          <p14:tracePt t="446457" x="3663950" y="4895850"/>
          <p14:tracePt t="446481" x="3663950" y="4889500"/>
          <p14:tracePt t="446489" x="3657600" y="4883150"/>
          <p14:tracePt t="446497" x="3651250" y="4870450"/>
          <p14:tracePt t="446505" x="3651250" y="4864100"/>
          <p14:tracePt t="446521" x="3644900" y="4857750"/>
          <p14:tracePt t="446536" x="3638550" y="4851400"/>
          <p14:tracePt t="446553" x="3632200" y="4838700"/>
          <p14:tracePt t="446569" x="3632200" y="4826000"/>
          <p14:tracePt t="446586" x="3619500" y="4813300"/>
          <p14:tracePt t="446609" x="3613150" y="4813300"/>
          <p14:tracePt t="446625" x="3600450" y="4806950"/>
          <p14:tracePt t="446641" x="3581400" y="4806950"/>
          <p14:tracePt t="446652" x="3562350" y="4806950"/>
          <p14:tracePt t="446669" x="3498850" y="4787900"/>
          <p14:tracePt t="446686" x="3441700" y="4768850"/>
          <p14:tracePt t="446702" x="3384550" y="4768850"/>
          <p14:tracePt t="446719" x="3340100" y="4756150"/>
          <p14:tracePt t="446736" x="3302000" y="4756150"/>
          <p14:tracePt t="446753" x="3282950" y="4756150"/>
          <p14:tracePt t="446769" x="3238500" y="4756150"/>
          <p14:tracePt t="446786" x="3225800" y="4756150"/>
          <p14:tracePt t="446802" x="3206750" y="4756150"/>
          <p14:tracePt t="446819" x="3168650" y="4756150"/>
          <p14:tracePt t="446836" x="3111500" y="4756150"/>
          <p14:tracePt t="446852" x="3041650" y="4768850"/>
          <p14:tracePt t="446869" x="2946400" y="4794250"/>
          <p14:tracePt t="446886" x="2844800" y="4800600"/>
          <p14:tracePt t="446902" x="2736850" y="4826000"/>
          <p14:tracePt t="446919" x="2597150" y="4826000"/>
          <p14:tracePt t="446936" x="2489200" y="4826000"/>
          <p14:tracePt t="446953" x="2324100" y="4819650"/>
          <p14:tracePt t="446969" x="2254250" y="4813300"/>
          <p14:tracePt t="446986" x="2203450" y="4813300"/>
          <p14:tracePt t="447002" x="2152650" y="4800600"/>
          <p14:tracePt t="447019" x="2120900" y="4800600"/>
          <p14:tracePt t="447036" x="2095500" y="4800600"/>
          <p14:tracePt t="447053" x="2063750" y="4800600"/>
          <p14:tracePt t="447069" x="1968500" y="4826000"/>
          <p14:tracePt t="447086" x="1854200" y="4851400"/>
          <p14:tracePt t="447102" x="1657350" y="4902200"/>
          <p14:tracePt t="447119" x="1454150" y="4972050"/>
          <p14:tracePt t="447136" x="1276350" y="4984750"/>
          <p14:tracePt t="447152" x="1162050" y="4997450"/>
          <p14:tracePt t="447169" x="1136650" y="4997450"/>
          <p14:tracePt t="447186" x="1130300" y="4972050"/>
          <p14:tracePt t="447202" x="1130300" y="4927600"/>
          <p14:tracePt t="447219" x="1130300" y="4908550"/>
          <p14:tracePt t="447236" x="1130300" y="4902200"/>
          <p14:tracePt t="447252" x="1130300" y="4889500"/>
          <p14:tracePt t="447273" x="1130300" y="4883150"/>
          <p14:tracePt t="447289" x="1130300" y="4876800"/>
          <p14:tracePt t="447337" x="1143000" y="4857750"/>
          <p14:tracePt t="447353" x="1155700" y="4851400"/>
          <p14:tracePt t="447361" x="1162050" y="4851400"/>
          <p14:tracePt t="447369" x="1168400" y="4845050"/>
          <p14:tracePt t="447386" x="1174750" y="4845050"/>
          <p14:tracePt t="447417" x="1181100" y="4845050"/>
          <p14:tracePt t="447441" x="1200150" y="4845050"/>
          <p14:tracePt t="447449" x="1206500" y="4845050"/>
          <p14:tracePt t="447457" x="1212850" y="4845050"/>
          <p14:tracePt t="447473" x="1219200" y="4845050"/>
          <p14:tracePt t="447486" x="1244600" y="4845050"/>
          <p14:tracePt t="447502" x="1270000" y="4845050"/>
          <p14:tracePt t="447519" x="1327150" y="4876800"/>
          <p14:tracePt t="447536" x="1371600" y="4889500"/>
          <p14:tracePt t="447553" x="1435100" y="4914900"/>
          <p14:tracePt t="447569" x="1473200" y="4921250"/>
          <p14:tracePt t="447586" x="1517650" y="4933950"/>
          <p14:tracePt t="447603" x="1568450" y="4933950"/>
          <p14:tracePt t="447619" x="1625600" y="4933950"/>
          <p14:tracePt t="447636" x="1657350" y="4933950"/>
          <p14:tracePt t="447653" x="1682750" y="4933950"/>
          <p14:tracePt t="447669" x="1708150" y="4933950"/>
          <p14:tracePt t="447686" x="1739900" y="4933950"/>
          <p14:tracePt t="447703" x="1765300" y="4933950"/>
          <p14:tracePt t="447719" x="1784350" y="4933950"/>
          <p14:tracePt t="447736" x="1816100" y="4933950"/>
          <p14:tracePt t="447737" x="1828800" y="4933950"/>
          <p14:tracePt t="447753" x="1847850" y="4933950"/>
          <p14:tracePt t="447769" x="1892300" y="4927600"/>
          <p14:tracePt t="447786" x="1936750" y="4908550"/>
          <p14:tracePt t="447803" x="1987550" y="4889500"/>
          <p14:tracePt t="447819" x="2006600" y="4883150"/>
          <p14:tracePt t="447836" x="2012950" y="4870450"/>
          <p14:tracePt t="447865" x="2025650" y="4857750"/>
          <p14:tracePt t="447905" x="2025650" y="4851400"/>
          <p14:tracePt t="447913" x="2038350" y="4832350"/>
          <p14:tracePt t="447921" x="2044700" y="4813300"/>
          <p14:tracePt t="448113" x="2044700" y="4806950"/>
          <p14:tracePt t="448145" x="2051050" y="4794250"/>
          <p14:tracePt t="448169" x="2070100" y="4775200"/>
          <p14:tracePt t="448201" x="2070100" y="4737100"/>
          <p14:tracePt t="448209" x="2076450" y="4724400"/>
          <p14:tracePt t="448225" x="2076450" y="4718050"/>
          <p14:tracePt t="448236" x="2076450" y="4705350"/>
          <p14:tracePt t="448253" x="2076450" y="4686300"/>
          <p14:tracePt t="448269" x="2063750" y="4667250"/>
          <p14:tracePt t="448286" x="2038350" y="4641850"/>
          <p14:tracePt t="448303" x="2025650" y="4629150"/>
          <p14:tracePt t="448319" x="2006600" y="4610100"/>
          <p14:tracePt t="448336" x="2000250" y="4603750"/>
          <p14:tracePt t="448353" x="1974850" y="4578350"/>
          <p14:tracePt t="448369" x="1955800" y="4572000"/>
          <p14:tracePt t="448386" x="1943100" y="4565650"/>
          <p14:tracePt t="448403" x="1911350" y="4546600"/>
          <p14:tracePt t="448419" x="1898650" y="4533900"/>
          <p14:tracePt t="448436" x="1873250" y="4514850"/>
          <p14:tracePt t="448453" x="1841500" y="4502150"/>
          <p14:tracePt t="448469" x="1816100" y="4483100"/>
          <p14:tracePt t="448486" x="1803400" y="4483100"/>
          <p14:tracePt t="448503" x="1784350" y="4476750"/>
          <p14:tracePt t="448519" x="1771650" y="4476750"/>
          <p14:tracePt t="448536" x="1758950" y="4476750"/>
          <p14:tracePt t="448553" x="1714500" y="4476750"/>
          <p14:tracePt t="448569" x="1670050" y="4476750"/>
          <p14:tracePt t="448586" x="1625600" y="4476750"/>
          <p14:tracePt t="448603" x="1568450" y="4502150"/>
          <p14:tracePt t="448619" x="1485900" y="4533900"/>
          <p14:tracePt t="448636" x="1416050" y="4584700"/>
          <p14:tracePt t="448653" x="1365250" y="4610100"/>
          <p14:tracePt t="448669" x="1352550" y="4616450"/>
          <p14:tracePt t="448686" x="1339850" y="4629150"/>
          <p14:tracePt t="448705" x="1327150" y="4635500"/>
          <p14:tracePt t="448719" x="1320800" y="4641850"/>
          <p14:tracePt t="448736" x="1314450" y="4648200"/>
          <p14:tracePt t="448753" x="1289050" y="4667250"/>
          <p14:tracePt t="448769" x="1263650" y="4699000"/>
          <p14:tracePt t="448787" x="1257300" y="4711700"/>
          <p14:tracePt t="448803" x="1238250" y="4737100"/>
          <p14:tracePt t="448819" x="1238250" y="4756150"/>
          <p14:tracePt t="448836" x="1225550" y="4768850"/>
          <p14:tracePt t="448865" x="1225550" y="4781550"/>
          <p14:tracePt t="448929" x="1225550" y="4794250"/>
          <p14:tracePt t="448953" x="1225550" y="4800600"/>
          <p14:tracePt t="448961" x="1231900" y="4806950"/>
          <p14:tracePt t="448977" x="1244600" y="4806950"/>
          <p14:tracePt t="448986" x="1263650" y="4819650"/>
          <p14:tracePt t="449003" x="1308100" y="4819650"/>
          <p14:tracePt t="449020" x="1339850" y="4819650"/>
          <p14:tracePt t="449036" x="1397000" y="4819650"/>
          <p14:tracePt t="449053" x="1454150" y="4819650"/>
          <p14:tracePt t="449070" x="1530350" y="4819650"/>
          <p14:tracePt t="449086" x="1587500" y="4819650"/>
          <p14:tracePt t="449103" x="1631950" y="4819650"/>
          <p14:tracePt t="449120" x="1676400" y="4819650"/>
          <p14:tracePt t="449136" x="1708150" y="4819650"/>
          <p14:tracePt t="449153" x="1758950" y="4826000"/>
          <p14:tracePt t="449170" x="1790700" y="4832350"/>
          <p14:tracePt t="449186" x="1797050" y="4845050"/>
          <p14:tracePt t="449203" x="1809750" y="4845050"/>
          <p14:tracePt t="449220" x="1828800" y="4851400"/>
          <p14:tracePt t="449236" x="1847850" y="4851400"/>
          <p14:tracePt t="449253" x="1860550" y="4851400"/>
          <p14:tracePt t="449270" x="1873250" y="4851400"/>
          <p14:tracePt t="449287" x="1885950" y="4857750"/>
          <p14:tracePt t="449303" x="1898650" y="4857750"/>
          <p14:tracePt t="449320" x="1911350" y="4864100"/>
          <p14:tracePt t="450113" x="1924050" y="4864100"/>
          <p14:tracePt t="450121" x="1936750" y="4864100"/>
          <p14:tracePt t="450137" x="1955800" y="4864100"/>
          <p14:tracePt t="450154" x="2006600" y="4864100"/>
          <p14:tracePt t="450170" x="2032000" y="4864100"/>
          <p14:tracePt t="450186" x="2044700" y="4864100"/>
          <p14:tracePt t="450203" x="2057400" y="4864100"/>
          <p14:tracePt t="450220" x="2076450" y="4864100"/>
          <p14:tracePt t="450257" x="2089150" y="4845050"/>
          <p14:tracePt t="450265" x="2108200" y="4838700"/>
          <p14:tracePt t="450281" x="2114550" y="4832350"/>
          <p14:tracePt t="450289" x="2120900" y="4826000"/>
          <p14:tracePt t="450303" x="2133600" y="4819650"/>
          <p14:tracePt t="450320" x="2165350" y="4781550"/>
          <p14:tracePt t="450337" x="2171700" y="4768850"/>
          <p14:tracePt t="450353" x="2197100" y="4743450"/>
          <p14:tracePt t="450378" x="2197100" y="4730750"/>
          <p14:tracePt t="450786" x="2197100" y="4724400"/>
          <p14:tracePt t="452114" x="2190750" y="4718050"/>
          <p14:tracePt t="452130" x="2184400" y="4711700"/>
          <p14:tracePt t="452146" x="2159000" y="4711700"/>
          <p14:tracePt t="452154" x="2127250" y="4679950"/>
          <p14:tracePt t="452170" x="2057400" y="4648200"/>
          <p14:tracePt t="452187" x="1974850" y="4622800"/>
          <p14:tracePt t="452204" x="1885950" y="4565650"/>
          <p14:tracePt t="452220" x="1809750" y="4521200"/>
          <p14:tracePt t="452237" x="1758950" y="4476750"/>
          <p14:tracePt t="452254" x="1733550" y="4425950"/>
          <p14:tracePt t="452270" x="1720850" y="4381500"/>
          <p14:tracePt t="452287" x="1714500" y="4356100"/>
          <p14:tracePt t="452304" x="1714500" y="4337050"/>
          <p14:tracePt t="452320" x="1714500" y="4311650"/>
          <p14:tracePt t="452337" x="1708150" y="4279900"/>
          <p14:tracePt t="452354" x="1695450" y="4133850"/>
          <p14:tracePt t="452370" x="1695450" y="3905250"/>
          <p14:tracePt t="452387" x="1790700" y="3657600"/>
          <p14:tracePt t="452404" x="1866900" y="3467100"/>
          <p14:tracePt t="452420" x="1905000" y="3340100"/>
          <p14:tracePt t="452437" x="1917700" y="3244850"/>
          <p14:tracePt t="452454" x="1955800" y="3111500"/>
          <p14:tracePt t="452470" x="1987550" y="2997200"/>
          <p14:tracePt t="452487" x="2025650" y="2832100"/>
          <p14:tracePt t="452504" x="2076450" y="2686050"/>
          <p14:tracePt t="452520" x="2114550" y="2501900"/>
          <p14:tracePt t="452537" x="2165350" y="2336800"/>
          <p14:tracePt t="452538" x="2178050" y="2279650"/>
          <p14:tracePt t="452554" x="2203450" y="2197100"/>
          <p14:tracePt t="452570" x="2203450" y="2127250"/>
          <p14:tracePt t="452587" x="2203450" y="2114550"/>
          <p14:tracePt t="452604" x="2203450" y="2082800"/>
          <p14:tracePt t="452620" x="2203450" y="2076450"/>
          <p14:tracePt t="452637" x="2203450" y="2051050"/>
          <p14:tracePt t="452654" x="2203450" y="2044700"/>
          <p14:tracePt t="452670" x="2203450" y="2025650"/>
          <p14:tracePt t="452687" x="2203450" y="1993900"/>
          <p14:tracePt t="452704" x="2203450" y="1987550"/>
          <p14:tracePt t="452720" x="2203450" y="1955800"/>
          <p14:tracePt t="452737" x="2190750" y="1924050"/>
          <p14:tracePt t="452738" x="2184400" y="1917700"/>
          <p14:tracePt t="452754" x="2178050" y="1873250"/>
          <p14:tracePt t="452770" x="2171700" y="1841500"/>
          <p14:tracePt t="452787" x="2171700" y="1809750"/>
          <p14:tracePt t="452804" x="2165350" y="1803400"/>
          <p14:tracePt t="453034" x="2165350" y="1822450"/>
          <p14:tracePt t="453042" x="2165350" y="1847850"/>
          <p14:tracePt t="453054" x="2152650" y="1873250"/>
          <p14:tracePt t="453070" x="2152650" y="1930400"/>
          <p14:tracePt t="453087" x="2152650" y="1962150"/>
          <p14:tracePt t="453104" x="2146300" y="2012950"/>
          <p14:tracePt t="453120" x="2146300" y="2063750"/>
          <p14:tracePt t="453137" x="2146300" y="2133600"/>
          <p14:tracePt t="453138" x="2146300" y="2171700"/>
          <p14:tracePt t="453154" x="2146300" y="2260600"/>
          <p14:tracePt t="453171" x="2146300" y="2387600"/>
          <p14:tracePt t="453187" x="2146300" y="2559050"/>
          <p14:tracePt t="453204" x="2146300" y="2705100"/>
          <p14:tracePt t="453220" x="2152650" y="2876550"/>
          <p14:tracePt t="453237" x="2197100" y="3016250"/>
          <p14:tracePt t="453254" x="2197100" y="3067050"/>
          <p14:tracePt t="453270" x="2209800" y="3105150"/>
          <p14:tracePt t="453287" x="2209800" y="3149600"/>
          <p14:tracePt t="453304" x="2216150" y="3194050"/>
          <p14:tracePt t="453321" x="2228850" y="3257550"/>
          <p14:tracePt t="453337" x="2228850" y="3327400"/>
          <p14:tracePt t="453354" x="2228850" y="3454400"/>
          <p14:tracePt t="453370" x="2228850" y="3549650"/>
          <p14:tracePt t="453387" x="2228850" y="3638550"/>
          <p14:tracePt t="453404" x="2228850" y="3714750"/>
          <p14:tracePt t="453421" x="2228850" y="3771900"/>
          <p14:tracePt t="453437" x="2228850" y="3841750"/>
          <p14:tracePt t="453454" x="2228850" y="3917950"/>
          <p14:tracePt t="453471" x="2228850" y="3994150"/>
          <p14:tracePt t="453487" x="2228850" y="4076700"/>
          <p14:tracePt t="453504" x="2235200" y="4184650"/>
          <p14:tracePt t="453521" x="2247900" y="4254500"/>
          <p14:tracePt t="453537" x="2266950" y="4337050"/>
          <p14:tracePt t="453554" x="2298700" y="4413250"/>
          <p14:tracePt t="453570" x="2298700" y="4445000"/>
          <p14:tracePt t="453587" x="2305050" y="4457700"/>
          <p14:tracePt t="453604" x="2311400" y="4470400"/>
          <p14:tracePt t="453621" x="2317750" y="4476750"/>
          <p14:tracePt t="453638" x="2317750" y="4495800"/>
          <p14:tracePt t="453654" x="2317750" y="4502150"/>
          <p14:tracePt t="453898" x="2317750" y="4495800"/>
          <p14:tracePt t="453906" x="2317750" y="4483100"/>
          <p14:tracePt t="453921" x="2317750" y="4476750"/>
          <p14:tracePt t="453937" x="2317750" y="4464050"/>
          <p14:tracePt t="453954" x="2317750" y="4445000"/>
          <p14:tracePt t="454146" x="2317750" y="4438650"/>
          <p14:tracePt t="454154" x="2317750" y="4413250"/>
          <p14:tracePt t="454171" x="2317750" y="4400550"/>
          <p14:tracePt t="454187" x="2317750" y="4368800"/>
          <p14:tracePt t="454204" x="2317750" y="4337050"/>
          <p14:tracePt t="454221" x="2317750" y="4324350"/>
          <p14:tracePt t="454258" x="2317750" y="4305300"/>
          <p14:tracePt t="454290" x="2311400" y="4298950"/>
          <p14:tracePt t="454338" x="2292350" y="4298950"/>
          <p14:tracePt t="454354" x="2273300" y="4311650"/>
          <p14:tracePt t="454362" x="2266950" y="4337050"/>
          <p14:tracePt t="454371" x="2254250" y="4356100"/>
          <p14:tracePt t="454387" x="2254250" y="4381500"/>
          <p14:tracePt t="454404" x="2247900" y="4387850"/>
          <p14:tracePt t="454699" x="2241550" y="4394200"/>
          <p14:tracePt t="454714" x="2241550" y="4413250"/>
          <p14:tracePt t="454723" x="2241550" y="4425950"/>
          <p14:tracePt t="454738" x="2222500" y="4457700"/>
          <p14:tracePt t="454754" x="2190750" y="4489450"/>
          <p14:tracePt t="454771" x="2159000" y="4521200"/>
          <p14:tracePt t="454787" x="2127250" y="4552950"/>
          <p14:tracePt t="454804" x="2070100" y="4584700"/>
          <p14:tracePt t="454821" x="1993900" y="4635500"/>
          <p14:tracePt t="454837" x="1936750" y="4686300"/>
          <p14:tracePt t="454854" x="1860550" y="4724400"/>
          <p14:tracePt t="454871" x="1816100" y="4724400"/>
          <p14:tracePt t="454888" x="1790700" y="4737100"/>
          <p14:tracePt t="454904" x="1778000" y="4737100"/>
          <p14:tracePt t="454921" x="1752600" y="4730750"/>
          <p14:tracePt t="454938" x="1727200" y="4724400"/>
          <p14:tracePt t="454954" x="1708150" y="4711700"/>
          <p14:tracePt t="454979" x="1695450" y="4711700"/>
          <p14:tracePt t="454995" x="1689100" y="4711700"/>
          <p14:tracePt t="455004" x="1676400" y="4699000"/>
          <p14:tracePt t="455027" x="1670050" y="4699000"/>
          <p14:tracePt t="455042" x="1657350" y="4699000"/>
          <p14:tracePt t="455054" x="1651000" y="4699000"/>
          <p14:tracePt t="455071" x="1644650" y="4699000"/>
          <p14:tracePt t="455088" x="1631950" y="4699000"/>
          <p14:tracePt t="455104" x="1619250" y="4699000"/>
          <p14:tracePt t="455121" x="1587500" y="4711700"/>
          <p14:tracePt t="455138" x="1549400" y="4749800"/>
          <p14:tracePt t="455154" x="1492250" y="4800600"/>
          <p14:tracePt t="455171" x="1479550" y="4806950"/>
          <p14:tracePt t="455188" x="1473200" y="4813300"/>
          <p14:tracePt t="455204" x="1466850" y="4826000"/>
          <p14:tracePt t="455221" x="1447800" y="4838700"/>
          <p14:tracePt t="455411" x="1479550" y="4838700"/>
          <p14:tracePt t="455419" x="1498600" y="4826000"/>
          <p14:tracePt t="455438" x="1574800" y="4819650"/>
          <p14:tracePt t="455454" x="1625600" y="4794250"/>
          <p14:tracePt t="455471" x="1638300" y="4794250"/>
          <p14:tracePt t="455488" x="1663700" y="4794250"/>
          <p14:tracePt t="455504" x="1676400" y="4794250"/>
          <p14:tracePt t="455521" x="1689100" y="4794250"/>
          <p14:tracePt t="455538" x="1714500" y="4794250"/>
          <p14:tracePt t="455554" x="1778000" y="4800600"/>
          <p14:tracePt t="455571" x="1797050" y="4800600"/>
          <p14:tracePt t="455588" x="1816100" y="4800600"/>
          <p14:tracePt t="455605" x="1828800" y="4806950"/>
          <p14:tracePt t="455627" x="1835150" y="4806950"/>
          <p14:tracePt t="455638" x="1854200" y="4813300"/>
          <p14:tracePt t="455654" x="1873250" y="4813300"/>
          <p14:tracePt t="455671" x="1898650" y="4832350"/>
          <p14:tracePt t="455688" x="1905000" y="4832350"/>
          <p14:tracePt t="455704" x="1917700" y="4832350"/>
          <p14:tracePt t="455721" x="1949450" y="4832350"/>
          <p14:tracePt t="455738" x="1955800" y="4826000"/>
          <p14:tracePt t="455754" x="1993900" y="4813300"/>
          <p14:tracePt t="455771" x="2000250" y="4813300"/>
          <p14:tracePt t="455788" x="2012950" y="4800600"/>
          <p14:tracePt t="455804" x="2032000" y="4800600"/>
          <p14:tracePt t="455821" x="2051050" y="4794250"/>
          <p14:tracePt t="455838" x="2057400" y="4787900"/>
          <p14:tracePt t="455854" x="2101850" y="4768850"/>
          <p14:tracePt t="455871" x="2139950" y="4749800"/>
          <p14:tracePt t="455888" x="2165350" y="4737100"/>
          <p14:tracePt t="455904" x="2203450" y="4711700"/>
          <p14:tracePt t="455923" x="2222500" y="4705350"/>
          <p14:tracePt t="455939" x="2228850" y="4705350"/>
          <p14:tracePt t="455954" x="2235200" y="4692650"/>
          <p14:tracePt t="455979" x="2235200" y="4686300"/>
          <p14:tracePt t="455995" x="2235200" y="4679950"/>
          <p14:tracePt t="456011" x="2235200" y="4673600"/>
          <p14:tracePt t="456021" x="2235200" y="4667250"/>
          <p14:tracePt t="456038" x="2216150" y="4629150"/>
          <p14:tracePt t="456054" x="2209800" y="4616450"/>
          <p14:tracePt t="456071" x="2203450" y="4597400"/>
          <p14:tracePt t="456088" x="2184400" y="4591050"/>
          <p14:tracePt t="456105" x="2152650" y="4572000"/>
          <p14:tracePt t="456121" x="2101850" y="4546600"/>
          <p14:tracePt t="456138" x="2070100" y="4527550"/>
          <p14:tracePt t="456155" x="1993900" y="4476750"/>
          <p14:tracePt t="456171" x="1943100" y="4451350"/>
          <p14:tracePt t="456188" x="1917700" y="4445000"/>
          <p14:tracePt t="456205" x="1905000" y="4445000"/>
          <p14:tracePt t="456221" x="1879600" y="4432300"/>
          <p14:tracePt t="456238" x="1873250" y="4432300"/>
          <p14:tracePt t="456254" x="1866900" y="4432300"/>
          <p14:tracePt t="456271" x="1841500" y="4432300"/>
          <p14:tracePt t="456288" x="1816100" y="4432300"/>
          <p14:tracePt t="456304" x="1784350" y="4438650"/>
          <p14:tracePt t="456321" x="1739900" y="4464050"/>
          <p14:tracePt t="456338" x="1701800" y="4476750"/>
          <p14:tracePt t="456355" x="1663700" y="4495800"/>
          <p14:tracePt t="456372" x="1638300" y="4508500"/>
          <p14:tracePt t="456388" x="1612900" y="4514850"/>
          <p14:tracePt t="456405" x="1600200" y="4521200"/>
          <p14:tracePt t="456421" x="1587500" y="4521200"/>
          <p14:tracePt t="456438" x="1555750" y="4540250"/>
          <p14:tracePt t="456455" x="1543050" y="4552950"/>
          <p14:tracePt t="456471" x="1517650" y="4559300"/>
          <p14:tracePt t="456488" x="1492250" y="4578350"/>
          <p14:tracePt t="456505" x="1466850" y="4597400"/>
          <p14:tracePt t="456521" x="1422400" y="4622800"/>
          <p14:tracePt t="456538" x="1409700" y="4629150"/>
          <p14:tracePt t="456555" x="1384300" y="4648200"/>
          <p14:tracePt t="456571" x="1365250" y="4660900"/>
          <p14:tracePt t="456603" x="1358900" y="4667250"/>
          <p14:tracePt t="456627" x="1358900" y="4679950"/>
          <p14:tracePt t="456635" x="1358900" y="4692650"/>
          <p14:tracePt t="456643" x="1358900" y="4699000"/>
          <p14:tracePt t="456659" x="1358900" y="4705350"/>
          <p14:tracePt t="456671" x="1358900" y="4711700"/>
          <p14:tracePt t="456688" x="1358900" y="4730750"/>
          <p14:tracePt t="456705" x="1377950" y="4749800"/>
          <p14:tracePt t="456721" x="1403350" y="4756150"/>
          <p14:tracePt t="456738" x="1441450" y="4762500"/>
          <p14:tracePt t="456755" x="1517650" y="4762500"/>
          <p14:tracePt t="456771" x="1600200" y="4762500"/>
          <p14:tracePt t="456788" x="1720850" y="4762500"/>
          <p14:tracePt t="456805" x="1847850" y="4762500"/>
          <p14:tracePt t="456821" x="2006600" y="4762500"/>
          <p14:tracePt t="456838" x="2063750" y="4762500"/>
          <p14:tracePt t="456855" x="2120900" y="4743450"/>
          <p14:tracePt t="456871" x="2146300" y="4743450"/>
          <p14:tracePt t="456888" x="2159000" y="4743450"/>
          <p14:tracePt t="456905" x="2165350" y="4743450"/>
          <p14:tracePt t="456921" x="2190750" y="4743450"/>
          <p14:tracePt t="456938" x="2203450" y="4743450"/>
          <p14:tracePt t="456955" x="2241550" y="4743450"/>
          <p14:tracePt t="456971" x="2286000" y="4743450"/>
          <p14:tracePt t="456988" x="2343150" y="4762500"/>
          <p14:tracePt t="457005" x="2381250" y="4768850"/>
          <p14:tracePt t="457021" x="2413000" y="4781550"/>
          <p14:tracePt t="457038" x="2438400" y="4787900"/>
          <p14:tracePt t="457055" x="2451100" y="4787900"/>
          <p14:tracePt t="457071" x="2495550" y="4800600"/>
          <p14:tracePt t="457088" x="2527300" y="4806950"/>
          <p14:tracePt t="457105" x="2597150" y="4832350"/>
          <p14:tracePt t="457121" x="2705100" y="4845050"/>
          <p14:tracePt t="457138" x="2863850" y="4845050"/>
          <p14:tracePt t="457155" x="3092450" y="4845050"/>
          <p14:tracePt t="457171" x="3232150" y="4845050"/>
          <p14:tracePt t="457188" x="3321050" y="4845050"/>
          <p14:tracePt t="457205" x="3340100" y="4845050"/>
          <p14:tracePt t="457221" x="3352800" y="4845050"/>
          <p14:tracePt t="457251" x="3371850" y="4851400"/>
          <p14:tracePt t="457299" x="3378200" y="4851400"/>
          <p14:tracePt t="457411" x="3384550" y="4851400"/>
          <p14:tracePt t="457419" x="3384550" y="4845050"/>
          <p14:tracePt t="457427" x="3384550" y="4826000"/>
          <p14:tracePt t="457438" x="3384550" y="4800600"/>
          <p14:tracePt t="457455" x="3384550" y="4775200"/>
          <p14:tracePt t="457471" x="3384550" y="4749800"/>
          <p14:tracePt t="457915" x="3403600" y="4743450"/>
          <p14:tracePt t="457923" x="3409950" y="4743450"/>
          <p14:tracePt t="457939" x="3416300" y="4743450"/>
          <p14:tracePt t="457955" x="3448050" y="4749800"/>
          <p14:tracePt t="457972" x="3479800" y="4775200"/>
          <p14:tracePt t="457988" x="3511550" y="4806950"/>
          <p14:tracePt t="458005" x="3536950" y="4838700"/>
          <p14:tracePt t="458022" x="3556000" y="4883150"/>
          <p14:tracePt t="458038" x="3575050" y="4908550"/>
          <p14:tracePt t="458055" x="3594100" y="4921250"/>
          <p14:tracePt t="458072" x="3600450" y="4927600"/>
          <p14:tracePt t="458088" x="3606800" y="4933950"/>
          <p14:tracePt t="458105" x="3632200" y="4946650"/>
          <p14:tracePt t="458122" x="3638550" y="4953000"/>
          <p14:tracePt t="458139" x="3644900" y="4953000"/>
          <p14:tracePt t="458155" x="3651250" y="4959350"/>
          <p14:tracePt t="458179" x="3657600" y="4959350"/>
          <p14:tracePt t="458203" x="3676650" y="4965700"/>
          <p14:tracePt t="458211" x="3683000" y="4965700"/>
          <p14:tracePt t="458222" x="3689350" y="4965700"/>
          <p14:tracePt t="458238" x="3695700" y="4965700"/>
          <p14:tracePt t="458259" x="3714750" y="4965700"/>
          <p14:tracePt t="458272" x="3721100" y="4965700"/>
          <p14:tracePt t="458288" x="3733800" y="4965700"/>
          <p14:tracePt t="458305" x="3746500" y="4959350"/>
          <p14:tracePt t="458322" x="3752850" y="4953000"/>
          <p14:tracePt t="458338" x="3765550" y="4946650"/>
          <p14:tracePt t="458355" x="3810000" y="4933950"/>
          <p14:tracePt t="458372" x="3829050" y="4933950"/>
          <p14:tracePt t="458388" x="3835400" y="4933950"/>
          <p14:tracePt t="458405" x="3854450" y="4933950"/>
          <p14:tracePt t="458422" x="3867150" y="4933950"/>
          <p14:tracePt t="458438" x="3892550" y="4933950"/>
          <p14:tracePt t="458455" x="3917950" y="4933950"/>
          <p14:tracePt t="458472" x="3949700" y="4953000"/>
          <p14:tracePt t="458488" x="4006850" y="4972050"/>
          <p14:tracePt t="458505" x="4121150" y="5022850"/>
          <p14:tracePt t="458522" x="4273550" y="5073650"/>
          <p14:tracePt t="458538" x="4476750" y="5137150"/>
          <p14:tracePt t="458556" x="4724400" y="5162550"/>
          <p14:tracePt t="458572" x="4902200" y="5200650"/>
          <p14:tracePt t="458588" x="5067300" y="5213350"/>
          <p14:tracePt t="458605" x="5130800" y="5213350"/>
          <p14:tracePt t="458622" x="5168900" y="5213350"/>
          <p14:tracePt t="458638" x="5181600" y="5213350"/>
          <p14:tracePt t="458655" x="5194300" y="5207000"/>
          <p14:tracePt t="458672" x="5200650" y="5200650"/>
          <p14:tracePt t="458688" x="5213350" y="5175250"/>
          <p14:tracePt t="458705" x="5213350" y="5162550"/>
          <p14:tracePt t="458722" x="5219700" y="5124450"/>
          <p14:tracePt t="458738" x="5219700" y="5092700"/>
          <p14:tracePt t="458755" x="5219700" y="5035550"/>
          <p14:tracePt t="458772" x="5219700" y="4984750"/>
          <p14:tracePt t="458788" x="5219700" y="4953000"/>
          <p14:tracePt t="458805" x="5219700" y="4908550"/>
          <p14:tracePt t="458822" x="5219700" y="4864100"/>
          <p14:tracePt t="458838" x="5200650" y="4806950"/>
          <p14:tracePt t="458855" x="5181600" y="4762500"/>
          <p14:tracePt t="458872" x="5162550" y="4724400"/>
          <p14:tracePt t="458888" x="5149850" y="4686300"/>
          <p14:tracePt t="458905" x="5105400" y="4622800"/>
          <p14:tracePt t="458922" x="5086350" y="4578350"/>
          <p14:tracePt t="458939" x="5054600" y="4483100"/>
          <p14:tracePt t="458955" x="5029200" y="4248150"/>
          <p14:tracePt t="458972" x="5029200" y="4038600"/>
          <p14:tracePt t="458989" x="4991100" y="3829050"/>
          <p14:tracePt t="459005" x="4978400" y="3632200"/>
          <p14:tracePt t="459022" x="4965700" y="3505200"/>
          <p14:tracePt t="459039" x="4965700" y="3460750"/>
          <p14:tracePt t="459055" x="4946650" y="3378200"/>
          <p14:tracePt t="459072" x="4933950" y="3289300"/>
          <p14:tracePt t="459089" x="4927600" y="3219450"/>
          <p14:tracePt t="459105" x="4927600" y="3187700"/>
          <p14:tracePt t="459122" x="4927600" y="3181350"/>
          <p14:tracePt t="459139" x="4927600" y="3155950"/>
          <p14:tracePt t="459155" x="4940300" y="3067050"/>
          <p14:tracePt t="459172" x="4984750" y="2889250"/>
          <p14:tracePt t="459189" x="5086350" y="2584450"/>
          <p14:tracePt t="459205" x="5124450" y="2336800"/>
          <p14:tracePt t="459222" x="5156200" y="2089150"/>
          <p14:tracePt t="459239" x="5156200" y="1911350"/>
          <p14:tracePt t="459255" x="5149850" y="1803400"/>
          <p14:tracePt t="459272" x="5130800" y="1720850"/>
          <p14:tracePt t="459289" x="5086350" y="1631950"/>
          <p14:tracePt t="459305" x="5041900" y="1587500"/>
          <p14:tracePt t="459322" x="4991100" y="1536700"/>
          <p14:tracePt t="459338" x="4933950" y="1498600"/>
          <p14:tracePt t="459355" x="4895850" y="1473200"/>
          <p14:tracePt t="459355" x="4864100" y="1454150"/>
          <p14:tracePt t="459372" x="4819650" y="1403350"/>
          <p14:tracePt t="459389" x="4787900" y="1346200"/>
          <p14:tracePt t="459405" x="4756150" y="1295400"/>
          <p14:tracePt t="459422" x="4737100" y="1231900"/>
          <p14:tracePt t="459439" x="4737100" y="1149350"/>
          <p14:tracePt t="459455" x="4737100" y="1098550"/>
          <p14:tracePt t="459472" x="4730750" y="1041400"/>
          <p14:tracePt t="459489" x="4711700" y="1003300"/>
          <p14:tracePt t="459660" x="4711700" y="1009650"/>
          <p14:tracePt t="459684" x="4711700" y="1022350"/>
          <p14:tracePt t="459692" x="4711700" y="1035050"/>
          <p14:tracePt t="459700" x="4711700" y="1054100"/>
          <p14:tracePt t="459708" x="4711700" y="1060450"/>
          <p14:tracePt t="459722" x="4711700" y="1073150"/>
          <p14:tracePt t="459739" x="4711700" y="1092200"/>
          <p14:tracePt t="459756" x="4711700" y="1117600"/>
          <p14:tracePt t="459772" x="4711700" y="1130300"/>
          <p14:tracePt t="459796" x="4711700" y="1143000"/>
          <p14:tracePt t="459828" x="4711700" y="1149350"/>
          <p14:tracePt t="459852" x="4705350" y="1155700"/>
          <p14:tracePt t="459908" x="4699000" y="1168400"/>
          <p14:tracePt t="460245" x="4699000" y="1174750"/>
          <p14:tracePt t="460260" x="4699000" y="1187450"/>
          <p14:tracePt t="460272" x="4667250" y="1219200"/>
          <p14:tracePt t="460289" x="4648200" y="1244600"/>
          <p14:tracePt t="460306" x="4622800" y="1295400"/>
          <p14:tracePt t="460322" x="4616450" y="1352550"/>
          <p14:tracePt t="460339" x="4603750" y="1422400"/>
          <p14:tracePt t="460356" x="4584700" y="1473200"/>
          <p14:tracePt t="460372" x="4584700" y="1517650"/>
          <p14:tracePt t="460389" x="4584700" y="1530350"/>
          <p14:tracePt t="460405" x="4584700" y="1549400"/>
          <p14:tracePt t="460422" x="4584700" y="1555750"/>
          <p14:tracePt t="460439" x="4584700" y="1562100"/>
          <p14:tracePt t="460455" x="4584700" y="1568450"/>
          <p14:tracePt t="460472" x="4584700" y="1587500"/>
          <p14:tracePt t="460636" x="4591050" y="1638300"/>
          <p14:tracePt t="460644" x="4603750" y="1714500"/>
          <p14:tracePt t="460656" x="4641850" y="1803400"/>
          <p14:tracePt t="460672" x="4724400" y="2025650"/>
          <p14:tracePt t="460689" x="4806950" y="2222500"/>
          <p14:tracePt t="460706" x="4870450" y="2393950"/>
          <p14:tracePt t="460722" x="4921250" y="2546350"/>
          <p14:tracePt t="460739" x="4965700" y="2679700"/>
          <p14:tracePt t="460740" x="4978400" y="2736850"/>
          <p14:tracePt t="460756" x="5029200" y="2882900"/>
          <p14:tracePt t="460772" x="5105400" y="3054350"/>
          <p14:tracePt t="460789" x="5175250" y="3219450"/>
          <p14:tracePt t="460806" x="5251450" y="3403600"/>
          <p14:tracePt t="460822" x="5295900" y="3492500"/>
          <p14:tracePt t="460839" x="5340350" y="3606800"/>
          <p14:tracePt t="460856" x="5378450" y="3759200"/>
          <p14:tracePt t="460872" x="5416550" y="3873500"/>
          <p14:tracePt t="460889" x="5441950" y="4051300"/>
          <p14:tracePt t="460906" x="5473700" y="4165600"/>
          <p14:tracePt t="460922" x="5473700" y="4235450"/>
          <p14:tracePt t="460939" x="5473700" y="4337050"/>
          <p14:tracePt t="460956" x="5473700" y="4483100"/>
          <p14:tracePt t="460972" x="5461000" y="4578350"/>
          <p14:tracePt t="460989" x="5397500" y="4699000"/>
          <p14:tracePt t="461006" x="5340350" y="4819650"/>
          <p14:tracePt t="461022" x="5264150" y="4940300"/>
          <p14:tracePt t="461039" x="5219700" y="5016500"/>
          <p14:tracePt t="461056" x="5194300" y="5073650"/>
          <p14:tracePt t="461072" x="5162550" y="5118100"/>
          <p14:tracePt t="461089" x="5156200" y="5137150"/>
          <p14:tracePt t="461106" x="5118100" y="5187950"/>
          <p14:tracePt t="461122" x="5080000" y="5200650"/>
          <p14:tracePt t="461139" x="5022850" y="5213350"/>
          <p14:tracePt t="461156" x="4876800" y="5245100"/>
          <p14:tracePt t="461172" x="4718050" y="5257800"/>
          <p14:tracePt t="461189" x="4572000" y="5257800"/>
          <p14:tracePt t="461206" x="4451350" y="5257800"/>
          <p14:tracePt t="461222" x="4368800" y="5257800"/>
          <p14:tracePt t="461239" x="4349750" y="5257800"/>
          <p14:tracePt t="461316" x="4343400" y="5257800"/>
          <p14:tracePt t="461324" x="4343400" y="5232400"/>
          <p14:tracePt t="461339" x="4349750" y="5194300"/>
          <p14:tracePt t="461356" x="4400550" y="5092700"/>
          <p14:tracePt t="461372" x="4451350" y="5003800"/>
          <p14:tracePt t="461389" x="4508500" y="4914900"/>
          <p14:tracePt t="461406" x="4559300" y="4864100"/>
          <p14:tracePt t="461422" x="4584700" y="4819650"/>
          <p14:tracePt t="461532" x="4591050" y="4819650"/>
          <p14:tracePt t="461540" x="4591050" y="4832350"/>
          <p14:tracePt t="461556" x="4591050" y="4851400"/>
          <p14:tracePt t="461572" x="4584700" y="4870450"/>
          <p14:tracePt t="461589" x="4584700" y="4876800"/>
          <p14:tracePt t="461606" x="4584700" y="4883150"/>
          <p14:tracePt t="461622" x="4584700" y="4895850"/>
          <p14:tracePt t="461676" x="4584700" y="4908550"/>
          <p14:tracePt t="461684" x="4591050" y="4914900"/>
          <p14:tracePt t="461708" x="4616450" y="4914900"/>
          <p14:tracePt t="461716" x="4635500" y="4914900"/>
          <p14:tracePt t="461724" x="4660900" y="4914900"/>
          <p14:tracePt t="461739" x="4699000" y="4914900"/>
          <p14:tracePt t="461756" x="4819650" y="4908550"/>
          <p14:tracePt t="461772" x="4933950" y="4895850"/>
          <p14:tracePt t="461789" x="4978400" y="4895850"/>
          <p14:tracePt t="461806" x="4984750" y="4895850"/>
          <p14:tracePt t="461852" x="4991100" y="4902200"/>
          <p14:tracePt t="461868" x="4991100" y="4908550"/>
          <p14:tracePt t="461876" x="4991100" y="4914900"/>
          <p14:tracePt t="461889" x="4991100" y="4940300"/>
          <p14:tracePt t="461906" x="4991100" y="4946650"/>
          <p14:tracePt t="462140" x="4991100" y="4927600"/>
          <p14:tracePt t="462156" x="4991100" y="4914900"/>
          <p14:tracePt t="462172" x="4991100" y="4908550"/>
          <p14:tracePt t="462188" x="4991100" y="4895850"/>
          <p14:tracePt t="462276" x="4991100" y="4889500"/>
          <p14:tracePt t="462708" x="4953000" y="4864100"/>
          <p14:tracePt t="462716" x="4908550" y="4768850"/>
          <p14:tracePt t="462724" x="4883150" y="4679950"/>
          <p14:tracePt t="462739" x="4845050" y="4552950"/>
          <p14:tracePt t="462756" x="4775200" y="4197350"/>
          <p14:tracePt t="462773" x="4749800" y="3987800"/>
          <p14:tracePt t="462789" x="4705350" y="3702050"/>
          <p14:tracePt t="462806" x="4679950" y="3422650"/>
          <p14:tracePt t="462823" x="4622800" y="3162300"/>
          <p14:tracePt t="462839" x="4591050" y="2933700"/>
          <p14:tracePt t="462856" x="4572000" y="2787650"/>
          <p14:tracePt t="462873" x="4559300" y="2692400"/>
          <p14:tracePt t="462889" x="4540250" y="2597150"/>
          <p14:tracePt t="462906" x="4521200" y="2552700"/>
          <p14:tracePt t="462923" x="4521200" y="2520950"/>
          <p14:tracePt t="462940" x="4521200" y="2413000"/>
          <p14:tracePt t="462941" x="4521200" y="2343150"/>
          <p14:tracePt t="462956" x="4521200" y="2133600"/>
          <p14:tracePt t="462973" x="4552950" y="1854200"/>
          <p14:tracePt t="462989" x="4667250" y="1549400"/>
          <p14:tracePt t="463006" x="4724400" y="1320800"/>
          <p14:tracePt t="463023" x="4737100" y="1174750"/>
          <p14:tracePt t="463039" x="4737100" y="1092200"/>
          <p14:tracePt t="463056" x="4737100" y="1079500"/>
          <p14:tracePt t="463073" x="4730750" y="1073150"/>
          <p14:tracePt t="463089" x="4724400" y="1060450"/>
          <p14:tracePt t="463188" x="4724400" y="1066800"/>
          <p14:tracePt t="463196" x="4724400" y="1098550"/>
          <p14:tracePt t="463206" x="4724400" y="1136650"/>
          <p14:tracePt t="463223" x="4724400" y="1206500"/>
          <p14:tracePt t="463240" x="4724400" y="1308100"/>
          <p14:tracePt t="463256" x="4724400" y="1435100"/>
          <p14:tracePt t="463273" x="4743450" y="1612900"/>
          <p14:tracePt t="463289" x="4768850" y="1809750"/>
          <p14:tracePt t="463306" x="4806950" y="2070100"/>
          <p14:tracePt t="463323" x="4883150" y="2387600"/>
          <p14:tracePt t="463340" x="4921250" y="2654300"/>
          <p14:tracePt t="463356" x="4978400" y="3073400"/>
          <p14:tracePt t="463373" x="5022850" y="3333750"/>
          <p14:tracePt t="463390" x="5035550" y="3562350"/>
          <p14:tracePt t="463406" x="5048250" y="3790950"/>
          <p14:tracePt t="463423" x="5060950" y="3968750"/>
          <p14:tracePt t="463440" x="5060950" y="4108450"/>
          <p14:tracePt t="463456" x="5060950" y="4267200"/>
          <p14:tracePt t="463473" x="5060950" y="4457700"/>
          <p14:tracePt t="463490" x="5060950" y="4635500"/>
          <p14:tracePt t="463506" x="5060950" y="4826000"/>
          <p14:tracePt t="463523" x="5041900" y="4984750"/>
          <p14:tracePt t="463540" x="5016500" y="5118100"/>
          <p14:tracePt t="463556" x="5010150" y="5264150"/>
          <p14:tracePt t="463573" x="4997450" y="5346700"/>
          <p14:tracePt t="463590" x="4978400" y="5403850"/>
          <p14:tracePt t="463606" x="4978400" y="5461000"/>
          <p14:tracePt t="463623" x="4965700" y="5518150"/>
          <p14:tracePt t="463640" x="4959350" y="5568950"/>
          <p14:tracePt t="463656" x="4959350" y="5594350"/>
          <p14:tracePt t="463673" x="4959350" y="5600700"/>
          <p14:tracePt t="463765" x="4946650" y="5575300"/>
          <p14:tracePt t="463773" x="4927600" y="5524500"/>
          <p14:tracePt t="463790" x="4908550" y="5422900"/>
          <p14:tracePt t="463806" x="4895850" y="5327650"/>
          <p14:tracePt t="463823" x="4864100" y="5213350"/>
          <p14:tracePt t="463840" x="4851400" y="5124450"/>
          <p14:tracePt t="463856" x="4838700" y="4997450"/>
          <p14:tracePt t="463873" x="4838700" y="4870450"/>
          <p14:tracePt t="463890" x="4838700" y="4762500"/>
          <p14:tracePt t="463906" x="4838700" y="4673600"/>
          <p14:tracePt t="463923" x="4838700" y="4616450"/>
          <p14:tracePt t="463940" x="4845050" y="4578350"/>
          <p14:tracePt t="463956" x="4864100" y="4559300"/>
          <p14:tracePt t="463973" x="4870450" y="4552950"/>
          <p14:tracePt t="463990" x="4914900" y="4552950"/>
          <p14:tracePt t="464006" x="5022850" y="4578350"/>
          <p14:tracePt t="464023" x="5124450" y="4648200"/>
          <p14:tracePt t="464040" x="5264150" y="4724400"/>
          <p14:tracePt t="464056" x="5353050" y="4794250"/>
          <p14:tracePt t="464073" x="5403850" y="4845050"/>
          <p14:tracePt t="464090" x="5429250" y="4870450"/>
          <p14:tracePt t="464106" x="5435600" y="4902200"/>
          <p14:tracePt t="464123" x="5454650" y="4921250"/>
          <p14:tracePt t="464140" x="5461000" y="4946650"/>
          <p14:tracePt t="464165" x="5467350" y="4959350"/>
          <p14:tracePt t="464397" x="5473700" y="4972050"/>
          <p14:tracePt t="464405" x="5473700" y="4984750"/>
          <p14:tracePt t="464423" x="5473700" y="4997450"/>
          <p14:tracePt t="464440" x="5473700" y="5022850"/>
          <p14:tracePt t="464456" x="5473700" y="5029200"/>
          <p14:tracePt t="464473" x="5543550" y="5010150"/>
          <p14:tracePt t="464490" x="5581650" y="4832350"/>
          <p14:tracePt t="464506" x="5581650" y="4489450"/>
          <p14:tracePt t="464523" x="5581650" y="4464050"/>
          <p14:tracePt t="464540" x="5581650" y="4445000"/>
          <p14:tracePt t="464853" x="5581650" y="4438650"/>
          <p14:tracePt t="464917" x="5581650" y="4464050"/>
          <p14:tracePt t="464925" x="5581650" y="4483100"/>
          <p14:tracePt t="464940" x="5581650" y="4502150"/>
          <p14:tracePt t="464957" x="5581650" y="4533900"/>
          <p14:tracePt t="464973" x="5581650" y="4552950"/>
          <p14:tracePt t="464990" x="5581650" y="4584700"/>
          <p14:tracePt t="465007" x="5594350" y="4610100"/>
          <p14:tracePt t="465023" x="5626100" y="4648200"/>
          <p14:tracePt t="465040" x="5676900" y="4673600"/>
          <p14:tracePt t="465056" x="5702300" y="4699000"/>
          <p14:tracePt t="465073" x="5746750" y="4730750"/>
          <p14:tracePt t="465090" x="5816600" y="4781550"/>
          <p14:tracePt t="465107" x="5886450" y="4800600"/>
          <p14:tracePt t="465123" x="5943600" y="4813300"/>
          <p14:tracePt t="465140" x="6000750" y="4813300"/>
          <p14:tracePt t="465141" x="6026150" y="4813300"/>
          <p14:tracePt t="465157" x="6057900" y="4813300"/>
          <p14:tracePt t="465173" x="6083300" y="4813300"/>
          <p14:tracePt t="465190" x="6127750" y="4781550"/>
          <p14:tracePt t="465207" x="6140450" y="4718050"/>
          <p14:tracePt t="465223" x="6140450" y="4648200"/>
          <p14:tracePt t="465240" x="6140450" y="4559300"/>
          <p14:tracePt t="465257" x="6140450" y="4451350"/>
          <p14:tracePt t="465273" x="6140450" y="4375150"/>
          <p14:tracePt t="465290" x="6140450" y="4292600"/>
          <p14:tracePt t="465307" x="6134100" y="4248150"/>
          <p14:tracePt t="465323" x="6115050" y="4178300"/>
          <p14:tracePt t="465340" x="6108700" y="4114800"/>
          <p14:tracePt t="465357" x="6096000" y="3937000"/>
          <p14:tracePt t="465373" x="6057900" y="3752850"/>
          <p14:tracePt t="465390" x="6032500" y="3524250"/>
          <p14:tracePt t="465407" x="6013450" y="3282950"/>
          <p14:tracePt t="465423" x="5988050" y="3054350"/>
          <p14:tracePt t="465440" x="5975350" y="2813050"/>
          <p14:tracePt t="465457" x="5975350" y="2654300"/>
          <p14:tracePt t="465473" x="5975350" y="2508250"/>
          <p14:tracePt t="465490" x="5975350" y="2432050"/>
          <p14:tracePt t="465507" x="5975350" y="2387600"/>
          <p14:tracePt t="465523" x="5975350" y="2362200"/>
          <p14:tracePt t="465540" x="5975350" y="2355850"/>
          <p14:tracePt t="465557" x="5975350" y="2286000"/>
          <p14:tracePt t="465573" x="5975350" y="2241550"/>
          <p14:tracePt t="465590" x="5969000" y="2216150"/>
          <p14:tracePt t="465607" x="5969000" y="2197100"/>
          <p14:tracePt t="465623" x="5969000" y="2190750"/>
          <p14:tracePt t="465640" x="5969000" y="2184400"/>
          <p14:tracePt t="465657" x="5969000" y="2159000"/>
          <p14:tracePt t="465673" x="5969000" y="2152650"/>
          <p14:tracePt t="465690" x="5969000" y="2120900"/>
          <p14:tracePt t="465707" x="5969000" y="2063750"/>
          <p14:tracePt t="465723" x="5969000" y="2012950"/>
          <p14:tracePt t="465740" x="5969000" y="1930400"/>
          <p14:tracePt t="465757" x="6000750" y="1866900"/>
          <p14:tracePt t="465773" x="6007100" y="1841500"/>
          <p14:tracePt t="465790" x="6019800" y="1828800"/>
          <p14:tracePt t="465813" x="6019800" y="1822450"/>
          <p14:tracePt t="465823" x="6032500" y="1803400"/>
          <p14:tracePt t="465840" x="6038850" y="1784350"/>
          <p14:tracePt t="465857" x="6045200" y="1733550"/>
          <p14:tracePt t="465873" x="6045200" y="1695450"/>
          <p14:tracePt t="465890" x="6064250" y="1657350"/>
          <p14:tracePt t="465907" x="6064250" y="1638300"/>
          <p14:tracePt t="465923" x="6076950" y="1600200"/>
          <p14:tracePt t="465940" x="6076950" y="1593850"/>
          <p14:tracePt t="465957" x="6076950" y="1587500"/>
          <p14:tracePt t="465989" x="6076950" y="1581150"/>
          <p14:tracePt t="466021" x="6076950" y="1568450"/>
          <p14:tracePt t="466029" x="6083300" y="1562100"/>
          <p14:tracePt t="466270" x="6083300" y="1574800"/>
          <p14:tracePt t="466277" x="6089650" y="1600200"/>
          <p14:tracePt t="466290" x="6089650" y="1638300"/>
          <p14:tracePt t="466307" x="6115050" y="1752600"/>
          <p14:tracePt t="466324" x="6115050" y="1911350"/>
          <p14:tracePt t="466340" x="6115050" y="2133600"/>
          <p14:tracePt t="466357" x="6115050" y="2552700"/>
          <p14:tracePt t="466373" x="6115050" y="2844800"/>
          <p14:tracePt t="466390" x="6115050" y="3117850"/>
          <p14:tracePt t="466407" x="6115050" y="3346450"/>
          <p14:tracePt t="466424" x="6115050" y="3536950"/>
          <p14:tracePt t="466440" x="6115050" y="3663950"/>
          <p14:tracePt t="466457" x="6115050" y="3752850"/>
          <p14:tracePt t="466473" x="6115050" y="3835400"/>
          <p14:tracePt t="466490" x="6115050" y="3898900"/>
          <p14:tracePt t="466507" x="6115050" y="3968750"/>
          <p14:tracePt t="466524" x="6115050" y="4057650"/>
          <p14:tracePt t="466540" x="6115050" y="4146550"/>
          <p14:tracePt t="466557" x="6115050" y="4279900"/>
          <p14:tracePt t="466574" x="6115050" y="4387850"/>
          <p14:tracePt t="466590" x="6115050" y="4464050"/>
          <p14:tracePt t="466607" x="6121400" y="4572000"/>
          <p14:tracePt t="466624" x="6134100" y="4667250"/>
          <p14:tracePt t="466640" x="6146800" y="4775200"/>
          <p14:tracePt t="466657" x="6178550" y="4895850"/>
          <p14:tracePt t="466674" x="6191250" y="4972050"/>
          <p14:tracePt t="466690" x="6197600" y="5041900"/>
          <p14:tracePt t="466707" x="6229350" y="5086350"/>
          <p14:tracePt t="466724" x="6229350" y="5099050"/>
          <p14:tracePt t="466877" x="6235700" y="5092700"/>
          <p14:tracePt t="466893" x="6235700" y="5067300"/>
          <p14:tracePt t="466901" x="6242050" y="5054600"/>
          <p14:tracePt t="466909" x="6267450" y="5022850"/>
          <p14:tracePt t="466924" x="6267450" y="5016500"/>
          <p14:tracePt t="466940" x="6267450" y="4965700"/>
          <p14:tracePt t="466957" x="6267450" y="4889500"/>
          <p14:tracePt t="466974" x="6273800" y="4838700"/>
          <p14:tracePt t="466990" x="6273800" y="4800600"/>
          <p14:tracePt t="467007" x="6280150" y="4787900"/>
          <p14:tracePt t="467024" x="6280150" y="4762500"/>
          <p14:tracePt t="467040" x="6292850" y="4743450"/>
          <p14:tracePt t="467057" x="6299200" y="4724400"/>
          <p14:tracePt t="467085" x="6305550" y="4718050"/>
          <p14:tracePt t="467093" x="6318250" y="4711700"/>
          <p14:tracePt t="467478" x="6318250" y="4718050"/>
          <p14:tracePt t="467790" x="6318250" y="4730750"/>
          <p14:tracePt t="467797" x="6318250" y="4743450"/>
          <p14:tracePt t="467807" x="6324600" y="4781550"/>
          <p14:tracePt t="467824" x="6324600" y="4826000"/>
          <p14:tracePt t="467841" x="6324600" y="4870450"/>
          <p14:tracePt t="467857" x="6324600" y="4940300"/>
          <p14:tracePt t="467874" x="6324600" y="5016500"/>
          <p14:tracePt t="467891" x="6311900" y="5086350"/>
          <p14:tracePt t="467907" x="6280150" y="5200650"/>
          <p14:tracePt t="467924" x="6216650" y="5321300"/>
          <p14:tracePt t="467940" x="6127750" y="5480050"/>
          <p14:tracePt t="467958" x="6051550" y="5607050"/>
          <p14:tracePt t="467974" x="6045200" y="5651500"/>
          <p14:tracePt t="467991" x="6032500" y="5664200"/>
          <p14:tracePt t="468022" x="6019800" y="5664200"/>
          <p14:tracePt t="468029" x="6013450" y="5664200"/>
          <p14:tracePt t="468041" x="5988050" y="5664200"/>
          <p14:tracePt t="468057" x="5943600" y="5638800"/>
          <p14:tracePt t="468074" x="5842000" y="5594350"/>
          <p14:tracePt t="468091" x="5715000" y="5568950"/>
          <p14:tracePt t="468107" x="5511800" y="5518150"/>
          <p14:tracePt t="468124" x="5321300" y="5492750"/>
          <p14:tracePt t="468141" x="5124450" y="5461000"/>
          <p14:tracePt t="468157" x="4724400" y="5461000"/>
          <p14:tracePt t="468174" x="4514850" y="5473700"/>
          <p14:tracePt t="468191" x="4425950" y="5543550"/>
          <p14:tracePt t="468278" x="4419600" y="5549900"/>
          <p14:tracePt t="468334" x="4419600" y="5511800"/>
          <p14:tracePt t="468342" x="4419600" y="5391150"/>
          <p14:tracePt t="468357" x="4419600" y="5283200"/>
          <p14:tracePt t="468374" x="4419600" y="5238750"/>
          <p14:tracePt t="468391" x="4419600" y="5219700"/>
          <p14:tracePt t="468407" x="4413250" y="5207000"/>
          <p14:tracePt t="468502" x="4406900" y="5200650"/>
          <p14:tracePt t="468510" x="4406900" y="5194300"/>
          <p14:tracePt t="468524" x="4413250" y="5187950"/>
          <p14:tracePt t="468526" x="4419600" y="5181600"/>
          <p14:tracePt t="468758" x="4438650" y="5175250"/>
          <p14:tracePt t="468766" x="4476750" y="5175250"/>
          <p14:tracePt t="468774" x="4546600" y="5175250"/>
          <p14:tracePt t="468791" x="4699000" y="5238750"/>
          <p14:tracePt t="468807" x="4876800" y="5289550"/>
          <p14:tracePt t="468824" x="5092700" y="5346700"/>
          <p14:tracePt t="468841" x="5257800" y="5372100"/>
          <p14:tracePt t="468857" x="5384800" y="5384800"/>
          <p14:tracePt t="468874" x="5441950" y="5384800"/>
          <p14:tracePt t="468891" x="5486400" y="5384800"/>
          <p14:tracePt t="468907" x="5505450" y="5384800"/>
          <p14:tracePt t="468924" x="5518150" y="5384800"/>
          <p14:tracePt t="468941" x="5549900" y="5384800"/>
          <p14:tracePt t="468958" x="5581650" y="5372100"/>
          <p14:tracePt t="468974" x="5638800" y="5346700"/>
          <p14:tracePt t="468991" x="5651500" y="5327650"/>
          <p14:tracePt t="469008" x="5676900" y="5302250"/>
          <p14:tracePt t="469024" x="5695950" y="5289550"/>
          <p14:tracePt t="469041" x="5702300" y="5283200"/>
          <p14:tracePt t="469057" x="5702300" y="5276850"/>
          <p14:tracePt t="469074" x="5708650" y="5251450"/>
          <p14:tracePt t="469091" x="5721350" y="5238750"/>
          <p14:tracePt t="469107" x="5734050" y="5213350"/>
          <p14:tracePt t="469124" x="5784850" y="5149850"/>
          <p14:tracePt t="469141" x="5861050" y="5086350"/>
          <p14:tracePt t="469158" x="5975350" y="4991100"/>
          <p14:tracePt t="469174" x="6038850" y="4946650"/>
          <p14:tracePt t="469191" x="6064250" y="4940300"/>
          <p14:tracePt t="469207" x="6076950" y="4933950"/>
          <p14:tracePt t="469326" x="6089650" y="4933950"/>
          <p14:tracePt t="469342" x="6102350" y="4933950"/>
          <p14:tracePt t="469358" x="6121400" y="4933950"/>
          <p14:tracePt t="469366" x="6146800" y="4933950"/>
          <p14:tracePt t="469374" x="6165850" y="4933950"/>
          <p14:tracePt t="469391" x="6210300" y="4921250"/>
          <p14:tracePt t="469408" x="6254750" y="4895850"/>
          <p14:tracePt t="469424" x="6261100" y="4895850"/>
          <p14:tracePt t="469670" x="6273800" y="4889500"/>
          <p14:tracePt t="469678" x="6273800" y="4870450"/>
          <p14:tracePt t="469691" x="6273800" y="4864100"/>
          <p14:tracePt t="469708" x="6273800" y="4813300"/>
          <p14:tracePt t="469724" x="6273800" y="4756150"/>
          <p14:tracePt t="469741" x="6273800" y="4724400"/>
          <p14:tracePt t="469838" x="6267450" y="4718050"/>
          <p14:tracePt t="469918" x="6261100" y="4718050"/>
          <p14:tracePt t="469942" x="6254750" y="4718050"/>
          <p14:tracePt t="469958" x="6254750" y="4724400"/>
          <p14:tracePt t="469974" x="6248400" y="4743450"/>
          <p14:tracePt t="469982" x="6248400" y="4756150"/>
          <p14:tracePt t="469991" x="6235700" y="4775200"/>
          <p14:tracePt t="470008" x="6229350" y="4806950"/>
          <p14:tracePt t="470025" x="6197600" y="4870450"/>
          <p14:tracePt t="470041" x="6153150" y="4965700"/>
          <p14:tracePt t="470058" x="6146800" y="5022850"/>
          <p14:tracePt t="470074" x="6127750" y="5092700"/>
          <p14:tracePt t="470091" x="6108700" y="5149850"/>
          <p14:tracePt t="470108" x="6096000" y="5168900"/>
          <p14:tracePt t="470124" x="6089650" y="5181600"/>
          <p14:tracePt t="470141" x="6089650" y="5194300"/>
          <p14:tracePt t="470214" x="6083300" y="5187950"/>
          <p14:tracePt t="470222" x="6083300" y="5175250"/>
          <p14:tracePt t="470230" x="6083300" y="5168900"/>
          <p14:tracePt t="470241" x="6076950" y="5149850"/>
          <p14:tracePt t="470258" x="6064250" y="5105400"/>
          <p14:tracePt t="470275" x="6057900" y="5073650"/>
          <p14:tracePt t="470291" x="6057900" y="5016500"/>
          <p14:tracePt t="470308" x="6057900" y="4946650"/>
          <p14:tracePt t="470324" x="6057900" y="4895850"/>
          <p14:tracePt t="470341" x="6057900" y="4838700"/>
          <p14:tracePt t="470358" x="6057900" y="4743450"/>
          <p14:tracePt t="470374" x="6089650" y="4692650"/>
          <p14:tracePt t="470391" x="6102350" y="4673600"/>
          <p14:tracePt t="470414" x="6102350" y="4660900"/>
          <p14:tracePt t="470424" x="6102350" y="4654550"/>
          <p14:tracePt t="470441" x="6115050" y="4648200"/>
          <p14:tracePt t="470774" x="6121400" y="4648200"/>
          <p14:tracePt t="470782" x="6121400" y="4654550"/>
          <p14:tracePt t="470791" x="6121400" y="4667250"/>
          <p14:tracePt t="470808" x="6121400" y="4699000"/>
          <p14:tracePt t="470825" x="6121400" y="4730750"/>
          <p14:tracePt t="470841" x="6121400" y="4756150"/>
          <p14:tracePt t="470858" x="6121400" y="4775200"/>
          <p14:tracePt t="470875" x="6134100" y="4794250"/>
          <p14:tracePt t="470891" x="6153150" y="4800600"/>
          <p14:tracePt t="470908" x="6172200" y="4819650"/>
          <p14:tracePt t="470925" x="6178550" y="4819650"/>
          <p14:tracePt t="470941" x="6197600" y="4826000"/>
          <p14:tracePt t="470982" x="6203950" y="4826000"/>
          <p14:tracePt t="470991" x="6210300" y="4832350"/>
          <p14:tracePt t="471182" x="6197600" y="4832350"/>
          <p14:tracePt t="471198" x="6191250" y="4832350"/>
          <p14:tracePt t="471208" x="6184900" y="4832350"/>
          <p14:tracePt t="471230" x="6178550" y="4832350"/>
          <p14:tracePt t="471246" x="6159500" y="4832350"/>
          <p14:tracePt t="471262" x="6153150" y="4832350"/>
          <p14:tracePt t="471275" x="6146800" y="4826000"/>
          <p14:tracePt t="471510" x="6140450" y="4826000"/>
          <p14:tracePt t="471519" x="6115050" y="4826000"/>
          <p14:tracePt t="471526" x="6064250" y="4813300"/>
          <p14:tracePt t="471541" x="5937250" y="4800600"/>
          <p14:tracePt t="471558" x="5226050" y="4800600"/>
          <p14:tracePt t="471575" x="4216400" y="4889500"/>
          <p14:tracePt t="471591" x="3327400" y="5022850"/>
          <p14:tracePt t="471608" x="2667000" y="5080000"/>
          <p14:tracePt t="471625" x="2444750" y="5099050"/>
          <p14:tracePt t="471641" x="2349500" y="5080000"/>
          <p14:tracePt t="471658" x="2317750" y="5054600"/>
          <p14:tracePt t="471675" x="2241550" y="5003800"/>
          <p14:tracePt t="471691" x="2159000" y="4965700"/>
          <p14:tracePt t="471708" x="2089150" y="4953000"/>
          <p14:tracePt t="471725" x="2019300" y="4933950"/>
          <p14:tracePt t="471741" x="2006600" y="4933950"/>
          <p14:tracePt t="471758" x="1981200" y="4927600"/>
          <p14:tracePt t="471775" x="1968500" y="4927600"/>
          <p14:tracePt t="471791" x="1898650" y="4883150"/>
          <p14:tracePt t="471808" x="1822450" y="4851400"/>
          <p14:tracePt t="471825" x="1739900" y="4800600"/>
          <p14:tracePt t="471841" x="1657350" y="4768850"/>
          <p14:tracePt t="471858" x="1619250" y="4749800"/>
          <p14:tracePt t="471875" x="1606550" y="4743450"/>
          <p14:tracePt t="471902" x="1606550" y="4737100"/>
          <p14:tracePt t="471910" x="1606550" y="4724400"/>
          <p14:tracePt t="471925" x="1606550" y="4718050"/>
          <p14:tracePt t="471942" x="1606550" y="4705350"/>
          <p14:tracePt t="471958" x="1606550" y="4686300"/>
          <p14:tracePt t="471975" x="1606550" y="4679950"/>
          <p14:tracePt t="471991" x="1606550" y="4667250"/>
          <p14:tracePt t="472015" x="1606550" y="4660900"/>
          <p14:tracePt t="472038" x="1606550" y="4648200"/>
          <p14:tracePt t="472046" x="1612900" y="4641850"/>
          <p14:tracePt t="472182" x="1619250" y="4641850"/>
          <p14:tracePt t="472263" x="1625600" y="4641850"/>
          <p14:tracePt t="472295" x="1644650" y="4641850"/>
          <p14:tracePt t="472311" x="1651000" y="4641850"/>
          <p14:tracePt t="472318" x="1663700" y="4635500"/>
          <p14:tracePt t="472327" x="1676400" y="4629150"/>
          <p14:tracePt t="472342" x="1689100" y="4610100"/>
          <p14:tracePt t="472359" x="1720850" y="4603750"/>
          <p14:tracePt t="472375" x="1739900" y="4603750"/>
          <p14:tracePt t="472392" x="1746250" y="4603750"/>
          <p14:tracePt t="472409" x="1765300" y="4603750"/>
          <p14:tracePt t="472425" x="1784350" y="4603750"/>
          <p14:tracePt t="472442" x="1828800" y="4622800"/>
          <p14:tracePt t="472458" x="1847850" y="4641850"/>
          <p14:tracePt t="472475" x="1885950" y="4667250"/>
          <p14:tracePt t="472492" x="1892300" y="4673600"/>
          <p14:tracePt t="472508" x="1898650" y="4673600"/>
          <p14:tracePt t="472567" x="1911350" y="4679950"/>
          <p14:tracePt t="473911" x="1911350" y="4686300"/>
          <p14:tracePt t="473927" x="1911350" y="4699000"/>
          <p14:tracePt t="473935" x="1917700" y="4705350"/>
          <p14:tracePt t="473967" x="1924050" y="4705350"/>
          <p14:tracePt t="475519" x="1930400" y="4705350"/>
          <p14:tracePt t="475527" x="1930400" y="4692650"/>
          <p14:tracePt t="475542" x="1930400" y="4673600"/>
          <p14:tracePt t="475559" x="1943100" y="4572000"/>
          <p14:tracePt t="475576" x="1949450" y="4508500"/>
          <p14:tracePt t="475593" x="1962150" y="4451350"/>
          <p14:tracePt t="475609" x="1962150" y="4406900"/>
          <p14:tracePt t="475626" x="1962150" y="4362450"/>
          <p14:tracePt t="475642" x="1962150" y="4343400"/>
          <p14:tracePt t="475659" x="1962150" y="4330700"/>
          <p14:tracePt t="475687" x="1968500" y="4318000"/>
          <p14:tracePt t="478408" x="2019300" y="4318000"/>
          <p14:tracePt t="478417" x="2108200" y="4324350"/>
          <p14:tracePt t="478426" x="2235200" y="4349750"/>
          <p14:tracePt t="478443" x="2552700" y="4425950"/>
          <p14:tracePt t="478460" x="2844800" y="4438650"/>
          <p14:tracePt t="478476" x="3022600" y="4451350"/>
          <p14:tracePt t="478493" x="3149600" y="4451350"/>
          <p14:tracePt t="478510" x="3238500" y="4457700"/>
          <p14:tracePt t="478526" x="3479800" y="4495800"/>
          <p14:tracePt t="478543" x="4070350" y="4591050"/>
          <p14:tracePt t="478560" x="6134100" y="4870450"/>
          <p14:tracePt t="478576" x="7639050" y="5029200"/>
          <p14:tracePt t="478593" x="8832850" y="5200650"/>
          <p14:tracePt t="479226" x="9112250" y="4368800"/>
          <p14:tracePt t="479243" x="9080500" y="4267200"/>
          <p14:tracePt t="479260" x="9048750" y="4197350"/>
          <p14:tracePt t="479277" x="9042400" y="4121150"/>
          <p14:tracePt t="479293" x="9023350" y="4051300"/>
          <p14:tracePt t="479310" x="8972550" y="3924300"/>
          <p14:tracePt t="479327" x="8928100" y="3822700"/>
          <p14:tracePt t="479343" x="8864600" y="3651250"/>
          <p14:tracePt t="479360" x="8801100" y="3397250"/>
          <p14:tracePt t="479377" x="8750300" y="3213100"/>
          <p14:tracePt t="479393" x="8680450" y="3016250"/>
          <p14:tracePt t="479410" x="8623300" y="2781300"/>
          <p14:tracePt t="479427" x="8572500" y="2597150"/>
          <p14:tracePt t="479443" x="8521700" y="2400300"/>
          <p14:tracePt t="479460" x="8458200" y="2266950"/>
          <p14:tracePt t="479477" x="8407400" y="2146300"/>
          <p14:tracePt t="479493" x="8388350" y="2070100"/>
          <p14:tracePt t="479510" x="8388350" y="2000250"/>
          <p14:tracePt t="479527" x="8369300" y="1943100"/>
          <p14:tracePt t="479543" x="8362950" y="1866900"/>
          <p14:tracePt t="479560" x="8312150" y="1708150"/>
          <p14:tracePt t="479577" x="8293100" y="1593850"/>
          <p14:tracePt t="479593" x="8261350" y="1479550"/>
          <p14:tracePt t="479610" x="8235950" y="1377950"/>
          <p14:tracePt t="479627" x="8191500" y="1295400"/>
          <p14:tracePt t="479643" x="8172450" y="1276350"/>
          <p14:tracePt t="479660" x="8134350" y="1263650"/>
          <p14:tracePt t="479677" x="8115300" y="1250950"/>
          <p14:tracePt t="479693" x="8108950" y="1250950"/>
          <p14:tracePt t="479710" x="8102600" y="1250950"/>
          <p14:tracePt t="479727" x="8089900" y="1250950"/>
          <p14:tracePt t="479743" x="8070850" y="1250950"/>
          <p14:tracePt t="479760" x="8026400" y="1250950"/>
          <p14:tracePt t="479777" x="7981950" y="1250950"/>
          <p14:tracePt t="479793" x="7912100" y="1250950"/>
          <p14:tracePt t="479810" x="7854950" y="1250950"/>
          <p14:tracePt t="479827" x="7810500" y="1250950"/>
          <p14:tracePt t="479843" x="7797800" y="1250950"/>
          <p14:tracePt t="479860" x="7772400" y="1250950"/>
          <p14:tracePt t="479877" x="7766050" y="1257300"/>
          <p14:tracePt t="479893" x="7759700" y="1257300"/>
          <p14:tracePt t="479910" x="7734300" y="1270000"/>
          <p14:tracePt t="479927" x="7727950" y="1276350"/>
          <p14:tracePt t="479943" x="7708900" y="1295400"/>
          <p14:tracePt t="479960" x="7696200" y="1352550"/>
          <p14:tracePt t="479977" x="7696200" y="1460500"/>
          <p14:tracePt t="479993" x="7696200" y="1651000"/>
          <p14:tracePt t="480010" x="7715250" y="1879600"/>
          <p14:tracePt t="480027" x="7785100" y="2095500"/>
          <p14:tracePt t="480043" x="7816850" y="2228850"/>
          <p14:tracePt t="480060" x="7829550" y="2355850"/>
          <p14:tracePt t="480077" x="7854950" y="2520950"/>
          <p14:tracePt t="480093" x="7854950" y="2711450"/>
          <p14:tracePt t="480110" x="7854950" y="2971800"/>
          <p14:tracePt t="480127" x="7854950" y="3263900"/>
          <p14:tracePt t="480143" x="7912100" y="3613150"/>
          <p14:tracePt t="480160" x="7988300" y="4140200"/>
          <p14:tracePt t="480177" x="7988300" y="4413250"/>
          <p14:tracePt t="480193" x="7988300" y="4591050"/>
          <p14:tracePt t="480210" x="7988300" y="4667250"/>
          <p14:tracePt t="480227" x="7988300" y="4705350"/>
          <p14:tracePt t="480243" x="7988300" y="4737100"/>
          <p14:tracePt t="480260" x="7962900" y="4762500"/>
          <p14:tracePt t="480277" x="7931150" y="4800600"/>
          <p14:tracePt t="480293" x="7886700" y="4845050"/>
          <p14:tracePt t="480310" x="7854950" y="4883150"/>
          <p14:tracePt t="480327" x="7816850" y="4914900"/>
          <p14:tracePt t="480344" x="7759700" y="4933950"/>
          <p14:tracePt t="480360" x="7632700" y="4991100"/>
          <p14:tracePt t="480377" x="7550150" y="5035550"/>
          <p14:tracePt t="480393" x="7524750" y="5041900"/>
          <p14:tracePt t="480410" x="7505700" y="5041900"/>
          <p14:tracePt t="480427" x="7499350" y="5048250"/>
          <p14:tracePt t="480448" x="7493000" y="5048250"/>
          <p14:tracePt t="480460" x="7486650" y="5048250"/>
          <p14:tracePt t="480477" x="7461250" y="5048250"/>
          <p14:tracePt t="480493" x="7448550" y="5048250"/>
          <p14:tracePt t="480510" x="7404100" y="5022850"/>
          <p14:tracePt t="480527" x="7359650" y="4933950"/>
          <p14:tracePt t="480543" x="7353300" y="4889500"/>
          <p14:tracePt t="480560" x="7340600" y="4851400"/>
          <p14:tracePt t="480577" x="7340600" y="4845050"/>
          <p14:tracePt t="481145" x="7346950" y="4832350"/>
          <p14:tracePt t="481177" x="7372350" y="4806950"/>
          <p14:tracePt t="481185" x="7378700" y="4800600"/>
          <p14:tracePt t="481194" x="7385050" y="4794250"/>
          <p14:tracePt t="481210" x="7410450" y="4775200"/>
          <p14:tracePt t="481227" x="7435850" y="4749800"/>
          <p14:tracePt t="481244" x="7442200" y="4749800"/>
          <p14:tracePt t="481260" x="7448550" y="4743450"/>
          <p14:tracePt t="481277" x="7454900" y="4737100"/>
          <p14:tracePt t="481294" x="7461250" y="4730750"/>
          <p14:tracePt t="481310" x="7473950" y="4724400"/>
          <p14:tracePt t="481537" x="7480300" y="4724400"/>
          <p14:tracePt t="481561" x="7480300" y="4730750"/>
          <p14:tracePt t="481569" x="7480300" y="4749800"/>
          <p14:tracePt t="481577" x="7480300" y="4756150"/>
          <p14:tracePt t="481594" x="7467600" y="4762500"/>
          <p14:tracePt t="481610" x="7467600" y="4768850"/>
          <p14:tracePt t="481627" x="7461250" y="4775200"/>
          <p14:tracePt t="482833" x="7454900" y="4775200"/>
          <p14:tracePt t="482849" x="7448550" y="4775200"/>
          <p14:tracePt t="482861" x="7442200" y="4781550"/>
          <p14:tracePt t="482877" x="7435850" y="4794250"/>
          <p14:tracePt t="482897" x="7423150" y="4800600"/>
          <p14:tracePt t="482911" x="7410450" y="4806950"/>
          <p14:tracePt t="482927" x="7353300" y="4838700"/>
          <p14:tracePt t="482944" x="7181850" y="4902200"/>
          <p14:tracePt t="482961" x="6896100" y="4997450"/>
          <p14:tracePt t="482977" x="6877050" y="5003800"/>
          <p14:tracePt t="482994" x="6870700" y="5003800"/>
          <p14:tracePt t="483057" x="6864350" y="5003800"/>
          <p14:tracePt t="483073" x="6851650" y="5003800"/>
          <p14:tracePt t="483105" x="6845300" y="4997450"/>
          <p14:tracePt t="483121" x="6838950" y="4991100"/>
          <p14:tracePt t="483161" x="6832600" y="4991100"/>
          <p14:tracePt t="483169" x="6826250" y="4984750"/>
          <p14:tracePt t="483193" x="6819900" y="4972050"/>
          <p14:tracePt t="483201" x="6807200" y="4965700"/>
          <p14:tracePt t="483211" x="6807200" y="4953000"/>
          <p14:tracePt t="483227" x="6832600" y="4902200"/>
          <p14:tracePt t="483244" x="6896100" y="4845050"/>
          <p14:tracePt t="483261" x="7016750" y="4781550"/>
          <p14:tracePt t="483277" x="7162800" y="4756150"/>
          <p14:tracePt t="483294" x="7213600" y="4756150"/>
          <p14:tracePt t="483311" x="7251700" y="4756150"/>
          <p14:tracePt t="483327" x="7270750" y="4762500"/>
          <p14:tracePt t="483344" x="7289800" y="4781550"/>
          <p14:tracePt t="483361" x="7315200" y="4800600"/>
          <p14:tracePt t="483378" x="7340600" y="4806950"/>
          <p14:tracePt t="483394" x="7353300" y="4826000"/>
          <p14:tracePt t="483411" x="7359650" y="4832350"/>
          <p14:tracePt t="483427" x="7378700" y="4838700"/>
          <p14:tracePt t="483444" x="7385050" y="4838700"/>
          <p14:tracePt t="483461" x="7391400" y="4838700"/>
          <p14:tracePt t="483478" x="7404100" y="4838700"/>
          <p14:tracePt t="483497" x="7416800" y="4838700"/>
          <p14:tracePt t="483537" x="7423150" y="4838700"/>
          <p14:tracePt t="483561" x="7429500" y="4838700"/>
          <p14:tracePt t="483569" x="7442200" y="4838700"/>
          <p14:tracePt t="483585" x="7454900" y="4838700"/>
          <p14:tracePt t="483594" x="7461250" y="4838700"/>
          <p14:tracePt t="483625" x="7467600" y="4838700"/>
          <p14:tracePt t="483641" x="7473950" y="4838700"/>
          <p14:tracePt t="483649" x="7480300" y="4838700"/>
          <p14:tracePt t="483661" x="7486650" y="4838700"/>
          <p14:tracePt t="483681" x="7499350" y="4838700"/>
          <p14:tracePt t="483705" x="7505700" y="4838700"/>
          <p14:tracePt t="483729" x="7518400" y="4838700"/>
          <p14:tracePt t="483745" x="7524750" y="4838700"/>
          <p14:tracePt t="484017" x="7543800" y="4838700"/>
          <p14:tracePt t="484025" x="7543800" y="4845050"/>
          <p14:tracePt t="484044" x="7543800" y="4851400"/>
          <p14:tracePt t="484061" x="7550150" y="4864100"/>
          <p14:tracePt t="484081" x="7569200" y="4876800"/>
          <p14:tracePt t="484297" x="7569200" y="4883150"/>
          <p14:tracePt t="484401" x="7569200" y="4895850"/>
          <p14:tracePt t="484417" x="7569200" y="4902200"/>
          <p14:tracePt t="484433" x="7569200" y="4908550"/>
          <p14:tracePt t="484444" x="7569200" y="4914900"/>
          <p14:tracePt t="484461" x="7569200" y="4933950"/>
          <p14:tracePt t="484478" x="7575550" y="4946650"/>
          <p14:tracePt t="484497" x="7575550" y="4959350"/>
          <p14:tracePt t="484521" x="7575550" y="4972050"/>
          <p14:tracePt t="484538" x="7581900" y="4978400"/>
          <p14:tracePt t="486594" x="7575550" y="4978400"/>
          <p14:tracePt t="486618" x="7569200" y="4978400"/>
          <p14:tracePt t="486634" x="7562850" y="4965700"/>
          <p14:tracePt t="486642" x="7562850" y="4959350"/>
          <p14:tracePt t="486658" x="7562850" y="4946650"/>
          <p14:tracePt t="486698" x="7550150" y="4940300"/>
          <p14:tracePt t="486738" x="7550150" y="4927600"/>
          <p14:tracePt t="486746" x="7550150" y="4921250"/>
          <p14:tracePt t="486770" x="7543800" y="4914900"/>
          <p14:tracePt t="486778" x="7537450" y="4908550"/>
          <p14:tracePt t="486834" x="7531100" y="4889500"/>
          <p14:tracePt t="486842" x="7524750" y="4883150"/>
          <p14:tracePt t="486850" x="7524750" y="4876800"/>
          <p14:tracePt t="486862" x="7505700" y="4857750"/>
          <p14:tracePt t="486878" x="7499350" y="4851400"/>
          <p14:tracePt t="486895" x="7493000" y="4845050"/>
          <p14:tracePt t="486912" x="7480300" y="48450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4848" y="1796421"/>
            <a:ext cx="8026134" cy="2754600"/>
          </a:xfrm>
          <a:prstGeom prst="rect">
            <a:avLst/>
          </a:prstGeom>
        </p:spPr>
        <p:txBody>
          <a:bodyPr wrap="square">
            <a:spAutoFit/>
          </a:bodyPr>
          <a:lstStyle/>
          <a:p>
            <a:pPr>
              <a:spcAft>
                <a:spcPts val="600"/>
              </a:spcAft>
            </a:pPr>
            <a:r>
              <a:rPr lang="en-CA" sz="2400" b="0" i="0" u="none" strike="noStrike" baseline="0" dirty="0" smtClean="0">
                <a:solidFill>
                  <a:srgbClr val="000000"/>
                </a:solidFill>
              </a:rPr>
              <a:t>About 5×10</a:t>
            </a:r>
            <a:r>
              <a:rPr lang="en-CA" sz="2400" b="0" i="0" u="none" strike="noStrike" baseline="30000" dirty="0" smtClean="0">
                <a:solidFill>
                  <a:srgbClr val="000000"/>
                </a:solidFill>
              </a:rPr>
              <a:t>9</a:t>
            </a:r>
            <a:r>
              <a:rPr lang="en-CA" sz="2400" b="0" i="0" u="none" strike="noStrike" baseline="0" dirty="0" smtClean="0">
                <a:solidFill>
                  <a:srgbClr val="000000"/>
                </a:solidFill>
              </a:rPr>
              <a:t> years ago, when the Universe was already, perhaps 8×10</a:t>
            </a:r>
            <a:r>
              <a:rPr lang="en-CA" sz="2400" b="0" i="0" u="none" strike="noStrike" baseline="30000" dirty="0" smtClean="0">
                <a:solidFill>
                  <a:srgbClr val="000000"/>
                </a:solidFill>
              </a:rPr>
              <a:t>9</a:t>
            </a:r>
            <a:r>
              <a:rPr lang="en-CA" sz="2400" b="0" i="0" u="none" strike="noStrike" baseline="0" dirty="0" smtClean="0">
                <a:solidFill>
                  <a:srgbClr val="000000"/>
                </a:solidFill>
              </a:rPr>
              <a:t> years old, at some gravitational centre, material from the clouds of dust and gas left behind by </a:t>
            </a:r>
            <a:r>
              <a:rPr lang="en-CA" sz="2400" b="0" i="0" u="none" strike="noStrike" baseline="0" dirty="0" err="1" smtClean="0">
                <a:solidFill>
                  <a:srgbClr val="000000"/>
                </a:solidFill>
              </a:rPr>
              <a:t>supernoval</a:t>
            </a:r>
            <a:r>
              <a:rPr lang="en-CA" sz="2400" b="0" i="0" u="none" strike="noStrike" baseline="0" dirty="0" smtClean="0">
                <a:solidFill>
                  <a:srgbClr val="000000"/>
                </a:solidFill>
              </a:rPr>
              <a:t> explosions began to assemble the mass of our Solar System. </a:t>
            </a:r>
          </a:p>
          <a:p>
            <a:pPr>
              <a:spcAft>
                <a:spcPts val="600"/>
              </a:spcAft>
            </a:pPr>
            <a:r>
              <a:rPr lang="en-CA" sz="2400" b="0" i="0" u="none" strike="noStrike" baseline="0" dirty="0" smtClean="0">
                <a:solidFill>
                  <a:srgbClr val="000000"/>
                </a:solidFill>
              </a:rPr>
              <a:t>The gravitational condensation of the dispersed cloud may have been triggered by shock waves created in the explosion of a nearby low-mass core-collapse supernova.</a:t>
            </a:r>
            <a:endParaRPr lang="en-CA" sz="2400" dirty="0"/>
          </a:p>
        </p:txBody>
      </p:sp>
      <p:sp>
        <p:nvSpPr>
          <p:cNvPr id="3" name="Title 2"/>
          <p:cNvSpPr>
            <a:spLocks noGrp="1"/>
          </p:cNvSpPr>
          <p:nvPr>
            <p:ph type="title"/>
          </p:nvPr>
        </p:nvSpPr>
        <p:spPr/>
        <p:txBody>
          <a:bodyPr/>
          <a:lstStyle/>
          <a:p>
            <a:r>
              <a:rPr lang="en-CA" sz="4800" b="1" dirty="0">
                <a:solidFill>
                  <a:prstClr val="black"/>
                </a:solidFill>
                <a:latin typeface="Calibri" panose="020F0502020204030204"/>
              </a:rPr>
              <a:t>Formation of our Solar System</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5709084"/>
      </p:ext>
    </p:extLst>
  </p:cSld>
  <p:clrMapOvr>
    <a:masterClrMapping/>
  </p:clrMapOvr>
  <mc:AlternateContent xmlns:mc="http://schemas.openxmlformats.org/markup-compatibility/2006" xmlns:p14="http://schemas.microsoft.com/office/powerpoint/2010/main">
    <mc:Choice Requires="p14">
      <p:transition spd="slow" p14:dur="2000" advTm="47018"/>
    </mc:Choice>
    <mc:Fallback xmlns="">
      <p:transition spd="slow" advTm="4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27" x="3581400" y="4108450"/>
          <p14:tracePt t="1335" x="3581400" y="4102100"/>
          <p14:tracePt t="1351" x="3581400" y="4083050"/>
          <p14:tracePt t="1368" x="3556000" y="4064000"/>
          <p14:tracePt t="1385" x="3511550" y="4006850"/>
          <p14:tracePt t="1401" x="3448050" y="3917950"/>
          <p14:tracePt t="1419" x="3397250" y="3860800"/>
          <p14:tracePt t="1435" x="3346450" y="3797300"/>
          <p14:tracePt t="1451" x="3314700" y="3771900"/>
          <p14:tracePt t="1468" x="3302000" y="3727450"/>
          <p14:tracePt t="1485" x="3263900" y="3676650"/>
          <p14:tracePt t="1501" x="3219450" y="3606800"/>
          <p14:tracePt t="1518" x="3162300" y="3505200"/>
          <p14:tracePt t="1535" x="3079750" y="3397250"/>
          <p14:tracePt t="1535" x="3028950" y="3321050"/>
          <p14:tracePt t="1551" x="2882900" y="3187700"/>
          <p14:tracePt t="1568" x="2762250" y="3098800"/>
          <p14:tracePt t="1585" x="2635250" y="3003550"/>
          <p14:tracePt t="1601" x="2546350" y="2946400"/>
          <p14:tracePt t="1618" x="2432050" y="2927350"/>
          <p14:tracePt t="1635" x="2216150" y="2857500"/>
          <p14:tracePt t="1651" x="1917700" y="2813050"/>
          <p14:tracePt t="1668" x="1498600" y="2749550"/>
          <p14:tracePt t="1685" x="889000" y="2654300"/>
          <p14:tracePt t="1702" x="342900" y="2546350"/>
          <p14:tracePt t="1885" x="95250" y="2032000"/>
          <p14:tracePt t="1901" x="285750" y="1898650"/>
          <p14:tracePt t="1918" x="381000" y="1816100"/>
          <p14:tracePt t="1935" x="400050" y="1790700"/>
          <p14:tracePt t="1936" x="412750" y="1778000"/>
          <p14:tracePt t="1951" x="419100" y="1765300"/>
          <p14:tracePt t="1975" x="425450" y="1765300"/>
          <p14:tracePt t="1991" x="444500" y="1752600"/>
          <p14:tracePt t="2002" x="457200" y="1739900"/>
          <p14:tracePt t="2018" x="495300" y="1727200"/>
          <p14:tracePt t="2035" x="571500" y="1708150"/>
          <p14:tracePt t="2051" x="749300" y="1695450"/>
          <p14:tracePt t="2068" x="996950" y="1682750"/>
          <p14:tracePt t="2085" x="1308100" y="1663700"/>
          <p14:tracePt t="2102" x="1600200" y="1663700"/>
          <p14:tracePt t="2118" x="1816100" y="1612900"/>
          <p14:tracePt t="2135" x="1873250" y="1612900"/>
          <p14:tracePt t="2152" x="1879600" y="1612900"/>
          <p14:tracePt t="2168" x="1885950" y="1612900"/>
          <p14:tracePt t="2185" x="1898650" y="1619250"/>
          <p14:tracePt t="2201" x="1917700" y="1631950"/>
          <p14:tracePt t="2218" x="1924050" y="1651000"/>
          <p14:tracePt t="2235" x="1936750" y="1663700"/>
          <p14:tracePt t="2252" x="1962150" y="1682750"/>
          <p14:tracePt t="2268" x="1981200" y="1701800"/>
          <p14:tracePt t="2285" x="2000250" y="1708150"/>
          <p14:tracePt t="2302" x="2063750" y="1727200"/>
          <p14:tracePt t="2318" x="2114550" y="1752600"/>
          <p14:tracePt t="2335" x="2165350" y="1771650"/>
          <p14:tracePt t="2352" x="2190750" y="1790700"/>
          <p14:tracePt t="2368" x="2209800" y="1797050"/>
          <p14:tracePt t="2385" x="2216150" y="1797050"/>
          <p14:tracePt t="2402" x="2222500" y="1797050"/>
          <p14:tracePt t="2418" x="2235200" y="1797050"/>
          <p14:tracePt t="2435" x="2254250" y="1797050"/>
          <p14:tracePt t="2451" x="2266950" y="1797050"/>
          <p14:tracePt t="2468" x="2298700" y="1797050"/>
          <p14:tracePt t="2485" x="2317750" y="1790700"/>
          <p14:tracePt t="2502" x="2349500" y="1778000"/>
          <p14:tracePt t="2518" x="2355850" y="1771650"/>
          <p14:tracePt t="2591" x="2343150" y="1771650"/>
          <p14:tracePt t="2599" x="2324100" y="1771650"/>
          <p14:tracePt t="2607" x="2298700" y="1771650"/>
          <p14:tracePt t="2618" x="2254250" y="1771650"/>
          <p14:tracePt t="2635" x="2197100" y="1746250"/>
          <p14:tracePt t="2652" x="2133600" y="1733550"/>
          <p14:tracePt t="2669" x="2082800" y="1708150"/>
          <p14:tracePt t="2685" x="2057400" y="1689100"/>
          <p14:tracePt t="2702" x="2025650" y="1676400"/>
          <p14:tracePt t="2718" x="2019300" y="1676400"/>
          <p14:tracePt t="2735" x="1987550" y="1676400"/>
          <p14:tracePt t="2735" x="1955800" y="1676400"/>
          <p14:tracePt t="2752" x="1911350" y="1676400"/>
          <p14:tracePt t="2768" x="1816100" y="1714500"/>
          <p14:tracePt t="2785" x="1714500" y="1765300"/>
          <p14:tracePt t="2802" x="1625600" y="1809750"/>
          <p14:tracePt t="2818" x="1593850" y="1835150"/>
          <p14:tracePt t="2835" x="1574800" y="1841500"/>
          <p14:tracePt t="2852" x="1562100" y="1860550"/>
          <p14:tracePt t="2868" x="1543050" y="1873250"/>
          <p14:tracePt t="2885" x="1530350" y="1892300"/>
          <p14:tracePt t="2902" x="1504950" y="1911350"/>
          <p14:tracePt t="2919" x="1479550" y="1936750"/>
          <p14:tracePt t="2919" x="1460500" y="1968500"/>
          <p14:tracePt t="2936" x="1435100" y="2000250"/>
          <p14:tracePt t="2952" x="1409700" y="2038350"/>
          <p14:tracePt t="2968" x="1409700" y="2057400"/>
          <p14:tracePt t="2985" x="1409700" y="2076450"/>
          <p14:tracePt t="3002" x="1409700" y="2082800"/>
          <p14:tracePt t="3018" x="1409700" y="2095500"/>
          <p14:tracePt t="3039" x="1409700" y="2101850"/>
          <p14:tracePt t="3052" x="1416050" y="2114550"/>
          <p14:tracePt t="3068" x="1422400" y="2120900"/>
          <p14:tracePt t="3085" x="1447800" y="2127250"/>
          <p14:tracePt t="3102" x="1479550" y="2146300"/>
          <p14:tracePt t="3118" x="1504950" y="2152650"/>
          <p14:tracePt t="3135" x="1568450" y="2165350"/>
          <p14:tracePt t="3136" x="1587500" y="2171700"/>
          <p14:tracePt t="3152" x="1631950" y="2190750"/>
          <p14:tracePt t="3169" x="1701800" y="2197100"/>
          <p14:tracePt t="3185" x="1778000" y="2209800"/>
          <p14:tracePt t="3202" x="1873250" y="2222500"/>
          <p14:tracePt t="3218" x="1943100" y="2241550"/>
          <p14:tracePt t="3235" x="2019300" y="2247900"/>
          <p14:tracePt t="3252" x="2114550" y="2260600"/>
          <p14:tracePt t="3268" x="2222500" y="2273300"/>
          <p14:tracePt t="3285" x="2305050" y="2292350"/>
          <p14:tracePt t="3302" x="2387600" y="2292350"/>
          <p14:tracePt t="3318" x="2432050" y="2292350"/>
          <p14:tracePt t="3335" x="2489200" y="2292350"/>
          <p14:tracePt t="3352" x="2514600" y="2292350"/>
          <p14:tracePt t="3368" x="2527300" y="2292350"/>
          <p14:tracePt t="3385" x="2565400" y="2273300"/>
          <p14:tracePt t="3402" x="2578100" y="2260600"/>
          <p14:tracePt t="3418" x="2603500" y="2241550"/>
          <p14:tracePt t="3435" x="2616200" y="2216150"/>
          <p14:tracePt t="3452" x="2635250" y="2184400"/>
          <p14:tracePt t="3468" x="2641600" y="2159000"/>
          <p14:tracePt t="3485" x="2654300" y="2127250"/>
          <p14:tracePt t="3502" x="2660650" y="2070100"/>
          <p14:tracePt t="3518" x="2660650" y="2044700"/>
          <p14:tracePt t="3520" x="2660650" y="2032000"/>
          <p14:tracePt t="3535" x="2660650" y="2012950"/>
          <p14:tracePt t="3552" x="2660650" y="2006600"/>
          <p14:tracePt t="3569" x="2660650" y="2000250"/>
          <p14:tracePt t="3600" x="2660650" y="1993900"/>
          <p14:tracePt t="3616" x="2654300" y="1981200"/>
          <p14:tracePt t="3624" x="2647950" y="1981200"/>
          <p14:tracePt t="3635" x="2641600" y="1981200"/>
          <p14:tracePt t="3652" x="2603500" y="1968500"/>
          <p14:tracePt t="3669" x="2590800" y="1962150"/>
          <p14:tracePt t="3685" x="2559050" y="1962150"/>
          <p14:tracePt t="3702" x="2527300" y="1962150"/>
          <p14:tracePt t="3718" x="2495550" y="1962150"/>
          <p14:tracePt t="3736" x="2470150" y="1962150"/>
          <p14:tracePt t="3752" x="2451100" y="1962150"/>
          <p14:tracePt t="3776" x="2444750" y="1962150"/>
          <p14:tracePt t="3808" x="2438400" y="1962150"/>
          <p14:tracePt t="4192" x="2457450" y="1968500"/>
          <p14:tracePt t="4200" x="2476500" y="1974850"/>
          <p14:tracePt t="4208" x="2501900" y="1987550"/>
          <p14:tracePt t="4219" x="2533650" y="2006600"/>
          <p14:tracePt t="4235" x="2622550" y="2057400"/>
          <p14:tracePt t="4252" x="2692400" y="2089150"/>
          <p14:tracePt t="4269" x="2794000" y="2146300"/>
          <p14:tracePt t="4285" x="2882900" y="2203450"/>
          <p14:tracePt t="4302" x="3003550" y="2247900"/>
          <p14:tracePt t="4319" x="3155950" y="2298700"/>
          <p14:tracePt t="4336" x="3282950" y="2324100"/>
          <p14:tracePt t="4337" x="3359150" y="2349500"/>
          <p14:tracePt t="4352" x="3441700" y="2368550"/>
          <p14:tracePt t="4369" x="3505200" y="2368550"/>
          <p14:tracePt t="4385" x="3562350" y="2374900"/>
          <p14:tracePt t="4402" x="3606800" y="2374900"/>
          <p14:tracePt t="4419" x="3651250" y="2374900"/>
          <p14:tracePt t="4435" x="3689350" y="2374900"/>
          <p14:tracePt t="4452" x="3740150" y="2374900"/>
          <p14:tracePt t="4469" x="3784600" y="2374900"/>
          <p14:tracePt t="4485" x="3860800" y="2374900"/>
          <p14:tracePt t="4502" x="3930650" y="2349500"/>
          <p14:tracePt t="4519" x="4038600" y="2330450"/>
          <p14:tracePt t="4535" x="4254500" y="2292350"/>
          <p14:tracePt t="4552" x="4400550" y="2292350"/>
          <p14:tracePt t="4569" x="4559300" y="2292350"/>
          <p14:tracePt t="4585" x="4711700" y="2292350"/>
          <p14:tracePt t="4602" x="4857750" y="2292350"/>
          <p14:tracePt t="4619" x="4978400" y="2292350"/>
          <p14:tracePt t="4636" x="5073650" y="2292350"/>
          <p14:tracePt t="4652" x="5162550" y="2292350"/>
          <p14:tracePt t="4669" x="5245100" y="2292350"/>
          <p14:tracePt t="4685" x="5321300" y="2305050"/>
          <p14:tracePt t="4702" x="5416550" y="2317750"/>
          <p14:tracePt t="4719" x="5524500" y="2317750"/>
          <p14:tracePt t="4735" x="5683250" y="2343150"/>
          <p14:tracePt t="4736" x="5772150" y="2355850"/>
          <p14:tracePt t="4752" x="5899150" y="2362200"/>
          <p14:tracePt t="4769" x="6026150" y="2362200"/>
          <p14:tracePt t="4785" x="6165850" y="2362200"/>
          <p14:tracePt t="4802" x="6324600" y="2362200"/>
          <p14:tracePt t="4819" x="6515100" y="2362200"/>
          <p14:tracePt t="4835" x="6711950" y="2362200"/>
          <p14:tracePt t="4853" x="6915150" y="2362200"/>
          <p14:tracePt t="4869" x="7124700" y="2362200"/>
          <p14:tracePt t="4886" x="7315200" y="2362200"/>
          <p14:tracePt t="4902" x="7473950" y="2362200"/>
          <p14:tracePt t="4919" x="7588250" y="2349500"/>
          <p14:tracePt t="4936" x="7696200" y="2330450"/>
          <p14:tracePt t="4953" x="7740650" y="2317750"/>
          <p14:tracePt t="4969" x="7785100" y="2317750"/>
          <p14:tracePt t="4985" x="7835900" y="2298700"/>
          <p14:tracePt t="5002" x="7880350" y="2279650"/>
          <p14:tracePt t="5019" x="7912100" y="2279650"/>
          <p14:tracePt t="5035" x="7943850" y="2273300"/>
          <p14:tracePt t="5052" x="7962900" y="2254250"/>
          <p14:tracePt t="5069" x="7988300" y="2254250"/>
          <p14:tracePt t="5085" x="7994650" y="2247900"/>
          <p14:tracePt t="5256" x="7988300" y="2254250"/>
          <p14:tracePt t="5272" x="7981950" y="2260600"/>
          <p14:tracePt t="5289" x="7962900" y="2260600"/>
          <p14:tracePt t="5296" x="7943850" y="2273300"/>
          <p14:tracePt t="5304" x="7937500" y="2273300"/>
          <p14:tracePt t="5319" x="7912100" y="2286000"/>
          <p14:tracePt t="5335" x="7880350" y="2298700"/>
          <p14:tracePt t="5336" x="7848600" y="2317750"/>
          <p14:tracePt t="5352" x="7791450" y="2343150"/>
          <p14:tracePt t="5369" x="7696200" y="2368550"/>
          <p14:tracePt t="5385" x="7531100" y="2432050"/>
          <p14:tracePt t="5402" x="7264400" y="2501900"/>
          <p14:tracePt t="5419" x="6832600" y="2578100"/>
          <p14:tracePt t="5435" x="6038850" y="2724150"/>
          <p14:tracePt t="5452" x="4883150" y="2851150"/>
          <p14:tracePt t="5469" x="3600450" y="2921000"/>
          <p14:tracePt t="5486" x="2387600" y="2997200"/>
          <p14:tracePt t="5502" x="1365250" y="2997200"/>
          <p14:tracePt t="5519" x="723900" y="2997200"/>
          <p14:tracePt t="5535" x="381000" y="2997200"/>
          <p14:tracePt t="5536" x="260350" y="2997200"/>
          <p14:tracePt t="5552" x="50800" y="2990850"/>
          <p14:tracePt t="5869" x="190500" y="3028950"/>
          <p14:tracePt t="5886" x="679450" y="3028950"/>
          <p14:tracePt t="5902" x="1473200" y="2876550"/>
          <p14:tracePt t="5919" x="2330450" y="2724150"/>
          <p14:tracePt t="5935" x="2895600" y="2578100"/>
          <p14:tracePt t="5936" x="3022600" y="2546350"/>
          <p14:tracePt t="5952" x="3149600" y="2495550"/>
          <p14:tracePt t="5969" x="3168650" y="2489200"/>
          <p14:tracePt t="5985" x="3175000" y="2489200"/>
          <p14:tracePt t="6008" x="3181350" y="2489200"/>
          <p14:tracePt t="6248" x="3181350" y="2482850"/>
          <p14:tracePt t="6288" x="3155950" y="2482850"/>
          <p14:tracePt t="6304" x="3136900" y="2482850"/>
          <p14:tracePt t="6312" x="3130550" y="2482850"/>
          <p14:tracePt t="6320" x="3079750" y="2501900"/>
          <p14:tracePt t="6336" x="3067050" y="2514600"/>
          <p14:tracePt t="6352" x="2952750" y="2571750"/>
          <p14:tracePt t="6369" x="2870200" y="2603500"/>
          <p14:tracePt t="6386" x="2825750" y="2622550"/>
          <p14:tracePt t="6402" x="2819400" y="2622550"/>
          <p14:tracePt t="6424" x="2806700" y="2622550"/>
          <p14:tracePt t="6472" x="2813050" y="2622550"/>
          <p14:tracePt t="6480" x="2825750" y="2616200"/>
          <p14:tracePt t="6488" x="2844800" y="2603500"/>
          <p14:tracePt t="6502" x="2863850" y="2597150"/>
          <p14:tracePt t="6519" x="2908300" y="2571750"/>
          <p14:tracePt t="6536" x="3003550" y="2559050"/>
          <p14:tracePt t="6536" x="3054350" y="2559050"/>
          <p14:tracePt t="6552" x="3213100" y="2546350"/>
          <p14:tracePt t="6569" x="3429000" y="2533650"/>
          <p14:tracePt t="6586" x="3689350" y="2501900"/>
          <p14:tracePt t="6602" x="3930650" y="2501900"/>
          <p14:tracePt t="6619" x="4191000" y="2501900"/>
          <p14:tracePt t="6636" x="4381500" y="2501900"/>
          <p14:tracePt t="6652" x="4508500" y="2501900"/>
          <p14:tracePt t="6669" x="4616450" y="2501900"/>
          <p14:tracePt t="6686" x="4692650" y="2501900"/>
          <p14:tracePt t="6702" x="4737100" y="2501900"/>
          <p14:tracePt t="6719" x="4749800" y="2501900"/>
          <p14:tracePt t="6736" x="4768850" y="2501900"/>
          <p14:tracePt t="6848" x="4775200" y="2508250"/>
          <p14:tracePt t="6896" x="4775200" y="2514600"/>
          <p14:tracePt t="6904" x="4775200" y="2527300"/>
          <p14:tracePt t="6919" x="4762500" y="2533650"/>
          <p14:tracePt t="6936" x="4756150" y="2571750"/>
          <p14:tracePt t="6936" x="4737100" y="2584450"/>
          <p14:tracePt t="6952" x="4711700" y="2622550"/>
          <p14:tracePt t="6969" x="4673600" y="2667000"/>
          <p14:tracePt t="6986" x="4635500" y="2717800"/>
          <p14:tracePt t="7002" x="4610100" y="2762250"/>
          <p14:tracePt t="7019" x="4584700" y="2787650"/>
          <p14:tracePt t="7036" x="4559300" y="2819400"/>
          <p14:tracePt t="7052" x="4552950" y="2832100"/>
          <p14:tracePt t="7069" x="4546600" y="2844800"/>
          <p14:tracePt t="7086" x="4533900" y="2857500"/>
          <p14:tracePt t="7177" x="4533900" y="2851150"/>
          <p14:tracePt t="7184" x="4533900" y="2844800"/>
          <p14:tracePt t="7203" x="4540250" y="2813050"/>
          <p14:tracePt t="7219" x="4572000" y="2781300"/>
          <p14:tracePt t="7236" x="4591050" y="2749550"/>
          <p14:tracePt t="7252" x="4629150" y="2717800"/>
          <p14:tracePt t="7269" x="4660900" y="2711450"/>
          <p14:tracePt t="7286" x="4711700" y="2692400"/>
          <p14:tracePt t="7303" x="4756150" y="2692400"/>
          <p14:tracePt t="7319" x="4800600" y="2673350"/>
          <p14:tracePt t="7336" x="4832350" y="2673350"/>
          <p14:tracePt t="7336" x="4838700" y="2673350"/>
          <p14:tracePt t="7353" x="4864100" y="2673350"/>
          <p14:tracePt t="7369" x="4889500" y="2673350"/>
          <p14:tracePt t="7386" x="4908550" y="2724150"/>
          <p14:tracePt t="7403" x="4908550" y="2813050"/>
          <p14:tracePt t="7419" x="4908550" y="2921000"/>
          <p14:tracePt t="7436" x="4851400" y="3022600"/>
          <p14:tracePt t="7453" x="4781550" y="3162300"/>
          <p14:tracePt t="7469" x="4654550" y="3352800"/>
          <p14:tracePt t="7486" x="4565650" y="3467100"/>
          <p14:tracePt t="7503" x="4533900" y="3498850"/>
          <p14:tracePt t="7519" x="4438650" y="3556000"/>
          <p14:tracePt t="7801" x="4419600" y="3575050"/>
          <p14:tracePt t="7833" x="4419600" y="3517900"/>
          <p14:tracePt t="7841" x="4438650" y="3409950"/>
          <p14:tracePt t="7849" x="4476750" y="3302000"/>
          <p14:tracePt t="7857" x="4521200" y="3206750"/>
          <p14:tracePt t="7869" x="4546600" y="3130550"/>
          <p14:tracePt t="7886" x="4648200" y="2978150"/>
          <p14:tracePt t="7903" x="4743450" y="2863850"/>
          <p14:tracePt t="7919" x="4826000" y="2774950"/>
          <p14:tracePt t="7936" x="4851400" y="2755900"/>
          <p14:tracePt t="7937" x="4857750" y="2743200"/>
          <p14:tracePt t="7953" x="4864100" y="2736850"/>
          <p14:tracePt t="8033" x="4857750" y="2717800"/>
          <p14:tracePt t="8041" x="4851400" y="2711450"/>
          <p14:tracePt t="8053" x="4838700" y="2692400"/>
          <p14:tracePt t="8070" x="4845050" y="2686050"/>
          <p14:tracePt t="8086" x="4864100" y="2686050"/>
          <p14:tracePt t="8297" x="4870450" y="2679700"/>
          <p14:tracePt t="8305" x="4895850" y="2667000"/>
          <p14:tracePt t="8320" x="4914900" y="2654300"/>
          <p14:tracePt t="8336" x="4946650" y="2628900"/>
          <p14:tracePt t="8337" x="4959350" y="2628900"/>
          <p14:tracePt t="8353" x="4991100" y="2609850"/>
          <p14:tracePt t="8370" x="5016500" y="2609850"/>
          <p14:tracePt t="8386" x="5041900" y="2609850"/>
          <p14:tracePt t="8403" x="5105400" y="2609850"/>
          <p14:tracePt t="8420" x="5181600" y="2609850"/>
          <p14:tracePt t="8436" x="5346700" y="2571750"/>
          <p14:tracePt t="8453" x="5562600" y="2546350"/>
          <p14:tracePt t="8470" x="5803900" y="2514600"/>
          <p14:tracePt t="8486" x="5969000" y="2476500"/>
          <p14:tracePt t="8503" x="6083300" y="2463800"/>
          <p14:tracePt t="8520" x="6165850" y="2457450"/>
          <p14:tracePt t="8536" x="6216650" y="2457450"/>
          <p14:tracePt t="8537" x="6261100" y="2444750"/>
          <p14:tracePt t="8553" x="6292850" y="2432050"/>
          <p14:tracePt t="8570" x="6311900" y="2432050"/>
          <p14:tracePt t="8586" x="6407150" y="2400300"/>
          <p14:tracePt t="8603" x="6464300" y="2368550"/>
          <p14:tracePt t="8620" x="6565900" y="2324100"/>
          <p14:tracePt t="8636" x="6667500" y="2292350"/>
          <p14:tracePt t="8653" x="6737350" y="2266950"/>
          <p14:tracePt t="8670" x="6762750" y="2260600"/>
          <p14:tracePt t="8689" x="6769100" y="2260600"/>
          <p14:tracePt t="8703" x="6775450" y="2260600"/>
          <p14:tracePt t="8720" x="6813550" y="2279650"/>
          <p14:tracePt t="8737" x="6883400" y="2374900"/>
          <p14:tracePt t="8753" x="6921500" y="2419350"/>
          <p14:tracePt t="8770" x="6972300" y="2470150"/>
          <p14:tracePt t="8786" x="7004050" y="2482850"/>
          <p14:tracePt t="8803" x="7010400" y="2482850"/>
          <p14:tracePt t="8820" x="7029450" y="2482850"/>
          <p14:tracePt t="8836" x="7042150" y="2482850"/>
          <p14:tracePt t="8853" x="7080250" y="2482850"/>
          <p14:tracePt t="8870" x="7162800" y="2482850"/>
          <p14:tracePt t="8886" x="7270750" y="2508250"/>
          <p14:tracePt t="8903" x="7410450" y="2520950"/>
          <p14:tracePt t="8920" x="7575550" y="2527300"/>
          <p14:tracePt t="8936" x="7734300" y="2540000"/>
          <p14:tracePt t="8937" x="7785100" y="2540000"/>
          <p14:tracePt t="8953" x="7950200" y="2578100"/>
          <p14:tracePt t="8970" x="8077200" y="2590800"/>
          <p14:tracePt t="8986" x="8172450" y="2603500"/>
          <p14:tracePt t="9004" x="8248650" y="2622550"/>
          <p14:tracePt t="9020" x="8293100" y="2628900"/>
          <p14:tracePt t="9036" x="8350250" y="2641600"/>
          <p14:tracePt t="9053" x="8375650" y="2647950"/>
          <p14:tracePt t="9070" x="8401050" y="2673350"/>
          <p14:tracePt t="9086" x="8407400" y="2686050"/>
          <p14:tracePt t="9353" x="8426450" y="2679700"/>
          <p14:tracePt t="9369" x="8426450" y="2673350"/>
          <p14:tracePt t="9377" x="8432800" y="2667000"/>
          <p14:tracePt t="9505" x="8451850" y="2647950"/>
          <p14:tracePt t="9521" x="8458200" y="2641600"/>
          <p14:tracePt t="9561" x="8464550" y="2635250"/>
          <p14:tracePt t="10121" x="8464550" y="2641600"/>
          <p14:tracePt t="10129" x="8458200" y="2660650"/>
          <p14:tracePt t="10137" x="8439150" y="2679700"/>
          <p14:tracePt t="10153" x="8382000" y="2698750"/>
          <p14:tracePt t="10170" x="8324850" y="2698750"/>
          <p14:tracePt t="10187" x="8255000" y="2698750"/>
          <p14:tracePt t="10204" x="8166100" y="2698750"/>
          <p14:tracePt t="10220" x="8001000" y="2603500"/>
          <p14:tracePt t="10237" x="7893050" y="2520950"/>
          <p14:tracePt t="10254" x="7810500" y="2520950"/>
          <p14:tracePt t="10270" x="7778750" y="2508250"/>
          <p14:tracePt t="10287" x="7772400" y="2508250"/>
          <p14:tracePt t="10314" x="7766050" y="2508250"/>
          <p14:tracePt t="10321" x="7753350" y="2508250"/>
          <p14:tracePt t="10337" x="7740650" y="2508250"/>
          <p14:tracePt t="10441" x="7759700" y="2508250"/>
          <p14:tracePt t="10449" x="7766050" y="2508250"/>
          <p14:tracePt t="10457" x="7785100" y="2501900"/>
          <p14:tracePt t="10470" x="7791450" y="2495550"/>
          <p14:tracePt t="10487" x="7810500" y="2495550"/>
          <p14:tracePt t="10504" x="7816850" y="2495550"/>
          <p14:tracePt t="10520" x="7829550" y="2495550"/>
          <p14:tracePt t="10537" x="7835900" y="2495550"/>
          <p14:tracePt t="10537" x="7848600" y="2495550"/>
          <p14:tracePt t="10553" x="7854950" y="2495550"/>
          <p14:tracePt t="10570" x="7886700" y="2495550"/>
          <p14:tracePt t="10587" x="7899400" y="2495550"/>
          <p14:tracePt t="10603" x="7943850" y="2495550"/>
          <p14:tracePt t="10620" x="7988300" y="2495550"/>
          <p14:tracePt t="10637" x="8051800" y="2495550"/>
          <p14:tracePt t="10653" x="8108950" y="2508250"/>
          <p14:tracePt t="10670" x="8153400" y="2508250"/>
          <p14:tracePt t="10687" x="8204200" y="2508250"/>
          <p14:tracePt t="10703" x="8242300" y="2508250"/>
          <p14:tracePt t="10720" x="8248650" y="2508250"/>
          <p14:tracePt t="10985" x="8255000" y="2508250"/>
          <p14:tracePt t="11017" x="8280400" y="2514600"/>
          <p14:tracePt t="11049" x="8286750" y="2520950"/>
          <p14:tracePt t="11065" x="8293100" y="2527300"/>
          <p14:tracePt t="11081" x="8312150" y="2527300"/>
          <p14:tracePt t="11089" x="8324850" y="2527300"/>
          <p14:tracePt t="11104" x="8331200" y="2527300"/>
          <p14:tracePt t="11120" x="8356600" y="2540000"/>
          <p14:tracePt t="11121" x="8362950" y="2540000"/>
          <p14:tracePt t="11137" x="8369300" y="2540000"/>
          <p14:tracePt t="11154" x="8394700" y="2546350"/>
          <p14:tracePt t="11170" x="8401050" y="2552700"/>
          <p14:tracePt t="11187" x="8407400" y="2559050"/>
          <p14:tracePt t="11204" x="8413750" y="2565400"/>
          <p14:tracePt t="11220" x="8426450" y="2565400"/>
          <p14:tracePt t="11237" x="8432800" y="2571750"/>
          <p14:tracePt t="11254" x="8439150" y="2571750"/>
          <p14:tracePt t="11298" x="8445500" y="2571750"/>
          <p14:tracePt t="11321" x="8451850" y="2584450"/>
          <p14:tracePt t="11329" x="8458200" y="2584450"/>
          <p14:tracePt t="11346" x="8470900" y="2590800"/>
          <p14:tracePt t="11417" x="8477250" y="2590800"/>
          <p14:tracePt t="11433" x="8483600" y="2590800"/>
          <p14:tracePt t="11457" x="8496300" y="2590800"/>
          <p14:tracePt t="11594" x="8509000" y="2590800"/>
          <p14:tracePt t="12586" x="8515350" y="2590800"/>
          <p14:tracePt t="12610" x="8521700" y="2590800"/>
          <p14:tracePt t="12642" x="8534400" y="2590800"/>
          <p14:tracePt t="12657" x="8547100" y="2597150"/>
          <p14:tracePt t="12666" x="8553450" y="2603500"/>
          <p14:tracePt t="12698" x="8559800" y="2609850"/>
          <p14:tracePt t="12754" x="8572500" y="2609850"/>
          <p14:tracePt t="14474" x="8540750" y="2609850"/>
          <p14:tracePt t="14482" x="8489950" y="2622550"/>
          <p14:tracePt t="14490" x="8432800" y="2635250"/>
          <p14:tracePt t="14504" x="8362950" y="2635250"/>
          <p14:tracePt t="14521" x="8115300" y="2673350"/>
          <p14:tracePt t="14538" x="7645400" y="2736850"/>
          <p14:tracePt t="14538" x="7277100" y="2781300"/>
          <p14:tracePt t="14554" x="6280150" y="2800350"/>
          <p14:tracePt t="14571" x="5397500" y="2800350"/>
          <p14:tracePt t="14588" x="4654550" y="2800350"/>
          <p14:tracePt t="14604" x="4121150" y="2800350"/>
          <p14:tracePt t="14621" x="3860800" y="2800350"/>
          <p14:tracePt t="14638" x="3733800" y="2800350"/>
          <p14:tracePt t="14654" x="3689350" y="2800350"/>
          <p14:tracePt t="14671" x="3670300" y="2800350"/>
          <p14:tracePt t="14688" x="3663950" y="2800350"/>
          <p14:tracePt t="14704" x="3644900" y="2800350"/>
          <p14:tracePt t="14722" x="3625850" y="2794000"/>
          <p14:tracePt t="14738" x="3619500" y="2781300"/>
          <p14:tracePt t="14754" x="3613150" y="2774950"/>
          <p14:tracePt t="14771" x="3606800" y="2768600"/>
          <p14:tracePt t="14788" x="3581400" y="2743200"/>
          <p14:tracePt t="14804" x="3575050" y="2736850"/>
          <p14:tracePt t="14821" x="3549650" y="2724150"/>
          <p14:tracePt t="14837" x="3543300" y="2717800"/>
          <p14:tracePt t="14855" x="3536950" y="2705100"/>
          <p14:tracePt t="14871" x="3524250" y="2698750"/>
          <p14:tracePt t="14888" x="3511550" y="2698750"/>
          <p14:tracePt t="14904" x="3473450" y="2698750"/>
          <p14:tracePt t="14921" x="3429000" y="2698750"/>
          <p14:tracePt t="14938" x="3378200" y="2705100"/>
          <p14:tracePt t="14938" x="3352800" y="2711450"/>
          <p14:tracePt t="14955" x="3295650" y="2730500"/>
          <p14:tracePt t="14971" x="3244850" y="2762250"/>
          <p14:tracePt t="14988" x="3200400" y="2774950"/>
          <p14:tracePt t="15004" x="3162300" y="2800350"/>
          <p14:tracePt t="15021" x="3149600" y="2813050"/>
          <p14:tracePt t="15038" x="3124200" y="2838450"/>
          <p14:tracePt t="15054" x="3117850" y="2851150"/>
          <p14:tracePt t="15071" x="3117850" y="2876550"/>
          <p14:tracePt t="15088" x="3105150" y="2908300"/>
          <p14:tracePt t="15105" x="3105150" y="2927350"/>
          <p14:tracePt t="15121" x="3105150" y="2959100"/>
          <p14:tracePt t="15138" x="3124200" y="2984500"/>
          <p14:tracePt t="15154" x="3175000" y="3003550"/>
          <p14:tracePt t="15171" x="3270250" y="3003550"/>
          <p14:tracePt t="15188" x="3346450" y="3003550"/>
          <p14:tracePt t="15204" x="3403600" y="2990850"/>
          <p14:tracePt t="15221" x="3473450" y="2978150"/>
          <p14:tracePt t="15238" x="3543300" y="2940050"/>
          <p14:tracePt t="15255" x="3587750" y="2927350"/>
          <p14:tracePt t="15271" x="3613150" y="2901950"/>
          <p14:tracePt t="15288" x="3638550" y="2895600"/>
          <p14:tracePt t="15304" x="3657600" y="2889250"/>
          <p14:tracePt t="15322" x="3683000" y="2882900"/>
          <p14:tracePt t="15322" x="3689350" y="2876550"/>
          <p14:tracePt t="15338" x="3708400" y="2863850"/>
          <p14:tracePt t="15355" x="3714750" y="2863850"/>
          <p14:tracePt t="15371" x="3721100" y="2863850"/>
          <p14:tracePt t="15490" x="3727450" y="2870200"/>
          <p14:tracePt t="15538" x="3727450" y="2876550"/>
          <p14:tracePt t="15554" x="3727450" y="2882900"/>
          <p14:tracePt t="15562" x="3727450" y="2889250"/>
          <p14:tracePt t="15572" x="3721100" y="2895600"/>
          <p14:tracePt t="15588" x="3721100" y="2901950"/>
          <p14:tracePt t="15610" x="3721100" y="2914650"/>
          <p14:tracePt t="15667" x="3721100" y="2921000"/>
          <p14:tracePt t="15674" x="3752850" y="2921000"/>
          <p14:tracePt t="15682" x="3803650" y="2921000"/>
          <p14:tracePt t="15690" x="3892550" y="2921000"/>
          <p14:tracePt t="15705" x="4013200" y="2921000"/>
          <p14:tracePt t="15721" x="4260850" y="2921000"/>
          <p14:tracePt t="15738" x="4603750" y="2921000"/>
          <p14:tracePt t="15755" x="4711700" y="2921000"/>
          <p14:tracePt t="15771" x="4756150" y="2921000"/>
          <p14:tracePt t="15788" x="4775200" y="2921000"/>
          <p14:tracePt t="15810" x="4800600" y="2927350"/>
          <p14:tracePt t="15866" x="4806950" y="2933700"/>
          <p14:tracePt t="15890" x="4813300" y="2946400"/>
          <p14:tracePt t="15907" x="4826000" y="2952750"/>
          <p14:tracePt t="15922" x="4832350" y="2952750"/>
          <p14:tracePt t="15938" x="4838700" y="2952750"/>
          <p14:tracePt t="15947" x="4845050" y="2952750"/>
          <p14:tracePt t="15955" x="4851400" y="2952750"/>
          <p14:tracePt t="15971" x="4870450" y="2959100"/>
          <p14:tracePt t="15988" x="4883150" y="2959100"/>
          <p14:tracePt t="16005" x="4914900" y="2965450"/>
          <p14:tracePt t="16021" x="4953000" y="2984500"/>
          <p14:tracePt t="16038" x="4997450" y="2997200"/>
          <p14:tracePt t="16055" x="5041900" y="2997200"/>
          <p14:tracePt t="16071" x="5073650" y="3003550"/>
          <p14:tracePt t="16088" x="5099050" y="3003550"/>
          <p14:tracePt t="16105" x="5118100" y="3003550"/>
          <p14:tracePt t="16122" x="5137150" y="3003550"/>
          <p14:tracePt t="16138" x="5168900" y="3003550"/>
          <p14:tracePt t="16155" x="5187950" y="2990850"/>
          <p14:tracePt t="16171" x="5207000" y="2984500"/>
          <p14:tracePt t="16188" x="5213350" y="2984500"/>
          <p14:tracePt t="16205" x="5219700" y="2978150"/>
          <p14:tracePt t="16515" x="5226050" y="2971800"/>
          <p14:tracePt t="16523" x="5232400" y="2971800"/>
          <p14:tracePt t="16795" x="5245100" y="2971800"/>
          <p14:tracePt t="16811" x="5251450" y="2971800"/>
          <p14:tracePt t="16883" x="5257800" y="2971800"/>
          <p14:tracePt t="17347" x="5207000" y="3009900"/>
          <p14:tracePt t="17355" x="5130800" y="3035300"/>
          <p14:tracePt t="17372" x="4984750" y="3086100"/>
          <p14:tracePt t="17388" x="4718050" y="3143250"/>
          <p14:tracePt t="17405" x="4419600" y="3155950"/>
          <p14:tracePt t="17422" x="4140200" y="3181350"/>
          <p14:tracePt t="17438" x="3886200" y="3181350"/>
          <p14:tracePt t="17455" x="3721100" y="3194050"/>
          <p14:tracePt t="17472" x="3613150" y="3206750"/>
          <p14:tracePt t="17488" x="3587750" y="3213100"/>
          <p14:tracePt t="17505" x="3562350" y="3225800"/>
          <p14:tracePt t="17522" x="3556000" y="3232150"/>
          <p14:tracePt t="17539" x="3524250" y="3238500"/>
          <p14:tracePt t="17555" x="3517900" y="3244850"/>
          <p14:tracePt t="17572" x="3511550" y="3244850"/>
          <p14:tracePt t="17588" x="3479800" y="3257550"/>
          <p14:tracePt t="17605" x="3448050" y="3257550"/>
          <p14:tracePt t="17622" x="3352800" y="3276600"/>
          <p14:tracePt t="17638" x="3225800" y="3289300"/>
          <p14:tracePt t="17655" x="2997200" y="3302000"/>
          <p14:tracePt t="17672" x="2736850" y="3302000"/>
          <p14:tracePt t="17688" x="2495550" y="3302000"/>
          <p14:tracePt t="17705" x="2286000" y="3302000"/>
          <p14:tracePt t="17722" x="2146300" y="3302000"/>
          <p14:tracePt t="17723" x="2114550" y="3302000"/>
          <p14:tracePt t="17739" x="2057400" y="3295650"/>
          <p14:tracePt t="17755" x="2044700" y="3282950"/>
          <p14:tracePt t="17772" x="2038350" y="3282950"/>
          <p14:tracePt t="17789" x="2032000" y="3276600"/>
          <p14:tracePt t="17811" x="2025650" y="3270250"/>
          <p14:tracePt t="17923" x="2032000" y="3270250"/>
          <p14:tracePt t="17931" x="2057400" y="3270250"/>
          <p14:tracePt t="17939" x="2089150" y="3251200"/>
          <p14:tracePt t="17955" x="2165350" y="3251200"/>
          <p14:tracePt t="17972" x="2260600" y="3238500"/>
          <p14:tracePt t="17988" x="2368550" y="3225800"/>
          <p14:tracePt t="18006" x="2476500" y="3213100"/>
          <p14:tracePt t="18022" x="2635250" y="3213100"/>
          <p14:tracePt t="18039" x="2825750" y="3213100"/>
          <p14:tracePt t="18055" x="3067050" y="3213100"/>
          <p14:tracePt t="18072" x="3244850" y="3213100"/>
          <p14:tracePt t="18089" x="3365500" y="3213100"/>
          <p14:tracePt t="18105" x="3460750" y="3213100"/>
          <p14:tracePt t="18122" x="3505200" y="3213100"/>
          <p14:tracePt t="18139" x="3556000" y="3213100"/>
          <p14:tracePt t="18155" x="3575050" y="3213100"/>
          <p14:tracePt t="18172" x="3594100" y="3213100"/>
          <p14:tracePt t="18189" x="3600450" y="3213100"/>
          <p14:tracePt t="18205" x="3625850" y="3213100"/>
          <p14:tracePt t="18227" x="3632200" y="3213100"/>
          <p14:tracePt t="18239" x="3638550" y="3213100"/>
          <p14:tracePt t="18256" x="3663950" y="3213100"/>
          <p14:tracePt t="18272" x="3689350" y="3213100"/>
          <p14:tracePt t="18289" x="3708400" y="3213100"/>
          <p14:tracePt t="18305" x="3721100" y="3213100"/>
          <p14:tracePt t="18322" x="3752850" y="3213100"/>
          <p14:tracePt t="18339" x="3790950" y="3213100"/>
          <p14:tracePt t="18339" x="3810000" y="3213100"/>
          <p14:tracePt t="18355" x="3841750" y="3213100"/>
          <p14:tracePt t="18372" x="3879850" y="3213100"/>
          <p14:tracePt t="18388" x="3911600" y="3213100"/>
          <p14:tracePt t="18405" x="3937000" y="3213100"/>
          <p14:tracePt t="18422" x="3968750" y="3213100"/>
          <p14:tracePt t="18438" x="4000500" y="3213100"/>
          <p14:tracePt t="18455" x="4013200" y="3213100"/>
          <p14:tracePt t="18472" x="4044950" y="3213100"/>
          <p14:tracePt t="18489" x="4089400" y="3213100"/>
          <p14:tracePt t="18505" x="4121150" y="3213100"/>
          <p14:tracePt t="18522" x="4159250" y="3213100"/>
          <p14:tracePt t="18539" x="4178300" y="3213100"/>
          <p14:tracePt t="18555" x="4203700" y="3213100"/>
          <p14:tracePt t="18572" x="4235450" y="3213100"/>
          <p14:tracePt t="18589" x="4248150" y="3219450"/>
          <p14:tracePt t="18606" x="4279900" y="3219450"/>
          <p14:tracePt t="18622" x="4298950" y="3219450"/>
          <p14:tracePt t="18639" x="4311650" y="3219450"/>
          <p14:tracePt t="18655" x="4337050" y="3219450"/>
          <p14:tracePt t="18672" x="4368800" y="3219450"/>
          <p14:tracePt t="18688" x="4394200" y="3219450"/>
          <p14:tracePt t="18705" x="4438650" y="3219450"/>
          <p14:tracePt t="18722" x="4457700" y="3219450"/>
          <p14:tracePt t="18739" x="4502150" y="3219450"/>
          <p14:tracePt t="18756" x="4521200" y="3219450"/>
          <p14:tracePt t="18772" x="4540250" y="3219450"/>
          <p14:tracePt t="18789" x="4572000" y="3219450"/>
          <p14:tracePt t="18805" x="4591050" y="3219450"/>
          <p14:tracePt t="18822" x="4616450" y="3219450"/>
          <p14:tracePt t="18838" x="4673600" y="3238500"/>
          <p14:tracePt t="18855" x="4705350" y="3244850"/>
          <p14:tracePt t="18872" x="4749800" y="3263900"/>
          <p14:tracePt t="18889" x="4819650" y="3282950"/>
          <p14:tracePt t="18905" x="4851400" y="3289300"/>
          <p14:tracePt t="18922" x="4883150" y="3289300"/>
          <p14:tracePt t="18939" x="4921250" y="3302000"/>
          <p14:tracePt t="18939" x="4927600" y="3302000"/>
          <p14:tracePt t="18955" x="4953000" y="3302000"/>
          <p14:tracePt t="18972" x="4959350" y="3302000"/>
          <p14:tracePt t="18989" x="4965700" y="3302000"/>
          <p14:tracePt t="19011" x="4984750" y="3302000"/>
          <p14:tracePt t="19052" x="4991100" y="3302000"/>
          <p14:tracePt t="19067" x="4997450" y="3302000"/>
          <p14:tracePt t="19075" x="5003800" y="3302000"/>
          <p14:tracePt t="19083" x="5016500" y="3302000"/>
          <p14:tracePt t="19099" x="5029200" y="3302000"/>
          <p14:tracePt t="19108" x="5035550" y="3302000"/>
          <p14:tracePt t="19122" x="5041900" y="3302000"/>
          <p14:tracePt t="19139" x="5080000" y="3302000"/>
          <p14:tracePt t="19155" x="5124450" y="3302000"/>
          <p14:tracePt t="19172" x="5200650" y="3302000"/>
          <p14:tracePt t="19189" x="5257800" y="3302000"/>
          <p14:tracePt t="19205" x="5346700" y="3302000"/>
          <p14:tracePt t="19223" x="5416550" y="3308350"/>
          <p14:tracePt t="19239" x="5461000" y="3308350"/>
          <p14:tracePt t="19256" x="5505450" y="3333750"/>
          <p14:tracePt t="19272" x="5543550" y="3333750"/>
          <p14:tracePt t="19289" x="5581650" y="3333750"/>
          <p14:tracePt t="19305" x="5626100" y="3333750"/>
          <p14:tracePt t="19322" x="5670550" y="3333750"/>
          <p14:tracePt t="19339" x="5715000" y="3333750"/>
          <p14:tracePt t="19339" x="5740400" y="3333750"/>
          <p14:tracePt t="19355" x="5778500" y="3340100"/>
          <p14:tracePt t="19372" x="5810250" y="3346450"/>
          <p14:tracePt t="19389" x="5861050" y="3359150"/>
          <p14:tracePt t="19405" x="5924550" y="3378200"/>
          <p14:tracePt t="19422" x="5969000" y="3384550"/>
          <p14:tracePt t="19439" x="6013450" y="3397250"/>
          <p14:tracePt t="19455" x="6057900" y="3403600"/>
          <p14:tracePt t="19472" x="6083300" y="3403600"/>
          <p14:tracePt t="19489" x="6127750" y="3403600"/>
          <p14:tracePt t="19505" x="6159500" y="3403600"/>
          <p14:tracePt t="19522" x="6191250" y="3403600"/>
          <p14:tracePt t="19539" x="6223000" y="3403600"/>
          <p14:tracePt t="19540" x="6235700" y="3403600"/>
          <p14:tracePt t="19555" x="6267450" y="3403600"/>
          <p14:tracePt t="19572" x="6280150" y="3403600"/>
          <p14:tracePt t="19589" x="6324600" y="3403600"/>
          <p14:tracePt t="19605" x="6369050" y="3403600"/>
          <p14:tracePt t="19622" x="6419850" y="3403600"/>
          <p14:tracePt t="19639" x="6477000" y="3378200"/>
          <p14:tracePt t="19656" x="6546850" y="3378200"/>
          <p14:tracePt t="19672" x="6591300" y="3371850"/>
          <p14:tracePt t="19689" x="6661150" y="3365500"/>
          <p14:tracePt t="19705" x="6737350" y="3352800"/>
          <p14:tracePt t="19722" x="6781800" y="3352800"/>
          <p14:tracePt t="19740" x="6896100" y="3308350"/>
          <p14:tracePt t="19755" x="6991350" y="3302000"/>
          <p14:tracePt t="19773" x="7080250" y="3302000"/>
          <p14:tracePt t="19789" x="7162800" y="3276600"/>
          <p14:tracePt t="19806" x="7251700" y="3276600"/>
          <p14:tracePt t="19822" x="7340600" y="3270250"/>
          <p14:tracePt t="19839" x="7435850" y="3270250"/>
          <p14:tracePt t="19856" x="7512050" y="3270250"/>
          <p14:tracePt t="19872" x="7645400" y="3270250"/>
          <p14:tracePt t="19889" x="7753350" y="3270250"/>
          <p14:tracePt t="19906" x="7861300" y="3270250"/>
          <p14:tracePt t="19922" x="7937500" y="3270250"/>
          <p14:tracePt t="19939" x="7981950" y="3270250"/>
          <p14:tracePt t="19939" x="8013700" y="3270250"/>
          <p14:tracePt t="19956" x="8045450" y="3270250"/>
          <p14:tracePt t="19972" x="8058150" y="3270250"/>
          <p14:tracePt t="19989" x="8096250" y="3270250"/>
          <p14:tracePt t="20006" x="8102600" y="3270250"/>
          <p14:tracePt t="20022" x="8108950" y="3270250"/>
          <p14:tracePt t="20039" x="8128000" y="3270250"/>
          <p14:tracePt t="20056" x="8147050" y="3270250"/>
          <p14:tracePt t="20072" x="8166100" y="3270250"/>
          <p14:tracePt t="20089" x="8185150" y="3270250"/>
          <p14:tracePt t="20106" x="8204200" y="3270250"/>
          <p14:tracePt t="20122" x="8223250" y="3270250"/>
          <p14:tracePt t="20139" x="8235950" y="3270250"/>
          <p14:tracePt t="20156" x="8242300" y="3270250"/>
          <p14:tracePt t="20532" x="8255000" y="3270250"/>
          <p14:tracePt t="20540" x="8286750" y="3257550"/>
          <p14:tracePt t="20556" x="8343900" y="3257550"/>
          <p14:tracePt t="20572" x="8432800" y="3251200"/>
          <p14:tracePt t="20589" x="8470900" y="3251200"/>
          <p14:tracePt t="20606" x="8489950" y="3251200"/>
          <p14:tracePt t="21052" x="8496300" y="3244850"/>
          <p14:tracePt t="21164" x="8496300" y="3232150"/>
          <p14:tracePt t="21180" x="8496300" y="3225800"/>
          <p14:tracePt t="21196" x="8496300" y="3219450"/>
          <p14:tracePt t="21206" x="8496300" y="3206750"/>
          <p14:tracePt t="21223" x="8496300" y="3194050"/>
          <p14:tracePt t="21239" x="8496300" y="3187700"/>
          <p14:tracePt t="21284" x="8496300" y="3181350"/>
          <p14:tracePt t="21316" x="8496300" y="3168650"/>
          <p14:tracePt t="21348" x="8496300" y="3155950"/>
          <p14:tracePt t="21356" x="8483600" y="3149600"/>
          <p14:tracePt t="21364" x="8451850" y="3149600"/>
          <p14:tracePt t="21373" x="8388350" y="3136900"/>
          <p14:tracePt t="21389" x="8140700" y="3098800"/>
          <p14:tracePt t="21406" x="7747000" y="3054350"/>
          <p14:tracePt t="21423" x="7035800" y="3054350"/>
          <p14:tracePt t="21439" x="6400800" y="3054350"/>
          <p14:tracePt t="21456" x="5829300" y="3054350"/>
          <p14:tracePt t="21473" x="5467350" y="3054350"/>
          <p14:tracePt t="21490" x="5194300" y="3054350"/>
          <p14:tracePt t="21506" x="5016500" y="3054350"/>
          <p14:tracePt t="21523" x="4895850" y="3054350"/>
          <p14:tracePt t="21539" x="4800600" y="3054350"/>
          <p14:tracePt t="21540" x="4775200" y="3054350"/>
          <p14:tracePt t="21556" x="4686300" y="3054350"/>
          <p14:tracePt t="21573" x="4591050" y="3054350"/>
          <p14:tracePt t="21589" x="4464050" y="3060700"/>
          <p14:tracePt t="21606" x="4330700" y="3105150"/>
          <p14:tracePt t="21623" x="4229100" y="3117850"/>
          <p14:tracePt t="21639" x="4178300" y="3136900"/>
          <p14:tracePt t="21656" x="4159250" y="3143250"/>
          <p14:tracePt t="21673" x="4152900" y="3143250"/>
          <p14:tracePt t="21756" x="4146550" y="3143250"/>
          <p14:tracePt t="21868" x="4140200" y="3149600"/>
          <p14:tracePt t="21876" x="4140200" y="3175000"/>
          <p14:tracePt t="21889" x="4159250" y="3194050"/>
          <p14:tracePt t="21906" x="4222750" y="3257550"/>
          <p14:tracePt t="21923" x="4375150" y="3346450"/>
          <p14:tracePt t="21939" x="4540250" y="3422650"/>
          <p14:tracePt t="21940" x="4648200" y="3454400"/>
          <p14:tracePt t="21956" x="4832350" y="3505200"/>
          <p14:tracePt t="21973" x="4965700" y="3549650"/>
          <p14:tracePt t="21989" x="5029200" y="3594100"/>
          <p14:tracePt t="22012" x="5029200" y="3600450"/>
          <p14:tracePt t="22023" x="5029200" y="3606800"/>
          <p14:tracePt t="22039" x="5029200" y="3632200"/>
          <p14:tracePt t="22056" x="5029200" y="3657600"/>
          <p14:tracePt t="22073" x="4978400" y="3695700"/>
          <p14:tracePt t="22089" x="4895850" y="3746500"/>
          <p14:tracePt t="22106" x="4737100" y="3822700"/>
          <p14:tracePt t="22123" x="4559300" y="3860800"/>
          <p14:tracePt t="22139" x="4349750" y="3873500"/>
          <p14:tracePt t="22140" x="4260850" y="3886200"/>
          <p14:tracePt t="22156" x="4083050" y="3886200"/>
          <p14:tracePt t="22173" x="3956050" y="3905250"/>
          <p14:tracePt t="22189" x="3873500" y="3892550"/>
          <p14:tracePt t="22206" x="3816350" y="3892550"/>
          <p14:tracePt t="22223" x="3784600" y="3892550"/>
          <p14:tracePt t="22239" x="3765550" y="3892550"/>
          <p14:tracePt t="22276" x="3759200" y="3886200"/>
          <p14:tracePt t="22284" x="3759200" y="3879850"/>
          <p14:tracePt t="22301" x="3759200" y="3867150"/>
          <p14:tracePt t="22316" x="3771900" y="3848100"/>
          <p14:tracePt t="22324" x="3829050" y="3822700"/>
          <p14:tracePt t="22340" x="3937000" y="3803650"/>
          <p14:tracePt t="22356" x="4025900" y="3771900"/>
          <p14:tracePt t="22373" x="4070350" y="3752850"/>
          <p14:tracePt t="22412" x="4076700" y="3746500"/>
          <p14:tracePt t="22556" x="4057650" y="3746500"/>
          <p14:tracePt t="22564" x="4038600" y="3746500"/>
          <p14:tracePt t="22573" x="4032250" y="3740150"/>
          <p14:tracePt t="22589" x="4032250" y="3714750"/>
          <p14:tracePt t="22606" x="4032250" y="3689350"/>
          <p14:tracePt t="22623" x="4038600" y="3663950"/>
          <p14:tracePt t="22640" x="4038600" y="3651250"/>
          <p14:tracePt t="22657" x="4051300" y="3625850"/>
          <p14:tracePt t="22673" x="4051300" y="3619500"/>
          <p14:tracePt t="22690" x="4057650" y="3600450"/>
          <p14:tracePt t="22716" x="4057650" y="3594100"/>
          <p14:tracePt t="22740" x="4070350" y="3568700"/>
          <p14:tracePt t="22765" x="4076700" y="3562350"/>
          <p14:tracePt t="22772" x="4095750" y="3543300"/>
          <p14:tracePt t="22780" x="4095750" y="3536950"/>
          <p14:tracePt t="22790" x="4102100" y="3530600"/>
          <p14:tracePt t="22806" x="4114800" y="3517900"/>
          <p14:tracePt t="22823" x="4127500" y="3505200"/>
          <p14:tracePt t="22839" x="4140200" y="3505200"/>
          <p14:tracePt t="22856" x="4146550" y="3505200"/>
          <p14:tracePt t="22874" x="4178300" y="3486150"/>
          <p14:tracePt t="22900" x="4197350" y="3479800"/>
          <p14:tracePt t="22908" x="4216400" y="3473450"/>
          <p14:tracePt t="22924" x="4235450" y="3454400"/>
          <p14:tracePt t="22940" x="4273550" y="3390900"/>
          <p14:tracePt t="22956" x="4292600" y="3359150"/>
          <p14:tracePt t="22973" x="4311650" y="3308350"/>
          <p14:tracePt t="22990" x="4318000" y="3282950"/>
          <p14:tracePt t="23006" x="4324350" y="3276600"/>
          <p14:tracePt t="23148" x="4343400" y="3276600"/>
          <p14:tracePt t="23172" x="4349750" y="3276600"/>
          <p14:tracePt t="23180" x="4368800" y="3295650"/>
          <p14:tracePt t="23196" x="4368800" y="3302000"/>
          <p14:tracePt t="23206" x="4368800" y="3308350"/>
          <p14:tracePt t="23223" x="4368800" y="3327400"/>
          <p14:tracePt t="23240" x="4368800" y="3340100"/>
          <p14:tracePt t="23256" x="4368800" y="3365500"/>
          <p14:tracePt t="23273" x="4375150" y="3371850"/>
          <p14:tracePt t="23290" x="4387850" y="3384550"/>
          <p14:tracePt t="23306" x="4425950" y="3409950"/>
          <p14:tracePt t="23323" x="4476750" y="3422650"/>
          <p14:tracePt t="23340" x="4546600" y="3422650"/>
          <p14:tracePt t="23340" x="4578350" y="3422650"/>
          <p14:tracePt t="23356" x="4679950" y="3422650"/>
          <p14:tracePt t="23373" x="4749800" y="3422650"/>
          <p14:tracePt t="23390" x="4826000" y="3416300"/>
          <p14:tracePt t="23406" x="4864100" y="3397250"/>
          <p14:tracePt t="23423" x="4870450" y="3390900"/>
          <p14:tracePt t="23440" x="4889500" y="3378200"/>
          <p14:tracePt t="23492" x="4895850" y="3365500"/>
          <p14:tracePt t="23508" x="4895850" y="3359150"/>
          <p14:tracePt t="23532" x="4895850" y="3346450"/>
          <p14:tracePt t="24292" x="4902200" y="3340100"/>
          <p14:tracePt t="24316" x="4908550" y="3340100"/>
          <p14:tracePt t="24332" x="4914900" y="3340100"/>
          <p14:tracePt t="24396" x="4927600" y="3340100"/>
          <p14:tracePt t="24412" x="4927600" y="3327400"/>
          <p14:tracePt t="24420" x="4933950" y="3314700"/>
          <p14:tracePt t="24428" x="4933950" y="3308350"/>
          <p14:tracePt t="24440" x="4940300" y="3302000"/>
          <p14:tracePt t="24457" x="4946650" y="3289300"/>
          <p14:tracePt t="24524" x="4953000" y="3289300"/>
          <p14:tracePt t="24540" x="4959350" y="3289300"/>
          <p14:tracePt t="24548" x="4972050" y="3282950"/>
          <p14:tracePt t="24557" x="4984750" y="3276600"/>
          <p14:tracePt t="25021" x="5016500" y="3257550"/>
          <p14:tracePt t="25037" x="5022850" y="3251200"/>
          <p14:tracePt t="25045" x="5029200" y="3244850"/>
          <p14:tracePt t="25061" x="5035550" y="3232150"/>
          <p14:tracePt t="25073" x="5041900" y="3225800"/>
          <p14:tracePt t="25090" x="5054600" y="3219450"/>
          <p14:tracePt t="25485" x="5054600" y="3225800"/>
          <p14:tracePt t="25573" x="5060950" y="3251200"/>
          <p14:tracePt t="26077" x="5067300" y="3263900"/>
          <p14:tracePt t="26173" x="5067300" y="3251200"/>
          <p14:tracePt t="26182" x="5067300" y="3225800"/>
          <p14:tracePt t="26190" x="5067300" y="3194050"/>
          <p14:tracePt t="26207" x="5067300" y="3168650"/>
          <p14:tracePt t="26224" x="5067300" y="3155950"/>
          <p14:tracePt t="26240" x="5067300" y="3130550"/>
          <p14:tracePt t="26257" x="5073650" y="3124200"/>
          <p14:tracePt t="26274" x="5073650" y="3117850"/>
          <p14:tracePt t="26290" x="5073650" y="3086100"/>
          <p14:tracePt t="26307" x="5080000" y="3073400"/>
          <p14:tracePt t="26324" x="5080000" y="3060700"/>
          <p14:tracePt t="26341" x="5092700" y="3022600"/>
          <p14:tracePt t="26357" x="5092700" y="3003550"/>
          <p14:tracePt t="26374" x="5105400" y="2984500"/>
          <p14:tracePt t="26391" x="5105400" y="2965450"/>
          <p14:tracePt t="26407" x="5111750" y="2946400"/>
          <p14:tracePt t="26424" x="5111750" y="2933700"/>
          <p14:tracePt t="26637" x="5124450" y="2927350"/>
          <p14:tracePt t="27245" x="5124450" y="2940050"/>
          <p14:tracePt t="28069" x="5124450" y="2946400"/>
          <p14:tracePt t="28102" x="5130800" y="2952750"/>
          <p14:tracePt t="28389" x="5130800" y="2959100"/>
          <p14:tracePt t="28685" x="5137150" y="2965450"/>
          <p14:tracePt t="28709" x="5143500" y="2965450"/>
          <p14:tracePt t="29422" x="5149850" y="2965450"/>
          <p14:tracePt t="29958" x="5149850" y="2959100"/>
          <p14:tracePt t="29966" x="5162550" y="2933700"/>
          <p14:tracePt t="29982" x="5168900" y="2927350"/>
          <p14:tracePt t="29998" x="5175250" y="2908300"/>
          <p14:tracePt t="30008" x="5181600" y="2901950"/>
          <p14:tracePt t="30038" x="5187950" y="2882900"/>
          <p14:tracePt t="30326" x="5187950" y="2876550"/>
          <p14:tracePt t="30334" x="5187950" y="2863850"/>
          <p14:tracePt t="30342" x="5187950" y="2857500"/>
          <p14:tracePt t="30358" x="5213350" y="2813050"/>
          <p14:tracePt t="30375" x="5238750" y="2774950"/>
          <p14:tracePt t="30391" x="5289550" y="2692400"/>
          <p14:tracePt t="30408" x="5321300" y="2641600"/>
          <p14:tracePt t="30425" x="5359400" y="2571750"/>
          <p14:tracePt t="30441" x="5397500" y="2514600"/>
          <p14:tracePt t="30458" x="5441950" y="2444750"/>
          <p14:tracePt t="30475" x="5461000" y="2400300"/>
          <p14:tracePt t="30491" x="5461000" y="2381250"/>
          <p14:tracePt t="30508" x="5480050" y="2362200"/>
          <p14:tracePt t="30525" x="5480050" y="2355850"/>
          <p14:tracePt t="30541" x="5486400" y="2343150"/>
          <p14:tracePt t="30670" x="5486400" y="2336800"/>
          <p14:tracePt t="30678" x="5473700" y="2336800"/>
          <p14:tracePt t="30692" x="5467350" y="2349500"/>
          <p14:tracePt t="30709" x="5441950" y="2406650"/>
          <p14:tracePt t="30725" x="5422900" y="2476500"/>
          <p14:tracePt t="30741" x="5372100" y="2578100"/>
          <p14:tracePt t="30742" x="5353050" y="2635250"/>
          <p14:tracePt t="30758" x="5321300" y="2705100"/>
          <p14:tracePt t="30775" x="5276850" y="2806700"/>
          <p14:tracePt t="30791" x="5257800" y="2857500"/>
          <p14:tracePt t="30808" x="5245100" y="2908300"/>
          <p14:tracePt t="30825" x="5226050" y="2933700"/>
          <p14:tracePt t="30841" x="5219700" y="2959100"/>
          <p14:tracePt t="30858" x="5207000" y="2984500"/>
          <p14:tracePt t="30875" x="5194300" y="3016250"/>
          <p14:tracePt t="30891" x="5175250" y="3048000"/>
          <p14:tracePt t="30908" x="5168900" y="3092450"/>
          <p14:tracePt t="30925" x="5143500" y="3117850"/>
          <p14:tracePt t="30942" x="5092700" y="3200400"/>
          <p14:tracePt t="30959" x="5086350" y="3225800"/>
          <p14:tracePt t="30975" x="5080000" y="3251200"/>
          <p14:tracePt t="30991" x="5054600" y="3295650"/>
          <p14:tracePt t="31008" x="5041900" y="3327400"/>
          <p14:tracePt t="31025" x="5016500" y="3371850"/>
          <p14:tracePt t="31041" x="4997450" y="3422650"/>
          <p14:tracePt t="31058" x="4972050" y="3479800"/>
          <p14:tracePt t="31075" x="4959350" y="3498850"/>
          <p14:tracePt t="31092" x="4953000" y="3517900"/>
          <p14:tracePt t="31108" x="4921250" y="3575050"/>
          <p14:tracePt t="31125" x="4921250" y="3581400"/>
          <p14:tracePt t="31141" x="4914900" y="3600450"/>
          <p14:tracePt t="31158" x="4914900" y="3606800"/>
          <p14:tracePt t="31190" x="4914900" y="3619500"/>
          <p14:tracePt t="31270" x="4908550" y="3632200"/>
          <p14:tracePt t="31694" x="4908550" y="3638550"/>
          <p14:tracePt t="31710" x="4908550" y="3644900"/>
          <p14:tracePt t="31734" x="4908550" y="3657600"/>
          <p14:tracePt t="31758" x="4902200" y="3670300"/>
          <p14:tracePt t="31774" x="4895850" y="3670300"/>
          <p14:tracePt t="31782" x="4876800" y="3670300"/>
          <p14:tracePt t="31792" x="4832350" y="3644900"/>
          <p14:tracePt t="31808" x="4775200" y="3581400"/>
          <p14:tracePt t="31825" x="4762500" y="3536950"/>
          <p14:tracePt t="31846" x="4768850" y="3530600"/>
          <p14:tracePt t="31858" x="4775200" y="3524250"/>
          <p14:tracePt t="31875" x="4806950" y="3524250"/>
          <p14:tracePt t="31892" x="4819650" y="3524250"/>
          <p14:tracePt t="31909" x="4851400" y="3524250"/>
          <p14:tracePt t="31926" x="4857750" y="3524250"/>
          <p14:tracePt t="32182" x="4851400" y="3524250"/>
          <p14:tracePt t="32190" x="4800600" y="3524250"/>
          <p14:tracePt t="32198" x="4762500" y="3524250"/>
          <p14:tracePt t="32208" x="4686300" y="3549650"/>
          <p14:tracePt t="32225" x="4654550" y="3556000"/>
          <p14:tracePt t="32242" x="4616450" y="3575050"/>
          <p14:tracePt t="32310" x="4610100" y="3575050"/>
          <p14:tracePt t="32326" x="4603750" y="3575050"/>
          <p14:tracePt t="32342" x="4597400" y="3575050"/>
          <p14:tracePt t="32358" x="4578350" y="3568700"/>
          <p14:tracePt t="32366" x="4572000" y="3562350"/>
          <p14:tracePt t="32375" x="4565650" y="3549650"/>
          <p14:tracePt t="32392" x="4552950" y="3536950"/>
          <p14:tracePt t="32408" x="4540250" y="3530600"/>
          <p14:tracePt t="32425" x="4527550" y="3517900"/>
          <p14:tracePt t="32446" x="4521200" y="3505200"/>
          <p14:tracePt t="32822" x="4514850" y="3498850"/>
          <p14:tracePt t="33351" x="4495800" y="3498850"/>
          <p14:tracePt t="33358" x="4483100" y="3492500"/>
          <p14:tracePt t="33375" x="4419600" y="3448050"/>
          <p14:tracePt t="33615" x="4413250" y="3448050"/>
          <p14:tracePt t="33630" x="4394200" y="3454400"/>
          <p14:tracePt t="33638" x="4387850" y="3467100"/>
          <p14:tracePt t="33646" x="4375150" y="3486150"/>
          <p14:tracePt t="33659" x="4375150" y="3517900"/>
          <p14:tracePt t="33676" x="4356100" y="3562350"/>
          <p14:tracePt t="33692" x="4356100" y="3606800"/>
          <p14:tracePt t="33709" x="4356100" y="3619500"/>
          <p14:tracePt t="33726" x="4356100" y="3632200"/>
          <p14:tracePt t="33911" x="4349750" y="3638550"/>
          <p14:tracePt t="33935" x="4337050" y="3638550"/>
          <p14:tracePt t="33944" x="4330700" y="3638550"/>
          <p14:tracePt t="33950" x="4318000" y="3638550"/>
          <p14:tracePt t="33959" x="4305300" y="3625850"/>
          <p14:tracePt t="33976" x="4273550" y="3625850"/>
          <p14:tracePt t="33992" x="4216400" y="3625850"/>
          <p14:tracePt t="34009" x="4102100" y="3644900"/>
          <p14:tracePt t="34026" x="3917950" y="3727450"/>
          <p14:tracePt t="34042" x="3670300" y="3810000"/>
          <p14:tracePt t="34059" x="3448050" y="3905250"/>
          <p14:tracePt t="34076" x="3244850" y="4000500"/>
          <p14:tracePt t="34093" x="3092450" y="4064000"/>
          <p14:tracePt t="34109" x="2990850" y="4121150"/>
          <p14:tracePt t="34126" x="2940050" y="4159250"/>
          <p14:tracePt t="34127" x="2933700" y="4165600"/>
          <p14:tracePt t="34143" x="2914650" y="4171950"/>
          <p14:tracePt t="34503" x="2908300" y="4171950"/>
          <p14:tracePt t="34511" x="2901950" y="4171950"/>
          <p14:tracePt t="34526" x="2895600" y="4165600"/>
          <p14:tracePt t="34543" x="2895600" y="4152900"/>
          <p14:tracePt t="34559" x="2895600" y="4146550"/>
          <p14:tracePt t="34576" x="2895600" y="4127500"/>
          <p14:tracePt t="34593" x="2895600" y="4121150"/>
          <p14:tracePt t="34687" x="2876550" y="4114800"/>
          <p14:tracePt t="34695" x="2838450" y="4127500"/>
          <p14:tracePt t="34709" x="2806700" y="4133850"/>
          <p14:tracePt t="34726" x="2781300" y="4133850"/>
          <p14:tracePt t="34743" x="2660650" y="4133850"/>
          <p14:tracePt t="34759" x="2520950" y="4133850"/>
          <p14:tracePt t="34776" x="2425700" y="4108450"/>
          <p14:tracePt t="34792" x="2324100" y="4064000"/>
          <p14:tracePt t="34809" x="2279650" y="4038600"/>
          <p14:tracePt t="34826" x="2216150" y="4000500"/>
          <p14:tracePt t="34843" x="2133600" y="3956050"/>
          <p14:tracePt t="34859" x="2095500" y="3917950"/>
          <p14:tracePt t="34876" x="2038350" y="3879850"/>
          <p14:tracePt t="34892" x="2012950" y="3854450"/>
          <p14:tracePt t="34909" x="1974850" y="3816350"/>
          <p14:tracePt t="34926" x="1955800" y="3803650"/>
          <p14:tracePt t="34942" x="1943100" y="3784600"/>
          <p14:tracePt t="34943" x="1936750" y="3778250"/>
          <p14:tracePt t="34959" x="1930400" y="3759200"/>
          <p14:tracePt t="34976" x="1924050" y="3740150"/>
          <p14:tracePt t="34992" x="1917700" y="3733800"/>
          <p14:tracePt t="35015" x="1911350" y="3727450"/>
          <p14:tracePt t="35543" x="1917700" y="3727450"/>
          <p14:tracePt t="35551" x="1955800" y="3727450"/>
          <p14:tracePt t="35560" x="1993900" y="3727450"/>
          <p14:tracePt t="35576" x="2101850" y="3727450"/>
          <p14:tracePt t="35593" x="2209800" y="3727450"/>
          <p14:tracePt t="35609" x="2305050" y="3727450"/>
          <p14:tracePt t="35626" x="2374900" y="3702050"/>
          <p14:tracePt t="35643" x="2432050" y="3683000"/>
          <p14:tracePt t="35659" x="2470150" y="3683000"/>
          <p14:tracePt t="35676" x="2501900" y="3676650"/>
          <p14:tracePt t="35693" x="2527300" y="3657600"/>
          <p14:tracePt t="35709" x="2546350" y="3651250"/>
          <p14:tracePt t="35823" x="2508250" y="3651250"/>
          <p14:tracePt t="35831" x="2438400" y="3651250"/>
          <p14:tracePt t="35843" x="2317750" y="3670300"/>
          <p14:tracePt t="35859" x="2019300" y="3727450"/>
          <p14:tracePt t="35876" x="1689100" y="3759200"/>
          <p14:tracePt t="35893" x="1289050" y="3803650"/>
          <p14:tracePt t="35909" x="996950" y="3803650"/>
          <p14:tracePt t="35926" x="889000" y="3803650"/>
          <p14:tracePt t="35943" x="819150" y="3771900"/>
          <p14:tracePt t="35959" x="793750" y="3746500"/>
          <p14:tracePt t="36103" x="793750" y="3733800"/>
          <p14:tracePt t="36127" x="793750" y="3727450"/>
          <p14:tracePt t="36135" x="800100" y="3721100"/>
          <p14:tracePt t="36144" x="806450" y="3714750"/>
          <p14:tracePt t="36159" x="850900" y="3689350"/>
          <p14:tracePt t="36176" x="882650" y="3676650"/>
          <p14:tracePt t="36193" x="889000" y="3676650"/>
          <p14:tracePt t="36209" x="914400" y="3676650"/>
          <p14:tracePt t="36226" x="933450" y="3676650"/>
          <p14:tracePt t="36243" x="977900" y="3676650"/>
          <p14:tracePt t="36260" x="1054100" y="3676650"/>
          <p14:tracePt t="36276" x="1143000" y="3676650"/>
          <p14:tracePt t="36293" x="1225550" y="3670300"/>
          <p14:tracePt t="36310" x="1257300" y="3670300"/>
          <p14:tracePt t="36326" x="1270000" y="3670300"/>
          <p14:tracePt t="36447" x="1276350" y="3670300"/>
          <p14:tracePt t="36455" x="1276350" y="3676650"/>
          <p14:tracePt t="36463" x="1276350" y="3683000"/>
          <p14:tracePt t="36476" x="1289050" y="3708400"/>
          <p14:tracePt t="36493" x="1320800" y="3759200"/>
          <p14:tracePt t="36509" x="1358900" y="3790950"/>
          <p14:tracePt t="36527" x="1397000" y="3822700"/>
          <p14:tracePt t="36527" x="1435100" y="3822700"/>
          <p14:tracePt t="36543" x="1524000" y="3822700"/>
          <p14:tracePt t="36559" x="1644650" y="3822700"/>
          <p14:tracePt t="36576" x="1752600" y="3816350"/>
          <p14:tracePt t="36593" x="1866900" y="3784600"/>
          <p14:tracePt t="36609" x="1936750" y="3759200"/>
          <p14:tracePt t="36626" x="2012950" y="3759200"/>
          <p14:tracePt t="36643" x="2108200" y="3752850"/>
          <p14:tracePt t="36660" x="2209800" y="3752850"/>
          <p14:tracePt t="36676" x="2336800" y="3752850"/>
          <p14:tracePt t="36693" x="2482850" y="3740150"/>
          <p14:tracePt t="36710" x="2679700" y="3702050"/>
          <p14:tracePt t="36726" x="2838450" y="3689350"/>
          <p14:tracePt t="36743" x="2990850" y="3663950"/>
          <p14:tracePt t="36760" x="3073400" y="3644900"/>
          <p14:tracePt t="36776" x="3117850" y="3638550"/>
          <p14:tracePt t="36793" x="3194050" y="3625850"/>
          <p14:tracePt t="36810" x="3238500" y="3625850"/>
          <p14:tracePt t="36826" x="3282950" y="3613150"/>
          <p14:tracePt t="36843" x="3346450" y="3606800"/>
          <p14:tracePt t="36859" x="3397250" y="3587750"/>
          <p14:tracePt t="36876" x="3460750" y="3581400"/>
          <p14:tracePt t="36893" x="3543300" y="3549650"/>
          <p14:tracePt t="36909" x="3613150" y="3536950"/>
          <p14:tracePt t="36926" x="3670300" y="3536950"/>
          <p14:tracePt t="36943" x="3727450" y="3536950"/>
          <p14:tracePt t="36943" x="3765550" y="3536950"/>
          <p14:tracePt t="36960" x="3797300" y="3536950"/>
          <p14:tracePt t="36976" x="3841750" y="3536950"/>
          <p14:tracePt t="36993" x="3898900" y="3536950"/>
          <p14:tracePt t="37009" x="3962400" y="3536950"/>
          <p14:tracePt t="37027" x="4032250" y="3536950"/>
          <p14:tracePt t="37043" x="4083050" y="3536950"/>
          <p14:tracePt t="37060" x="4165600" y="3536950"/>
          <p14:tracePt t="37077" x="4241800" y="3536950"/>
          <p14:tracePt t="37093" x="4349750" y="3536950"/>
          <p14:tracePt t="37110" x="4438650" y="3536950"/>
          <p14:tracePt t="37126" x="4508500" y="3536950"/>
          <p14:tracePt t="37143" x="4591050" y="3536950"/>
          <p14:tracePt t="37160" x="4629150" y="3536950"/>
          <p14:tracePt t="37176" x="4648200" y="3536950"/>
          <p14:tracePt t="37193" x="4667250" y="3536950"/>
          <p14:tracePt t="37210" x="4679950" y="3543300"/>
          <p14:tracePt t="37226" x="4705350" y="3556000"/>
          <p14:tracePt t="37248" x="4718050" y="3562350"/>
          <p14:tracePt t="37263" x="4730750" y="3581400"/>
          <p14:tracePt t="37279" x="4749800" y="3606800"/>
          <p14:tracePt t="37293" x="4749800" y="3619500"/>
          <p14:tracePt t="37310" x="4749800" y="3638550"/>
          <p14:tracePt t="37326" x="4749800" y="3683000"/>
          <p14:tracePt t="37344" x="4749800" y="3740150"/>
          <p14:tracePt t="37360" x="4749800" y="3746500"/>
          <p14:tracePt t="37376" x="4749800" y="3759200"/>
          <p14:tracePt t="37543" x="4756150" y="3765550"/>
          <p14:tracePt t="37560" x="4781550" y="3765550"/>
          <p14:tracePt t="37567" x="4800600" y="3752850"/>
          <p14:tracePt t="37576" x="4826000" y="3740150"/>
          <p14:tracePt t="37593" x="4895850" y="3721100"/>
          <p14:tracePt t="37610" x="5010150" y="3702050"/>
          <p14:tracePt t="37626" x="5149850" y="3689350"/>
          <p14:tracePt t="37643" x="5295900" y="3689350"/>
          <p14:tracePt t="37660" x="5435600" y="3689350"/>
          <p14:tracePt t="37676" x="5607050" y="3689350"/>
          <p14:tracePt t="37693" x="5734050" y="3689350"/>
          <p14:tracePt t="37710" x="5918200" y="3733800"/>
          <p14:tracePt t="37726" x="6064250" y="3778250"/>
          <p14:tracePt t="37743" x="6197600" y="3829050"/>
          <p14:tracePt t="37743" x="6229350" y="3841750"/>
          <p14:tracePt t="37760" x="6318250" y="3848100"/>
          <p14:tracePt t="37776" x="6394450" y="3879850"/>
          <p14:tracePt t="37793" x="6451600" y="3898900"/>
          <p14:tracePt t="37810" x="6483350" y="3911600"/>
          <p14:tracePt t="37826" x="6508750" y="3917950"/>
          <p14:tracePt t="37843" x="6534150" y="3924300"/>
          <p14:tracePt t="37860" x="6540500" y="3924300"/>
          <p14:tracePt t="37877" x="6546850" y="3924300"/>
          <p14:tracePt t="38032" x="6553200" y="3924300"/>
          <p14:tracePt t="38040" x="6578600" y="3924300"/>
          <p14:tracePt t="38047" x="6584950" y="3917950"/>
          <p14:tracePt t="38060" x="6591300" y="3911600"/>
          <p14:tracePt t="38077" x="6629400" y="3892550"/>
          <p14:tracePt t="38093" x="6686550" y="3854450"/>
          <p14:tracePt t="38110" x="6769100" y="3822700"/>
          <p14:tracePt t="38126" x="6883400" y="3803650"/>
          <p14:tracePt t="38143" x="7137400" y="3752850"/>
          <p14:tracePt t="38160" x="7334250" y="3740150"/>
          <p14:tracePt t="38177" x="7524750" y="3740150"/>
          <p14:tracePt t="38193" x="7664450" y="3740150"/>
          <p14:tracePt t="38210" x="7740650" y="3740150"/>
          <p14:tracePt t="38227" x="7772400" y="3740150"/>
          <p14:tracePt t="38243" x="7785100" y="3740150"/>
          <p14:tracePt t="38760" x="7778750" y="3740150"/>
          <p14:tracePt t="38768" x="7778750" y="3746500"/>
          <p14:tracePt t="38784" x="7778750" y="3752850"/>
          <p14:tracePt t="38793" x="7778750" y="3759200"/>
          <p14:tracePt t="38810" x="7778750" y="3784600"/>
          <p14:tracePt t="38827" x="7778750" y="3790950"/>
          <p14:tracePt t="38848" x="7778750" y="3797300"/>
          <p14:tracePt t="38888" x="7772400" y="3803650"/>
          <p14:tracePt t="38920" x="7766050" y="3810000"/>
          <p14:tracePt t="38944" x="7766050" y="3822700"/>
          <p14:tracePt t="38968" x="7759700" y="3829050"/>
          <p14:tracePt t="39024" x="7753350" y="3835400"/>
          <p14:tracePt t="39040" x="7753350" y="3841750"/>
          <p14:tracePt t="39048" x="7797800" y="3860800"/>
          <p14:tracePt t="39060" x="7874000" y="3886200"/>
          <p14:tracePt t="39077" x="8229600" y="3905250"/>
          <p14:tracePt t="39093" x="8629650" y="3905250"/>
          <p14:tracePt t="39110" x="9029700" y="3905250"/>
          <p14:tracePt t="39260" x="9023350" y="3930650"/>
          <p14:tracePt t="39277" x="8801100" y="3930650"/>
          <p14:tracePt t="39293" x="8502650" y="3962400"/>
          <p14:tracePt t="39310" x="8204200" y="4000500"/>
          <p14:tracePt t="39327" x="7893050" y="4044950"/>
          <p14:tracePt t="39344" x="7581900" y="4044950"/>
          <p14:tracePt t="39360" x="7505700" y="4044950"/>
          <p14:tracePt t="39377" x="7486650" y="4044950"/>
          <p14:tracePt t="39393" x="7480300" y="4038600"/>
          <p14:tracePt t="39410" x="7480300" y="4025900"/>
          <p14:tracePt t="39427" x="7480300" y="3981450"/>
          <p14:tracePt t="39443" x="7499350" y="3962400"/>
          <p14:tracePt t="39460" x="7537450" y="3943350"/>
          <p14:tracePt t="39478" x="7562850" y="3930650"/>
          <p14:tracePt t="39493" x="7588250" y="3924300"/>
          <p14:tracePt t="39510" x="7632700" y="3917950"/>
          <p14:tracePt t="39528" x="7645400" y="3917950"/>
          <p14:tracePt t="39543" x="7664450" y="3898900"/>
          <p14:tracePt t="39560" x="7708900" y="3879850"/>
          <p14:tracePt t="39577" x="7740650" y="3873500"/>
          <p14:tracePt t="39593" x="7753350" y="3873500"/>
          <p14:tracePt t="39610" x="7791450" y="3873500"/>
          <p14:tracePt t="39627" x="7823200" y="3873500"/>
          <p14:tracePt t="39643" x="7842250" y="3873500"/>
          <p14:tracePt t="39660" x="7861300" y="3873500"/>
          <p14:tracePt t="39677" x="7874000" y="3873500"/>
          <p14:tracePt t="39693" x="7886700" y="3873500"/>
          <p14:tracePt t="39710" x="7899400" y="3873500"/>
          <p14:tracePt t="39727" x="7905750" y="3873500"/>
          <p14:tracePt t="39744" x="7905750" y="3879850"/>
          <p14:tracePt t="39761" x="7899400" y="3898900"/>
          <p14:tracePt t="39777" x="7893050" y="3905250"/>
          <p14:tracePt t="39793" x="7880350" y="3911600"/>
          <p14:tracePt t="39856" x="7874000" y="3911600"/>
          <p14:tracePt t="39904" x="7867650" y="3917950"/>
          <p14:tracePt t="39920" x="7867650" y="3924300"/>
          <p14:tracePt t="39936" x="7861300" y="3937000"/>
          <p14:tracePt t="39944" x="7854950" y="3949700"/>
          <p14:tracePt t="39960" x="7854950" y="3962400"/>
          <p14:tracePt t="39977" x="7842250" y="3981450"/>
          <p14:tracePt t="39994" x="7835900" y="3987800"/>
          <p14:tracePt t="40088" x="7829550" y="3987800"/>
          <p14:tracePt t="40096" x="7804150" y="3987800"/>
          <p14:tracePt t="40110" x="7778750" y="4006850"/>
          <p14:tracePt t="40127" x="7664450" y="4102100"/>
          <p14:tracePt t="40128" x="7620000" y="4165600"/>
          <p14:tracePt t="40144" x="7512050" y="4305300"/>
          <p14:tracePt t="40160" x="7397750" y="4464050"/>
          <p14:tracePt t="40177" x="7296150" y="4603750"/>
          <p14:tracePt t="40194" x="7162800" y="4730750"/>
          <p14:tracePt t="40211" x="7023100" y="4819650"/>
          <p14:tracePt t="40227" x="6902450" y="4895850"/>
          <p14:tracePt t="40244" x="6788150" y="4927600"/>
          <p14:tracePt t="40260" x="6604000" y="4978400"/>
          <p14:tracePt t="40277" x="6438900" y="5016500"/>
          <p14:tracePt t="40294" x="6299200" y="5029200"/>
          <p14:tracePt t="40310" x="6184900" y="5041900"/>
          <p14:tracePt t="40327" x="6096000" y="5054600"/>
          <p14:tracePt t="40344" x="5956300" y="5073650"/>
          <p14:tracePt t="40360" x="5803900" y="5073650"/>
          <p14:tracePt t="40377" x="5657850" y="5067300"/>
          <p14:tracePt t="40394" x="5441950" y="5010150"/>
          <p14:tracePt t="40410" x="5245100" y="4959350"/>
          <p14:tracePt t="40427" x="5003800" y="4864100"/>
          <p14:tracePt t="40444" x="4806950" y="4781550"/>
          <p14:tracePt t="40460" x="4603750" y="4711700"/>
          <p14:tracePt t="40477" x="4387850" y="4641850"/>
          <p14:tracePt t="40494" x="4203700" y="4591050"/>
          <p14:tracePt t="40510" x="4057650" y="4540250"/>
          <p14:tracePt t="40527" x="3968750" y="4489450"/>
          <p14:tracePt t="40544" x="3905250" y="4476750"/>
          <p14:tracePt t="40544" x="3873500" y="4457700"/>
          <p14:tracePt t="40560" x="3829050" y="4432300"/>
          <p14:tracePt t="40577" x="3765550" y="4387850"/>
          <p14:tracePt t="40594" x="3727450" y="4362450"/>
          <p14:tracePt t="40610" x="3670300" y="4311650"/>
          <p14:tracePt t="40627" x="3606800" y="4260850"/>
          <p14:tracePt t="40644" x="3562350" y="4229100"/>
          <p14:tracePt t="40660" x="3511550" y="4203700"/>
          <p14:tracePt t="40677" x="3486150" y="4197350"/>
          <p14:tracePt t="40694" x="3473450" y="4184650"/>
          <p14:tracePt t="40710" x="3448050" y="4178300"/>
          <p14:tracePt t="40727" x="3429000" y="4171950"/>
          <p14:tracePt t="40744" x="3397250" y="4159250"/>
          <p14:tracePt t="40760" x="3384550" y="4146550"/>
          <p14:tracePt t="40777" x="3378200" y="4146550"/>
          <p14:tracePt t="40794" x="3365500" y="4140200"/>
          <p14:tracePt t="40993" x="3378200" y="4140200"/>
          <p14:tracePt t="41000" x="3403600" y="4140200"/>
          <p14:tracePt t="41011" x="3409950" y="4140200"/>
          <p14:tracePt t="41027" x="3435350" y="4140200"/>
          <p14:tracePt t="41064" x="3441700" y="4140200"/>
          <p14:tracePt t="41072" x="3448050" y="4140200"/>
          <p14:tracePt t="41088" x="3460750" y="4133850"/>
          <p14:tracePt t="41096" x="3473450" y="4133850"/>
          <p14:tracePt t="41111" x="3479800" y="4127500"/>
          <p14:tracePt t="41127" x="3486150" y="4114800"/>
          <p14:tracePt t="41144" x="3530600" y="4108450"/>
          <p14:tracePt t="41168" x="3536950" y="4108450"/>
          <p14:tracePt t="41184" x="3549650" y="4108450"/>
          <p14:tracePt t="41194" x="3568700" y="4114800"/>
          <p14:tracePt t="41211" x="3575050" y="4114800"/>
          <p14:tracePt t="41227" x="3638550" y="4114800"/>
          <p14:tracePt t="41244" x="3683000" y="4114800"/>
          <p14:tracePt t="41261" x="3752850" y="4114800"/>
          <p14:tracePt t="41277" x="3829050" y="4114800"/>
          <p14:tracePt t="41294" x="3886200" y="4114800"/>
          <p14:tracePt t="41311" x="3930650" y="4114800"/>
          <p14:tracePt t="41327" x="3975100" y="4114800"/>
          <p14:tracePt t="41344" x="4019550" y="4114800"/>
          <p14:tracePt t="41344" x="4032250" y="4114800"/>
          <p14:tracePt t="41360" x="4089400" y="4121150"/>
          <p14:tracePt t="41377" x="4146550" y="4121150"/>
          <p14:tracePt t="41394" x="4191000" y="4127500"/>
          <p14:tracePt t="41411" x="4235450" y="4127500"/>
          <p14:tracePt t="41427" x="4292600" y="4140200"/>
          <p14:tracePt t="41444" x="4337050" y="4140200"/>
          <p14:tracePt t="41461" x="4394200" y="4140200"/>
          <p14:tracePt t="41477" x="4438650" y="4140200"/>
          <p14:tracePt t="41494" x="4483100" y="4140200"/>
          <p14:tracePt t="41511" x="4514850" y="4140200"/>
          <p14:tracePt t="41527" x="4533900" y="4140200"/>
          <p14:tracePt t="41544" x="4552950" y="4140200"/>
          <p14:tracePt t="41561" x="4559300" y="4140200"/>
          <p14:tracePt t="41577" x="4572000" y="4140200"/>
          <p14:tracePt t="41600" x="4584700" y="4140200"/>
          <p14:tracePt t="41611" x="4591050" y="4146550"/>
          <p14:tracePt t="41627" x="4597400" y="4152900"/>
          <p14:tracePt t="41644" x="4610100" y="4159250"/>
          <p14:tracePt t="41661" x="4622800" y="4171950"/>
          <p14:tracePt t="41677" x="4629150" y="4171950"/>
          <p14:tracePt t="41694" x="4660900" y="4178300"/>
          <p14:tracePt t="41711" x="4679950" y="4178300"/>
          <p14:tracePt t="41727" x="4711700" y="4178300"/>
          <p14:tracePt t="41744" x="4794250" y="4178300"/>
          <p14:tracePt t="41761" x="4895850" y="4178300"/>
          <p14:tracePt t="41777" x="5022850" y="4178300"/>
          <p14:tracePt t="41794" x="5200650" y="4171950"/>
          <p14:tracePt t="41811" x="5410200" y="4133850"/>
          <p14:tracePt t="41827" x="5626100" y="4102100"/>
          <p14:tracePt t="41844" x="5816600" y="4076700"/>
          <p14:tracePt t="41861" x="5899150" y="4057650"/>
          <p14:tracePt t="42000" x="5918200" y="4070350"/>
          <p14:tracePt t="42016" x="5918200" y="4089400"/>
          <p14:tracePt t="42025" x="5918200" y="4102100"/>
          <p14:tracePt t="42032" x="5918200" y="4121150"/>
          <p14:tracePt t="42044" x="5918200" y="4127500"/>
          <p14:tracePt t="42061" x="5918200" y="4152900"/>
          <p14:tracePt t="42077" x="5918200" y="4159250"/>
          <p14:tracePt t="42281" x="5924550" y="4165600"/>
          <p14:tracePt t="42296" x="5930900" y="4171950"/>
          <p14:tracePt t="42312" x="5943600" y="4171950"/>
          <p14:tracePt t="42321" x="5949950" y="4171950"/>
          <p14:tracePt t="42337" x="5956300" y="4171950"/>
          <p14:tracePt t="42345" x="5969000" y="4178300"/>
          <p14:tracePt t="42361" x="5988050" y="4197350"/>
          <p14:tracePt t="42377" x="6026150" y="4210050"/>
          <p14:tracePt t="42394" x="6045200" y="4216400"/>
          <p14:tracePt t="42411" x="6115050" y="4235450"/>
          <p14:tracePt t="42428" x="6159500" y="4241800"/>
          <p14:tracePt t="42444" x="6216650" y="4241800"/>
          <p14:tracePt t="42461" x="6248400" y="4241800"/>
          <p14:tracePt t="42477" x="6273800" y="4241800"/>
          <p14:tracePt t="42494" x="6286500" y="4241800"/>
          <p14:tracePt t="42513" x="6305550" y="4241800"/>
          <p14:tracePt t="42536" x="6311900" y="4235450"/>
          <p14:tracePt t="42593" x="6318250" y="4229100"/>
          <p14:tracePt t="42601" x="6337300" y="4210050"/>
          <p14:tracePt t="42611" x="6343650" y="4203700"/>
          <p14:tracePt t="42627" x="6369050" y="4178300"/>
          <p14:tracePt t="42644" x="6407150" y="4152900"/>
          <p14:tracePt t="42661" x="6470650" y="4140200"/>
          <p14:tracePt t="42678" x="6534150" y="4140200"/>
          <p14:tracePt t="42694" x="6616700" y="4140200"/>
          <p14:tracePt t="42711" x="6667500" y="4140200"/>
          <p14:tracePt t="42728" x="6711950" y="4140200"/>
          <p14:tracePt t="42744" x="6756400" y="4140200"/>
          <p14:tracePt t="42761" x="6800850" y="4165600"/>
          <p14:tracePt t="42777" x="6826250" y="4171950"/>
          <p14:tracePt t="42794" x="6858000" y="4191000"/>
          <p14:tracePt t="42811" x="6870700" y="4203700"/>
          <p14:tracePt t="42828" x="6889750" y="4210050"/>
          <p14:tracePt t="42844" x="6915150" y="4216400"/>
          <p14:tracePt t="42913" x="6921500" y="4229100"/>
          <p14:tracePt t="42929" x="6921500" y="4235450"/>
          <p14:tracePt t="42937" x="6921500" y="4241800"/>
          <p14:tracePt t="42945" x="6921500" y="4248150"/>
          <p14:tracePt t="42961" x="6908800" y="4292600"/>
          <p14:tracePt t="42977" x="6845300" y="4330700"/>
          <p14:tracePt t="42994" x="6775450" y="4381500"/>
          <p14:tracePt t="43011" x="6699250" y="4445000"/>
          <p14:tracePt t="43028" x="6610350" y="4514850"/>
          <p14:tracePt t="43044" x="6540500" y="4565650"/>
          <p14:tracePt t="43061" x="6451600" y="4622800"/>
          <p14:tracePt t="43078" x="6388100" y="4673600"/>
          <p14:tracePt t="43094" x="6330950" y="4711700"/>
          <p14:tracePt t="43111" x="6299200" y="4743450"/>
          <p14:tracePt t="43128" x="6286500" y="4749800"/>
          <p14:tracePt t="43145" x="6273800" y="4775200"/>
          <p14:tracePt t="43161" x="6273800" y="4787900"/>
          <p14:tracePt t="43178" x="6273800" y="4806950"/>
          <p14:tracePt t="43194" x="6273800" y="4813300"/>
          <p14:tracePt t="43217" x="6261100" y="4832350"/>
          <p14:tracePt t="43228" x="6242050" y="4832350"/>
          <p14:tracePt t="43244" x="6197600" y="4838700"/>
          <p14:tracePt t="43261" x="6172200" y="4838700"/>
          <p14:tracePt t="43278" x="6140450" y="4838700"/>
          <p14:tracePt t="43294" x="6115050" y="4838700"/>
          <p14:tracePt t="43311" x="6070600" y="4813300"/>
          <p14:tracePt t="43361" x="6089650" y="4806950"/>
          <p14:tracePt t="43369" x="6096000" y="4806950"/>
          <p14:tracePt t="43378" x="6108700" y="4806950"/>
          <p14:tracePt t="43394" x="6134100" y="48006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01946186"/>
              </p:ext>
            </p:extLst>
          </p:nvPr>
        </p:nvGraphicFramePr>
        <p:xfrm>
          <a:off x="1254370" y="1297073"/>
          <a:ext cx="6904892" cy="491979"/>
        </p:xfrm>
        <a:graphic>
          <a:graphicData uri="http://schemas.openxmlformats.org/drawingml/2006/table">
            <a:tbl>
              <a:tblPr firstRow="1" bandRow="1">
                <a:tableStyleId>{5C22544A-7EE6-4342-B048-85BDC9FD1C3A}</a:tableStyleId>
              </a:tblPr>
              <a:tblGrid>
                <a:gridCol w="6904892"/>
              </a:tblGrid>
              <a:tr h="491979">
                <a:tc>
                  <a:txBody>
                    <a:bodyPr/>
                    <a:lstStyle/>
                    <a:p>
                      <a:pPr algn="ctr"/>
                      <a:r>
                        <a:rPr lang="en-CA" sz="2400" dirty="0" smtClean="0"/>
                        <a:t>The Major Asteroids</a:t>
                      </a:r>
                      <a:endParaRPr lang="en-CA" sz="240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5561480"/>
              </p:ext>
            </p:extLst>
          </p:nvPr>
        </p:nvGraphicFramePr>
        <p:xfrm>
          <a:off x="1254370" y="1789052"/>
          <a:ext cx="6904892" cy="3306296"/>
        </p:xfrm>
        <a:graphic>
          <a:graphicData uri="http://schemas.openxmlformats.org/drawingml/2006/table">
            <a:tbl>
              <a:tblPr firstRow="1" bandRow="1">
                <a:tableStyleId>{5C22544A-7EE6-4342-B048-85BDC9FD1C3A}</a:tableStyleId>
              </a:tblPr>
              <a:tblGrid>
                <a:gridCol w="1686387"/>
                <a:gridCol w="1766059"/>
                <a:gridCol w="1766059"/>
                <a:gridCol w="1686387"/>
              </a:tblGrid>
              <a:tr h="413287">
                <a:tc>
                  <a:txBody>
                    <a:bodyPr/>
                    <a:lstStyle/>
                    <a:p>
                      <a:pPr algn="ctr"/>
                      <a:r>
                        <a:rPr lang="en-CA" dirty="0" smtClean="0"/>
                        <a:t>Name</a:t>
                      </a:r>
                      <a:endParaRPr lang="en-CA" dirty="0"/>
                    </a:p>
                  </a:txBody>
                  <a:tcPr/>
                </a:tc>
                <a:tc>
                  <a:txBody>
                    <a:bodyPr/>
                    <a:lstStyle/>
                    <a:p>
                      <a:pPr algn="ctr"/>
                      <a:r>
                        <a:rPr lang="en-CA" dirty="0" smtClean="0"/>
                        <a:t>Size (km)</a:t>
                      </a:r>
                      <a:endParaRPr lang="en-CA" dirty="0"/>
                    </a:p>
                  </a:txBody>
                  <a:tcPr/>
                </a:tc>
                <a:tc>
                  <a:txBody>
                    <a:bodyPr/>
                    <a:lstStyle/>
                    <a:p>
                      <a:pPr algn="ctr"/>
                      <a:r>
                        <a:rPr lang="en-CA" dirty="0" smtClean="0"/>
                        <a:t>Mass x 10</a:t>
                      </a:r>
                      <a:r>
                        <a:rPr lang="en-CA" baseline="30000" dirty="0" smtClean="0"/>
                        <a:t>15</a:t>
                      </a:r>
                      <a:r>
                        <a:rPr lang="en-CA" baseline="0" dirty="0" smtClean="0"/>
                        <a:t> kg</a:t>
                      </a:r>
                      <a:endParaRPr lang="en-CA" dirty="0"/>
                    </a:p>
                  </a:txBody>
                  <a:tcPr/>
                </a:tc>
                <a:tc>
                  <a:txBody>
                    <a:bodyPr/>
                    <a:lstStyle/>
                    <a:p>
                      <a:pPr algn="ctr"/>
                      <a:r>
                        <a:rPr lang="en-CA" dirty="0" smtClean="0"/>
                        <a:t>Distance (AU)</a:t>
                      </a:r>
                      <a:endParaRPr lang="en-CA" dirty="0"/>
                    </a:p>
                  </a:txBody>
                  <a:tcPr/>
                </a:tc>
              </a:tr>
              <a:tr h="413287">
                <a:tc>
                  <a:txBody>
                    <a:bodyPr/>
                    <a:lstStyle/>
                    <a:p>
                      <a:r>
                        <a:rPr lang="en-CA" dirty="0" smtClean="0">
                          <a:hlinkClick r:id="rId4"/>
                        </a:rPr>
                        <a:t>Ceres</a:t>
                      </a:r>
                      <a:endParaRPr lang="en-CA" dirty="0"/>
                    </a:p>
                  </a:txBody>
                  <a:tcPr/>
                </a:tc>
                <a:tc>
                  <a:txBody>
                    <a:bodyPr/>
                    <a:lstStyle/>
                    <a:p>
                      <a:pPr algn="ctr"/>
                      <a:r>
                        <a:rPr lang="en-CA" dirty="0" smtClean="0"/>
                        <a:t>960x932</a:t>
                      </a:r>
                      <a:endParaRPr lang="en-CA" dirty="0"/>
                    </a:p>
                  </a:txBody>
                  <a:tcPr/>
                </a:tc>
                <a:tc>
                  <a:txBody>
                    <a:bodyPr/>
                    <a:lstStyle/>
                    <a:p>
                      <a:pPr algn="ctr"/>
                      <a:r>
                        <a:rPr lang="en-CA" dirty="0" smtClean="0"/>
                        <a:t>870000</a:t>
                      </a:r>
                      <a:endParaRPr lang="en-CA" dirty="0"/>
                    </a:p>
                  </a:txBody>
                  <a:tcPr/>
                </a:tc>
                <a:tc>
                  <a:txBody>
                    <a:bodyPr/>
                    <a:lstStyle/>
                    <a:p>
                      <a:pPr algn="ctr"/>
                      <a:r>
                        <a:rPr lang="en-CA" dirty="0" smtClean="0"/>
                        <a:t>2.767</a:t>
                      </a:r>
                      <a:endParaRPr lang="en-CA" dirty="0"/>
                    </a:p>
                  </a:txBody>
                  <a:tcPr/>
                </a:tc>
              </a:tr>
              <a:tr h="413287">
                <a:tc>
                  <a:txBody>
                    <a:bodyPr/>
                    <a:lstStyle/>
                    <a:p>
                      <a:r>
                        <a:rPr lang="en-CA" dirty="0" smtClean="0"/>
                        <a:t>Pallas</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570x525x482</a:t>
                      </a:r>
                      <a:endParaRPr lang="en-CA" dirty="0"/>
                    </a:p>
                  </a:txBody>
                  <a:tcPr/>
                </a:tc>
                <a:tc>
                  <a:txBody>
                    <a:bodyPr/>
                    <a:lstStyle/>
                    <a:p>
                      <a:pPr algn="ctr"/>
                      <a:r>
                        <a:rPr lang="en-CA" dirty="0" smtClean="0"/>
                        <a:t>318000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2.774</a:t>
                      </a:r>
                      <a:endParaRPr lang="en-CA" dirty="0"/>
                    </a:p>
                  </a:txBody>
                  <a:tcPr/>
                </a:tc>
              </a:tr>
              <a:tr h="413287">
                <a:tc>
                  <a:txBody>
                    <a:bodyPr/>
                    <a:lstStyle/>
                    <a:p>
                      <a:r>
                        <a:rPr lang="en-CA" dirty="0" smtClean="0"/>
                        <a:t>Juno</a:t>
                      </a:r>
                      <a:endParaRPr lang="en-CA" dirty="0"/>
                    </a:p>
                  </a:txBody>
                  <a:tcPr/>
                </a:tc>
                <a:tc>
                  <a:txBody>
                    <a:bodyPr/>
                    <a:lstStyle/>
                    <a:p>
                      <a:pPr algn="ctr"/>
                      <a:r>
                        <a:rPr lang="en-CA" dirty="0" smtClean="0"/>
                        <a:t>240</a:t>
                      </a:r>
                      <a:endParaRPr lang="en-CA" dirty="0"/>
                    </a:p>
                  </a:txBody>
                  <a:tcPr/>
                </a:tc>
                <a:tc>
                  <a:txBody>
                    <a:bodyPr/>
                    <a:lstStyle/>
                    <a:p>
                      <a:pPr algn="ctr"/>
                      <a:r>
                        <a:rPr lang="en-CA" dirty="0" smtClean="0"/>
                        <a:t>20000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2.669</a:t>
                      </a:r>
                      <a:endParaRPr lang="en-CA" dirty="0"/>
                    </a:p>
                  </a:txBody>
                  <a:tcPr/>
                </a:tc>
              </a:tr>
              <a:tr h="413287">
                <a:tc>
                  <a:txBody>
                    <a:bodyPr/>
                    <a:lstStyle/>
                    <a:p>
                      <a:r>
                        <a:rPr lang="en-CA" dirty="0" smtClean="0">
                          <a:hlinkClick r:id="rId5"/>
                        </a:rPr>
                        <a:t>Vesta</a:t>
                      </a:r>
                      <a:endParaRPr lang="en-CA" dirty="0"/>
                    </a:p>
                  </a:txBody>
                  <a:tcPr/>
                </a:tc>
                <a:tc>
                  <a:txBody>
                    <a:bodyPr/>
                    <a:lstStyle/>
                    <a:p>
                      <a:pPr algn="ctr"/>
                      <a:r>
                        <a:rPr lang="en-CA" dirty="0" smtClean="0"/>
                        <a:t>530</a:t>
                      </a:r>
                      <a:endParaRPr lang="en-CA" dirty="0"/>
                    </a:p>
                  </a:txBody>
                  <a:tcPr/>
                </a:tc>
                <a:tc>
                  <a:txBody>
                    <a:bodyPr/>
                    <a:lstStyle/>
                    <a:p>
                      <a:pPr algn="ctr"/>
                      <a:r>
                        <a:rPr lang="en-CA" dirty="0" smtClean="0"/>
                        <a:t>300000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2.362</a:t>
                      </a:r>
                      <a:endParaRPr lang="en-CA" dirty="0"/>
                    </a:p>
                  </a:txBody>
                  <a:tcPr/>
                </a:tc>
              </a:tr>
              <a:tr h="413287">
                <a:tc>
                  <a:txBody>
                    <a:bodyPr/>
                    <a:lstStyle/>
                    <a:p>
                      <a:r>
                        <a:rPr lang="en-CA" dirty="0" smtClean="0"/>
                        <a:t>Eugenia</a:t>
                      </a:r>
                      <a:endParaRPr lang="en-CA" dirty="0"/>
                    </a:p>
                  </a:txBody>
                  <a:tcPr/>
                </a:tc>
                <a:tc>
                  <a:txBody>
                    <a:bodyPr/>
                    <a:lstStyle/>
                    <a:p>
                      <a:pPr algn="ctr"/>
                      <a:r>
                        <a:rPr lang="en-CA" dirty="0" smtClean="0"/>
                        <a:t>226</a:t>
                      </a:r>
                      <a:endParaRPr lang="en-CA" dirty="0"/>
                    </a:p>
                  </a:txBody>
                  <a:tcPr/>
                </a:tc>
                <a:tc>
                  <a:txBody>
                    <a:bodyPr/>
                    <a:lstStyle/>
                    <a:p>
                      <a:pPr algn="ctr"/>
                      <a:r>
                        <a:rPr lang="en-CA" dirty="0" smtClean="0"/>
                        <a:t>6100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2.721</a:t>
                      </a:r>
                      <a:endParaRPr lang="en-CA" dirty="0"/>
                    </a:p>
                  </a:txBody>
                  <a:tcPr/>
                </a:tc>
              </a:tr>
              <a:tr h="413287">
                <a:tc>
                  <a:txBody>
                    <a:bodyPr/>
                    <a:lstStyle/>
                    <a:p>
                      <a:r>
                        <a:rPr lang="en-CA" dirty="0" err="1" smtClean="0"/>
                        <a:t>Siwa</a:t>
                      </a:r>
                      <a:endParaRPr lang="en-CA" dirty="0"/>
                    </a:p>
                  </a:txBody>
                  <a:tcPr/>
                </a:tc>
                <a:tc>
                  <a:txBody>
                    <a:bodyPr/>
                    <a:lstStyle/>
                    <a:p>
                      <a:pPr algn="ctr"/>
                      <a:r>
                        <a:rPr lang="en-CA" dirty="0" smtClean="0"/>
                        <a:t>103</a:t>
                      </a:r>
                      <a:endParaRPr lang="en-CA" dirty="0"/>
                    </a:p>
                  </a:txBody>
                  <a:tcPr/>
                </a:tc>
                <a:tc>
                  <a:txBody>
                    <a:bodyPr/>
                    <a:lstStyle/>
                    <a:p>
                      <a:pPr algn="ctr"/>
                      <a:r>
                        <a:rPr lang="en-CA" dirty="0" smtClean="0"/>
                        <a:t>1500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2.734</a:t>
                      </a:r>
                      <a:endParaRPr lang="en-CA" dirty="0"/>
                    </a:p>
                  </a:txBody>
                  <a:tcPr/>
                </a:tc>
              </a:tr>
              <a:tr h="413287">
                <a:tc>
                  <a:txBody>
                    <a:bodyPr/>
                    <a:lstStyle/>
                    <a:p>
                      <a:r>
                        <a:rPr lang="en-CA" sz="1800" b="0" i="0" u="none" strike="noStrike" kern="1200" baseline="0" dirty="0" err="1" smtClean="0">
                          <a:solidFill>
                            <a:schemeClr val="dk1"/>
                          </a:solidFill>
                          <a:latin typeface="+mn-lt"/>
                          <a:ea typeface="+mn-ea"/>
                          <a:cs typeface="+mn-cs"/>
                          <a:hlinkClick r:id="rId6"/>
                        </a:rPr>
                        <a:t>Kleopatra</a:t>
                      </a:r>
                      <a:endParaRPr lang="en-CA" dirty="0"/>
                    </a:p>
                  </a:txBody>
                  <a:tcPr/>
                </a:tc>
                <a:tc>
                  <a:txBody>
                    <a:bodyPr/>
                    <a:lstStyle/>
                    <a:p>
                      <a:pPr algn="ctr"/>
                      <a:r>
                        <a:rPr lang="en-CA" dirty="0" smtClean="0"/>
                        <a:t>217x94</a:t>
                      </a:r>
                      <a:endParaRPr lang="en-CA" dirty="0"/>
                    </a:p>
                  </a:txBody>
                  <a:tcPr/>
                </a:tc>
                <a:tc>
                  <a:txBody>
                    <a:bodyPr/>
                    <a:lstStyle/>
                    <a:p>
                      <a:pPr algn="ct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2.79</a:t>
                      </a:r>
                      <a:endParaRPr lang="en-CA" dirty="0"/>
                    </a:p>
                  </a:txBody>
                  <a:tcPr/>
                </a:tc>
              </a:tr>
            </a:tbl>
          </a:graphicData>
        </a:graphic>
      </p:graphicFrame>
      <p:sp>
        <p:nvSpPr>
          <p:cNvPr id="7" name="TextBox 6"/>
          <p:cNvSpPr txBox="1"/>
          <p:nvPr/>
        </p:nvSpPr>
        <p:spPr>
          <a:xfrm>
            <a:off x="2402450" y="5537835"/>
            <a:ext cx="4526496" cy="584775"/>
          </a:xfrm>
          <a:prstGeom prst="rect">
            <a:avLst/>
          </a:prstGeom>
          <a:noFill/>
        </p:spPr>
        <p:txBody>
          <a:bodyPr wrap="none" rtlCol="0">
            <a:spAutoFit/>
          </a:bodyPr>
          <a:lstStyle/>
          <a:p>
            <a:r>
              <a:rPr lang="en-CA" sz="1600" dirty="0" smtClean="0">
                <a:solidFill>
                  <a:srgbClr val="FF0000"/>
                </a:solidFill>
              </a:rPr>
              <a:t>Orbits in the </a:t>
            </a:r>
            <a:r>
              <a:rPr lang="en-CA" sz="1600" dirty="0">
                <a:solidFill>
                  <a:srgbClr val="FF0000"/>
                </a:solidFill>
              </a:rPr>
              <a:t>solar </a:t>
            </a:r>
            <a:r>
              <a:rPr lang="en-CA" sz="1600" dirty="0" smtClean="0">
                <a:solidFill>
                  <a:srgbClr val="FF0000"/>
                </a:solidFill>
              </a:rPr>
              <a:t>system and other stellar systems</a:t>
            </a:r>
            <a:r>
              <a:rPr lang="en-CA" sz="1600" dirty="0" smtClean="0"/>
              <a:t>: </a:t>
            </a:r>
          </a:p>
          <a:p>
            <a:r>
              <a:rPr lang="en-CA" sz="1600" dirty="0" smtClean="0"/>
              <a:t> </a:t>
            </a:r>
            <a:r>
              <a:rPr lang="en-CA" sz="1600" dirty="0">
                <a:hlinkClick r:id="rId7"/>
              </a:rPr>
              <a:t>http://janus.astro.umd.edu/javadir/orbits/ssv.html</a:t>
            </a:r>
            <a:endParaRPr lang="en-CA" sz="1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759382"/>
      </p:ext>
    </p:extLst>
  </p:cSld>
  <p:clrMapOvr>
    <a:masterClrMapping/>
  </p:clrMapOvr>
  <mc:AlternateContent xmlns:mc="http://schemas.openxmlformats.org/markup-compatibility/2006">
    <mc:Choice xmlns:p14="http://schemas.microsoft.com/office/powerpoint/2010/main" Requires="p14">
      <p:transition spd="slow" p14:dur="2000" advTm="235078"/>
    </mc:Choice>
    <mc:Fallback>
      <p:transition spd="slow" advTm="23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92" x="7493000" y="4845050"/>
          <p14:tracePt t="1399" x="7575550" y="4775200"/>
          <p14:tracePt t="1419" x="7886700" y="4508500"/>
          <p14:tracePt t="1436" x="8108950" y="4292600"/>
          <p14:tracePt t="1453" x="8147050" y="4089400"/>
          <p14:tracePt t="1469" x="8147050" y="3702050"/>
          <p14:tracePt t="1486" x="8051800" y="3181350"/>
          <p14:tracePt t="1503" x="7931150" y="2724150"/>
          <p14:tracePt t="1504" x="7886700" y="2552700"/>
          <p14:tracePt t="1519" x="7816850" y="2336800"/>
          <p14:tracePt t="1536" x="7791450" y="2216150"/>
          <p14:tracePt t="1552" x="7766050" y="2159000"/>
          <p14:tracePt t="1569" x="7766050" y="2146300"/>
          <p14:tracePt t="1586" x="7753350" y="2133600"/>
          <p14:tracePt t="1603" x="7727950" y="2101850"/>
          <p14:tracePt t="1619" x="7708900" y="2082800"/>
          <p14:tracePt t="1640" x="7708900" y="2076450"/>
          <p14:tracePt t="1968" x="7677150" y="2063750"/>
          <p14:tracePt t="1976" x="7620000" y="2063750"/>
          <p14:tracePt t="1986" x="7581900" y="2063750"/>
          <p14:tracePt t="2003" x="7550150" y="2063750"/>
          <p14:tracePt t="2120" x="7550150" y="2038350"/>
          <p14:tracePt t="2136" x="7550150" y="2000250"/>
          <p14:tracePt t="2144" x="7550150" y="1981200"/>
          <p14:tracePt t="2153" x="7550150" y="1974850"/>
          <p14:tracePt t="2170" x="7550150" y="1930400"/>
          <p14:tracePt t="2200" x="7543800" y="1924050"/>
          <p14:tracePt t="2224" x="7524750" y="1917700"/>
          <p14:tracePt t="2232" x="7518400" y="1911350"/>
          <p14:tracePt t="2248" x="7499350" y="1885950"/>
          <p14:tracePt t="2256" x="7499350" y="1866900"/>
          <p14:tracePt t="2269" x="7493000" y="1847850"/>
          <p14:tracePt t="2286" x="7493000" y="1784350"/>
          <p14:tracePt t="2303" x="7493000" y="1758950"/>
          <p14:tracePt t="2304" x="7493000" y="1739900"/>
          <p14:tracePt t="2320" x="7493000" y="1733550"/>
          <p14:tracePt t="2336" x="7493000" y="1720850"/>
          <p14:tracePt t="2528" x="7486650" y="1714500"/>
          <p14:tracePt t="2544" x="7467600" y="1714500"/>
          <p14:tracePt t="2553" x="7461250" y="1714500"/>
          <p14:tracePt t="2624" x="7499350" y="1714500"/>
          <p14:tracePt t="2632" x="7512050" y="1714500"/>
          <p14:tracePt t="2656" x="7524750" y="1708150"/>
          <p14:tracePt t="2672" x="7524750" y="1689100"/>
          <p14:tracePt t="2680" x="7486650" y="1670050"/>
          <p14:tracePt t="2688" x="7391400" y="1612900"/>
          <p14:tracePt t="2703" x="7346950" y="1581150"/>
          <p14:tracePt t="2720" x="7270750" y="1504950"/>
          <p14:tracePt t="2736" x="7207250" y="1428750"/>
          <p14:tracePt t="2753" x="7092950" y="1314450"/>
          <p14:tracePt t="2769" x="7029450" y="1181100"/>
          <p14:tracePt t="2786" x="6953250" y="977900"/>
          <p14:tracePt t="2803" x="6838950" y="774700"/>
          <p14:tracePt t="2819" x="6750050" y="584200"/>
          <p14:tracePt t="2836" x="6686550" y="438150"/>
          <p14:tracePt t="2853" x="6661150" y="336550"/>
          <p14:tracePt t="2869" x="6635750" y="292100"/>
          <p14:tracePt t="2886" x="6616700" y="266700"/>
          <p14:tracePt t="2903" x="6610350" y="254000"/>
          <p14:tracePt t="2920" x="6540500" y="241300"/>
          <p14:tracePt t="2936" x="6350000" y="241300"/>
          <p14:tracePt t="2953" x="5988050" y="342900"/>
          <p14:tracePt t="2970" x="5505450" y="450850"/>
          <p14:tracePt t="2986" x="5194300" y="450850"/>
          <p14:tracePt t="3003" x="5086350" y="450850"/>
          <p14:tracePt t="3020" x="5035550" y="412750"/>
          <p14:tracePt t="3036" x="5022850" y="393700"/>
          <p14:tracePt t="3053" x="5022850" y="387350"/>
          <p14:tracePt t="3070" x="5016500" y="374650"/>
          <p14:tracePt t="3086" x="4997450" y="374650"/>
          <p14:tracePt t="3103" x="4946650" y="387350"/>
          <p14:tracePt t="3120" x="4857750" y="457200"/>
          <p14:tracePt t="3136" x="4826000" y="495300"/>
          <p14:tracePt t="3153" x="4794250" y="527050"/>
          <p14:tracePt t="3170" x="4775200" y="622300"/>
          <p14:tracePt t="3186" x="4775200" y="679450"/>
          <p14:tracePt t="3203" x="4775200" y="723900"/>
          <p14:tracePt t="3220" x="4775200" y="736600"/>
          <p14:tracePt t="3248" x="4781550" y="749300"/>
          <p14:tracePt t="3312" x="4800600" y="749300"/>
          <p14:tracePt t="3320" x="4806950" y="749300"/>
          <p14:tracePt t="3336" x="4832350" y="730250"/>
          <p14:tracePt t="3353" x="4870450" y="666750"/>
          <p14:tracePt t="3370" x="4876800" y="635000"/>
          <p14:tracePt t="3387" x="4895850" y="615950"/>
          <p14:tracePt t="3403" x="4895850" y="596900"/>
          <p14:tracePt t="3420" x="4895850" y="590550"/>
          <p14:tracePt t="3904" x="4902200" y="584200"/>
          <p14:tracePt t="3912" x="4921250" y="590550"/>
          <p14:tracePt t="3920" x="4940300" y="603250"/>
          <p14:tracePt t="3936" x="4965700" y="628650"/>
          <p14:tracePt t="3953" x="5010150" y="685800"/>
          <p14:tracePt t="3970" x="5041900" y="730250"/>
          <p14:tracePt t="3986" x="5067300" y="787400"/>
          <p14:tracePt t="4003" x="5105400" y="838200"/>
          <p14:tracePt t="4020" x="5143500" y="876300"/>
          <p14:tracePt t="4036" x="5175250" y="889000"/>
          <p14:tracePt t="4053" x="5219700" y="908050"/>
          <p14:tracePt t="4070" x="5276850" y="927100"/>
          <p14:tracePt t="4086" x="5346700" y="927100"/>
          <p14:tracePt t="4103" x="5391150" y="927100"/>
          <p14:tracePt t="4120" x="5461000" y="927100"/>
          <p14:tracePt t="4137" x="5499100" y="927100"/>
          <p14:tracePt t="4153" x="5543550" y="927100"/>
          <p14:tracePt t="4170" x="5562600" y="914400"/>
          <p14:tracePt t="4187" x="5588000" y="901700"/>
          <p14:tracePt t="4203" x="5613400" y="895350"/>
          <p14:tracePt t="4220" x="5645150" y="876300"/>
          <p14:tracePt t="4237" x="5664200" y="869950"/>
          <p14:tracePt t="4253" x="5670550" y="863600"/>
          <p14:tracePt t="4270" x="5676900" y="850900"/>
          <p14:tracePt t="4376" x="5676900" y="844550"/>
          <p14:tracePt t="4384" x="5676900" y="838200"/>
          <p14:tracePt t="4400" x="5676900" y="831850"/>
          <p14:tracePt t="4832" x="5676900" y="812800"/>
          <p14:tracePt t="4840" x="5676900" y="806450"/>
          <p14:tracePt t="4854" x="5676900" y="800100"/>
          <p14:tracePt t="4872" x="5683250" y="793750"/>
          <p14:tracePt t="4936" x="5689600" y="787400"/>
          <p14:tracePt t="4952" x="5695950" y="781050"/>
          <p14:tracePt t="4976" x="5695950" y="768350"/>
          <p14:tracePt t="4992" x="5708650" y="762000"/>
          <p14:tracePt t="5273" x="5715000" y="755650"/>
          <p14:tracePt t="5280" x="5721350" y="749300"/>
          <p14:tracePt t="5288" x="5727700" y="742950"/>
          <p14:tracePt t="5304" x="5734050" y="736600"/>
          <p14:tracePt t="5320" x="5740400" y="723900"/>
          <p14:tracePt t="5338" x="5753100" y="717550"/>
          <p14:tracePt t="5360" x="5759450" y="711200"/>
          <p14:tracePt t="5385" x="5765800" y="704850"/>
          <p14:tracePt t="5408" x="5778500" y="685800"/>
          <p14:tracePt t="5424" x="5791200" y="679450"/>
          <p14:tracePt t="5432" x="5797550" y="679450"/>
          <p14:tracePt t="5449" x="5810250" y="673100"/>
          <p14:tracePt t="5464" x="5829300" y="641350"/>
          <p14:tracePt t="5472" x="5842000" y="641350"/>
          <p14:tracePt t="5488" x="5867400" y="628650"/>
          <p14:tracePt t="5504" x="5880100" y="615950"/>
          <p14:tracePt t="5520" x="5899150" y="609600"/>
          <p14:tracePt t="5537" x="5905500" y="603250"/>
          <p14:tracePt t="5553" x="5918200" y="590550"/>
          <p14:tracePt t="7513" x="5924550" y="603250"/>
          <p14:tracePt t="7521" x="5930900" y="609600"/>
          <p14:tracePt t="7538" x="5937250" y="641350"/>
          <p14:tracePt t="7554" x="5949950" y="698500"/>
          <p14:tracePt t="7571" x="5956300" y="762000"/>
          <p14:tracePt t="7587" x="5956300" y="844550"/>
          <p14:tracePt t="7604" x="5988050" y="939800"/>
          <p14:tracePt t="7621" x="6013450" y="1054100"/>
          <p14:tracePt t="7637" x="6064250" y="1187450"/>
          <p14:tracePt t="7654" x="6102350" y="1339850"/>
          <p14:tracePt t="7671" x="6121400" y="1479550"/>
          <p14:tracePt t="7687" x="6134100" y="1657350"/>
          <p14:tracePt t="7704" x="6134100" y="1885950"/>
          <p14:tracePt t="7721" x="6134100" y="2279650"/>
          <p14:tracePt t="7737" x="6134100" y="2578100"/>
          <p14:tracePt t="7754" x="6070600" y="2857500"/>
          <p14:tracePt t="7771" x="5962650" y="3098800"/>
          <p14:tracePt t="7787" x="5861050" y="3314700"/>
          <p14:tracePt t="7804" x="5829300" y="3429000"/>
          <p14:tracePt t="7821" x="5791200" y="3543300"/>
          <p14:tracePt t="7837" x="5746750" y="3683000"/>
          <p14:tracePt t="7854" x="5689600" y="3803650"/>
          <p14:tracePt t="7871" x="5613400" y="3854450"/>
          <p14:tracePt t="7887" x="5543550" y="3879850"/>
          <p14:tracePt t="7904" x="5461000" y="3917950"/>
          <p14:tracePt t="7921" x="5264150" y="4032250"/>
          <p14:tracePt t="7937" x="5162550" y="4076700"/>
          <p14:tracePt t="7954" x="5111750" y="4095750"/>
          <p14:tracePt t="7971" x="5099050" y="4095750"/>
          <p14:tracePt t="8009" x="5086350" y="4095750"/>
          <p14:tracePt t="8097" x="5080000" y="4089400"/>
          <p14:tracePt t="8289" x="5067300" y="4083050"/>
          <p14:tracePt t="8297" x="4959350" y="4070350"/>
          <p14:tracePt t="8305" x="4832350" y="4070350"/>
          <p14:tracePt t="8321" x="4540250" y="4070350"/>
          <p14:tracePt t="8337" x="4413250" y="4076700"/>
          <p14:tracePt t="8354" x="4406900" y="4076700"/>
          <p14:tracePt t="8441" x="4400550" y="4076700"/>
          <p14:tracePt t="8449" x="4375150" y="4076700"/>
          <p14:tracePt t="8457" x="4356100" y="4076700"/>
          <p14:tracePt t="8471" x="4343400" y="4076700"/>
          <p14:tracePt t="8487" x="4318000" y="4076700"/>
          <p14:tracePt t="8504" x="4286250" y="4064000"/>
          <p14:tracePt t="8521" x="4235450" y="3987800"/>
          <p14:tracePt t="8537" x="4216400" y="3917950"/>
          <p14:tracePt t="8554" x="4184650" y="3810000"/>
          <p14:tracePt t="8571" x="4171950" y="3695700"/>
          <p14:tracePt t="8587" x="4159250" y="3587750"/>
          <p14:tracePt t="8604" x="4159250" y="3448050"/>
          <p14:tracePt t="8621" x="4159250" y="3308350"/>
          <p14:tracePt t="8637" x="4159250" y="3149600"/>
          <p14:tracePt t="8654" x="4159250" y="3041650"/>
          <p14:tracePt t="8671" x="4159250" y="2933700"/>
          <p14:tracePt t="8687" x="4159250" y="2863850"/>
          <p14:tracePt t="8704" x="4159250" y="2787650"/>
          <p14:tracePt t="8721" x="4159250" y="2692400"/>
          <p14:tracePt t="8737" x="4159250" y="2647950"/>
          <p14:tracePt t="8754" x="4159250" y="2628900"/>
          <p14:tracePt t="8771" x="4159250" y="2609850"/>
          <p14:tracePt t="8788" x="4159250" y="2603500"/>
          <p14:tracePt t="8809" x="4159250" y="2597150"/>
          <p14:tracePt t="8897" x="4165600" y="2597150"/>
          <p14:tracePt t="8905" x="4178300" y="2597150"/>
          <p14:tracePt t="8921" x="4210050" y="2597150"/>
          <p14:tracePt t="8938" x="4216400" y="2597150"/>
          <p14:tracePt t="9161" x="4222750" y="2597150"/>
          <p14:tracePt t="9169" x="4222750" y="2609850"/>
          <p14:tracePt t="9188" x="4152900" y="2641600"/>
          <p14:tracePt t="9204" x="4127500" y="2654300"/>
          <p14:tracePt t="9265" x="4133850" y="2654300"/>
          <p14:tracePt t="9289" x="4152900" y="2654300"/>
          <p14:tracePt t="9313" x="4159250" y="2647950"/>
          <p14:tracePt t="10058" x="4171950" y="2647950"/>
          <p14:tracePt t="10065" x="4216400" y="2641600"/>
          <p14:tracePt t="10073" x="4222750" y="2635250"/>
          <p14:tracePt t="10088" x="4229100" y="2616200"/>
          <p14:tracePt t="10105" x="4248150" y="2597150"/>
          <p14:tracePt t="10121" x="4248150" y="2527300"/>
          <p14:tracePt t="10138" x="4235450" y="2501900"/>
          <p14:tracePt t="10162" x="4241800" y="2495550"/>
          <p14:tracePt t="10171" x="4254500" y="2495550"/>
          <p14:tracePt t="10188" x="4330700" y="2495550"/>
          <p14:tracePt t="10204" x="4438650" y="2559050"/>
          <p14:tracePt t="10221" x="4489450" y="2616200"/>
          <p14:tracePt t="10238" x="4489450" y="2641600"/>
          <p14:tracePt t="10254" x="4489450" y="2660650"/>
          <p14:tracePt t="10271" x="4483100" y="2673350"/>
          <p14:tracePt t="10288" x="4451350" y="2679700"/>
          <p14:tracePt t="10305" x="4419600" y="2679700"/>
          <p14:tracePt t="10321" x="4413250" y="2679700"/>
          <p14:tracePt t="10353" x="4400550" y="2686050"/>
          <p14:tracePt t="10362" x="4413250" y="2711450"/>
          <p14:tracePt t="10371" x="4432300" y="2730500"/>
          <p14:tracePt t="10388" x="4438650" y="2768600"/>
          <p14:tracePt t="10405" x="4470400" y="2813050"/>
          <p14:tracePt t="10421" x="4489450" y="2863850"/>
          <p14:tracePt t="10438" x="4514850" y="2908300"/>
          <p14:tracePt t="10455" x="4521200" y="2914650"/>
          <p14:tracePt t="10471" x="4559300" y="2933700"/>
          <p14:tracePt t="10488" x="4572000" y="2933700"/>
          <p14:tracePt t="10505" x="4597400" y="2933700"/>
          <p14:tracePt t="10522" x="4610100" y="2921000"/>
          <p14:tracePt t="10538" x="4610100" y="2882900"/>
          <p14:tracePt t="10555" x="4610100" y="2838450"/>
          <p14:tracePt t="10571" x="4610100" y="2800350"/>
          <p14:tracePt t="10588" x="4610100" y="2768600"/>
          <p14:tracePt t="11218" x="4610100" y="2755900"/>
          <p14:tracePt t="11226" x="4610100" y="2736850"/>
          <p14:tracePt t="11238" x="4610100" y="2730500"/>
          <p14:tracePt t="11255" x="4610100" y="2724150"/>
          <p14:tracePt t="11272" x="4610100" y="2698750"/>
          <p14:tracePt t="11288" x="4610100" y="2686050"/>
          <p14:tracePt t="11305" x="4610100" y="2660650"/>
          <p14:tracePt t="11322" x="4610100" y="2622550"/>
          <p14:tracePt t="11338" x="4610100" y="2578100"/>
          <p14:tracePt t="11355" x="4622800" y="2508250"/>
          <p14:tracePt t="11371" x="4660900" y="2463800"/>
          <p14:tracePt t="11388" x="4705350" y="2393950"/>
          <p14:tracePt t="11405" x="4711700" y="2349500"/>
          <p14:tracePt t="11421" x="4711700" y="2317750"/>
          <p14:tracePt t="11438" x="4711700" y="2311400"/>
          <p14:tracePt t="11455" x="4711700" y="2292350"/>
          <p14:tracePt t="11618" x="4711700" y="2311400"/>
          <p14:tracePt t="11626" x="4718050" y="2330450"/>
          <p14:tracePt t="11642" x="4718050" y="2355850"/>
          <p14:tracePt t="11655" x="4718050" y="2374900"/>
          <p14:tracePt t="11672" x="4737100" y="2400300"/>
          <p14:tracePt t="11688" x="4749800" y="2413000"/>
          <p14:tracePt t="11714" x="4756150" y="2425700"/>
          <p14:tracePt t="11762" x="4756150" y="2438400"/>
          <p14:tracePt t="11770" x="4756150" y="2444750"/>
          <p14:tracePt t="11788" x="4756150" y="2463800"/>
          <p14:tracePt t="11805" x="4756150" y="2495550"/>
          <p14:tracePt t="11822" x="4756150" y="2514600"/>
          <p14:tracePt t="11838" x="4756150" y="2533650"/>
          <p14:tracePt t="11855" x="4756150" y="2552700"/>
          <p14:tracePt t="11872" x="4756150" y="2559050"/>
          <p14:tracePt t="11888" x="4756150" y="2571750"/>
          <p14:tracePt t="11905" x="4756150" y="2578100"/>
          <p14:tracePt t="11922" x="4756150" y="2597150"/>
          <p14:tracePt t="11938" x="4756150" y="2628900"/>
          <p14:tracePt t="11955" x="4756150" y="2654300"/>
          <p14:tracePt t="11972" x="4756150" y="2724150"/>
          <p14:tracePt t="11988" x="4756150" y="2743200"/>
          <p14:tracePt t="12005" x="4756150" y="2787650"/>
          <p14:tracePt t="12022" x="4756150" y="2813050"/>
          <p14:tracePt t="12038" x="4762500" y="2825750"/>
          <p14:tracePt t="12055" x="4781550" y="2844800"/>
          <p14:tracePt t="12072" x="4794250" y="2857500"/>
          <p14:tracePt t="12088" x="4819650" y="2863850"/>
          <p14:tracePt t="12105" x="4864100" y="2895600"/>
          <p14:tracePt t="12122" x="4889500" y="2927350"/>
          <p14:tracePt t="12138" x="4908550" y="2997200"/>
          <p14:tracePt t="12155" x="4933950" y="3092450"/>
          <p14:tracePt t="12172" x="4933950" y="3200400"/>
          <p14:tracePt t="12188" x="4933950" y="3321050"/>
          <p14:tracePt t="12205" x="4914900" y="3454400"/>
          <p14:tracePt t="12222" x="4876800" y="3568700"/>
          <p14:tracePt t="12238" x="4787900" y="3708400"/>
          <p14:tracePt t="12255" x="4718050" y="3829050"/>
          <p14:tracePt t="12272" x="4629150" y="3968750"/>
          <p14:tracePt t="12288" x="4445000" y="4159250"/>
          <p14:tracePt t="12305" x="4254500" y="4343400"/>
          <p14:tracePt t="12322" x="4013200" y="4495800"/>
          <p14:tracePt t="12322" x="3886200" y="4565650"/>
          <p14:tracePt t="12338" x="3613150" y="4679950"/>
          <p14:tracePt t="12355" x="3390900" y="4775200"/>
          <p14:tracePt t="12372" x="3124200" y="4851400"/>
          <p14:tracePt t="12388" x="2895600" y="4889500"/>
          <p14:tracePt t="12405" x="2724150" y="4889500"/>
          <p14:tracePt t="12422" x="2609850" y="4870450"/>
          <p14:tracePt t="12438" x="2501900" y="4800600"/>
          <p14:tracePt t="12455" x="2444750" y="4749800"/>
          <p14:tracePt t="12472" x="2406650" y="4692650"/>
          <p14:tracePt t="12488" x="2387600" y="4673600"/>
          <p14:tracePt t="12505" x="2362200" y="4610100"/>
          <p14:tracePt t="12506" x="2349500" y="4597400"/>
          <p14:tracePt t="12522" x="2298700" y="4521200"/>
          <p14:tracePt t="12538" x="2228850" y="4470400"/>
          <p14:tracePt t="12555" x="2178050" y="4432300"/>
          <p14:tracePt t="12572" x="2133600" y="4394200"/>
          <p14:tracePt t="12588" x="2114550" y="4375150"/>
          <p14:tracePt t="12605" x="2095500" y="4330700"/>
          <p14:tracePt t="12622" x="2082800" y="4248150"/>
          <p14:tracePt t="12638" x="2082800" y="4203700"/>
          <p14:tracePt t="12655" x="2082800" y="4152900"/>
          <p14:tracePt t="12672" x="2082800" y="4114800"/>
          <p14:tracePt t="12688" x="2108200" y="4083050"/>
          <p14:tracePt t="12705" x="2165350" y="4038600"/>
          <p14:tracePt t="12722" x="2279650" y="4000500"/>
          <p14:tracePt t="12738" x="2374900" y="3968750"/>
          <p14:tracePt t="12755" x="2489200" y="3937000"/>
          <p14:tracePt t="12772" x="2641600" y="3873500"/>
          <p14:tracePt t="12788" x="2806700" y="3803650"/>
          <p14:tracePt t="12805" x="2914650" y="3759200"/>
          <p14:tracePt t="12822" x="2940050" y="3740150"/>
          <p14:tracePt t="12838" x="2946400" y="3733800"/>
          <p14:tracePt t="12874" x="2952750" y="3733800"/>
          <p14:tracePt t="12890" x="2971800" y="3733800"/>
          <p14:tracePt t="12898" x="2978150" y="3733800"/>
          <p14:tracePt t="12906" x="2997200" y="3752850"/>
          <p14:tracePt t="12922" x="3009900" y="3765550"/>
          <p14:tracePt t="12938" x="3041650" y="3778250"/>
          <p14:tracePt t="12955" x="3073400" y="3790950"/>
          <p14:tracePt t="12978" x="3092450" y="3797300"/>
          <p14:tracePt t="13002" x="3098800" y="3810000"/>
          <p14:tracePt t="13026" x="3098800" y="3816350"/>
          <p14:tracePt t="13034" x="3098800" y="3829050"/>
          <p14:tracePt t="13042" x="3098800" y="3848100"/>
          <p14:tracePt t="13055" x="3098800" y="3860800"/>
          <p14:tracePt t="13072" x="3098800" y="3898900"/>
          <p14:tracePt t="13089" x="3098800" y="3943350"/>
          <p14:tracePt t="13105" x="3098800" y="3975100"/>
          <p14:tracePt t="13122" x="3098800" y="4032250"/>
          <p14:tracePt t="13139" x="3098800" y="4114800"/>
          <p14:tracePt t="13155" x="3098800" y="4178300"/>
          <p14:tracePt t="13172" x="3098800" y="4286250"/>
          <p14:tracePt t="13189" x="3079750" y="4445000"/>
          <p14:tracePt t="13205" x="3035300" y="4578350"/>
          <p14:tracePt t="13222" x="2997200" y="4711700"/>
          <p14:tracePt t="13239" x="2933700" y="4883150"/>
          <p14:tracePt t="13255" x="2851150" y="5067300"/>
          <p14:tracePt t="13272" x="2730500" y="5238750"/>
          <p14:tracePt t="13289" x="2616200" y="5384800"/>
          <p14:tracePt t="13305" x="2533650" y="5486400"/>
          <p14:tracePt t="13322" x="2413000" y="5575300"/>
          <p14:tracePt t="13339" x="2381250" y="5594350"/>
          <p14:tracePt t="13355" x="2336800" y="5594350"/>
          <p14:tracePt t="13372" x="2260600" y="5594350"/>
          <p14:tracePt t="13389" x="2165350" y="5575300"/>
          <p14:tracePt t="13405" x="2019300" y="5537200"/>
          <p14:tracePt t="13422" x="1955800" y="5486400"/>
          <p14:tracePt t="13439" x="1765300" y="5365750"/>
          <p14:tracePt t="13455" x="1606550" y="5245100"/>
          <p14:tracePt t="13472" x="1517650" y="5105400"/>
          <p14:tracePt t="13489" x="1479550" y="4946650"/>
          <p14:tracePt t="13505" x="1479550" y="4819650"/>
          <p14:tracePt t="13522" x="1479550" y="4610100"/>
          <p14:tracePt t="13539" x="1479550" y="4502150"/>
          <p14:tracePt t="13555" x="1485900" y="4356100"/>
          <p14:tracePt t="13572" x="1511300" y="4229100"/>
          <p14:tracePt t="13589" x="1511300" y="4114800"/>
          <p14:tracePt t="13605" x="1511300" y="4032250"/>
          <p14:tracePt t="13622" x="1524000" y="3968750"/>
          <p14:tracePt t="13639" x="1568450" y="3854450"/>
          <p14:tracePt t="13656" x="1587500" y="3771900"/>
          <p14:tracePt t="13672" x="1631950" y="3670300"/>
          <p14:tracePt t="13689" x="1657350" y="3594100"/>
          <p14:tracePt t="13705" x="1676400" y="3536950"/>
          <p14:tracePt t="13722" x="1689100" y="3416300"/>
          <p14:tracePt t="13739" x="1689100" y="3340100"/>
          <p14:tracePt t="13755" x="1689100" y="3251200"/>
          <p14:tracePt t="13772" x="1708150" y="3149600"/>
          <p14:tracePt t="13789" x="1758950" y="3035300"/>
          <p14:tracePt t="13805" x="1790700" y="2933700"/>
          <p14:tracePt t="13822" x="1809750" y="2863850"/>
          <p14:tracePt t="13839" x="1809750" y="2813050"/>
          <p14:tracePt t="13855" x="1809750" y="2743200"/>
          <p14:tracePt t="13872" x="1809750" y="2717800"/>
          <p14:tracePt t="13889" x="1809750" y="2705100"/>
          <p14:tracePt t="13905" x="1809750" y="2698750"/>
          <p14:tracePt t="13938" x="1809750" y="2686050"/>
          <p14:tracePt t="13946" x="1809750" y="2679700"/>
          <p14:tracePt t="13955" x="1809750" y="2667000"/>
          <p14:tracePt t="13972" x="1809750" y="2622550"/>
          <p14:tracePt t="13989" x="1809750" y="2565400"/>
          <p14:tracePt t="14005" x="1809750" y="2508250"/>
          <p14:tracePt t="14022" x="1822450" y="2451100"/>
          <p14:tracePt t="14039" x="1822450" y="2406650"/>
          <p14:tracePt t="14055" x="1841500" y="2368550"/>
          <p14:tracePt t="14072" x="1841500" y="2362200"/>
          <p14:tracePt t="14162" x="1841500" y="2355850"/>
          <p14:tracePt t="14171" x="1828800" y="2368550"/>
          <p14:tracePt t="14189" x="1803400" y="2387600"/>
          <p14:tracePt t="14205" x="1778000" y="2438400"/>
          <p14:tracePt t="14222" x="1758950" y="2457450"/>
          <p14:tracePt t="14354" x="1752600" y="2463800"/>
          <p14:tracePt t="14451" x="1758950" y="2457450"/>
          <p14:tracePt t="14458" x="1771650" y="2432050"/>
          <p14:tracePt t="14472" x="1771650" y="2419350"/>
          <p14:tracePt t="14489" x="1771650" y="2413000"/>
          <p14:tracePt t="14506" x="1771650" y="2400300"/>
          <p14:tracePt t="14586" x="1778000" y="2393950"/>
          <p14:tracePt t="14675" x="1778000" y="2400300"/>
          <p14:tracePt t="14690" x="1778000" y="2419350"/>
          <p14:tracePt t="14923" x="1778000" y="2413000"/>
          <p14:tracePt t="15003" x="1778000" y="2400300"/>
          <p14:tracePt t="15339" x="1778000" y="2444750"/>
          <p14:tracePt t="15347" x="1778000" y="2552700"/>
          <p14:tracePt t="15356" x="1771650" y="2673350"/>
          <p14:tracePt t="15373" x="1771650" y="2984500"/>
          <p14:tracePt t="15389" x="1771650" y="3276600"/>
          <p14:tracePt t="15406" x="1771650" y="3536950"/>
          <p14:tracePt t="15422" x="1771650" y="3708400"/>
          <p14:tracePt t="15439" x="1758950" y="3803650"/>
          <p14:tracePt t="15456" x="1739900" y="3873500"/>
          <p14:tracePt t="15472" x="1739900" y="3917950"/>
          <p14:tracePt t="15489" x="1739900" y="3930650"/>
          <p14:tracePt t="15506" x="1739900" y="3956050"/>
          <p14:tracePt t="15522" x="1739900" y="3962400"/>
          <p14:tracePt t="15627" x="1739900" y="3956050"/>
          <p14:tracePt t="15635" x="1739900" y="3943350"/>
          <p14:tracePt t="15643" x="1739900" y="3930650"/>
          <p14:tracePt t="15656" x="1739900" y="3911600"/>
          <p14:tracePt t="15673" x="1739900" y="3879850"/>
          <p14:tracePt t="15689" x="1758950" y="3822700"/>
          <p14:tracePt t="15706" x="1758950" y="3790950"/>
          <p14:tracePt t="15723" x="1765300" y="3740150"/>
          <p14:tracePt t="15739" x="1765300" y="3702050"/>
          <p14:tracePt t="15756" x="1784350" y="3651250"/>
          <p14:tracePt t="15772" x="1803400" y="3587750"/>
          <p14:tracePt t="15789" x="1816100" y="3562350"/>
          <p14:tracePt t="15806" x="1816100" y="3536950"/>
          <p14:tracePt t="15823" x="1835150" y="3517900"/>
          <p14:tracePt t="15891" x="1835150" y="3530600"/>
          <p14:tracePt t="15899" x="1835150" y="3594100"/>
          <p14:tracePt t="15907" x="1835150" y="3702050"/>
          <p14:tracePt t="15923" x="1835150" y="3911600"/>
          <p14:tracePt t="15939" x="1835150" y="4102100"/>
          <p14:tracePt t="15956" x="1835150" y="4292600"/>
          <p14:tracePt t="15973" x="1835150" y="4451350"/>
          <p14:tracePt t="15989" x="1835150" y="4559300"/>
          <p14:tracePt t="16006" x="1835150" y="4641850"/>
          <p14:tracePt t="16023" x="1835150" y="4686300"/>
          <p14:tracePt t="16039" x="1835150" y="4749800"/>
          <p14:tracePt t="16056" x="1835150" y="4794250"/>
          <p14:tracePt t="16073" x="1835150" y="4851400"/>
          <p14:tracePt t="16089" x="1835150" y="4864100"/>
          <p14:tracePt t="16106" x="1835150" y="4889500"/>
          <p14:tracePt t="16123" x="1835150" y="4895850"/>
          <p14:tracePt t="16139" x="1835150" y="4902200"/>
          <p14:tracePt t="16235" x="1841500" y="4895850"/>
          <p14:tracePt t="16251" x="1841500" y="4883150"/>
          <p14:tracePt t="16259" x="1841500" y="4864100"/>
          <p14:tracePt t="16273" x="1841500" y="4845050"/>
          <p14:tracePt t="16289" x="1847850" y="4838700"/>
          <p14:tracePt t="16306" x="1847850" y="4819650"/>
          <p14:tracePt t="16675" x="1847850" y="4838700"/>
          <p14:tracePt t="16683" x="1847850" y="4845050"/>
          <p14:tracePt t="16699" x="1847850" y="4851400"/>
          <p14:tracePt t="16707" x="1847850" y="4857750"/>
          <p14:tracePt t="16723" x="1847850" y="4883150"/>
          <p14:tracePt t="16755" x="1847850" y="4889500"/>
          <p14:tracePt t="16763" x="1854200" y="4895850"/>
          <p14:tracePt t="16773" x="1860550" y="4895850"/>
          <p14:tracePt t="16811" x="1879600" y="4908550"/>
          <p14:tracePt t="16875" x="1879600" y="4895850"/>
          <p14:tracePt t="16883" x="1885950" y="4889500"/>
          <p14:tracePt t="16899" x="1885950" y="4870450"/>
          <p14:tracePt t="16915" x="1892300" y="4864100"/>
          <p14:tracePt t="16923" x="1892300" y="4857750"/>
          <p14:tracePt t="16939" x="1905000" y="4832350"/>
          <p14:tracePt t="17051" x="1911350" y="4826000"/>
          <p14:tracePt t="17059" x="1936750" y="4806950"/>
          <p14:tracePt t="17073" x="1962150" y="4800600"/>
          <p14:tracePt t="17090" x="2095500" y="4737100"/>
          <p14:tracePt t="17106" x="2298700" y="4654550"/>
          <p14:tracePt t="17123" x="2679700" y="4445000"/>
          <p14:tracePt t="17139" x="2895600" y="4260850"/>
          <p14:tracePt t="17156" x="3054350" y="4127500"/>
          <p14:tracePt t="17173" x="3117850" y="4064000"/>
          <p14:tracePt t="17189" x="3155950" y="4013200"/>
          <p14:tracePt t="17206" x="3175000" y="3968750"/>
          <p14:tracePt t="17223" x="3194050" y="3911600"/>
          <p14:tracePt t="17239" x="3213100" y="3829050"/>
          <p14:tracePt t="17256" x="3213100" y="3765550"/>
          <p14:tracePt t="17273" x="3213100" y="3625850"/>
          <p14:tracePt t="17290" x="3200400" y="3524250"/>
          <p14:tracePt t="17306" x="3175000" y="3378200"/>
          <p14:tracePt t="17323" x="3111500" y="3175000"/>
          <p14:tracePt t="17340" x="3098800" y="3067050"/>
          <p14:tracePt t="17356" x="3086100" y="3041650"/>
          <p14:tracePt t="17373" x="3073400" y="3028950"/>
          <p14:tracePt t="17403" x="3073400" y="3022600"/>
          <p14:tracePt t="17435" x="3067050" y="2997200"/>
          <p14:tracePt t="17459" x="3060700" y="2990850"/>
          <p14:tracePt t="17507" x="3054350" y="2990850"/>
          <p14:tracePt t="17515" x="3048000" y="2990850"/>
          <p14:tracePt t="17523" x="3028950" y="2990850"/>
          <p14:tracePt t="17540" x="2971800" y="2978150"/>
          <p14:tracePt t="17556" x="2901950" y="2901950"/>
          <p14:tracePt t="17573" x="2838450" y="2755900"/>
          <p14:tracePt t="17590" x="2838450" y="2597150"/>
          <p14:tracePt t="17606" x="2882900" y="2444750"/>
          <p14:tracePt t="17623" x="2927350" y="2330450"/>
          <p14:tracePt t="17640" x="2952750" y="2228850"/>
          <p14:tracePt t="17656" x="2959100" y="2171700"/>
          <p14:tracePt t="17673" x="2959100" y="2127250"/>
          <p14:tracePt t="17690" x="2959100" y="2095500"/>
          <p14:tracePt t="17706" x="2959100" y="2076450"/>
          <p14:tracePt t="17787" x="2959100" y="2063750"/>
          <p14:tracePt t="17795" x="2959100" y="2057400"/>
          <p14:tracePt t="17811" x="2959100" y="2044700"/>
          <p14:tracePt t="17836" x="2965450" y="2038350"/>
          <p14:tracePt t="17923" x="2965450" y="2063750"/>
          <p14:tracePt t="17931" x="2965450" y="2101850"/>
          <p14:tracePt t="17940" x="2965450" y="2133600"/>
          <p14:tracePt t="17956" x="2965450" y="2197100"/>
          <p14:tracePt t="17973" x="2965450" y="2279650"/>
          <p14:tracePt t="17990" x="2965450" y="2330450"/>
          <p14:tracePt t="18006" x="2965450" y="2400300"/>
          <p14:tracePt t="18023" x="2965450" y="2444750"/>
          <p14:tracePt t="18040" x="2965450" y="2489200"/>
          <p14:tracePt t="18056" x="2965450" y="2552700"/>
          <p14:tracePt t="18073" x="2965450" y="2622550"/>
          <p14:tracePt t="18090" x="2965450" y="2698750"/>
          <p14:tracePt t="18106" x="2965450" y="2768600"/>
          <p14:tracePt t="18123" x="2965450" y="2876550"/>
          <p14:tracePt t="18140" x="2946400" y="2959100"/>
          <p14:tracePt t="18156" x="2940050" y="3054350"/>
          <p14:tracePt t="18173" x="2927350" y="3136900"/>
          <p14:tracePt t="18190" x="2914650" y="3213100"/>
          <p14:tracePt t="18206" x="2895600" y="3282950"/>
          <p14:tracePt t="18223" x="2889250" y="3352800"/>
          <p14:tracePt t="18240" x="2870200" y="3409950"/>
          <p14:tracePt t="18256" x="2870200" y="3473450"/>
          <p14:tracePt t="18273" x="2844800" y="3556000"/>
          <p14:tracePt t="18290" x="2838450" y="3613150"/>
          <p14:tracePt t="18307" x="2825750" y="3670300"/>
          <p14:tracePt t="18323" x="2794000" y="3765550"/>
          <p14:tracePt t="18340" x="2774950" y="3835400"/>
          <p14:tracePt t="18356" x="2768600" y="3879850"/>
          <p14:tracePt t="18373" x="2749550" y="3924300"/>
          <p14:tracePt t="18390" x="2749550" y="3949700"/>
          <p14:tracePt t="18406" x="2749550" y="3975100"/>
          <p14:tracePt t="18423" x="2749550" y="3994150"/>
          <p14:tracePt t="18443" x="2762250" y="4000500"/>
          <p14:tracePt t="18459" x="2768600" y="4006850"/>
          <p14:tracePt t="18475" x="2774950" y="4013200"/>
          <p14:tracePt t="18555" x="2781300" y="4019550"/>
          <p14:tracePt t="18572" x="2781300" y="4025900"/>
          <p14:tracePt t="18579" x="2781300" y="4051300"/>
          <p14:tracePt t="18590" x="2781300" y="4064000"/>
          <p14:tracePt t="18606" x="2781300" y="4095750"/>
          <p14:tracePt t="18623" x="2781300" y="4146550"/>
          <p14:tracePt t="18640" x="2781300" y="4203700"/>
          <p14:tracePt t="18656" x="2781300" y="4286250"/>
          <p14:tracePt t="18673" x="2800350" y="4362450"/>
          <p14:tracePt t="18690" x="2838450" y="4464050"/>
          <p14:tracePt t="18706" x="2895600" y="4584700"/>
          <p14:tracePt t="18723" x="2952750" y="4724400"/>
          <p14:tracePt t="18740" x="2978150" y="4781550"/>
          <p14:tracePt t="18757" x="3022600" y="4845050"/>
          <p14:tracePt t="18773" x="3073400" y="4927600"/>
          <p14:tracePt t="18790" x="3111500" y="4978400"/>
          <p14:tracePt t="18807" x="3130550" y="5035550"/>
          <p14:tracePt t="18823" x="3130550" y="5067300"/>
          <p14:tracePt t="18840" x="3130550" y="5073650"/>
          <p14:tracePt t="18867" x="3149600" y="5092700"/>
          <p14:tracePt t="18996" x="3149600" y="5067300"/>
          <p14:tracePt t="19004" x="3143250" y="5041900"/>
          <p14:tracePt t="19011" x="3136900" y="4997450"/>
          <p14:tracePt t="19023" x="3124200" y="4959350"/>
          <p14:tracePt t="19040" x="3079750" y="4826000"/>
          <p14:tracePt t="19057" x="2997200" y="4641850"/>
          <p14:tracePt t="19073" x="2889250" y="4419600"/>
          <p14:tracePt t="19090" x="2755900" y="4095750"/>
          <p14:tracePt t="19107" x="2654300" y="3829050"/>
          <p14:tracePt t="19123" x="2597150" y="3359150"/>
          <p14:tracePt t="19140" x="2584450" y="3098800"/>
          <p14:tracePt t="19157" x="2584450" y="2857500"/>
          <p14:tracePt t="19173" x="2584450" y="2679700"/>
          <p14:tracePt t="19190" x="2571750" y="2520950"/>
          <p14:tracePt t="19207" x="2552700" y="2451100"/>
          <p14:tracePt t="19223" x="2540000" y="2419350"/>
          <p14:tracePt t="19240" x="2540000" y="2413000"/>
          <p14:tracePt t="19388" x="2540000" y="2406650"/>
          <p14:tracePt t="19396" x="2533650" y="2400300"/>
          <p14:tracePt t="19412" x="2520950" y="2400300"/>
          <p14:tracePt t="19423" x="2501900" y="2400300"/>
          <p14:tracePt t="19440" x="2463800" y="2438400"/>
          <p14:tracePt t="19457" x="2425700" y="2495550"/>
          <p14:tracePt t="19473" x="2387600" y="2546350"/>
          <p14:tracePt t="19490" x="2336800" y="2616200"/>
          <p14:tracePt t="19507" x="2311400" y="2641600"/>
          <p14:tracePt t="19523" x="2286000" y="2641600"/>
          <p14:tracePt t="19540" x="2273300" y="2641600"/>
          <p14:tracePt t="19557" x="2222500" y="2641600"/>
          <p14:tracePt t="19573" x="2120900" y="2590800"/>
          <p14:tracePt t="19590" x="2000250" y="2527300"/>
          <p14:tracePt t="19607" x="1898650" y="2482850"/>
          <p14:tracePt t="19623" x="1841500" y="2463800"/>
          <p14:tracePt t="19640" x="1809750" y="2438400"/>
          <p14:tracePt t="19657" x="1790700" y="2432050"/>
          <p14:tracePt t="19673" x="1778000" y="2419350"/>
          <p14:tracePt t="19690" x="1758950" y="2419350"/>
          <p14:tracePt t="19707" x="1752600" y="2419350"/>
          <p14:tracePt t="19724" x="1739900" y="2419350"/>
          <p14:tracePt t="19740" x="1733550" y="2419350"/>
          <p14:tracePt t="19852" x="1720850" y="2425700"/>
          <p14:tracePt t="19860" x="1720850" y="2438400"/>
          <p14:tracePt t="19873" x="1720850" y="2444750"/>
          <p14:tracePt t="19890" x="1720850" y="2476500"/>
          <p14:tracePt t="19907" x="1720850" y="2508250"/>
          <p14:tracePt t="19923" x="1727200" y="2527300"/>
          <p14:tracePt t="19956" x="1733550" y="2533650"/>
          <p14:tracePt t="19980" x="1739900" y="2533650"/>
          <p14:tracePt t="19996" x="1758950" y="2533650"/>
          <p14:tracePt t="20004" x="1765300" y="2533650"/>
          <p14:tracePt t="20116" x="1765300" y="2584450"/>
          <p14:tracePt t="20124" x="1765300" y="2635250"/>
          <p14:tracePt t="20140" x="1765300" y="2774950"/>
          <p14:tracePt t="20157" x="1765300" y="2914650"/>
          <p14:tracePt t="20174" x="1765300" y="3073400"/>
          <p14:tracePt t="20190" x="1765300" y="3232150"/>
          <p14:tracePt t="20207" x="1765300" y="3390900"/>
          <p14:tracePt t="20224" x="1765300" y="3600450"/>
          <p14:tracePt t="20240" x="1758950" y="3778250"/>
          <p14:tracePt t="20257" x="1733550" y="3956050"/>
          <p14:tracePt t="20274" x="1708150" y="4102100"/>
          <p14:tracePt t="20290" x="1695450" y="4197350"/>
          <p14:tracePt t="20307" x="1682750" y="4267200"/>
          <p14:tracePt t="20308" x="1682750" y="4279900"/>
          <p14:tracePt t="20324" x="1676400" y="4298950"/>
          <p14:tracePt t="20372" x="1676400" y="4292600"/>
          <p14:tracePt t="20380" x="1676400" y="4286250"/>
          <p14:tracePt t="20390" x="1676400" y="4254500"/>
          <p14:tracePt t="20407" x="1682750" y="4197350"/>
          <p14:tracePt t="20424" x="1682750" y="4165600"/>
          <p14:tracePt t="20440" x="1689100" y="4108450"/>
          <p14:tracePt t="20457" x="1701800" y="4064000"/>
          <p14:tracePt t="20474" x="1708150" y="4032250"/>
          <p14:tracePt t="20490" x="1714500" y="3987800"/>
          <p14:tracePt t="20507" x="1746250" y="3930650"/>
          <p14:tracePt t="20524" x="1771650" y="3829050"/>
          <p14:tracePt t="20540" x="1816100" y="3746500"/>
          <p14:tracePt t="20557" x="1847850" y="3676650"/>
          <p14:tracePt t="20574" x="1854200" y="3613150"/>
          <p14:tracePt t="20590" x="1866900" y="3581400"/>
          <p14:tracePt t="20607" x="1873250" y="3568700"/>
          <p14:tracePt t="20692" x="1873250" y="3575050"/>
          <p14:tracePt t="20700" x="1873250" y="3594100"/>
          <p14:tracePt t="20708" x="1873250" y="3600450"/>
          <p14:tracePt t="20724" x="1873250" y="3625850"/>
          <p14:tracePt t="20740" x="1873250" y="3632200"/>
          <p14:tracePt t="20932" x="1873250" y="3657600"/>
          <p14:tracePt t="20940" x="1873250" y="3670300"/>
          <p14:tracePt t="20957" x="1873250" y="3727450"/>
          <p14:tracePt t="20974" x="1892300" y="3810000"/>
          <p14:tracePt t="20990" x="1917700" y="3917950"/>
          <p14:tracePt t="21007" x="1949450" y="4019550"/>
          <p14:tracePt t="21024" x="1968500" y="4102100"/>
          <p14:tracePt t="21040" x="1968500" y="4171950"/>
          <p14:tracePt t="21057" x="2000250" y="4241800"/>
          <p14:tracePt t="21074" x="2000250" y="4273550"/>
          <p14:tracePt t="21090" x="2012950" y="4330700"/>
          <p14:tracePt t="21107" x="2012950" y="4406900"/>
          <p14:tracePt t="21124" x="2019300" y="4527550"/>
          <p14:tracePt t="21140" x="2019300" y="4622800"/>
          <p14:tracePt t="21157" x="2019300" y="4686300"/>
          <p14:tracePt t="21174" x="2019300" y="4756150"/>
          <p14:tracePt t="21191" x="2019300" y="4813300"/>
          <p14:tracePt t="21207" x="2019300" y="4845050"/>
          <p14:tracePt t="21224" x="2019300" y="4857750"/>
          <p14:tracePt t="21240" x="2019300" y="4883150"/>
          <p14:tracePt t="21257" x="2019300" y="4895850"/>
          <p14:tracePt t="21274" x="2019300" y="4940300"/>
          <p14:tracePt t="21290" x="2019300" y="4991100"/>
          <p14:tracePt t="21307" x="2019300" y="5035550"/>
          <p14:tracePt t="21324" x="2019300" y="5099050"/>
          <p14:tracePt t="21340" x="2019300" y="5105400"/>
          <p14:tracePt t="21357" x="2019300" y="5111750"/>
          <p14:tracePt t="21452" x="2019300" y="5092700"/>
          <p14:tracePt t="21460" x="2032000" y="5086350"/>
          <p14:tracePt t="21474" x="2032000" y="5080000"/>
          <p14:tracePt t="21491" x="2032000" y="5073650"/>
          <p14:tracePt t="21507" x="2038350" y="5054600"/>
          <p14:tracePt t="21524" x="2044700" y="5041900"/>
          <p14:tracePt t="21540" x="2051050" y="5010150"/>
          <p14:tracePt t="21557" x="2051050" y="4991100"/>
          <p14:tracePt t="21574" x="2063750" y="4984750"/>
          <p14:tracePt t="21591" x="2063750" y="4978400"/>
          <p14:tracePt t="21908" x="2063750" y="4965700"/>
          <p14:tracePt t="21924" x="2063750" y="4959350"/>
          <p14:tracePt t="21940" x="2070100" y="4946650"/>
          <p14:tracePt t="23445" x="2070100" y="4921250"/>
          <p14:tracePt t="23453" x="2095500" y="4902200"/>
          <p14:tracePt t="23461" x="2139950" y="4895850"/>
          <p14:tracePt t="23474" x="2152650" y="4883150"/>
          <p14:tracePt t="23491" x="2266950" y="4826000"/>
          <p14:tracePt t="23508" x="2393950" y="4743450"/>
          <p14:tracePt t="23524" x="2565400" y="4622800"/>
          <p14:tracePt t="23541" x="2609850" y="4572000"/>
          <p14:tracePt t="23558" x="2628900" y="4552950"/>
          <p14:tracePt t="23574" x="2647950" y="4514850"/>
          <p14:tracePt t="23591" x="2654300" y="4457700"/>
          <p14:tracePt t="23608" x="2654300" y="4381500"/>
          <p14:tracePt t="23624" x="2667000" y="4286250"/>
          <p14:tracePt t="23641" x="2667000" y="4159250"/>
          <p14:tracePt t="23658" x="2667000" y="4070350"/>
          <p14:tracePt t="23674" x="2667000" y="3975100"/>
          <p14:tracePt t="23691" x="2667000" y="3911600"/>
          <p14:tracePt t="23708" x="2654300" y="3829050"/>
          <p14:tracePt t="23725" x="2635250" y="3765550"/>
          <p14:tracePt t="23741" x="2628900" y="3727450"/>
          <p14:tracePt t="23758" x="2609850" y="3676650"/>
          <p14:tracePt t="23774" x="2597150" y="3587750"/>
          <p14:tracePt t="23791" x="2590800" y="3511550"/>
          <p14:tracePt t="23808" x="2578100" y="3416300"/>
          <p14:tracePt t="23824" x="2578100" y="3327400"/>
          <p14:tracePt t="23841" x="2578100" y="3200400"/>
          <p14:tracePt t="23858" x="2552700" y="3092450"/>
          <p14:tracePt t="23874" x="2546350" y="2946400"/>
          <p14:tracePt t="23891" x="2533650" y="2838450"/>
          <p14:tracePt t="23908" x="2533650" y="2730500"/>
          <p14:tracePt t="23909" x="2533650" y="2698750"/>
          <p14:tracePt t="23925" x="2533650" y="2609850"/>
          <p14:tracePt t="23941" x="2533650" y="2565400"/>
          <p14:tracePt t="23958" x="2533650" y="2527300"/>
          <p14:tracePt t="23974" x="2533650" y="2495550"/>
          <p14:tracePt t="23991" x="2520950" y="2476500"/>
          <p14:tracePt t="24008" x="2520950" y="2457450"/>
          <p14:tracePt t="24024" x="2520950" y="2444750"/>
          <p14:tracePt t="24041" x="2520950" y="2419350"/>
          <p14:tracePt t="24058" x="2520950" y="2406650"/>
          <p14:tracePt t="24074" x="2520950" y="2381250"/>
          <p14:tracePt t="24091" x="2520950" y="2368550"/>
          <p14:tracePt t="24108" x="2520950" y="2362200"/>
          <p14:tracePt t="24125" x="2520950" y="2336800"/>
          <p14:tracePt t="24141" x="2520950" y="2330450"/>
          <p14:tracePt t="24557" x="2520950" y="2305050"/>
          <p14:tracePt t="24565" x="2527300" y="2273300"/>
          <p14:tracePt t="24575" x="2527300" y="2260600"/>
          <p14:tracePt t="24591" x="2565400" y="2197100"/>
          <p14:tracePt t="24608" x="2635250" y="2082800"/>
          <p14:tracePt t="24625" x="2768600" y="1924050"/>
          <p14:tracePt t="24641" x="2933700" y="1714500"/>
          <p14:tracePt t="24658" x="3149600" y="1473200"/>
          <p14:tracePt t="24675" x="3321050" y="1244600"/>
          <p14:tracePt t="24691" x="3460750" y="1054100"/>
          <p14:tracePt t="24708" x="3530600" y="914400"/>
          <p14:tracePt t="24725" x="3619500" y="781050"/>
          <p14:tracePt t="24741" x="3702050" y="692150"/>
          <p14:tracePt t="24758" x="3778250" y="615950"/>
          <p14:tracePt t="24775" x="3854450" y="546100"/>
          <p14:tracePt t="24791" x="3917950" y="469900"/>
          <p14:tracePt t="24808" x="3956050" y="425450"/>
          <p14:tracePt t="24825" x="3994150" y="387350"/>
          <p14:tracePt t="24841" x="4013200" y="361950"/>
          <p14:tracePt t="24858" x="4025900" y="349250"/>
          <p14:tracePt t="24875" x="4038600" y="330200"/>
          <p14:tracePt t="24891" x="4044950" y="323850"/>
          <p14:tracePt t="24908" x="4089400" y="266700"/>
          <p14:tracePt t="24925" x="4178300" y="190500"/>
          <p14:tracePt t="24941" x="4292600" y="88900"/>
          <p14:tracePt t="24958" x="4381500" y="12700"/>
          <p14:tracePt t="24975" x="4432300" y="0"/>
          <p14:tracePt t="24991" x="4445000" y="0"/>
          <p14:tracePt t="25101" x="4445000" y="12700"/>
          <p14:tracePt t="25109" x="4445000" y="38100"/>
          <p14:tracePt t="25125" x="4413250" y="88900"/>
          <p14:tracePt t="25141" x="4375150" y="158750"/>
          <p14:tracePt t="25158" x="4337050" y="215900"/>
          <p14:tracePt t="25175" x="4292600" y="273050"/>
          <p14:tracePt t="25191" x="4273550" y="317500"/>
          <p14:tracePt t="25208" x="4260850" y="368300"/>
          <p14:tracePt t="25225" x="4241800" y="412750"/>
          <p14:tracePt t="25241" x="4241800" y="431800"/>
          <p14:tracePt t="25258" x="4241800" y="444500"/>
          <p14:tracePt t="25275" x="4235450" y="450850"/>
          <p14:tracePt t="25309" x="4229100" y="450850"/>
          <p14:tracePt t="25413" x="4216400" y="450850"/>
          <p14:tracePt t="26101" x="4216400" y="438150"/>
          <p14:tracePt t="26133" x="4216400" y="431800"/>
          <p14:tracePt t="28598" x="4210050" y="425450"/>
          <p14:tracePt t="28614" x="4203700" y="425450"/>
          <p14:tracePt t="30390" x="4191000" y="425450"/>
          <p14:tracePt t="30406" x="4184650" y="425450"/>
          <p14:tracePt t="30414" x="4165600" y="438150"/>
          <p14:tracePt t="30430" x="4152900" y="476250"/>
          <p14:tracePt t="30443" x="4152900" y="495300"/>
          <p14:tracePt t="30459" x="4127500" y="565150"/>
          <p14:tracePt t="30476" x="4114800" y="641350"/>
          <p14:tracePt t="30493" x="4114800" y="793750"/>
          <p14:tracePt t="30509" x="4114800" y="901700"/>
          <p14:tracePt t="30526" x="4108450" y="965200"/>
          <p14:tracePt t="30543" x="4108450" y="996950"/>
          <p14:tracePt t="30662" x="4108450" y="990600"/>
          <p14:tracePt t="30670" x="4108450" y="971550"/>
          <p14:tracePt t="30678" x="4108450" y="958850"/>
          <p14:tracePt t="30693" x="4108450" y="946150"/>
          <p14:tracePt t="30709" x="4108450" y="908050"/>
          <p14:tracePt t="30726" x="4108450" y="838200"/>
          <p14:tracePt t="30743" x="4089400" y="800100"/>
          <p14:tracePt t="30759" x="4083050" y="787400"/>
          <p14:tracePt t="30776" x="4076700" y="749300"/>
          <p14:tracePt t="30793" x="4064000" y="742950"/>
          <p14:tracePt t="30809" x="4044950" y="730250"/>
          <p14:tracePt t="30826" x="3987800" y="730250"/>
          <p14:tracePt t="30843" x="3867150" y="730250"/>
          <p14:tracePt t="30859" x="3638550" y="762000"/>
          <p14:tracePt t="30876" x="3340100" y="850900"/>
          <p14:tracePt t="30893" x="2965450" y="1022350"/>
          <p14:tracePt t="30909" x="2692400" y="1136650"/>
          <p14:tracePt t="30926" x="2514600" y="1193800"/>
          <p14:tracePt t="30943" x="2501900" y="1193800"/>
          <p14:tracePt t="31046" x="2501900" y="1187450"/>
          <p14:tracePt t="31055" x="2552700" y="1149350"/>
          <p14:tracePt t="31062" x="2647950" y="1111250"/>
          <p14:tracePt t="31076" x="2774950" y="1054100"/>
          <p14:tracePt t="31093" x="2940050" y="977900"/>
          <p14:tracePt t="31109" x="3079750" y="889000"/>
          <p14:tracePt t="31126" x="3168650" y="819150"/>
          <p14:tracePt t="31143" x="3181350" y="812800"/>
          <p14:tracePt t="31159" x="3187700" y="806450"/>
          <p14:tracePt t="31239" x="3187700" y="787400"/>
          <p14:tracePt t="31254" x="3187700" y="781050"/>
          <p14:tracePt t="31262" x="3194050" y="774700"/>
          <p14:tracePt t="31276" x="3200400" y="774700"/>
          <p14:tracePt t="31351" x="3200400" y="755650"/>
          <p14:tracePt t="31703" x="3200400" y="762000"/>
          <p14:tracePt t="31711" x="3194050" y="768350"/>
          <p14:tracePt t="31846" x="3181350" y="774700"/>
          <p14:tracePt t="31854" x="3175000" y="793750"/>
          <p14:tracePt t="31871" x="3168650" y="800100"/>
          <p14:tracePt t="31878" x="3149600" y="812800"/>
          <p14:tracePt t="31895" x="3143250" y="825500"/>
          <p14:tracePt t="31967" x="3143250" y="831850"/>
          <p14:tracePt t="31983" x="3143250" y="838200"/>
          <p14:tracePt t="31993" x="3143250" y="844550"/>
          <p14:tracePt t="32010" x="3143250" y="869950"/>
          <p14:tracePt t="32055" x="3143250" y="876300"/>
          <p14:tracePt t="32071" x="3155950" y="876300"/>
          <p14:tracePt t="32078" x="3175000" y="876300"/>
          <p14:tracePt t="32086" x="3194050" y="876300"/>
          <p14:tracePt t="32094" x="3225800" y="863600"/>
          <p14:tracePt t="32126" x="3232150" y="863600"/>
          <p14:tracePt t="32703" x="3244850" y="863600"/>
          <p14:tracePt t="32711" x="3257550" y="869950"/>
          <p14:tracePt t="32727" x="3270250" y="889000"/>
          <p14:tracePt t="32743" x="3289300" y="901700"/>
          <p14:tracePt t="32760" x="3302000" y="946150"/>
          <p14:tracePt t="32776" x="3321050" y="971550"/>
          <p14:tracePt t="32793" x="3327400" y="1016000"/>
          <p14:tracePt t="32810" x="3327400" y="1085850"/>
          <p14:tracePt t="32826" x="3359150" y="1181100"/>
          <p14:tracePt t="32843" x="3371850" y="1263650"/>
          <p14:tracePt t="32860" x="3384550" y="1409700"/>
          <p14:tracePt t="32876" x="3416300" y="1536700"/>
          <p14:tracePt t="32893" x="3416300" y="1663700"/>
          <p14:tracePt t="32910" x="3416300" y="1752600"/>
          <p14:tracePt t="32927" x="3416300" y="1873250"/>
          <p14:tracePt t="32943" x="3416300" y="1955800"/>
          <p14:tracePt t="32960" x="3390900" y="2038350"/>
          <p14:tracePt t="32977" x="3333750" y="2171700"/>
          <p14:tracePt t="32993" x="3270250" y="2305050"/>
          <p14:tracePt t="33010" x="3206750" y="2444750"/>
          <p14:tracePt t="33026" x="3162300" y="2546350"/>
          <p14:tracePt t="33043" x="3117850" y="2628900"/>
          <p14:tracePt t="33060" x="3098800" y="2673350"/>
          <p14:tracePt t="33076" x="3073400" y="2711450"/>
          <p14:tracePt t="33093" x="3048000" y="2749550"/>
          <p14:tracePt t="33110" x="3009900" y="2787650"/>
          <p14:tracePt t="33127" x="2933700" y="2832100"/>
          <p14:tracePt t="33143" x="2813050" y="2895600"/>
          <p14:tracePt t="33160" x="2717800" y="2914650"/>
          <p14:tracePt t="33177" x="2590800" y="2927350"/>
          <p14:tracePt t="33193" x="2463800" y="2927350"/>
          <p14:tracePt t="33210" x="2355850" y="2927350"/>
          <p14:tracePt t="33227" x="2254250" y="2876550"/>
          <p14:tracePt t="33243" x="2203450" y="2838450"/>
          <p14:tracePt t="33260" x="2165350" y="2787650"/>
          <p14:tracePt t="33277" x="2146300" y="2743200"/>
          <p14:tracePt t="33293" x="2139950" y="2698750"/>
          <p14:tracePt t="33310" x="2108200" y="2647950"/>
          <p14:tracePt t="33327" x="2082800" y="2603500"/>
          <p14:tracePt t="33343" x="2063750" y="2578100"/>
          <p14:tracePt t="33360" x="2063750" y="2571750"/>
          <p14:tracePt t="33377" x="2063750" y="2565400"/>
          <p14:tracePt t="33615" x="2063750" y="2559050"/>
          <p14:tracePt t="33623" x="2063750" y="2540000"/>
          <p14:tracePt t="33631" x="2063750" y="2527300"/>
          <p14:tracePt t="33759" x="2063750" y="2520950"/>
          <p14:tracePt t="33799" x="2063750" y="2527300"/>
          <p14:tracePt t="33807" x="2063750" y="2533650"/>
          <p14:tracePt t="33815" x="2070100" y="2540000"/>
          <p14:tracePt t="33839" x="2070100" y="2559050"/>
          <p14:tracePt t="33855" x="2070100" y="2565400"/>
          <p14:tracePt t="33863" x="2070100" y="2571750"/>
          <p14:tracePt t="33877" x="2076450" y="2578100"/>
          <p14:tracePt t="33893" x="2089150" y="2597150"/>
          <p14:tracePt t="33911" x="2089150" y="2603500"/>
          <p14:tracePt t="33935" x="2095500" y="2609850"/>
          <p14:tracePt t="33951" x="2101850" y="2616200"/>
          <p14:tracePt t="33983" x="2101850" y="2622550"/>
          <p14:tracePt t="33991" x="2095500" y="2635250"/>
          <p14:tracePt t="33999" x="2082800" y="2641600"/>
          <p14:tracePt t="34010" x="2070100" y="2654300"/>
          <p14:tracePt t="34027" x="2057400" y="2667000"/>
          <p14:tracePt t="34043" x="2019300" y="2679700"/>
          <p14:tracePt t="34063" x="2012950" y="2679700"/>
          <p14:tracePt t="34077" x="2000250" y="2679700"/>
          <p14:tracePt t="34093" x="1974850" y="2679700"/>
          <p14:tracePt t="34110" x="1936750" y="2667000"/>
          <p14:tracePt t="34127" x="1873250" y="2641600"/>
          <p14:tracePt t="34143" x="1854200" y="2641600"/>
          <p14:tracePt t="34160" x="1822450" y="2641600"/>
          <p14:tracePt t="34177" x="1809750" y="2641600"/>
          <p14:tracePt t="34193" x="1797050" y="2628900"/>
          <p14:tracePt t="34210" x="1778000" y="2622550"/>
          <p14:tracePt t="34227" x="1771650" y="2622550"/>
          <p14:tracePt t="34244" x="1765300" y="2616200"/>
          <p14:tracePt t="34279" x="1765300" y="2609850"/>
          <p14:tracePt t="34303" x="1765300" y="2603500"/>
          <p14:tracePt t="34311" x="1765300" y="2584450"/>
          <p14:tracePt t="34319" x="1771650" y="2578100"/>
          <p14:tracePt t="34327" x="1778000" y="2559050"/>
          <p14:tracePt t="34343" x="1822450" y="2514600"/>
          <p14:tracePt t="34360" x="1835150" y="2495550"/>
          <p14:tracePt t="34377" x="1860550" y="2463800"/>
          <p14:tracePt t="34408" x="1866900" y="2457450"/>
          <p14:tracePt t="34439" x="1866900" y="2438400"/>
          <p14:tracePt t="35023" x="1866900" y="2444750"/>
          <p14:tracePt t="35031" x="1854200" y="2457450"/>
          <p14:tracePt t="35047" x="1854200" y="2463800"/>
          <p14:tracePt t="35060" x="1847850" y="2476500"/>
          <p14:tracePt t="35087" x="1841500" y="2476500"/>
          <p14:tracePt t="35103" x="1828800" y="2476500"/>
          <p14:tracePt t="35111" x="1809750" y="2476500"/>
          <p14:tracePt t="35127" x="1778000" y="2470150"/>
          <p14:tracePt t="35144" x="1771650" y="2463800"/>
          <p14:tracePt t="35160" x="1765300" y="2438400"/>
          <p14:tracePt t="35177" x="1752600" y="2425700"/>
          <p14:tracePt t="35194" x="1752600" y="2419350"/>
          <p14:tracePt t="35210" x="1752600" y="2400300"/>
          <p14:tracePt t="35227" x="1752600" y="2393950"/>
          <p14:tracePt t="35736" x="1752600" y="2419350"/>
          <p14:tracePt t="35743" x="1758950" y="2451100"/>
          <p14:tracePt t="35761" x="1784350" y="2495550"/>
          <p14:tracePt t="35777" x="1835150" y="2609850"/>
          <p14:tracePt t="35794" x="1854200" y="2692400"/>
          <p14:tracePt t="35810" x="1866900" y="2762250"/>
          <p14:tracePt t="35827" x="1885950" y="2838450"/>
          <p14:tracePt t="35844" x="1885950" y="2895600"/>
          <p14:tracePt t="35860" x="1885950" y="2952750"/>
          <p14:tracePt t="35877" x="1885950" y="3016250"/>
          <p14:tracePt t="35894" x="1885950" y="3098800"/>
          <p14:tracePt t="35911" x="1885950" y="3187700"/>
          <p14:tracePt t="35911" x="1885950" y="3257550"/>
          <p14:tracePt t="35927" x="1879600" y="3397250"/>
          <p14:tracePt t="35944" x="1866900" y="3524250"/>
          <p14:tracePt t="35960" x="1854200" y="3638550"/>
          <p14:tracePt t="35977" x="1835150" y="3708400"/>
          <p14:tracePt t="35994" x="1809750" y="3784600"/>
          <p14:tracePt t="36010" x="1803400" y="3803650"/>
          <p14:tracePt t="36027" x="1778000" y="3854450"/>
          <p14:tracePt t="36044" x="1758950" y="3886200"/>
          <p14:tracePt t="36061" x="1733550" y="3911600"/>
          <p14:tracePt t="36077" x="1720850" y="3924300"/>
          <p14:tracePt t="36094" x="1708150" y="3937000"/>
          <p14:tracePt t="36111" x="1689100" y="3956050"/>
          <p14:tracePt t="36135" x="1676400" y="3956050"/>
          <p14:tracePt t="36151" x="1670050" y="3956050"/>
          <p14:tracePt t="36160" x="1663700" y="3956050"/>
          <p14:tracePt t="36177" x="1612900" y="3911600"/>
          <p14:tracePt t="36194" x="1593850" y="3854450"/>
          <p14:tracePt t="36211" x="1593850" y="3803650"/>
          <p14:tracePt t="36227" x="1593850" y="3733800"/>
          <p14:tracePt t="36244" x="1593850" y="3689350"/>
          <p14:tracePt t="36261" x="1600200" y="3676650"/>
          <p14:tracePt t="36277" x="1619250" y="3651250"/>
          <p14:tracePt t="36294" x="1631950" y="3632200"/>
          <p14:tracePt t="36311" x="1638300" y="3625850"/>
          <p14:tracePt t="36327" x="1651000" y="3619500"/>
          <p14:tracePt t="36344" x="1670050" y="3600450"/>
          <p14:tracePt t="37008" x="1670050" y="3606800"/>
          <p14:tracePt t="37016" x="1676400" y="3632200"/>
          <p14:tracePt t="37028" x="1695450" y="3651250"/>
          <p14:tracePt t="37044" x="1720850" y="3759200"/>
          <p14:tracePt t="37061" x="1771650" y="3924300"/>
          <p14:tracePt t="37078" x="1809750" y="4070350"/>
          <p14:tracePt t="37094" x="1860550" y="4254500"/>
          <p14:tracePt t="37111" x="1930400" y="4470400"/>
          <p14:tracePt t="37112" x="1949450" y="4546600"/>
          <p14:tracePt t="37128" x="1987550" y="4711700"/>
          <p14:tracePt t="37144" x="2025650" y="4826000"/>
          <p14:tracePt t="37161" x="2038350" y="4953000"/>
          <p14:tracePt t="37178" x="2038350" y="5029200"/>
          <p14:tracePt t="37194" x="2038350" y="5086350"/>
          <p14:tracePt t="37211" x="2038350" y="5118100"/>
          <p14:tracePt t="37227" x="2038350" y="5130800"/>
          <p14:tracePt t="37244" x="2038350" y="5162550"/>
          <p14:tracePt t="37261" x="2038350" y="5181600"/>
          <p14:tracePt t="37278" x="2038350" y="5207000"/>
          <p14:tracePt t="37294" x="2038350" y="5219700"/>
          <p14:tracePt t="37312" x="2038350" y="5251450"/>
          <p14:tracePt t="37328" x="2025650" y="5289550"/>
          <p14:tracePt t="37344" x="2006600" y="5340350"/>
          <p14:tracePt t="37361" x="2000250" y="5372100"/>
          <p14:tracePt t="37377" x="1993900" y="5378450"/>
          <p14:tracePt t="37408" x="1981200" y="5378450"/>
          <p14:tracePt t="37432" x="1974850" y="5378450"/>
          <p14:tracePt t="37440" x="1974850" y="5372100"/>
          <p14:tracePt t="37448" x="1974850" y="5334000"/>
          <p14:tracePt t="37461" x="1974850" y="5308600"/>
          <p14:tracePt t="37477" x="1974850" y="5251450"/>
          <p14:tracePt t="37494" x="1974850" y="5187950"/>
          <p14:tracePt t="37511" x="1974850" y="5105400"/>
          <p14:tracePt t="37528" x="1974850" y="5022850"/>
          <p14:tracePt t="37544" x="1974850" y="5010150"/>
          <p14:tracePt t="37561" x="1974850" y="4997450"/>
          <p14:tracePt t="37632" x="1974850" y="5003800"/>
          <p14:tracePt t="37640" x="1974850" y="5010150"/>
          <p14:tracePt t="37648" x="1974850" y="5022850"/>
          <p14:tracePt t="37661" x="1987550" y="5035550"/>
          <p14:tracePt t="37678" x="1987550" y="5048250"/>
          <p14:tracePt t="37694" x="1987550" y="5060950"/>
          <p14:tracePt t="37711" x="1987550" y="5067300"/>
          <p14:tracePt t="37728" x="1987550" y="5080000"/>
          <p14:tracePt t="37880" x="1993900" y="5060950"/>
          <p14:tracePt t="37888" x="1993900" y="5054600"/>
          <p14:tracePt t="37896" x="1993900" y="5048250"/>
          <p14:tracePt t="37911" x="1993900" y="5022850"/>
          <p14:tracePt t="37928" x="2000250" y="5016500"/>
          <p14:tracePt t="37944" x="2000250" y="5010150"/>
          <p14:tracePt t="37968" x="2006600" y="5003800"/>
          <p14:tracePt t="38192" x="2019300" y="5003800"/>
          <p14:tracePt t="38544" x="2019300" y="5010150"/>
          <p14:tracePt t="38560" x="2019300" y="5016500"/>
          <p14:tracePt t="39560" x="2025650" y="5022850"/>
          <p14:tracePt t="39568" x="2038350" y="5016500"/>
          <p14:tracePt t="39578" x="2057400" y="5003800"/>
          <p14:tracePt t="39595" x="2076450" y="4997450"/>
          <p14:tracePt t="39611" x="2120900" y="4978400"/>
          <p14:tracePt t="39628" x="2139950" y="4959350"/>
          <p14:tracePt t="39645" x="2146300" y="4959350"/>
          <p14:tracePt t="40024" x="2152650" y="4953000"/>
          <p14:tracePt t="40145" x="2165350" y="4933950"/>
          <p14:tracePt t="40152" x="2171700" y="4921250"/>
          <p14:tracePt t="40161" x="2184400" y="4876800"/>
          <p14:tracePt t="40178" x="2222500" y="4806950"/>
          <p14:tracePt t="40195" x="2311400" y="4667250"/>
          <p14:tracePt t="40212" x="2457450" y="4406900"/>
          <p14:tracePt t="40228" x="2647950" y="4108450"/>
          <p14:tracePt t="40245" x="2781300" y="3803650"/>
          <p14:tracePt t="40262" x="2819400" y="3524250"/>
          <p14:tracePt t="40278" x="2838450" y="3263900"/>
          <p14:tracePt t="40295" x="2838450" y="3086100"/>
          <p14:tracePt t="40312" x="2863850" y="2895600"/>
          <p14:tracePt t="40328" x="2901950" y="2559050"/>
          <p14:tracePt t="40345" x="2946400" y="2292350"/>
          <p14:tracePt t="40362" x="2984500" y="2012950"/>
          <p14:tracePt t="40378" x="2997200" y="1771650"/>
          <p14:tracePt t="40395" x="2997200" y="1511300"/>
          <p14:tracePt t="40412" x="2997200" y="1270000"/>
          <p14:tracePt t="40428" x="2997200" y="1073150"/>
          <p14:tracePt t="40445" x="2997200" y="952500"/>
          <p14:tracePt t="40462" x="2997200" y="895350"/>
          <p14:tracePt t="40478" x="2997200" y="869950"/>
          <p14:tracePt t="40745" x="2997200" y="876300"/>
          <p14:tracePt t="40752" x="2997200" y="895350"/>
          <p14:tracePt t="40762" x="2997200" y="965200"/>
          <p14:tracePt t="40778" x="2990850" y="1155700"/>
          <p14:tracePt t="40795" x="2952750" y="1403350"/>
          <p14:tracePt t="40812" x="2952750" y="1682750"/>
          <p14:tracePt t="40828" x="2952750" y="2006600"/>
          <p14:tracePt t="40845" x="2952750" y="2317750"/>
          <p14:tracePt t="40862" x="2952750" y="2546350"/>
          <p14:tracePt t="40878" x="2952750" y="2736850"/>
          <p14:tracePt t="40895" x="2940050" y="2838450"/>
          <p14:tracePt t="40912" x="2921000" y="2895600"/>
          <p14:tracePt t="40928" x="2901950" y="2927350"/>
          <p14:tracePt t="40961" x="2895600" y="2933700"/>
          <p14:tracePt t="40993" x="2882900" y="2933700"/>
          <p14:tracePt t="41001" x="2876550" y="2933700"/>
          <p14:tracePt t="41017" x="2857500" y="2921000"/>
          <p14:tracePt t="41028" x="2857500" y="2882900"/>
          <p14:tracePt t="41045" x="2857500" y="2819400"/>
          <p14:tracePt t="41062" x="2857500" y="2736850"/>
          <p14:tracePt t="41078" x="2870200" y="2673350"/>
          <p14:tracePt t="41095" x="2921000" y="2622550"/>
          <p14:tracePt t="41112" x="2927350" y="2616200"/>
          <p14:tracePt t="41128" x="2927350" y="2584450"/>
          <p14:tracePt t="41337" x="2921000" y="2540000"/>
          <p14:tracePt t="41345" x="2921000" y="2419350"/>
          <p14:tracePt t="41362" x="2921000" y="2298700"/>
          <p14:tracePt t="41379" x="2921000" y="2190750"/>
          <p14:tracePt t="41395" x="2921000" y="2101850"/>
          <p14:tracePt t="41412" x="2914650" y="2006600"/>
          <p14:tracePt t="41428" x="2914650" y="1898650"/>
          <p14:tracePt t="41445" x="2914650" y="1771650"/>
          <p14:tracePt t="41462" x="2927350" y="1663700"/>
          <p14:tracePt t="41478" x="2952750" y="1517650"/>
          <p14:tracePt t="41495" x="3022600" y="1333500"/>
          <p14:tracePt t="41512" x="3111500" y="1162050"/>
          <p14:tracePt t="41529" x="3149600" y="939800"/>
          <p14:tracePt t="41545" x="3181350" y="844550"/>
          <p14:tracePt t="41562" x="3181350" y="812800"/>
          <p14:tracePt t="41578" x="3181350" y="793750"/>
          <p14:tracePt t="41595" x="3181350" y="774700"/>
          <p14:tracePt t="41625" x="3181350" y="768350"/>
          <p14:tracePt t="41641" x="3181350" y="742950"/>
          <p14:tracePt t="41649" x="3181350" y="730250"/>
          <p14:tracePt t="41662" x="3181350" y="723900"/>
          <p14:tracePt t="41679" x="3181350" y="704850"/>
          <p14:tracePt t="41695" x="3181350" y="679450"/>
          <p14:tracePt t="41712" x="3181350" y="660400"/>
          <p14:tracePt t="41728" x="3181350" y="647700"/>
          <p14:tracePt t="41745" x="3181350" y="641350"/>
          <p14:tracePt t="41762" x="3181350" y="622300"/>
          <p14:tracePt t="41809" x="3181350" y="615950"/>
          <p14:tracePt t="41833" x="3181350" y="609600"/>
          <p14:tracePt t="41841" x="3181350" y="584200"/>
          <p14:tracePt t="41849" x="3181350" y="565150"/>
          <p14:tracePt t="41862" x="3181350" y="539750"/>
          <p14:tracePt t="41879" x="3181350" y="514350"/>
          <p14:tracePt t="41895" x="3181350" y="501650"/>
          <p14:tracePt t="41993" x="3181350" y="495300"/>
          <p14:tracePt t="42025" x="3187700" y="488950"/>
          <p14:tracePt t="42233" x="3206750" y="488950"/>
          <p14:tracePt t="42241" x="3213100" y="488950"/>
          <p14:tracePt t="42249" x="3219450" y="476250"/>
          <p14:tracePt t="42262" x="3238500" y="469900"/>
          <p14:tracePt t="42279" x="3244850" y="457200"/>
          <p14:tracePt t="42313" x="3251200" y="457200"/>
          <p14:tracePt t="42337" x="3257550" y="450850"/>
          <p14:tracePt t="42345" x="3263900" y="438150"/>
          <p14:tracePt t="42353" x="3270250" y="431800"/>
          <p14:tracePt t="42362" x="3282950" y="406400"/>
          <p14:tracePt t="42379" x="3327400" y="387350"/>
          <p14:tracePt t="42396" x="3397250" y="349250"/>
          <p14:tracePt t="42412" x="3429000" y="349250"/>
          <p14:tracePt t="44465" x="3435350" y="349250"/>
          <p14:tracePt t="44481" x="3441700" y="349250"/>
          <p14:tracePt t="44489" x="3467100" y="368300"/>
          <p14:tracePt t="44497" x="3486150" y="387350"/>
          <p14:tracePt t="44512" x="3498850" y="412750"/>
          <p14:tracePt t="44529" x="3562350" y="482600"/>
          <p14:tracePt t="44546" x="3600450" y="527050"/>
          <p14:tracePt t="44562" x="3638550" y="558800"/>
          <p14:tracePt t="44579" x="3683000" y="565150"/>
          <p14:tracePt t="44596" x="3708400" y="577850"/>
          <p14:tracePt t="44613" x="3721100" y="577850"/>
          <p14:tracePt t="44629" x="3740150" y="577850"/>
          <p14:tracePt t="44761" x="3746500" y="577850"/>
          <p14:tracePt t="44778" x="3746500" y="571500"/>
          <p14:tracePt t="44786" x="3746500" y="558800"/>
          <p14:tracePt t="44796" x="3746500" y="552450"/>
          <p14:tracePt t="44812" x="3746500" y="546100"/>
          <p14:tracePt t="44829" x="3746500" y="533400"/>
          <p14:tracePt t="44846" x="3746500" y="520700"/>
          <p14:tracePt t="46907" x="3752850" y="514350"/>
          <p14:tracePt t="46914" x="3759200" y="514350"/>
          <p14:tracePt t="46930" x="3797300" y="533400"/>
          <p14:tracePt t="46946" x="3810000" y="546100"/>
          <p14:tracePt t="46963" x="3835400" y="571500"/>
          <p14:tracePt t="46980" x="3860800" y="577850"/>
          <p14:tracePt t="46996" x="3879850" y="596900"/>
          <p14:tracePt t="47013" x="3911600" y="596900"/>
          <p14:tracePt t="47030" x="3937000" y="609600"/>
          <p14:tracePt t="47046" x="3962400" y="615950"/>
          <p14:tracePt t="47063" x="4000500" y="622300"/>
          <p14:tracePt t="47080" x="4044950" y="622300"/>
          <p14:tracePt t="47096" x="4089400" y="641350"/>
          <p14:tracePt t="47113" x="4146550" y="641350"/>
          <p14:tracePt t="47130" x="4210050" y="660400"/>
          <p14:tracePt t="47146" x="4235450" y="666750"/>
          <p14:tracePt t="47163" x="4279900" y="666750"/>
          <p14:tracePt t="47180" x="4330700" y="666750"/>
          <p14:tracePt t="47196" x="4400550" y="666750"/>
          <p14:tracePt t="47213" x="4457700" y="666750"/>
          <p14:tracePt t="47230" x="4502150" y="666750"/>
          <p14:tracePt t="47246" x="4521200" y="666750"/>
          <p14:tracePt t="47263" x="4533900" y="666750"/>
          <p14:tracePt t="47306" x="4540250" y="666750"/>
          <p14:tracePt t="47346" x="4546600" y="679450"/>
          <p14:tracePt t="47362" x="4546600" y="692150"/>
          <p14:tracePt t="47370" x="4546600" y="698500"/>
          <p14:tracePt t="47380" x="4546600" y="717550"/>
          <p14:tracePt t="47397" x="4514850" y="755650"/>
          <p14:tracePt t="47413" x="4489450" y="806450"/>
          <p14:tracePt t="47430" x="4470400" y="850900"/>
          <p14:tracePt t="47447" x="4457700" y="876300"/>
          <p14:tracePt t="47463" x="4457700" y="895350"/>
          <p14:tracePt t="47514" x="4451350" y="901700"/>
          <p14:tracePt t="47522" x="4438650" y="901700"/>
          <p14:tracePt t="47530" x="4432300" y="901700"/>
          <p14:tracePt t="47547" x="4406900" y="901700"/>
          <p14:tracePt t="47563" x="4387850" y="901700"/>
          <p14:tracePt t="47594" x="4400550" y="889000"/>
          <p14:tracePt t="47602" x="4413250" y="863600"/>
          <p14:tracePt t="47613" x="4432300" y="844550"/>
          <p14:tracePt t="47630" x="4451350" y="762000"/>
          <p14:tracePt t="47647" x="4451350" y="673100"/>
          <p14:tracePt t="47663" x="4451350" y="590550"/>
          <p14:tracePt t="47680" x="4445000" y="501650"/>
          <p14:tracePt t="47697" x="4425950" y="450850"/>
          <p14:tracePt t="47713" x="4394200" y="412750"/>
          <p14:tracePt t="47786" x="4381500" y="419100"/>
          <p14:tracePt t="47802" x="4381500" y="425450"/>
          <p14:tracePt t="47813" x="4381500" y="450850"/>
          <p14:tracePt t="47830" x="4381500" y="463550"/>
          <p14:tracePt t="47847" x="4381500" y="508000"/>
          <p14:tracePt t="47863" x="4381500" y="527050"/>
          <p14:tracePt t="47880" x="4381500" y="546100"/>
          <p14:tracePt t="47897" x="4381500" y="558800"/>
          <p14:tracePt t="47913" x="4381500" y="565150"/>
          <p14:tracePt t="48410" x="4400550" y="577850"/>
          <p14:tracePt t="48426" x="4413250" y="584200"/>
          <p14:tracePt t="48434" x="4419600" y="590550"/>
          <p14:tracePt t="48447" x="4432300" y="590550"/>
          <p14:tracePt t="48463" x="4470400" y="615950"/>
          <p14:tracePt t="48480" x="4495800" y="622300"/>
          <p14:tracePt t="48497" x="4533900" y="635000"/>
          <p14:tracePt t="48513" x="4578350" y="660400"/>
          <p14:tracePt t="48530" x="4667250" y="679450"/>
          <p14:tracePt t="48547" x="4730750" y="679450"/>
          <p14:tracePt t="48563" x="4819650" y="679450"/>
          <p14:tracePt t="48580" x="4927600" y="679450"/>
          <p14:tracePt t="48597" x="5022850" y="660400"/>
          <p14:tracePt t="48613" x="5060950" y="635000"/>
          <p14:tracePt t="48630" x="5086350" y="615950"/>
          <p14:tracePt t="48647" x="5099050" y="596900"/>
          <p14:tracePt t="48663" x="5118100" y="577850"/>
          <p14:tracePt t="48680" x="5124450" y="565150"/>
          <p14:tracePt t="48714" x="5118100" y="558800"/>
          <p14:tracePt t="48722" x="5060950" y="571500"/>
          <p14:tracePt t="48730" x="5029200" y="584200"/>
          <p14:tracePt t="48747" x="4984750" y="584200"/>
          <p14:tracePt t="48763" x="4902200" y="584200"/>
          <p14:tracePt t="48780" x="4870450" y="584200"/>
          <p14:tracePt t="48797" x="4851400" y="590550"/>
          <p14:tracePt t="48813" x="4851400" y="596900"/>
          <p14:tracePt t="48963" x="4851400" y="603250"/>
          <p14:tracePt t="48970" x="4851400" y="622300"/>
          <p14:tracePt t="48980" x="4851400" y="628650"/>
          <p14:tracePt t="49051" x="4851400" y="622300"/>
          <p14:tracePt t="49059" x="4851400" y="615950"/>
          <p14:tracePt t="49115" x="4857750" y="603250"/>
          <p14:tracePt t="49275" x="4864100" y="603250"/>
          <p14:tracePt t="49307" x="4870450" y="603250"/>
          <p14:tracePt t="49314" x="4883150" y="603250"/>
          <p14:tracePt t="49323" x="4908550" y="603250"/>
          <p14:tracePt t="49331" x="4914900" y="603250"/>
          <p14:tracePt t="49347" x="4946650" y="603250"/>
          <p14:tracePt t="49364" x="4972050" y="622300"/>
          <p14:tracePt t="49380" x="4997450" y="622300"/>
          <p14:tracePt t="49397" x="5048250" y="622300"/>
          <p14:tracePt t="49414" x="5124450" y="622300"/>
          <p14:tracePt t="49430" x="5226050" y="622300"/>
          <p14:tracePt t="49447" x="5308600" y="622300"/>
          <p14:tracePt t="49464" x="5384800" y="622300"/>
          <p14:tracePt t="49480" x="5461000" y="622300"/>
          <p14:tracePt t="49497" x="5505450" y="622300"/>
          <p14:tracePt t="49514" x="5530850" y="635000"/>
          <p14:tracePt t="49530" x="5588000" y="641350"/>
          <p14:tracePt t="49547" x="5632450" y="673100"/>
          <p14:tracePt t="49564" x="5683250" y="685800"/>
          <p14:tracePt t="49580" x="5753100" y="742950"/>
          <p14:tracePt t="49597" x="5810250" y="768350"/>
          <p14:tracePt t="49614" x="5873750" y="806450"/>
          <p14:tracePt t="49630" x="5918200" y="838200"/>
          <p14:tracePt t="49647" x="5956300" y="863600"/>
          <p14:tracePt t="49664" x="5975350" y="876300"/>
          <p14:tracePt t="49680" x="6007100" y="914400"/>
          <p14:tracePt t="49697" x="6019800" y="933450"/>
          <p14:tracePt t="49714" x="6026150" y="939800"/>
          <p14:tracePt t="49731" x="6038850" y="939800"/>
          <p14:tracePt t="49747" x="6057900" y="939800"/>
          <p14:tracePt t="49764" x="6064250" y="939800"/>
          <p14:tracePt t="49780" x="6083300" y="939800"/>
          <p14:tracePt t="49797" x="6089650" y="939800"/>
          <p14:tracePt t="50835" x="6089650" y="946150"/>
          <p14:tracePt t="51075" x="6083300" y="952500"/>
          <p14:tracePt t="51459" x="6083300" y="971550"/>
          <p14:tracePt t="52515" x="6070600" y="977900"/>
          <p14:tracePt t="52531" x="6057900" y="984250"/>
          <p14:tracePt t="52540" x="6051550" y="990600"/>
          <p14:tracePt t="52548" x="6038850" y="1009650"/>
          <p14:tracePt t="52564" x="6013450" y="1035050"/>
          <p14:tracePt t="52581" x="5988050" y="1073150"/>
          <p14:tracePt t="52598" x="5924550" y="1149350"/>
          <p14:tracePt t="52614" x="5842000" y="1238250"/>
          <p14:tracePt t="52631" x="5708650" y="1397000"/>
          <p14:tracePt t="52648" x="5607050" y="1524000"/>
          <p14:tracePt t="52664" x="5543550" y="1600200"/>
          <p14:tracePt t="52681" x="5486400" y="1663700"/>
          <p14:tracePt t="52698" x="5448300" y="1695450"/>
          <p14:tracePt t="52714" x="5416550" y="1727200"/>
          <p14:tracePt t="52732" x="5346700" y="1797050"/>
          <p14:tracePt t="52748" x="5289550" y="1860550"/>
          <p14:tracePt t="52764" x="5226050" y="1905000"/>
          <p14:tracePt t="52781" x="5162550" y="1962150"/>
          <p14:tracePt t="52798" x="5137150" y="1987550"/>
          <p14:tracePt t="52814" x="5111750" y="2006600"/>
          <p14:tracePt t="52831" x="5099050" y="2032000"/>
          <p14:tracePt t="52848" x="5073650" y="2070100"/>
          <p14:tracePt t="52864" x="5054600" y="2082800"/>
          <p14:tracePt t="52881" x="5029200" y="2120900"/>
          <p14:tracePt t="52898" x="5022850" y="2178050"/>
          <p14:tracePt t="52914" x="5010150" y="2266950"/>
          <p14:tracePt t="52932" x="4972050" y="2355850"/>
          <p14:tracePt t="52948" x="4965700" y="2400300"/>
          <p14:tracePt t="52964" x="4946650" y="2457450"/>
          <p14:tracePt t="52981" x="4946650" y="2489200"/>
          <p14:tracePt t="52998" x="4933950" y="2533650"/>
          <p14:tracePt t="53014" x="4927600" y="2590800"/>
          <p14:tracePt t="53031" x="4927600" y="2673350"/>
          <p14:tracePt t="53048" x="4927600" y="2762250"/>
          <p14:tracePt t="53064" x="4927600" y="2889250"/>
          <p14:tracePt t="53081" x="4927600" y="3016250"/>
          <p14:tracePt t="53098" x="4927600" y="3136900"/>
          <p14:tracePt t="53114" x="4927600" y="3244850"/>
          <p14:tracePt t="53131" x="4927600" y="3403600"/>
          <p14:tracePt t="53148" x="4927600" y="3524250"/>
          <p14:tracePt t="53164" x="4953000" y="3625850"/>
          <p14:tracePt t="53181" x="4959350" y="3702050"/>
          <p14:tracePt t="53198" x="4972050" y="3759200"/>
          <p14:tracePt t="53215" x="4991100" y="3829050"/>
          <p14:tracePt t="53231" x="4991100" y="3911600"/>
          <p14:tracePt t="53248" x="4991100" y="3975100"/>
          <p14:tracePt t="53264" x="4991100" y="4064000"/>
          <p14:tracePt t="53281" x="4991100" y="4159250"/>
          <p14:tracePt t="53298" x="4940300" y="4292600"/>
          <p14:tracePt t="53315" x="4902200" y="4406900"/>
          <p14:tracePt t="53331" x="4870450" y="4495800"/>
          <p14:tracePt t="53348" x="4851400" y="4502150"/>
          <p14:tracePt t="53365" x="4845050" y="4508500"/>
          <p14:tracePt t="53427" x="4832350" y="4508500"/>
          <p14:tracePt t="53452" x="4800600" y="4508500"/>
          <p14:tracePt t="53460" x="4794250" y="4508500"/>
          <p14:tracePt t="53475" x="4787900" y="4508500"/>
          <p14:tracePt t="53572" x="4762500" y="4521200"/>
          <p14:tracePt t="53580" x="4724400" y="4413250"/>
          <p14:tracePt t="53588" x="4622800" y="4286250"/>
          <p14:tracePt t="53598" x="4552950" y="4159250"/>
          <p14:tracePt t="53615" x="4489450" y="3987800"/>
          <p14:tracePt t="53632" x="4432300" y="3886200"/>
          <p14:tracePt t="53648" x="4387850" y="3784600"/>
          <p14:tracePt t="53665" x="4305300" y="3613150"/>
          <p14:tracePt t="53681" x="4222750" y="3524250"/>
          <p14:tracePt t="53698" x="4184650" y="3486150"/>
          <p14:tracePt t="53715" x="4171950" y="3454400"/>
          <p14:tracePt t="53731" x="4127500" y="3416300"/>
          <p14:tracePt t="53748" x="4108450" y="3416300"/>
          <p14:tracePt t="53765" x="4044950" y="3378200"/>
          <p14:tracePt t="53781" x="3949700" y="3333750"/>
          <p14:tracePt t="53798" x="3841750" y="3276600"/>
          <p14:tracePt t="53815" x="3708400" y="3200400"/>
          <p14:tracePt t="53831" x="3581400" y="3111500"/>
          <p14:tracePt t="53848" x="3422650" y="2997200"/>
          <p14:tracePt t="53865" x="3270250" y="2933700"/>
          <p14:tracePt t="53881" x="3194050" y="2895600"/>
          <p14:tracePt t="53898" x="3149600" y="2857500"/>
          <p14:tracePt t="53915" x="3111500" y="2819400"/>
          <p14:tracePt t="53932" x="2971800" y="2679700"/>
          <p14:tracePt t="53948" x="2813050" y="2590800"/>
          <p14:tracePt t="53965" x="2679700" y="2501900"/>
          <p14:tracePt t="53981" x="2616200" y="2470150"/>
          <p14:tracePt t="53998" x="2571750" y="2444750"/>
          <p14:tracePt t="54015" x="2533650" y="2432050"/>
          <p14:tracePt t="54031" x="2451100" y="2432050"/>
          <p14:tracePt t="54048" x="2247900" y="2457450"/>
          <p14:tracePt t="54065" x="1917700" y="2482850"/>
          <p14:tracePt t="54081" x="1587500" y="2527300"/>
          <p14:tracePt t="54098" x="1257300" y="2571750"/>
          <p14:tracePt t="54115" x="1028700" y="2571750"/>
          <p14:tracePt t="54132" x="939800" y="2571750"/>
          <p14:tracePt t="54164" x="933450" y="2571750"/>
          <p14:tracePt t="54172" x="946150" y="2552700"/>
          <p14:tracePt t="54188" x="952500" y="2546350"/>
          <p14:tracePt t="54228" x="958850" y="2546350"/>
          <p14:tracePt t="54236" x="977900" y="2546350"/>
          <p14:tracePt t="54248" x="984250" y="2546350"/>
          <p14:tracePt t="54265" x="996950" y="2552700"/>
          <p14:tracePt t="54281" x="1028700" y="2565400"/>
          <p14:tracePt t="54298" x="1085850" y="2590800"/>
          <p14:tracePt t="54315" x="1130300" y="2603500"/>
          <p14:tracePt t="54332" x="1212850" y="2603500"/>
          <p14:tracePt t="54348" x="1257300" y="2603500"/>
          <p14:tracePt t="54365" x="1314450" y="2603500"/>
          <p14:tracePt t="54381" x="1358900" y="2603500"/>
          <p14:tracePt t="54399" x="1447800" y="2603500"/>
          <p14:tracePt t="54415" x="1536700" y="2603500"/>
          <p14:tracePt t="54432" x="1663700" y="2603500"/>
          <p14:tracePt t="54448" x="1771650" y="2603500"/>
          <p14:tracePt t="54465" x="1879600" y="2603500"/>
          <p14:tracePt t="54482" x="1949450" y="2597150"/>
          <p14:tracePt t="54498" x="2012950" y="2590800"/>
          <p14:tracePt t="54515" x="2127250" y="2578100"/>
          <p14:tracePt t="54532" x="2292350" y="2540000"/>
          <p14:tracePt t="54548" x="2406650" y="2520950"/>
          <p14:tracePt t="54565" x="2501900" y="2508250"/>
          <p14:tracePt t="54582" x="2622550" y="2508250"/>
          <p14:tracePt t="54598" x="2832100" y="2508250"/>
          <p14:tracePt t="54615" x="3130550" y="2463800"/>
          <p14:tracePt t="54632" x="3492500" y="2463800"/>
          <p14:tracePt t="54648" x="3873500" y="2463800"/>
          <p14:tracePt t="54665" x="4114800" y="2463800"/>
          <p14:tracePt t="54681" x="4171950" y="2463800"/>
          <p14:tracePt t="54698" x="4216400" y="2470150"/>
          <p14:tracePt t="54715" x="4229100" y="2476500"/>
          <p14:tracePt t="54731" x="4248150" y="2489200"/>
          <p14:tracePt t="54748" x="4260850" y="2508250"/>
          <p14:tracePt t="54765" x="4279900" y="2527300"/>
          <p14:tracePt t="54781" x="4305300" y="2540000"/>
          <p14:tracePt t="54798" x="4330700" y="2559050"/>
          <p14:tracePt t="54815" x="4356100" y="2559050"/>
          <p14:tracePt t="54836" x="4375150" y="2565400"/>
          <p14:tracePt t="55092" x="4368800" y="2565400"/>
          <p14:tracePt t="55100" x="4337050" y="2565400"/>
          <p14:tracePt t="55115" x="4318000" y="2552700"/>
          <p14:tracePt t="55132" x="4178300" y="2552700"/>
          <p14:tracePt t="55148" x="4070350" y="2552700"/>
          <p14:tracePt t="55165" x="3962400" y="2552700"/>
          <p14:tracePt t="55182" x="3892550" y="2552700"/>
          <p14:tracePt t="55198" x="3848100" y="2552700"/>
          <p14:tracePt t="55215" x="3835400" y="2552700"/>
          <p14:tracePt t="55236" x="3829050" y="2552700"/>
          <p14:tracePt t="55248" x="3816350" y="2552700"/>
          <p14:tracePt t="55265" x="3797300" y="2552700"/>
          <p14:tracePt t="55282" x="3746500" y="2565400"/>
          <p14:tracePt t="55298" x="3733800" y="2565400"/>
          <p14:tracePt t="55315" x="3683000" y="2597150"/>
          <p14:tracePt t="55332" x="3657600" y="2597150"/>
          <p14:tracePt t="55348" x="3638550" y="2590800"/>
          <p14:tracePt t="55365" x="3625850" y="2584450"/>
          <p14:tracePt t="55382" x="3613150" y="2578100"/>
          <p14:tracePt t="55398" x="3600450" y="2559050"/>
          <p14:tracePt t="55415" x="3600450" y="2552700"/>
          <p14:tracePt t="55432" x="3594100" y="2546350"/>
          <p14:tracePt t="55448" x="3581400" y="2533650"/>
          <p14:tracePt t="55465" x="3575050" y="2527300"/>
          <p14:tracePt t="55482" x="3562350" y="2514600"/>
          <p14:tracePt t="55498" x="3543300" y="2508250"/>
          <p14:tracePt t="55515" x="3498850" y="2508250"/>
          <p14:tracePt t="55532" x="3448050" y="2501900"/>
          <p14:tracePt t="55548" x="3422650" y="2501900"/>
          <p14:tracePt t="55565" x="3409950" y="2495550"/>
          <p14:tracePt t="55582" x="3403600" y="2482850"/>
          <p14:tracePt t="55644" x="3397250" y="2476500"/>
          <p14:tracePt t="55732" x="3409950" y="2476500"/>
          <p14:tracePt t="55740" x="3448050" y="2476500"/>
          <p14:tracePt t="55748" x="3479800" y="2476500"/>
          <p14:tracePt t="55765" x="3581400" y="2476500"/>
          <p14:tracePt t="55782" x="3708400" y="2476500"/>
          <p14:tracePt t="55798" x="3848100" y="2476500"/>
          <p14:tracePt t="55815" x="3956050" y="2476500"/>
          <p14:tracePt t="55832" x="4064000" y="2463800"/>
          <p14:tracePt t="55848" x="4133850" y="2463800"/>
          <p14:tracePt t="55865" x="4178300" y="2463800"/>
          <p14:tracePt t="55882" x="4210050" y="2463800"/>
          <p14:tracePt t="55899" x="4216400" y="2463800"/>
          <p14:tracePt t="55915" x="4254500" y="2476500"/>
          <p14:tracePt t="55932" x="4273550" y="2476500"/>
          <p14:tracePt t="55948" x="4286250" y="2482850"/>
          <p14:tracePt t="55965" x="4298950" y="2482850"/>
          <p14:tracePt t="55982" x="4318000" y="2482850"/>
          <p14:tracePt t="55998" x="4324350" y="2482850"/>
          <p14:tracePt t="56015" x="4362450" y="2482850"/>
          <p14:tracePt t="56032" x="4394200" y="2482850"/>
          <p14:tracePt t="56048" x="4438650" y="2482850"/>
          <p14:tracePt t="56065" x="4495800" y="2463800"/>
          <p14:tracePt t="56082" x="4527550" y="2451100"/>
          <p14:tracePt t="56099" x="4533900" y="2444750"/>
          <p14:tracePt t="56115" x="4540250" y="2438400"/>
          <p14:tracePt t="56140" x="4552950" y="2419350"/>
          <p14:tracePt t="56156" x="4559300" y="2413000"/>
          <p14:tracePt t="56172" x="4559300" y="2406650"/>
          <p14:tracePt t="56196" x="4559300" y="2400300"/>
          <p14:tracePt t="56212" x="4559300" y="2381250"/>
          <p14:tracePt t="56228" x="4546600" y="2374900"/>
          <p14:tracePt t="56236" x="4521200" y="2362200"/>
          <p14:tracePt t="56248" x="4514850" y="2349500"/>
          <p14:tracePt t="56265" x="4483100" y="2343150"/>
          <p14:tracePt t="56282" x="4438650" y="2317750"/>
          <p14:tracePt t="56299" x="4394200" y="2298700"/>
          <p14:tracePt t="56315" x="4343400" y="2266950"/>
          <p14:tracePt t="56316" x="4330700" y="2260600"/>
          <p14:tracePt t="56332" x="4279900" y="2254250"/>
          <p14:tracePt t="56348" x="4235450" y="2222500"/>
          <p14:tracePt t="56365" x="4178300" y="2209800"/>
          <p14:tracePt t="56382" x="4133850" y="2203450"/>
          <p14:tracePt t="56399" x="4089400" y="2178050"/>
          <p14:tracePt t="56415" x="4044950" y="2165350"/>
          <p14:tracePt t="56432" x="4006850" y="2146300"/>
          <p14:tracePt t="56449" x="3981450" y="2139950"/>
          <p14:tracePt t="56465" x="3956050" y="2127250"/>
          <p14:tracePt t="56482" x="3943350" y="2114550"/>
          <p14:tracePt t="56499" x="3917950" y="2114550"/>
          <p14:tracePt t="56515" x="3886200" y="2114550"/>
          <p14:tracePt t="56532" x="3867150" y="2114550"/>
          <p14:tracePt t="56549" x="3835400" y="2114550"/>
          <p14:tracePt t="56565" x="3803650" y="2114550"/>
          <p14:tracePt t="56582" x="3784600" y="2114550"/>
          <p14:tracePt t="56599" x="3752850" y="2114550"/>
          <p14:tracePt t="56615" x="3721100" y="2114550"/>
          <p14:tracePt t="56632" x="3689350" y="2114550"/>
          <p14:tracePt t="56649" x="3663950" y="2114550"/>
          <p14:tracePt t="56665" x="3632200" y="2127250"/>
          <p14:tracePt t="56682" x="3606800" y="2133600"/>
          <p14:tracePt t="56699" x="3587750" y="2146300"/>
          <p14:tracePt t="56715" x="3575050" y="2152650"/>
          <p14:tracePt t="56732" x="3543300" y="2165350"/>
          <p14:tracePt t="56749" x="3536950" y="2178050"/>
          <p14:tracePt t="56765" x="3530600" y="2184400"/>
          <p14:tracePt t="56782" x="3498850" y="2216150"/>
          <p14:tracePt t="56799" x="3479800" y="2241550"/>
          <p14:tracePt t="56815" x="3467100" y="2254250"/>
          <p14:tracePt t="56832" x="3448050" y="2273300"/>
          <p14:tracePt t="56849" x="3416300" y="2279650"/>
          <p14:tracePt t="56865" x="3390900" y="2305050"/>
          <p14:tracePt t="56882" x="3365500" y="2311400"/>
          <p14:tracePt t="56899" x="3340100" y="2336800"/>
          <p14:tracePt t="56915" x="3314700" y="2349500"/>
          <p14:tracePt t="56932" x="3263900" y="2381250"/>
          <p14:tracePt t="56949" x="3251200" y="2387600"/>
          <p14:tracePt t="56965" x="3219450" y="2406650"/>
          <p14:tracePt t="56982" x="3213100" y="2413000"/>
          <p14:tracePt t="56999" x="3213100" y="2419350"/>
          <p14:tracePt t="57015" x="3213100" y="2444750"/>
          <p14:tracePt t="57032" x="3213100" y="2451100"/>
          <p14:tracePt t="57049" x="3213100" y="2470150"/>
          <p14:tracePt t="57065" x="3213100" y="2482850"/>
          <p14:tracePt t="57082" x="3213100" y="2495550"/>
          <p14:tracePt t="57099" x="3232150" y="2533650"/>
          <p14:tracePt t="57115" x="3263900" y="2559050"/>
          <p14:tracePt t="57132" x="3454400" y="2641600"/>
          <p14:tracePt t="57149" x="3530600" y="2647950"/>
          <p14:tracePt t="57165" x="3600450" y="2667000"/>
          <p14:tracePt t="57182" x="3695700" y="2667000"/>
          <p14:tracePt t="57199" x="3740150" y="2686050"/>
          <p14:tracePt t="57215" x="3797300" y="2686050"/>
          <p14:tracePt t="57232" x="3841750" y="2686050"/>
          <p14:tracePt t="57249" x="3886200" y="2686050"/>
          <p14:tracePt t="57265" x="3917950" y="2686050"/>
          <p14:tracePt t="57282" x="3949700" y="2686050"/>
          <p14:tracePt t="57299" x="3975100" y="2679700"/>
          <p14:tracePt t="57316" x="4038600" y="2667000"/>
          <p14:tracePt t="57332" x="4140200" y="2647950"/>
          <p14:tracePt t="57349" x="4203700" y="2635250"/>
          <p14:tracePt t="57365" x="4286250" y="2616200"/>
          <p14:tracePt t="57382" x="4330700" y="2590800"/>
          <p14:tracePt t="57399" x="4387850" y="2571750"/>
          <p14:tracePt t="57415" x="4406900" y="2559050"/>
          <p14:tracePt t="57432" x="4438650" y="2540000"/>
          <p14:tracePt t="57449" x="4445000" y="2533650"/>
          <p14:tracePt t="57465" x="4451350" y="2527300"/>
          <p14:tracePt t="57484" x="4451350" y="2514600"/>
          <p14:tracePt t="57499" x="4457700" y="2508250"/>
          <p14:tracePt t="57516" x="4470400" y="2501900"/>
          <p14:tracePt t="57532" x="4483100" y="2463800"/>
          <p14:tracePt t="57549" x="4495800" y="2444750"/>
          <p14:tracePt t="57565" x="4495800" y="2438400"/>
          <p14:tracePt t="57582" x="4495800" y="2419350"/>
          <p14:tracePt t="57599" x="4495800" y="2406650"/>
          <p14:tracePt t="57616" x="4495800" y="2387600"/>
          <p14:tracePt t="57632" x="4495800" y="2381250"/>
          <p14:tracePt t="57649" x="4495800" y="2362200"/>
          <p14:tracePt t="57666" x="4495800" y="2355850"/>
          <p14:tracePt t="57682" x="4489450" y="2330450"/>
          <p14:tracePt t="57699" x="4476750" y="2311400"/>
          <p14:tracePt t="57716" x="4445000" y="2298700"/>
          <p14:tracePt t="57732" x="4400550" y="2273300"/>
          <p14:tracePt t="57749" x="4387850" y="2260600"/>
          <p14:tracePt t="57766" x="4362450" y="2241550"/>
          <p14:tracePt t="57782" x="4349750" y="2228850"/>
          <p14:tracePt t="57799" x="4324350" y="2216150"/>
          <p14:tracePt t="57816" x="4298950" y="2216150"/>
          <p14:tracePt t="57832" x="4273550" y="2203450"/>
          <p14:tracePt t="57849" x="4229100" y="2203450"/>
          <p14:tracePt t="57866" x="4171950" y="2190750"/>
          <p14:tracePt t="57882" x="4095750" y="2178050"/>
          <p14:tracePt t="57899" x="4013200" y="2171700"/>
          <p14:tracePt t="57916" x="3937000" y="2171700"/>
          <p14:tracePt t="57932" x="3841750" y="2152650"/>
          <p14:tracePt t="57949" x="3784600" y="2152650"/>
          <p14:tracePt t="57966" x="3727450" y="2152650"/>
          <p14:tracePt t="57982" x="3663950" y="2152650"/>
          <p14:tracePt t="57999" x="3606800" y="2152650"/>
          <p14:tracePt t="58016" x="3536950" y="2152650"/>
          <p14:tracePt t="58032" x="3492500" y="2152650"/>
          <p14:tracePt t="58049" x="3460750" y="2165350"/>
          <p14:tracePt t="58066" x="3454400" y="2165350"/>
          <p14:tracePt t="58082" x="3403600" y="2190750"/>
          <p14:tracePt t="58099" x="3390900" y="2197100"/>
          <p14:tracePt t="58116" x="3365500" y="2216150"/>
          <p14:tracePt t="58132" x="3327400" y="2247900"/>
          <p14:tracePt t="58149" x="3295650" y="2286000"/>
          <p14:tracePt t="58166" x="3282950" y="2298700"/>
          <p14:tracePt t="58182" x="3276600" y="2324100"/>
          <p14:tracePt t="58199" x="3257550" y="2349500"/>
          <p14:tracePt t="58216" x="3257550" y="2355850"/>
          <p14:tracePt t="58232" x="3257550" y="2368550"/>
          <p14:tracePt t="58249" x="3257550" y="2393950"/>
          <p14:tracePt t="58266" x="3257550" y="2406650"/>
          <p14:tracePt t="58282" x="3257550" y="2438400"/>
          <p14:tracePt t="58299" x="3257550" y="2470150"/>
          <p14:tracePt t="58316" x="3257550" y="2514600"/>
          <p14:tracePt t="58317" x="3270250" y="2533650"/>
          <p14:tracePt t="58332" x="3295650" y="2559050"/>
          <p14:tracePt t="58349" x="3327400" y="2565400"/>
          <p14:tracePt t="58366" x="3352800" y="2571750"/>
          <p14:tracePt t="58382" x="3397250" y="2584450"/>
          <p14:tracePt t="58399" x="3441700" y="2603500"/>
          <p14:tracePt t="58416" x="3486150" y="2609850"/>
          <p14:tracePt t="58432" x="3524250" y="2622550"/>
          <p14:tracePt t="58449" x="3575050" y="2622550"/>
          <p14:tracePt t="58466" x="3657600" y="2628900"/>
          <p14:tracePt t="58482" x="3727450" y="2628900"/>
          <p14:tracePt t="58499" x="3790950" y="2628900"/>
          <p14:tracePt t="58516" x="3848100" y="2628900"/>
          <p14:tracePt t="58533" x="3905250" y="2628900"/>
          <p14:tracePt t="58549" x="3943350" y="2628900"/>
          <p14:tracePt t="58566" x="3975100" y="2647950"/>
          <p14:tracePt t="58582" x="4006850" y="2647950"/>
          <p14:tracePt t="58599" x="4025900" y="2647950"/>
          <p14:tracePt t="58616" x="4057650" y="2647950"/>
          <p14:tracePt t="58632" x="4089400" y="2647950"/>
          <p14:tracePt t="58649" x="4102100" y="2647950"/>
          <p14:tracePt t="58666" x="4127500" y="2647950"/>
          <p14:tracePt t="58682" x="4152900" y="2641600"/>
          <p14:tracePt t="58699" x="4178300" y="2628900"/>
          <p14:tracePt t="58716" x="4210050" y="2603500"/>
          <p14:tracePt t="58732" x="4273550" y="2565400"/>
          <p14:tracePt t="58749" x="4286250" y="2559050"/>
          <p14:tracePt t="58766" x="4305300" y="2546350"/>
          <p14:tracePt t="58782" x="4330700" y="2527300"/>
          <p14:tracePt t="58799" x="4368800" y="2482850"/>
          <p14:tracePt t="58816" x="4375150" y="2476500"/>
          <p14:tracePt t="58832" x="4400550" y="2451100"/>
          <p14:tracePt t="58849" x="4406900" y="2432050"/>
          <p14:tracePt t="58866" x="4406900" y="2413000"/>
          <p14:tracePt t="58882" x="4413250" y="2393950"/>
          <p14:tracePt t="58899" x="4432300" y="2362200"/>
          <p14:tracePt t="58916" x="4432300" y="2349500"/>
          <p14:tracePt t="58933" x="4432300" y="2305050"/>
          <p14:tracePt t="58949" x="4419600" y="2241550"/>
          <p14:tracePt t="58966" x="4413250" y="2216150"/>
          <p14:tracePt t="58983" x="4387850" y="2171700"/>
          <p14:tracePt t="58999" x="4356100" y="2133600"/>
          <p14:tracePt t="59016" x="4343400" y="2127250"/>
          <p14:tracePt t="59032" x="4298950" y="2120900"/>
          <p14:tracePt t="59049" x="4241800" y="2120900"/>
          <p14:tracePt t="59066" x="4146550" y="2120900"/>
          <p14:tracePt t="59082" x="4025900" y="2120900"/>
          <p14:tracePt t="59099" x="3829050" y="2127250"/>
          <p14:tracePt t="59116" x="3651250" y="2152650"/>
          <p14:tracePt t="59133" x="3454400" y="2165350"/>
          <p14:tracePt t="59149" x="3359150" y="2165350"/>
          <p14:tracePt t="59166" x="3289300" y="2165350"/>
          <p14:tracePt t="59183" x="3276600" y="2165350"/>
          <p14:tracePt t="59199" x="3244850" y="2165350"/>
          <p14:tracePt t="59216" x="3225800" y="2165350"/>
          <p14:tracePt t="59233" x="3194050" y="2171700"/>
          <p14:tracePt t="59249" x="3149600" y="2178050"/>
          <p14:tracePt t="59266" x="3111500" y="2197100"/>
          <p14:tracePt t="59283" x="3067050" y="2228850"/>
          <p14:tracePt t="59299" x="3041650" y="2241550"/>
          <p14:tracePt t="59316" x="3022600" y="2260600"/>
          <p14:tracePt t="59333" x="3016250" y="2266950"/>
          <p14:tracePt t="59349" x="3009900" y="2273300"/>
          <p14:tracePt t="59366" x="3009900" y="2279650"/>
          <p14:tracePt t="59383" x="3009900" y="2298700"/>
          <p14:tracePt t="59399" x="3009900" y="2330450"/>
          <p14:tracePt t="59416" x="3009900" y="2362200"/>
          <p14:tracePt t="59433" x="3009900" y="2406650"/>
          <p14:tracePt t="59449" x="3009900" y="2419350"/>
          <p14:tracePt t="59466" x="3009900" y="2438400"/>
          <p14:tracePt t="59483" x="3022600" y="2457450"/>
          <p14:tracePt t="59499" x="3067050" y="2489200"/>
          <p14:tracePt t="59516" x="3124200" y="2508250"/>
          <p14:tracePt t="59533" x="3219450" y="2514600"/>
          <p14:tracePt t="59549" x="3276600" y="2514600"/>
          <p14:tracePt t="59566" x="3346450" y="2533650"/>
          <p14:tracePt t="59583" x="3390900" y="2533650"/>
          <p14:tracePt t="59599" x="3454400" y="2533650"/>
          <p14:tracePt t="59616" x="3524250" y="2533650"/>
          <p14:tracePt t="59633" x="3587750" y="2533650"/>
          <p14:tracePt t="59649" x="3644900" y="2533650"/>
          <p14:tracePt t="59666" x="3689350" y="2533650"/>
          <p14:tracePt t="59683" x="3721100" y="2533650"/>
          <p14:tracePt t="59699" x="3765550" y="2533650"/>
          <p14:tracePt t="59716" x="3816350" y="2527300"/>
          <p14:tracePt t="59733" x="3867150" y="2514600"/>
          <p14:tracePt t="59749" x="3911600" y="2495550"/>
          <p14:tracePt t="59766" x="3943350" y="2495550"/>
          <p14:tracePt t="59783" x="3975100" y="2495550"/>
          <p14:tracePt t="59799" x="4019550" y="2495550"/>
          <p14:tracePt t="59816" x="4044950" y="2495550"/>
          <p14:tracePt t="59833" x="4076700" y="2489200"/>
          <p14:tracePt t="59849" x="4102100" y="2489200"/>
          <p14:tracePt t="59866" x="4121150" y="2482850"/>
          <p14:tracePt t="59883" x="4140200" y="2482850"/>
          <p14:tracePt t="59899" x="4146550" y="2482850"/>
          <p14:tracePt t="59916" x="4152900" y="2482850"/>
          <p14:tracePt t="59941" x="4165600" y="2470150"/>
          <p14:tracePt t="59957" x="4171950" y="2463800"/>
          <p14:tracePt t="59966" x="4171950" y="2457450"/>
          <p14:tracePt t="59983" x="4184650" y="2438400"/>
          <p14:tracePt t="59999" x="4184650" y="2406650"/>
          <p14:tracePt t="60016" x="4197350" y="2374900"/>
          <p14:tracePt t="60033" x="4197350" y="2343150"/>
          <p14:tracePt t="60049" x="4197350" y="2317750"/>
          <p14:tracePt t="60066" x="4197350" y="2305050"/>
          <p14:tracePt t="60083" x="4191000" y="2286000"/>
          <p14:tracePt t="60099" x="4184650" y="2279650"/>
          <p14:tracePt t="60116" x="4178300" y="2273300"/>
          <p14:tracePt t="60133" x="4146550" y="2260600"/>
          <p14:tracePt t="60149" x="4127500" y="2241550"/>
          <p14:tracePt t="60166" x="4089400" y="2216150"/>
          <p14:tracePt t="60183" x="4070350" y="2203450"/>
          <p14:tracePt t="60199" x="4044950" y="2203450"/>
          <p14:tracePt t="60216" x="4019550" y="2184400"/>
          <p14:tracePt t="60233" x="3987800" y="2178050"/>
          <p14:tracePt t="60250" x="3937000" y="2165350"/>
          <p14:tracePt t="60266" x="3886200" y="2165350"/>
          <p14:tracePt t="60283" x="3816350" y="2165350"/>
          <p14:tracePt t="60299" x="3733800" y="2184400"/>
          <p14:tracePt t="60316" x="3670300" y="2190750"/>
          <p14:tracePt t="60333" x="3568700" y="2222500"/>
          <p14:tracePt t="60349" x="3524250" y="2228850"/>
          <p14:tracePt t="60366" x="3498850" y="2241550"/>
          <p14:tracePt t="60383" x="3467100" y="2247900"/>
          <p14:tracePt t="60400" x="3460750" y="2247900"/>
          <p14:tracePt t="60416" x="3416300" y="2273300"/>
          <p14:tracePt t="60433" x="3397250" y="2279650"/>
          <p14:tracePt t="60450" x="3371850" y="2292350"/>
          <p14:tracePt t="60466" x="3346450" y="2298700"/>
          <p14:tracePt t="60483" x="3333750" y="2317750"/>
          <p14:tracePt t="60500" x="3295650" y="2349500"/>
          <p14:tracePt t="60516" x="3282950" y="2362200"/>
          <p14:tracePt t="60533" x="3270250" y="2381250"/>
          <p14:tracePt t="60550" x="3257550" y="2393950"/>
          <p14:tracePt t="60573" x="3257550" y="2400300"/>
          <p14:tracePt t="60583" x="3257550" y="2419350"/>
          <p14:tracePt t="60600" x="3257550" y="2425700"/>
          <p14:tracePt t="60616" x="3257550" y="2432050"/>
          <p14:tracePt t="60633" x="3263900" y="2457450"/>
          <p14:tracePt t="60650" x="3263900" y="2463800"/>
          <p14:tracePt t="60666" x="3270250" y="2476500"/>
          <p14:tracePt t="60683" x="3282950" y="2501900"/>
          <p14:tracePt t="60700" x="3308350" y="2527300"/>
          <p14:tracePt t="60716" x="3365500" y="2546350"/>
          <p14:tracePt t="60717" x="3403600" y="2552700"/>
          <p14:tracePt t="60733" x="3498850" y="2552700"/>
          <p14:tracePt t="60750" x="3632200" y="2552700"/>
          <p14:tracePt t="60766" x="3810000" y="2552700"/>
          <p14:tracePt t="60783" x="3917950" y="2552700"/>
          <p14:tracePt t="60800" x="3956050" y="2540000"/>
          <p14:tracePt t="60816" x="3968750" y="2540000"/>
          <p14:tracePt t="60833" x="3994150" y="2540000"/>
          <p14:tracePt t="60850" x="4006850" y="2540000"/>
          <p14:tracePt t="60866" x="4038600" y="2540000"/>
          <p14:tracePt t="60883" x="4070350" y="2540000"/>
          <p14:tracePt t="60900" x="4108450" y="2540000"/>
          <p14:tracePt t="60916" x="4152900" y="2540000"/>
          <p14:tracePt t="60933" x="4171950" y="2540000"/>
          <p14:tracePt t="60950" x="4191000" y="2540000"/>
          <p14:tracePt t="60966" x="4197350" y="2540000"/>
          <p14:tracePt t="60983" x="4210050" y="2533650"/>
          <p14:tracePt t="61005" x="4216400" y="2527300"/>
          <p14:tracePt t="61021" x="4229100" y="2527300"/>
          <p14:tracePt t="61033" x="4241800" y="2508250"/>
          <p14:tracePt t="61050" x="4241800" y="2501900"/>
          <p14:tracePt t="61066" x="4248150" y="2495550"/>
          <p14:tracePt t="61083" x="4260850" y="2457450"/>
          <p14:tracePt t="61100" x="4260850" y="2451100"/>
          <p14:tracePt t="61116" x="4273550" y="2425700"/>
          <p14:tracePt t="61133" x="4286250" y="2413000"/>
          <p14:tracePt t="61150" x="4286250" y="2400300"/>
          <p14:tracePt t="61173" x="4286250" y="2387600"/>
          <p14:tracePt t="61183" x="4286250" y="2381250"/>
          <p14:tracePt t="61200" x="4286250" y="2374900"/>
          <p14:tracePt t="61216" x="4286250" y="2362200"/>
          <p14:tracePt t="61233" x="4286250" y="2355850"/>
          <p14:tracePt t="61250" x="4286250" y="2343150"/>
          <p14:tracePt t="61266" x="4279900" y="2336800"/>
          <p14:tracePt t="61422" x="4273550" y="2330450"/>
          <p14:tracePt t="61445" x="4248150" y="2330450"/>
          <p14:tracePt t="61454" x="4229100" y="2311400"/>
          <p14:tracePt t="61461" x="4191000" y="2311400"/>
          <p14:tracePt t="61469" x="4165600" y="2305050"/>
          <p14:tracePt t="61483" x="4114800" y="2305050"/>
          <p14:tracePt t="61500" x="3968750" y="2305050"/>
          <p14:tracePt t="61516" x="3829050" y="2292350"/>
          <p14:tracePt t="61533" x="3695700" y="2292350"/>
          <p14:tracePt t="61550" x="3638550" y="2279650"/>
          <p14:tracePt t="61566" x="3606800" y="2279650"/>
          <p14:tracePt t="61583" x="3549650" y="2279650"/>
          <p14:tracePt t="61600" x="3492500" y="2279650"/>
          <p14:tracePt t="61616" x="3429000" y="2279650"/>
          <p14:tracePt t="61633" x="3359150" y="2286000"/>
          <p14:tracePt t="61650" x="3270250" y="2330450"/>
          <p14:tracePt t="61666" x="3213100" y="2362200"/>
          <p14:tracePt t="61683" x="3168650" y="2374900"/>
          <p14:tracePt t="61700" x="3155950" y="2387600"/>
          <p14:tracePt t="61716" x="3143250" y="2393950"/>
          <p14:tracePt t="61813" x="3143250" y="2400300"/>
          <p14:tracePt t="61829" x="3143250" y="2406650"/>
          <p14:tracePt t="61837" x="3143250" y="2413000"/>
          <p14:tracePt t="61853" x="3143250" y="2432050"/>
          <p14:tracePt t="61866" x="3143250" y="2438400"/>
          <p14:tracePt t="61883" x="3143250" y="2451100"/>
          <p14:tracePt t="61900" x="3143250" y="2470150"/>
          <p14:tracePt t="61917" x="3168650" y="2495550"/>
          <p14:tracePt t="61933" x="3194050" y="2527300"/>
          <p14:tracePt t="61950" x="3206750" y="2533650"/>
          <p14:tracePt t="61967" x="3251200" y="2559050"/>
          <p14:tracePt t="61983" x="3282950" y="2565400"/>
          <p14:tracePt t="62000" x="3327400" y="2565400"/>
          <p14:tracePt t="62017" x="3397250" y="2578100"/>
          <p14:tracePt t="62033" x="3467100" y="2578100"/>
          <p14:tracePt t="62050" x="3517900" y="2584450"/>
          <p14:tracePt t="62067" x="3562350" y="2584450"/>
          <p14:tracePt t="62083" x="3606800" y="2584450"/>
          <p14:tracePt t="62100" x="3644900" y="2603500"/>
          <p14:tracePt t="62117" x="3670300" y="2603500"/>
          <p14:tracePt t="62133" x="3689350" y="2603500"/>
          <p14:tracePt t="62150" x="3702050" y="2609850"/>
          <p14:tracePt t="62167" x="3733800" y="2609850"/>
          <p14:tracePt t="62183" x="3765550" y="2609850"/>
          <p14:tracePt t="62200" x="3790950" y="2609850"/>
          <p14:tracePt t="62217" x="3822700" y="2603500"/>
          <p14:tracePt t="62233" x="3854450" y="2597150"/>
          <p14:tracePt t="62250" x="3860800" y="2597150"/>
          <p14:tracePt t="62267" x="3886200" y="2584450"/>
          <p14:tracePt t="62283" x="3905250" y="2565400"/>
          <p14:tracePt t="62300" x="3924300" y="2559050"/>
          <p14:tracePt t="62317" x="3943350" y="2552700"/>
          <p14:tracePt t="62333" x="3987800" y="2527300"/>
          <p14:tracePt t="62350" x="3994150" y="2520950"/>
          <p14:tracePt t="62367" x="4019550" y="2508250"/>
          <p14:tracePt t="62383" x="4025900" y="2501900"/>
          <p14:tracePt t="62400" x="4038600" y="2495550"/>
          <p14:tracePt t="62417" x="4064000" y="2482850"/>
          <p14:tracePt t="62433" x="4089400" y="2482850"/>
          <p14:tracePt t="62450" x="4102100" y="2482850"/>
          <p14:tracePt t="62467" x="4133850" y="2482850"/>
          <p14:tracePt t="62483" x="4140200" y="2482850"/>
          <p14:tracePt t="62500" x="4146550" y="2482850"/>
          <p14:tracePt t="62517" x="4152900" y="2482850"/>
          <p14:tracePt t="62533" x="4159250" y="2470150"/>
          <p14:tracePt t="62550" x="4165600" y="2463800"/>
          <p14:tracePt t="62567" x="4178300" y="2457450"/>
          <p14:tracePt t="62583" x="4178300" y="2451100"/>
          <p14:tracePt t="62600" x="4178300" y="2444750"/>
          <p14:tracePt t="62617" x="4178300" y="2419350"/>
          <p14:tracePt t="62633" x="4178300" y="2413000"/>
          <p14:tracePt t="62650" x="4178300" y="2406650"/>
          <p14:tracePt t="62669" x="4178300" y="2400300"/>
          <p14:tracePt t="62685" x="4171950" y="2381250"/>
          <p14:tracePt t="62710" x="4171950" y="2374900"/>
          <p14:tracePt t="62718" x="4165600" y="2368550"/>
          <p14:tracePt t="62733" x="4165600" y="2362200"/>
          <p14:tracePt t="62750" x="4159250" y="2336800"/>
          <p14:tracePt t="62767" x="4152900" y="2311400"/>
          <p14:tracePt t="62783" x="4140200" y="2292350"/>
          <p14:tracePt t="62800" x="4133850" y="2260600"/>
          <p14:tracePt t="62817" x="4127500" y="2247900"/>
          <p14:tracePt t="62833" x="4108450" y="2216150"/>
          <p14:tracePt t="62850" x="4095750" y="2197100"/>
          <p14:tracePt t="62867" x="4089400" y="2190750"/>
          <p14:tracePt t="62885" x="4089400" y="2184400"/>
          <p14:tracePt t="62926" x="4083050" y="2178050"/>
          <p14:tracePt t="62966" x="4076700" y="2178050"/>
          <p14:tracePt t="62982" x="4064000" y="2178050"/>
          <p14:tracePt t="62998" x="4057650" y="2178050"/>
          <p14:tracePt t="63206" x="4051300" y="2178050"/>
          <p14:tracePt t="63214" x="4051300" y="2184400"/>
          <p14:tracePt t="63222" x="4051300" y="2203450"/>
          <p14:tracePt t="63233" x="4051300" y="2216150"/>
          <p14:tracePt t="63250" x="4051300" y="2298700"/>
          <p14:tracePt t="63267" x="4095750" y="2368550"/>
          <p14:tracePt t="63284" x="4127500" y="2438400"/>
          <p14:tracePt t="63300" x="4146550" y="2482850"/>
          <p14:tracePt t="63317" x="4165600" y="2514600"/>
          <p14:tracePt t="63333" x="4171950" y="2520950"/>
          <p14:tracePt t="63494" x="4165600" y="2520950"/>
          <p14:tracePt t="63502" x="4165600" y="2501900"/>
          <p14:tracePt t="63517" x="4159250" y="2495550"/>
          <p14:tracePt t="63534" x="4146550" y="2425700"/>
          <p14:tracePt t="63550" x="4146550" y="2381250"/>
          <p14:tracePt t="63567" x="4146550" y="2336800"/>
          <p14:tracePt t="63584" x="4146550" y="2305050"/>
          <p14:tracePt t="63600" x="4146550" y="2292350"/>
          <p14:tracePt t="63617" x="4146550" y="2260600"/>
          <p14:tracePt t="63634" x="4146550" y="2241550"/>
          <p14:tracePt t="63650" x="4159250" y="2209800"/>
          <p14:tracePt t="63667" x="4165600" y="2203450"/>
          <p14:tracePt t="63684" x="4171950" y="2190750"/>
          <p14:tracePt t="63798" x="4178300" y="2190750"/>
          <p14:tracePt t="63814" x="4197350" y="2190750"/>
          <p14:tracePt t="64222" x="4203700" y="2197100"/>
          <p14:tracePt t="64262" x="4203700" y="2203450"/>
          <p14:tracePt t="64390" x="4203700" y="2209800"/>
          <p14:tracePt t="64398" x="4203700" y="2216150"/>
          <p14:tracePt t="64438" x="4210050" y="2235200"/>
          <p14:tracePt t="64446" x="4210050" y="2247900"/>
          <p14:tracePt t="64454" x="4210050" y="2254250"/>
          <p14:tracePt t="64467" x="4210050" y="2279650"/>
          <p14:tracePt t="64484" x="4210050" y="2305050"/>
          <p14:tracePt t="64500" x="4216400" y="2330450"/>
          <p14:tracePt t="64517" x="4216400" y="2362200"/>
          <p14:tracePt t="64534" x="4216400" y="2374900"/>
          <p14:tracePt t="64550" x="4216400" y="2400300"/>
          <p14:tracePt t="64567" x="4216400" y="2406650"/>
          <p14:tracePt t="64584" x="4216400" y="2413000"/>
          <p14:tracePt t="64606" x="4216400" y="2419350"/>
          <p14:tracePt t="64774" x="4216400" y="2413000"/>
          <p14:tracePt t="64782" x="4216400" y="2406650"/>
          <p14:tracePt t="64801" x="4216400" y="2400300"/>
          <p14:tracePt t="64998" x="4222750" y="2393950"/>
          <p14:tracePt t="66342" x="4235450" y="2393950"/>
          <p14:tracePt t="66383" x="4241800" y="2393950"/>
          <p14:tracePt t="66406" x="4248150" y="2393950"/>
          <p14:tracePt t="66446" x="4254500" y="2393950"/>
          <p14:tracePt t="66495" x="4273550" y="2393950"/>
          <p14:tracePt t="66526" x="4286250" y="2381250"/>
          <p14:tracePt t="69791" x="4279900" y="2400300"/>
          <p14:tracePt t="69800" x="4267200" y="2425700"/>
          <p14:tracePt t="69818" x="4260850" y="2476500"/>
          <p14:tracePt t="69835" x="4229100" y="2559050"/>
          <p14:tracePt t="69852" x="4216400" y="2603500"/>
          <p14:tracePt t="69868" x="4210050" y="2647950"/>
          <p14:tracePt t="69885" x="4191000" y="2667000"/>
          <p14:tracePt t="69902" x="4191000" y="2686050"/>
          <p14:tracePt t="69918" x="4191000" y="2692400"/>
          <p14:tracePt t="69959" x="4184650" y="2698750"/>
          <p14:tracePt t="69968" x="4178300" y="2698750"/>
          <p14:tracePt t="69975" x="4171950" y="2692400"/>
          <p14:tracePt t="69985" x="4152900" y="2660650"/>
          <p14:tracePt t="70002" x="4114800" y="2603500"/>
          <p14:tracePt t="70018" x="4076700" y="2559050"/>
          <p14:tracePt t="70035" x="4038600" y="2520950"/>
          <p14:tracePt t="70052" x="3962400" y="2457450"/>
          <p14:tracePt t="70068" x="3892550" y="2425700"/>
          <p14:tracePt t="70085" x="3841750" y="2387600"/>
          <p14:tracePt t="70102" x="3790950" y="2355850"/>
          <p14:tracePt t="70118" x="3752850" y="2336800"/>
          <p14:tracePt t="70135" x="3651250" y="2305050"/>
          <p14:tracePt t="70152" x="3587750" y="2298700"/>
          <p14:tracePt t="70168" x="3517900" y="2298700"/>
          <p14:tracePt t="70185" x="3416300" y="2298700"/>
          <p14:tracePt t="70202" x="3302000" y="2305050"/>
          <p14:tracePt t="70218" x="3232150" y="2330450"/>
          <p14:tracePt t="70235" x="3187700" y="2362200"/>
          <p14:tracePt t="70255" x="3181350" y="2368550"/>
          <p14:tracePt t="70296" x="3181350" y="2381250"/>
          <p14:tracePt t="70319" x="3175000" y="2393950"/>
          <p14:tracePt t="70335" x="3162300" y="2400300"/>
          <p14:tracePt t="70447" x="3155950" y="2400300"/>
          <p14:tracePt t="70455" x="3124200" y="2400300"/>
          <p14:tracePt t="70468" x="3067050" y="2406650"/>
          <p14:tracePt t="70485" x="2940050" y="2444750"/>
          <p14:tracePt t="70502" x="2743200" y="2457450"/>
          <p14:tracePt t="70519" x="2533650" y="2482850"/>
          <p14:tracePt t="70535" x="2228850" y="2540000"/>
          <p14:tracePt t="70552" x="2082800" y="2552700"/>
          <p14:tracePt t="70569" x="2038350" y="2552700"/>
          <p14:tracePt t="70585" x="1974850" y="2552700"/>
          <p14:tracePt t="70602" x="1962150" y="2552700"/>
          <p14:tracePt t="70619" x="1930400" y="2552700"/>
          <p14:tracePt t="70635" x="1885950" y="2552700"/>
          <p14:tracePt t="70652" x="1841500" y="2546350"/>
          <p14:tracePt t="70669" x="1771650" y="2527300"/>
          <p14:tracePt t="70685" x="1746250" y="2527300"/>
          <p14:tracePt t="70702" x="1739900" y="2520950"/>
          <p14:tracePt t="70719" x="1733550" y="2514600"/>
          <p14:tracePt t="70743" x="1733550" y="2495550"/>
          <p14:tracePt t="70752" x="1733550" y="2489200"/>
          <p14:tracePt t="70769" x="1733550" y="2482850"/>
          <p14:tracePt t="70785" x="1739900" y="2451100"/>
          <p14:tracePt t="70802" x="1797050" y="2432050"/>
          <p14:tracePt t="70819" x="1835150" y="2419350"/>
          <p14:tracePt t="70835" x="1879600" y="2406650"/>
          <p14:tracePt t="70852" x="1911350" y="2393950"/>
          <p14:tracePt t="70869" x="1955800" y="2393950"/>
          <p14:tracePt t="70885" x="1981200" y="2387600"/>
          <p14:tracePt t="70902" x="2006600" y="2387600"/>
          <p14:tracePt t="70919" x="2025650" y="2387600"/>
          <p14:tracePt t="70935" x="2057400" y="2381250"/>
          <p14:tracePt t="70952" x="2057400" y="2368550"/>
          <p14:tracePt t="71616" x="2063750" y="2374900"/>
          <p14:tracePt t="71631" x="2089150" y="2381250"/>
          <p14:tracePt t="71639" x="2095500" y="2381250"/>
          <p14:tracePt t="71652" x="2114550" y="2393950"/>
          <p14:tracePt t="71668" x="2139950" y="2406650"/>
          <p14:tracePt t="71685" x="2171700" y="2413000"/>
          <p14:tracePt t="71702" x="2203450" y="2419350"/>
          <p14:tracePt t="71718" x="2222500" y="2438400"/>
          <p14:tracePt t="71735" x="2228850" y="2444750"/>
          <p14:tracePt t="71752" x="2260600" y="2457450"/>
          <p14:tracePt t="71887" x="2266950" y="2463800"/>
          <p14:tracePt t="71895" x="2292350" y="2463800"/>
          <p14:tracePt t="71903" x="2330450" y="2463800"/>
          <p14:tracePt t="71919" x="2368550" y="2463800"/>
          <p14:tracePt t="71936" x="2647950" y="2482850"/>
          <p14:tracePt t="71952" x="2940050" y="2482850"/>
          <p14:tracePt t="71969" x="3200400" y="2482850"/>
          <p14:tracePt t="71985" x="3321050" y="2482850"/>
          <p14:tracePt t="72003" x="3454400" y="2508250"/>
          <p14:tracePt t="72019" x="3613150" y="2520950"/>
          <p14:tracePt t="72035" x="3778250" y="2546350"/>
          <p14:tracePt t="72052" x="3892550" y="2559050"/>
          <p14:tracePt t="72069" x="4000500" y="2559050"/>
          <p14:tracePt t="72086" x="4083050" y="2559050"/>
          <p14:tracePt t="72102" x="4152900" y="2559050"/>
          <p14:tracePt t="72119" x="4171950" y="2559050"/>
          <p14:tracePt t="72136" x="4216400" y="2559050"/>
          <p14:tracePt t="72152" x="4229100" y="2559050"/>
          <p14:tracePt t="72192" x="4235450" y="2559050"/>
          <p14:tracePt t="72208" x="4254500" y="2546350"/>
          <p14:tracePt t="72224" x="4279900" y="2546350"/>
          <p14:tracePt t="72232" x="4286250" y="2540000"/>
          <p14:tracePt t="72240" x="4305300" y="2533650"/>
          <p14:tracePt t="72252" x="4324350" y="2533650"/>
          <p14:tracePt t="72269" x="4349750" y="2508250"/>
          <p14:tracePt t="72286" x="4356100" y="2508250"/>
          <p14:tracePt t="72302" x="4362450" y="2501900"/>
          <p14:tracePt t="72392" x="4368800" y="2495550"/>
          <p14:tracePt t="72408" x="4368800" y="2482850"/>
          <p14:tracePt t="72419" x="4368800" y="2476500"/>
          <p14:tracePt t="72436" x="4368800" y="2444750"/>
          <p14:tracePt t="72452" x="4368800" y="2400300"/>
          <p14:tracePt t="72469" x="4368800" y="2355850"/>
          <p14:tracePt t="72486" x="4368800" y="2330450"/>
          <p14:tracePt t="72502" x="4368800" y="2317750"/>
          <p14:tracePt t="72519" x="4368800" y="2298700"/>
          <p14:tracePt t="72536" x="4349750" y="2286000"/>
          <p14:tracePt t="72560" x="4324350" y="2273300"/>
          <p14:tracePt t="72569" x="4318000" y="2266950"/>
          <p14:tracePt t="72586" x="4292600" y="2260600"/>
          <p14:tracePt t="72602" x="4279900" y="2254250"/>
          <p14:tracePt t="72619" x="4235450" y="2241550"/>
          <p14:tracePt t="72636" x="4203700" y="2222500"/>
          <p14:tracePt t="72652" x="4165600" y="2216150"/>
          <p14:tracePt t="72669" x="4152900" y="2216150"/>
          <p14:tracePt t="72686" x="4133850" y="2216150"/>
          <p14:tracePt t="72703" x="4089400" y="2216150"/>
          <p14:tracePt t="72719" x="4070350" y="2216150"/>
          <p14:tracePt t="72736" x="4019550" y="2216150"/>
          <p14:tracePt t="72752" x="3943350" y="2216150"/>
          <p14:tracePt t="72769" x="3841750" y="2216150"/>
          <p14:tracePt t="72786" x="3733800" y="2216150"/>
          <p14:tracePt t="72802" x="3625850" y="2216150"/>
          <p14:tracePt t="72819" x="3467100" y="2216150"/>
          <p14:tracePt t="72836" x="3327400" y="2216150"/>
          <p14:tracePt t="72852" x="3219450" y="2216150"/>
          <p14:tracePt t="72869" x="3162300" y="2216150"/>
          <p14:tracePt t="72886" x="3136900" y="2216150"/>
          <p14:tracePt t="72902" x="3124200" y="2216150"/>
          <p14:tracePt t="72920" x="3117850" y="2216150"/>
          <p14:tracePt t="72936" x="3086100" y="2216150"/>
          <p14:tracePt t="72952" x="3041650" y="2235200"/>
          <p14:tracePt t="72969" x="3016250" y="2241550"/>
          <p14:tracePt t="72986" x="2990850" y="2266950"/>
          <p14:tracePt t="73002" x="2984500" y="2292350"/>
          <p14:tracePt t="73019" x="2984500" y="2317750"/>
          <p14:tracePt t="73036" x="2984500" y="2336800"/>
          <p14:tracePt t="73052" x="2984500" y="2374900"/>
          <p14:tracePt t="73069" x="2984500" y="2387600"/>
          <p14:tracePt t="73086" x="2984500" y="2419350"/>
          <p14:tracePt t="73102" x="2984500" y="2432050"/>
          <p14:tracePt t="73119" x="2990850" y="2476500"/>
          <p14:tracePt t="73136" x="3048000" y="2533650"/>
          <p14:tracePt t="73152" x="3117850" y="2571750"/>
          <p14:tracePt t="73169" x="3232150" y="2609850"/>
          <p14:tracePt t="73186" x="3340100" y="2609850"/>
          <p14:tracePt t="73202" x="3448050" y="2609850"/>
          <p14:tracePt t="73219" x="3505200" y="2609850"/>
          <p14:tracePt t="73236" x="3530600" y="2609850"/>
          <p14:tracePt t="73252" x="3562350" y="2609850"/>
          <p14:tracePt t="73269" x="3594100" y="2609850"/>
          <p14:tracePt t="73286" x="3638550" y="2609850"/>
          <p14:tracePt t="73303" x="3695700" y="2609850"/>
          <p14:tracePt t="73319" x="3752850" y="2609850"/>
          <p14:tracePt t="73321" x="3790950" y="2609850"/>
          <p14:tracePt t="73336" x="3822700" y="2609850"/>
          <p14:tracePt t="73352" x="3848100" y="2609850"/>
          <p14:tracePt t="73369" x="3867150" y="2609850"/>
          <p14:tracePt t="73386" x="3886200" y="2609850"/>
          <p14:tracePt t="73403" x="3905250" y="2609850"/>
          <p14:tracePt t="73420" x="3937000" y="2609850"/>
          <p14:tracePt t="73436" x="3962400" y="2609850"/>
          <p14:tracePt t="73452" x="4006850" y="2597150"/>
          <p14:tracePt t="73469" x="4038600" y="2590800"/>
          <p14:tracePt t="73486" x="4076700" y="2571750"/>
          <p14:tracePt t="73502" x="4089400" y="2559050"/>
          <p14:tracePt t="73519" x="4108450" y="2559050"/>
          <p14:tracePt t="73536" x="4133850" y="2546350"/>
          <p14:tracePt t="73552" x="4178300" y="2520950"/>
          <p14:tracePt t="73569" x="4197350" y="2508250"/>
          <p14:tracePt t="73586" x="4222750" y="2501900"/>
          <p14:tracePt t="73603" x="4241800" y="2476500"/>
          <p14:tracePt t="73619" x="4260850" y="2470150"/>
          <p14:tracePt t="73636" x="4279900" y="2451100"/>
          <p14:tracePt t="73653" x="4292600" y="2444750"/>
          <p14:tracePt t="73669" x="4298950" y="2438400"/>
          <p14:tracePt t="73686" x="4298950" y="2432050"/>
          <p14:tracePt t="73712" x="4298950" y="2419350"/>
          <p14:tracePt t="73728" x="4298950" y="2406650"/>
          <p14:tracePt t="73736" x="4298950" y="2400300"/>
          <p14:tracePt t="73753" x="4298950" y="2393950"/>
          <p14:tracePt t="73769" x="4286250" y="2355850"/>
          <p14:tracePt t="73786" x="4254500" y="2311400"/>
          <p14:tracePt t="73803" x="4229100" y="2260600"/>
          <p14:tracePt t="73819" x="4191000" y="2203450"/>
          <p14:tracePt t="73836" x="4140200" y="2146300"/>
          <p14:tracePt t="73853" x="4089400" y="2095500"/>
          <p14:tracePt t="73869" x="4019550" y="2044700"/>
          <p14:tracePt t="73886" x="3937000" y="2012950"/>
          <p14:tracePt t="73903" x="3848100" y="1987550"/>
          <p14:tracePt t="73919" x="3784600" y="1968500"/>
          <p14:tracePt t="73920" x="3765550" y="1968500"/>
          <p14:tracePt t="73936" x="3733800" y="1968500"/>
          <p14:tracePt t="73953" x="3708400" y="1968500"/>
          <p14:tracePt t="73969" x="3695700" y="1968500"/>
          <p14:tracePt t="73992" x="3689350" y="1968500"/>
          <p14:tracePt t="74003" x="3670300" y="1974850"/>
          <p14:tracePt t="74019" x="3644900" y="1987550"/>
          <p14:tracePt t="74036" x="3632200" y="2012950"/>
          <p14:tracePt t="74053" x="3594100" y="2051050"/>
          <p14:tracePt t="74069" x="3556000" y="2082800"/>
          <p14:tracePt t="74086" x="3511550" y="2146300"/>
          <p14:tracePt t="74103" x="3467100" y="2209800"/>
          <p14:tracePt t="74119" x="3416300" y="2266950"/>
          <p14:tracePt t="74136" x="3378200" y="2317750"/>
          <p14:tracePt t="74153" x="3371850" y="2336800"/>
          <p14:tracePt t="74169" x="3359150" y="2368550"/>
          <p14:tracePt t="74186" x="3359150" y="2374900"/>
          <p14:tracePt t="74203" x="3359150" y="2387600"/>
          <p14:tracePt t="74219" x="3359150" y="2413000"/>
          <p14:tracePt t="74236" x="3359150" y="2444750"/>
          <p14:tracePt t="74253" x="3359150" y="2463800"/>
          <p14:tracePt t="74269" x="3359150" y="2482850"/>
          <p14:tracePt t="74286" x="3359150" y="2489200"/>
          <p14:tracePt t="74303" x="3378200" y="2508250"/>
          <p14:tracePt t="74320" x="3390900" y="2514600"/>
          <p14:tracePt t="74320" x="3403600" y="2533650"/>
          <p14:tracePt t="74336" x="3454400" y="2540000"/>
          <p14:tracePt t="74353" x="3530600" y="2540000"/>
          <p14:tracePt t="74369" x="3670300" y="2540000"/>
          <p14:tracePt t="74386" x="3816350" y="2540000"/>
          <p14:tracePt t="74403" x="3956050" y="2540000"/>
          <p14:tracePt t="74419" x="4076700" y="2540000"/>
          <p14:tracePt t="74436" x="4146550" y="2533650"/>
          <p14:tracePt t="74453" x="4165600" y="2527300"/>
          <p14:tracePt t="74469" x="4171950" y="2527300"/>
          <p14:tracePt t="74486" x="4184650" y="2520950"/>
          <p14:tracePt t="74503" x="4222750" y="2508250"/>
          <p14:tracePt t="74519" x="4241800" y="2495550"/>
          <p14:tracePt t="74536" x="4279900" y="2476500"/>
          <p14:tracePt t="74553" x="4298950" y="2476500"/>
          <p14:tracePt t="74569" x="4305300" y="2470150"/>
          <p14:tracePt t="74586" x="4318000" y="2451100"/>
          <p14:tracePt t="74608" x="4330700" y="2432050"/>
          <p14:tracePt t="74640" x="4330700" y="2419350"/>
          <p14:tracePt t="74648" x="4330700" y="2413000"/>
          <p14:tracePt t="74656" x="4330700" y="2400300"/>
          <p14:tracePt t="74672" x="4330700" y="2393950"/>
          <p14:tracePt t="74686" x="4330700" y="2381250"/>
          <p14:tracePt t="74703" x="4330700" y="2362200"/>
          <p14:tracePt t="74719" x="4330700" y="2355850"/>
          <p14:tracePt t="74736" x="4318000" y="2324100"/>
          <p14:tracePt t="74753" x="4298950" y="2311400"/>
          <p14:tracePt t="74769" x="4254500" y="2298700"/>
          <p14:tracePt t="74786" x="4229100" y="2279650"/>
          <p14:tracePt t="74803" x="4197350" y="2254250"/>
          <p14:tracePt t="74820" x="4159250" y="2235200"/>
          <p14:tracePt t="74836" x="4127500" y="2235200"/>
          <p14:tracePt t="74853" x="4095750" y="2228850"/>
          <p14:tracePt t="74870" x="4064000" y="2228850"/>
          <p14:tracePt t="74886" x="4038600" y="2228850"/>
          <p14:tracePt t="74903" x="4006850" y="2228850"/>
          <p14:tracePt t="74920" x="3975100" y="2228850"/>
          <p14:tracePt t="74936" x="3911600" y="2228850"/>
          <p14:tracePt t="74953" x="3854450" y="2241550"/>
          <p14:tracePt t="74970" x="3829050" y="2247900"/>
          <p14:tracePt t="74986" x="3771900" y="2266950"/>
          <p14:tracePt t="75003" x="3746500" y="2266950"/>
          <p14:tracePt t="75020" x="3714750" y="2266950"/>
          <p14:tracePt t="75036" x="3702050" y="2286000"/>
          <p14:tracePt t="75053" x="3689350" y="2286000"/>
          <p14:tracePt t="75069" x="3676650" y="2292350"/>
          <p14:tracePt t="75086" x="3670300" y="2298700"/>
          <p14:tracePt t="75103" x="3663950" y="2305050"/>
          <p14:tracePt t="75120" x="3651250" y="2324100"/>
          <p14:tracePt t="75136" x="3632200" y="2343150"/>
          <p14:tracePt t="75160" x="3625850" y="2349500"/>
          <p14:tracePt t="75176" x="3619500" y="2362200"/>
          <p14:tracePt t="75232" x="3619500" y="2368550"/>
          <p14:tracePt t="75264" x="3619500" y="2374900"/>
          <p14:tracePt t="75280" x="3619500" y="2387600"/>
          <p14:tracePt t="75289" x="3619500" y="2400300"/>
          <p14:tracePt t="75296" x="3619500" y="2406650"/>
          <p14:tracePt t="75305" x="3619500" y="2413000"/>
          <p14:tracePt t="75320" x="3619500" y="2419350"/>
          <p14:tracePt t="75337" x="3644900" y="2463800"/>
          <p14:tracePt t="75353" x="3663950" y="2482850"/>
          <p14:tracePt t="75370" x="3676650" y="2495550"/>
          <p14:tracePt t="75387" x="3702050" y="2520950"/>
          <p14:tracePt t="75403" x="3746500" y="2540000"/>
          <p14:tracePt t="75420" x="3771900" y="2546350"/>
          <p14:tracePt t="75436" x="3810000" y="2565400"/>
          <p14:tracePt t="75454" x="3841750" y="2578100"/>
          <p14:tracePt t="75470" x="3873500" y="2578100"/>
          <p14:tracePt t="75486" x="3892550" y="2578100"/>
          <p14:tracePt t="75503" x="3898900" y="2578100"/>
          <p14:tracePt t="75520" x="3924300" y="2578100"/>
          <p14:tracePt t="75536" x="3949700" y="2578100"/>
          <p14:tracePt t="75553" x="3975100" y="2578100"/>
          <p14:tracePt t="75570" x="4019550" y="2578100"/>
          <p14:tracePt t="75587" x="4051300" y="2571750"/>
          <p14:tracePt t="75603" x="4102100" y="2565400"/>
          <p14:tracePt t="75625" x="4108450" y="2565400"/>
          <p14:tracePt t="75636" x="4114800" y="2559050"/>
          <p14:tracePt t="75653" x="4127500" y="2559050"/>
          <p14:tracePt t="75670" x="4146550" y="2552700"/>
          <p14:tracePt t="75686" x="4178300" y="2533650"/>
          <p14:tracePt t="75703" x="4191000" y="2520950"/>
          <p14:tracePt t="75720" x="4216400" y="2501900"/>
          <p14:tracePt t="75736" x="4235450" y="2476500"/>
          <p14:tracePt t="75753" x="4248150" y="2457450"/>
          <p14:tracePt t="75770" x="4248150" y="2451100"/>
          <p14:tracePt t="75786" x="4260850" y="2438400"/>
          <p14:tracePt t="75803" x="4267200" y="2419350"/>
          <p14:tracePt t="75820" x="4267200" y="2413000"/>
          <p14:tracePt t="75836" x="4267200" y="2406650"/>
          <p14:tracePt t="75881" x="4267200" y="2400300"/>
          <p14:tracePt t="76449" x="4273550" y="2393950"/>
          <p14:tracePt t="76457" x="4279900" y="2393950"/>
          <p14:tracePt t="76473" x="4286250" y="2393950"/>
          <p14:tracePt t="76489" x="4298950" y="2393950"/>
          <p14:tracePt t="76513" x="4305300" y="2393950"/>
          <p14:tracePt t="76553" x="4318000" y="2393950"/>
          <p14:tracePt t="77225" x="4305300" y="2393950"/>
          <p14:tracePt t="77233" x="4292600" y="2393950"/>
          <p14:tracePt t="77265" x="4286250" y="2393950"/>
          <p14:tracePt t="78417" x="4279900" y="2393950"/>
          <p14:tracePt t="78425" x="4279900" y="2400300"/>
          <p14:tracePt t="78441" x="4279900" y="2406650"/>
          <p14:tracePt t="78454" x="4279900" y="2413000"/>
          <p14:tracePt t="78473" x="4279900" y="2419350"/>
          <p14:tracePt t="78513" x="4279900" y="2438400"/>
          <p14:tracePt t="79698" x="4273550" y="2413000"/>
          <p14:tracePt t="79706" x="4273550" y="2406650"/>
          <p14:tracePt t="79721" x="4273550" y="2393950"/>
          <p14:tracePt t="79738" x="4254500" y="2362200"/>
          <p14:tracePt t="79754" x="4248150" y="2355850"/>
          <p14:tracePt t="79771" x="4222750" y="2349500"/>
          <p14:tracePt t="79787" x="4203700" y="2330450"/>
          <p14:tracePt t="80018" x="4197350" y="2330450"/>
          <p14:tracePt t="80122" x="4184650" y="2330450"/>
          <p14:tracePt t="80130" x="4171950" y="2330450"/>
          <p14:tracePt t="80138" x="4159250" y="2330450"/>
          <p14:tracePt t="80154" x="4133850" y="2330450"/>
          <p14:tracePt t="80171" x="4121150" y="2330450"/>
          <p14:tracePt t="80187" x="4095750" y="2330450"/>
          <p14:tracePt t="80204" x="4089400" y="2330450"/>
          <p14:tracePt t="80221" x="4083050" y="2330450"/>
          <p14:tracePt t="80237" x="4064000" y="2330450"/>
          <p14:tracePt t="80434" x="4057650" y="2330450"/>
          <p14:tracePt t="80586" x="4070350" y="2330450"/>
          <p14:tracePt t="80602" x="4083050" y="2336800"/>
          <p14:tracePt t="80610" x="4089400" y="2336800"/>
          <p14:tracePt t="80621" x="4102100" y="2336800"/>
          <p14:tracePt t="80637" x="4121150" y="2336800"/>
          <p14:tracePt t="80654" x="4165600" y="2336800"/>
          <p14:tracePt t="80671" x="4178300" y="2336800"/>
          <p14:tracePt t="80688" x="4216400" y="2336800"/>
          <p14:tracePt t="80704" x="4229100" y="2330450"/>
          <p14:tracePt t="80721" x="4235450" y="2324100"/>
          <p14:tracePt t="80754" x="4254500" y="2305050"/>
          <p14:tracePt t="80778" x="4254500" y="2298700"/>
          <p14:tracePt t="80794" x="4260850" y="2292350"/>
          <p14:tracePt t="80802" x="4267200" y="2286000"/>
          <p14:tracePt t="80826" x="4273550" y="2279650"/>
          <p14:tracePt t="80850" x="4292600" y="2266950"/>
          <p14:tracePt t="80906" x="4298950" y="2266950"/>
          <p14:tracePt t="80914" x="4305300" y="2266950"/>
          <p14:tracePt t="80923" x="4330700" y="2279650"/>
          <p14:tracePt t="80938" x="4337050" y="2305050"/>
          <p14:tracePt t="80954" x="4349750" y="2336800"/>
          <p14:tracePt t="80971" x="4356100" y="2374900"/>
          <p14:tracePt t="80988" x="4368800" y="2425700"/>
          <p14:tracePt t="81004" x="4381500" y="2463800"/>
          <p14:tracePt t="81021" x="4413250" y="2520950"/>
          <p14:tracePt t="81038" x="4425950" y="2540000"/>
          <p14:tracePt t="81054" x="4432300" y="2565400"/>
          <p14:tracePt t="81071" x="4432300" y="2584450"/>
          <p14:tracePt t="81088" x="4432300" y="2590800"/>
          <p14:tracePt t="81138" x="4432300" y="2597150"/>
          <p14:tracePt t="81162" x="4425950" y="2597150"/>
          <p14:tracePt t="81186" x="4419600" y="2590800"/>
          <p14:tracePt t="81194" x="4400550" y="2578100"/>
          <p14:tracePt t="81204" x="4381500" y="2571750"/>
          <p14:tracePt t="81221" x="4362450" y="2546350"/>
          <p14:tracePt t="81238" x="4343400" y="2520950"/>
          <p14:tracePt t="81254" x="4330700" y="2508250"/>
          <p14:tracePt t="81271" x="4324350" y="2501900"/>
          <p14:tracePt t="81288" x="4318000" y="2482850"/>
          <p14:tracePt t="81305" x="4298950" y="2463800"/>
          <p14:tracePt t="81321" x="4292600" y="2457450"/>
          <p14:tracePt t="81338" x="4260850" y="2419350"/>
          <p14:tracePt t="81354" x="4235450" y="2393950"/>
          <p14:tracePt t="81371" x="4210050" y="2374900"/>
          <p14:tracePt t="81388" x="4178300" y="2362200"/>
          <p14:tracePt t="81404" x="4171950" y="2349500"/>
          <p14:tracePt t="81594" x="4171950" y="2355850"/>
          <p14:tracePt t="81602" x="4171950" y="2362200"/>
          <p14:tracePt t="81621" x="4178300" y="2368550"/>
          <p14:tracePt t="81638" x="4184650" y="2368550"/>
          <p14:tracePt t="81654" x="4197350" y="2381250"/>
          <p14:tracePt t="81671" x="4210050" y="2381250"/>
          <p14:tracePt t="81688" x="4222750" y="2387600"/>
          <p14:tracePt t="81705" x="4248150" y="2387600"/>
          <p14:tracePt t="81721" x="4279900" y="2387600"/>
          <p14:tracePt t="81722" x="4292600" y="2387600"/>
          <p14:tracePt t="81738" x="4330700" y="2400300"/>
          <p14:tracePt t="81754" x="4362450" y="2400300"/>
          <p14:tracePt t="81771" x="4381500" y="2406650"/>
          <p14:tracePt t="81788" x="4400550" y="2406650"/>
          <p14:tracePt t="81804" x="4419600" y="2425700"/>
          <p14:tracePt t="81826" x="4425950" y="2425700"/>
          <p14:tracePt t="82002" x="4419600" y="2425700"/>
          <p14:tracePt t="82010" x="4413250" y="2425700"/>
          <p14:tracePt t="82021" x="4406900" y="2425700"/>
          <p14:tracePt t="82038" x="4375150" y="2425700"/>
          <p14:tracePt t="82055" x="4362450" y="2432050"/>
          <p14:tracePt t="82071" x="4343400" y="2432050"/>
          <p14:tracePt t="82088" x="4337050" y="2432050"/>
          <p14:tracePt t="82106" x="4324350" y="2432050"/>
          <p14:tracePt t="82155" x="4311650" y="2432050"/>
          <p14:tracePt t="82258" x="4305300" y="2438400"/>
          <p14:tracePt t="82947" x="4311650" y="2451100"/>
          <p14:tracePt t="82970" x="4330700" y="2470150"/>
          <p14:tracePt t="82986" x="4337050" y="2470150"/>
          <p14:tracePt t="83002" x="4356100" y="2476500"/>
          <p14:tracePt t="83034" x="4387850" y="2482850"/>
          <p14:tracePt t="83042" x="4394200" y="2495550"/>
          <p14:tracePt t="83234" x="4425950" y="2508250"/>
          <p14:tracePt t="83322" x="4419600" y="2508250"/>
          <p14:tracePt t="83330" x="4406900" y="2508250"/>
          <p14:tracePt t="83338" x="4394200" y="2508250"/>
          <p14:tracePt t="83355" x="4387850" y="2508250"/>
          <p14:tracePt t="83372" x="4381500" y="2508250"/>
          <p14:tracePt t="83388" x="4368800" y="2508250"/>
          <p14:tracePt t="83405" x="4362450" y="2508250"/>
          <p14:tracePt t="83422" x="4337050" y="2501900"/>
          <p14:tracePt t="83438" x="4311650" y="2495550"/>
          <p14:tracePt t="83455" x="4292600" y="2476500"/>
          <p14:tracePt t="83471" x="4267200" y="2457450"/>
          <p14:tracePt t="83763" x="4260850" y="2457450"/>
          <p14:tracePt t="83770" x="4260850" y="2470150"/>
          <p14:tracePt t="83788" x="4260850" y="2476500"/>
          <p14:tracePt t="84003" x="4260850" y="2463800"/>
          <p14:tracePt t="84011" x="4260850" y="2438400"/>
          <p14:tracePt t="84022" x="4260850" y="2432050"/>
          <p14:tracePt t="84038" x="4273550" y="2374900"/>
          <p14:tracePt t="84055" x="4292600" y="2355850"/>
          <p14:tracePt t="84072" x="4298950" y="2336800"/>
          <p14:tracePt t="84088" x="4298950" y="2330450"/>
          <p14:tracePt t="84105" x="4298950" y="2317750"/>
          <p14:tracePt t="84122" x="4298950" y="2305050"/>
          <p14:tracePt t="84162" x="4305300" y="2298700"/>
          <p14:tracePt t="84211" x="4311650" y="2292350"/>
          <p14:tracePt t="84299" x="4324350" y="2305050"/>
          <p14:tracePt t="84307" x="4318000" y="2311400"/>
          <p14:tracePt t="84323" x="4311650" y="2317750"/>
          <p14:tracePt t="84339" x="4311650" y="2330450"/>
          <p14:tracePt t="84355" x="4311650" y="2343150"/>
          <p14:tracePt t="84372" x="4311650" y="2349500"/>
          <p14:tracePt t="84395" x="4311650" y="2355850"/>
          <p14:tracePt t="84405" x="4311650" y="2368550"/>
          <p14:tracePt t="84422" x="4311650" y="2381250"/>
          <p14:tracePt t="84438" x="4311650" y="2393950"/>
          <p14:tracePt t="84455" x="4311650" y="2419350"/>
          <p14:tracePt t="84472" x="4311650" y="2451100"/>
          <p14:tracePt t="84488" x="4311650" y="2463800"/>
          <p14:tracePt t="84505" x="4311650" y="2489200"/>
          <p14:tracePt t="84522" x="4311650" y="2508250"/>
          <p14:tracePt t="84538" x="4311650" y="2514600"/>
          <p14:tracePt t="84555" x="4311650" y="2527300"/>
          <p14:tracePt t="84723" x="4311650" y="2514600"/>
          <p14:tracePt t="84731" x="4311650" y="2495550"/>
          <p14:tracePt t="84739" x="4311650" y="2489200"/>
          <p14:tracePt t="84755" x="4311650" y="2457450"/>
          <p14:tracePt t="84772" x="4305300" y="2451100"/>
          <p14:tracePt t="84788" x="4305300" y="2432050"/>
          <p14:tracePt t="84805" x="4298950" y="2425700"/>
          <p14:tracePt t="84822" x="4298950" y="2419350"/>
          <p14:tracePt t="84839" x="4298950" y="2393950"/>
          <p14:tracePt t="84859" x="4298950" y="2387600"/>
          <p14:tracePt t="84872" x="4298950" y="2381250"/>
          <p14:tracePt t="84889" x="4298950" y="2374900"/>
          <p14:tracePt t="84905" x="4298950" y="2355850"/>
          <p14:tracePt t="84939" x="4318000" y="2336800"/>
          <p14:tracePt t="84955" x="4324350" y="2330450"/>
          <p14:tracePt t="84979" x="4330700" y="2324100"/>
          <p14:tracePt t="84995" x="4343400" y="2317750"/>
          <p14:tracePt t="85203" x="4343400" y="2330450"/>
          <p14:tracePt t="85211" x="4337050" y="2336800"/>
          <p14:tracePt t="85222" x="4337050" y="2349500"/>
          <p14:tracePt t="85239" x="4324350" y="2368550"/>
          <p14:tracePt t="85255" x="4311650" y="2393950"/>
          <p14:tracePt t="85272" x="4298950" y="2425700"/>
          <p14:tracePt t="85289" x="4279900" y="2438400"/>
          <p14:tracePt t="85305" x="4273550" y="2470150"/>
          <p14:tracePt t="85322" x="4273550" y="2476500"/>
          <p14:tracePt t="85427" x="4273550" y="2470150"/>
          <p14:tracePt t="85435" x="4273550" y="2463800"/>
          <p14:tracePt t="85459" x="4273550" y="2444750"/>
          <p14:tracePt t="85467" x="4279900" y="2438400"/>
          <p14:tracePt t="86003" x="4279900" y="2432050"/>
          <p14:tracePt t="86011" x="4279900" y="2425700"/>
          <p14:tracePt t="86022" x="4279900" y="2406650"/>
          <p14:tracePt t="86039" x="4279900" y="2400300"/>
          <p14:tracePt t="86055" x="4279900" y="2393950"/>
          <p14:tracePt t="86072" x="4279900" y="2368550"/>
          <p14:tracePt t="86091" x="4286250" y="2349500"/>
          <p14:tracePt t="86147" x="4298950" y="2343150"/>
          <p14:tracePt t="86708" x="4305300" y="2343150"/>
          <p14:tracePt t="86715" x="4311650" y="2343150"/>
          <p14:tracePt t="86731" x="4311650" y="2355850"/>
          <p14:tracePt t="86739" x="4311650" y="2362200"/>
          <p14:tracePt t="86755" x="4311650" y="2368550"/>
          <p14:tracePt t="86772" x="4318000" y="2374900"/>
          <p14:tracePt t="86789" x="4318000" y="2381250"/>
          <p14:tracePt t="86806" x="4318000" y="2387600"/>
          <p14:tracePt t="88332" x="4318000" y="2406650"/>
          <p14:tracePt t="89268" x="4318000" y="2393950"/>
          <p14:tracePt t="89276" x="4318000" y="2387600"/>
          <p14:tracePt t="89290" x="4318000" y="2381250"/>
          <p14:tracePt t="89306" x="4318000" y="2355850"/>
          <p14:tracePt t="89323" x="4318000" y="2324100"/>
          <p14:tracePt t="89324" x="4318000" y="2317750"/>
          <p14:tracePt t="89340" x="4318000" y="2292350"/>
          <p14:tracePt t="89356" x="4318000" y="2273300"/>
          <p14:tracePt t="89373" x="4318000" y="2260600"/>
          <p14:tracePt t="89389" x="4318000" y="2247900"/>
          <p14:tracePt t="89406" x="4318000" y="2235200"/>
          <p14:tracePt t="89564" x="4318000" y="2266950"/>
          <p14:tracePt t="89572" x="4318000" y="2273300"/>
          <p14:tracePt t="89590" x="4298950" y="2343150"/>
          <p14:tracePt t="89606" x="4298950" y="2374900"/>
          <p14:tracePt t="89623" x="4286250" y="2406650"/>
          <p14:tracePt t="89640" x="4286250" y="2413000"/>
          <p14:tracePt t="89764" x="4286250" y="2400300"/>
          <p14:tracePt t="89772" x="4286250" y="2381250"/>
          <p14:tracePt t="89790" x="4286250" y="2362200"/>
          <p14:tracePt t="89806" x="4286250" y="2336800"/>
          <p14:tracePt t="89823" x="4286250" y="2330450"/>
          <p14:tracePt t="89840" x="4286250" y="2317750"/>
          <p14:tracePt t="89932" x="4286250" y="2330450"/>
          <p14:tracePt t="89940" x="4286250" y="2349500"/>
          <p14:tracePt t="89956" x="4286250" y="2393950"/>
          <p14:tracePt t="89973" x="4286250" y="2406650"/>
          <p14:tracePt t="89990" x="4292600" y="2413000"/>
          <p14:tracePt t="90092" x="4318000" y="2413000"/>
          <p14:tracePt t="90108" x="4324350" y="2387600"/>
          <p14:tracePt t="90116" x="4330700" y="2368550"/>
          <p14:tracePt t="90124" x="4349750" y="2343150"/>
          <p14:tracePt t="90140" x="4349750" y="2317750"/>
          <p14:tracePt t="90156" x="4349750" y="2292350"/>
          <p14:tracePt t="90220" x="4356100" y="2286000"/>
          <p14:tracePt t="90244" x="4356100" y="2305050"/>
          <p14:tracePt t="90252" x="4356100" y="2330450"/>
          <p14:tracePt t="90260" x="4356100" y="2336800"/>
          <p14:tracePt t="90273" x="4356100" y="2362200"/>
          <p14:tracePt t="90290" x="4356100" y="2381250"/>
          <p14:tracePt t="90306" x="4356100" y="2413000"/>
          <p14:tracePt t="90323" x="4356100" y="2425700"/>
          <p14:tracePt t="90324" x="4356100" y="2444750"/>
          <p14:tracePt t="90340" x="4356100" y="2451100"/>
          <p14:tracePt t="90460" x="4356100" y="2438400"/>
          <p14:tracePt t="90468" x="4356100" y="2425700"/>
          <p14:tracePt t="90476" x="4356100" y="2419350"/>
          <p14:tracePt t="90490" x="4356100" y="2413000"/>
          <p14:tracePt t="91533" x="4356100" y="2400300"/>
          <p14:tracePt t="92413" x="4343400" y="2400300"/>
          <p14:tracePt t="92420" x="4324350" y="2400300"/>
          <p14:tracePt t="92428" x="4298950" y="2400300"/>
          <p14:tracePt t="92441" x="4260850" y="2400300"/>
          <p14:tracePt t="92457" x="4191000" y="2400300"/>
          <p14:tracePt t="92474" x="4114800" y="2400300"/>
          <p14:tracePt t="92490" x="4032250" y="2400300"/>
          <p14:tracePt t="92507" x="3943350" y="2400300"/>
          <p14:tracePt t="92524" x="3879850" y="2400300"/>
          <p14:tracePt t="92540" x="3784600" y="2400300"/>
          <p14:tracePt t="92557" x="3727450" y="2400300"/>
          <p14:tracePt t="92574" x="3683000" y="2400300"/>
          <p14:tracePt t="92590" x="3613150" y="2374900"/>
          <p14:tracePt t="92607" x="3581400" y="2362200"/>
          <p14:tracePt t="92624" x="3536950" y="2355850"/>
          <p14:tracePt t="92640" x="3505200" y="2343150"/>
          <p14:tracePt t="92657" x="3498850" y="2343150"/>
          <p14:tracePt t="92674" x="3492500" y="2343150"/>
          <p14:tracePt t="92692" x="3486150" y="2336800"/>
          <p14:tracePt t="92757" x="3486150" y="2330450"/>
          <p14:tracePt t="92764" x="3498850" y="2324100"/>
          <p14:tracePt t="92774" x="3505200" y="2324100"/>
          <p14:tracePt t="92790" x="3549650" y="2324100"/>
          <p14:tracePt t="92807" x="3606800" y="2324100"/>
          <p14:tracePt t="92824" x="3670300" y="2324100"/>
          <p14:tracePt t="92840" x="3727450" y="2336800"/>
          <p14:tracePt t="92857" x="3822700" y="2355850"/>
          <p14:tracePt t="92874" x="3892550" y="2374900"/>
          <p14:tracePt t="92891" x="3949700" y="2393950"/>
          <p14:tracePt t="92907" x="3975100" y="2393950"/>
          <p14:tracePt t="92924" x="3981450" y="2393950"/>
          <p14:tracePt t="92940" x="3994150" y="2393950"/>
          <p14:tracePt t="92957" x="4006850" y="2393950"/>
          <p14:tracePt t="92989" x="4013200" y="2400300"/>
          <p14:tracePt t="93013" x="4019550" y="2400300"/>
          <p14:tracePt t="93093" x="4032250" y="2400300"/>
          <p14:tracePt t="93109" x="4051300" y="2400300"/>
          <p14:tracePt t="93117" x="4070350" y="2400300"/>
          <p14:tracePt t="93125" x="4089400" y="2400300"/>
          <p14:tracePt t="93141" x="4133850" y="2400300"/>
          <p14:tracePt t="93157" x="4184650" y="2400300"/>
          <p14:tracePt t="93174" x="4254500" y="2400300"/>
          <p14:tracePt t="93190" x="4311650" y="2400300"/>
          <p14:tracePt t="93207" x="4375150" y="2400300"/>
          <p14:tracePt t="93224" x="4425950" y="2381250"/>
          <p14:tracePt t="93240" x="4457700" y="2381250"/>
          <p14:tracePt t="93257" x="4464050" y="2381250"/>
          <p14:tracePt t="93301" x="4470400" y="2381250"/>
          <p14:tracePt t="93325" x="4470400" y="2387600"/>
          <p14:tracePt t="93332" x="4470400" y="2400300"/>
          <p14:tracePt t="93341" x="4464050" y="2413000"/>
          <p14:tracePt t="93357" x="4445000" y="2425700"/>
          <p14:tracePt t="93374" x="4438650" y="2425700"/>
          <p14:tracePt t="93391" x="4425950" y="2432050"/>
          <p14:tracePt t="93407" x="4413250" y="2432050"/>
          <p14:tracePt t="93424" x="4400550" y="2432050"/>
          <p14:tracePt t="93440" x="4394200" y="2432050"/>
          <p14:tracePt t="93457" x="4387850" y="2432050"/>
          <p14:tracePt t="93474" x="4375150" y="2432050"/>
          <p14:tracePt t="93490" x="4356100" y="2432050"/>
          <p14:tracePt t="93507" x="4337050" y="2432050"/>
          <p14:tracePt t="93524" x="4318000" y="2432050"/>
          <p14:tracePt t="93540" x="4298950" y="2432050"/>
          <p14:tracePt t="93557" x="4286250" y="2432050"/>
          <p14:tracePt t="93717" x="4311650" y="2432050"/>
          <p14:tracePt t="93725" x="4318000" y="2425700"/>
          <p14:tracePt t="93741" x="4324350" y="2419350"/>
          <p14:tracePt t="93861" x="4337050" y="2413000"/>
          <p14:tracePt t="93869" x="4343400" y="2413000"/>
          <p14:tracePt t="93957" x="4349750" y="2413000"/>
          <p14:tracePt t="94005" x="4362450" y="2413000"/>
          <p14:tracePt t="94053" x="4381500" y="2413000"/>
          <p14:tracePt t="94117" x="4387850" y="2413000"/>
          <p14:tracePt t="94205" x="4394200" y="2413000"/>
          <p14:tracePt t="94237" x="4394200" y="2393950"/>
          <p14:tracePt t="94253" x="4375150" y="2387600"/>
          <p14:tracePt t="94269" x="4368800" y="2381250"/>
          <p14:tracePt t="94285" x="4362450" y="2381250"/>
          <p14:tracePt t="94309" x="4356100" y="2381250"/>
          <p14:tracePt t="94341" x="4349750" y="2381250"/>
          <p14:tracePt t="94453" x="4337050" y="2381250"/>
          <p14:tracePt t="94533" x="4324350" y="2381250"/>
          <p14:tracePt t="94565" x="4318000" y="2381250"/>
          <p14:tracePt t="94589" x="4311650" y="2381250"/>
          <p14:tracePt t="94605" x="4305300" y="2381250"/>
          <p14:tracePt t="94621" x="4286250" y="2381250"/>
          <p14:tracePt t="94629" x="4279900" y="2381250"/>
          <p14:tracePt t="94645" x="4260850" y="2362200"/>
          <p14:tracePt t="94657" x="4260850" y="2343150"/>
          <p14:tracePt t="94674" x="4235450" y="2298700"/>
          <p14:tracePt t="94691" x="4216400" y="2273300"/>
          <p14:tracePt t="94707" x="4210050" y="2228850"/>
          <p14:tracePt t="94724" x="4191000" y="2209800"/>
          <p14:tracePt t="94781" x="4191000" y="2203450"/>
          <p14:tracePt t="94789" x="4197350" y="2203450"/>
          <p14:tracePt t="94813" x="4216400" y="2209800"/>
          <p14:tracePt t="94821" x="4222750" y="2209800"/>
          <p14:tracePt t="94829" x="4229100" y="2209800"/>
          <p14:tracePt t="94841" x="4241800" y="2222500"/>
          <p14:tracePt t="94857" x="4254500" y="2222500"/>
          <p14:tracePt t="94874" x="4267200" y="2235200"/>
          <p14:tracePt t="94901" x="4279900" y="2241550"/>
          <p14:tracePt t="94917" x="4279900" y="2247900"/>
          <p14:tracePt t="94925" x="4279900" y="2266950"/>
          <p14:tracePt t="94941" x="4279900" y="2286000"/>
          <p14:tracePt t="94957" x="4279900" y="2324100"/>
          <p14:tracePt t="94974" x="4279900" y="2368550"/>
          <p14:tracePt t="94991" x="4260850" y="2425700"/>
          <p14:tracePt t="95007" x="4260850" y="2463800"/>
          <p14:tracePt t="95024" x="4248150" y="2482850"/>
          <p14:tracePt t="95041" x="4241800" y="2508250"/>
          <p14:tracePt t="95057" x="4222750" y="2520950"/>
          <p14:tracePt t="95074" x="4216400" y="2540000"/>
          <p14:tracePt t="95093" x="4203700" y="2546350"/>
          <p14:tracePt t="95109" x="4191000" y="2546350"/>
          <p14:tracePt t="95124" x="4184650" y="2546350"/>
          <p14:tracePt t="95141" x="4152900" y="2546350"/>
          <p14:tracePt t="95158" x="4146550" y="2546350"/>
          <p14:tracePt t="95189" x="4140200" y="2546350"/>
          <p14:tracePt t="95197" x="4133850" y="2546350"/>
          <p14:tracePt t="95208" x="4121150" y="2540000"/>
          <p14:tracePt t="95224" x="4121150" y="2527300"/>
          <p14:tracePt t="95241" x="4121150" y="2495550"/>
          <p14:tracePt t="95258" x="4121150" y="2463800"/>
          <p14:tracePt t="95274" x="4121150" y="2419350"/>
          <p14:tracePt t="95291" x="4121150" y="2381250"/>
          <p14:tracePt t="95308" x="4121150" y="2362200"/>
          <p14:tracePt t="95325" x="4121150" y="2343150"/>
          <p14:tracePt t="95341" x="4127500" y="2336800"/>
          <p14:tracePt t="95421" x="4133850" y="2336800"/>
          <p14:tracePt t="95438" x="4140200" y="2336800"/>
          <p14:tracePt t="95445" x="4146550" y="2343150"/>
          <p14:tracePt t="95461" x="4152900" y="2355850"/>
          <p14:tracePt t="95474" x="4152900" y="2362200"/>
          <p14:tracePt t="95491" x="4159250" y="2368550"/>
          <p14:tracePt t="95508" x="4159250" y="2374900"/>
          <p14:tracePt t="95524" x="4178300" y="2393950"/>
          <p14:tracePt t="95541" x="4184650" y="2393950"/>
          <p14:tracePt t="95558" x="4197350" y="2406650"/>
          <p14:tracePt t="95581" x="4210050" y="2413000"/>
          <p14:tracePt t="95597" x="4216400" y="2413000"/>
          <p14:tracePt t="95629" x="4222750" y="2419350"/>
          <p14:tracePt t="95645" x="4229100" y="2425700"/>
          <p14:tracePt t="95669" x="4229100" y="2438400"/>
          <p14:tracePt t="95685" x="4229100" y="2444750"/>
          <p14:tracePt t="95693" x="4229100" y="2451100"/>
          <p14:tracePt t="95709" x="4229100" y="2457450"/>
          <p14:tracePt t="95725" x="4222750" y="2476500"/>
          <p14:tracePt t="95813" x="4210050" y="2482850"/>
          <p14:tracePt t="95845" x="4203700" y="2482850"/>
          <p14:tracePt t="95861" x="4178300" y="2482850"/>
          <p14:tracePt t="95877" x="4178300" y="2470150"/>
          <p14:tracePt t="95893" x="4178300" y="2457450"/>
          <p14:tracePt t="95949" x="4184650" y="2438400"/>
          <p14:tracePt t="95981" x="4191000" y="2432050"/>
          <p14:tracePt t="95997" x="4203700" y="2432050"/>
          <p14:tracePt t="96005" x="4210050" y="2425700"/>
          <p14:tracePt t="96013" x="4229100" y="2419350"/>
          <p14:tracePt t="96024" x="4235450" y="2406650"/>
          <p14:tracePt t="96041" x="4260850" y="2400300"/>
          <p14:tracePt t="96058" x="4292600" y="2400300"/>
          <p14:tracePt t="96074" x="4324350" y="2400300"/>
          <p14:tracePt t="96091" x="4349750" y="2400300"/>
          <p14:tracePt t="96108" x="4381500" y="2400300"/>
          <p14:tracePt t="96124" x="4387850" y="2413000"/>
          <p14:tracePt t="96142" x="4394200" y="2432050"/>
          <p14:tracePt t="96158" x="4394200" y="2438400"/>
          <p14:tracePt t="96221" x="4394200" y="2451100"/>
          <p14:tracePt t="96237" x="4381500" y="2457450"/>
          <p14:tracePt t="96245" x="4375150" y="2457450"/>
          <p14:tracePt t="96258" x="4362450" y="2457450"/>
          <p14:tracePt t="96274" x="4330700" y="2457450"/>
          <p14:tracePt t="96291" x="4298950" y="2457450"/>
          <p14:tracePt t="96308" x="4292600" y="2457450"/>
          <p14:tracePt t="96325" x="4286250" y="2457450"/>
          <p14:tracePt t="96414" x="4279900" y="2457450"/>
          <p14:tracePt t="96453" x="4279900" y="2451100"/>
          <p14:tracePt t="96469" x="4292600" y="2438400"/>
          <p14:tracePt t="96477" x="4305300" y="2438400"/>
          <p14:tracePt t="96491" x="4337050" y="2438400"/>
          <p14:tracePt t="96508" x="4394200" y="2432050"/>
          <p14:tracePt t="96524" x="4470400" y="2432050"/>
          <p14:tracePt t="96542" x="4591050" y="2432050"/>
          <p14:tracePt t="96558" x="4622800" y="2432050"/>
          <p14:tracePt t="96575" x="4641850" y="2432050"/>
          <p14:tracePt t="96591" x="4654550" y="2432050"/>
          <p14:tracePt t="96608" x="4679950" y="2438400"/>
          <p14:tracePt t="96625" x="4718050" y="2451100"/>
          <p14:tracePt t="96641" x="4749800" y="2451100"/>
          <p14:tracePt t="96658" x="4781550" y="2457450"/>
          <p14:tracePt t="96675" x="4845050" y="2457450"/>
          <p14:tracePt t="96691" x="4940300" y="2457450"/>
          <p14:tracePt t="96708" x="5041900" y="2457450"/>
          <p14:tracePt t="96725" x="5168900" y="2457450"/>
          <p14:tracePt t="96741" x="5397500" y="2457450"/>
          <p14:tracePt t="96758" x="5518150" y="2457450"/>
          <p14:tracePt t="96775" x="5619750" y="2432050"/>
          <p14:tracePt t="96791" x="5676900" y="2393950"/>
          <p14:tracePt t="96808" x="5702300" y="2368550"/>
          <p14:tracePt t="96825" x="5740400" y="2343150"/>
          <p14:tracePt t="96841" x="5753100" y="2324100"/>
          <p14:tracePt t="96858" x="5797550" y="2292350"/>
          <p14:tracePt t="96875" x="5816600" y="2279650"/>
          <p14:tracePt t="96891" x="5861050" y="2254250"/>
          <p14:tracePt t="96908" x="5899150" y="2247900"/>
          <p14:tracePt t="96925" x="5969000" y="2216150"/>
          <p14:tracePt t="96941" x="5981700" y="2209800"/>
          <p14:tracePt t="97077" x="5988050" y="2209800"/>
          <p14:tracePt t="97085" x="5988050" y="2216150"/>
          <p14:tracePt t="97093" x="5988050" y="2254250"/>
          <p14:tracePt t="97108" x="5981700" y="2260600"/>
          <p14:tracePt t="97125" x="5962650" y="2286000"/>
          <p14:tracePt t="97141" x="5918200" y="2324100"/>
          <p14:tracePt t="97158" x="5905500" y="2349500"/>
          <p14:tracePt t="97175" x="5892800" y="2355850"/>
          <p14:tracePt t="97191" x="5892800" y="2368550"/>
          <p14:tracePt t="97208" x="5886450" y="2381250"/>
          <p14:tracePt t="97225" x="5880100" y="2387600"/>
          <p14:tracePt t="97241" x="5880100" y="2406650"/>
          <p14:tracePt t="97390" x="5880100" y="2413000"/>
          <p14:tracePt t="97398" x="5886450" y="2413000"/>
          <p14:tracePt t="97408" x="5899150" y="2413000"/>
          <p14:tracePt t="97425" x="5905500" y="2374900"/>
          <p14:tracePt t="97441" x="5905500" y="2368550"/>
          <p14:tracePt t="97458" x="5905500" y="2336800"/>
          <p14:tracePt t="97990" x="5911850" y="2330450"/>
          <p14:tracePt t="97998" x="5924550" y="2330450"/>
          <p14:tracePt t="98008" x="5937250" y="2330450"/>
          <p14:tracePt t="98025" x="5969000" y="2330450"/>
          <p14:tracePt t="98042" x="5994400" y="2330450"/>
          <p14:tracePt t="98058" x="6013450" y="2330450"/>
          <p14:tracePt t="98075" x="6045200" y="2330450"/>
          <p14:tracePt t="98092" x="6064250" y="2330450"/>
          <p14:tracePt t="98108" x="6083300" y="2330450"/>
          <p14:tracePt t="98125" x="6134100" y="2343150"/>
          <p14:tracePt t="98142" x="6184900" y="2355850"/>
          <p14:tracePt t="98158" x="6242050" y="2387600"/>
          <p14:tracePt t="98175" x="6286500" y="2406650"/>
          <p14:tracePt t="98192" x="6330950" y="2425700"/>
          <p14:tracePt t="98208" x="6362700" y="2438400"/>
          <p14:tracePt t="98225" x="6375400" y="2444750"/>
          <p14:tracePt t="98310" x="6388100" y="2457450"/>
          <p14:tracePt t="98334" x="6388100" y="2463800"/>
          <p14:tracePt t="98342" x="6388100" y="2470150"/>
          <p14:tracePt t="98350" x="6388100" y="2495550"/>
          <p14:tracePt t="98358" x="6388100" y="2508250"/>
          <p14:tracePt t="98375" x="6369050" y="2552700"/>
          <p14:tracePt t="98392" x="6318250" y="2616200"/>
          <p14:tracePt t="98408" x="6280150" y="2673350"/>
          <p14:tracePt t="98425" x="6216650" y="2724150"/>
          <p14:tracePt t="98442" x="6172200" y="2762250"/>
          <p14:tracePt t="98458" x="6102350" y="2800350"/>
          <p14:tracePt t="98475" x="6076950" y="2800350"/>
          <p14:tracePt t="98492" x="6019800" y="2813050"/>
          <p14:tracePt t="98508" x="5988050" y="2813050"/>
          <p14:tracePt t="98526" x="5949950" y="2800350"/>
          <p14:tracePt t="98526" x="5943600" y="2794000"/>
          <p14:tracePt t="98542" x="5937250" y="2749550"/>
          <p14:tracePt t="98558" x="5924550" y="2705100"/>
          <p14:tracePt t="98575" x="5924550" y="2660650"/>
          <p14:tracePt t="98592" x="5924550" y="2622550"/>
          <p14:tracePt t="98608" x="5924550" y="2590800"/>
          <p14:tracePt t="98625" x="5924550" y="2584450"/>
          <p14:tracePt t="98642" x="5924550" y="2578100"/>
          <p14:tracePt t="98658" x="5924550" y="2552700"/>
          <p14:tracePt t="98675" x="5937250" y="2520950"/>
          <p14:tracePt t="98692" x="6000750" y="2457450"/>
          <p14:tracePt t="98708" x="6045200" y="2400300"/>
          <p14:tracePt t="98725" x="6140450" y="2317750"/>
          <p14:tracePt t="98742" x="6197600" y="2254250"/>
          <p14:tracePt t="98758" x="6203950" y="2241550"/>
          <p14:tracePt t="98814" x="6203950" y="2235200"/>
          <p14:tracePt t="98862" x="6203950" y="2228850"/>
          <p14:tracePt t="98870" x="6197600" y="2228850"/>
          <p14:tracePt t="98878" x="6191250" y="2235200"/>
          <p14:tracePt t="98892" x="6172200" y="2254250"/>
          <p14:tracePt t="98908" x="6159500" y="2260600"/>
          <p14:tracePt t="98925" x="6121400" y="2286000"/>
          <p14:tracePt t="98942" x="6108700" y="2305050"/>
          <p14:tracePt t="99158" x="6102350" y="2305050"/>
          <p14:tracePt t="99254" x="6096000" y="2286000"/>
          <p14:tracePt t="99286" x="6083300" y="2286000"/>
          <p14:tracePt t="99302" x="6076950" y="2286000"/>
          <p14:tracePt t="99398" x="6070600" y="2286000"/>
          <p14:tracePt t="99415" x="6070600" y="2311400"/>
          <p14:tracePt t="99425" x="6070600" y="2317750"/>
          <p14:tracePt t="99442" x="6083300" y="2362200"/>
          <p14:tracePt t="99458" x="6115050" y="2425700"/>
          <p14:tracePt t="99475" x="6140450" y="2482850"/>
          <p14:tracePt t="99492" x="6153150" y="2527300"/>
          <p14:tracePt t="99509" x="6159500" y="2597150"/>
          <p14:tracePt t="99525" x="6159500" y="2641600"/>
          <p14:tracePt t="99542" x="6159500" y="2647950"/>
          <p14:tracePt t="99622" x="6159500" y="2622550"/>
          <p14:tracePt t="99630" x="6159500" y="2590800"/>
          <p14:tracePt t="99642" x="6140450" y="2552700"/>
          <p14:tracePt t="99658" x="6108700" y="2489200"/>
          <p14:tracePt t="99675" x="6076950" y="2393950"/>
          <p14:tracePt t="99692" x="6076950" y="2349500"/>
          <p14:tracePt t="99709" x="6076950" y="2330450"/>
          <p14:tracePt t="99726" x="6076950" y="2317750"/>
          <p14:tracePt t="99814" x="6076950" y="2311400"/>
          <p14:tracePt t="99830" x="6083300" y="2311400"/>
          <p14:tracePt t="99838" x="6083300" y="2330450"/>
          <p14:tracePt t="99846" x="6096000" y="2355850"/>
          <p14:tracePt t="99862" x="6096000" y="2374900"/>
          <p14:tracePt t="99875" x="6096000" y="2393950"/>
          <p14:tracePt t="99892" x="6096000" y="2413000"/>
          <p14:tracePt t="99909" x="6096000" y="2438400"/>
          <p14:tracePt t="99925" x="6096000" y="2444750"/>
          <p14:tracePt t="100006" x="6089650" y="2444750"/>
          <p14:tracePt t="100014" x="6083300" y="2438400"/>
          <p14:tracePt t="100025" x="6083300" y="2432050"/>
          <p14:tracePt t="100042" x="6083300" y="2413000"/>
          <p14:tracePt t="100059" x="6083300" y="2406650"/>
          <p14:tracePt t="100075" x="6083300" y="2400300"/>
          <p14:tracePt t="100742" x="6070600" y="2400300"/>
          <p14:tracePt t="100750" x="6051550" y="2400300"/>
          <p14:tracePt t="100759" x="6045200" y="2406650"/>
          <p14:tracePt t="100775" x="6000750" y="2419350"/>
          <p14:tracePt t="100792" x="5943600" y="2444750"/>
          <p14:tracePt t="100809" x="5829300" y="2470150"/>
          <p14:tracePt t="100825" x="5664200" y="2508250"/>
          <p14:tracePt t="100842" x="5518150" y="2533650"/>
          <p14:tracePt t="100859" x="5441950" y="2533650"/>
          <p14:tracePt t="100875" x="5334000" y="2533650"/>
          <p14:tracePt t="100892" x="5257800" y="2533650"/>
          <p14:tracePt t="100909" x="5067300" y="2508250"/>
          <p14:tracePt t="100926" x="4425950" y="2451100"/>
          <p14:tracePt t="100942" x="3162300" y="2260600"/>
          <p14:tracePt t="100959" x="2451100" y="2152650"/>
          <p14:tracePt t="100976" x="2038350" y="2070100"/>
          <p14:tracePt t="100992" x="1885950" y="2025650"/>
          <p14:tracePt t="101009" x="1879600" y="2012950"/>
          <p14:tracePt t="101134" x="1860550" y="2025650"/>
          <p14:tracePt t="101142" x="1854200" y="2032000"/>
          <p14:tracePt t="101159" x="1847850" y="2076450"/>
          <p14:tracePt t="101176" x="1809750" y="2133600"/>
          <p14:tracePt t="101192" x="1771650" y="2184400"/>
          <p14:tracePt t="101209" x="1752600" y="2209800"/>
          <p14:tracePt t="101226" x="1752600" y="2216150"/>
          <p14:tracePt t="101242" x="1752600" y="2222500"/>
          <p14:tracePt t="101259" x="1752600" y="2235200"/>
          <p14:tracePt t="101276" x="1758950" y="2247900"/>
          <p14:tracePt t="101292" x="1771650" y="2254250"/>
          <p14:tracePt t="101309" x="1835150" y="2254250"/>
          <p14:tracePt t="101326" x="1943100" y="2254250"/>
          <p14:tracePt t="101342" x="2057400" y="2254250"/>
          <p14:tracePt t="101359" x="2101850" y="2254250"/>
          <p14:tracePt t="101376" x="2133600" y="2266950"/>
          <p14:tracePt t="101392" x="2146300" y="2273300"/>
          <p14:tracePt t="101409" x="2152650" y="2286000"/>
          <p14:tracePt t="101426" x="2152650" y="2317750"/>
          <p14:tracePt t="101442" x="2152650" y="2336800"/>
          <p14:tracePt t="101459" x="2127250" y="2393950"/>
          <p14:tracePt t="101476" x="2051050" y="2463800"/>
          <p14:tracePt t="101492" x="1968500" y="2501900"/>
          <p14:tracePt t="101509" x="1885950" y="2533650"/>
          <p14:tracePt t="101526" x="1803400" y="2546350"/>
          <p14:tracePt t="101542" x="1644650" y="2546350"/>
          <p14:tracePt t="101559" x="1562100" y="2546350"/>
          <p14:tracePt t="101576" x="1517650" y="2546350"/>
          <p14:tracePt t="101592" x="1504950" y="2546350"/>
          <p14:tracePt t="101609" x="1485900" y="2546350"/>
          <p14:tracePt t="101626" x="1473200" y="2546350"/>
          <p14:tracePt t="101642" x="1466850" y="2546350"/>
          <p14:tracePt t="101659" x="1454150" y="2546350"/>
          <p14:tracePt t="101751" x="1485900" y="2546350"/>
          <p14:tracePt t="101759" x="1536700" y="2546350"/>
          <p14:tracePt t="101776" x="1663700" y="2546350"/>
          <p14:tracePt t="101792" x="1835150" y="2546350"/>
          <p14:tracePt t="101809" x="1974850" y="2546350"/>
          <p14:tracePt t="101826" x="2171700" y="2546350"/>
          <p14:tracePt t="101842" x="2324100" y="2546350"/>
          <p14:tracePt t="101859" x="2451100" y="2559050"/>
          <p14:tracePt t="101876" x="2571750" y="2590800"/>
          <p14:tracePt t="101892" x="2698750" y="2603500"/>
          <p14:tracePt t="101910" x="2940050" y="2641600"/>
          <p14:tracePt t="101926" x="3187700" y="2673350"/>
          <p14:tracePt t="101943" x="3568700" y="2673350"/>
          <p14:tracePt t="101959" x="3695700" y="2673350"/>
          <p14:tracePt t="101976" x="3759200" y="2673350"/>
          <p14:tracePt t="101992" x="3771900" y="2673350"/>
          <p14:tracePt t="102009" x="3784600" y="2673350"/>
          <p14:tracePt t="102026" x="3797300" y="2673350"/>
          <p14:tracePt t="102042" x="3810000" y="2679700"/>
          <p14:tracePt t="102059" x="3867150" y="2698750"/>
          <p14:tracePt t="102076" x="3962400" y="2711450"/>
          <p14:tracePt t="102092" x="4089400" y="2717800"/>
          <p14:tracePt t="102109" x="4216400" y="2730500"/>
          <p14:tracePt t="102126" x="4267200" y="2730500"/>
          <p14:tracePt t="102143" x="4311650" y="2730500"/>
          <p14:tracePt t="102159" x="4318000" y="2730500"/>
          <p14:tracePt t="102176" x="4324350" y="2730500"/>
          <p14:tracePt t="102193" x="4337050" y="2717800"/>
          <p14:tracePt t="102209" x="4375150" y="2698750"/>
          <p14:tracePt t="102226" x="4413250" y="2635250"/>
          <p14:tracePt t="102243" x="4464050" y="2565400"/>
          <p14:tracePt t="102259" x="4521200" y="2463800"/>
          <p14:tracePt t="102276" x="4533900" y="2406650"/>
          <p14:tracePt t="102293" x="4540250" y="2349500"/>
          <p14:tracePt t="102309" x="4540250" y="2317750"/>
          <p14:tracePt t="102326" x="4540250" y="2286000"/>
          <p14:tracePt t="102343" x="4514850" y="2260600"/>
          <p14:tracePt t="102359" x="4438650" y="2260600"/>
          <p14:tracePt t="102376" x="4286250" y="2260600"/>
          <p14:tracePt t="102393" x="4057650" y="2298700"/>
          <p14:tracePt t="102410" x="3803650" y="2362200"/>
          <p14:tracePt t="102426" x="3575050" y="2381250"/>
          <p14:tracePt t="102443" x="3441700" y="2425700"/>
          <p14:tracePt t="102459" x="3346450" y="2451100"/>
          <p14:tracePt t="102476" x="3302000" y="2470150"/>
          <p14:tracePt t="102493" x="3244850" y="2489200"/>
          <p14:tracePt t="102509" x="3175000" y="2508250"/>
          <p14:tracePt t="102526" x="3105150" y="2527300"/>
          <p14:tracePt t="102543" x="2990850" y="2578100"/>
          <p14:tracePt t="102559" x="2933700" y="2609850"/>
          <p14:tracePt t="102576" x="2914650" y="2635250"/>
          <p14:tracePt t="102593" x="2914650" y="2654300"/>
          <p14:tracePt t="102609" x="2914650" y="2673350"/>
          <p14:tracePt t="102626" x="3009900" y="2724150"/>
          <p14:tracePt t="102643" x="3308350" y="2724150"/>
          <p14:tracePt t="102659" x="3632200" y="2724150"/>
          <p14:tracePt t="102676" x="3797300" y="2692400"/>
          <p14:tracePt t="102693" x="3892550" y="2679700"/>
          <p14:tracePt t="102709" x="3968750" y="2679700"/>
          <p14:tracePt t="102726" x="4057650" y="2679700"/>
          <p14:tracePt t="102743" x="4216400" y="2641600"/>
          <p14:tracePt t="102759" x="4305300" y="2609850"/>
          <p14:tracePt t="102776" x="4368800" y="2559050"/>
          <p14:tracePt t="102793" x="4406900" y="2520950"/>
          <p14:tracePt t="102809" x="4406900" y="2457450"/>
          <p14:tracePt t="102826" x="4406900" y="2400300"/>
          <p14:tracePt t="102843" x="4406900" y="2349500"/>
          <p14:tracePt t="102859" x="4394200" y="2298700"/>
          <p14:tracePt t="102876" x="4356100" y="2241550"/>
          <p14:tracePt t="102893" x="4305300" y="2190750"/>
          <p14:tracePt t="102909" x="4210050" y="2159000"/>
          <p14:tracePt t="102926" x="4025900" y="2095500"/>
          <p14:tracePt t="102943" x="3740150" y="2051050"/>
          <p14:tracePt t="102960" x="3524250" y="2012950"/>
          <p14:tracePt t="102976" x="3327400" y="1987550"/>
          <p14:tracePt t="102993" x="3213100" y="1962150"/>
          <p14:tracePt t="103009" x="3136900" y="1955800"/>
          <p14:tracePt t="103026" x="3111500" y="1955800"/>
          <p14:tracePt t="103043" x="3092450" y="1955800"/>
          <p14:tracePt t="103059" x="3086100" y="1955800"/>
          <p14:tracePt t="103076" x="3073400" y="1962150"/>
          <p14:tracePt t="103093" x="3073400" y="1993900"/>
          <p14:tracePt t="103109" x="3073400" y="2082800"/>
          <p14:tracePt t="103126" x="3098800" y="2171700"/>
          <p14:tracePt t="103143" x="3238500" y="2298700"/>
          <p14:tracePt t="103159" x="3314700" y="2343150"/>
          <p14:tracePt t="103176" x="3371850" y="2368550"/>
          <p14:tracePt t="103193" x="3429000" y="2387600"/>
          <p14:tracePt t="103209" x="3473450" y="2387600"/>
          <p14:tracePt t="103226" x="3556000" y="2387600"/>
          <p14:tracePt t="103243" x="3632200" y="2374900"/>
          <p14:tracePt t="103259" x="3714750" y="2343150"/>
          <p14:tracePt t="103276" x="3835400" y="2286000"/>
          <p14:tracePt t="103293" x="4006850" y="2222500"/>
          <p14:tracePt t="103309" x="4121150" y="2171700"/>
          <p14:tracePt t="103326" x="4203700" y="2114550"/>
          <p14:tracePt t="103343" x="4216400" y="2101850"/>
          <p14:tracePt t="103399" x="4203700" y="2095500"/>
          <p14:tracePt t="103407" x="4178300" y="2095500"/>
          <p14:tracePt t="103415" x="4095750" y="2095500"/>
          <p14:tracePt t="103426" x="4006850" y="2101850"/>
          <p14:tracePt t="103443" x="3790950" y="2165350"/>
          <p14:tracePt t="103459" x="3556000" y="2235200"/>
          <p14:tracePt t="103476" x="3441700" y="2286000"/>
          <p14:tracePt t="103493" x="3384550" y="2286000"/>
          <p14:tracePt t="103509" x="3359150" y="2305050"/>
          <p14:tracePt t="103526" x="3308350" y="2368550"/>
          <p14:tracePt t="103543" x="3289300" y="2501900"/>
          <p14:tracePt t="103559" x="3289300" y="2609850"/>
          <p14:tracePt t="103576" x="3308350" y="2724150"/>
          <p14:tracePt t="103593" x="3390900" y="2844800"/>
          <p14:tracePt t="103609" x="3562350" y="2908300"/>
          <p14:tracePt t="103626" x="3759200" y="2965450"/>
          <p14:tracePt t="103643" x="3987800" y="2965450"/>
          <p14:tracePt t="103659" x="4216400" y="2940050"/>
          <p14:tracePt t="103676" x="4400550" y="2876550"/>
          <p14:tracePt t="103693" x="4489450" y="2825750"/>
          <p14:tracePt t="103710" x="4521200" y="2794000"/>
          <p14:tracePt t="103726" x="4521200" y="2787650"/>
          <p14:tracePt t="103751" x="4521200" y="2781300"/>
          <p14:tracePt t="103807" x="4521200" y="2774950"/>
          <p14:tracePt t="103823" x="4521200" y="2762250"/>
          <p14:tracePt t="103831" x="4521200" y="2749550"/>
          <p14:tracePt t="103848" x="4521200" y="2743200"/>
          <p14:tracePt t="103860" x="4521200" y="2736850"/>
          <p14:tracePt t="103876" x="4514850" y="2736850"/>
          <p14:tracePt t="104000" x="4527550" y="2717800"/>
          <p14:tracePt t="104015" x="4533900" y="2711450"/>
          <p14:tracePt t="104026" x="4546600" y="2705100"/>
          <p14:tracePt t="104043" x="4559300" y="2698750"/>
          <p14:tracePt t="104111" x="4565650" y="2692400"/>
          <p14:tracePt t="104119" x="4578350" y="2673350"/>
          <p14:tracePt t="104127" x="4597400" y="2667000"/>
          <p14:tracePt t="104143" x="4616450" y="2641600"/>
          <p14:tracePt t="104160" x="4616450" y="2628900"/>
          <p14:tracePt t="104176" x="4616450" y="2616200"/>
          <p14:tracePt t="104193" x="4616450" y="2597150"/>
          <p14:tracePt t="104210" x="4616450" y="2578100"/>
          <p14:tracePt t="104226" x="4610100" y="2552700"/>
          <p14:tracePt t="104243" x="4578350" y="2540000"/>
          <p14:tracePt t="104260" x="4508500" y="2540000"/>
          <p14:tracePt t="104276" x="4451350" y="2540000"/>
          <p14:tracePt t="104293" x="4400550" y="2533650"/>
          <p14:tracePt t="104310" x="4375150" y="2533650"/>
          <p14:tracePt t="104326" x="4368800" y="2533650"/>
          <p14:tracePt t="104343" x="4349750" y="2533650"/>
          <p14:tracePt t="104367" x="4343400" y="2527300"/>
          <p14:tracePt t="104624" x="4343400" y="2508250"/>
          <p14:tracePt t="104639" x="4343400" y="2501900"/>
          <p14:tracePt t="104664" x="4343400" y="2495550"/>
          <p14:tracePt t="104847" x="4343400" y="2489200"/>
          <p14:tracePt t="104855" x="4343400" y="2476500"/>
          <p14:tracePt t="104863" x="4362450" y="2463800"/>
          <p14:tracePt t="105103" x="4362450" y="2457450"/>
          <p14:tracePt t="105112" x="4368800" y="2438400"/>
          <p14:tracePt t="105127" x="4375150" y="2432050"/>
          <p14:tracePt t="105152" x="4387850" y="2425700"/>
          <p14:tracePt t="105160" x="4400550" y="2425700"/>
          <p14:tracePt t="105177" x="4413250" y="2425700"/>
          <p14:tracePt t="105193" x="4438650" y="2425700"/>
          <p14:tracePt t="105210" x="4457700" y="2432050"/>
          <p14:tracePt t="105226" x="4470400" y="2432050"/>
          <p14:tracePt t="105243" x="4483100" y="2432050"/>
          <p14:tracePt t="105260" x="4489450" y="2432050"/>
          <p14:tracePt t="105277" x="4508500" y="2432050"/>
          <p14:tracePt t="105293" x="4514850" y="2432050"/>
          <p14:tracePt t="105310" x="4521200" y="2432050"/>
          <p14:tracePt t="106064" x="4527550" y="2432050"/>
          <p14:tracePt t="106088" x="4540250" y="2425700"/>
          <p14:tracePt t="106312" x="4546600" y="2425700"/>
          <p14:tracePt t="106328" x="4552950" y="2419350"/>
          <p14:tracePt t="106432" x="4540250" y="2419350"/>
          <p14:tracePt t="106440" x="4489450" y="2406650"/>
          <p14:tracePt t="106448" x="4400550" y="2406650"/>
          <p14:tracePt t="106460" x="4260850" y="2362200"/>
          <p14:tracePt t="106477" x="3949700" y="2336800"/>
          <p14:tracePt t="106493" x="3575050" y="2279650"/>
          <p14:tracePt t="106510" x="3276600" y="2222500"/>
          <p14:tracePt t="106527" x="3009900" y="2165350"/>
          <p14:tracePt t="106544" x="2686050" y="2095500"/>
          <p14:tracePt t="106560" x="2590800" y="2082800"/>
          <p14:tracePt t="106577" x="2533650" y="2082800"/>
          <p14:tracePt t="106594" x="2501900" y="2076450"/>
          <p14:tracePt t="106610" x="2482850" y="2076450"/>
          <p14:tracePt t="106627" x="2432050" y="2089150"/>
          <p14:tracePt t="106644" x="2400300" y="2108200"/>
          <p14:tracePt t="106660" x="2374900" y="2114550"/>
          <p14:tracePt t="106677" x="2355850" y="2127250"/>
          <p14:tracePt t="106694" x="2349500" y="2133600"/>
          <p14:tracePt t="106710" x="2343150" y="2139950"/>
          <p14:tracePt t="106727" x="2317750" y="2152650"/>
          <p14:tracePt t="106744" x="2266950" y="2184400"/>
          <p14:tracePt t="106760" x="2228850" y="2197100"/>
          <p14:tracePt t="106777" x="2171700" y="2235200"/>
          <p14:tracePt t="106794" x="2101850" y="2279650"/>
          <p14:tracePt t="106810" x="2019300" y="2317750"/>
          <p14:tracePt t="106827" x="1949450" y="2349500"/>
          <p14:tracePt t="106844" x="1898650" y="2381250"/>
          <p14:tracePt t="106860" x="1873250" y="2393950"/>
          <p14:tracePt t="106877" x="1860550" y="2393950"/>
          <p14:tracePt t="106894" x="1854200" y="2393950"/>
          <p14:tracePt t="106968" x="1854200" y="2400300"/>
          <p14:tracePt t="106976" x="1860550" y="2406650"/>
          <p14:tracePt t="106994" x="1962150" y="2406650"/>
          <p14:tracePt t="107010" x="2120900" y="2406650"/>
          <p14:tracePt t="107027" x="2216150" y="2381250"/>
          <p14:tracePt t="107044" x="2254250" y="2362200"/>
          <p14:tracePt t="107060" x="2311400" y="2355850"/>
          <p14:tracePt t="107077" x="2374900" y="2355850"/>
          <p14:tracePt t="107094" x="2463800" y="2355850"/>
          <p14:tracePt t="107110" x="2571750" y="2355850"/>
          <p14:tracePt t="107127" x="2749550" y="2355850"/>
          <p14:tracePt t="107144" x="3111500" y="2343150"/>
          <p14:tracePt t="107160" x="3390900" y="2330450"/>
          <p14:tracePt t="107177" x="3600450" y="2330450"/>
          <p14:tracePt t="107194" x="3746500" y="2305050"/>
          <p14:tracePt t="107210" x="3822700" y="2305050"/>
          <p14:tracePt t="107227" x="3905250" y="2305050"/>
          <p14:tracePt t="107244" x="3937000" y="2305050"/>
          <p14:tracePt t="107260" x="3994150" y="2305050"/>
          <p14:tracePt t="107277" x="4070350" y="2305050"/>
          <p14:tracePt t="107294" x="4191000" y="2317750"/>
          <p14:tracePt t="107310" x="4400550" y="2317750"/>
          <p14:tracePt t="107327" x="4711700" y="2317750"/>
          <p14:tracePt t="107328" x="4921250" y="2317750"/>
          <p14:tracePt t="107344" x="5295900" y="2317750"/>
          <p14:tracePt t="107360" x="5607050" y="2317750"/>
          <p14:tracePt t="107377" x="5753100" y="2330450"/>
          <p14:tracePt t="107394" x="5803900" y="2349500"/>
          <p14:tracePt t="107410" x="5816600" y="2355850"/>
          <p14:tracePt t="107427" x="5835650" y="2362200"/>
          <p14:tracePt t="107472" x="5842000" y="2362200"/>
          <p14:tracePt t="107488" x="5848350" y="2362200"/>
          <p14:tracePt t="107496" x="5861050" y="2374900"/>
          <p14:tracePt t="107512" x="5873750" y="2374900"/>
          <p14:tracePt t="107520" x="5880100" y="2374900"/>
          <p14:tracePt t="107576" x="5886450" y="2387600"/>
          <p14:tracePt t="107584" x="5886450" y="2406650"/>
          <p14:tracePt t="107594" x="5886450" y="2444750"/>
          <p14:tracePt t="107611" x="5803900" y="2527300"/>
          <p14:tracePt t="107627" x="5753100" y="2597150"/>
          <p14:tracePt t="107644" x="5676900" y="2673350"/>
          <p14:tracePt t="107660" x="5613400" y="2717800"/>
          <p14:tracePt t="107677" x="5562600" y="2755900"/>
          <p14:tracePt t="107694" x="5530850" y="2774950"/>
          <p14:tracePt t="107710" x="5505450" y="2774950"/>
          <p14:tracePt t="107727" x="5461000" y="2774950"/>
          <p14:tracePt t="107744" x="5416550" y="2774950"/>
          <p14:tracePt t="107761" x="5365750" y="2749550"/>
          <p14:tracePt t="107777" x="5353050" y="2736850"/>
          <p14:tracePt t="107794" x="5327650" y="2717800"/>
          <p14:tracePt t="107810" x="5321300" y="2711450"/>
          <p14:tracePt t="107827" x="5321300" y="2705100"/>
          <p14:tracePt t="107844" x="5321300" y="2692400"/>
          <p14:tracePt t="107860" x="5321300" y="2673350"/>
          <p14:tracePt t="107877" x="5353050" y="2635250"/>
          <p14:tracePt t="107894" x="5365750" y="2622550"/>
          <p14:tracePt t="107910" x="5384800" y="2622550"/>
          <p14:tracePt t="107927" x="5391150" y="2616200"/>
          <p14:tracePt t="107944" x="5422900" y="2590800"/>
          <p14:tracePt t="107961" x="5454650" y="2590800"/>
          <p14:tracePt t="107977" x="5473700" y="2590800"/>
          <p14:tracePt t="107994" x="5511800" y="2590800"/>
          <p14:tracePt t="108011" x="5543550" y="2590800"/>
          <p14:tracePt t="108028" x="5562600" y="2590800"/>
          <p14:tracePt t="108044" x="5588000" y="2590800"/>
          <p14:tracePt t="108061" x="5607050" y="2590800"/>
          <p14:tracePt t="108077" x="5619750" y="2590800"/>
          <p14:tracePt t="108094" x="5638800" y="2590800"/>
          <p14:tracePt t="108110" x="5645150" y="2590800"/>
          <p14:tracePt t="108127" x="5657850" y="2590800"/>
          <p14:tracePt t="108144" x="5670550" y="2590800"/>
          <p14:tracePt t="108161" x="5683250" y="2590800"/>
          <p14:tracePt t="108513" x="5689600" y="2584450"/>
          <p14:tracePt t="108520" x="5708650" y="2571750"/>
          <p14:tracePt t="108528" x="5721350" y="2571750"/>
          <p14:tracePt t="108544" x="5759450" y="2546350"/>
          <p14:tracePt t="108561" x="5791200" y="2540000"/>
          <p14:tracePt t="108577" x="5822950" y="2540000"/>
          <p14:tracePt t="108594" x="5873750" y="2527300"/>
          <p14:tracePt t="108611" x="5918200" y="2527300"/>
          <p14:tracePt t="108627" x="5937250" y="2527300"/>
          <p14:tracePt t="108644" x="5969000" y="2527300"/>
          <p14:tracePt t="108661" x="5994400" y="2527300"/>
          <p14:tracePt t="108688" x="6000750" y="2527300"/>
          <p14:tracePt t="108736" x="6007100" y="2527300"/>
          <p14:tracePt t="109080" x="6019800" y="2546350"/>
          <p14:tracePt t="109096" x="6019800" y="2565400"/>
          <p14:tracePt t="109104" x="6007100" y="2571750"/>
          <p14:tracePt t="109112" x="6000750" y="2571750"/>
          <p14:tracePt t="109127" x="5975350" y="2571750"/>
          <p14:tracePt t="109144" x="5956300" y="2552700"/>
          <p14:tracePt t="109161" x="5969000" y="2540000"/>
          <p14:tracePt t="109177" x="5969000" y="2527300"/>
          <p14:tracePt t="109280" x="5975350" y="2514600"/>
          <p14:tracePt t="109505" x="5981700" y="2508250"/>
          <p14:tracePt t="109520" x="5988050" y="2508250"/>
          <p14:tracePt t="109528" x="6007100" y="2508250"/>
          <p14:tracePt t="109544" x="6038850" y="2501900"/>
          <p14:tracePt t="109561" x="6070600" y="2501900"/>
          <p14:tracePt t="109578" x="6083300" y="2495550"/>
          <p14:tracePt t="109594" x="6121400" y="2495550"/>
          <p14:tracePt t="109611" x="6127750" y="2495550"/>
          <p14:tracePt t="109627" x="6146800" y="2476500"/>
          <p14:tracePt t="109644" x="6159500" y="2470150"/>
          <p14:tracePt t="109661" x="6172200" y="2463800"/>
          <p14:tracePt t="109678" x="6191250" y="2457450"/>
          <p14:tracePt t="109694" x="6216650" y="2438400"/>
          <p14:tracePt t="109711" x="6229350" y="2419350"/>
          <p14:tracePt t="109728" x="6254750" y="2419350"/>
          <p14:tracePt t="109744" x="6273800" y="2413000"/>
          <p14:tracePt t="109784" x="6280150" y="2413000"/>
          <p14:tracePt t="110097" x="6286500" y="2413000"/>
          <p14:tracePt t="110104" x="6286500" y="2419350"/>
          <p14:tracePt t="110112" x="6286500" y="2438400"/>
          <p14:tracePt t="110128" x="6286500" y="2463800"/>
          <p14:tracePt t="110144" x="6286500" y="2540000"/>
          <p14:tracePt t="110161" x="6286500" y="2603500"/>
          <p14:tracePt t="110178" x="6286500" y="2628900"/>
          <p14:tracePt t="110194" x="6286500" y="2673350"/>
          <p14:tracePt t="110211" x="6280150" y="2705100"/>
          <p14:tracePt t="110228" x="6280150" y="2730500"/>
          <p14:tracePt t="110244" x="6267450" y="2743200"/>
          <p14:tracePt t="110261" x="6267450" y="2768600"/>
          <p14:tracePt t="110278" x="6261100" y="2787650"/>
          <p14:tracePt t="110297" x="6261100" y="2794000"/>
          <p14:tracePt t="110321" x="6261100" y="2806700"/>
          <p14:tracePt t="110337" x="6261100" y="2819400"/>
          <p14:tracePt t="110345" x="6261100" y="2825750"/>
          <p14:tracePt t="110361" x="6242050" y="2844800"/>
          <p14:tracePt t="110377" x="6242050" y="2863850"/>
          <p14:tracePt t="110394" x="6242050" y="2870200"/>
          <p14:tracePt t="110411" x="6242050" y="2895600"/>
          <p14:tracePt t="110428" x="6242050" y="2908300"/>
          <p14:tracePt t="110444" x="6242050" y="2921000"/>
          <p14:tracePt t="110461" x="6242050" y="2933700"/>
          <p14:tracePt t="110481" x="6242050" y="2940050"/>
          <p14:tracePt t="110737" x="6235700" y="2921000"/>
          <p14:tracePt t="110761" x="6229350" y="2914650"/>
          <p14:tracePt t="110769" x="6229350" y="2908300"/>
          <p14:tracePt t="110778" x="6229350" y="2901950"/>
          <p14:tracePt t="110794" x="6229350" y="2882900"/>
          <p14:tracePt t="110811" x="6229350" y="2863850"/>
          <p14:tracePt t="110828" x="6229350" y="2851150"/>
          <p14:tracePt t="110844" x="6229350" y="2832100"/>
          <p14:tracePt t="110861" x="6229350" y="2825750"/>
          <p14:tracePt t="110889" x="6229350" y="2813050"/>
          <p14:tracePt t="110929" x="6229350" y="2806700"/>
          <p14:tracePt t="111257" x="6229350" y="2781300"/>
          <p14:tracePt t="111265" x="6229350" y="2774950"/>
          <p14:tracePt t="111281" x="6229350" y="2768600"/>
          <p14:tracePt t="111295" x="6229350" y="2743200"/>
          <p14:tracePt t="111311" x="6197600" y="2686050"/>
          <p14:tracePt t="111328" x="6165850" y="2616200"/>
          <p14:tracePt t="111345" x="6102350" y="2476500"/>
          <p14:tracePt t="111361" x="6038850" y="2362200"/>
          <p14:tracePt t="111378" x="6000750" y="2286000"/>
          <p14:tracePt t="111395" x="5962650" y="2216150"/>
          <p14:tracePt t="111411" x="5930900" y="2178050"/>
          <p14:tracePt t="111428" x="5886450" y="2133600"/>
          <p14:tracePt t="111445" x="5861050" y="2108200"/>
          <p14:tracePt t="111461" x="5822950" y="2070100"/>
          <p14:tracePt t="111478" x="5778500" y="2025650"/>
          <p14:tracePt t="111495" x="5727700" y="1974850"/>
          <p14:tracePt t="111511" x="5683250" y="1949450"/>
          <p14:tracePt t="111528" x="5645150" y="1930400"/>
          <p14:tracePt t="111545" x="5638800" y="1924050"/>
          <p14:tracePt t="111617" x="5632450" y="1917700"/>
          <p14:tracePt t="111697" x="5645150" y="1917700"/>
          <p14:tracePt t="111705" x="5664200" y="1917700"/>
          <p14:tracePt t="111713" x="5715000" y="1917700"/>
          <p14:tracePt t="111728" x="5759450" y="1930400"/>
          <p14:tracePt t="111745" x="5861050" y="1962150"/>
          <p14:tracePt t="111761" x="5880100" y="1974850"/>
          <p14:tracePt t="111778" x="5892800" y="1993900"/>
          <p14:tracePt t="111795" x="5905500" y="2006600"/>
          <p14:tracePt t="111811" x="5905500" y="2032000"/>
          <p14:tracePt t="111828" x="5911850" y="2063750"/>
          <p14:tracePt t="111845" x="5911850" y="2089150"/>
          <p14:tracePt t="111861" x="5911850" y="2095500"/>
          <p14:tracePt t="111878" x="5911850" y="2108200"/>
          <p14:tracePt t="111913" x="5911850" y="2114550"/>
          <p14:tracePt t="111921" x="5905500" y="2114550"/>
          <p14:tracePt t="111929" x="5892800" y="2114550"/>
          <p14:tracePt t="111945" x="5873750" y="2114550"/>
          <p14:tracePt t="111961" x="5848350" y="2114550"/>
          <p14:tracePt t="111978" x="5822950" y="2114550"/>
          <p14:tracePt t="111995" x="5810250" y="2114550"/>
          <p14:tracePt t="112011" x="5797550" y="2101850"/>
          <p14:tracePt t="112028" x="5784850" y="2095500"/>
          <p14:tracePt t="112045" x="5778500" y="2082800"/>
          <p14:tracePt t="112062" x="5772150" y="2063750"/>
          <p14:tracePt t="112078" x="5765800" y="2044700"/>
          <p14:tracePt t="112095" x="5746750" y="2012950"/>
          <p14:tracePt t="112111" x="5746750" y="1955800"/>
          <p14:tracePt t="112128" x="5803900" y="1873250"/>
          <p14:tracePt t="112145" x="5911850" y="1790700"/>
          <p14:tracePt t="112162" x="5975350" y="1739900"/>
          <p14:tracePt t="112178" x="6045200" y="1682750"/>
          <p14:tracePt t="112195" x="6064250" y="1682750"/>
          <p14:tracePt t="112212" x="6083300" y="1682750"/>
          <p14:tracePt t="112228" x="6102350" y="1695450"/>
          <p14:tracePt t="112245" x="6108700" y="1714500"/>
          <p14:tracePt t="112261" x="6115050" y="1752600"/>
          <p14:tracePt t="112278" x="6140450" y="1784350"/>
          <p14:tracePt t="112295" x="6178550" y="1803400"/>
          <p14:tracePt t="112312" x="6203950" y="1822450"/>
          <p14:tracePt t="112328" x="6216650" y="1828800"/>
          <p14:tracePt t="112345" x="6248400" y="1847850"/>
          <p14:tracePt t="112361" x="6267450" y="1866900"/>
          <p14:tracePt t="112378" x="6292850" y="1879600"/>
          <p14:tracePt t="112395" x="6305550" y="1885950"/>
          <p14:tracePt t="112412" x="6324600" y="1885950"/>
          <p14:tracePt t="112428" x="6369050" y="1885950"/>
          <p14:tracePt t="112445" x="6413500" y="1885950"/>
          <p14:tracePt t="112461" x="6451600" y="1860550"/>
          <p14:tracePt t="112478" x="6470650" y="1828800"/>
          <p14:tracePt t="112495" x="6477000" y="1809750"/>
          <p14:tracePt t="112511" x="6477000" y="1784350"/>
          <p14:tracePt t="112528" x="6477000" y="1778000"/>
          <p14:tracePt t="112545" x="6477000" y="1752600"/>
          <p14:tracePt t="112562" x="6477000" y="1739900"/>
          <p14:tracePt t="112578" x="6470650" y="1727200"/>
          <p14:tracePt t="112595" x="6464300" y="1720850"/>
          <p14:tracePt t="112611" x="6438900" y="1701800"/>
          <p14:tracePt t="112628" x="6407150" y="1689100"/>
          <p14:tracePt t="112645" x="6381750" y="1689100"/>
          <p14:tracePt t="112662" x="6337300" y="1689100"/>
          <p14:tracePt t="112678" x="6292850" y="1689100"/>
          <p14:tracePt t="112695" x="6229350" y="1689100"/>
          <p14:tracePt t="112712" x="6172200" y="1689100"/>
          <p14:tracePt t="112728" x="6115050" y="1689100"/>
          <p14:tracePt t="112745" x="6045200" y="1689100"/>
          <p14:tracePt t="112762" x="6019800" y="1689100"/>
          <p14:tracePt t="112778" x="6000750" y="1689100"/>
          <p14:tracePt t="112795" x="5981700" y="1689100"/>
          <p14:tracePt t="112812" x="5949950" y="1689100"/>
          <p14:tracePt t="112828" x="5930900" y="1689100"/>
          <p14:tracePt t="112845" x="5911850" y="1682750"/>
          <p14:tracePt t="112862" x="5905500" y="1682750"/>
          <p14:tracePt t="112878" x="5892800" y="1682750"/>
          <p14:tracePt t="112895" x="5873750" y="1682750"/>
          <p14:tracePt t="112912" x="5861050" y="1676400"/>
          <p14:tracePt t="112937" x="5854700" y="1670050"/>
          <p14:tracePt t="112969" x="5842000" y="1670050"/>
          <p14:tracePt t="112993" x="5835650" y="1657350"/>
          <p14:tracePt t="113049" x="5822950" y="1663700"/>
          <p14:tracePt t="113065" x="5810250" y="1670050"/>
          <p14:tracePt t="113081" x="5803900" y="1676400"/>
          <p14:tracePt t="113097" x="5791200" y="1682750"/>
          <p14:tracePt t="113105" x="5784850" y="1689100"/>
          <p14:tracePt t="113113" x="5765800" y="1708150"/>
          <p14:tracePt t="113129" x="5759450" y="1714500"/>
          <p14:tracePt t="113145" x="5753100" y="1720850"/>
          <p14:tracePt t="113162" x="5734050" y="1746250"/>
          <p14:tracePt t="113179" x="5721350" y="1758950"/>
          <p14:tracePt t="113195" x="5683250" y="1797050"/>
          <p14:tracePt t="113212" x="5676900" y="1803400"/>
          <p14:tracePt t="113228" x="5651500" y="1822450"/>
          <p14:tracePt t="113245" x="5638800" y="1835150"/>
          <p14:tracePt t="113262" x="5632450" y="1835150"/>
          <p14:tracePt t="113278" x="5613400" y="1841500"/>
          <p14:tracePt t="113295" x="5600700" y="1854200"/>
          <p14:tracePt t="113312" x="5588000" y="1860550"/>
          <p14:tracePt t="113329" x="5568950" y="1885950"/>
          <p14:tracePt t="113345" x="5549900" y="1911350"/>
          <p14:tracePt t="113362" x="5543550" y="1930400"/>
          <p14:tracePt t="113379" x="5530850" y="1955800"/>
          <p14:tracePt t="113395" x="5524500" y="1962150"/>
          <p14:tracePt t="113417" x="5524500" y="1968500"/>
          <p14:tracePt t="113428" x="5524500" y="1974850"/>
          <p14:tracePt t="113445" x="5518150" y="1987550"/>
          <p14:tracePt t="113462" x="5518150" y="2006600"/>
          <p14:tracePt t="113478" x="5518150" y="2025650"/>
          <p14:tracePt t="113495" x="5518150" y="2057400"/>
          <p14:tracePt t="113512" x="5511800" y="2070100"/>
          <p14:tracePt t="113528" x="5511800" y="2101850"/>
          <p14:tracePt t="113545" x="5511800" y="2133600"/>
          <p14:tracePt t="113562" x="5511800" y="2146300"/>
          <p14:tracePt t="113578" x="5524500" y="2190750"/>
          <p14:tracePt t="113595" x="5543550" y="2222500"/>
          <p14:tracePt t="113612" x="5549900" y="2241550"/>
          <p14:tracePt t="113629" x="5562600" y="2247900"/>
          <p14:tracePt t="113645" x="5575300" y="2266950"/>
          <p14:tracePt t="113662" x="5581650" y="2273300"/>
          <p14:tracePt t="113682" x="5594350" y="2279650"/>
          <p14:tracePt t="113697" x="5600700" y="2279650"/>
          <p14:tracePt t="113712" x="5607050" y="2292350"/>
          <p14:tracePt t="113728" x="5638800" y="2305050"/>
          <p14:tracePt t="113745" x="5695950" y="2305050"/>
          <p14:tracePt t="113762" x="5727700" y="2305050"/>
          <p14:tracePt t="113778" x="5759450" y="2305050"/>
          <p14:tracePt t="113795" x="5784850" y="2305050"/>
          <p14:tracePt t="113812" x="5810250" y="2305050"/>
          <p14:tracePt t="113828" x="5854700" y="2305050"/>
          <p14:tracePt t="113845" x="5886450" y="2305050"/>
          <p14:tracePt t="113862" x="5911850" y="2305050"/>
          <p14:tracePt t="113879" x="5962650" y="2305050"/>
          <p14:tracePt t="113895" x="6013450" y="2305050"/>
          <p14:tracePt t="113912" x="6083300" y="2305050"/>
          <p14:tracePt t="113929" x="6159500" y="2305050"/>
          <p14:tracePt t="113945" x="6223000" y="2305050"/>
          <p14:tracePt t="113962" x="6267450" y="2305050"/>
          <p14:tracePt t="113979" x="6292850" y="2305050"/>
          <p14:tracePt t="113996" x="6305550" y="2305050"/>
          <p14:tracePt t="114017" x="6311900" y="2305050"/>
          <p14:tracePt t="114041" x="6330950" y="2298700"/>
          <p14:tracePt t="114050" x="6337300" y="2286000"/>
          <p14:tracePt t="114062" x="6356350" y="2273300"/>
          <p14:tracePt t="114079" x="6369050" y="2247900"/>
          <p14:tracePt t="114095" x="6388100" y="2228850"/>
          <p14:tracePt t="114112" x="6394450" y="2197100"/>
          <p14:tracePt t="114129" x="6394450" y="2171700"/>
          <p14:tracePt t="114145" x="6394450" y="2133600"/>
          <p14:tracePt t="114162" x="6394450" y="2114550"/>
          <p14:tracePt t="114179" x="6394450" y="2101850"/>
          <p14:tracePt t="114195" x="6394450" y="2076450"/>
          <p14:tracePt t="114212" x="6375400" y="2051050"/>
          <p14:tracePt t="114229" x="6356350" y="2006600"/>
          <p14:tracePt t="114245" x="6337300" y="1968500"/>
          <p14:tracePt t="114262" x="6324600" y="1930400"/>
          <p14:tracePt t="114279" x="6318250" y="1892300"/>
          <p14:tracePt t="114295" x="6286500" y="1847850"/>
          <p14:tracePt t="114312" x="6280150" y="1828800"/>
          <p14:tracePt t="114329" x="6254750" y="1803400"/>
          <p14:tracePt t="114345" x="6248400" y="1790700"/>
          <p14:tracePt t="114362" x="6242050" y="1784350"/>
          <p14:tracePt t="114379" x="6223000" y="1758950"/>
          <p14:tracePt t="114396" x="6197600" y="1727200"/>
          <p14:tracePt t="114412" x="6178550" y="1708150"/>
          <p14:tracePt t="114429" x="6153150" y="1670050"/>
          <p14:tracePt t="114445" x="6121400" y="1638300"/>
          <p14:tracePt t="114462" x="6115050" y="1631950"/>
          <p14:tracePt t="114479" x="6096000" y="1612900"/>
          <p14:tracePt t="114495" x="6083300" y="1600200"/>
          <p14:tracePt t="114514" x="6076950" y="1600200"/>
          <p14:tracePt t="114529" x="6057900" y="1600200"/>
          <p14:tracePt t="114545" x="6045200" y="1600200"/>
          <p14:tracePt t="114562" x="6019800" y="1600200"/>
          <p14:tracePt t="114579" x="6000750" y="1606550"/>
          <p14:tracePt t="114596" x="5969000" y="1619250"/>
          <p14:tracePt t="114612" x="5930900" y="1631950"/>
          <p14:tracePt t="114629" x="5905500" y="1651000"/>
          <p14:tracePt t="114645" x="5861050" y="1676400"/>
          <p14:tracePt t="114662" x="5848350" y="1689100"/>
          <p14:tracePt t="114679" x="5829300" y="1695450"/>
          <p14:tracePt t="114695" x="5803900" y="1720850"/>
          <p14:tracePt t="114712" x="5791200" y="1733550"/>
          <p14:tracePt t="114729" x="5746750" y="1765300"/>
          <p14:tracePt t="114746" x="5702300" y="1803400"/>
          <p14:tracePt t="114762" x="5689600" y="1816100"/>
          <p14:tracePt t="114779" x="5664200" y="1841500"/>
          <p14:tracePt t="114802" x="5664200" y="1847850"/>
          <p14:tracePt t="114818" x="5657850" y="1866900"/>
          <p14:tracePt t="114829" x="5657850" y="1873250"/>
          <p14:tracePt t="114850" x="5651500" y="1879600"/>
          <p14:tracePt t="114866" x="5632450" y="1905000"/>
          <p14:tracePt t="114882" x="5626100" y="1924050"/>
          <p14:tracePt t="114895" x="5613400" y="1943100"/>
          <p14:tracePt t="114912" x="5575300" y="2000250"/>
          <p14:tracePt t="114929" x="5568950" y="2025650"/>
          <p14:tracePt t="114946" x="5556250" y="2057400"/>
          <p14:tracePt t="114962" x="5543550" y="2070100"/>
          <p14:tracePt t="114979" x="5543550" y="2089150"/>
          <p14:tracePt t="114995" x="5537200" y="2101850"/>
          <p14:tracePt t="115012" x="5537200" y="2108200"/>
          <p14:tracePt t="115029" x="5537200" y="2133600"/>
          <p14:tracePt t="115045" x="5537200" y="2165350"/>
          <p14:tracePt t="115062" x="5537200" y="2209800"/>
          <p14:tracePt t="115079" x="5537200" y="2235200"/>
          <p14:tracePt t="115096" x="5543550" y="2273300"/>
          <p14:tracePt t="115112" x="5562600" y="2317750"/>
          <p14:tracePt t="115129" x="5600700" y="2355850"/>
          <p14:tracePt t="115146" x="5689600" y="2400300"/>
          <p14:tracePt t="115162" x="5816600" y="2413000"/>
          <p14:tracePt t="115179" x="5975350" y="2451100"/>
          <p14:tracePt t="115196" x="6102350" y="2451100"/>
          <p14:tracePt t="115212" x="6191250" y="2451100"/>
          <p14:tracePt t="115229" x="6286500" y="2451100"/>
          <p14:tracePt t="115245" x="6350000" y="2451100"/>
          <p14:tracePt t="115262" x="6419850" y="2451100"/>
          <p14:tracePt t="115279" x="6470650" y="2451100"/>
          <p14:tracePt t="115296" x="6515100" y="2451100"/>
          <p14:tracePt t="115312" x="6540500" y="2451100"/>
          <p14:tracePt t="115329" x="6572250" y="2451100"/>
          <p14:tracePt t="115346" x="6604000" y="2451100"/>
          <p14:tracePt t="115346" x="6616700" y="2451100"/>
          <p14:tracePt t="115362" x="6648450" y="2432050"/>
          <p14:tracePt t="115379" x="6680200" y="2406650"/>
          <p14:tracePt t="115396" x="6699250" y="2400300"/>
          <p14:tracePt t="115412" x="6724650" y="2393950"/>
          <p14:tracePt t="115429" x="6750050" y="2374900"/>
          <p14:tracePt t="115446" x="6756400" y="2368550"/>
          <p14:tracePt t="115462" x="6769100" y="2349500"/>
          <p14:tracePt t="115479" x="6775450" y="2336800"/>
          <p14:tracePt t="115496" x="6775450" y="2324100"/>
          <p14:tracePt t="115512" x="6775450" y="2298700"/>
          <p14:tracePt t="115529" x="6775450" y="2286000"/>
          <p14:tracePt t="115546" x="6775450" y="2241550"/>
          <p14:tracePt t="115563" x="6775450" y="2222500"/>
          <p14:tracePt t="115579" x="6769100" y="2184400"/>
          <p14:tracePt t="115596" x="6731000" y="2159000"/>
          <p14:tracePt t="115612" x="6686550" y="2120900"/>
          <p14:tracePt t="115629" x="6623050" y="2076450"/>
          <p14:tracePt t="115646" x="6584950" y="2051050"/>
          <p14:tracePt t="115662" x="6515100" y="2000250"/>
          <p14:tracePt t="115679" x="6477000" y="1962150"/>
          <p14:tracePt t="115696" x="6419850" y="1924050"/>
          <p14:tracePt t="115712" x="6394450" y="1892300"/>
          <p14:tracePt t="115729" x="6369050" y="1841500"/>
          <p14:tracePt t="115746" x="6324600" y="1797050"/>
          <p14:tracePt t="115762" x="6286500" y="1784350"/>
          <p14:tracePt t="115779" x="6242050" y="1752600"/>
          <p14:tracePt t="115796" x="6203950" y="1746250"/>
          <p14:tracePt t="115812" x="6184900" y="1733550"/>
          <p14:tracePt t="115829" x="6159500" y="1733550"/>
          <p14:tracePt t="115846" x="6134100" y="1733550"/>
          <p14:tracePt t="115862" x="6121400" y="1733550"/>
          <p14:tracePt t="115879" x="6096000" y="1733550"/>
          <p14:tracePt t="115896" x="6083300" y="1733550"/>
          <p14:tracePt t="115912" x="6038850" y="1746250"/>
          <p14:tracePt t="115929" x="6007100" y="1758950"/>
          <p14:tracePt t="115930" x="5994400" y="1765300"/>
          <p14:tracePt t="115946" x="5930900" y="1790700"/>
          <p14:tracePt t="115962" x="5861050" y="1822450"/>
          <p14:tracePt t="115979" x="5803900" y="1860550"/>
          <p14:tracePt t="115996" x="5746750" y="1905000"/>
          <p14:tracePt t="116012" x="5708650" y="1924050"/>
          <p14:tracePt t="116029" x="5670550" y="1955800"/>
          <p14:tracePt t="116046" x="5657850" y="1974850"/>
          <p14:tracePt t="116063" x="5638800" y="1987550"/>
          <p14:tracePt t="116079" x="5626100" y="2006600"/>
          <p14:tracePt t="116096" x="5600700" y="2032000"/>
          <p14:tracePt t="116112" x="5575300" y="2051050"/>
          <p14:tracePt t="116129" x="5549900" y="2076450"/>
          <p14:tracePt t="116146" x="5537200" y="2114550"/>
          <p14:tracePt t="116162" x="5518150" y="2133600"/>
          <p14:tracePt t="116179" x="5511800" y="2152650"/>
          <p14:tracePt t="116196" x="5511800" y="2165350"/>
          <p14:tracePt t="116212" x="5511800" y="2203450"/>
          <p14:tracePt t="116229" x="5511800" y="2247900"/>
          <p14:tracePt t="116246" x="5511800" y="2292350"/>
          <p14:tracePt t="116262" x="5511800" y="2317750"/>
          <p14:tracePt t="116279" x="5518150" y="2324100"/>
          <p14:tracePt t="116296" x="5524500" y="2330450"/>
          <p14:tracePt t="116312" x="5530850" y="2343150"/>
          <p14:tracePt t="116329" x="5549900" y="2343150"/>
          <p14:tracePt t="116346" x="5651500" y="2343150"/>
          <p14:tracePt t="116362" x="5727700" y="2336800"/>
          <p14:tracePt t="116379" x="5816600" y="2305050"/>
          <p14:tracePt t="116396" x="5899150" y="2286000"/>
          <p14:tracePt t="116412" x="5956300" y="2241550"/>
          <p14:tracePt t="116429" x="5981700" y="2235200"/>
          <p14:tracePt t="116446" x="6000750" y="2216150"/>
          <p14:tracePt t="116462" x="6032500" y="2203450"/>
          <p14:tracePt t="116490" x="6038850" y="2197100"/>
          <p14:tracePt t="116650" x="6032500" y="2197100"/>
          <p14:tracePt t="116658" x="6026150" y="2197100"/>
          <p14:tracePt t="116666" x="6007100" y="2197100"/>
          <p14:tracePt t="116679" x="5981700" y="2228850"/>
          <p14:tracePt t="116696" x="5962650" y="2241550"/>
          <p14:tracePt t="116713" x="5930900" y="2273300"/>
          <p14:tracePt t="116729" x="5911850" y="2292350"/>
          <p14:tracePt t="116746" x="5899150" y="2311400"/>
          <p14:tracePt t="116763" x="5892800" y="2336800"/>
          <p14:tracePt t="116794" x="5880100" y="2349500"/>
          <p14:tracePt t="116834" x="5873750" y="2355850"/>
          <p14:tracePt t="116874" x="5867400" y="2362200"/>
          <p14:tracePt t="116882" x="5848350" y="2381250"/>
          <p14:tracePt t="116890" x="5835650" y="2387600"/>
          <p14:tracePt t="116898" x="5816600" y="2393950"/>
          <p14:tracePt t="116913" x="5784850" y="2406650"/>
          <p14:tracePt t="116929" x="5734050" y="2406650"/>
          <p14:tracePt t="116946" x="5657850" y="2425700"/>
          <p14:tracePt t="116963" x="5632450" y="2425700"/>
          <p14:tracePt t="116979" x="5607050" y="2419350"/>
          <p14:tracePt t="116996" x="5600700" y="2387600"/>
          <p14:tracePt t="117013" x="5600700" y="2298700"/>
          <p14:tracePt t="117029" x="5600700" y="2228850"/>
          <p14:tracePt t="117046" x="5613400" y="2133600"/>
          <p14:tracePt t="117063" x="5619750" y="2101850"/>
          <p14:tracePt t="117079" x="5651500" y="2063750"/>
          <p14:tracePt t="117096" x="5657850" y="2038350"/>
          <p14:tracePt t="117113" x="5664200" y="2038350"/>
          <p14:tracePt t="117129" x="5689600" y="2038350"/>
          <p14:tracePt t="117146" x="5708650" y="2051050"/>
          <p14:tracePt t="117163" x="5734050" y="2057400"/>
          <p14:tracePt t="117186" x="5740400" y="2063750"/>
          <p14:tracePt t="117196" x="5740400" y="2070100"/>
          <p14:tracePt t="117213" x="5746750" y="2082800"/>
          <p14:tracePt t="117229" x="5765800" y="2095500"/>
          <p14:tracePt t="117246" x="5765800" y="2114550"/>
          <p14:tracePt t="117263" x="5765800" y="2139950"/>
          <p14:tracePt t="117279" x="5753100" y="2152650"/>
          <p14:tracePt t="117297" x="5746750" y="2165350"/>
          <p14:tracePt t="117546" x="5759450" y="2165350"/>
          <p14:tracePt t="117555" x="5784850" y="2159000"/>
          <p14:tracePt t="117563" x="5835650" y="2146300"/>
          <p14:tracePt t="117579" x="5930900" y="2139950"/>
          <p14:tracePt t="117596" x="5988050" y="2139950"/>
          <p14:tracePt t="117613" x="6013450" y="2139950"/>
          <p14:tracePt t="117634" x="6019800" y="2139950"/>
          <p14:tracePt t="117778" x="6026150" y="2139950"/>
          <p14:tracePt t="118227" x="6026150" y="2146300"/>
          <p14:tracePt t="118235" x="6026150" y="2152650"/>
          <p14:tracePt t="118250" x="6026150" y="2159000"/>
          <p14:tracePt t="118266" x="6026150" y="2171700"/>
          <p14:tracePt t="118771" x="6026150" y="2197100"/>
          <p14:tracePt t="118779" x="6026150" y="2209800"/>
          <p14:tracePt t="118796" x="6026150" y="2241550"/>
          <p14:tracePt t="118813" x="6045200" y="2298700"/>
          <p14:tracePt t="118830" x="6064250" y="2349500"/>
          <p14:tracePt t="118846" x="6089650" y="2419350"/>
          <p14:tracePt t="118863" x="6108700" y="2482850"/>
          <p14:tracePt t="118880" x="6127750" y="2533650"/>
          <p14:tracePt t="118896" x="6134100" y="2565400"/>
          <p14:tracePt t="118913" x="6153150" y="2584450"/>
          <p14:tracePt t="119003" x="6159500" y="2584450"/>
          <p14:tracePt t="119019" x="6159500" y="2578100"/>
          <p14:tracePt t="119034" x="6159500" y="2571750"/>
          <p14:tracePt t="119050" x="6159500" y="2559050"/>
          <p14:tracePt t="119067" x="6159500" y="2546350"/>
          <p14:tracePt t="119080" x="6159500" y="2540000"/>
          <p14:tracePt t="119096" x="6159500" y="2520950"/>
          <p14:tracePt t="119113" x="6159500" y="2508250"/>
          <p14:tracePt t="119130" x="6153150" y="2495550"/>
          <p14:tracePt t="119155" x="6146800" y="2482850"/>
          <p14:tracePt t="119195" x="6127750" y="2482850"/>
          <p14:tracePt t="119211" x="6121400" y="2482850"/>
          <p14:tracePt t="119227" x="6115050" y="2489200"/>
          <p14:tracePt t="119235" x="6115050" y="2495550"/>
          <p14:tracePt t="119247" x="6115050" y="2508250"/>
          <p14:tracePt t="119264" x="6115050" y="2533650"/>
          <p14:tracePt t="119280" x="6121400" y="2565400"/>
          <p14:tracePt t="119297" x="6140450" y="2616200"/>
          <p14:tracePt t="119313" x="6140450" y="2667000"/>
          <p14:tracePt t="119330" x="6140450" y="2724150"/>
          <p14:tracePt t="119347" x="6159500" y="2768600"/>
          <p14:tracePt t="119363" x="6223000" y="2806700"/>
          <p14:tracePt t="119380" x="6350000" y="2819400"/>
          <p14:tracePt t="119396" x="6451600" y="2819400"/>
          <p14:tracePt t="119413" x="6546850" y="2819400"/>
          <p14:tracePt t="119430" x="6565900" y="2819400"/>
          <p14:tracePt t="119467" x="6565900" y="2844800"/>
          <p14:tracePt t="119475" x="6559550" y="2851150"/>
          <p14:tracePt t="119643" x="6534150" y="2851150"/>
          <p14:tracePt t="119651" x="6483350" y="2851150"/>
          <p14:tracePt t="119663" x="6438900" y="2851150"/>
          <p14:tracePt t="119680" x="6375400" y="2774950"/>
          <p14:tracePt t="119697" x="6305550" y="2635250"/>
          <p14:tracePt t="119714" x="6184900" y="2317750"/>
          <p14:tracePt t="119730" x="6127750" y="2051050"/>
          <p14:tracePt t="119747" x="6140450" y="2019300"/>
          <p14:tracePt t="120035" x="6121400" y="2019300"/>
          <p14:tracePt t="120043" x="6096000" y="2019300"/>
          <p14:tracePt t="120051" x="6057900" y="2019300"/>
          <p14:tracePt t="120063" x="6000750" y="2025650"/>
          <p14:tracePt t="120080" x="5892800" y="2038350"/>
          <p14:tracePt t="120097" x="5695950" y="2095500"/>
          <p14:tracePt t="120113" x="5429250" y="2171700"/>
          <p14:tracePt t="120130" x="5149850" y="2209800"/>
          <p14:tracePt t="120147" x="4749800" y="2254250"/>
          <p14:tracePt t="120163" x="4533900" y="2292350"/>
          <p14:tracePt t="120180" x="4387850" y="2317750"/>
          <p14:tracePt t="120197" x="4292600" y="2336800"/>
          <p14:tracePt t="120213" x="4235450" y="2336800"/>
          <p14:tracePt t="120230" x="4191000" y="2349500"/>
          <p14:tracePt t="120247" x="4178300" y="2349500"/>
          <p14:tracePt t="120339" x="4165600" y="2355850"/>
          <p14:tracePt t="120355" x="4197350" y="2381250"/>
          <p14:tracePt t="120363" x="4267200" y="2381250"/>
          <p14:tracePt t="120380" x="4495800" y="2393950"/>
          <p14:tracePt t="120397" x="4826000" y="2393950"/>
          <p14:tracePt t="120413" x="5187950" y="2393950"/>
          <p14:tracePt t="120430" x="5410200" y="2393950"/>
          <p14:tracePt t="120447" x="5480050" y="2413000"/>
          <p14:tracePt t="120463" x="5537200" y="2444750"/>
          <p14:tracePt t="120480" x="5562600" y="2451100"/>
          <p14:tracePt t="120497" x="5575300" y="2457450"/>
          <p14:tracePt t="120513" x="5581650" y="2457450"/>
          <p14:tracePt t="120643" x="5588000" y="2470150"/>
          <p14:tracePt t="120651" x="5588000" y="2476500"/>
          <p14:tracePt t="120664" x="5581650" y="2489200"/>
          <p14:tracePt t="120681" x="5575300" y="2501900"/>
          <p14:tracePt t="120827" x="5568950" y="2495550"/>
          <p14:tracePt t="120843" x="5575300" y="2495550"/>
          <p14:tracePt t="120859" x="5581650" y="2495550"/>
          <p14:tracePt t="120875" x="5588000" y="2495550"/>
          <p14:tracePt t="120891" x="5607050" y="2495550"/>
          <p14:tracePt t="120931" x="5613400" y="2501900"/>
          <p14:tracePt t="120939" x="5619750" y="2508250"/>
          <p14:tracePt t="120947" x="5619750" y="2514600"/>
          <p14:tracePt t="120963" x="5619750" y="2527300"/>
          <p14:tracePt t="120980" x="5619750" y="2546350"/>
          <p14:tracePt t="120997" x="5619750" y="2559050"/>
          <p14:tracePt t="121013" x="5619750" y="2565400"/>
          <p14:tracePt t="121030" x="5619750" y="2584450"/>
          <p14:tracePt t="121047" x="5619750" y="2590800"/>
          <p14:tracePt t="121063" x="5619750" y="2597150"/>
          <p14:tracePt t="121080" x="5600700" y="2622550"/>
          <p14:tracePt t="121097" x="5562600" y="2628900"/>
          <p14:tracePt t="121113" x="5486400" y="2641600"/>
          <p14:tracePt t="121130" x="5403850" y="2654300"/>
          <p14:tracePt t="121147" x="5346700" y="2660650"/>
          <p14:tracePt t="121164" x="5327650" y="2660650"/>
          <p14:tracePt t="121180" x="5321300" y="2660650"/>
          <p14:tracePt t="121197" x="5308600" y="2660650"/>
          <p14:tracePt t="121214" x="5295900" y="2660650"/>
          <p14:tracePt t="121230" x="5295900" y="2628900"/>
          <p14:tracePt t="121247" x="5308600" y="2590800"/>
          <p14:tracePt t="121264" x="5334000" y="2559050"/>
          <p14:tracePt t="121280" x="5359400" y="2514600"/>
          <p14:tracePt t="121297" x="5391150" y="2489200"/>
          <p14:tracePt t="121314" x="5441950" y="2463800"/>
          <p14:tracePt t="121330" x="5492750" y="2463800"/>
          <p14:tracePt t="121347" x="5568950" y="2463800"/>
          <p14:tracePt t="121363" x="5600700" y="2463800"/>
          <p14:tracePt t="121380" x="5619750" y="2463800"/>
          <p14:tracePt t="121397" x="5651500" y="2470150"/>
          <p14:tracePt t="121419" x="5657850" y="2470150"/>
          <p14:tracePt t="121430" x="5676900" y="2482850"/>
          <p14:tracePt t="121459" x="5683250" y="2482850"/>
          <p14:tracePt t="121467" x="5689600" y="2489200"/>
          <p14:tracePt t="121523" x="5695950" y="2495550"/>
          <p14:tracePt t="121547" x="5695950" y="2501900"/>
          <p14:tracePt t="121619" x="5695950" y="2508250"/>
          <p14:tracePt t="121627" x="5689600" y="2508250"/>
          <p14:tracePt t="121635" x="5683250" y="2508250"/>
          <p14:tracePt t="121651" x="5676900" y="2508250"/>
          <p14:tracePt t="121675" x="5664200" y="2508250"/>
          <p14:tracePt t="121899" x="5657850" y="2508250"/>
          <p14:tracePt t="121907" x="5651500" y="2508250"/>
          <p14:tracePt t="121915" x="5645150" y="2508250"/>
          <p14:tracePt t="121931" x="5626100" y="2514600"/>
          <p14:tracePt t="121947" x="5607050" y="2520950"/>
          <p14:tracePt t="121964" x="5568950" y="2520950"/>
          <p14:tracePt t="121980" x="5556250" y="2520950"/>
          <p14:tracePt t="121997" x="5530850" y="2520950"/>
          <p14:tracePt t="122014" x="5518150" y="2520950"/>
          <p14:tracePt t="122030" x="5505450" y="2520950"/>
          <p14:tracePt t="122047" x="5473700" y="2508250"/>
          <p14:tracePt t="122064" x="5441950" y="2495550"/>
          <p14:tracePt t="122080" x="5403850" y="2489200"/>
          <p14:tracePt t="122097" x="5372100" y="2489200"/>
          <p14:tracePt t="122114" x="5365750" y="2482850"/>
          <p14:tracePt t="122130" x="5346700" y="2463800"/>
          <p14:tracePt t="122363" x="5365750" y="2476500"/>
          <p14:tracePt t="122371" x="5391150" y="2482850"/>
          <p14:tracePt t="122381" x="5422900" y="2501900"/>
          <p14:tracePt t="122397" x="5461000" y="2508250"/>
          <p14:tracePt t="122414" x="5511800" y="2520950"/>
          <p14:tracePt t="122430" x="5556250" y="2520950"/>
          <p14:tracePt t="122447" x="5600700" y="2520950"/>
          <p14:tracePt t="122464" x="5632450" y="2520950"/>
          <p14:tracePt t="122481" x="5657850" y="2520950"/>
          <p14:tracePt t="122497" x="5670550" y="2527300"/>
          <p14:tracePt t="122514" x="5676900" y="2527300"/>
          <p14:tracePt t="122530" x="5715000" y="2527300"/>
          <p14:tracePt t="122547" x="5753100" y="2533650"/>
          <p14:tracePt t="122564" x="5778500" y="2546350"/>
          <p14:tracePt t="122580" x="5791200" y="2546350"/>
          <p14:tracePt t="122597" x="5816600" y="2546350"/>
          <p14:tracePt t="122614" x="5842000" y="2546350"/>
          <p14:tracePt t="122630" x="5867400" y="2540000"/>
          <p14:tracePt t="122647" x="5880100" y="2533650"/>
          <p14:tracePt t="122667" x="5911850" y="2520950"/>
          <p14:tracePt t="122683" x="5918200" y="2508250"/>
          <p14:tracePt t="122697" x="5937250" y="2495550"/>
          <p14:tracePt t="122714" x="5943600" y="2489200"/>
          <p14:tracePt t="122731" x="5969000" y="2463800"/>
          <p14:tracePt t="122747" x="5975350" y="2457450"/>
          <p14:tracePt t="122764" x="5994400" y="2444750"/>
          <p14:tracePt t="122781" x="5994400" y="2438400"/>
          <p14:tracePt t="122797" x="6000750" y="2419350"/>
          <p14:tracePt t="122814" x="6007100" y="2413000"/>
          <p14:tracePt t="122830" x="6007100" y="2387600"/>
          <p14:tracePt t="122847" x="6007100" y="2374900"/>
          <p14:tracePt t="122864" x="6013450" y="2343150"/>
          <p14:tracePt t="122881" x="6013450" y="2317750"/>
          <p14:tracePt t="122897" x="6013450" y="2305050"/>
          <p14:tracePt t="122915" x="5994400" y="2260600"/>
          <p14:tracePt t="122931" x="5969000" y="2235200"/>
          <p14:tracePt t="122932" x="5949950" y="2216150"/>
          <p14:tracePt t="122947" x="5943600" y="2209800"/>
          <p14:tracePt t="122964" x="5892800" y="2184400"/>
          <p14:tracePt t="122981" x="5854700" y="2184400"/>
          <p14:tracePt t="122997" x="5810250" y="2171700"/>
          <p14:tracePt t="123014" x="5759450" y="2159000"/>
          <p14:tracePt t="123031" x="5715000" y="2159000"/>
          <p14:tracePt t="123047" x="5645150" y="2159000"/>
          <p14:tracePt t="123064" x="5575300" y="2152650"/>
          <p14:tracePt t="123081" x="5486400" y="2152650"/>
          <p14:tracePt t="123097" x="5429250" y="2152650"/>
          <p14:tracePt t="123114" x="5378450" y="2152650"/>
          <p14:tracePt t="123131" x="5334000" y="2152650"/>
          <p14:tracePt t="123147" x="5270500" y="2171700"/>
          <p14:tracePt t="123164" x="5251450" y="2171700"/>
          <p14:tracePt t="123181" x="5238750" y="2184400"/>
          <p14:tracePt t="123203" x="5232400" y="2184400"/>
          <p14:tracePt t="123220" x="5219700" y="2184400"/>
          <p14:tracePt t="123231" x="5213350" y="2190750"/>
          <p14:tracePt t="123247" x="5200650" y="2197100"/>
          <p14:tracePt t="123264" x="5143500" y="2228850"/>
          <p14:tracePt t="123281" x="5124450" y="2241550"/>
          <p14:tracePt t="123297" x="5111750" y="2260600"/>
          <p14:tracePt t="123314" x="5086350" y="2286000"/>
          <p14:tracePt t="123331" x="5073650" y="2298700"/>
          <p14:tracePt t="123347" x="5073650" y="2317750"/>
          <p14:tracePt t="123364" x="5073650" y="2330450"/>
          <p14:tracePt t="123381" x="5073650" y="2343150"/>
          <p14:tracePt t="123397" x="5073650" y="2368550"/>
          <p14:tracePt t="123414" x="5073650" y="2393950"/>
          <p14:tracePt t="123431" x="5073650" y="2413000"/>
          <p14:tracePt t="123447" x="5073650" y="2451100"/>
          <p14:tracePt t="123464" x="5092700" y="2476500"/>
          <p14:tracePt t="123481" x="5105400" y="2508250"/>
          <p14:tracePt t="123497" x="5111750" y="2514600"/>
          <p14:tracePt t="123514" x="5137150" y="2527300"/>
          <p14:tracePt t="123531" x="5143500" y="2546350"/>
          <p14:tracePt t="123532" x="5168900" y="2559050"/>
          <p14:tracePt t="123548" x="5187950" y="2559050"/>
          <p14:tracePt t="123564" x="5200650" y="2565400"/>
          <p14:tracePt t="123581" x="5226050" y="2571750"/>
          <p14:tracePt t="123597" x="5245100" y="2578100"/>
          <p14:tracePt t="123614" x="5283200" y="2584450"/>
          <p14:tracePt t="123631" x="5302250" y="2584450"/>
          <p14:tracePt t="123647" x="5372100" y="2584450"/>
          <p14:tracePt t="123664" x="5416550" y="2584450"/>
          <p14:tracePt t="123681" x="5467350" y="2584450"/>
          <p14:tracePt t="123697" x="5537200" y="2584450"/>
          <p14:tracePt t="123714" x="5613400" y="2584450"/>
          <p14:tracePt t="123731" x="5695950" y="2571750"/>
          <p14:tracePt t="123732" x="5727700" y="2571750"/>
          <p14:tracePt t="123747" x="5759450" y="2571750"/>
          <p14:tracePt t="123764" x="5772150" y="2571750"/>
          <p14:tracePt t="123781" x="5797550" y="2571750"/>
          <p14:tracePt t="123797" x="5829300" y="2571750"/>
          <p14:tracePt t="123814" x="5854700" y="2565400"/>
          <p14:tracePt t="123836" x="5873750" y="2565400"/>
          <p14:tracePt t="123848" x="5880100" y="2559050"/>
          <p14:tracePt t="123864" x="5892800" y="2552700"/>
          <p14:tracePt t="123881" x="5918200" y="2533650"/>
          <p14:tracePt t="123898" x="5924550" y="2533650"/>
          <p14:tracePt t="123914" x="5949950" y="2527300"/>
          <p14:tracePt t="123931" x="5962650" y="2520950"/>
          <p14:tracePt t="123956" x="5969000" y="2520950"/>
          <p14:tracePt t="124004" x="5988050" y="2520950"/>
          <p14:tracePt t="124012" x="6007100" y="2501900"/>
          <p14:tracePt t="124028" x="6013450" y="2495550"/>
          <p14:tracePt t="124044" x="6026150" y="2489200"/>
          <p14:tracePt t="124052" x="6032500" y="2476500"/>
          <p14:tracePt t="124064" x="6051550" y="2463800"/>
          <p14:tracePt t="124081" x="6064250" y="2444750"/>
          <p14:tracePt t="124098" x="6076950" y="2438400"/>
          <p14:tracePt t="124114" x="6076950" y="2432050"/>
          <p14:tracePt t="124131" x="6083300" y="2419350"/>
          <p14:tracePt t="124148" x="6083300" y="2406650"/>
          <p14:tracePt t="124164" x="6089650" y="2381250"/>
          <p14:tracePt t="124308" x="6089650" y="2374900"/>
          <p14:tracePt t="124316" x="6083300" y="2368550"/>
          <p14:tracePt t="124332" x="6076950" y="2368550"/>
          <p14:tracePt t="125684" x="6115050" y="2368550"/>
          <p14:tracePt t="125692" x="6273800" y="2393950"/>
          <p14:tracePt t="125700" x="6642100" y="2425700"/>
          <p14:tracePt t="125715" x="7366000" y="2533650"/>
          <p14:tracePt t="125731" x="8756650" y="2635250"/>
          <p14:tracePt t="125865" x="9086850" y="2635250"/>
          <p14:tracePt t="125881" x="9042400" y="2622550"/>
          <p14:tracePt t="125898" x="8978900" y="2584450"/>
          <p14:tracePt t="125915" x="8896350" y="2540000"/>
          <p14:tracePt t="125931" x="8820150" y="2520950"/>
          <p14:tracePt t="125948" x="8674100" y="2463800"/>
          <p14:tracePt t="125965" x="8604250" y="2432050"/>
          <p14:tracePt t="125981" x="8540750" y="2400300"/>
          <p14:tracePt t="125998" x="8496300" y="2368550"/>
          <p14:tracePt t="126015" x="8483600" y="2355850"/>
          <p14:tracePt t="126031" x="8458200" y="2336800"/>
          <p14:tracePt t="126048" x="8439150" y="2311400"/>
          <p14:tracePt t="126065" x="8439150" y="2305050"/>
          <p14:tracePt t="126081" x="8432800" y="2292350"/>
          <p14:tracePt t="126098" x="8382000" y="2292350"/>
          <p14:tracePt t="126115" x="8286750" y="2292350"/>
          <p14:tracePt t="126131" x="8108950" y="2317750"/>
          <p14:tracePt t="126148" x="7753350" y="2413000"/>
          <p14:tracePt t="126165" x="7499350" y="2508250"/>
          <p14:tracePt t="126181" x="7346950" y="2571750"/>
          <p14:tracePt t="126198" x="7315200" y="2590800"/>
          <p14:tracePt t="126215" x="7302500" y="2590800"/>
          <p14:tracePt t="126356" x="7302500" y="2578100"/>
          <p14:tracePt t="126364" x="7315200" y="2565400"/>
          <p14:tracePt t="126381" x="7366000" y="2514600"/>
          <p14:tracePt t="126398" x="7416800" y="2457450"/>
          <p14:tracePt t="126415" x="7480300" y="2381250"/>
          <p14:tracePt t="126431" x="7518400" y="2324100"/>
          <p14:tracePt t="126448" x="7569200" y="2235200"/>
          <p14:tracePt t="126465" x="7626350" y="2165350"/>
          <p14:tracePt t="126481" x="7651750" y="2108200"/>
          <p14:tracePt t="126498" x="7670800" y="2070100"/>
          <p14:tracePt t="126515" x="7683500" y="2044700"/>
          <p14:tracePt t="126532" x="7702550" y="2025650"/>
          <p14:tracePt t="126580" x="7708900" y="2025650"/>
          <p14:tracePt t="126588" x="7721600" y="2032000"/>
          <p14:tracePt t="126598" x="7727950" y="2038350"/>
          <p14:tracePt t="126615" x="7747000" y="2089150"/>
          <p14:tracePt t="126631" x="7753350" y="2133600"/>
          <p14:tracePt t="126648" x="7766050" y="2203450"/>
          <p14:tracePt t="126665" x="7766050" y="2273300"/>
          <p14:tracePt t="126681" x="7772400" y="2324100"/>
          <p14:tracePt t="126698" x="7797800" y="2406650"/>
          <p14:tracePt t="126715" x="7804150" y="2501900"/>
          <p14:tracePt t="126731" x="7816850" y="2584450"/>
          <p14:tracePt t="126748" x="7848600" y="2749550"/>
          <p14:tracePt t="126765" x="7848600" y="2832100"/>
          <p14:tracePt t="126782" x="7861300" y="2889250"/>
          <p14:tracePt t="126798" x="7861300" y="2946400"/>
          <p14:tracePt t="126815" x="7861300" y="2990850"/>
          <p14:tracePt t="126832" x="7861300" y="3022600"/>
          <p14:tracePt t="126848" x="7861300" y="3054350"/>
          <p14:tracePt t="126865" x="7861300" y="3086100"/>
          <p14:tracePt t="126882" x="7861300" y="3098800"/>
          <p14:tracePt t="126898" x="7861300" y="3130550"/>
          <p14:tracePt t="126915" x="7861300" y="3143250"/>
          <p14:tracePt t="126932" x="7861300" y="3175000"/>
          <p14:tracePt t="126948" x="7861300" y="3270250"/>
          <p14:tracePt t="126965" x="7861300" y="3359150"/>
          <p14:tracePt t="126982" x="7861300" y="3429000"/>
          <p14:tracePt t="126998" x="7861300" y="3505200"/>
          <p14:tracePt t="127015" x="7861300" y="3575050"/>
          <p14:tracePt t="127032" x="7861300" y="3663950"/>
          <p14:tracePt t="127048" x="7861300" y="3784600"/>
          <p14:tracePt t="127065" x="7861300" y="3911600"/>
          <p14:tracePt t="127082" x="7861300" y="4051300"/>
          <p14:tracePt t="127098" x="7861300" y="4191000"/>
          <p14:tracePt t="127115" x="7861300" y="4318000"/>
          <p14:tracePt t="127132" x="7880350" y="4425950"/>
          <p14:tracePt t="127149" x="7880350" y="4521200"/>
          <p14:tracePt t="127165" x="7880350" y="4578350"/>
          <p14:tracePt t="127182" x="7880350" y="4622800"/>
          <p14:tracePt t="127198" x="7880350" y="4679950"/>
          <p14:tracePt t="127215" x="7880350" y="4737100"/>
          <p14:tracePt t="127232" x="7854950" y="4819650"/>
          <p14:tracePt t="127248" x="7848600" y="4876800"/>
          <p14:tracePt t="127265" x="7842250" y="4933950"/>
          <p14:tracePt t="127282" x="7829550" y="5003800"/>
          <p14:tracePt t="127298" x="7829550" y="5048250"/>
          <p14:tracePt t="127315" x="7829550" y="5092700"/>
          <p14:tracePt t="127332" x="7829550" y="5156200"/>
          <p14:tracePt t="127332" x="7829550" y="5162550"/>
          <p14:tracePt t="127348" x="7829550" y="5194300"/>
          <p14:tracePt t="127365" x="7848600" y="5219700"/>
          <p14:tracePt t="127382" x="7861300" y="5245100"/>
          <p14:tracePt t="127398" x="7874000" y="5264150"/>
          <p14:tracePt t="127415" x="7874000" y="5276850"/>
          <p14:tracePt t="127432" x="7874000" y="5295900"/>
          <p14:tracePt t="127501" x="7874000" y="5302250"/>
          <p14:tracePt t="127549" x="7874000" y="5308600"/>
          <p14:tracePt t="127556" x="7861300" y="5308600"/>
          <p14:tracePt t="127565" x="7854950" y="5308600"/>
          <p14:tracePt t="127582" x="7848600" y="5308600"/>
          <p14:tracePt t="127598" x="7810500" y="5276850"/>
          <p14:tracePt t="127615" x="7791450" y="5219700"/>
          <p14:tracePt t="127632" x="7785100" y="5175250"/>
          <p14:tracePt t="127648" x="7753350" y="5092700"/>
          <p14:tracePt t="127665" x="7753350" y="5048250"/>
          <p14:tracePt t="127682" x="7747000" y="5003800"/>
          <p14:tracePt t="127698" x="7747000" y="4965700"/>
          <p14:tracePt t="127715" x="7747000" y="4946650"/>
          <p14:tracePt t="127732" x="7747000" y="4902200"/>
          <p14:tracePt t="127748" x="7747000" y="4819650"/>
          <p14:tracePt t="127765" x="7747000" y="4781550"/>
          <p14:tracePt t="127782" x="7747000" y="4749800"/>
          <p14:tracePt t="127799" x="7747000" y="4718050"/>
          <p14:tracePt t="127815" x="7747000" y="4699000"/>
          <p14:tracePt t="127832" x="7753350" y="4673600"/>
          <p14:tracePt t="127848" x="7759700" y="4654550"/>
          <p14:tracePt t="127865" x="7772400" y="4629150"/>
          <p14:tracePt t="127882" x="7772400" y="4622800"/>
          <p14:tracePt t="127899" x="7778750" y="4597400"/>
          <p14:tracePt t="127915" x="7797800" y="4559300"/>
          <p14:tracePt t="127932" x="7797800" y="4540250"/>
          <p14:tracePt t="127949" x="7810500" y="4470400"/>
          <p14:tracePt t="127965" x="7810500" y="4425950"/>
          <p14:tracePt t="127982" x="7823200" y="4368800"/>
          <p14:tracePt t="127999" x="7842250" y="4298950"/>
          <p14:tracePt t="128015" x="7854950" y="4222750"/>
          <p14:tracePt t="128032" x="7874000" y="4127500"/>
          <p14:tracePt t="128049" x="7905750" y="4044950"/>
          <p14:tracePt t="128065" x="7912100" y="3975100"/>
          <p14:tracePt t="128082" x="7912100" y="3911600"/>
          <p14:tracePt t="128098" x="7924800" y="3829050"/>
          <p14:tracePt t="128115" x="7924800" y="3759200"/>
          <p14:tracePt t="128132" x="7924800" y="3708400"/>
          <p14:tracePt t="128149" x="7924800" y="3606800"/>
          <p14:tracePt t="128165" x="7924800" y="3498850"/>
          <p14:tracePt t="128182" x="7924800" y="3422650"/>
          <p14:tracePt t="128198" x="7924800" y="3333750"/>
          <p14:tracePt t="128215" x="7924800" y="3251200"/>
          <p14:tracePt t="128232" x="7924800" y="3149600"/>
          <p14:tracePt t="128249" x="7924800" y="3041650"/>
          <p14:tracePt t="128265" x="7924800" y="2965450"/>
          <p14:tracePt t="128282" x="7924800" y="2895600"/>
          <p14:tracePt t="128299" x="7912100" y="2800350"/>
          <p14:tracePt t="128315" x="7893050" y="2743200"/>
          <p14:tracePt t="128332" x="7874000" y="2667000"/>
          <p14:tracePt t="128349" x="7842250" y="2565400"/>
          <p14:tracePt t="128365" x="7823200" y="2495550"/>
          <p14:tracePt t="128382" x="7823200" y="2432050"/>
          <p14:tracePt t="128399" x="7804150" y="2387600"/>
          <p14:tracePt t="128415" x="7785100" y="2336800"/>
          <p14:tracePt t="128432" x="7772400" y="2305050"/>
          <p14:tracePt t="128449" x="7766050" y="2266950"/>
          <p14:tracePt t="128465" x="7753350" y="2247900"/>
          <p14:tracePt t="128493" x="7747000" y="2247900"/>
          <p14:tracePt t="128501" x="7727950" y="2247900"/>
          <p14:tracePt t="128515" x="7721600" y="2247900"/>
          <p14:tracePt t="128532" x="7689850" y="2247900"/>
          <p14:tracePt t="128549" x="7626350" y="2247900"/>
          <p14:tracePt t="128565" x="7575550" y="2247900"/>
          <p14:tracePt t="128582" x="7493000" y="2247900"/>
          <p14:tracePt t="128599" x="7435850" y="2247900"/>
          <p14:tracePt t="128615" x="7404100" y="2254250"/>
          <p14:tracePt t="128632" x="7378700" y="2273300"/>
          <p14:tracePt t="128649" x="7353300" y="2292350"/>
          <p14:tracePt t="128665" x="7327900" y="2330450"/>
          <p14:tracePt t="128682" x="7302500" y="2368550"/>
          <p14:tracePt t="128699" x="7296150" y="2374900"/>
          <p14:tracePt t="128715" x="7296150" y="2381250"/>
          <p14:tracePt t="128765" x="7296150" y="2387600"/>
          <p14:tracePt t="128773" x="7302500" y="2387600"/>
          <p14:tracePt t="128789" x="7321550" y="2387600"/>
          <p14:tracePt t="128805" x="7327900" y="2387600"/>
          <p14:tracePt t="128815" x="7340600" y="2387600"/>
          <p14:tracePt t="128832" x="7366000" y="2387600"/>
          <p14:tracePt t="128849" x="7397750" y="2387600"/>
          <p14:tracePt t="128865" x="7442200" y="2406650"/>
          <p14:tracePt t="128882" x="7467600" y="2419350"/>
          <p14:tracePt t="128899" x="7505700" y="2451100"/>
          <p14:tracePt t="128915" x="7518400" y="2470150"/>
          <p14:tracePt t="128932" x="7524750" y="2489200"/>
          <p14:tracePt t="128949" x="7543800" y="2533650"/>
          <p14:tracePt t="128965" x="7543800" y="2565400"/>
          <p14:tracePt t="128982" x="7543800" y="2590800"/>
          <p14:tracePt t="128999" x="7543800" y="2616200"/>
          <p14:tracePt t="129015" x="7543800" y="2622550"/>
          <p14:tracePt t="129037" x="7543800" y="2628900"/>
          <p14:tracePt t="129061" x="7543800" y="2641600"/>
          <p14:tracePt t="129069" x="7543800" y="2654300"/>
          <p14:tracePt t="129082" x="7537450" y="2654300"/>
          <p14:tracePt t="129099" x="7531100" y="2654300"/>
          <p14:tracePt t="129115" x="7524750" y="2660650"/>
          <p14:tracePt t="129141" x="7505700" y="2654300"/>
          <p14:tracePt t="129149" x="7499350" y="2647950"/>
          <p14:tracePt t="129165" x="7480300" y="2609850"/>
          <p14:tracePt t="129182" x="7461250" y="2527300"/>
          <p14:tracePt t="129199" x="7461250" y="2419350"/>
          <p14:tracePt t="129216" x="7461250" y="2362200"/>
          <p14:tracePt t="129232" x="7461250" y="2330450"/>
          <p14:tracePt t="129253" x="7461250" y="2324100"/>
          <p14:tracePt t="129725" x="7454900" y="2324100"/>
          <p14:tracePt t="129733" x="7448550" y="2330450"/>
          <p14:tracePt t="129765" x="7448550" y="2343150"/>
          <p14:tracePt t="129773" x="7448550" y="2355850"/>
          <p14:tracePt t="129782" x="7448550" y="2362200"/>
          <p14:tracePt t="129799" x="7442200" y="2393950"/>
          <p14:tracePt t="129816" x="7442200" y="2400300"/>
          <p14:tracePt t="129832" x="7442200" y="2425700"/>
          <p14:tracePt t="129849" x="7442200" y="2432050"/>
          <p14:tracePt t="129866" x="7442200" y="2438400"/>
          <p14:tracePt t="130005" x="7442200" y="2444750"/>
          <p14:tracePt t="130013" x="7442200" y="2463800"/>
          <p14:tracePt t="130032" x="7442200" y="2508250"/>
          <p14:tracePt t="130049" x="7442200" y="2552700"/>
          <p14:tracePt t="130066" x="7442200" y="2616200"/>
          <p14:tracePt t="130082" x="7442200" y="2654300"/>
          <p14:tracePt t="130099" x="7442200" y="2698750"/>
          <p14:tracePt t="130116" x="7461250" y="2768600"/>
          <p14:tracePt t="130132" x="7461250" y="2800350"/>
          <p14:tracePt t="130133" x="7473950" y="2838450"/>
          <p14:tracePt t="130149" x="7493000" y="2933700"/>
          <p14:tracePt t="130166" x="7505700" y="3016250"/>
          <p14:tracePt t="130182" x="7505700" y="3092450"/>
          <p14:tracePt t="130199" x="7505700" y="3162300"/>
          <p14:tracePt t="130216" x="7505700" y="3225800"/>
          <p14:tracePt t="130232" x="7505700" y="3251200"/>
          <p14:tracePt t="130249" x="7505700" y="3282950"/>
          <p14:tracePt t="130266" x="7505700" y="3302000"/>
          <p14:tracePt t="130282" x="7505700" y="3314700"/>
          <p14:tracePt t="130299" x="7505700" y="3321050"/>
          <p14:tracePt t="130316" x="7505700" y="3327400"/>
          <p14:tracePt t="130333" x="7505700" y="3352800"/>
          <p14:tracePt t="130333" x="7505700" y="3359150"/>
          <p14:tracePt t="130349" x="7505700" y="3365500"/>
          <p14:tracePt t="130366" x="7505700" y="3390900"/>
          <p14:tracePt t="130382" x="7505700" y="3409950"/>
          <p14:tracePt t="130399" x="7505700" y="3422650"/>
          <p14:tracePt t="130416" x="7505700" y="3429000"/>
          <p14:tracePt t="130432" x="7505700" y="3435350"/>
          <p14:tracePt t="130449" x="7505700" y="3448050"/>
          <p14:tracePt t="130466" x="7505700" y="3460750"/>
          <p14:tracePt t="130482" x="7505700" y="3467100"/>
          <p14:tracePt t="130499" x="7499350" y="3492500"/>
          <p14:tracePt t="130516" x="7499350" y="3505200"/>
          <p14:tracePt t="130532" x="7493000" y="3549650"/>
          <p14:tracePt t="130549" x="7486650" y="3613150"/>
          <p14:tracePt t="130566" x="7486650" y="3689350"/>
          <p14:tracePt t="130582" x="7473950" y="3746500"/>
          <p14:tracePt t="130599" x="7454900" y="3810000"/>
          <p14:tracePt t="130616" x="7442200" y="3873500"/>
          <p14:tracePt t="130632" x="7442200" y="3917950"/>
          <p14:tracePt t="130649" x="7435850" y="3943350"/>
          <p14:tracePt t="130666" x="7435850" y="3975100"/>
          <p14:tracePt t="130682" x="7435850" y="3994150"/>
          <p14:tracePt t="130699" x="7423150" y="4019550"/>
          <p14:tracePt t="130716" x="7423150" y="4064000"/>
          <p14:tracePt t="130732" x="7404100" y="4108450"/>
          <p14:tracePt t="130749" x="7397750" y="4191000"/>
          <p14:tracePt t="130766" x="7397750" y="4248150"/>
          <p14:tracePt t="130782" x="7385050" y="4292600"/>
          <p14:tracePt t="130799" x="7385050" y="4330700"/>
          <p14:tracePt t="130816" x="7385050" y="4362450"/>
          <p14:tracePt t="130832" x="7385050" y="4375150"/>
          <p14:tracePt t="130849" x="7385050" y="4394200"/>
          <p14:tracePt t="130866" x="7385050" y="4406900"/>
          <p14:tracePt t="130882" x="7385050" y="4438650"/>
          <p14:tracePt t="130899" x="7385050" y="4483100"/>
          <p14:tracePt t="130916" x="7385050" y="4527550"/>
          <p14:tracePt t="130932" x="7385050" y="4572000"/>
          <p14:tracePt t="130949" x="7391400" y="4635500"/>
          <p14:tracePt t="130966" x="7410450" y="4667250"/>
          <p14:tracePt t="130983" x="7410450" y="4699000"/>
          <p14:tracePt t="130999" x="7429500" y="4749800"/>
          <p14:tracePt t="131016" x="7442200" y="4781550"/>
          <p14:tracePt t="131033" x="7454900" y="4838700"/>
          <p14:tracePt t="131049" x="7454900" y="4870450"/>
          <p14:tracePt t="131066" x="7454900" y="4914900"/>
          <p14:tracePt t="131082" x="7461250" y="4959350"/>
          <p14:tracePt t="131099" x="7467600" y="4984750"/>
          <p14:tracePt t="131116" x="7467600" y="5029200"/>
          <p14:tracePt t="131132" x="7467600" y="5060950"/>
          <p14:tracePt t="131149" x="7486650" y="5086350"/>
          <p14:tracePt t="131166" x="7486650" y="5099050"/>
          <p14:tracePt t="131183" x="7499350" y="5124450"/>
          <p14:tracePt t="131199" x="7499350" y="5130800"/>
          <p14:tracePt t="131221" x="7499350" y="5137150"/>
          <p14:tracePt t="131534" x="7505700" y="5124450"/>
          <p14:tracePt t="131565" x="7505700" y="5105400"/>
          <p14:tracePt t="131590" x="7505700" y="5099050"/>
          <p14:tracePt t="131886" x="7505700" y="5092700"/>
          <p14:tracePt t="131934" x="7499350" y="5092700"/>
          <p14:tracePt t="132038" x="7486650" y="5092700"/>
          <p14:tracePt t="132046" x="7480300" y="5086350"/>
          <p14:tracePt t="132054" x="7473950" y="5060950"/>
          <p14:tracePt t="132066" x="7473950" y="5048250"/>
          <p14:tracePt t="132083" x="7473950" y="5010150"/>
          <p14:tracePt t="132099" x="7473950" y="4953000"/>
          <p14:tracePt t="132116" x="7473950" y="4908550"/>
          <p14:tracePt t="132133" x="7473950" y="4864100"/>
          <p14:tracePt t="132134" x="7473950" y="4838700"/>
          <p14:tracePt t="132149" x="7473950" y="4794250"/>
          <p14:tracePt t="132166" x="7473950" y="4724400"/>
          <p14:tracePt t="132183" x="7473950" y="4635500"/>
          <p14:tracePt t="132199" x="7499350" y="4521200"/>
          <p14:tracePt t="132216" x="7499350" y="4413250"/>
          <p14:tracePt t="132233" x="7499350" y="4273550"/>
          <p14:tracePt t="132250" x="7499350" y="4114800"/>
          <p14:tracePt t="132266" x="7499350" y="3987800"/>
          <p14:tracePt t="132283" x="7499350" y="3879850"/>
          <p14:tracePt t="132299" x="7499350" y="3790950"/>
          <p14:tracePt t="132316" x="7499350" y="3733800"/>
          <p14:tracePt t="132333" x="7499350" y="3670300"/>
          <p14:tracePt t="132350" x="7499350" y="3575050"/>
          <p14:tracePt t="132366" x="7499350" y="3505200"/>
          <p14:tracePt t="132383" x="7499350" y="3403600"/>
          <p14:tracePt t="132399" x="7499350" y="3276600"/>
          <p14:tracePt t="132416" x="7499350" y="3187700"/>
          <p14:tracePt t="132433" x="7499350" y="3079750"/>
          <p14:tracePt t="132450" x="7499350" y="2990850"/>
          <p14:tracePt t="132466" x="7499350" y="2921000"/>
          <p14:tracePt t="132483" x="7499350" y="2844800"/>
          <p14:tracePt t="132500" x="7499350" y="2781300"/>
          <p14:tracePt t="132516" x="7499350" y="2698750"/>
          <p14:tracePt t="132533" x="7512050" y="2647950"/>
          <p14:tracePt t="132550" x="7512050" y="2559050"/>
          <p14:tracePt t="132566" x="7524750" y="2508250"/>
          <p14:tracePt t="132583" x="7524750" y="2476500"/>
          <p14:tracePt t="132600" x="7524750" y="2470150"/>
          <p14:tracePt t="132616" x="7524750" y="2457450"/>
          <p14:tracePt t="132662" x="7524750" y="2438400"/>
          <p14:tracePt t="132686" x="7524750" y="2432050"/>
          <p14:tracePt t="132702" x="7524750" y="2425700"/>
          <p14:tracePt t="132710" x="7524750" y="2419350"/>
          <p14:tracePt t="132718" x="7524750" y="2400300"/>
          <p14:tracePt t="132734" x="7524750" y="2393950"/>
          <p14:tracePt t="132750" x="7524750" y="2381250"/>
          <p14:tracePt t="132766" x="7524750" y="2362200"/>
          <p14:tracePt t="132783" x="7524750" y="2355850"/>
          <p14:tracePt t="132800" x="7524750" y="2349500"/>
          <p14:tracePt t="132816" x="7524750" y="2343150"/>
          <p14:tracePt t="132833" x="7524750" y="2324100"/>
          <p14:tracePt t="132850" x="7524750" y="2317750"/>
          <p14:tracePt t="132866" x="7518400" y="2311400"/>
          <p14:tracePt t="132883" x="7512050" y="2305050"/>
          <p14:tracePt t="132902" x="7512050" y="2286000"/>
          <p14:tracePt t="132918" x="7512050" y="2279650"/>
          <p14:tracePt t="132950" x="7512050" y="2273300"/>
          <p14:tracePt t="133222" x="7505700" y="2266950"/>
          <p14:tracePt t="133230" x="7493000" y="2266950"/>
          <p14:tracePt t="133238" x="7448550" y="2266950"/>
          <p14:tracePt t="133250" x="7397750" y="2266950"/>
          <p14:tracePt t="133266" x="7207250" y="2266950"/>
          <p14:tracePt t="133283" x="6978650" y="2286000"/>
          <p14:tracePt t="133300" x="6788150" y="2286000"/>
          <p14:tracePt t="133317" x="6496050" y="2286000"/>
          <p14:tracePt t="133333" x="6121400" y="2279650"/>
          <p14:tracePt t="133334" x="5949950" y="2247900"/>
          <p14:tracePt t="133350" x="5499100" y="2184400"/>
          <p14:tracePt t="133367" x="5118100" y="2120900"/>
          <p14:tracePt t="133383" x="4749800" y="2063750"/>
          <p14:tracePt t="133400" x="4349750" y="2019300"/>
          <p14:tracePt t="133417" x="3981450" y="1962150"/>
          <p14:tracePt t="133433" x="3619500" y="1943100"/>
          <p14:tracePt t="133450" x="3155950" y="1911350"/>
          <p14:tracePt t="133466" x="2692400" y="1911350"/>
          <p14:tracePt t="133483" x="2292350" y="1911350"/>
          <p14:tracePt t="133500" x="2019300" y="1898650"/>
          <p14:tracePt t="133516" x="1822450" y="1873250"/>
          <p14:tracePt t="133533" x="1676400" y="1835150"/>
          <p14:tracePt t="133550" x="1543050" y="1835150"/>
          <p14:tracePt t="133566" x="1466850" y="1835150"/>
          <p14:tracePt t="133583" x="1409700" y="1835150"/>
          <p14:tracePt t="133600" x="1365250" y="1841500"/>
          <p14:tracePt t="133617" x="1308100" y="1860550"/>
          <p14:tracePt t="133633" x="1282700" y="1866900"/>
          <p14:tracePt t="133650" x="1263650" y="1873250"/>
          <p14:tracePt t="133667" x="1225550" y="1892300"/>
          <p14:tracePt t="133683" x="1174750" y="1924050"/>
          <p14:tracePt t="133700" x="1085850" y="1993900"/>
          <p14:tracePt t="133716" x="927100" y="2108200"/>
          <p14:tracePt t="133733" x="717550" y="2260600"/>
          <p14:tracePt t="133750" x="368300" y="2489200"/>
          <p14:tracePt t="133766" x="158750" y="2628900"/>
          <p14:tracePt t="133783" x="50800" y="2698750"/>
          <p14:tracePt t="133800" x="38100" y="2711450"/>
          <p14:tracePt t="133838" x="44450" y="2711450"/>
          <p14:tracePt t="133846" x="50800" y="2711450"/>
          <p14:tracePt t="133854" x="88900" y="2698750"/>
          <p14:tracePt t="133867" x="107950" y="2692400"/>
          <p14:tracePt t="133883" x="165100" y="2641600"/>
          <p14:tracePt t="133900" x="234950" y="2609850"/>
          <p14:tracePt t="133917" x="323850" y="2571750"/>
          <p14:tracePt t="133933" x="419100" y="2540000"/>
          <p14:tracePt t="133950" x="692150" y="2482850"/>
          <p14:tracePt t="133966" x="850900" y="2476500"/>
          <p14:tracePt t="133983" x="939800" y="2476500"/>
          <p14:tracePt t="134000" x="965200" y="2476500"/>
          <p14:tracePt t="134016" x="990600" y="2476500"/>
          <p14:tracePt t="134033" x="996950" y="2476500"/>
          <p14:tracePt t="134050" x="1003300" y="2476500"/>
          <p14:tracePt t="134066" x="1041400" y="2501900"/>
          <p14:tracePt t="134083" x="1092200" y="2501900"/>
          <p14:tracePt t="134100" x="1200150" y="2508250"/>
          <p14:tracePt t="134117" x="1377950" y="2508250"/>
          <p14:tracePt t="134133" x="1568450" y="2508250"/>
          <p14:tracePt t="134150" x="1701800" y="2508250"/>
          <p14:tracePt t="134167" x="1727200" y="2508250"/>
          <p14:tracePt t="134183" x="1752600" y="2508250"/>
          <p14:tracePt t="134254" x="1758950" y="2508250"/>
          <p14:tracePt t="134270" x="1784350" y="2508250"/>
          <p14:tracePt t="134286" x="1797050" y="2508250"/>
          <p14:tracePt t="134294" x="1816100" y="2501900"/>
          <p14:tracePt t="134310" x="1828800" y="2489200"/>
          <p14:tracePt t="134318" x="1835150" y="2482850"/>
          <p14:tracePt t="134414" x="1822450" y="2482850"/>
          <p14:tracePt t="134422" x="1797050" y="2489200"/>
          <p14:tracePt t="134470" x="1790700" y="2495550"/>
          <p14:tracePt t="134494" x="1784350" y="2495550"/>
          <p14:tracePt t="134510" x="1771650" y="2495550"/>
          <p14:tracePt t="134526" x="1758950" y="2495550"/>
          <p14:tracePt t="134574" x="1752600" y="2482850"/>
          <p14:tracePt t="136039" x="1752600" y="2470150"/>
          <p14:tracePt t="136079" x="1752600" y="2463800"/>
          <p14:tracePt t="137567" x="1752600" y="2457450"/>
          <p14:tracePt t="137823" x="1752600" y="2463800"/>
          <p14:tracePt t="137831" x="1752600" y="2482850"/>
          <p14:tracePt t="137839" x="1752600" y="2495550"/>
          <p14:tracePt t="137851" x="1739900" y="2540000"/>
          <p14:tracePt t="137867" x="1733550" y="2584450"/>
          <p14:tracePt t="137884" x="1733550" y="2628900"/>
          <p14:tracePt t="137901" x="1727200" y="2660650"/>
          <p14:tracePt t="137918" x="1714500" y="2686050"/>
          <p14:tracePt t="137934" x="1714500" y="2711450"/>
          <p14:tracePt t="137951" x="1714500" y="2724150"/>
          <p14:tracePt t="137967" x="1714500" y="2730500"/>
          <p14:tracePt t="138023" x="1714500" y="2749550"/>
          <p14:tracePt t="138063" x="1708150" y="2755900"/>
          <p14:tracePt t="138295" x="1708150" y="2762250"/>
          <p14:tracePt t="138303" x="1708150" y="2768600"/>
          <p14:tracePt t="138319" x="1708150" y="2787650"/>
          <p14:tracePt t="138367" x="1708150" y="2794000"/>
          <p14:tracePt t="141432" x="1708150" y="2800350"/>
          <p14:tracePt t="141440" x="1733550" y="2800350"/>
          <p14:tracePt t="141451" x="1797050" y="2800350"/>
          <p14:tracePt t="141468" x="1905000" y="2813050"/>
          <p14:tracePt t="141485" x="2038350" y="2838450"/>
          <p14:tracePt t="141501" x="2133600" y="2857500"/>
          <p14:tracePt t="141518" x="2381250" y="2927350"/>
          <p14:tracePt t="141535" x="2730500" y="2952750"/>
          <p14:tracePt t="141552" x="3390900" y="3067050"/>
          <p14:tracePt t="141568" x="4038600" y="3086100"/>
          <p14:tracePt t="141585" x="4857750" y="3086100"/>
          <p14:tracePt t="141601" x="5530850" y="3086100"/>
          <p14:tracePt t="141618" x="5892800" y="3086100"/>
          <p14:tracePt t="141635" x="6115050" y="3086100"/>
          <p14:tracePt t="141651" x="6223000" y="3086100"/>
          <p14:tracePt t="141668" x="6330950" y="3086100"/>
          <p14:tracePt t="141685" x="6419850" y="3086100"/>
          <p14:tracePt t="141701" x="6515100" y="3086100"/>
          <p14:tracePt t="141718" x="6635750" y="3079750"/>
          <p14:tracePt t="141735" x="6807200" y="3079750"/>
          <p14:tracePt t="141752" x="7004050" y="3079750"/>
          <p14:tracePt t="141768" x="7112000" y="3086100"/>
          <p14:tracePt t="141785" x="7181850" y="3098800"/>
          <p14:tracePt t="141801" x="7194550" y="3098800"/>
          <p14:tracePt t="141904" x="7200900" y="3092450"/>
          <p14:tracePt t="141912" x="7200900" y="3086100"/>
          <p14:tracePt t="141920" x="7181850" y="3073400"/>
          <p14:tracePt t="141935" x="7099300" y="3035300"/>
          <p14:tracePt t="141952" x="6781800" y="2997200"/>
          <p14:tracePt t="141968" x="6521450" y="2952750"/>
          <p14:tracePt t="141985" x="6324600" y="2952750"/>
          <p14:tracePt t="142001" x="6267450" y="2946400"/>
          <p14:tracePt t="142720" x="6254750" y="2946400"/>
          <p14:tracePt t="142728" x="6248400" y="2946400"/>
          <p14:tracePt t="142736" x="6210300" y="2946400"/>
          <p14:tracePt t="142752" x="6102350" y="2959100"/>
          <p14:tracePt t="142769" x="5956300" y="2971800"/>
          <p14:tracePt t="142785" x="5848350" y="2971800"/>
          <p14:tracePt t="142802" x="5740400" y="2971800"/>
          <p14:tracePt t="142819" x="5651500" y="2971800"/>
          <p14:tracePt t="142835" x="5594350" y="2971800"/>
          <p14:tracePt t="142852" x="5492750" y="2971800"/>
          <p14:tracePt t="142869" x="5384800" y="2971800"/>
          <p14:tracePt t="142885" x="5295900" y="2971800"/>
          <p14:tracePt t="142902" x="5149850" y="2971800"/>
          <p14:tracePt t="142919" x="4978400" y="2971800"/>
          <p14:tracePt t="142935" x="4787900" y="2971800"/>
          <p14:tracePt t="142936" x="4660900" y="3003550"/>
          <p14:tracePt t="142952" x="4483100" y="3041650"/>
          <p14:tracePt t="142969" x="4337050" y="3054350"/>
          <p14:tracePt t="142985" x="4171950" y="3092450"/>
          <p14:tracePt t="143002" x="4044950" y="3105150"/>
          <p14:tracePt t="143019" x="3943350" y="3111500"/>
          <p14:tracePt t="143035" x="3873500" y="3111500"/>
          <p14:tracePt t="143052" x="3829050" y="3111500"/>
          <p14:tracePt t="143069" x="3784600" y="3111500"/>
          <p14:tracePt t="143085" x="3740150" y="3111500"/>
          <p14:tracePt t="143102" x="3676650" y="3111500"/>
          <p14:tracePt t="143119" x="3619500" y="3111500"/>
          <p14:tracePt t="143135" x="3511550" y="3111500"/>
          <p14:tracePt t="143152" x="3327400" y="3086100"/>
          <p14:tracePt t="143169" x="3232150" y="3073400"/>
          <p14:tracePt t="143185" x="3181350" y="3073400"/>
          <p14:tracePt t="143202" x="3155950" y="3073400"/>
          <p14:tracePt t="143219" x="3143250" y="3067050"/>
          <p14:tracePt t="143235" x="3117850" y="3067050"/>
          <p14:tracePt t="143252" x="3105150" y="3067050"/>
          <p14:tracePt t="143269" x="3086100" y="3048000"/>
          <p14:tracePt t="143285" x="3067050" y="3041650"/>
          <p14:tracePt t="143302" x="3041650" y="3035300"/>
          <p14:tracePt t="143319" x="3035300" y="3035300"/>
          <p14:tracePt t="143335" x="3028950" y="3028950"/>
          <p14:tracePt t="143376" x="3028950" y="3016250"/>
          <p14:tracePt t="143392" x="3028950" y="3009900"/>
          <p14:tracePt t="143401" x="3028950" y="2997200"/>
          <p14:tracePt t="143408" x="3041650" y="2984500"/>
          <p14:tracePt t="143419" x="3079750" y="2965450"/>
          <p14:tracePt t="143435" x="3130550" y="2946400"/>
          <p14:tracePt t="143452" x="3175000" y="2927350"/>
          <p14:tracePt t="143469" x="3181350" y="2921000"/>
          <p14:tracePt t="143485" x="3187700" y="2914650"/>
          <p14:tracePt t="143502" x="3200400" y="2914650"/>
          <p14:tracePt t="143536" x="3206750" y="2914650"/>
          <p14:tracePt t="143544" x="3213100" y="2908300"/>
          <p14:tracePt t="143568" x="3219450" y="2908300"/>
          <p14:tracePt t="143576" x="3232150" y="2908300"/>
          <p14:tracePt t="143585" x="3244850" y="2908300"/>
          <p14:tracePt t="143603" x="3276600" y="2895600"/>
          <p14:tracePt t="143619" x="3289300" y="2895600"/>
          <p14:tracePt t="143635" x="3295650" y="2895600"/>
          <p14:tracePt t="143652" x="3321050" y="2895600"/>
          <p14:tracePt t="143669" x="3327400" y="2895600"/>
          <p14:tracePt t="143696" x="3333750" y="2895600"/>
          <p14:tracePt t="143704" x="3352800" y="2895600"/>
          <p14:tracePt t="143719" x="3359150" y="2901950"/>
          <p14:tracePt t="143736" x="3384550" y="2914650"/>
          <p14:tracePt t="143736" x="3403600" y="2927350"/>
          <p14:tracePt t="143752" x="3416300" y="2933700"/>
          <p14:tracePt t="143769" x="3454400" y="2933700"/>
          <p14:tracePt t="143785" x="3524250" y="2933700"/>
          <p14:tracePt t="143802" x="3594100" y="2940050"/>
          <p14:tracePt t="143819" x="3638550" y="2959100"/>
          <p14:tracePt t="143835" x="3670300" y="2971800"/>
          <p14:tracePt t="143852" x="3676650" y="2971800"/>
          <p14:tracePt t="143869" x="3721100" y="2978150"/>
          <p14:tracePt t="143885" x="3797300" y="2990850"/>
          <p14:tracePt t="143902" x="3924300" y="2990850"/>
          <p14:tracePt t="143919" x="4083050" y="2990850"/>
          <p14:tracePt t="143936" x="4254500" y="2990850"/>
          <p14:tracePt t="143936" x="4343400" y="2990850"/>
          <p14:tracePt t="143952" x="4400550" y="2990850"/>
          <p14:tracePt t="143969" x="4413250" y="2990850"/>
          <p14:tracePt t="144017" x="4432300" y="2990850"/>
          <p14:tracePt t="144040" x="4445000" y="2990850"/>
          <p14:tracePt t="144048" x="4457700" y="2990850"/>
          <p14:tracePt t="144056" x="4470400" y="2990850"/>
          <p14:tracePt t="144069" x="4489450" y="2990850"/>
          <p14:tracePt t="144086" x="4508500" y="2984500"/>
          <p14:tracePt t="144102" x="4527550" y="2971800"/>
          <p14:tracePt t="144119" x="4559300" y="2959100"/>
          <p14:tracePt t="144135" x="4578350" y="2959100"/>
          <p14:tracePt t="144153" x="4641850" y="2959100"/>
          <p14:tracePt t="144169" x="4667250" y="2959100"/>
          <p14:tracePt t="144185" x="4699000" y="2959100"/>
          <p14:tracePt t="144202" x="4724400" y="2952750"/>
          <p14:tracePt t="144219" x="4737100" y="2952750"/>
          <p14:tracePt t="144236" x="4743450" y="2946400"/>
          <p14:tracePt t="144252" x="4762500" y="2946400"/>
          <p14:tracePt t="144269" x="4781550" y="2927350"/>
          <p14:tracePt t="144657" x="4768850" y="2927350"/>
          <p14:tracePt t="144665" x="4724400" y="2940050"/>
          <p14:tracePt t="144673" x="4654550" y="2965450"/>
          <p14:tracePt t="144686" x="4591050" y="2990850"/>
          <p14:tracePt t="144702" x="4425950" y="3041650"/>
          <p14:tracePt t="144719" x="4286250" y="3054350"/>
          <p14:tracePt t="144736" x="4171950" y="3054350"/>
          <p14:tracePt t="144752" x="4044950" y="3048000"/>
          <p14:tracePt t="144769" x="3962400" y="3016250"/>
          <p14:tracePt t="144786" x="3860800" y="2971800"/>
          <p14:tracePt t="144802" x="3759200" y="2921000"/>
          <p14:tracePt t="144819" x="3683000" y="2882900"/>
          <p14:tracePt t="144836" x="3638550" y="2857500"/>
          <p14:tracePt t="144852" x="3600450" y="2832100"/>
          <p14:tracePt t="144869" x="3581400" y="2819400"/>
          <p14:tracePt t="144886" x="3568700" y="2813050"/>
          <p14:tracePt t="144902" x="3568700" y="2806700"/>
          <p14:tracePt t="144921" x="3562350" y="2794000"/>
          <p14:tracePt t="144945" x="3556000" y="2787650"/>
          <p14:tracePt t="144985" x="3536950" y="2787650"/>
          <p14:tracePt t="145000" x="3530600" y="2787650"/>
          <p14:tracePt t="145016" x="3511550" y="2787650"/>
          <p14:tracePt t="145025" x="3486150" y="2794000"/>
          <p14:tracePt t="145036" x="3479800" y="2800350"/>
          <p14:tracePt t="145052" x="3454400" y="2813050"/>
          <p14:tracePt t="145069" x="3422650" y="2844800"/>
          <p14:tracePt t="145086" x="3397250" y="2857500"/>
          <p14:tracePt t="145102" x="3371850" y="2882900"/>
          <p14:tracePt t="145119" x="3346450" y="2895600"/>
          <p14:tracePt t="145136" x="3308350" y="2927350"/>
          <p14:tracePt t="145153" x="3206750" y="2990850"/>
          <p14:tracePt t="145169" x="3162300" y="3003550"/>
          <p14:tracePt t="145186" x="3105150" y="3022600"/>
          <p14:tracePt t="145203" x="3067050" y="3022600"/>
          <p14:tracePt t="145219" x="3048000" y="3022600"/>
          <p14:tracePt t="145236" x="3041650" y="3022600"/>
          <p14:tracePt t="145281" x="3048000" y="3009900"/>
          <p14:tracePt t="145289" x="3067050" y="3003550"/>
          <p14:tracePt t="145296" x="3086100" y="2984500"/>
          <p14:tracePt t="145305" x="3111500" y="2971800"/>
          <p14:tracePt t="145319" x="3143250" y="2965450"/>
          <p14:tracePt t="145337" x="3162300" y="2952750"/>
          <p14:tracePt t="145353" x="3175000" y="2952750"/>
          <p14:tracePt t="145369" x="3200400" y="2952750"/>
          <p14:tracePt t="145386" x="3232150" y="2952750"/>
          <p14:tracePt t="145402" x="3302000" y="2952750"/>
          <p14:tracePt t="145419" x="3441700" y="2952750"/>
          <p14:tracePt t="145436" x="3600450" y="2959100"/>
          <p14:tracePt t="145453" x="3829050" y="2990850"/>
          <p14:tracePt t="145469" x="4070350" y="3003550"/>
          <p14:tracePt t="145486" x="4279900" y="3003550"/>
          <p14:tracePt t="145503" x="4381500" y="3003550"/>
          <p14:tracePt t="145519" x="4413250" y="3003550"/>
          <p14:tracePt t="145536" x="4419600" y="3003550"/>
          <p14:tracePt t="145641" x="4425950" y="3003550"/>
          <p14:tracePt t="145673" x="4432300" y="2990850"/>
          <p14:tracePt t="145761" x="4470400" y="2978150"/>
          <p14:tracePt t="145769" x="4629150" y="2946400"/>
          <p14:tracePt t="145786" x="4832350" y="2921000"/>
          <p14:tracePt t="145803" x="4857750" y="2921000"/>
          <p14:tracePt t="146169" x="4876800" y="2914650"/>
          <p14:tracePt t="146177" x="4883150" y="2908300"/>
          <p14:tracePt t="146186" x="4902200" y="2895600"/>
          <p14:tracePt t="146203" x="4914900" y="2895600"/>
          <p14:tracePt t="146219" x="4902200" y="2889250"/>
          <p14:tracePt t="146236" x="4883150" y="2882900"/>
          <p14:tracePt t="146253" x="4864100" y="2876550"/>
          <p14:tracePt t="146269" x="4857750" y="2876550"/>
          <p14:tracePt t="146705" x="4845050" y="2882900"/>
          <p14:tracePt t="146713" x="4826000" y="2914650"/>
          <p14:tracePt t="146721" x="4813300" y="2921000"/>
          <p14:tracePt t="146736" x="4800600" y="2946400"/>
          <p14:tracePt t="146753" x="4692650" y="3022600"/>
          <p14:tracePt t="146769" x="4572000" y="3079750"/>
          <p14:tracePt t="146786" x="4419600" y="3168650"/>
          <p14:tracePt t="146803" x="4267200" y="3232150"/>
          <p14:tracePt t="146820" x="4152900" y="3257550"/>
          <p14:tracePt t="146836" x="4057650" y="3257550"/>
          <p14:tracePt t="146853" x="4000500" y="3257550"/>
          <p14:tracePt t="146869" x="3956050" y="3257550"/>
          <p14:tracePt t="146886" x="3854450" y="3219450"/>
          <p14:tracePt t="146903" x="3702050" y="3155950"/>
          <p14:tracePt t="146920" x="3467100" y="3073400"/>
          <p14:tracePt t="146936" x="3168650" y="3003550"/>
          <p14:tracePt t="146953" x="2660650" y="2895600"/>
          <p14:tracePt t="146969" x="2482850" y="2882900"/>
          <p14:tracePt t="146986" x="2425700" y="2870200"/>
          <p14:tracePt t="147003" x="2419350" y="2870200"/>
          <p14:tracePt t="147019" x="2413000" y="2863850"/>
          <p14:tracePt t="147036" x="2393950" y="2851150"/>
          <p14:tracePt t="147053" x="2349500" y="2851150"/>
          <p14:tracePt t="147070" x="2273300" y="2838450"/>
          <p14:tracePt t="147086" x="2120900" y="2838450"/>
          <p14:tracePt t="147103" x="1993900" y="2838450"/>
          <p14:tracePt t="147120" x="1905000" y="2838450"/>
          <p14:tracePt t="147136" x="1847850" y="2838450"/>
          <p14:tracePt t="147153" x="1739900" y="2819400"/>
          <p14:tracePt t="147170" x="1695450" y="2800350"/>
          <p14:tracePt t="147186" x="1625600" y="2794000"/>
          <p14:tracePt t="147203" x="1549400" y="2794000"/>
          <p14:tracePt t="147219" x="1409700" y="2794000"/>
          <p14:tracePt t="147236" x="1250950" y="2794000"/>
          <p14:tracePt t="147253" x="1104900" y="2813050"/>
          <p14:tracePt t="147270" x="1022350" y="2832100"/>
          <p14:tracePt t="147286" x="984250" y="2857500"/>
          <p14:tracePt t="147345" x="977900" y="2863850"/>
          <p14:tracePt t="147393" x="996950" y="2863850"/>
          <p14:tracePt t="147401" x="1003300" y="2863850"/>
          <p14:tracePt t="147409" x="1028700" y="2863850"/>
          <p14:tracePt t="147420" x="1054100" y="2863850"/>
          <p14:tracePt t="147436" x="1123950" y="2851150"/>
          <p14:tracePt t="147453" x="1231900" y="2838450"/>
          <p14:tracePt t="147470" x="1377950" y="2825750"/>
          <p14:tracePt t="147486" x="1555750" y="2813050"/>
          <p14:tracePt t="147503" x="1746250" y="2813050"/>
          <p14:tracePt t="147520" x="1924050" y="2813050"/>
          <p14:tracePt t="147536" x="2114550" y="2813050"/>
          <p14:tracePt t="147553" x="2355850" y="2813050"/>
          <p14:tracePt t="147570" x="2482850" y="2813050"/>
          <p14:tracePt t="147586" x="2609850" y="2813050"/>
          <p14:tracePt t="147603" x="2781300" y="2813050"/>
          <p14:tracePt t="147620" x="2889250" y="2813050"/>
          <p14:tracePt t="147636" x="2978150" y="2813050"/>
          <p14:tracePt t="147653" x="3035300" y="2813050"/>
          <p14:tracePt t="147670" x="3067050" y="2813050"/>
          <p14:tracePt t="147686" x="3086100" y="2813050"/>
          <p14:tracePt t="147703" x="3117850" y="2813050"/>
          <p14:tracePt t="147720" x="3149600" y="2813050"/>
          <p14:tracePt t="147736" x="3194050" y="2813050"/>
          <p14:tracePt t="147753" x="3308350" y="2813050"/>
          <p14:tracePt t="147770" x="3454400" y="2787650"/>
          <p14:tracePt t="147786" x="3600450" y="2774950"/>
          <p14:tracePt t="147803" x="3810000" y="2749550"/>
          <p14:tracePt t="147820" x="3994150" y="2711450"/>
          <p14:tracePt t="147836" x="4114800" y="2711450"/>
          <p14:tracePt t="147853" x="4210050" y="2698750"/>
          <p14:tracePt t="147870" x="4248150" y="2698750"/>
          <p14:tracePt t="147886" x="4254500" y="2698750"/>
          <p14:tracePt t="147903" x="4279900" y="2698750"/>
          <p14:tracePt t="147920" x="4286250" y="2698750"/>
          <p14:tracePt t="147936" x="4292600" y="2698750"/>
          <p14:tracePt t="147953" x="4330700" y="2698750"/>
          <p14:tracePt t="147970" x="4381500" y="2698750"/>
          <p14:tracePt t="147986" x="4438650" y="2698750"/>
          <p14:tracePt t="148004" x="4508500" y="2698750"/>
          <p14:tracePt t="148020" x="4559300" y="2698750"/>
          <p14:tracePt t="148036" x="4603750" y="2698750"/>
          <p14:tracePt t="148053" x="4616450" y="2698750"/>
          <p14:tracePt t="148070" x="4629150" y="2698750"/>
          <p14:tracePt t="148130" x="4635500" y="2698750"/>
          <p14:tracePt t="148145" x="4641850" y="2698750"/>
          <p14:tracePt t="148153" x="4641850" y="2705100"/>
          <p14:tracePt t="148170" x="4616450" y="2774950"/>
          <p14:tracePt t="148186" x="4445000" y="2882900"/>
          <p14:tracePt t="148203" x="4140200" y="2997200"/>
          <p14:tracePt t="148220" x="3632200" y="3232150"/>
          <p14:tracePt t="148236" x="3175000" y="3429000"/>
          <p14:tracePt t="148253" x="2832100" y="3530600"/>
          <p14:tracePt t="148270" x="2647950" y="3587750"/>
          <p14:tracePt t="148286" x="2635250" y="3587750"/>
          <p14:tracePt t="148303" x="2622550" y="3587750"/>
          <p14:tracePt t="148321" x="2616200" y="3581400"/>
          <p14:tracePt t="148337" x="2609850" y="3568700"/>
          <p14:tracePt t="148353" x="2609850" y="3517900"/>
          <p14:tracePt t="148370" x="2609850" y="3486150"/>
          <p14:tracePt t="148387" x="2609850" y="3454400"/>
          <p14:tracePt t="148403" x="2609850" y="3409950"/>
          <p14:tracePt t="148420" x="2622550" y="3378200"/>
          <p14:tracePt t="148436" x="2667000" y="3327400"/>
          <p14:tracePt t="148453" x="2698750" y="3289300"/>
          <p14:tracePt t="148470" x="2736850" y="3257550"/>
          <p14:tracePt t="148487" x="2781300" y="3206750"/>
          <p14:tracePt t="148503" x="2800350" y="3187700"/>
          <p14:tracePt t="148520" x="2825750" y="3162300"/>
          <p14:tracePt t="148537" x="2851150" y="3136900"/>
          <p14:tracePt t="148553" x="2895600" y="3111500"/>
          <p14:tracePt t="148570" x="2914650" y="3092450"/>
          <p14:tracePt t="148587" x="2940050" y="3086100"/>
          <p14:tracePt t="148603" x="2971800" y="3079750"/>
          <p14:tracePt t="148620" x="3022600" y="3067050"/>
          <p14:tracePt t="148636" x="3105150" y="3035300"/>
          <p14:tracePt t="148653" x="3181350" y="3028950"/>
          <p14:tracePt t="148670" x="3282950" y="2990850"/>
          <p14:tracePt t="148686" x="3371850" y="2990850"/>
          <p14:tracePt t="148703" x="3467100" y="2978150"/>
          <p14:tracePt t="148720" x="3549650" y="2997200"/>
          <p14:tracePt t="148737" x="3600450" y="3016250"/>
          <p14:tracePt t="148753" x="3670300" y="3048000"/>
          <p14:tracePt t="148770" x="3689350" y="3067050"/>
          <p14:tracePt t="148787" x="3689350" y="3086100"/>
          <p14:tracePt t="148803" x="3689350" y="3111500"/>
          <p14:tracePt t="148820" x="3689350" y="3124200"/>
          <p14:tracePt t="148837" x="3695700" y="3143250"/>
          <p14:tracePt t="149018" x="3695700" y="3124200"/>
          <p14:tracePt t="149025" x="3676650" y="3105150"/>
          <p14:tracePt t="149037" x="3670300" y="3098800"/>
          <p14:tracePt t="149053" x="3657600" y="3073400"/>
          <p14:tracePt t="149070" x="3651250" y="3067050"/>
          <p14:tracePt t="149087" x="3625850" y="3035300"/>
          <p14:tracePt t="149103" x="3613150" y="3016250"/>
          <p14:tracePt t="149120" x="3613150" y="2984500"/>
          <p14:tracePt t="149137" x="3594100" y="2971800"/>
          <p14:tracePt t="149153" x="3594100" y="2940050"/>
          <p14:tracePt t="149170" x="3594100" y="2914650"/>
          <p14:tracePt t="149187" x="3594100" y="2908300"/>
          <p14:tracePt t="149203" x="3613150" y="2876550"/>
          <p14:tracePt t="149220" x="3632200" y="2870200"/>
          <p14:tracePt t="149237" x="3638550" y="2857500"/>
          <p14:tracePt t="149282" x="3644900" y="2857500"/>
          <p14:tracePt t="149298" x="3651250" y="2863850"/>
          <p14:tracePt t="149314" x="3651250" y="2870200"/>
          <p14:tracePt t="149322" x="3651250" y="2876550"/>
          <p14:tracePt t="149330" x="3651250" y="2882900"/>
          <p14:tracePt t="149338" x="3651250" y="2901950"/>
          <p14:tracePt t="149353" x="3632200" y="2933700"/>
          <p14:tracePt t="149370" x="3575050" y="2997200"/>
          <p14:tracePt t="149387" x="3511550" y="3035300"/>
          <p14:tracePt t="149403" x="3473450" y="3054350"/>
          <p14:tracePt t="149420" x="3448050" y="3054350"/>
          <p14:tracePt t="149437" x="3435350" y="3054350"/>
          <p14:tracePt t="149453" x="3409950" y="3054350"/>
          <p14:tracePt t="149470" x="3378200" y="3048000"/>
          <p14:tracePt t="149487" x="3340100" y="2978150"/>
          <p14:tracePt t="149503" x="3333750" y="2965450"/>
          <p14:tracePt t="149520" x="3314700" y="2940050"/>
          <p14:tracePt t="149586" x="3314700" y="2933700"/>
          <p14:tracePt t="149602" x="3321050" y="2933700"/>
          <p14:tracePt t="149618" x="3340100" y="2933700"/>
          <p14:tracePt t="149634" x="3359150" y="2933700"/>
          <p14:tracePt t="149650" x="3365500" y="2965450"/>
          <p14:tracePt t="149658" x="3365500" y="2971800"/>
          <p14:tracePt t="149670" x="3371850" y="2978150"/>
          <p14:tracePt t="149687" x="3390900" y="3022600"/>
          <p14:tracePt t="149704" x="3397250" y="3054350"/>
          <p14:tracePt t="149720" x="3397250" y="3098800"/>
          <p14:tracePt t="149737" x="3397250" y="3105150"/>
          <p14:tracePt t="149754" x="3397250" y="3111500"/>
          <p14:tracePt t="149810" x="3397250" y="3117850"/>
          <p14:tracePt t="149818" x="3390900" y="3117850"/>
          <p14:tracePt t="149826" x="3384550" y="3092450"/>
          <p14:tracePt t="149837" x="3371850" y="3086100"/>
          <p14:tracePt t="149853" x="3346450" y="3022600"/>
          <p14:tracePt t="149870" x="3340100" y="2978150"/>
          <p14:tracePt t="149887" x="3327400" y="2933700"/>
          <p14:tracePt t="149904" x="3327400" y="2908300"/>
          <p14:tracePt t="149920" x="3352800" y="2863850"/>
          <p14:tracePt t="149937" x="3378200" y="2825750"/>
          <p14:tracePt t="149938" x="3403600" y="2819400"/>
          <p14:tracePt t="149954" x="3435350" y="2800350"/>
          <p14:tracePt t="149970" x="3454400" y="2781300"/>
          <p14:tracePt t="149987" x="3460750" y="2774950"/>
          <p14:tracePt t="150018" x="3473450" y="2774950"/>
          <p14:tracePt t="150034" x="3479800" y="2774950"/>
          <p14:tracePt t="150058" x="3486150" y="2774950"/>
          <p14:tracePt t="150082" x="3492500" y="2774950"/>
          <p14:tracePt t="150090" x="3492500" y="2794000"/>
          <p14:tracePt t="150098" x="3492500" y="2800350"/>
          <p14:tracePt t="150106" x="3492500" y="2825750"/>
          <p14:tracePt t="150120" x="3479800" y="2844800"/>
          <p14:tracePt t="150137" x="3460750" y="2889250"/>
          <p14:tracePt t="150154" x="3435350" y="2965450"/>
          <p14:tracePt t="150170" x="3416300" y="3003550"/>
          <p14:tracePt t="150187" x="3384550" y="3048000"/>
          <p14:tracePt t="150204" x="3371850" y="3060700"/>
          <p14:tracePt t="150220" x="3365500" y="3086100"/>
          <p14:tracePt t="150354" x="3365500" y="3067050"/>
          <p14:tracePt t="150370" x="3365500" y="3060700"/>
          <p14:tracePt t="150378" x="3365500" y="3054350"/>
          <p14:tracePt t="150394" x="3365500" y="3041650"/>
          <p14:tracePt t="150410" x="3365500" y="3028950"/>
          <p14:tracePt t="150420" x="3365500" y="3022600"/>
          <p14:tracePt t="150442" x="3365500" y="3016250"/>
          <p14:tracePt t="150454" x="3365500" y="3003550"/>
          <p14:tracePt t="150470" x="3378200" y="2990850"/>
          <p14:tracePt t="150487" x="3397250" y="2965450"/>
          <p14:tracePt t="150504" x="3403600" y="2940050"/>
          <p14:tracePt t="150520" x="3429000" y="2901950"/>
          <p14:tracePt t="150537" x="3429000" y="2895600"/>
          <p14:tracePt t="150554" x="3429000" y="2889250"/>
          <p14:tracePt t="150978" x="3429000" y="2901950"/>
          <p14:tracePt t="150986" x="3429000" y="2933700"/>
          <p14:tracePt t="151004" x="3429000" y="2965450"/>
          <p14:tracePt t="151020" x="3441700" y="2990850"/>
          <p14:tracePt t="151037" x="3441700" y="3022600"/>
          <p14:tracePt t="151054" x="3448050" y="3054350"/>
          <p14:tracePt t="151070" x="3448050" y="3086100"/>
          <p14:tracePt t="151087" x="3448050" y="3098800"/>
          <p14:tracePt t="151210" x="3467100" y="3086100"/>
          <p14:tracePt t="151226" x="3473450" y="3054350"/>
          <p14:tracePt t="151237" x="3479800" y="3048000"/>
          <p14:tracePt t="151254" x="3492500" y="3016250"/>
          <p14:tracePt t="151270" x="3492500" y="2984500"/>
          <p14:tracePt t="151287" x="3511550" y="2952750"/>
          <p14:tracePt t="151304" x="3511550" y="2940050"/>
          <p14:tracePt t="151338" x="3511550" y="2933700"/>
          <p14:tracePt t="151522" x="3511550" y="2959100"/>
          <p14:tracePt t="151530" x="3511550" y="2965450"/>
          <p14:tracePt t="151538" x="3511550" y="2971800"/>
          <p14:tracePt t="151554" x="3511550" y="2978150"/>
          <p14:tracePt t="151571" x="3511550" y="2997200"/>
          <p14:tracePt t="151778" x="3511550" y="2978150"/>
          <p14:tracePt t="151794" x="3511550" y="2971800"/>
          <p14:tracePt t="151818" x="3511550" y="2965450"/>
          <p14:tracePt t="151842" x="3498850" y="2959100"/>
          <p14:tracePt t="151882" x="3492500" y="2946400"/>
          <p14:tracePt t="151890" x="3486150" y="2946400"/>
          <p14:tracePt t="151904" x="3479800" y="2940050"/>
          <p14:tracePt t="155611" x="3479800" y="2927350"/>
          <p14:tracePt t="155619" x="3486150" y="2914650"/>
          <p14:tracePt t="155638" x="3511550" y="2914650"/>
          <p14:tracePt t="155655" x="3524250" y="2914650"/>
          <p14:tracePt t="155672" x="3543300" y="2914650"/>
          <p14:tracePt t="155688" x="3556000" y="2914650"/>
          <p14:tracePt t="155705" x="3562350" y="2914650"/>
          <p14:tracePt t="155721" x="3587750" y="2914650"/>
          <p14:tracePt t="155738" x="3606800" y="2914650"/>
          <p14:tracePt t="155755" x="3638550" y="2914650"/>
          <p14:tracePt t="155772" x="3663950" y="2914650"/>
          <p14:tracePt t="155788" x="3676650" y="2914650"/>
          <p14:tracePt t="155805" x="3683000" y="2914650"/>
          <p14:tracePt t="155822" x="3708400" y="2914650"/>
          <p14:tracePt t="155838" x="3714750" y="2914650"/>
          <p14:tracePt t="155855" x="3746500" y="2921000"/>
          <p14:tracePt t="155872" x="3778250" y="2927350"/>
          <p14:tracePt t="155888" x="3803650" y="2927350"/>
          <p14:tracePt t="155905" x="3816350" y="2933700"/>
          <p14:tracePt t="156163" x="3829050" y="2933700"/>
          <p14:tracePt t="156187" x="3835400" y="2933700"/>
          <p14:tracePt t="156195" x="3841750" y="2940050"/>
          <p14:tracePt t="156205" x="3854450" y="2940050"/>
          <p14:tracePt t="156222" x="3879850" y="2940050"/>
          <p14:tracePt t="156238" x="3905250" y="2940050"/>
          <p14:tracePt t="156255" x="3937000" y="2940050"/>
          <p14:tracePt t="156272" x="3949700" y="2940050"/>
          <p14:tracePt t="156288" x="3962400" y="2940050"/>
          <p14:tracePt t="156403" x="3968750" y="2940050"/>
          <p14:tracePt t="159100" x="3968750" y="2933700"/>
          <p14:tracePt t="159108" x="3956050" y="2933700"/>
          <p14:tracePt t="159132" x="3943350" y="2933700"/>
          <p14:tracePt t="159140" x="3937000" y="2940050"/>
          <p14:tracePt t="159156" x="3917950" y="2940050"/>
          <p14:tracePt t="159172" x="3898900" y="2952750"/>
          <p14:tracePt t="159189" x="3841750" y="2971800"/>
          <p14:tracePt t="159206" x="3797300" y="2978150"/>
          <p14:tracePt t="159223" x="3765550" y="2990850"/>
          <p14:tracePt t="159239" x="3746500" y="2997200"/>
          <p14:tracePt t="159256" x="3740150" y="2997200"/>
          <p14:tracePt t="159532" x="3733800" y="2997200"/>
          <p14:tracePt t="159540" x="3733800" y="2990850"/>
          <p14:tracePt t="159556" x="3740150" y="2971800"/>
          <p14:tracePt t="159572" x="3765550" y="2971800"/>
          <p14:tracePt t="159589" x="3771900" y="2971800"/>
          <p14:tracePt t="159606" x="3778250" y="2971800"/>
          <p14:tracePt t="159622" x="3803650" y="2971800"/>
          <p14:tracePt t="159639" x="3810000" y="2971800"/>
          <p14:tracePt t="159656" x="3816350" y="2971800"/>
          <p14:tracePt t="159684" x="3835400" y="2971800"/>
          <p14:tracePt t="159764" x="3841750" y="2971800"/>
          <p14:tracePt t="159788" x="3848100" y="2971800"/>
          <p14:tracePt t="159812" x="3854450" y="2971800"/>
          <p14:tracePt t="159828" x="3873500" y="2971800"/>
          <p14:tracePt t="159844" x="3879850" y="2971800"/>
          <p14:tracePt t="159908" x="3886200" y="2971800"/>
          <p14:tracePt t="159932" x="3892550" y="2965450"/>
          <p14:tracePt t="159973" x="3911600" y="2965450"/>
          <p14:tracePt t="159980" x="3917950" y="2959100"/>
          <p14:tracePt t="160020" x="3937000" y="2940050"/>
          <p14:tracePt t="160700" x="3937000" y="2933700"/>
          <p14:tracePt t="160724" x="3937000" y="2927350"/>
          <p14:tracePt t="160732" x="3937000" y="2914650"/>
          <p14:tracePt t="160756" x="3937000" y="2901950"/>
          <p14:tracePt t="160788" x="3937000" y="2895600"/>
          <p14:tracePt t="160796" x="3943350" y="2882900"/>
          <p14:tracePt t="160806" x="3981450" y="2857500"/>
          <p14:tracePt t="160823" x="4076700" y="2851150"/>
          <p14:tracePt t="160839" x="4203700" y="2825750"/>
          <p14:tracePt t="160856" x="4254500" y="2806700"/>
          <p14:tracePt t="160873" x="4273550" y="2800350"/>
          <p14:tracePt t="160889" x="4286250" y="2800350"/>
          <p14:tracePt t="160972" x="4292600" y="2800350"/>
          <p14:tracePt t="160996" x="4305300" y="2800350"/>
          <p14:tracePt t="161004" x="4311650" y="2800350"/>
          <p14:tracePt t="161020" x="4324350" y="2806700"/>
          <p14:tracePt t="161028" x="4330700" y="2813050"/>
          <p14:tracePt t="161039" x="4337050" y="2819400"/>
          <p14:tracePt t="161056" x="4362450" y="2838450"/>
          <p14:tracePt t="161073" x="4368800" y="2851150"/>
          <p14:tracePt t="161089" x="4375150" y="2857500"/>
          <p14:tracePt t="161106" x="4381500" y="2876550"/>
          <p14:tracePt t="161123" x="4394200" y="2882900"/>
          <p14:tracePt t="161139" x="4406900" y="2895600"/>
          <p14:tracePt t="161156" x="4432300" y="2921000"/>
          <p14:tracePt t="161173" x="4438650" y="2927350"/>
          <p14:tracePt t="161189" x="4445000" y="2927350"/>
          <p14:tracePt t="161206" x="4457700" y="2927350"/>
          <p14:tracePt t="161223" x="4470400" y="2940050"/>
          <p14:tracePt t="161239" x="4476750" y="2940050"/>
          <p14:tracePt t="161316" x="4483100" y="2940050"/>
          <p14:tracePt t="161364" x="4495800" y="2940050"/>
          <p14:tracePt t="161565" x="4514850" y="2933700"/>
          <p14:tracePt t="161580" x="4527550" y="2914650"/>
          <p14:tracePt t="161590" x="4533900" y="2908300"/>
          <p14:tracePt t="161606" x="4546600" y="2895600"/>
          <p14:tracePt t="161623" x="4559300" y="2882900"/>
          <p14:tracePt t="162501" x="4565650" y="2889250"/>
          <p14:tracePt t="162509" x="4565650" y="2901950"/>
          <p14:tracePt t="162523" x="4565650" y="2908300"/>
          <p14:tracePt t="162540" x="4591050" y="2965450"/>
          <p14:tracePt t="162556" x="4629150" y="3054350"/>
          <p14:tracePt t="162573" x="4724400" y="3149600"/>
          <p14:tracePt t="162590" x="4813300" y="3238500"/>
          <p14:tracePt t="162606" x="4889500" y="3295650"/>
          <p14:tracePt t="162623" x="4946650" y="3352800"/>
          <p14:tracePt t="162640" x="5003800" y="3429000"/>
          <p14:tracePt t="162656" x="5048250" y="3486150"/>
          <p14:tracePt t="162673" x="5054600" y="3543300"/>
          <p14:tracePt t="162690" x="5054600" y="3600450"/>
          <p14:tracePt t="162707" x="5054600" y="3670300"/>
          <p14:tracePt t="162723" x="5054600" y="3714750"/>
          <p14:tracePt t="162740" x="5022850" y="3784600"/>
          <p14:tracePt t="162756" x="4984750" y="3829050"/>
          <p14:tracePt t="162773" x="4972050" y="3835400"/>
          <p14:tracePt t="162790" x="4965700" y="3835400"/>
          <p14:tracePt t="163253" x="4940300" y="3835400"/>
          <p14:tracePt t="163261" x="4927600" y="3835400"/>
          <p14:tracePt t="163273" x="4927600" y="3829050"/>
          <p14:tracePt t="163290" x="4927600" y="3816350"/>
          <p14:tracePt t="163307" x="4927600" y="3790950"/>
          <p14:tracePt t="163323" x="4940300" y="3733800"/>
          <p14:tracePt t="163340" x="4972050" y="3714750"/>
          <p14:tracePt t="163357" x="5016500" y="3689350"/>
          <p14:tracePt t="163373" x="5022850" y="3683000"/>
          <p14:tracePt t="163421" x="5029200" y="3676650"/>
          <p14:tracePt t="163445" x="5035550" y="3676650"/>
          <p14:tracePt t="163453" x="5060950" y="3676650"/>
          <p14:tracePt t="163461" x="5080000" y="3670300"/>
          <p14:tracePt t="163473" x="5086350" y="3657600"/>
          <p14:tracePt t="163490" x="5137150" y="3651250"/>
          <p14:tracePt t="163507" x="5194300" y="3644900"/>
          <p14:tracePt t="163523" x="5302250" y="3632200"/>
          <p14:tracePt t="163540" x="5435600" y="3606800"/>
          <p14:tracePt t="163557" x="5664200" y="3581400"/>
          <p14:tracePt t="163573" x="5816600" y="3543300"/>
          <p14:tracePt t="163590" x="6045200" y="3517900"/>
          <p14:tracePt t="163607" x="6394450" y="3473450"/>
          <p14:tracePt t="163624" x="7004050" y="3378200"/>
          <p14:tracePt t="163640" x="7613650" y="3282950"/>
          <p14:tracePt t="163657" x="8235950" y="3225800"/>
          <p14:tracePt t="163673" x="8661400" y="3194050"/>
          <p14:tracePt t="163690" x="8940800" y="3194050"/>
          <p14:tracePt t="163707" x="9080500" y="3194050"/>
          <p14:tracePt t="163723" x="9124950" y="3187700"/>
          <p14:tracePt t="163740" x="9131300" y="3187700"/>
          <p14:tracePt t="163909" x="9137650" y="3181350"/>
          <p14:tracePt t="163950" x="9137650" y="3162300"/>
          <p14:tracePt t="163965" x="9137650" y="3155950"/>
          <p14:tracePt t="163997" x="9137650" y="3149600"/>
          <p14:tracePt t="164005" x="9137650" y="3143250"/>
          <p14:tracePt t="164013" x="9137650" y="3124200"/>
          <p14:tracePt t="164807" x="9124950" y="1816100"/>
          <p14:tracePt t="164824" x="9093200" y="1816100"/>
          <p14:tracePt t="164840" x="9061450" y="1816100"/>
          <p14:tracePt t="164857" x="9004300" y="1816100"/>
          <p14:tracePt t="164874" x="8959850" y="1816100"/>
          <p14:tracePt t="164890" x="8915400" y="1816100"/>
          <p14:tracePt t="164907" x="8870950" y="1816100"/>
          <p14:tracePt t="164924" x="8832850" y="1828800"/>
          <p14:tracePt t="164940" x="8801100" y="1828800"/>
          <p14:tracePt t="164957" x="8763000" y="1841500"/>
          <p14:tracePt t="164974" x="8705850" y="1847850"/>
          <p14:tracePt t="164990" x="8597900" y="1873250"/>
          <p14:tracePt t="165007" x="8401050" y="1924050"/>
          <p14:tracePt t="165024" x="8166100" y="1993900"/>
          <p14:tracePt t="165040" x="7931150" y="2108200"/>
          <p14:tracePt t="165057" x="7696200" y="2203450"/>
          <p14:tracePt t="165074" x="7505700" y="2298700"/>
          <p14:tracePt t="165090" x="7283450" y="2438400"/>
          <p14:tracePt t="165107" x="7181850" y="2470150"/>
          <p14:tracePt t="165124" x="7080250" y="2527300"/>
          <p14:tracePt t="165140" x="6953250" y="2616200"/>
          <p14:tracePt t="165157" x="6826250" y="2705100"/>
          <p14:tracePt t="165174" x="6680200" y="2806700"/>
          <p14:tracePt t="165190" x="6540500" y="2908300"/>
          <p14:tracePt t="165207" x="6369050" y="3016250"/>
          <p14:tracePt t="165224" x="6235700" y="3086100"/>
          <p14:tracePt t="165240" x="6076950" y="3181350"/>
          <p14:tracePt t="165257" x="5911850" y="3244850"/>
          <p14:tracePt t="165274" x="5810250" y="3276600"/>
          <p14:tracePt t="165290" x="5645150" y="3340100"/>
          <p14:tracePt t="165307" x="5422900" y="3409950"/>
          <p14:tracePt t="165324" x="5226050" y="3460750"/>
          <p14:tracePt t="165341" x="4997450" y="3505200"/>
          <p14:tracePt t="165341" x="4870450" y="3517900"/>
          <p14:tracePt t="165357" x="4629150" y="3530600"/>
          <p14:tracePt t="165374" x="4400550" y="3530600"/>
          <p14:tracePt t="165390" x="4159250" y="3530600"/>
          <p14:tracePt t="165407" x="3949700" y="3530600"/>
          <p14:tracePt t="165424" x="3759200" y="3511550"/>
          <p14:tracePt t="165440" x="3562350" y="3486150"/>
          <p14:tracePt t="165457" x="3295650" y="3441700"/>
          <p14:tracePt t="165474" x="3054350" y="3416300"/>
          <p14:tracePt t="165490" x="2806700" y="3371850"/>
          <p14:tracePt t="165507" x="2578100" y="3346450"/>
          <p14:tracePt t="165524" x="2362200" y="3308350"/>
          <p14:tracePt t="165541" x="2197100" y="3270250"/>
          <p14:tracePt t="165542" x="2146300" y="3270250"/>
          <p14:tracePt t="165557" x="2044700" y="3219450"/>
          <p14:tracePt t="165574" x="1955800" y="3194050"/>
          <p14:tracePt t="165591" x="1885950" y="3181350"/>
          <p14:tracePt t="165607" x="1822450" y="3168650"/>
          <p14:tracePt t="165624" x="1727200" y="3162300"/>
          <p14:tracePt t="165640" x="1606550" y="3162300"/>
          <p14:tracePt t="165657" x="1416050" y="3162300"/>
          <p14:tracePt t="165674" x="1149350" y="3213100"/>
          <p14:tracePt t="165690" x="882650" y="3282950"/>
          <p14:tracePt t="165707" x="666750" y="3352800"/>
          <p14:tracePt t="165724" x="552450" y="3365500"/>
          <p14:tracePt t="165741" x="508000" y="3371850"/>
          <p14:tracePt t="165757" x="488950" y="3371850"/>
          <p14:tracePt t="165774" x="476250" y="3371850"/>
          <p14:tracePt t="165950" x="482600" y="3371850"/>
          <p14:tracePt t="165957" x="508000" y="3371850"/>
          <p14:tracePt t="165974" x="571500" y="3371850"/>
          <p14:tracePt t="165991" x="723900" y="3371850"/>
          <p14:tracePt t="166007" x="914400" y="3371850"/>
          <p14:tracePt t="166024" x="1143000" y="3371850"/>
          <p14:tracePt t="166041" x="1416050" y="3371850"/>
          <p14:tracePt t="166057" x="1695450" y="3371850"/>
          <p14:tracePt t="166074" x="1905000" y="3371850"/>
          <p14:tracePt t="166091" x="2044700" y="3371850"/>
          <p14:tracePt t="166107" x="2114550" y="3371850"/>
          <p14:tracePt t="166124" x="2165350" y="3371850"/>
          <p14:tracePt t="166141" x="2260600" y="3371850"/>
          <p14:tracePt t="166142" x="2311400" y="3371850"/>
          <p14:tracePt t="166157" x="2444750" y="3409950"/>
          <p14:tracePt t="166174" x="2616200" y="3409950"/>
          <p14:tracePt t="166191" x="2794000" y="3409950"/>
          <p14:tracePt t="166207" x="2984500" y="3409950"/>
          <p14:tracePt t="166224" x="3124200" y="3409950"/>
          <p14:tracePt t="166241" x="3232150" y="3409950"/>
          <p14:tracePt t="166257" x="3263900" y="3409950"/>
          <p14:tracePt t="166274" x="3289300" y="3416300"/>
          <p14:tracePt t="166291" x="3302000" y="3416300"/>
          <p14:tracePt t="166309" x="3314700" y="3422650"/>
          <p14:tracePt t="166325" x="3327400" y="3422650"/>
          <p14:tracePt t="166341" x="3333750" y="3422650"/>
          <p14:tracePt t="166357" x="3365500" y="3422650"/>
          <p14:tracePt t="166374" x="3390900" y="3422650"/>
          <p14:tracePt t="166391" x="3448050" y="3416300"/>
          <p14:tracePt t="166407" x="3511550" y="3416300"/>
          <p14:tracePt t="166424" x="3606800" y="3397250"/>
          <p14:tracePt t="166441" x="3676650" y="3384550"/>
          <p14:tracePt t="166457" x="3752850" y="3378200"/>
          <p14:tracePt t="166474" x="3848100" y="3365500"/>
          <p14:tracePt t="166491" x="3949700" y="3340100"/>
          <p14:tracePt t="166507" x="4032250" y="3327400"/>
          <p14:tracePt t="166524" x="4064000" y="3327400"/>
          <p14:tracePt t="166541" x="4070350" y="3321050"/>
          <p14:tracePt t="167054" x="4070350" y="3333750"/>
          <p14:tracePt t="167190" x="4083050" y="3321050"/>
          <p14:tracePt t="167222" x="4089400" y="3314700"/>
          <p14:tracePt t="167230" x="4095750" y="3308350"/>
          <p14:tracePt t="167246" x="4121150" y="3282950"/>
          <p14:tracePt t="167262" x="4140200" y="3251200"/>
          <p14:tracePt t="167278" x="4146550" y="3244850"/>
          <p14:tracePt t="167294" x="4152900" y="3238500"/>
          <p14:tracePt t="167310" x="4165600" y="3232150"/>
          <p14:tracePt t="167470" x="4159250" y="3232150"/>
          <p14:tracePt t="167478" x="4152900" y="3232150"/>
          <p14:tracePt t="167491" x="4146550" y="3232150"/>
          <p14:tracePt t="167508" x="4140200" y="3238500"/>
          <p14:tracePt t="167526" x="4133850" y="3257550"/>
          <p14:tracePt t="167550" x="4121150" y="3263900"/>
          <p14:tracePt t="167614" x="4121150" y="3276600"/>
          <p14:tracePt t="167622" x="4121150" y="3289300"/>
          <p14:tracePt t="167638" x="4121150" y="3295650"/>
          <p14:tracePt t="167798" x="4127500" y="3302000"/>
          <p14:tracePt t="167838" x="4140200" y="3289300"/>
          <p14:tracePt t="167870" x="4159250" y="3282950"/>
          <p14:tracePt t="167918" x="4159250" y="3276600"/>
          <p14:tracePt t="167926" x="4159250" y="3257550"/>
          <p14:tracePt t="167941" x="4165600" y="3251200"/>
          <p14:tracePt t="167958" x="4171950" y="3232150"/>
          <p14:tracePt t="167974" x="4171950" y="3206750"/>
          <p14:tracePt t="167991" x="4171950" y="3181350"/>
          <p14:tracePt t="168008" x="4171950" y="3168650"/>
          <p14:tracePt t="168024" x="4171950" y="3162300"/>
          <p14:tracePt t="168041" x="4171950" y="3143250"/>
          <p14:tracePt t="168058" x="4171950" y="3136900"/>
          <p14:tracePt t="170014" x="4165600" y="3136900"/>
          <p14:tracePt t="170025" x="4121150" y="3162300"/>
          <p14:tracePt t="170042" x="4051300" y="3194050"/>
          <p14:tracePt t="170058" x="3962400" y="3244850"/>
          <p14:tracePt t="170075" x="3848100" y="3295650"/>
          <p14:tracePt t="170092" x="3663950" y="3359150"/>
          <p14:tracePt t="170108" x="3505200" y="3371850"/>
          <p14:tracePt t="170125" x="3327400" y="3384550"/>
          <p14:tracePt t="170142" x="3098800" y="3397250"/>
          <p14:tracePt t="170158" x="2787650" y="3397250"/>
          <p14:tracePt t="170175" x="2628900" y="3397250"/>
          <p14:tracePt t="170192" x="2501900" y="3397250"/>
          <p14:tracePt t="170208" x="2305050" y="3435350"/>
          <p14:tracePt t="170225" x="2006600" y="3492500"/>
          <p14:tracePt t="170242" x="1746250" y="3524250"/>
          <p14:tracePt t="170258" x="1600200" y="3549650"/>
          <p14:tracePt t="170275" x="1530350" y="3556000"/>
          <p14:tracePt t="170292" x="1473200" y="3568700"/>
          <p14:tracePt t="170308" x="1428750" y="3575050"/>
          <p14:tracePt t="170325" x="1384300" y="3575050"/>
          <p14:tracePt t="170342" x="1327150" y="3587750"/>
          <p14:tracePt t="170342" x="1270000" y="3594100"/>
          <p14:tracePt t="170358" x="1187450" y="3625850"/>
          <p14:tracePt t="170375" x="1104900" y="3670300"/>
          <p14:tracePt t="170392" x="1035050" y="3689350"/>
          <p14:tracePt t="170408" x="990600" y="3721100"/>
          <p14:tracePt t="170425" x="971550" y="3727450"/>
          <p14:tracePt t="170442" x="965200" y="3733800"/>
          <p14:tracePt t="170486" x="965200" y="3740150"/>
          <p14:tracePt t="170494" x="965200" y="3746500"/>
          <p14:tracePt t="170502" x="965200" y="3759200"/>
          <p14:tracePt t="170518" x="965200" y="3765550"/>
          <p14:tracePt t="170526" x="965200" y="3778250"/>
          <p14:tracePt t="170542" x="965200" y="3784600"/>
          <p14:tracePt t="170558" x="1047750" y="3797300"/>
          <p14:tracePt t="170575" x="1225550" y="3797300"/>
          <p14:tracePt t="170592" x="1473200" y="3759200"/>
          <p14:tracePt t="170608" x="1670050" y="3708400"/>
          <p14:tracePt t="170625" x="1727200" y="3689350"/>
          <p14:tracePt t="170642" x="1758950" y="3657600"/>
          <p14:tracePt t="170658" x="1765300" y="3657600"/>
          <p14:tracePt t="170675" x="1771650" y="3657600"/>
          <p14:tracePt t="170710" x="1771650" y="3676650"/>
          <p14:tracePt t="170718" x="1771650" y="3702050"/>
          <p14:tracePt t="170726" x="1765300" y="3708400"/>
          <p14:tracePt t="170742" x="1746250" y="3727450"/>
          <p14:tracePt t="170758" x="1676400" y="3803650"/>
          <p14:tracePt t="170775" x="1631950" y="3854450"/>
          <p14:tracePt t="170792" x="1568450" y="3892550"/>
          <p14:tracePt t="170808" x="1549400" y="3917950"/>
          <p14:tracePt t="170825" x="1543050" y="3924300"/>
          <p14:tracePt t="170863" x="1530350" y="3930650"/>
          <p14:tracePt t="170999" x="1536700" y="3930650"/>
          <p14:tracePt t="171007" x="1549400" y="3930650"/>
          <p14:tracePt t="171025" x="1574800" y="3911600"/>
          <p14:tracePt t="171042" x="1631950" y="3886200"/>
          <p14:tracePt t="171058" x="1676400" y="3873500"/>
          <p14:tracePt t="171075" x="1752600" y="3841750"/>
          <p14:tracePt t="171092" x="1879600" y="3803650"/>
          <p14:tracePt t="171109" x="2032000" y="3803650"/>
          <p14:tracePt t="171125" x="2228850" y="3803650"/>
          <p14:tracePt t="171142" x="2419350" y="3803650"/>
          <p14:tracePt t="171159" x="2635250" y="3810000"/>
          <p14:tracePt t="171175" x="2692400" y="3848100"/>
          <p14:tracePt t="171192" x="2762250" y="3867150"/>
          <p14:tracePt t="171208" x="2819400" y="3898900"/>
          <p14:tracePt t="171225" x="2882900" y="3898900"/>
          <p14:tracePt t="171242" x="2965450" y="3905250"/>
          <p14:tracePt t="171258" x="3028950" y="3905250"/>
          <p14:tracePt t="171275" x="3136900" y="3905250"/>
          <p14:tracePt t="171292" x="3263900" y="3879850"/>
          <p14:tracePt t="171308" x="3460750" y="3848100"/>
          <p14:tracePt t="171325" x="3740150" y="3810000"/>
          <p14:tracePt t="171342" x="4095750" y="3765550"/>
          <p14:tracePt t="171358" x="4559300" y="3733800"/>
          <p14:tracePt t="171375" x="4686300" y="3733800"/>
          <p14:tracePt t="171392" x="4724400" y="3740150"/>
          <p14:tracePt t="171409" x="4737100" y="3752850"/>
          <p14:tracePt t="171426" x="4737100" y="3765550"/>
          <p14:tracePt t="171442" x="4737100" y="3784600"/>
          <p14:tracePt t="171459" x="4737100" y="3803650"/>
          <p14:tracePt t="171503" x="4737100" y="3810000"/>
          <p14:tracePt t="171527" x="4730750" y="3810000"/>
          <p14:tracePt t="171551" x="4718050" y="3810000"/>
          <p14:tracePt t="171567" x="4692650" y="3810000"/>
          <p14:tracePt t="171575" x="4686300" y="3803650"/>
          <p14:tracePt t="171592" x="4679950" y="3771900"/>
          <p14:tracePt t="171609" x="4679950" y="3740150"/>
          <p14:tracePt t="171625" x="4673600" y="3714750"/>
          <p14:tracePt t="171642" x="4673600" y="3670300"/>
          <p14:tracePt t="171659" x="4654550" y="3644900"/>
          <p14:tracePt t="171675" x="4641850" y="3625850"/>
          <p14:tracePt t="171692" x="4635500" y="3594100"/>
          <p14:tracePt t="171709" x="4610100" y="3568700"/>
          <p14:tracePt t="171725" x="4597400" y="3556000"/>
          <p14:tracePt t="171742" x="4572000" y="3530600"/>
          <p14:tracePt t="171759" x="4540250" y="3511550"/>
          <p14:tracePt t="171775" x="4495800" y="3498850"/>
          <p14:tracePt t="171792" x="4483100" y="3498850"/>
          <p14:tracePt t="171809" x="4438650" y="3479800"/>
          <p14:tracePt t="171825" x="4406900" y="3467100"/>
          <p14:tracePt t="171842" x="4381500" y="3460750"/>
          <p14:tracePt t="171859" x="4337050" y="3448050"/>
          <p14:tracePt t="171875" x="4273550" y="3448050"/>
          <p14:tracePt t="171892" x="4191000" y="3448050"/>
          <p14:tracePt t="171909" x="4032250" y="3448050"/>
          <p14:tracePt t="171926" x="3860800" y="3448050"/>
          <p14:tracePt t="171942" x="3702050" y="3448050"/>
          <p14:tracePt t="171959" x="3543300" y="3448050"/>
          <p14:tracePt t="171975" x="3460750" y="3448050"/>
          <p14:tracePt t="171992" x="3416300" y="3448050"/>
          <p14:tracePt t="172009" x="3384550" y="3448050"/>
          <p14:tracePt t="172025" x="3378200" y="3448050"/>
          <p14:tracePt t="172042" x="3371850" y="3448050"/>
          <p14:tracePt t="172059" x="3359150" y="3454400"/>
          <p14:tracePt t="172075" x="3346450" y="3467100"/>
          <p14:tracePt t="172092" x="3333750" y="3473450"/>
          <p14:tracePt t="172109" x="3308350" y="3486150"/>
          <p14:tracePt t="172125" x="3289300" y="3498850"/>
          <p14:tracePt t="172142" x="3263900" y="3524250"/>
          <p14:tracePt t="172159" x="3251200" y="3549650"/>
          <p14:tracePt t="172175" x="3251200" y="3556000"/>
          <p14:tracePt t="172192" x="3251200" y="3575050"/>
          <p14:tracePt t="172209" x="3251200" y="3600450"/>
          <p14:tracePt t="172225" x="3251200" y="3625850"/>
          <p14:tracePt t="172242" x="3251200" y="3670300"/>
          <p14:tracePt t="172259" x="3270250" y="3689350"/>
          <p14:tracePt t="172275" x="3302000" y="3721100"/>
          <p14:tracePt t="172292" x="3340100" y="3740150"/>
          <p14:tracePt t="172309" x="3365500" y="3752850"/>
          <p14:tracePt t="172326" x="3422650" y="3784600"/>
          <p14:tracePt t="172342" x="3479800" y="3784600"/>
          <p14:tracePt t="172359" x="3575050" y="3803650"/>
          <p14:tracePt t="172376" x="3638550" y="3816350"/>
          <p14:tracePt t="172392" x="3708400" y="3822700"/>
          <p14:tracePt t="172409" x="3752850" y="3822700"/>
          <p14:tracePt t="172426" x="3759200" y="3822700"/>
          <p14:tracePt t="172442" x="3765550" y="3822700"/>
          <p14:tracePt t="172463" x="3771900" y="3822700"/>
          <p14:tracePt t="172503" x="3790950" y="3822700"/>
          <p14:tracePt t="172511" x="3797300" y="3822700"/>
          <p14:tracePt t="172519" x="3803650" y="3803650"/>
          <p14:tracePt t="172535" x="3816350" y="3778250"/>
          <p14:tracePt t="172543" x="3822700" y="3759200"/>
          <p14:tracePt t="172559" x="3860800" y="3721100"/>
          <p14:tracePt t="172575" x="3879850" y="3670300"/>
          <p14:tracePt t="172592" x="3905250" y="3632200"/>
          <p14:tracePt t="172609" x="3917950" y="3587750"/>
          <p14:tracePt t="172625" x="3917950" y="3581400"/>
          <p14:tracePt t="172642" x="3917950" y="3562350"/>
          <p14:tracePt t="172659" x="3917950" y="3549650"/>
          <p14:tracePt t="172676" x="3917950" y="3543300"/>
          <p14:tracePt t="172692" x="3917950" y="3536950"/>
          <p14:tracePt t="172719" x="3917950" y="3524250"/>
          <p14:tracePt t="172759" x="3917950" y="3511550"/>
          <p14:tracePt t="172767" x="3917950" y="3505200"/>
          <p14:tracePt t="172783" x="3911600" y="3492500"/>
          <p14:tracePt t="172792" x="3905250" y="3473450"/>
          <p14:tracePt t="172809" x="3892550" y="3467100"/>
          <p14:tracePt t="172825" x="3854450" y="3454400"/>
          <p14:tracePt t="172842" x="3816350" y="3429000"/>
          <p14:tracePt t="172859" x="3771900" y="3429000"/>
          <p14:tracePt t="172876" x="3759200" y="3422650"/>
          <p14:tracePt t="172892" x="3714750" y="3422650"/>
          <p14:tracePt t="172909" x="3689350" y="3422650"/>
          <p14:tracePt t="172926" x="3644900" y="3422650"/>
          <p14:tracePt t="172942" x="3594100" y="3422650"/>
          <p14:tracePt t="172943" x="3562350" y="3422650"/>
          <p14:tracePt t="172959" x="3517900" y="3429000"/>
          <p14:tracePt t="172975" x="3486150" y="3429000"/>
          <p14:tracePt t="172992" x="3467100" y="3429000"/>
          <p14:tracePt t="173009" x="3454400" y="3435350"/>
          <p14:tracePt t="173071" x="3422650" y="3448050"/>
          <p14:tracePt t="173087" x="3416300" y="3454400"/>
          <p14:tracePt t="173103" x="3416300" y="3460750"/>
          <p14:tracePt t="173111" x="3409950" y="3479800"/>
          <p14:tracePt t="173126" x="3397250" y="3486150"/>
          <p14:tracePt t="173142" x="3384550" y="3517900"/>
          <p14:tracePt t="173159" x="3384550" y="3549650"/>
          <p14:tracePt t="173176" x="3371850" y="3587750"/>
          <p14:tracePt t="173192" x="3371850" y="3632200"/>
          <p14:tracePt t="173209" x="3371850" y="3657600"/>
          <p14:tracePt t="173226" x="3371850" y="3702050"/>
          <p14:tracePt t="173242" x="3371850" y="3721100"/>
          <p14:tracePt t="173259" x="3371850" y="3746500"/>
          <p14:tracePt t="173276" x="3390900" y="3778250"/>
          <p14:tracePt t="173292" x="3409950" y="3790950"/>
          <p14:tracePt t="173309" x="3429000" y="3816350"/>
          <p14:tracePt t="173326" x="3473450" y="3848100"/>
          <p14:tracePt t="173342" x="3498850" y="3860800"/>
          <p14:tracePt t="173343" x="3505200" y="3867150"/>
          <p14:tracePt t="173359" x="3536950" y="3879850"/>
          <p14:tracePt t="173376" x="3581400" y="3879850"/>
          <p14:tracePt t="173392" x="3638550" y="3879850"/>
          <p14:tracePt t="173409" x="3683000" y="3879850"/>
          <p14:tracePt t="173426" x="3727450" y="3879850"/>
          <p14:tracePt t="173442" x="3784600" y="3879850"/>
          <p14:tracePt t="173459" x="3841750" y="3879850"/>
          <p14:tracePt t="173476" x="3886200" y="3879850"/>
          <p14:tracePt t="173492" x="3924300" y="3879850"/>
          <p14:tracePt t="173509" x="3994150" y="3873500"/>
          <p14:tracePt t="173526" x="4076700" y="3841750"/>
          <p14:tracePt t="173542" x="4197350" y="3797300"/>
          <p14:tracePt t="173559" x="4324350" y="3784600"/>
          <p14:tracePt t="173576" x="4381500" y="3765550"/>
          <p14:tracePt t="173592" x="4387850" y="3765550"/>
          <p14:tracePt t="173609" x="4400550" y="3765550"/>
          <p14:tracePt t="173626" x="4413250" y="3759200"/>
          <p14:tracePt t="173642" x="4413250" y="3752850"/>
          <p14:tracePt t="173659" x="4419600" y="3746500"/>
          <p14:tracePt t="173687" x="4419600" y="3733800"/>
          <p14:tracePt t="173695" x="4419600" y="3721100"/>
          <p14:tracePt t="173709" x="4419600" y="3714750"/>
          <p14:tracePt t="173726" x="4419600" y="3683000"/>
          <p14:tracePt t="173742" x="4419600" y="3663950"/>
          <p14:tracePt t="173759" x="4419600" y="3619500"/>
          <p14:tracePt t="173776" x="4419600" y="3594100"/>
          <p14:tracePt t="173792" x="4419600" y="3562350"/>
          <p14:tracePt t="173809" x="4400550" y="3524250"/>
          <p14:tracePt t="173826" x="4368800" y="3492500"/>
          <p14:tracePt t="173842" x="4356100" y="3479800"/>
          <p14:tracePt t="173859" x="4318000" y="3454400"/>
          <p14:tracePt t="173876" x="4260850" y="3422650"/>
          <p14:tracePt t="173892" x="4191000" y="3416300"/>
          <p14:tracePt t="173909" x="4127500" y="3416300"/>
          <p14:tracePt t="173926" x="4019550" y="3416300"/>
          <p14:tracePt t="173942" x="3930650" y="3416300"/>
          <p14:tracePt t="173959" x="3822700" y="3416300"/>
          <p14:tracePt t="173976" x="3778250" y="3416300"/>
          <p14:tracePt t="173992" x="3746500" y="3416300"/>
          <p14:tracePt t="174009" x="3721100" y="3416300"/>
          <p14:tracePt t="174026" x="3708400" y="3416300"/>
          <p14:tracePt t="174042" x="3670300" y="3435350"/>
          <p14:tracePt t="174059" x="3638550" y="3467100"/>
          <p14:tracePt t="174076" x="3600450" y="3492500"/>
          <p14:tracePt t="174092" x="3581400" y="3517900"/>
          <p14:tracePt t="174110" x="3543300" y="3549650"/>
          <p14:tracePt t="174126" x="3530600" y="3568700"/>
          <p14:tracePt t="174143" x="3530600" y="3575050"/>
          <p14:tracePt t="174159" x="3524250" y="3587750"/>
          <p14:tracePt t="174176" x="3524250" y="3613150"/>
          <p14:tracePt t="174192" x="3524250" y="3625850"/>
          <p14:tracePt t="174209" x="3524250" y="3651250"/>
          <p14:tracePt t="174226" x="3524250" y="3670300"/>
          <p14:tracePt t="174242" x="3524250" y="3708400"/>
          <p14:tracePt t="174259" x="3524250" y="3752850"/>
          <p14:tracePt t="174276" x="3536950" y="3797300"/>
          <p14:tracePt t="174293" x="3568700" y="3835400"/>
          <p14:tracePt t="174309" x="3600450" y="3860800"/>
          <p14:tracePt t="174326" x="3651250" y="3879850"/>
          <p14:tracePt t="174343" x="3695700" y="3886200"/>
          <p14:tracePt t="174343" x="3721100" y="3886200"/>
          <p14:tracePt t="174359" x="3759200" y="3886200"/>
          <p14:tracePt t="174376" x="3803650" y="3886200"/>
          <p14:tracePt t="174393" x="3822700" y="3886200"/>
          <p14:tracePt t="174409" x="3860800" y="3886200"/>
          <p14:tracePt t="174426" x="3879850" y="3886200"/>
          <p14:tracePt t="174443" x="3905250" y="3886200"/>
          <p14:tracePt t="174459" x="3949700" y="3867150"/>
          <p14:tracePt t="174476" x="3981450" y="3860800"/>
          <p14:tracePt t="174493" x="4025900" y="3829050"/>
          <p14:tracePt t="174509" x="4076700" y="3810000"/>
          <p14:tracePt t="174526" x="4108450" y="3784600"/>
          <p14:tracePt t="174543" x="4114800" y="3778250"/>
          <p14:tracePt t="174559" x="4121150" y="3771900"/>
          <p14:tracePt t="174591" x="4127500" y="3765550"/>
          <p14:tracePt t="174615" x="4127500" y="3759200"/>
          <p14:tracePt t="174631" x="4127500" y="3752850"/>
          <p14:tracePt t="174647" x="4127500" y="3740150"/>
          <p14:tracePt t="174656" x="4127500" y="3727450"/>
          <p14:tracePt t="174663" x="4127500" y="3721100"/>
          <p14:tracePt t="174676" x="4127500" y="3714750"/>
          <p14:tracePt t="174693" x="4127500" y="3689350"/>
          <p14:tracePt t="174709" x="4127500" y="3663950"/>
          <p14:tracePt t="174726" x="4127500" y="3638550"/>
          <p14:tracePt t="174743" x="4127500" y="3632200"/>
          <p14:tracePt t="174759" x="4127500" y="3613150"/>
          <p14:tracePt t="174776" x="4121150" y="3606800"/>
          <p14:tracePt t="174793" x="4114800" y="3594100"/>
          <p14:tracePt t="174809" x="4108450" y="3587750"/>
          <p14:tracePt t="176752" x="4083050" y="3606800"/>
          <p14:tracePt t="176760" x="3987800" y="3676650"/>
          <p14:tracePt t="176777" x="3727450" y="3835400"/>
          <p14:tracePt t="176793" x="3422650" y="3994150"/>
          <p14:tracePt t="176810" x="3136900" y="4127500"/>
          <p14:tracePt t="176827" x="2952750" y="4191000"/>
          <p14:tracePt t="176843" x="2832100" y="4222750"/>
          <p14:tracePt t="176860" x="2819400" y="4222750"/>
          <p14:tracePt t="176877" x="2813050" y="4222750"/>
          <p14:tracePt t="176893" x="2787650" y="4222750"/>
          <p14:tracePt t="176910" x="2774950" y="4210050"/>
          <p14:tracePt t="176926" x="2762250" y="4191000"/>
          <p14:tracePt t="176943" x="2736850" y="4178300"/>
          <p14:tracePt t="176960" x="2705100" y="4178300"/>
          <p14:tracePt t="176992" x="2698750" y="4171950"/>
          <p14:tracePt t="177032" x="2692400" y="4171950"/>
          <p14:tracePt t="177040" x="2673350" y="4171950"/>
          <p14:tracePt t="177048" x="2654300" y="4171950"/>
          <p14:tracePt t="177060" x="2616200" y="4171950"/>
          <p14:tracePt t="177077" x="2527300" y="4171950"/>
          <p14:tracePt t="177093" x="2432050" y="4146550"/>
          <p14:tracePt t="177110" x="2343150" y="4114800"/>
          <p14:tracePt t="177126" x="2298700" y="4089400"/>
          <p14:tracePt t="177143" x="2266950" y="4076700"/>
          <p14:tracePt t="177160" x="2222500" y="4051300"/>
          <p14:tracePt t="177176" x="2216150" y="4051300"/>
          <p14:tracePt t="177193" x="2190750" y="4051300"/>
          <p14:tracePt t="177210" x="2184400" y="4051300"/>
          <p14:tracePt t="177226" x="2152650" y="4051300"/>
          <p14:tracePt t="177243" x="2127250" y="4057650"/>
          <p14:tracePt t="177260" x="2101850" y="4064000"/>
          <p14:tracePt t="177277" x="2057400" y="4089400"/>
          <p14:tracePt t="177293" x="2051050" y="4095750"/>
          <p14:tracePt t="177625" x="2025650" y="4121150"/>
          <p14:tracePt t="177632" x="2006600" y="4165600"/>
          <p14:tracePt t="177643" x="1993900" y="4197350"/>
          <p14:tracePt t="177660" x="1949450" y="4298950"/>
          <p14:tracePt t="177677" x="1943100" y="4330700"/>
          <p14:tracePt t="177693" x="1911350" y="4387850"/>
          <p14:tracePt t="177710" x="1911350" y="4400550"/>
          <p14:tracePt t="177727" x="1905000" y="4425950"/>
          <p14:tracePt t="177744" x="1905000" y="4432300"/>
          <p14:tracePt t="177816" x="1905000" y="4438650"/>
          <p14:tracePt t="177840" x="1905000" y="4457700"/>
          <p14:tracePt t="177904" x="1905000" y="4464050"/>
          <p14:tracePt t="177928" x="1905000" y="4470400"/>
          <p14:tracePt t="177936" x="1905000" y="4476750"/>
          <p14:tracePt t="177952" x="1905000" y="4502150"/>
          <p14:tracePt t="177968" x="1905000" y="4508500"/>
          <p14:tracePt t="177977" x="1905000" y="4521200"/>
          <p14:tracePt t="177993" x="1905000" y="4540250"/>
          <p14:tracePt t="178010" x="1905000" y="4546600"/>
          <p14:tracePt t="178027" x="1905000" y="4559300"/>
          <p14:tracePt t="178064" x="1905000" y="4572000"/>
          <p14:tracePt t="178344" x="1905000" y="4552950"/>
          <p14:tracePt t="179793" x="1924050" y="4533900"/>
          <p14:tracePt t="179801" x="1936750" y="4533900"/>
          <p14:tracePt t="179810" x="1968500" y="4514850"/>
          <p14:tracePt t="179827" x="2133600" y="4476750"/>
          <p14:tracePt t="179844" x="2419350" y="4419600"/>
          <p14:tracePt t="179861" x="2717800" y="4349750"/>
          <p14:tracePt t="179877" x="3155950" y="4298950"/>
          <p14:tracePt t="179894" x="3937000" y="4197350"/>
          <p14:tracePt t="179911" x="4508500" y="4102100"/>
          <p14:tracePt t="179927" x="4806950" y="4057650"/>
          <p14:tracePt t="179944" x="4889500" y="4057650"/>
          <p14:tracePt t="179993" x="4895850" y="4057650"/>
          <p14:tracePt t="180017" x="4895850" y="4064000"/>
          <p14:tracePt t="180025" x="4889500" y="4070350"/>
          <p14:tracePt t="180033" x="4876800" y="4083050"/>
          <p14:tracePt t="180044" x="4864100" y="4083050"/>
          <p14:tracePt t="180061" x="4845050" y="4102100"/>
          <p14:tracePt t="180077" x="4806950" y="4114800"/>
          <p14:tracePt t="180094" x="4787900" y="4133850"/>
          <p14:tracePt t="180110" x="4762500" y="4146550"/>
          <p14:tracePt t="180127" x="4718050" y="4184650"/>
          <p14:tracePt t="180144" x="4667250" y="4229100"/>
          <p14:tracePt t="180161" x="4616450" y="4286250"/>
          <p14:tracePt t="180177" x="4578350" y="4343400"/>
          <p14:tracePt t="180194" x="4527550" y="4400550"/>
          <p14:tracePt t="180211" x="4476750" y="4464050"/>
          <p14:tracePt t="180228" x="4413250" y="4533900"/>
          <p14:tracePt t="180244" x="4368800" y="4584700"/>
          <p14:tracePt t="180261" x="4318000" y="4635500"/>
          <p14:tracePt t="180277" x="4292600" y="4648200"/>
          <p14:tracePt t="180294" x="4279900" y="4648200"/>
          <p14:tracePt t="180311" x="4260850" y="4648200"/>
          <p14:tracePt t="180327" x="4229100" y="4610100"/>
          <p14:tracePt t="180344" x="4197350" y="4432300"/>
          <p14:tracePt t="180345" x="4197350" y="4349750"/>
          <p14:tracePt t="180361" x="4197350" y="4152900"/>
          <p14:tracePt t="180377" x="4197350" y="3981450"/>
          <p14:tracePt t="180394" x="4197350" y="3924300"/>
          <p14:tracePt t="180411" x="4203700" y="3898900"/>
          <p14:tracePt t="180427" x="4203700" y="3886200"/>
          <p14:tracePt t="180625" x="4203700" y="3892550"/>
          <p14:tracePt t="180633" x="4203700" y="3905250"/>
          <p14:tracePt t="180644" x="4203700" y="3924300"/>
          <p14:tracePt t="180661" x="4203700" y="3943350"/>
          <p14:tracePt t="180677" x="4203700" y="3981450"/>
          <p14:tracePt t="180694" x="4203700" y="4025900"/>
          <p14:tracePt t="180711" x="4203700" y="4057650"/>
          <p14:tracePt t="180728" x="4222750" y="4102100"/>
          <p14:tracePt t="180744" x="4222750" y="4114800"/>
          <p14:tracePt t="180745" x="4222750" y="4140200"/>
          <p14:tracePt t="180761" x="4222750" y="4178300"/>
          <p14:tracePt t="180777" x="4222750" y="4197350"/>
          <p14:tracePt t="180794" x="4222750" y="4235450"/>
          <p14:tracePt t="180811" x="4222750" y="4273550"/>
          <p14:tracePt t="180827" x="4222750" y="4318000"/>
          <p14:tracePt t="180844" x="4222750" y="4349750"/>
          <p14:tracePt t="180861" x="4222750" y="4394200"/>
          <p14:tracePt t="180877" x="4222750" y="4413250"/>
          <p14:tracePt t="180894" x="4222750" y="4445000"/>
          <p14:tracePt t="180911" x="4222750" y="4451350"/>
          <p14:tracePt t="180928" x="4222750" y="4476750"/>
          <p14:tracePt t="180929" x="4222750" y="4483100"/>
          <p14:tracePt t="180944" x="4222750" y="4489450"/>
          <p14:tracePt t="180961" x="4222750" y="4527550"/>
          <p14:tracePt t="180977" x="4216400" y="4559300"/>
          <p14:tracePt t="180994" x="4216400" y="4591050"/>
          <p14:tracePt t="181011" x="4203700" y="4616450"/>
          <p14:tracePt t="181027" x="4203700" y="4622800"/>
          <p14:tracePt t="181044" x="4203700" y="4641850"/>
          <p14:tracePt t="181061" x="4203700" y="4660900"/>
          <p14:tracePt t="181077" x="4197350" y="4679950"/>
          <p14:tracePt t="181094" x="4197350" y="4686300"/>
          <p14:tracePt t="181111" x="4197350" y="4699000"/>
          <p14:tracePt t="181127" x="4197350" y="4705350"/>
          <p14:tracePt t="181265" x="4197350" y="4718050"/>
          <p14:tracePt t="181273" x="4203700" y="4711700"/>
          <p14:tracePt t="181289" x="4222750" y="4705350"/>
          <p14:tracePt t="181297" x="4229100" y="4705350"/>
          <p14:tracePt t="181311" x="4241800" y="4705350"/>
          <p14:tracePt t="181328" x="4324350" y="4699000"/>
          <p14:tracePt t="181344" x="4432300" y="4686300"/>
          <p14:tracePt t="181345" x="4470400" y="4686300"/>
          <p14:tracePt t="181361" x="4540250" y="4667250"/>
          <p14:tracePt t="181378" x="4572000" y="4667250"/>
          <p14:tracePt t="181395" x="4641850" y="4699000"/>
          <p14:tracePt t="181411" x="4718050" y="4762500"/>
          <p14:tracePt t="181428" x="4749800" y="4781550"/>
          <p14:tracePt t="181444" x="4749800" y="4800600"/>
          <p14:tracePt t="181461" x="4749800" y="4806950"/>
          <p14:tracePt t="181786" x="4762500" y="4819650"/>
          <p14:tracePt t="181809" x="4794250" y="4787900"/>
          <p14:tracePt t="181817" x="4870450" y="4749800"/>
          <p14:tracePt t="181828" x="4933950" y="4679950"/>
          <p14:tracePt t="181844" x="5022850" y="4629150"/>
          <p14:tracePt t="181861" x="5035550" y="4527550"/>
          <p14:tracePt t="181878" x="5086350" y="4394200"/>
          <p14:tracePt t="181894" x="5149850" y="4241800"/>
          <p14:tracePt t="181911" x="5207000" y="4108450"/>
          <p14:tracePt t="181928" x="5302250" y="3956050"/>
          <p14:tracePt t="181945" x="5435600" y="3759200"/>
          <p14:tracePt t="181946" x="5505450" y="3663950"/>
          <p14:tracePt t="181961" x="5702300" y="3441700"/>
          <p14:tracePt t="181978" x="5835650" y="3295650"/>
          <p14:tracePt t="181994" x="5949950" y="3155950"/>
          <p14:tracePt t="182011" x="6032500" y="3060700"/>
          <p14:tracePt t="182028" x="6121400" y="2990850"/>
          <p14:tracePt t="182044" x="6140450" y="2971800"/>
          <p14:tracePt t="182061" x="6159500" y="2965450"/>
          <p14:tracePt t="182078" x="6172200" y="2965450"/>
          <p14:tracePt t="182094" x="6178550" y="2965450"/>
          <p14:tracePt t="182113" x="6191250" y="2971800"/>
          <p14:tracePt t="182128" x="6191250" y="2984500"/>
          <p14:tracePt t="182145" x="6165850" y="3022600"/>
          <p14:tracePt t="182145" x="6159500" y="3035300"/>
          <p14:tracePt t="182161" x="6146800" y="3067050"/>
          <p14:tracePt t="182178" x="6127750" y="3105150"/>
          <p14:tracePt t="182194" x="6032500" y="3194050"/>
          <p14:tracePt t="182211" x="5886450" y="3308350"/>
          <p14:tracePt t="182228" x="5746750" y="3429000"/>
          <p14:tracePt t="182244" x="5607050" y="3517900"/>
          <p14:tracePt t="182261" x="5530850" y="3594100"/>
          <p14:tracePt t="182278" x="5473700" y="3638550"/>
          <p14:tracePt t="182294" x="5410200" y="3689350"/>
          <p14:tracePt t="182311" x="5353050" y="3721100"/>
          <p14:tracePt t="182328" x="5334000" y="3733800"/>
          <p14:tracePt t="182345" x="5327650" y="3733800"/>
          <p14:tracePt t="182361" x="5314950" y="3746500"/>
          <p14:tracePt t="182385" x="5308600" y="3746500"/>
          <p14:tracePt t="182425" x="5289550" y="3746500"/>
          <p14:tracePt t="182449" x="5270500" y="3733800"/>
          <p14:tracePt t="182457" x="5264150" y="3702050"/>
          <p14:tracePt t="182465" x="5251450" y="3663950"/>
          <p14:tracePt t="182478" x="5245100" y="3625850"/>
          <p14:tracePt t="182494" x="5200650" y="3549650"/>
          <p14:tracePt t="182511" x="5149850" y="3479800"/>
          <p14:tracePt t="182528" x="5111750" y="3454400"/>
          <p14:tracePt t="182544" x="5080000" y="3435350"/>
          <p14:tracePt t="182561" x="5048250" y="3429000"/>
          <p14:tracePt t="182578" x="5041900" y="3429000"/>
          <p14:tracePt t="182594" x="5035550" y="3422650"/>
          <p14:tracePt t="182793" x="5035550" y="3429000"/>
          <p14:tracePt t="182801" x="5029200" y="3448050"/>
          <p14:tracePt t="182817" x="5029200" y="3473450"/>
          <p14:tracePt t="182828" x="5029200" y="3492500"/>
          <p14:tracePt t="182844" x="5010150" y="3524250"/>
          <p14:tracePt t="182861" x="4991100" y="3575050"/>
          <p14:tracePt t="182878" x="4984750" y="3613150"/>
          <p14:tracePt t="182895" x="4984750" y="3657600"/>
          <p14:tracePt t="182911" x="4965700" y="3683000"/>
          <p14:tracePt t="182928" x="4959350" y="3695700"/>
          <p14:tracePt t="182944" x="4959350" y="3708400"/>
          <p14:tracePt t="182961" x="4946650" y="3721100"/>
          <p14:tracePt t="182978" x="4940300" y="3740150"/>
          <p14:tracePt t="182994" x="4927600" y="3759200"/>
          <p14:tracePt t="183011" x="4908550" y="3803650"/>
          <p14:tracePt t="183028" x="4876800" y="3867150"/>
          <p14:tracePt t="183044" x="4857750" y="3924300"/>
          <p14:tracePt t="183061" x="4851400" y="3981450"/>
          <p14:tracePt t="183078" x="4819650" y="4089400"/>
          <p14:tracePt t="183095" x="4819650" y="4235450"/>
          <p14:tracePt t="183111" x="4819650" y="4375150"/>
          <p14:tracePt t="183128" x="4819650" y="4464050"/>
          <p14:tracePt t="183145" x="4876800" y="4565650"/>
          <p14:tracePt t="183162" x="5003800" y="4629150"/>
          <p14:tracePt t="183178" x="5099050" y="4629150"/>
          <p14:tracePt t="183195" x="5232400" y="4572000"/>
          <p14:tracePt t="183211" x="5384800" y="4495800"/>
          <p14:tracePt t="183228" x="5607050" y="4400550"/>
          <p14:tracePt t="183245" x="5873750" y="4286250"/>
          <p14:tracePt t="183261" x="6229350" y="4114800"/>
          <p14:tracePt t="183278" x="6559550" y="3981450"/>
          <p14:tracePt t="183295" x="6775450" y="3898900"/>
          <p14:tracePt t="183311" x="6934200" y="3784600"/>
          <p14:tracePt t="183328" x="7067550" y="3708400"/>
          <p14:tracePt t="183345" x="7131050" y="3663950"/>
          <p14:tracePt t="183362" x="7162800" y="3632200"/>
          <p14:tracePt t="183378" x="7181850" y="3619500"/>
          <p14:tracePt t="183395" x="7213600" y="3606800"/>
          <p14:tracePt t="183411" x="7258050" y="3568700"/>
          <p14:tracePt t="183428" x="7359650" y="3524250"/>
          <p14:tracePt t="183445" x="7531100" y="3448050"/>
          <p14:tracePt t="183461" x="7727950" y="3365500"/>
          <p14:tracePt t="183478" x="7918450" y="3276600"/>
          <p14:tracePt t="183495" x="8013700" y="3238500"/>
          <p14:tracePt t="183511" x="8032750" y="3238500"/>
          <p14:tracePt t="183528" x="8039100" y="3238500"/>
          <p14:tracePt t="183545" x="8051800" y="3238500"/>
          <p14:tracePt t="183561" x="8064500" y="3238500"/>
          <p14:tracePt t="183578" x="8077200" y="3238500"/>
          <p14:tracePt t="183595" x="8083550" y="3238500"/>
          <p14:tracePt t="183612" x="8089900" y="3238500"/>
          <p14:tracePt t="183633" x="8096250" y="3238500"/>
          <p14:tracePt t="183666" x="8108950" y="3238500"/>
          <p14:tracePt t="183690" x="8115300" y="3238500"/>
          <p14:tracePt t="183697" x="8128000" y="3238500"/>
          <p14:tracePt t="183705" x="8159750" y="3238500"/>
          <p14:tracePt t="183714" x="8185150" y="3206750"/>
          <p14:tracePt t="183728" x="8267700" y="3143250"/>
          <p14:tracePt t="183745" x="8394700" y="3041650"/>
          <p14:tracePt t="183761" x="8534400" y="2901950"/>
          <p14:tracePt t="183778" x="8566150" y="2832100"/>
          <p14:tracePt t="183795" x="8572500" y="2813050"/>
          <p14:tracePt t="183811" x="8572500" y="2806700"/>
          <p14:tracePt t="184234" x="8572500" y="2794000"/>
          <p14:tracePt t="184242" x="8566150" y="2794000"/>
          <p14:tracePt t="184258" x="8553450" y="2794000"/>
          <p14:tracePt t="184330" x="8547100" y="2800350"/>
          <p14:tracePt t="184346" x="8547100" y="2806700"/>
          <p14:tracePt t="184354" x="8559800" y="2806700"/>
          <p14:tracePt t="184362" x="8566150" y="2806700"/>
          <p14:tracePt t="184378" x="8591550" y="2794000"/>
          <p14:tracePt t="184538" x="8597900" y="2794000"/>
          <p14:tracePt t="184994" x="8591550" y="2813050"/>
          <p14:tracePt t="185002" x="8585200" y="2819400"/>
          <p14:tracePt t="185012" x="8578850" y="2825750"/>
          <p14:tracePt t="185028" x="8540750" y="2895600"/>
          <p14:tracePt t="185045" x="8483600" y="2997200"/>
          <p14:tracePt t="185062" x="8369300" y="3143250"/>
          <p14:tracePt t="185078" x="8248650" y="3302000"/>
          <p14:tracePt t="185095" x="8089900" y="3460750"/>
          <p14:tracePt t="185112" x="7962900" y="3575050"/>
          <p14:tracePt t="185128" x="7785100" y="3721100"/>
          <p14:tracePt t="185145" x="7575550" y="3892550"/>
          <p14:tracePt t="185162" x="6807200" y="4260850"/>
          <p14:tracePt t="185178" x="5803900" y="4641850"/>
          <p14:tracePt t="185195" x="4610100" y="4965700"/>
          <p14:tracePt t="185212" x="3460750" y="5232400"/>
          <p14:tracePt t="185228" x="2463800" y="5397500"/>
          <p14:tracePt t="185245" x="1771650" y="5454650"/>
          <p14:tracePt t="185262" x="1346200" y="5454650"/>
          <p14:tracePt t="185278" x="1085850" y="5454650"/>
          <p14:tracePt t="185295" x="977900" y="5454650"/>
          <p14:tracePt t="185312" x="831850" y="5441950"/>
          <p14:tracePt t="185328" x="692150" y="5441950"/>
          <p14:tracePt t="185345" x="533400" y="5441950"/>
          <p14:tracePt t="185362" x="292100" y="5441950"/>
          <p14:tracePt t="185378" x="95250" y="5461000"/>
          <p14:tracePt t="185578" x="463550" y="5048250"/>
          <p14:tracePt t="185595" x="1263650" y="4857750"/>
          <p14:tracePt t="185612" x="1689100" y="4737100"/>
          <p14:tracePt t="185629" x="1854200" y="4711700"/>
          <p14:tracePt t="185645" x="1885950" y="4711700"/>
          <p14:tracePt t="185682" x="1892300" y="4711700"/>
          <p14:tracePt t="185698" x="1892300" y="4737100"/>
          <p14:tracePt t="185706" x="1892300" y="4756150"/>
          <p14:tracePt t="185714" x="1873250" y="4775200"/>
          <p14:tracePt t="185728" x="1866900" y="4794250"/>
          <p14:tracePt t="185745" x="1841500" y="4819650"/>
          <p14:tracePt t="185762" x="1816100" y="4845050"/>
          <p14:tracePt t="185778" x="1803400" y="4857750"/>
          <p14:tracePt t="185795" x="1778000" y="4864100"/>
          <p14:tracePt t="185812" x="1765300" y="4876800"/>
          <p14:tracePt t="185828" x="1752600" y="4889500"/>
          <p14:tracePt t="185858" x="1746250" y="4895850"/>
          <p14:tracePt t="185938" x="1758950" y="4895850"/>
          <p14:tracePt t="185946" x="1765300" y="4895850"/>
          <p14:tracePt t="185962" x="1797050" y="4895850"/>
          <p14:tracePt t="185978" x="1828800" y="4895850"/>
          <p14:tracePt t="185995" x="1860550" y="4895850"/>
          <p14:tracePt t="186012" x="1905000" y="4895850"/>
          <p14:tracePt t="186029" x="1936750" y="4895850"/>
          <p14:tracePt t="186045" x="1974850" y="4895850"/>
          <p14:tracePt t="186062" x="1993900" y="4895850"/>
          <p14:tracePt t="186082" x="2000250" y="4895850"/>
          <p14:tracePt t="187194" x="2012950" y="4895850"/>
          <p14:tracePt t="187210" x="2038350" y="4902200"/>
          <p14:tracePt t="187234" x="2044700" y="4908550"/>
          <p14:tracePt t="187274" x="2051050" y="4908550"/>
          <p14:tracePt t="187290" x="2063750" y="4908550"/>
          <p14:tracePt t="187298" x="2076450" y="4908550"/>
          <p14:tracePt t="187312" x="2082800" y="4908550"/>
          <p14:tracePt t="187329" x="2114550" y="4908550"/>
          <p14:tracePt t="187346" x="2127250" y="4908550"/>
          <p14:tracePt t="187362" x="2159000" y="4908550"/>
          <p14:tracePt t="187379" x="2184400" y="4908550"/>
          <p14:tracePt t="187395" x="2197100" y="4908550"/>
          <p14:tracePt t="187419" x="2209800" y="4908550"/>
          <p14:tracePt t="187458" x="2216150" y="4908550"/>
          <p14:tracePt t="187466" x="2222500" y="4908550"/>
          <p14:tracePt t="187490" x="2228850" y="4908550"/>
          <p14:tracePt t="187522" x="2235200" y="4908550"/>
          <p14:tracePt t="187530" x="2241550" y="4908550"/>
          <p14:tracePt t="188827" x="2254250" y="4914900"/>
          <p14:tracePt t="188907" x="2254250" y="4921250"/>
          <p14:tracePt t="188915" x="2254250" y="4946650"/>
          <p14:tracePt t="188929" x="2254250" y="4953000"/>
          <p14:tracePt t="188946" x="2254250" y="4997450"/>
          <p14:tracePt t="188963" x="2273300" y="5060950"/>
          <p14:tracePt t="188979" x="2273300" y="5092700"/>
          <p14:tracePt t="188996" x="2260600" y="5137150"/>
          <p14:tracePt t="189013" x="2228850" y="5207000"/>
          <p14:tracePt t="189029" x="2209800" y="5276850"/>
          <p14:tracePt t="189047" x="2203450" y="5308600"/>
          <p14:tracePt t="189063" x="2171700" y="5346700"/>
          <p14:tracePt t="189079" x="2159000" y="5359400"/>
          <p14:tracePt t="189096" x="2146300" y="5378450"/>
          <p14:tracePt t="189115" x="2139950" y="5378450"/>
          <p14:tracePt t="189129" x="2120900" y="5391150"/>
          <p14:tracePt t="189146" x="2108200" y="5391150"/>
          <p14:tracePt t="189163" x="2076450" y="5391150"/>
          <p14:tracePt t="189179" x="2070100" y="5391150"/>
          <p14:tracePt t="189196" x="2051050" y="5391150"/>
          <p14:tracePt t="189213" x="2044700" y="5384800"/>
          <p14:tracePt t="189229" x="2025650" y="5353050"/>
          <p14:tracePt t="189246" x="2025650" y="5321300"/>
          <p14:tracePt t="189263" x="2038350" y="5289550"/>
          <p14:tracePt t="189279" x="2076450" y="5232400"/>
          <p14:tracePt t="189296" x="2127250" y="5168900"/>
          <p14:tracePt t="189313" x="2159000" y="5111750"/>
          <p14:tracePt t="189329" x="2216150" y="5060950"/>
          <p14:tracePt t="189346" x="2235200" y="5035550"/>
          <p14:tracePt t="189363" x="2254250" y="5022850"/>
          <p14:tracePt t="189379" x="2273300" y="5016500"/>
          <p14:tracePt t="189396" x="2298700" y="5016500"/>
          <p14:tracePt t="189413" x="2305050" y="5016500"/>
          <p14:tracePt t="189429" x="2311400" y="5016500"/>
          <p14:tracePt t="189447" x="2324100" y="5016500"/>
          <p14:tracePt t="189463" x="2330450" y="5016500"/>
          <p14:tracePt t="189483" x="2343150" y="5016500"/>
          <p14:tracePt t="189499" x="2349500" y="5016500"/>
          <p14:tracePt t="189513" x="2349500" y="5022850"/>
          <p14:tracePt t="189529" x="2349500" y="5029200"/>
          <p14:tracePt t="189555" x="2349500" y="5035550"/>
          <p14:tracePt t="189563" x="2349500" y="5054600"/>
          <p14:tracePt t="189579" x="2336800" y="5086350"/>
          <p14:tracePt t="189596" x="2330450" y="5105400"/>
          <p14:tracePt t="189651" x="2324100" y="5111750"/>
          <p14:tracePt t="189707" x="2324100" y="5105400"/>
          <p14:tracePt t="189723" x="2330450" y="5080000"/>
          <p14:tracePt t="189739" x="2343150" y="5048250"/>
          <p14:tracePt t="189747" x="2349500" y="5041900"/>
          <p14:tracePt t="189763" x="2374900" y="5016500"/>
          <p14:tracePt t="189779" x="2381250" y="5010150"/>
          <p14:tracePt t="189796" x="2393950" y="4984750"/>
          <p14:tracePt t="189813" x="2413000" y="4978400"/>
          <p14:tracePt t="189915" x="2419350" y="4978400"/>
          <p14:tracePt t="189955" x="2425700" y="4978400"/>
          <p14:tracePt t="189979" x="2438400" y="4978400"/>
          <p14:tracePt t="189987" x="2451100" y="4978400"/>
          <p14:tracePt t="189996" x="2457450" y="4978400"/>
          <p14:tracePt t="190013" x="2470150" y="4972050"/>
          <p14:tracePt t="190029" x="2482850" y="4959350"/>
          <p14:tracePt t="190046" x="2489200" y="4946650"/>
          <p14:tracePt t="190063" x="2495550" y="4940300"/>
          <p14:tracePt t="190836" x="2495550" y="4933950"/>
          <p14:tracePt t="190851" x="2495550" y="4914900"/>
          <p14:tracePt t="190863" x="2495550" y="4908550"/>
          <p14:tracePt t="190880" x="2495550" y="4902200"/>
          <p14:tracePt t="190896" x="2495550" y="4876800"/>
          <p14:tracePt t="190913" x="2495550" y="4864100"/>
          <p14:tracePt t="190930" x="2495550" y="4857750"/>
          <p14:tracePt t="194156" x="2495550" y="4864100"/>
          <p14:tracePt t="194164" x="2489200" y="4870450"/>
          <p14:tracePt t="194180" x="2476500" y="4889500"/>
          <p14:tracePt t="194197" x="2470150" y="4908550"/>
          <p14:tracePt t="194214" x="2438400" y="4946650"/>
          <p14:tracePt t="194230" x="2432050" y="4953000"/>
          <p14:tracePt t="194247" x="2425700" y="4965700"/>
          <p14:tracePt t="194264" x="2400300" y="4991100"/>
          <p14:tracePt t="194280" x="2393950" y="4997450"/>
          <p14:tracePt t="194297" x="2374900" y="5010150"/>
          <p14:tracePt t="194314" x="2349500" y="5016500"/>
          <p14:tracePt t="194331" x="2324100" y="5016500"/>
          <p14:tracePt t="194347" x="2279650" y="5016500"/>
          <p14:tracePt t="194348" x="2273300" y="5016500"/>
          <p14:tracePt t="194364" x="2228850" y="5016500"/>
          <p14:tracePt t="194380" x="2171700" y="5035550"/>
          <p14:tracePt t="194397" x="2127250" y="5035550"/>
          <p14:tracePt t="194414" x="2063750" y="5035550"/>
          <p14:tracePt t="194430" x="1993900" y="5035550"/>
          <p14:tracePt t="194447" x="1905000" y="5035550"/>
          <p14:tracePt t="194464" x="1816100" y="5035550"/>
          <p14:tracePt t="194481" x="1758950" y="5035550"/>
          <p14:tracePt t="194497" x="1727200" y="5035550"/>
          <p14:tracePt t="194514" x="1720850" y="5035550"/>
          <p14:tracePt t="194531" x="1714500" y="5035550"/>
          <p14:tracePt t="194548" x="1701800" y="5029200"/>
          <p14:tracePt t="194564" x="1695450" y="5016500"/>
          <p14:tracePt t="194580" x="1682750" y="4997450"/>
          <p14:tracePt t="194597" x="1676400" y="4991100"/>
          <p14:tracePt t="194614" x="1663700" y="4965700"/>
          <p14:tracePt t="194631" x="1657350" y="4959350"/>
          <p14:tracePt t="194700" x="1651000" y="4959350"/>
          <p14:tracePt t="195324" x="1676400" y="4959350"/>
          <p14:tracePt t="195332" x="1682750" y="4959350"/>
          <p14:tracePt t="195348" x="1708150" y="4959350"/>
          <p14:tracePt t="195364" x="1771650" y="4953000"/>
          <p14:tracePt t="195381" x="1809750" y="4940300"/>
          <p14:tracePt t="195397" x="1841500" y="4908550"/>
          <p14:tracePt t="195414" x="1866900" y="4895850"/>
          <p14:tracePt t="195431" x="1892300" y="4870450"/>
          <p14:tracePt t="195447" x="1898650" y="4864100"/>
          <p14:tracePt t="195468" x="1905000" y="4857750"/>
          <p14:tracePt t="195481" x="1924050" y="4857750"/>
          <p14:tracePt t="195613" x="1911350" y="4857750"/>
          <p14:tracePt t="195628" x="1905000" y="4857750"/>
          <p14:tracePt t="195644" x="1885950" y="4864100"/>
          <p14:tracePt t="195652" x="1879600" y="4876800"/>
          <p14:tracePt t="195664" x="1873250" y="4883150"/>
          <p14:tracePt t="195681" x="1847850" y="4895850"/>
          <p14:tracePt t="195697" x="1822450" y="4914900"/>
          <p14:tracePt t="195714" x="1797050" y="4914900"/>
          <p14:tracePt t="195731" x="1771650" y="4921250"/>
          <p14:tracePt t="195748" x="1765300" y="4921250"/>
          <p14:tracePt t="195772" x="1758950" y="4921250"/>
          <p14:tracePt t="195781" x="1739900" y="4921250"/>
          <p14:tracePt t="195798" x="1720850" y="4921250"/>
          <p14:tracePt t="195814" x="1676400" y="4933950"/>
          <p14:tracePt t="195831" x="1631950" y="4933950"/>
          <p14:tracePt t="195848" x="1600200" y="4940300"/>
          <p14:tracePt t="195864" x="1587500" y="4940300"/>
          <p14:tracePt t="195884" x="1581150" y="4946650"/>
          <p14:tracePt t="196389" x="1587500" y="4946650"/>
          <p14:tracePt t="196396" x="1593850" y="4946650"/>
          <p14:tracePt t="196414" x="1600200" y="4946650"/>
          <p14:tracePt t="196431" x="1638300" y="4946650"/>
          <p14:tracePt t="196448" x="1651000" y="4946650"/>
          <p14:tracePt t="196464" x="1682750" y="4946650"/>
          <p14:tracePt t="196481" x="1733550" y="4940300"/>
          <p14:tracePt t="196498" x="1778000" y="4940300"/>
          <p14:tracePt t="196514" x="1816100" y="4940300"/>
          <p14:tracePt t="196531" x="1841500" y="4921250"/>
          <p14:tracePt t="196548" x="1854200" y="4921250"/>
          <p14:tracePt t="196564" x="1879600" y="4921250"/>
          <p14:tracePt t="196581" x="1885950" y="4921250"/>
          <p14:tracePt t="196598" x="1917700" y="4921250"/>
          <p14:tracePt t="196614" x="1930400" y="4921250"/>
          <p14:tracePt t="196631" x="1943100" y="4921250"/>
          <p14:tracePt t="196648" x="1962150" y="4921250"/>
          <p14:tracePt t="196664" x="1968500" y="4921250"/>
          <p14:tracePt t="196681" x="1981200" y="4927600"/>
          <p14:tracePt t="196698" x="1993900" y="4927600"/>
          <p14:tracePt t="196724" x="2000250" y="4927600"/>
          <p14:tracePt t="196812" x="2006600" y="4927600"/>
          <p14:tracePt t="196844" x="2012950" y="4927600"/>
          <p14:tracePt t="196877" x="2032000" y="4940300"/>
          <p14:tracePt t="196900" x="2038350" y="4940300"/>
          <p14:tracePt t="196909" x="2044700" y="4940300"/>
          <p14:tracePt t="196916" x="2070100" y="4940300"/>
          <p14:tracePt t="196931" x="2076450" y="4940300"/>
          <p14:tracePt t="196948" x="2089150" y="4940300"/>
          <p14:tracePt t="196964" x="2095500" y="4940300"/>
          <p14:tracePt t="200734" x="2082800" y="4933950"/>
          <p14:tracePt t="201542" x="2076450" y="4927600"/>
          <p14:tracePt t="202182" x="2076450" y="4921250"/>
          <p14:tracePt t="202190" x="2095500" y="4902200"/>
          <p14:tracePt t="202199" x="2120900" y="4902200"/>
          <p14:tracePt t="202216" x="2247900" y="4902200"/>
          <p14:tracePt t="202233" x="2438400" y="4902200"/>
          <p14:tracePt t="202249" x="2597150" y="4902200"/>
          <p14:tracePt t="202266" x="2673350" y="4902200"/>
          <p14:tracePt t="202282" x="2717800" y="4902200"/>
          <p14:tracePt t="202299" x="2743200" y="4902200"/>
          <p14:tracePt t="202316" x="2774950" y="4895850"/>
          <p14:tracePt t="202332" x="2990850" y="4857750"/>
          <p14:tracePt t="202349" x="3511550" y="4857750"/>
          <p14:tracePt t="202350" x="3898900" y="4857750"/>
          <p14:tracePt t="202366" x="4610100" y="4857750"/>
          <p14:tracePt t="202382" x="5314950" y="4857750"/>
          <p14:tracePt t="202399" x="5575300" y="4857750"/>
          <p14:tracePt t="202416" x="5600700" y="4857750"/>
          <p14:tracePt t="202510" x="5575300" y="4870450"/>
          <p14:tracePt t="202518" x="5568950" y="4870450"/>
          <p14:tracePt t="202532" x="5530850" y="4889500"/>
          <p14:tracePt t="202549" x="5467350" y="4889500"/>
          <p14:tracePt t="202566" x="5334000" y="4921250"/>
          <p14:tracePt t="202582" x="5264150" y="4921250"/>
          <p14:tracePt t="202599" x="5219700" y="4927600"/>
          <p14:tracePt t="202616" x="5162550" y="4940300"/>
          <p14:tracePt t="202633" x="5143500" y="4940300"/>
          <p14:tracePt t="202649" x="5099050" y="4940300"/>
          <p14:tracePt t="202666" x="5041900" y="4940300"/>
          <p14:tracePt t="202682" x="4953000" y="4940300"/>
          <p14:tracePt t="202699" x="4806950" y="4940300"/>
          <p14:tracePt t="202716" x="4629150" y="4965700"/>
          <p14:tracePt t="202732" x="4438650" y="4965700"/>
          <p14:tracePt t="202749" x="4248150" y="4965700"/>
          <p14:tracePt t="202766" x="4038600" y="4965700"/>
          <p14:tracePt t="202782" x="3905250" y="4946650"/>
          <p14:tracePt t="202799" x="3860800" y="4940300"/>
          <p14:tracePt t="202816" x="3841750" y="4921250"/>
          <p14:tracePt t="202832" x="3822700" y="4895850"/>
          <p14:tracePt t="202849" x="3822700" y="4883150"/>
          <p14:tracePt t="202866" x="3816350" y="4857750"/>
          <p14:tracePt t="202882" x="3816350" y="4838700"/>
          <p14:tracePt t="202899" x="3803650" y="4826000"/>
          <p14:tracePt t="202916" x="3790950" y="4826000"/>
          <p14:tracePt t="202933" x="3746500" y="4826000"/>
          <p14:tracePt t="202949" x="3702050" y="4826000"/>
          <p14:tracePt t="202966" x="3556000" y="4826000"/>
          <p14:tracePt t="202982" x="3460750" y="4826000"/>
          <p14:tracePt t="202999" x="3371850" y="4826000"/>
          <p14:tracePt t="203016" x="3295650" y="4826000"/>
          <p14:tracePt t="203032" x="3238500" y="4819650"/>
          <p14:tracePt t="203049" x="3143250" y="4787900"/>
          <p14:tracePt t="203066" x="3048000" y="4787900"/>
          <p14:tracePt t="203082" x="2921000" y="4762500"/>
          <p14:tracePt t="203099" x="2813050" y="4762500"/>
          <p14:tracePt t="203116" x="2724150" y="4762500"/>
          <p14:tracePt t="203133" x="2603500" y="4762500"/>
          <p14:tracePt t="203149" x="2476500" y="4762500"/>
          <p14:tracePt t="203150" x="2406650" y="4762500"/>
          <p14:tracePt t="203166" x="2298700" y="4762500"/>
          <p14:tracePt t="203183" x="2209800" y="4762500"/>
          <p14:tracePt t="203199" x="2165350" y="4743450"/>
          <p14:tracePt t="203216" x="2095500" y="4737100"/>
          <p14:tracePt t="203232" x="2038350" y="4737100"/>
          <p14:tracePt t="203249" x="2012950" y="4724400"/>
          <p14:tracePt t="203266" x="1981200" y="4724400"/>
          <p14:tracePt t="203283" x="1949450" y="4718050"/>
          <p14:tracePt t="203299" x="1905000" y="4718050"/>
          <p14:tracePt t="203316" x="1873250" y="4718050"/>
          <p14:tracePt t="203333" x="1860550" y="4718050"/>
          <p14:tracePt t="203349" x="1835150" y="4718050"/>
          <p14:tracePt t="203350" x="1828800" y="4718050"/>
          <p14:tracePt t="203366" x="1822450" y="4718050"/>
          <p14:tracePt t="203382" x="1803400" y="4718050"/>
          <p14:tracePt t="203399" x="1778000" y="4737100"/>
          <p14:tracePt t="203416" x="1765300" y="4762500"/>
          <p14:tracePt t="203433" x="1746250" y="4794250"/>
          <p14:tracePt t="203449" x="1733550" y="4838700"/>
          <p14:tracePt t="203466" x="1720850" y="4883150"/>
          <p14:tracePt t="203483" x="1720850" y="4927600"/>
          <p14:tracePt t="203499" x="1720850" y="4959350"/>
          <p14:tracePt t="203516" x="1720850" y="4965700"/>
          <p14:tracePt t="203533" x="1739900" y="4991100"/>
          <p14:tracePt t="203549" x="1784350" y="4991100"/>
          <p14:tracePt t="203566" x="1854200" y="4991100"/>
          <p14:tracePt t="203583" x="1892300" y="4972050"/>
          <p14:tracePt t="203599" x="1917700" y="4953000"/>
          <p14:tracePt t="203616" x="1924050" y="4940300"/>
          <p14:tracePt t="203632" x="1936750" y="4921250"/>
          <p14:tracePt t="203649" x="1949450" y="4902200"/>
          <p14:tracePt t="203666" x="1968500" y="4870450"/>
          <p14:tracePt t="203683" x="1968500" y="4864100"/>
          <p14:tracePt t="203699" x="1981200" y="4832350"/>
          <p14:tracePt t="203918" x="1981200" y="4845050"/>
          <p14:tracePt t="203927" x="1981200" y="4864100"/>
          <p14:tracePt t="203934" x="1981200" y="4870450"/>
          <p14:tracePt t="203949" x="1981200" y="4876800"/>
          <p14:tracePt t="203966" x="1981200" y="4902200"/>
          <p14:tracePt t="203990" x="1987550" y="4908550"/>
          <p14:tracePt t="204022" x="1993900" y="4908550"/>
          <p14:tracePt t="204038" x="2000250" y="4914900"/>
          <p14:tracePt t="204302" x="2006600" y="4914900"/>
          <p14:tracePt t="204366" x="2012950" y="4921250"/>
          <p14:tracePt t="204374" x="2012950" y="4940300"/>
          <p14:tracePt t="204383" x="2012950" y="4946650"/>
          <p14:tracePt t="204399" x="2012950" y="4953000"/>
          <p14:tracePt t="204416" x="2012950" y="4959350"/>
          <p14:tracePt t="205423" x="2025650" y="4965700"/>
          <p14:tracePt t="206655" x="2032000" y="4965700"/>
          <p14:tracePt t="206663" x="2038350" y="4965700"/>
          <p14:tracePt t="206671" x="2082800" y="4965700"/>
          <p14:tracePt t="206683" x="2152650" y="4965700"/>
          <p14:tracePt t="206700" x="2501900" y="4965700"/>
          <p14:tracePt t="206717" x="3149600" y="4953000"/>
          <p14:tracePt t="206733" x="3905250" y="4914900"/>
          <p14:tracePt t="206750" x="4718050" y="4914900"/>
          <p14:tracePt t="206767" x="5994400" y="4914900"/>
          <p14:tracePt t="206783" x="6813550" y="5035550"/>
          <p14:tracePt t="206800" x="7556500" y="5143500"/>
          <p14:tracePt t="206817" x="8051800" y="5283200"/>
          <p14:tracePt t="206834" x="8255000" y="5365750"/>
          <p14:tracePt t="206850" x="8286750" y="5384800"/>
          <p14:tracePt t="206867" x="8293100" y="5391150"/>
          <p14:tracePt t="206959" x="8286750" y="5410200"/>
          <p14:tracePt t="206967" x="8274050" y="5416550"/>
          <p14:tracePt t="206983" x="8216900" y="5454650"/>
          <p14:tracePt t="207000" x="8191500" y="5467350"/>
          <p14:tracePt t="207017" x="8134350" y="5511800"/>
          <p14:tracePt t="207033" x="8096250" y="5524500"/>
          <p14:tracePt t="207050" x="8077200" y="5543550"/>
          <p14:tracePt t="207067" x="8064500" y="5549900"/>
          <p14:tracePt t="207083" x="8051800" y="5562600"/>
          <p14:tracePt t="207100" x="8045450" y="5581650"/>
          <p14:tracePt t="207135" x="8045450" y="5588000"/>
          <p14:tracePt t="207183" x="8045450" y="5594350"/>
          <p14:tracePt t="207359" x="8045450" y="5600700"/>
          <p14:tracePt t="207375" x="8051800" y="5600700"/>
          <p14:tracePt t="207407" x="8058150" y="5600700"/>
          <p14:tracePt t="207440" x="8064500" y="5594350"/>
          <p14:tracePt t="207479" x="8077200" y="5588000"/>
          <p14:tracePt t="207495" x="8077200" y="5581650"/>
          <p14:tracePt t="207975" x="8077200" y="5575300"/>
          <p14:tracePt t="207991" x="8077200" y="5556250"/>
          <p14:tracePt t="208001" x="8077200" y="5549900"/>
          <p14:tracePt t="208017" x="8077200" y="5537200"/>
          <p14:tracePt t="208034" x="8077200" y="5505450"/>
          <p14:tracePt t="208050" x="8070850" y="5486400"/>
          <p14:tracePt t="208067" x="8070850" y="5480050"/>
          <p14:tracePt t="208084" x="8070850" y="5473700"/>
          <p14:tracePt t="208100" x="8115300" y="5435600"/>
          <p14:tracePt t="208117" x="8312150" y="5410200"/>
          <p14:tracePt t="208134" x="8318500" y="5403850"/>
          <p14:tracePt t="210312" x="8274050" y="5359400"/>
          <p14:tracePt t="210320" x="8013700" y="5276850"/>
          <p14:tracePt t="210334" x="7454900" y="5130800"/>
          <p14:tracePt t="210351" x="6121400" y="4743450"/>
          <p14:tracePt t="210351" x="5480050" y="4540250"/>
          <p14:tracePt t="210368" x="4362450" y="4273550"/>
          <p14:tracePt t="210384" x="3917950" y="4241800"/>
          <p14:tracePt t="210401" x="3416300" y="4171950"/>
          <p14:tracePt t="210418" x="2806700" y="4076700"/>
          <p14:tracePt t="210435" x="2101850" y="4076700"/>
          <p14:tracePt t="210451" x="1314450" y="4057650"/>
          <p14:tracePt t="210468" x="698500" y="4013200"/>
          <p14:tracePt t="210484" x="311150" y="4013200"/>
          <p14:tracePt t="210501" x="95250" y="3987800"/>
          <p14:tracePt t="210518" x="19050" y="3987800"/>
          <p14:tracePt t="210534" x="6350" y="3987800"/>
          <p14:tracePt t="210656" x="12700" y="3987800"/>
          <p14:tracePt t="210664" x="44450" y="3987800"/>
          <p14:tracePt t="210672" x="95250" y="3975100"/>
          <p14:tracePt t="210684" x="190500" y="3949700"/>
          <p14:tracePt t="210701" x="444500" y="3854450"/>
          <p14:tracePt t="210718" x="812800" y="3683000"/>
          <p14:tracePt t="210734" x="1168400" y="3530600"/>
          <p14:tracePt t="210751" x="1371600" y="3416300"/>
          <p14:tracePt t="210752" x="1403350" y="3409950"/>
          <p14:tracePt t="210768" x="1428750" y="3384550"/>
          <p14:tracePt t="210784" x="1435100" y="3384550"/>
          <p14:tracePt t="210801" x="1460500" y="3384550"/>
          <p14:tracePt t="210818" x="1524000" y="3384550"/>
          <p14:tracePt t="210834" x="1581150" y="3384550"/>
          <p14:tracePt t="210851" x="1695450" y="3409950"/>
          <p14:tracePt t="210868" x="1790700" y="3441700"/>
          <p14:tracePt t="210884" x="1905000" y="3467100"/>
          <p14:tracePt t="210901" x="1968500" y="3517900"/>
          <p14:tracePt t="210918" x="2025650" y="3575050"/>
          <p14:tracePt t="210934" x="2044700" y="3632200"/>
          <p14:tracePt t="210951" x="2095500" y="3708400"/>
          <p14:tracePt t="210952" x="2114550" y="3746500"/>
          <p14:tracePt t="210968" x="2203450" y="3873500"/>
          <p14:tracePt t="210985" x="2279650" y="4006850"/>
          <p14:tracePt t="211001" x="2336800" y="4114800"/>
          <p14:tracePt t="211018" x="2381250" y="4216400"/>
          <p14:tracePt t="211034" x="2425700" y="4286250"/>
          <p14:tracePt t="211051" x="2463800" y="4362450"/>
          <p14:tracePt t="211068" x="2520950" y="4445000"/>
          <p14:tracePt t="211084" x="2571750" y="4521200"/>
          <p14:tracePt t="211101" x="2597150" y="4565650"/>
          <p14:tracePt t="211118" x="2622550" y="4603750"/>
          <p14:tracePt t="211136" x="2641600" y="4616450"/>
          <p14:tracePt t="211160" x="2641600" y="4629150"/>
          <p14:tracePt t="211176" x="2647950" y="4635500"/>
          <p14:tracePt t="211184" x="2654300" y="4641850"/>
          <p14:tracePt t="211201" x="2654300" y="4648200"/>
          <p14:tracePt t="211218" x="2660650" y="4654550"/>
          <p14:tracePt t="211304" x="2660650" y="4660900"/>
          <p14:tracePt t="211328" x="2660650" y="4679950"/>
          <p14:tracePt t="211336" x="2660650" y="4686300"/>
          <p14:tracePt t="211344" x="2654300" y="4692650"/>
          <p14:tracePt t="211352" x="2654300" y="4699000"/>
          <p14:tracePt t="211368" x="2641600" y="4724400"/>
          <p14:tracePt t="211384" x="2603500" y="4749800"/>
          <p14:tracePt t="211401" x="2578100" y="4762500"/>
          <p14:tracePt t="211418" x="2552700" y="4787900"/>
          <p14:tracePt t="211435" x="2533650" y="4800600"/>
          <p14:tracePt t="211451" x="2520950" y="4819650"/>
          <p14:tracePt t="211468" x="2514600" y="4857750"/>
          <p14:tracePt t="211484" x="2514600" y="4876800"/>
          <p14:tracePt t="211501" x="2514600" y="4914900"/>
          <p14:tracePt t="211518" x="2514600" y="4953000"/>
          <p14:tracePt t="211534" x="2514600" y="5003800"/>
          <p14:tracePt t="211551" x="2514600" y="5060950"/>
          <p14:tracePt t="211568" x="2565400" y="5143500"/>
          <p14:tracePt t="211584" x="2590800" y="5194300"/>
          <p14:tracePt t="211601" x="2597150" y="5200650"/>
          <p14:tracePt t="211618" x="2616200" y="5219700"/>
          <p14:tracePt t="211656" x="2622550" y="5213350"/>
          <p14:tracePt t="211672" x="2622550" y="5207000"/>
          <p14:tracePt t="211680" x="2622550" y="5181600"/>
          <p14:tracePt t="211688" x="2622550" y="5175250"/>
          <p14:tracePt t="211701" x="2622550" y="5149850"/>
          <p14:tracePt t="211718" x="2622550" y="5111750"/>
          <p14:tracePt t="211734" x="2622550" y="5067300"/>
          <p14:tracePt t="211751" x="2616200" y="5029200"/>
          <p14:tracePt t="211768" x="2609850" y="4965700"/>
          <p14:tracePt t="211784" x="2609850" y="4921250"/>
          <p14:tracePt t="211801" x="2609850" y="4857750"/>
          <p14:tracePt t="211818" x="2609850" y="4775200"/>
          <p14:tracePt t="211834" x="2635250" y="4718050"/>
          <p14:tracePt t="211851" x="2635250" y="4692650"/>
          <p14:tracePt t="211868" x="2635250" y="4679950"/>
          <p14:tracePt t="211885" x="2635250" y="4673600"/>
          <p14:tracePt t="211912" x="2635250" y="4654550"/>
          <p14:tracePt t="212000" x="2641600" y="4648200"/>
          <p14:tracePt t="212096" x="2660650" y="4622800"/>
          <p14:tracePt t="212104" x="2679700" y="4591050"/>
          <p14:tracePt t="212118" x="2698750" y="4578350"/>
          <p14:tracePt t="212135" x="2730500" y="4540250"/>
          <p14:tracePt t="212151" x="2749550" y="4527550"/>
          <p14:tracePt t="212168" x="2755900" y="4521200"/>
          <p14:tracePt t="212185" x="2755900" y="4514850"/>
          <p14:tracePt t="212201" x="2755900" y="4508500"/>
          <p14:tracePt t="212218" x="2755900" y="4483100"/>
          <p14:tracePt t="212235" x="2749550" y="4432300"/>
          <p14:tracePt t="212251" x="2749550" y="4362450"/>
          <p14:tracePt t="212268" x="2749550" y="4337050"/>
          <p14:tracePt t="213048" x="2641600" y="4318000"/>
          <p14:tracePt t="213056" x="2305050" y="4222750"/>
          <p14:tracePt t="213068" x="2019300" y="4127500"/>
          <p14:tracePt t="213085" x="1816100" y="4032250"/>
          <p14:tracePt t="213102" x="1803400" y="4019550"/>
          <p14:tracePt t="213118" x="1803400" y="3975100"/>
          <p14:tracePt t="213135" x="1803400" y="3930650"/>
          <p14:tracePt t="213152" x="1803400" y="3867150"/>
          <p14:tracePt t="213168" x="1803400" y="3816350"/>
          <p14:tracePt t="213185" x="1803400" y="3803650"/>
          <p14:tracePt t="213202" x="1790700" y="3784600"/>
          <p14:tracePt t="213218" x="1790700" y="3771900"/>
          <p14:tracePt t="213235" x="1790700" y="3765550"/>
          <p14:tracePt t="213252" x="1790700" y="3752850"/>
          <p14:tracePt t="213268" x="1790700" y="3733800"/>
          <p14:tracePt t="213285" x="1816100" y="3695700"/>
          <p14:tracePt t="213302" x="1828800" y="3651250"/>
          <p14:tracePt t="213318" x="1854200" y="3606800"/>
          <p14:tracePt t="213335" x="1879600" y="3536950"/>
          <p14:tracePt t="213352" x="1911350" y="3409950"/>
          <p14:tracePt t="213352" x="1955800" y="3314700"/>
          <p14:tracePt t="213368" x="2006600" y="3162300"/>
          <p14:tracePt t="213385" x="2057400" y="3028950"/>
          <p14:tracePt t="213402" x="2076450" y="2901950"/>
          <p14:tracePt t="213418" x="2120900" y="2800350"/>
          <p14:tracePt t="213435" x="2178050" y="2673350"/>
          <p14:tracePt t="213451" x="2241550" y="2540000"/>
          <p14:tracePt t="213468" x="2292350" y="2419350"/>
          <p14:tracePt t="213485" x="2349500" y="2298700"/>
          <p14:tracePt t="213501" x="2374900" y="2171700"/>
          <p14:tracePt t="213518" x="2406650" y="2057400"/>
          <p14:tracePt t="213535" x="2432050" y="1962150"/>
          <p14:tracePt t="213552" x="2451100" y="1892300"/>
          <p14:tracePt t="213568" x="2451100" y="1809750"/>
          <p14:tracePt t="213585" x="2451100" y="1771650"/>
          <p14:tracePt t="213602" x="2451100" y="1765300"/>
          <p14:tracePt t="213618" x="2451100" y="1758950"/>
          <p14:tracePt t="213664" x="2451100" y="1752600"/>
          <p14:tracePt t="213680" x="2444750" y="1752600"/>
          <p14:tracePt t="213688" x="2425700" y="1752600"/>
          <p14:tracePt t="213702" x="2400300" y="1765300"/>
          <p14:tracePt t="213718" x="2330450" y="1841500"/>
          <p14:tracePt t="213735" x="2266950" y="1949450"/>
          <p14:tracePt t="213752" x="2197100" y="2038350"/>
          <p14:tracePt t="213768" x="2152650" y="2127250"/>
          <p14:tracePt t="213785" x="2152650" y="2146300"/>
          <p14:tracePt t="213802" x="2152650" y="2171700"/>
          <p14:tracePt t="213818" x="2139950" y="2197100"/>
          <p14:tracePt t="213835" x="2133600" y="2222500"/>
          <p14:tracePt t="213852" x="2127250" y="2235200"/>
          <p14:tracePt t="213868" x="2127250" y="2254250"/>
          <p14:tracePt t="213885" x="2120900" y="2266950"/>
          <p14:tracePt t="213902" x="2108200" y="2273300"/>
          <p14:tracePt t="213918" x="2089150" y="2286000"/>
          <p14:tracePt t="213935" x="2063750" y="2311400"/>
          <p14:tracePt t="213952" x="2025650" y="2349500"/>
          <p14:tracePt t="213969" x="1987550" y="2444750"/>
          <p14:tracePt t="213985" x="1949450" y="2501900"/>
          <p14:tracePt t="214002" x="1854200" y="2628900"/>
          <p14:tracePt t="214018" x="1816100" y="2686050"/>
          <p14:tracePt t="214035" x="1765300" y="2755900"/>
          <p14:tracePt t="214052" x="1727200" y="2819400"/>
          <p14:tracePt t="214068" x="1708150" y="2832100"/>
          <p14:tracePt t="214085" x="1701800" y="2838450"/>
          <p14:tracePt t="214136" x="1701800" y="2768600"/>
          <p14:tracePt t="214144" x="1752600" y="2673350"/>
          <p14:tracePt t="214152" x="1822450" y="2559050"/>
          <p14:tracePt t="214168" x="1943100" y="2374900"/>
          <p14:tracePt t="214185" x="2000250" y="2260600"/>
          <p14:tracePt t="214202" x="2000250" y="2235200"/>
          <p14:tracePt t="214353" x="2006600" y="2235200"/>
          <p14:tracePt t="214369" x="2006600" y="2247900"/>
          <p14:tracePt t="214377" x="2019300" y="2273300"/>
          <p14:tracePt t="214385" x="2019300" y="2279650"/>
          <p14:tracePt t="214402" x="2025650" y="2324100"/>
          <p14:tracePt t="214418" x="2044700" y="2349500"/>
          <p14:tracePt t="214435" x="2051050" y="2374900"/>
          <p14:tracePt t="214452" x="2070100" y="2413000"/>
          <p14:tracePt t="214468" x="2076450" y="2419350"/>
          <p14:tracePt t="214485" x="2076450" y="2451100"/>
          <p14:tracePt t="214502" x="2076450" y="2482850"/>
          <p14:tracePt t="214519" x="2076450" y="2501900"/>
          <p14:tracePt t="214535" x="2057400" y="2527300"/>
          <p14:tracePt t="214552" x="2044700" y="2546350"/>
          <p14:tracePt t="214625" x="2032000" y="2546350"/>
          <p14:tracePt t="214737" x="2025650" y="2546350"/>
          <p14:tracePt t="214753" x="2025650" y="2540000"/>
          <p14:tracePt t="214769" x="2025650" y="2533650"/>
          <p14:tracePt t="214841" x="2025650" y="2527300"/>
          <p14:tracePt t="214865" x="2038350" y="2508250"/>
          <p14:tracePt t="214873" x="2044700" y="2501900"/>
          <p14:tracePt t="214885" x="2044700" y="2495550"/>
          <p14:tracePt t="214902" x="2063750" y="2463800"/>
          <p14:tracePt t="214919" x="2101850" y="2413000"/>
          <p14:tracePt t="214935" x="2127250" y="2374900"/>
          <p14:tracePt t="214952" x="2152650" y="2343150"/>
          <p14:tracePt t="214969" x="2184400" y="2298700"/>
          <p14:tracePt t="214985" x="2216150" y="2254250"/>
          <p14:tracePt t="215161" x="2209800" y="2273300"/>
          <p14:tracePt t="215169" x="2203450" y="2279650"/>
          <p14:tracePt t="215185" x="2197100" y="2298700"/>
          <p14:tracePt t="215202" x="2178050" y="2317750"/>
          <p14:tracePt t="215233" x="2171700" y="2324100"/>
          <p14:tracePt t="215249" x="2165350" y="2324100"/>
          <p14:tracePt t="215257" x="2146300" y="2324100"/>
          <p14:tracePt t="215269" x="2139950" y="2330450"/>
          <p14:tracePt t="215285" x="2114550" y="2336800"/>
          <p14:tracePt t="215302" x="2089150" y="2355850"/>
          <p14:tracePt t="215319" x="2063750" y="2368550"/>
          <p14:tracePt t="216321" x="2076450" y="2368550"/>
          <p14:tracePt t="216329" x="2089150" y="2368550"/>
          <p14:tracePt t="216345" x="2095500" y="2368550"/>
          <p14:tracePt t="216481" x="2101850" y="2362200"/>
          <p14:tracePt t="216881" x="2108200" y="2355850"/>
          <p14:tracePt t="216897" x="2114550" y="2349500"/>
          <p14:tracePt t="217009" x="2120900" y="2349500"/>
          <p14:tracePt t="217193" x="2108200" y="2349500"/>
          <p14:tracePt t="217201" x="2101850" y="2362200"/>
          <p14:tracePt t="217219" x="2063750" y="2393950"/>
          <p14:tracePt t="217236" x="2025650" y="2413000"/>
          <p14:tracePt t="217253" x="2012950" y="2419350"/>
          <p14:tracePt t="217269" x="1987550" y="2444750"/>
          <p14:tracePt t="217554" x="1974850" y="2444750"/>
          <p14:tracePt t="218858" x="1981200" y="2457450"/>
          <p14:tracePt t="218866" x="1981200" y="2495550"/>
          <p14:tracePt t="218874" x="1981200" y="2533650"/>
          <p14:tracePt t="218886" x="2000250" y="2578100"/>
          <p14:tracePt t="218903" x="2006600" y="2641600"/>
          <p14:tracePt t="218920" x="2006600" y="2711450"/>
          <p14:tracePt t="218936" x="2019300" y="2774950"/>
          <p14:tracePt t="218953" x="2025650" y="2819400"/>
          <p14:tracePt t="218954" x="2025650" y="2838450"/>
          <p14:tracePt t="218970" x="2044700" y="2882900"/>
          <p14:tracePt t="218986" x="2044700" y="2952750"/>
          <p14:tracePt t="219003" x="2044700" y="2997200"/>
          <p14:tracePt t="219020" x="2044700" y="3041650"/>
          <p14:tracePt t="219036" x="2044700" y="3098800"/>
          <p14:tracePt t="219053" x="2044700" y="3149600"/>
          <p14:tracePt t="219070" x="2044700" y="3232150"/>
          <p14:tracePt t="219086" x="2044700" y="3308350"/>
          <p14:tracePt t="219103" x="2044700" y="3384550"/>
          <p14:tracePt t="219119" x="2044700" y="3473450"/>
          <p14:tracePt t="219136" x="2044700" y="3556000"/>
          <p14:tracePt t="219153" x="2044700" y="3632200"/>
          <p14:tracePt t="219170" x="2044700" y="3740150"/>
          <p14:tracePt t="219186" x="2044700" y="3797300"/>
          <p14:tracePt t="219203" x="2044700" y="3860800"/>
          <p14:tracePt t="219220" x="2044700" y="3905250"/>
          <p14:tracePt t="219236" x="2044700" y="3949700"/>
          <p14:tracePt t="219253" x="2044700" y="4006850"/>
          <p14:tracePt t="219270" x="2044700" y="4070350"/>
          <p14:tracePt t="219286" x="2044700" y="4210050"/>
          <p14:tracePt t="219303" x="2044700" y="4318000"/>
          <p14:tracePt t="219320" x="2044700" y="4457700"/>
          <p14:tracePt t="219336" x="2044700" y="4616450"/>
          <p14:tracePt t="219353" x="2044700" y="4762500"/>
          <p14:tracePt t="219370" x="2044700" y="4921250"/>
          <p14:tracePt t="219386" x="2044700" y="5010150"/>
          <p14:tracePt t="219403" x="2057400" y="5067300"/>
          <p14:tracePt t="219420" x="2057400" y="5111750"/>
          <p14:tracePt t="219437" x="2057400" y="5156200"/>
          <p14:tracePt t="219453" x="2057400" y="5200650"/>
          <p14:tracePt t="219470" x="2057400" y="5245100"/>
          <p14:tracePt t="219486" x="2057400" y="5289550"/>
          <p14:tracePt t="219503" x="2057400" y="5334000"/>
          <p14:tracePt t="219520" x="2057400" y="5378450"/>
          <p14:tracePt t="219536" x="2057400" y="5422900"/>
          <p14:tracePt t="219553" x="2057400" y="5454650"/>
          <p14:tracePt t="219570" x="2044700" y="5492750"/>
          <p14:tracePt t="219618" x="2044700" y="5505450"/>
          <p14:tracePt t="219834" x="2044700" y="5492750"/>
          <p14:tracePt t="219842" x="2057400" y="5454650"/>
          <p14:tracePt t="219853" x="2070100" y="5397500"/>
          <p14:tracePt t="219870" x="2108200" y="5264150"/>
          <p14:tracePt t="219886" x="2146300" y="5080000"/>
          <p14:tracePt t="219903" x="2184400" y="4953000"/>
          <p14:tracePt t="219920" x="2190750" y="4870450"/>
          <p14:tracePt t="219936" x="2203450" y="4813300"/>
          <p14:tracePt t="219953" x="2222500" y="4781550"/>
          <p14:tracePt t="219970" x="2222500" y="4768850"/>
          <p14:tracePt t="219986" x="2228850" y="4743450"/>
          <p14:tracePt t="220003" x="2241550" y="4718050"/>
          <p14:tracePt t="220020" x="2266950" y="4692650"/>
          <p14:tracePt t="220036" x="2279650" y="4673600"/>
          <p14:tracePt t="220053" x="2279650" y="4660900"/>
          <p14:tracePt t="220130" x="2286000" y="4654550"/>
          <p14:tracePt t="220194" x="2286000" y="4679950"/>
          <p14:tracePt t="220202" x="2286000" y="4692650"/>
          <p14:tracePt t="220220" x="2286000" y="4724400"/>
          <p14:tracePt t="220236" x="2260600" y="4787900"/>
          <p14:tracePt t="220253" x="2260600" y="4819650"/>
          <p14:tracePt t="220270" x="2254250" y="4851400"/>
          <p14:tracePt t="220287" x="2254250" y="4870450"/>
          <p14:tracePt t="220330" x="2254250" y="4876800"/>
          <p14:tracePt t="220354" x="2254250" y="4889500"/>
          <p14:tracePt t="220874" x="2254250" y="4876800"/>
          <p14:tracePt t="220890" x="2254250" y="4870450"/>
          <p14:tracePt t="220906" x="2254250" y="4857750"/>
          <p14:tracePt t="220922" x="2254250" y="4851400"/>
          <p14:tracePt t="220930" x="2254250" y="4838700"/>
          <p14:tracePt t="220954" x="2254250" y="4832350"/>
          <p14:tracePt t="220962" x="2260600" y="4832350"/>
          <p14:tracePt t="220970" x="2286000" y="4832350"/>
          <p14:tracePt t="220987" x="2330450" y="4832350"/>
          <p14:tracePt t="221003" x="2343150" y="4832350"/>
          <p14:tracePt t="221020" x="2349500" y="4832350"/>
          <p14:tracePt t="221037" x="2374900" y="4832350"/>
          <p14:tracePt t="221053" x="2387600" y="4832350"/>
          <p14:tracePt t="221070" x="2419350" y="4832350"/>
          <p14:tracePt t="221087" x="2432050" y="4838700"/>
          <p14:tracePt t="221106" x="2438400" y="4845050"/>
          <p14:tracePt t="221138" x="2438400" y="4857750"/>
          <p14:tracePt t="221146" x="2438400" y="4864100"/>
          <p14:tracePt t="221154" x="2438400" y="4870450"/>
          <p14:tracePt t="221170" x="2438400" y="4902200"/>
          <p14:tracePt t="221187" x="2438400" y="4914900"/>
          <p14:tracePt t="221210" x="2438400" y="4933950"/>
          <p14:tracePt t="221226" x="2438400" y="4940300"/>
          <p14:tracePt t="221237" x="2425700" y="4946650"/>
          <p14:tracePt t="221253" x="2406650" y="4946650"/>
          <p14:tracePt t="221270" x="2324100" y="4946650"/>
          <p14:tracePt t="221287" x="2222500" y="4946650"/>
          <p14:tracePt t="221303" x="2095500" y="4946650"/>
          <p14:tracePt t="221320" x="1955800" y="4940300"/>
          <p14:tracePt t="221337" x="1809750" y="4914900"/>
          <p14:tracePt t="221354" x="1714500" y="4908550"/>
          <p14:tracePt t="221354" x="1676400" y="4908550"/>
          <p14:tracePt t="221370" x="1631950" y="4889500"/>
          <p14:tracePt t="221826" x="1631950" y="4857750"/>
          <p14:tracePt t="221834" x="1663700" y="4775200"/>
          <p14:tracePt t="221854" x="1727200" y="4578350"/>
          <p14:tracePt t="221870" x="1784350" y="4362450"/>
          <p14:tracePt t="221887" x="1809750" y="4146550"/>
          <p14:tracePt t="221904" x="1822450" y="4038600"/>
          <p14:tracePt t="221920" x="1841500" y="3943350"/>
          <p14:tracePt t="221937" x="1841500" y="3898900"/>
          <p14:tracePt t="221954" x="1847850" y="3867150"/>
          <p14:tracePt t="221970" x="1860550" y="3810000"/>
          <p14:tracePt t="221987" x="1860550" y="3759200"/>
          <p14:tracePt t="222004" x="1860550" y="3683000"/>
          <p14:tracePt t="222020" x="1860550" y="3613150"/>
          <p14:tracePt t="222037" x="1860550" y="3549650"/>
          <p14:tracePt t="222054" x="1860550" y="3505200"/>
          <p14:tracePt t="222070" x="1847850" y="3486150"/>
          <p14:tracePt t="222087" x="1841500" y="3479800"/>
          <p14:tracePt t="222155" x="1828800" y="3492500"/>
          <p14:tracePt t="222171" x="1816100" y="3498850"/>
          <p14:tracePt t="222178" x="1809750" y="3505200"/>
          <p14:tracePt t="222187" x="1803400" y="3511550"/>
          <p14:tracePt t="222204" x="1797050" y="3536950"/>
          <p14:tracePt t="222220" x="1771650" y="3562350"/>
          <p14:tracePt t="222237" x="1765300" y="3587750"/>
          <p14:tracePt t="222254" x="1765300" y="3606800"/>
          <p14:tracePt t="222270" x="1752600" y="3619500"/>
          <p14:tracePt t="222298" x="1752600" y="3625850"/>
          <p14:tracePt t="222346" x="1746250" y="3638550"/>
          <p14:tracePt t="222355" x="1746250" y="3644900"/>
          <p14:tracePt t="222531" x="1752600" y="3625850"/>
          <p14:tracePt t="222554" x="1752600" y="3619500"/>
          <p14:tracePt t="222562" x="1752600" y="3613150"/>
          <p14:tracePt t="222570" x="1758950" y="3600450"/>
          <p14:tracePt t="222587" x="1765300" y="3594100"/>
          <p14:tracePt t="222755" x="1765300" y="3587750"/>
          <p14:tracePt t="222763" x="1771650" y="3581400"/>
          <p14:tracePt t="222770" x="1778000" y="3562350"/>
          <p14:tracePt t="222787" x="1809750" y="3479800"/>
          <p14:tracePt t="222804" x="1835150" y="3384550"/>
          <p14:tracePt t="222820" x="1866900" y="3270250"/>
          <p14:tracePt t="222837" x="1866900" y="3194050"/>
          <p14:tracePt t="222854" x="1866900" y="3098800"/>
          <p14:tracePt t="222870" x="1866900" y="3009900"/>
          <p14:tracePt t="222887" x="1866900" y="2921000"/>
          <p14:tracePt t="222904" x="1866900" y="2838450"/>
          <p14:tracePt t="222920" x="1866900" y="2749550"/>
          <p14:tracePt t="222937" x="1879600" y="2654300"/>
          <p14:tracePt t="222954" x="1885950" y="2590800"/>
          <p14:tracePt t="222955" x="1885950" y="2559050"/>
          <p14:tracePt t="222970" x="1885950" y="2514600"/>
          <p14:tracePt t="222987" x="1885950" y="2482850"/>
          <p14:tracePt t="223004" x="1885950" y="2470150"/>
          <p14:tracePt t="223020" x="1885950" y="2463800"/>
          <p14:tracePt t="223037" x="1885950" y="2444750"/>
          <p14:tracePt t="223147" x="1885950" y="2438400"/>
          <p14:tracePt t="224203" x="1885950" y="2432050"/>
          <p14:tracePt t="224211" x="1873250" y="2432050"/>
          <p14:tracePt t="224221" x="1860550" y="2432050"/>
          <p14:tracePt t="224243" x="1835150" y="2432050"/>
          <p14:tracePt t="225035" x="1828800" y="2463800"/>
          <p14:tracePt t="225043" x="1828800" y="2501900"/>
          <p14:tracePt t="225055" x="1828800" y="2552700"/>
          <p14:tracePt t="225071" x="1828800" y="2641600"/>
          <p14:tracePt t="225088" x="1841500" y="2736850"/>
          <p14:tracePt t="225104" x="1905000" y="2857500"/>
          <p14:tracePt t="225121" x="2044700" y="3067050"/>
          <p14:tracePt t="225138" x="2216150" y="3340100"/>
          <p14:tracePt t="225154" x="2559050" y="3797300"/>
          <p14:tracePt t="225171" x="3479800" y="4641850"/>
          <p14:tracePt t="225188" x="4445000" y="5168900"/>
          <p14:tracePt t="225204" x="5492750" y="5607050"/>
          <p14:tracePt t="225221" x="6165850" y="5905500"/>
          <p14:tracePt t="225238" x="6483350" y="6051550"/>
          <p14:tracePt t="225254" x="6610350" y="6134100"/>
          <p14:tracePt t="225271" x="6642100" y="6172200"/>
          <p14:tracePt t="225288" x="6654800" y="6191250"/>
          <p14:tracePt t="225304" x="6654800" y="6223000"/>
          <p14:tracePt t="225321" x="6654800" y="6267450"/>
          <p14:tracePt t="225338" x="6642100" y="6311900"/>
          <p14:tracePt t="225355" x="6604000" y="6356350"/>
          <p14:tracePt t="225355" x="6584950" y="6388100"/>
          <p14:tracePt t="225371" x="6534150" y="6470650"/>
          <p14:tracePt t="225388" x="6426200" y="6616700"/>
          <p14:tracePt t="225404" x="6299200" y="6756400"/>
          <p14:tracePt t="225421" x="6165850" y="6851650"/>
          <p14:tracePt t="225438" x="6108700" y="6851650"/>
          <p14:tracePt t="225454" x="6045200" y="6851650"/>
          <p14:tracePt t="225471" x="6032500" y="6851650"/>
          <p14:tracePt t="225488" x="6013450" y="6851650"/>
          <p14:tracePt t="225504" x="6007100" y="6845300"/>
          <p14:tracePt t="225521" x="5975350" y="6756400"/>
          <p14:tracePt t="225538" x="5930900" y="6654800"/>
          <p14:tracePt t="225555" x="5867400" y="6521450"/>
          <p14:tracePt t="225556" x="5829300" y="6457950"/>
          <p14:tracePt t="225571" x="5822950" y="6381750"/>
          <p14:tracePt t="225588" x="5810250" y="6324600"/>
          <p14:tracePt t="225605" x="5784850" y="6261100"/>
          <p14:tracePt t="225621" x="5784850" y="6242050"/>
          <p14:tracePt t="225638" x="5778500" y="6197600"/>
          <p14:tracePt t="225654" x="5765800" y="6172200"/>
          <p14:tracePt t="225671" x="5746750" y="6127750"/>
          <p14:tracePt t="225688" x="5740400" y="6102350"/>
          <p14:tracePt t="225704" x="5721350" y="6057900"/>
          <p14:tracePt t="225721" x="5695950" y="6032500"/>
          <p14:tracePt t="225738" x="5683250" y="6013450"/>
          <p14:tracePt t="225754" x="5657850" y="6000750"/>
          <p14:tracePt t="225771" x="5619750" y="5988050"/>
          <p14:tracePt t="225788" x="5607050" y="5981700"/>
          <p14:tracePt t="225804" x="5600700" y="5975350"/>
          <p14:tracePt t="225821" x="5575300" y="5969000"/>
          <p14:tracePt t="225838" x="5568950" y="5962650"/>
          <p14:tracePt t="225854" x="5543550" y="5962650"/>
          <p14:tracePt t="225871" x="5530850" y="5949950"/>
          <p14:tracePt t="225888" x="5492750" y="5937250"/>
          <p14:tracePt t="225904" x="5467350" y="5924550"/>
          <p14:tracePt t="225921" x="5448300" y="5918200"/>
          <p14:tracePt t="227139" x="5441950" y="5911850"/>
          <p14:tracePt t="227156" x="5416550" y="5911850"/>
          <p14:tracePt t="227164" x="5391150" y="5911850"/>
          <p14:tracePt t="227172" x="5372100" y="5911850"/>
          <p14:tracePt t="227188" x="5321300" y="5911850"/>
          <p14:tracePt t="227205" x="5276850" y="5911850"/>
          <p14:tracePt t="227221" x="5251450" y="5911850"/>
          <p14:tracePt t="227238" x="5238750" y="5911850"/>
          <p14:tracePt t="227255" x="5219700" y="5911850"/>
          <p14:tracePt t="227272" x="5207000" y="5892800"/>
          <p14:tracePt t="227292" x="5194300" y="5886450"/>
          <p14:tracePt t="227307" x="5187950" y="5873750"/>
          <p14:tracePt t="227323" x="5187950" y="5867400"/>
          <p14:tracePt t="227338" x="5181600" y="5854700"/>
          <p14:tracePt t="227355" x="5175250" y="5854700"/>
          <p14:tracePt t="227372" x="5168900" y="5848350"/>
          <p14:tracePt t="227956" x="5156200" y="5848350"/>
          <p14:tracePt t="227964" x="5149850" y="5848350"/>
          <p14:tracePt t="227972" x="5124450" y="5848350"/>
          <p14:tracePt t="227989" x="5035550" y="5848350"/>
          <p14:tracePt t="228005" x="4959350" y="5848350"/>
          <p14:tracePt t="228022" x="4800600" y="5848350"/>
          <p14:tracePt t="228038" x="4622800" y="5829300"/>
          <p14:tracePt t="228055" x="4318000" y="5746750"/>
          <p14:tracePt t="228072" x="4057650" y="5689600"/>
          <p14:tracePt t="228088" x="3886200" y="5632450"/>
          <p14:tracePt t="228105" x="3778250" y="5626100"/>
          <p14:tracePt t="228122" x="3683000" y="5613400"/>
          <p14:tracePt t="228138" x="3606800" y="5613400"/>
          <p14:tracePt t="228155" x="3543300" y="5613400"/>
          <p14:tracePt t="228172" x="3441700" y="5638800"/>
          <p14:tracePt t="228188" x="3384550" y="5670550"/>
          <p14:tracePt t="228205" x="3302000" y="5708650"/>
          <p14:tracePt t="228222" x="3232150" y="5740400"/>
          <p14:tracePt t="228239" x="3213100" y="5740400"/>
          <p14:tracePt t="228420" x="3251200" y="5734050"/>
          <p14:tracePt t="228428" x="3308350" y="5727700"/>
          <p14:tracePt t="228438" x="3359150" y="5715000"/>
          <p14:tracePt t="228455" x="3448050" y="5683250"/>
          <p14:tracePt t="228472" x="3479800" y="5670550"/>
          <p14:tracePt t="228488" x="3498850" y="5670550"/>
          <p14:tracePt t="228505" x="3511550" y="5670550"/>
          <p14:tracePt t="228540" x="3517900" y="5670550"/>
          <p14:tracePt t="228596" x="3530600" y="5670550"/>
          <p14:tracePt t="228636" x="3536950" y="5670550"/>
          <p14:tracePt t="228652" x="3549650" y="5670550"/>
          <p14:tracePt t="228660" x="3556000" y="5670550"/>
          <p14:tracePt t="228672" x="3581400" y="5670550"/>
          <p14:tracePt t="228688" x="3632200" y="5670550"/>
          <p14:tracePt t="228705" x="3740150" y="5670550"/>
          <p14:tracePt t="228722" x="3937000" y="5657850"/>
          <p14:tracePt t="228738" x="4146550" y="5619750"/>
          <p14:tracePt t="228755" x="4394200" y="5588000"/>
          <p14:tracePt t="228772" x="4610100" y="5588000"/>
          <p14:tracePt t="228788" x="4641850" y="5588000"/>
          <p14:tracePt t="228805" x="4673600" y="5594350"/>
          <p14:tracePt t="228822" x="4692650" y="5613400"/>
          <p14:tracePt t="228838" x="4705350" y="5638800"/>
          <p14:tracePt t="228855" x="4718050" y="5664200"/>
          <p14:tracePt t="228872" x="4718050" y="5676900"/>
          <p14:tracePt t="228888" x="4718050" y="5689600"/>
          <p14:tracePt t="228924" x="4718050" y="5695950"/>
          <p14:tracePt t="228940" x="4718050" y="5702300"/>
          <p14:tracePt t="228956" x="4718050" y="5727700"/>
          <p14:tracePt t="228964" x="4711700" y="5746750"/>
          <p14:tracePt t="228972" x="4705350" y="5759450"/>
          <p14:tracePt t="228988" x="4654550" y="5822950"/>
          <p14:tracePt t="229005" x="4603750" y="5892800"/>
          <p14:tracePt t="229022" x="4552950" y="5956300"/>
          <p14:tracePt t="229039" x="4495800" y="6032500"/>
          <p14:tracePt t="229055" x="4464050" y="6064250"/>
          <p14:tracePt t="229072" x="4451350" y="6089650"/>
          <p14:tracePt t="229088" x="4413250" y="6134100"/>
          <p14:tracePt t="229105" x="4381500" y="6165850"/>
          <p14:tracePt t="229122" x="4330700" y="6216650"/>
          <p14:tracePt t="229139" x="4286250" y="6235700"/>
          <p14:tracePt t="229155" x="4241800" y="6261100"/>
          <p14:tracePt t="229172" x="4210050" y="6267450"/>
          <p14:tracePt t="229188" x="4197350" y="6267450"/>
          <p14:tracePt t="229206" x="4165600" y="6267450"/>
          <p14:tracePt t="229222" x="4146550" y="6267450"/>
          <p14:tracePt t="229239" x="4121150" y="6248400"/>
          <p14:tracePt t="229255" x="4095750" y="6223000"/>
          <p14:tracePt t="229272" x="4070350" y="6197600"/>
          <p14:tracePt t="229288" x="4051300" y="6165850"/>
          <p14:tracePt t="229305" x="4025900" y="6102350"/>
          <p14:tracePt t="229322" x="4013200" y="6083300"/>
          <p14:tracePt t="229339" x="3994150" y="6026150"/>
          <p14:tracePt t="229355" x="3968750" y="5988050"/>
          <p14:tracePt t="229372" x="3943350" y="5924550"/>
          <p14:tracePt t="229388" x="3930650" y="5899150"/>
          <p14:tracePt t="229405" x="3930650" y="5886450"/>
          <p14:tracePt t="229422" x="3924300" y="5873750"/>
          <p14:tracePt t="229508" x="3917950" y="5861050"/>
          <p14:tracePt t="229524" x="3911600" y="5861050"/>
          <p14:tracePt t="229532" x="3905250" y="5861050"/>
          <p14:tracePt t="229540" x="3898900" y="5867400"/>
          <p14:tracePt t="229555" x="3879850" y="5880100"/>
          <p14:tracePt t="229572" x="3854450" y="5911850"/>
          <p14:tracePt t="229589" x="3848100" y="5937250"/>
          <p14:tracePt t="229605" x="3822700" y="5969000"/>
          <p14:tracePt t="229622" x="3810000" y="5994400"/>
          <p14:tracePt t="229639" x="3778250" y="6038850"/>
          <p14:tracePt t="229655" x="3771900" y="6057900"/>
          <p14:tracePt t="229672" x="3759200" y="6070600"/>
          <p14:tracePt t="229689" x="3759200" y="6076950"/>
          <p14:tracePt t="229812" x="3765550" y="6070600"/>
          <p14:tracePt t="229820" x="3771900" y="6057900"/>
          <p14:tracePt t="229839" x="3790950" y="6045200"/>
          <p14:tracePt t="229855" x="3797300" y="6032500"/>
          <p14:tracePt t="229872" x="3797300" y="6026150"/>
          <p14:tracePt t="229889" x="3810000" y="6007100"/>
          <p14:tracePt t="229932" x="3810000" y="6000750"/>
          <p14:tracePt t="229964" x="3810000" y="5994400"/>
          <p14:tracePt t="229980" x="3810000" y="5988050"/>
          <p14:tracePt t="229989" x="3810000" y="5975350"/>
          <p14:tracePt t="230005" x="3810000" y="5956300"/>
          <p14:tracePt t="230022" x="3810000" y="5937250"/>
          <p14:tracePt t="230039" x="3810000" y="5924550"/>
          <p14:tracePt t="230055" x="3822700" y="5918200"/>
          <p14:tracePt t="230276" x="3829050" y="5911850"/>
          <p14:tracePt t="230284" x="3860800" y="5911850"/>
          <p14:tracePt t="230292" x="3898900" y="5911850"/>
          <p14:tracePt t="230306" x="3968750" y="5899150"/>
          <p14:tracePt t="230322" x="4178300" y="5873750"/>
          <p14:tracePt t="230339" x="4464050" y="5829300"/>
          <p14:tracePt t="230356" x="4876800" y="5765800"/>
          <p14:tracePt t="230356" x="5143500" y="5734050"/>
          <p14:tracePt t="230372" x="5778500" y="5651500"/>
          <p14:tracePt t="230389" x="6419850" y="5556250"/>
          <p14:tracePt t="230406" x="6946900" y="5499100"/>
          <p14:tracePt t="230422" x="7366000" y="5473700"/>
          <p14:tracePt t="230439" x="7702550" y="5429250"/>
          <p14:tracePt t="230456" x="7912100" y="5416550"/>
          <p14:tracePt t="230472" x="8070850" y="5391150"/>
          <p14:tracePt t="230489" x="8140700" y="5359400"/>
          <p14:tracePt t="230506" x="8178800" y="5353050"/>
          <p14:tracePt t="230522" x="8191500" y="5340350"/>
          <p14:tracePt t="230539" x="8210550" y="5327650"/>
          <p14:tracePt t="230555" x="8229600" y="5314950"/>
          <p14:tracePt t="230572" x="8248650" y="5289550"/>
          <p14:tracePt t="230589" x="8267700" y="5264150"/>
          <p14:tracePt t="230605" x="8312150" y="5251450"/>
          <p14:tracePt t="230622" x="8369300" y="5219700"/>
          <p14:tracePt t="230639" x="8432800" y="5181600"/>
          <p14:tracePt t="230656" x="8515350" y="5137150"/>
          <p14:tracePt t="230672" x="8604250" y="5080000"/>
          <p14:tracePt t="230689" x="8737600" y="5022850"/>
          <p14:tracePt t="230706" x="8820150" y="4991100"/>
          <p14:tracePt t="230722" x="8870950" y="4959350"/>
          <p14:tracePt t="230739" x="8915400" y="4933950"/>
          <p14:tracePt t="230756" x="8953500" y="4895850"/>
          <p14:tracePt t="230772" x="8985250" y="4826000"/>
          <p14:tracePt t="230789" x="8997950" y="4749800"/>
          <p14:tracePt t="230806" x="8997950" y="4641850"/>
          <p14:tracePt t="230822" x="8997950" y="4533900"/>
          <p14:tracePt t="230839" x="8997950" y="4406900"/>
          <p14:tracePt t="230856" x="8978900" y="4267200"/>
          <p14:tracePt t="230872" x="8978900" y="4159250"/>
          <p14:tracePt t="230889" x="8978900" y="4032250"/>
          <p14:tracePt t="230906" x="8978900" y="3911600"/>
          <p14:tracePt t="230922" x="8978900" y="3803650"/>
          <p14:tracePt t="230939" x="8966200" y="3733800"/>
          <p14:tracePt t="230956" x="8959850" y="3676650"/>
          <p14:tracePt t="230972" x="8947150" y="3594100"/>
          <p14:tracePt t="230989" x="8928100" y="3536950"/>
          <p14:tracePt t="231006" x="8928100" y="3511550"/>
          <p14:tracePt t="231022" x="8921750" y="3473450"/>
          <p14:tracePt t="231039" x="8921750" y="3467100"/>
          <p14:tracePt t="231056" x="8915400" y="3454400"/>
          <p14:tracePt t="231072" x="8909050" y="3429000"/>
          <p14:tracePt t="231100" x="8896350" y="3422650"/>
          <p14:tracePt t="231140" x="8890000" y="3422650"/>
          <p14:tracePt t="231156" x="8883650" y="3422650"/>
          <p14:tracePt t="231180" x="8877300" y="3422650"/>
          <p14:tracePt t="231196" x="8858250" y="3422650"/>
          <p14:tracePt t="231206" x="8845550" y="3422650"/>
          <p14:tracePt t="231222" x="8801100" y="3422650"/>
          <p14:tracePt t="231239" x="8763000" y="3422650"/>
          <p14:tracePt t="231256" x="8750300" y="3422650"/>
          <p14:tracePt t="231272" x="8731250" y="3422650"/>
          <p14:tracePt t="231289" x="8718550" y="3416300"/>
          <p14:tracePt t="231306" x="8705850" y="3378200"/>
          <p14:tracePt t="231322" x="8699500" y="3327400"/>
          <p14:tracePt t="231339" x="8699500" y="3257550"/>
          <p14:tracePt t="231356" x="8699500" y="3200400"/>
          <p14:tracePt t="231372" x="8699500" y="3149600"/>
          <p14:tracePt t="231389" x="8699500" y="3117850"/>
          <p14:tracePt t="231406" x="8699500" y="3111500"/>
          <p14:tracePt t="231422" x="8699500" y="3105150"/>
          <p14:tracePt t="231445" x="8699500" y="3086100"/>
          <p14:tracePt t="231485" x="8699500" y="3079750"/>
          <p14:tracePt t="231605" x="8699500" y="3073400"/>
          <p14:tracePt t="231613" x="8699500" y="3048000"/>
          <p14:tracePt t="231622" x="8699500" y="3041650"/>
          <p14:tracePt t="231640" x="8680450" y="2984500"/>
          <p14:tracePt t="231656" x="8667750" y="2927350"/>
          <p14:tracePt t="231673" x="8667750" y="2762250"/>
          <p14:tracePt t="231689" x="8775700" y="2571750"/>
          <p14:tracePt t="231706" x="8890000" y="2546350"/>
          <p14:tracePt t="231723" x="9042400" y="2533650"/>
          <p14:tracePt t="232056" x="9131300" y="2552700"/>
          <p14:tracePt t="232073" x="9086850" y="2571750"/>
          <p14:tracePt t="232089" x="9048750" y="2578100"/>
          <p14:tracePt t="232106" x="9023350" y="2590800"/>
          <p14:tracePt t="232123" x="9017000" y="2597150"/>
          <p14:tracePt t="232165" x="9017000" y="2603500"/>
          <p14:tracePt t="232229" x="9036050" y="2603500"/>
          <p14:tracePt t="232245" x="9042400" y="2590800"/>
          <p14:tracePt t="232261" x="9048750" y="2584450"/>
          <p14:tracePt t="232273" x="9055100" y="2571750"/>
          <p14:tracePt t="232289" x="9061450" y="2540000"/>
          <p14:tracePt t="232306" x="9074150" y="2520950"/>
          <p14:tracePt t="232323" x="9074150" y="2489200"/>
          <p14:tracePt t="232339" x="9074150" y="2476500"/>
          <p14:tracePt t="232356" x="9074150" y="2451100"/>
          <p14:tracePt t="232413" x="9067800" y="2444750"/>
          <p14:tracePt t="232445" x="9061450" y="2444750"/>
          <p14:tracePt t="232461" x="9055100" y="2438400"/>
          <p14:tracePt t="232469" x="9048750" y="2432050"/>
          <p14:tracePt t="232477" x="9042400" y="2413000"/>
          <p14:tracePt t="232489" x="9029700" y="2406650"/>
          <p14:tracePt t="232506" x="8985250" y="2368550"/>
          <p14:tracePt t="232523" x="8909050" y="2349500"/>
          <p14:tracePt t="232539" x="8813800" y="2349500"/>
          <p14:tracePt t="232556" x="8724900" y="2349500"/>
          <p14:tracePt t="232573" x="8616950" y="2349500"/>
          <p14:tracePt t="232589" x="8547100" y="2374900"/>
          <p14:tracePt t="232606" x="8528050" y="2381250"/>
          <p14:tracePt t="232623" x="8509000" y="23939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54" y="182516"/>
            <a:ext cx="8380952" cy="647619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0155205"/>
      </p:ext>
    </p:extLst>
  </p:cSld>
  <p:clrMapOvr>
    <a:masterClrMapping/>
  </p:clrMapOvr>
  <mc:AlternateContent xmlns:mc="http://schemas.openxmlformats.org/markup-compatibility/2006">
    <mc:Choice xmlns:p14="http://schemas.microsoft.com/office/powerpoint/2010/main" Requires="p14">
      <p:transition spd="slow" p14:dur="2000" advTm="122924"/>
    </mc:Choice>
    <mc:Fallback>
      <p:transition spd="slow" advTm="12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76" x="8445500" y="2393950"/>
          <p14:tracePt t="1384" x="8261350" y="2216150"/>
          <p14:tracePt t="1396" x="8051800" y="1981200"/>
          <p14:tracePt t="1416" x="7385050" y="1460500"/>
          <p14:tracePt t="1429" x="7308850" y="1397000"/>
          <p14:tracePt t="1446" x="7264400" y="1333500"/>
          <p14:tracePt t="1462" x="7264400" y="1308100"/>
          <p14:tracePt t="1479" x="7264400" y="1263650"/>
          <p14:tracePt t="1496" x="7289800" y="1143000"/>
          <p14:tracePt t="1512" x="7353300" y="1060450"/>
          <p14:tracePt t="1529" x="7410450" y="971550"/>
          <p14:tracePt t="1546" x="7454900" y="831850"/>
          <p14:tracePt t="1562" x="7569200" y="628650"/>
          <p14:tracePt t="1579" x="7620000" y="381000"/>
          <p14:tracePt t="1596" x="7620000" y="254000"/>
          <p14:tracePt t="1612" x="7607300" y="190500"/>
          <p14:tracePt t="1629" x="7562850" y="152400"/>
          <p14:tracePt t="1646" x="7537450" y="139700"/>
          <p14:tracePt t="1662" x="7518400" y="120650"/>
          <p14:tracePt t="1720" x="7512050" y="114300"/>
          <p14:tracePt t="1728" x="7499350" y="114300"/>
          <p14:tracePt t="1736" x="7493000" y="114300"/>
          <p14:tracePt t="1746" x="7467600" y="114300"/>
          <p14:tracePt t="1762" x="7397750" y="114300"/>
          <p14:tracePt t="1779" x="7366000" y="114300"/>
          <p14:tracePt t="1796" x="7346950" y="114300"/>
          <p14:tracePt t="1816" x="7416800" y="107950"/>
          <p14:tracePt t="1829" x="7454900" y="107950"/>
          <p14:tracePt t="1846" x="7473950" y="101600"/>
          <p14:tracePt t="1880" x="7480300" y="101600"/>
          <p14:tracePt t="1888" x="7480300" y="107950"/>
          <p14:tracePt t="1896" x="7473950" y="127000"/>
          <p14:tracePt t="1912" x="7416800" y="133350"/>
          <p14:tracePt t="1929" x="7296150" y="196850"/>
          <p14:tracePt t="1946" x="7175500" y="254000"/>
          <p14:tracePt t="1962" x="7105650" y="298450"/>
          <p14:tracePt t="1979" x="7042150" y="336550"/>
          <p14:tracePt t="1996" x="6959600" y="406400"/>
          <p14:tracePt t="2012" x="6838950" y="476250"/>
          <p14:tracePt t="2029" x="6572250" y="546100"/>
          <p14:tracePt t="2046" x="6026150" y="635000"/>
          <p14:tracePt t="2062" x="5670550" y="679450"/>
          <p14:tracePt t="2079" x="5448300" y="692150"/>
          <p14:tracePt t="2080" x="5372100" y="692150"/>
          <p14:tracePt t="2096" x="5257800" y="666750"/>
          <p14:tracePt t="2112" x="5162550" y="596900"/>
          <p14:tracePt t="2129" x="5003800" y="476250"/>
          <p14:tracePt t="2146" x="4845050" y="330200"/>
          <p14:tracePt t="2162" x="4635500" y="190500"/>
          <p14:tracePt t="2179" x="4400550" y="95250"/>
          <p14:tracePt t="2196" x="4114800" y="0"/>
          <p14:tracePt t="2212" x="3797300" y="0"/>
          <p14:tracePt t="2229" x="3517900" y="0"/>
          <p14:tracePt t="2246" x="3276600" y="0"/>
          <p14:tracePt t="2262" x="3048000" y="6350"/>
          <p14:tracePt t="2279" x="2832100" y="44450"/>
          <p14:tracePt t="2296" x="2546350" y="101600"/>
          <p14:tracePt t="2312" x="2419350" y="133350"/>
          <p14:tracePt t="2329" x="2362200" y="133350"/>
          <p14:tracePt t="2346" x="2355850" y="133350"/>
          <p14:tracePt t="2362" x="2349500" y="133350"/>
          <p14:tracePt t="2456" x="2336800" y="139700"/>
          <p14:tracePt t="2544" x="2355850" y="171450"/>
          <p14:tracePt t="2552" x="2374900" y="184150"/>
          <p14:tracePt t="2563" x="2419350" y="228600"/>
          <p14:tracePt t="2579" x="2470150" y="279400"/>
          <p14:tracePt t="2596" x="2508250" y="342900"/>
          <p14:tracePt t="2612" x="2552700" y="450850"/>
          <p14:tracePt t="2629" x="2616200" y="571500"/>
          <p14:tracePt t="2646" x="2717800" y="711200"/>
          <p14:tracePt t="2663" x="2832100" y="850900"/>
          <p14:tracePt t="2679" x="2971800" y="939800"/>
          <p14:tracePt t="2680" x="3035300" y="977900"/>
          <p14:tracePt t="2696" x="3136900" y="1035050"/>
          <p14:tracePt t="2712" x="3276600" y="1123950"/>
          <p14:tracePt t="2729" x="3378200" y="1181100"/>
          <p14:tracePt t="2746" x="3473450" y="1263650"/>
          <p14:tracePt t="2762" x="3524250" y="1320800"/>
          <p14:tracePt t="2779" x="3575050" y="1377950"/>
          <p14:tracePt t="2796" x="3613150" y="1454150"/>
          <p14:tracePt t="2812" x="3651250" y="1498600"/>
          <p14:tracePt t="2829" x="3657600" y="1517650"/>
          <p14:tracePt t="2846" x="3676650" y="1530350"/>
          <p14:tracePt t="2863" x="3683000" y="1530350"/>
          <p14:tracePt t="2879" x="3695700" y="1536700"/>
          <p14:tracePt t="2896" x="3702050" y="1536700"/>
          <p14:tracePt t="2952" x="3714750" y="1543050"/>
          <p14:tracePt t="2968" x="3714750" y="1562100"/>
          <p14:tracePt t="2976" x="3689350" y="1593850"/>
          <p14:tracePt t="2984" x="3644900" y="1625600"/>
          <p14:tracePt t="2996" x="3587750" y="1651000"/>
          <p14:tracePt t="3013" x="3448050" y="1708150"/>
          <p14:tracePt t="3029" x="3352800" y="1746250"/>
          <p14:tracePt t="3046" x="3238500" y="1752600"/>
          <p14:tracePt t="3063" x="3028950" y="1752600"/>
          <p14:tracePt t="3079" x="2667000" y="1657350"/>
          <p14:tracePt t="3096" x="1822450" y="1428750"/>
          <p14:tracePt t="3113" x="1219200" y="1257300"/>
          <p14:tracePt t="3129" x="647700" y="1085850"/>
          <p14:tracePt t="3146" x="323850" y="990600"/>
          <p14:tracePt t="3163" x="120650" y="914400"/>
          <p14:tracePt t="3179" x="44450" y="857250"/>
          <p14:tracePt t="3946" x="38100" y="647700"/>
          <p14:tracePt t="3963" x="133350" y="533400"/>
          <p14:tracePt t="3979" x="184150" y="476250"/>
          <p14:tracePt t="3996" x="190500" y="469900"/>
          <p14:tracePt t="4153" x="184150" y="469900"/>
          <p14:tracePt t="4161" x="171450" y="476250"/>
          <p14:tracePt t="4168" x="165100" y="482600"/>
          <p14:tracePt t="4184" x="158750" y="488950"/>
          <p14:tracePt t="4196" x="152400" y="488950"/>
          <p14:tracePt t="4213" x="146050" y="501650"/>
          <p14:tracePt t="4328" x="139700" y="501650"/>
          <p14:tracePt t="4360" x="127000" y="495300"/>
          <p14:tracePt t="4369" x="127000" y="488950"/>
          <p14:tracePt t="4380" x="127000" y="482600"/>
          <p14:tracePt t="4400" x="127000" y="476250"/>
          <p14:tracePt t="4413" x="133350" y="469900"/>
          <p14:tracePt t="4430" x="152400" y="457200"/>
          <p14:tracePt t="4446" x="177800" y="457200"/>
          <p14:tracePt t="4463" x="209550" y="438150"/>
          <p14:tracePt t="4480" x="234950" y="425450"/>
          <p14:tracePt t="4497" x="355600" y="381000"/>
          <p14:tracePt t="4513" x="463550" y="368300"/>
          <p14:tracePt t="4530" x="546100" y="368300"/>
          <p14:tracePt t="4546" x="571500" y="368300"/>
          <p14:tracePt t="4563" x="584200" y="368300"/>
          <p14:tracePt t="4580" x="584200" y="393700"/>
          <p14:tracePt t="4596" x="584200" y="425450"/>
          <p14:tracePt t="4613" x="584200" y="431800"/>
          <p14:tracePt t="4630" x="584200" y="438150"/>
          <p14:tracePt t="4648" x="577850" y="444500"/>
          <p14:tracePt t="4704" x="558800" y="463550"/>
          <p14:tracePt t="4728" x="533400" y="469900"/>
          <p14:tracePt t="4744" x="514350" y="469900"/>
          <p14:tracePt t="4752" x="488950" y="469900"/>
          <p14:tracePt t="4763" x="444500" y="482600"/>
          <p14:tracePt t="4780" x="361950" y="514350"/>
          <p14:tracePt t="4796" x="273050" y="527050"/>
          <p14:tracePt t="4813" x="177800" y="533400"/>
          <p14:tracePt t="4830" x="120650" y="546100"/>
          <p14:tracePt t="4846" x="114300" y="546100"/>
          <p14:tracePt t="5217" x="120650" y="552450"/>
          <p14:tracePt t="5225" x="120650" y="565150"/>
          <p14:tracePt t="5233" x="120650" y="577850"/>
          <p14:tracePt t="5246" x="120650" y="596900"/>
          <p14:tracePt t="5263" x="120650" y="641350"/>
          <p14:tracePt t="5280" x="120650" y="698500"/>
          <p14:tracePt t="5296" x="120650" y="806450"/>
          <p14:tracePt t="5313" x="120650" y="882650"/>
          <p14:tracePt t="5330" x="120650" y="939800"/>
          <p14:tracePt t="5347" x="107950" y="1022350"/>
          <p14:tracePt t="5363" x="95250" y="1079500"/>
          <p14:tracePt t="5380" x="95250" y="1123950"/>
          <p14:tracePt t="5397" x="95250" y="1155700"/>
          <p14:tracePt t="5413" x="95250" y="1168400"/>
          <p14:tracePt t="5430" x="95250" y="1174750"/>
          <p14:tracePt t="5505" x="95250" y="1162050"/>
          <p14:tracePt t="5513" x="95250" y="1149350"/>
          <p14:tracePt t="5530" x="101600" y="1085850"/>
          <p14:tracePt t="5546" x="120650" y="1041400"/>
          <p14:tracePt t="5563" x="127000" y="1016000"/>
          <p14:tracePt t="5580" x="139700" y="977900"/>
          <p14:tracePt t="5596" x="146050" y="952500"/>
          <p14:tracePt t="5613" x="152400" y="933450"/>
          <p14:tracePt t="5630" x="165100" y="914400"/>
          <p14:tracePt t="5647" x="177800" y="895350"/>
          <p14:tracePt t="5663" x="177800" y="882650"/>
          <p14:tracePt t="5680" x="184150" y="876300"/>
          <p14:tracePt t="5697" x="190500" y="831850"/>
          <p14:tracePt t="5721" x="196850" y="825500"/>
          <p14:tracePt t="5825" x="203200" y="819150"/>
          <p14:tracePt t="5913" x="215900" y="819150"/>
          <p14:tracePt t="5937" x="228600" y="819150"/>
          <p14:tracePt t="5953" x="234950" y="819150"/>
          <p14:tracePt t="5961" x="241300" y="819150"/>
          <p14:tracePt t="5969" x="254000" y="812800"/>
          <p14:tracePt t="5980" x="266700" y="812800"/>
          <p14:tracePt t="5997" x="292100" y="787400"/>
          <p14:tracePt t="6013" x="368300" y="768350"/>
          <p14:tracePt t="6030" x="425450" y="749300"/>
          <p14:tracePt t="6047" x="463550" y="749300"/>
          <p14:tracePt t="6063" x="469900" y="749300"/>
          <p14:tracePt t="6321" x="469900" y="742950"/>
          <p14:tracePt t="6385" x="457200" y="742950"/>
          <p14:tracePt t="6393" x="450850" y="742950"/>
          <p14:tracePt t="6409" x="438150" y="742950"/>
          <p14:tracePt t="6425" x="419100" y="742950"/>
          <p14:tracePt t="6449" x="412750" y="749300"/>
          <p14:tracePt t="6457" x="393700" y="762000"/>
          <p14:tracePt t="6465" x="374650" y="768350"/>
          <p14:tracePt t="6480" x="368300" y="774700"/>
          <p14:tracePt t="6497" x="361950" y="800100"/>
          <p14:tracePt t="6513" x="342900" y="838200"/>
          <p14:tracePt t="6530" x="342900" y="863600"/>
          <p14:tracePt t="6547" x="342900" y="908050"/>
          <p14:tracePt t="6563" x="342900" y="965200"/>
          <p14:tracePt t="6580" x="342900" y="1028700"/>
          <p14:tracePt t="6597" x="368300" y="1143000"/>
          <p14:tracePt t="6613" x="400050" y="1257300"/>
          <p14:tracePt t="6630" x="400050" y="1333500"/>
          <p14:tracePt t="6647" x="412750" y="1390650"/>
          <p14:tracePt t="6663" x="412750" y="1428750"/>
          <p14:tracePt t="6680" x="412750" y="1441450"/>
          <p14:tracePt t="6697" x="412750" y="1485900"/>
          <p14:tracePt t="6713" x="412750" y="1498600"/>
          <p14:tracePt t="6730" x="400050" y="1530350"/>
          <p14:tracePt t="6747" x="393700" y="1549400"/>
          <p14:tracePt t="6763" x="393700" y="1555750"/>
          <p14:tracePt t="6809" x="393700" y="1562100"/>
          <p14:tracePt t="6817" x="387350" y="1568450"/>
          <p14:tracePt t="6825" x="349250" y="1568450"/>
          <p14:tracePt t="6833" x="311150" y="1568450"/>
          <p14:tracePt t="6847" x="260350" y="1555750"/>
          <p14:tracePt t="6863" x="158750" y="1460500"/>
          <p14:tracePt t="6880" x="133350" y="1428750"/>
          <p14:tracePt t="7114" x="133350" y="1422400"/>
          <p14:tracePt t="7121" x="133350" y="1416050"/>
          <p14:tracePt t="7130" x="139700" y="1390650"/>
          <p14:tracePt t="7147" x="152400" y="1384300"/>
          <p14:tracePt t="7163" x="152400" y="1346200"/>
          <p14:tracePt t="7180" x="152400" y="1295400"/>
          <p14:tracePt t="7197" x="127000" y="1257300"/>
          <p14:tracePt t="7233" x="133350" y="1238250"/>
          <p14:tracePt t="7257" x="146050" y="1231900"/>
          <p14:tracePt t="7265" x="165100" y="1231900"/>
          <p14:tracePt t="7273" x="196850" y="1212850"/>
          <p14:tracePt t="7281" x="234950" y="1193800"/>
          <p14:tracePt t="7297" x="387350" y="1123950"/>
          <p14:tracePt t="7314" x="654050" y="1054100"/>
          <p14:tracePt t="7330" x="1035050" y="965200"/>
          <p14:tracePt t="7347" x="1422400" y="882650"/>
          <p14:tracePt t="7364" x="1822450" y="819150"/>
          <p14:tracePt t="7380" x="2228850" y="774700"/>
          <p14:tracePt t="7397" x="2736850" y="755650"/>
          <p14:tracePt t="7414" x="3238500" y="755650"/>
          <p14:tracePt t="7430" x="3771900" y="755650"/>
          <p14:tracePt t="7447" x="4330700" y="806450"/>
          <p14:tracePt t="7464" x="4800600" y="869950"/>
          <p14:tracePt t="7480" x="5111750" y="927100"/>
          <p14:tracePt t="7497" x="5454650" y="1041400"/>
          <p14:tracePt t="7514" x="5645150" y="1130300"/>
          <p14:tracePt t="7530" x="5746750" y="1187450"/>
          <p14:tracePt t="7547" x="5873750" y="1276350"/>
          <p14:tracePt t="7564" x="6026150" y="1397000"/>
          <p14:tracePt t="7580" x="6121400" y="1460500"/>
          <p14:tracePt t="7597" x="6229350" y="1562100"/>
          <p14:tracePt t="7614" x="6292850" y="1619250"/>
          <p14:tracePt t="7630" x="6318250" y="1670050"/>
          <p14:tracePt t="7647" x="6343650" y="1708150"/>
          <p14:tracePt t="7664" x="6356350" y="1752600"/>
          <p14:tracePt t="7689" x="6356350" y="1758950"/>
          <p14:tracePt t="7697" x="6356350" y="1765300"/>
          <p14:tracePt t="7714" x="6337300" y="1790700"/>
          <p14:tracePt t="7737" x="6330950" y="1797050"/>
          <p14:tracePt t="7747" x="6324600" y="1803400"/>
          <p14:tracePt t="7764" x="6261100" y="1816100"/>
          <p14:tracePt t="7780" x="6083300" y="1816100"/>
          <p14:tracePt t="7797" x="5803900" y="1816100"/>
          <p14:tracePt t="7814" x="5416550" y="1816100"/>
          <p14:tracePt t="7830" x="4743450" y="1816100"/>
          <p14:tracePt t="7847" x="3702050" y="1752600"/>
          <p14:tracePt t="7864" x="2819400" y="1644650"/>
          <p14:tracePt t="7880" x="2343150" y="1562100"/>
          <p14:tracePt t="7897" x="2159000" y="1492250"/>
          <p14:tracePt t="7914" x="2146300" y="1473200"/>
          <p14:tracePt t="7930" x="2146300" y="1441450"/>
          <p14:tracePt t="7947" x="2146300" y="1377950"/>
          <p14:tracePt t="7964" x="2146300" y="1320800"/>
          <p14:tracePt t="7980" x="2159000" y="1308100"/>
          <p14:tracePt t="7997" x="2165350" y="1282700"/>
          <p14:tracePt t="8014" x="2171700" y="1282700"/>
          <p14:tracePt t="8030" x="2178050" y="1282700"/>
          <p14:tracePt t="8047" x="2197100" y="1263650"/>
          <p14:tracePt t="8064" x="2197100" y="1231900"/>
          <p14:tracePt t="8080" x="2203450" y="1187450"/>
          <p14:tracePt t="8097" x="2222500" y="1136650"/>
          <p14:tracePt t="8114" x="2235200" y="1111250"/>
          <p14:tracePt t="8130" x="2260600" y="1111250"/>
          <p14:tracePt t="8147" x="2368550" y="1111250"/>
          <p14:tracePt t="8164" x="2597150" y="1111250"/>
          <p14:tracePt t="8180" x="2921000" y="1111250"/>
          <p14:tracePt t="8197" x="3302000" y="1111250"/>
          <p14:tracePt t="8214" x="3727450" y="1066800"/>
          <p14:tracePt t="8230" x="4159250" y="996950"/>
          <p14:tracePt t="8247" x="4387850" y="958850"/>
          <p14:tracePt t="8264" x="4508500" y="946150"/>
          <p14:tracePt t="8281" x="4552950" y="933450"/>
          <p14:tracePt t="8313" x="4578350" y="927100"/>
          <p14:tracePt t="8473" x="4578350" y="908050"/>
          <p14:tracePt t="8481" x="4546600" y="908050"/>
          <p14:tracePt t="8497" x="4464050" y="889000"/>
          <p14:tracePt t="8514" x="4318000" y="850900"/>
          <p14:tracePt t="8531" x="4171950" y="825500"/>
          <p14:tracePt t="8547" x="4044950" y="819150"/>
          <p14:tracePt t="8564" x="3924300" y="819150"/>
          <p14:tracePt t="8580" x="3740150" y="793750"/>
          <p14:tracePt t="8597" x="3517900" y="793750"/>
          <p14:tracePt t="8614" x="3276600" y="793750"/>
          <p14:tracePt t="8631" x="3016250" y="793750"/>
          <p14:tracePt t="8647" x="2736850" y="793750"/>
          <p14:tracePt t="8664" x="2482850" y="793750"/>
          <p14:tracePt t="8681" x="2254250" y="793750"/>
          <p14:tracePt t="8682" x="2133600" y="793750"/>
          <p14:tracePt t="8697" x="1873250" y="793750"/>
          <p14:tracePt t="8714" x="1600200" y="793750"/>
          <p14:tracePt t="8730" x="1301750" y="793750"/>
          <p14:tracePt t="8747" x="1041400" y="793750"/>
          <p14:tracePt t="8764" x="901700" y="793750"/>
          <p14:tracePt t="8781" x="806450" y="793750"/>
          <p14:tracePt t="8797" x="768350" y="793750"/>
          <p14:tracePt t="8814" x="762000" y="793750"/>
          <p14:tracePt t="8921" x="819150" y="793750"/>
          <p14:tracePt t="8929" x="895350" y="793750"/>
          <p14:tracePt t="8947" x="1085850" y="793750"/>
          <p14:tracePt t="8964" x="1225550" y="793750"/>
          <p14:tracePt t="8981" x="1282700" y="793750"/>
          <p14:tracePt t="8997" x="1327150" y="793750"/>
          <p14:tracePt t="9014" x="1371600" y="793750"/>
          <p14:tracePt t="9031" x="1416050" y="793750"/>
          <p14:tracePt t="9047" x="1504950" y="793750"/>
          <p14:tracePt t="9064" x="1612900" y="806450"/>
          <p14:tracePt t="9081" x="1771650" y="819150"/>
          <p14:tracePt t="9097" x="2120900" y="844550"/>
          <p14:tracePt t="9114" x="2451100" y="844550"/>
          <p14:tracePt t="9131" x="2876550" y="844550"/>
          <p14:tracePt t="9147" x="3302000" y="844550"/>
          <p14:tracePt t="9164" x="3733800" y="844550"/>
          <p14:tracePt t="9181" x="4076700" y="844550"/>
          <p14:tracePt t="9197" x="4349750" y="844550"/>
          <p14:tracePt t="9214" x="4610100" y="844550"/>
          <p14:tracePt t="9231" x="4851400" y="844550"/>
          <p14:tracePt t="9247" x="5130800" y="844550"/>
          <p14:tracePt t="9264" x="5340350" y="844550"/>
          <p14:tracePt t="9281" x="5562600" y="844550"/>
          <p14:tracePt t="9281" x="5670550" y="844550"/>
          <p14:tracePt t="9297" x="5911850" y="838200"/>
          <p14:tracePt t="9314" x="6102350" y="838200"/>
          <p14:tracePt t="9331" x="6210300" y="838200"/>
          <p14:tracePt t="9347" x="6305550" y="838200"/>
          <p14:tracePt t="9364" x="6388100" y="825500"/>
          <p14:tracePt t="9381" x="6451600" y="825500"/>
          <p14:tracePt t="9397" x="6508750" y="825500"/>
          <p14:tracePt t="9414" x="6553200" y="825500"/>
          <p14:tracePt t="9431" x="6648450" y="857250"/>
          <p14:tracePt t="9447" x="6731000" y="863600"/>
          <p14:tracePt t="9464" x="6838950" y="876300"/>
          <p14:tracePt t="9481" x="7004050" y="901700"/>
          <p14:tracePt t="9482" x="7073900" y="914400"/>
          <p14:tracePt t="9497" x="7239000" y="939800"/>
          <p14:tracePt t="9514" x="7397750" y="965200"/>
          <p14:tracePt t="9531" x="7543800" y="1003300"/>
          <p14:tracePt t="9548" x="7613650" y="1035050"/>
          <p14:tracePt t="9564" x="7620000" y="1041400"/>
          <p14:tracePt t="9581" x="7620000" y="1073150"/>
          <p14:tracePt t="9597" x="7620000" y="1130300"/>
          <p14:tracePt t="9614" x="7607300" y="1193800"/>
          <p14:tracePt t="9631" x="7531100" y="1289050"/>
          <p14:tracePt t="9647" x="7404100" y="1390650"/>
          <p14:tracePt t="9664" x="7270750" y="1447800"/>
          <p14:tracePt t="9681" x="7048500" y="1549400"/>
          <p14:tracePt t="9698" x="6673850" y="1644650"/>
          <p14:tracePt t="9714" x="6343650" y="1670050"/>
          <p14:tracePt t="9731" x="5937250" y="1670050"/>
          <p14:tracePt t="9748" x="5505450" y="1670050"/>
          <p14:tracePt t="9764" x="5105400" y="1670050"/>
          <p14:tracePt t="9781" x="4794250" y="1663700"/>
          <p14:tracePt t="9797" x="4565650" y="1651000"/>
          <p14:tracePt t="9814" x="4451350" y="1638300"/>
          <p14:tracePt t="9831" x="4438650" y="1638300"/>
          <p14:tracePt t="9848" x="4419600" y="1638300"/>
          <p14:tracePt t="9866" x="4413250" y="1638300"/>
          <p14:tracePt t="9890" x="4406900" y="1638300"/>
          <p14:tracePt t="9898" x="4394200" y="1638300"/>
          <p14:tracePt t="9914" x="4362450" y="1708150"/>
          <p14:tracePt t="9931" x="4318000" y="1809750"/>
          <p14:tracePt t="9947" x="4279900" y="1943100"/>
          <p14:tracePt t="9964" x="4254500" y="2089150"/>
          <p14:tracePt t="9981" x="4254500" y="2260600"/>
          <p14:tracePt t="9998" x="4254500" y="2489200"/>
          <p14:tracePt t="10014" x="4254500" y="2717800"/>
          <p14:tracePt t="10031" x="4254500" y="2921000"/>
          <p14:tracePt t="10047" x="4254500" y="3200400"/>
          <p14:tracePt t="10064" x="4254500" y="3524250"/>
          <p14:tracePt t="10081" x="4254500" y="3822700"/>
          <p14:tracePt t="10098" x="4406900" y="4235450"/>
          <p14:tracePt t="10114" x="4546600" y="4489450"/>
          <p14:tracePt t="10131" x="4705350" y="4730750"/>
          <p14:tracePt t="10147" x="4806950" y="4870450"/>
          <p14:tracePt t="10164" x="4851400" y="4972050"/>
          <p14:tracePt t="10181" x="4883150" y="5035550"/>
          <p14:tracePt t="10197" x="4889500" y="5124450"/>
          <p14:tracePt t="10214" x="4889500" y="5219700"/>
          <p14:tracePt t="10231" x="4889500" y="5327650"/>
          <p14:tracePt t="10248" x="4883150" y="5518150"/>
          <p14:tracePt t="10264" x="4845050" y="5797550"/>
          <p14:tracePt t="10281" x="4768850" y="6115050"/>
          <p14:tracePt t="10282" x="4705350" y="6318250"/>
          <p14:tracePt t="10298" x="4635500" y="6616700"/>
          <p14:tracePt t="10314" x="4552950" y="6851650"/>
          <p14:tracePt t="10331" x="4495800" y="6851650"/>
          <p14:tracePt t="10348" x="4464050" y="6851650"/>
          <p14:tracePt t="10364" x="4419600" y="6851650"/>
          <p14:tracePt t="10381" x="4394200" y="6851650"/>
          <p14:tracePt t="10398" x="4375150" y="6851650"/>
          <p14:tracePt t="10414" x="4311650" y="6851650"/>
          <p14:tracePt t="10431" x="4203700" y="6851650"/>
          <p14:tracePt t="10448" x="4006850" y="6832600"/>
          <p14:tracePt t="10464" x="3759200" y="6731000"/>
          <p14:tracePt t="10481" x="3505200" y="6616700"/>
          <p14:tracePt t="10498" x="3302000" y="6470650"/>
          <p14:tracePt t="10514" x="3244850" y="6381750"/>
          <p14:tracePt t="10531" x="3232150" y="6337300"/>
          <p14:tracePt t="10548" x="3232150" y="6280150"/>
          <p14:tracePt t="10564" x="3232150" y="6235700"/>
          <p14:tracePt t="10581" x="3232150" y="6203950"/>
          <p14:tracePt t="10598" x="3257550" y="6153150"/>
          <p14:tracePt t="10614" x="3352800" y="6115050"/>
          <p14:tracePt t="10631" x="3575050" y="6032500"/>
          <p14:tracePt t="10648" x="3867150" y="6000750"/>
          <p14:tracePt t="10664" x="4324350" y="5937250"/>
          <p14:tracePt t="10681" x="4857750" y="5937250"/>
          <p14:tracePt t="10698" x="5651500" y="5918200"/>
          <p14:tracePt t="10714" x="6070600" y="5918200"/>
          <p14:tracePt t="10731" x="6248400" y="5918200"/>
          <p14:tracePt t="10748" x="6292850" y="5930900"/>
          <p14:tracePt t="10764" x="6299200" y="5949950"/>
          <p14:tracePt t="10781" x="6318250" y="5975350"/>
          <p14:tracePt t="10798" x="6318250" y="5988050"/>
          <p14:tracePt t="10815" x="6330950" y="6013450"/>
          <p14:tracePt t="10874" x="6337300" y="6019800"/>
          <p14:tracePt t="10890" x="6343650" y="6019800"/>
          <p14:tracePt t="10898" x="6350000" y="6019800"/>
          <p14:tracePt t="10914" x="6375400" y="5975350"/>
          <p14:tracePt t="10931" x="6413500" y="5873750"/>
          <p14:tracePt t="10948" x="6432550" y="5791200"/>
          <p14:tracePt t="10965" x="6457950" y="5626100"/>
          <p14:tracePt t="10981" x="6457950" y="5505450"/>
          <p14:tracePt t="10998" x="6457950" y="5397500"/>
          <p14:tracePt t="11015" x="6457950" y="5302250"/>
          <p14:tracePt t="11031" x="6375400" y="5124450"/>
          <p14:tracePt t="11048" x="6159500" y="4883150"/>
          <p14:tracePt t="11064" x="5772150" y="4533900"/>
          <p14:tracePt t="11081" x="5251450" y="4095750"/>
          <p14:tracePt t="11098" x="4629150" y="3378200"/>
          <p14:tracePt t="11114" x="4248150" y="2895600"/>
          <p14:tracePt t="11131" x="3924300" y="2489200"/>
          <p14:tracePt t="11148" x="3771900" y="2228850"/>
          <p14:tracePt t="11164" x="3670300" y="1993900"/>
          <p14:tracePt t="11181" x="3568700" y="1822450"/>
          <p14:tracePt t="11198" x="3505200" y="1701800"/>
          <p14:tracePt t="11215" x="3460750" y="1619250"/>
          <p14:tracePt t="11231" x="3441700" y="1581150"/>
          <p14:tracePt t="11248" x="3403600" y="1543050"/>
          <p14:tracePt t="11265" x="3371850" y="1536700"/>
          <p14:tracePt t="11281" x="3340100" y="1536700"/>
          <p14:tracePt t="11282" x="3327400" y="1536700"/>
          <p14:tracePt t="11298" x="3244850" y="1536700"/>
          <p14:tracePt t="11314" x="3232150" y="1536700"/>
          <p14:tracePt t="11331" x="3200400" y="1536700"/>
          <p14:tracePt t="11348" x="3130550" y="1568450"/>
          <p14:tracePt t="11364" x="2946400" y="1651000"/>
          <p14:tracePt t="11381" x="2755900" y="1771650"/>
          <p14:tracePt t="11398" x="2609850" y="1917700"/>
          <p14:tracePt t="11414" x="2552700" y="2152650"/>
          <p14:tracePt t="11431" x="2552700" y="2393950"/>
          <p14:tracePt t="11448" x="2552700" y="2654300"/>
          <p14:tracePt t="11465" x="2584450" y="2863850"/>
          <p14:tracePt t="11481" x="2641600" y="3067050"/>
          <p14:tracePt t="11498" x="2654300" y="3295650"/>
          <p14:tracePt t="11515" x="2679700" y="3409950"/>
          <p14:tracePt t="11531" x="2743200" y="3575050"/>
          <p14:tracePt t="11548" x="2851150" y="3765550"/>
          <p14:tracePt t="11565" x="3003550" y="3956050"/>
          <p14:tracePt t="11581" x="3206750" y="4064000"/>
          <p14:tracePt t="11598" x="3371850" y="4102100"/>
          <p14:tracePt t="11615" x="3454400" y="4127500"/>
          <p14:tracePt t="11631" x="3460750" y="4127500"/>
          <p14:tracePt t="11666" x="3473450" y="4127500"/>
          <p14:tracePt t="11690" x="3498850" y="4133850"/>
          <p14:tracePt t="11698" x="3505200" y="4146550"/>
          <p14:tracePt t="11706" x="3511550" y="4152900"/>
          <p14:tracePt t="11714" x="3517900" y="4178300"/>
          <p14:tracePt t="11731" x="3536950" y="4235450"/>
          <p14:tracePt t="11748" x="3549650" y="4298950"/>
          <p14:tracePt t="11765" x="3556000" y="4406900"/>
          <p14:tracePt t="11781" x="3594100" y="4540250"/>
          <p14:tracePt t="11798" x="3606800" y="4667250"/>
          <p14:tracePt t="11815" x="3657600" y="4851400"/>
          <p14:tracePt t="11831" x="3695700" y="4997450"/>
          <p14:tracePt t="11848" x="3752850" y="5181600"/>
          <p14:tracePt t="11865" x="3816350" y="5397500"/>
          <p14:tracePt t="11881" x="3879850" y="5549900"/>
          <p14:tracePt t="11898" x="4006850" y="5765800"/>
          <p14:tracePt t="11915" x="4076700" y="5867400"/>
          <p14:tracePt t="11931" x="4152900" y="5949950"/>
          <p14:tracePt t="11948" x="4229100" y="6000750"/>
          <p14:tracePt t="11965" x="4298950" y="6032500"/>
          <p14:tracePt t="11982" x="4356100" y="6051550"/>
          <p14:tracePt t="11998" x="4375150" y="6051550"/>
          <p14:tracePt t="12015" x="4387850" y="6051550"/>
          <p14:tracePt t="12031" x="4400550" y="6051550"/>
          <p14:tracePt t="12048" x="4406900" y="6057900"/>
          <p14:tracePt t="12065" x="4425950" y="6057900"/>
          <p14:tracePt t="12081" x="4445000" y="6076950"/>
          <p14:tracePt t="12098" x="4457700" y="6076950"/>
          <p14:tracePt t="12194" x="4464050" y="6076950"/>
          <p14:tracePt t="12202" x="4464050" y="6070600"/>
          <p14:tracePt t="12215" x="4464050" y="6045200"/>
          <p14:tracePt t="12231" x="4483100" y="5962650"/>
          <p14:tracePt t="12248" x="4546600" y="5861050"/>
          <p14:tracePt t="12265" x="4629150" y="5772150"/>
          <p14:tracePt t="12281" x="4679950" y="5708650"/>
          <p14:tracePt t="12282" x="4686300" y="5695950"/>
          <p14:tracePt t="12298" x="4699000" y="5689600"/>
          <p14:tracePt t="12323" x="4692650" y="5689600"/>
          <p14:tracePt t="12331" x="4686300" y="5689600"/>
          <p14:tracePt t="12348" x="4648200" y="5689600"/>
          <p14:tracePt t="12365" x="4610100" y="5689600"/>
          <p14:tracePt t="12381" x="4603750" y="5689600"/>
          <p14:tracePt t="12398" x="4578350" y="5676900"/>
          <p14:tracePt t="12415" x="4565650" y="5657850"/>
          <p14:tracePt t="12431" x="4559300" y="5651500"/>
          <p14:tracePt t="12448" x="4540250" y="5626100"/>
          <p14:tracePt t="12465" x="4533900" y="5594350"/>
          <p14:tracePt t="12481" x="4514850" y="5537200"/>
          <p14:tracePt t="12498" x="4495800" y="5480050"/>
          <p14:tracePt t="12515" x="4476750" y="5403850"/>
          <p14:tracePt t="12531" x="4464050" y="5353050"/>
          <p14:tracePt t="12548" x="4445000" y="5308600"/>
          <p14:tracePt t="12565" x="4419600" y="5251450"/>
          <p14:tracePt t="12581" x="4387850" y="5213350"/>
          <p14:tracePt t="12598" x="4375150" y="5181600"/>
          <p14:tracePt t="12615" x="4343400" y="5143500"/>
          <p14:tracePt t="12631" x="4298950" y="5099050"/>
          <p14:tracePt t="12648" x="4254500" y="5041900"/>
          <p14:tracePt t="12665" x="4178300" y="4914900"/>
          <p14:tracePt t="12682" x="4076700" y="4794250"/>
          <p14:tracePt t="12682" x="4038600" y="4718050"/>
          <p14:tracePt t="12698" x="3924300" y="4559300"/>
          <p14:tracePt t="12715" x="3803650" y="4400550"/>
          <p14:tracePt t="12731" x="3714750" y="4260850"/>
          <p14:tracePt t="12748" x="3613150" y="4102100"/>
          <p14:tracePt t="12765" x="3536950" y="4000500"/>
          <p14:tracePt t="12781" x="3467100" y="3879850"/>
          <p14:tracePt t="12798" x="3384550" y="3752850"/>
          <p14:tracePt t="12815" x="3282950" y="3644900"/>
          <p14:tracePt t="12831" x="3206750" y="3568700"/>
          <p14:tracePt t="12848" x="3149600" y="3460750"/>
          <p14:tracePt t="12865" x="3086100" y="3390900"/>
          <p14:tracePt t="12882" x="3022600" y="3270250"/>
          <p14:tracePt t="12883" x="3003550" y="3225800"/>
          <p14:tracePt t="12898" x="2946400" y="3105150"/>
          <p14:tracePt t="12915" x="2882900" y="2990850"/>
          <p14:tracePt t="12932" x="2806700" y="2851150"/>
          <p14:tracePt t="12948" x="2743200" y="2698750"/>
          <p14:tracePt t="12965" x="2698750" y="2584450"/>
          <p14:tracePt t="12982" x="2660650" y="2451100"/>
          <p14:tracePt t="12999" x="2641600" y="2317750"/>
          <p14:tracePt t="13015" x="2616200" y="2159000"/>
          <p14:tracePt t="13032" x="2603500" y="2012950"/>
          <p14:tracePt t="13048" x="2590800" y="1905000"/>
          <p14:tracePt t="13065" x="2552700" y="1790700"/>
          <p14:tracePt t="13082" x="2546350" y="1676400"/>
          <p14:tracePt t="13098" x="2533650" y="1543050"/>
          <p14:tracePt t="13115" x="2508250" y="1485900"/>
          <p14:tracePt t="13132" x="2495550" y="1441450"/>
          <p14:tracePt t="13148" x="2489200" y="1416050"/>
          <p14:tracePt t="13165" x="2489200" y="1409700"/>
          <p14:tracePt t="13182" x="2489200" y="1390650"/>
          <p14:tracePt t="13199" x="2482850" y="1377950"/>
          <p14:tracePt t="13215" x="2482850" y="1352550"/>
          <p14:tracePt t="13232" x="2482850" y="1320800"/>
          <p14:tracePt t="13248" x="2463800" y="1282700"/>
          <p14:tracePt t="13265" x="2444750" y="1238250"/>
          <p14:tracePt t="13282" x="2432050" y="1193800"/>
          <p14:tracePt t="13298" x="2413000" y="1143000"/>
          <p14:tracePt t="13315" x="2393950" y="1098550"/>
          <p14:tracePt t="13332" x="2393950" y="1092200"/>
          <p14:tracePt t="13348" x="2381250" y="1060450"/>
          <p14:tracePt t="13419" x="2374900" y="1047750"/>
          <p14:tracePt t="13435" x="2368550" y="1047750"/>
          <p14:tracePt t="13443" x="2355850" y="1041400"/>
          <p14:tracePt t="13458" x="2330450" y="1016000"/>
          <p14:tracePt t="13474" x="2324100" y="1009650"/>
          <p14:tracePt t="13482" x="2305050" y="984250"/>
          <p14:tracePt t="13498" x="2286000" y="971550"/>
          <p14:tracePt t="13515" x="2241550" y="958850"/>
          <p14:tracePt t="13532" x="2209800" y="958850"/>
          <p14:tracePt t="13548" x="2171700" y="958850"/>
          <p14:tracePt t="13565" x="2152650" y="958850"/>
          <p14:tracePt t="13582" x="2082800" y="958850"/>
          <p14:tracePt t="13598" x="2000250" y="958850"/>
          <p14:tracePt t="13615" x="1905000" y="984250"/>
          <p14:tracePt t="13632" x="1809750" y="1003300"/>
          <p14:tracePt t="13648" x="1708150" y="1035050"/>
          <p14:tracePt t="13665" x="1657350" y="1035050"/>
          <p14:tracePt t="13682" x="1638300" y="1047750"/>
          <p14:tracePt t="13722" x="1612900" y="1054100"/>
          <p14:tracePt t="13739" x="1606550" y="1079500"/>
          <p14:tracePt t="13747" x="1593850" y="1098550"/>
          <p14:tracePt t="13755" x="1593850" y="1130300"/>
          <p14:tracePt t="13765" x="1587500" y="1168400"/>
          <p14:tracePt t="13782" x="1568450" y="1225550"/>
          <p14:tracePt t="13798" x="1568450" y="1270000"/>
          <p14:tracePt t="13815" x="1568450" y="1276350"/>
          <p14:tracePt t="13899" x="1568450" y="1270000"/>
          <p14:tracePt t="13906" x="1568450" y="1244600"/>
          <p14:tracePt t="13915" x="1568450" y="1238250"/>
          <p14:tracePt t="13932" x="1568450" y="1193800"/>
          <p14:tracePt t="13949" x="1568450" y="1162050"/>
          <p14:tracePt t="13965" x="1568450" y="1136650"/>
          <p14:tracePt t="13982" x="1574800" y="1130300"/>
          <p14:tracePt t="14123" x="1606550" y="1162050"/>
          <p14:tracePt t="14131" x="1612900" y="1168400"/>
          <p14:tracePt t="14149" x="1631950" y="1200150"/>
          <p14:tracePt t="14165" x="1670050" y="1250950"/>
          <p14:tracePt t="14182" x="1695450" y="1308100"/>
          <p14:tracePt t="14199" x="1727200" y="1390650"/>
          <p14:tracePt t="14216" x="1790700" y="1543050"/>
          <p14:tracePt t="14232" x="1885950" y="1746250"/>
          <p14:tracePt t="14248" x="2025650" y="1987550"/>
          <p14:tracePt t="14265" x="2184400" y="2260600"/>
          <p14:tracePt t="14282" x="2324100" y="2501900"/>
          <p14:tracePt t="14282" x="2349500" y="2571750"/>
          <p14:tracePt t="14299" x="2413000" y="2711450"/>
          <p14:tracePt t="14315" x="2457450" y="2813050"/>
          <p14:tracePt t="14332" x="2470150" y="2889250"/>
          <p14:tracePt t="14349" x="2489200" y="2959100"/>
          <p14:tracePt t="14365" x="2489200" y="3054350"/>
          <p14:tracePt t="14382" x="2489200" y="3155950"/>
          <p14:tracePt t="14398" x="2470150" y="3289300"/>
          <p14:tracePt t="14415" x="2419350" y="3467100"/>
          <p14:tracePt t="14432" x="2393950" y="3613150"/>
          <p14:tracePt t="14449" x="2355850" y="3778250"/>
          <p14:tracePt t="14465" x="2343150" y="3892550"/>
          <p14:tracePt t="14482" x="2343150" y="3981450"/>
          <p14:tracePt t="14499" x="2343150" y="4114800"/>
          <p14:tracePt t="14515" x="2343150" y="4203700"/>
          <p14:tracePt t="14532" x="2355850" y="4260850"/>
          <p14:tracePt t="14548" x="2374900" y="4343400"/>
          <p14:tracePt t="14565" x="2432050" y="4432300"/>
          <p14:tracePt t="14582" x="2489200" y="4521200"/>
          <p14:tracePt t="14599" x="2571750" y="4635500"/>
          <p14:tracePt t="14616" x="2647950" y="4724400"/>
          <p14:tracePt t="14632" x="2705100" y="4800600"/>
          <p14:tracePt t="14649" x="2774950" y="4902200"/>
          <p14:tracePt t="14665" x="2832100" y="5010150"/>
          <p14:tracePt t="14682" x="2889250" y="5130800"/>
          <p14:tracePt t="14683" x="2940050" y="5207000"/>
          <p14:tracePt t="14699" x="3003550" y="5327650"/>
          <p14:tracePt t="14715" x="3048000" y="5429250"/>
          <p14:tracePt t="14732" x="3073400" y="5486400"/>
          <p14:tracePt t="14749" x="3092450" y="5524500"/>
          <p14:tracePt t="14765" x="3105150" y="5537200"/>
          <p14:tracePt t="14782" x="3117850" y="5543550"/>
          <p14:tracePt t="14811" x="3130550" y="5556250"/>
          <p14:tracePt t="14819" x="3136900" y="5562600"/>
          <p14:tracePt t="14832" x="3149600" y="5568950"/>
          <p14:tracePt t="14849" x="3213100" y="5568950"/>
          <p14:tracePt t="14866" x="3289300" y="5568950"/>
          <p14:tracePt t="14882" x="3429000" y="5568950"/>
          <p14:tracePt t="14883" x="3448050" y="5568950"/>
          <p14:tracePt t="14899" x="3543300" y="5581650"/>
          <p14:tracePt t="14915" x="3549650" y="5581650"/>
          <p14:tracePt t="15235" x="3556000" y="5581650"/>
          <p14:tracePt t="15243" x="3581400" y="5562600"/>
          <p14:tracePt t="15251" x="3581400" y="5505450"/>
          <p14:tracePt t="15265" x="3581400" y="5467350"/>
          <p14:tracePt t="15282" x="3575050" y="5429250"/>
          <p14:tracePt t="15283" x="3549650" y="5416550"/>
          <p14:tracePt t="15299" x="3441700" y="5416550"/>
          <p14:tracePt t="15315" x="3365500" y="5441950"/>
          <p14:tracePt t="15332" x="3308350" y="5461000"/>
          <p14:tracePt t="15349" x="3302000" y="5461000"/>
          <p14:tracePt t="15739" x="3321050" y="5461000"/>
          <p14:tracePt t="15747" x="3340100" y="5454650"/>
          <p14:tracePt t="15766" x="3346450" y="5448300"/>
          <p14:tracePt t="15787" x="3346450" y="5441950"/>
          <p14:tracePt t="15803" x="3346450" y="5435600"/>
          <p14:tracePt t="15816" x="3346450" y="5429250"/>
          <p14:tracePt t="15833" x="3346450" y="5384800"/>
          <p14:tracePt t="15849" x="3321050" y="5302250"/>
          <p14:tracePt t="15866" x="3282950" y="5232400"/>
          <p14:tracePt t="15882" x="3251200" y="5162550"/>
          <p14:tracePt t="15883" x="3232150" y="5143500"/>
          <p14:tracePt t="15899" x="3219450" y="5130800"/>
          <p14:tracePt t="15916" x="3206750" y="5124450"/>
          <p14:tracePt t="15932" x="3187700" y="5099050"/>
          <p14:tracePt t="15955" x="3187700" y="5080000"/>
          <p14:tracePt t="15966" x="3175000" y="5067300"/>
          <p14:tracePt t="15982" x="3175000" y="5022850"/>
          <p14:tracePt t="15999" x="3168650" y="4965700"/>
          <p14:tracePt t="16016" x="3168650" y="4940300"/>
          <p14:tracePt t="16032" x="3136900" y="4889500"/>
          <p14:tracePt t="16049" x="3086100" y="4819650"/>
          <p14:tracePt t="16066" x="2978150" y="4705350"/>
          <p14:tracePt t="16082" x="2825750" y="4641850"/>
          <p14:tracePt t="16099" x="2533650" y="4565650"/>
          <p14:tracePt t="16116" x="2387600" y="4552950"/>
          <p14:tracePt t="16132" x="2330450" y="4533900"/>
          <p14:tracePt t="16149" x="2311400" y="4527550"/>
          <p14:tracePt t="16166" x="2298700" y="4514850"/>
          <p14:tracePt t="16187" x="2292350" y="4508500"/>
          <p14:tracePt t="16203" x="2292350" y="4495800"/>
          <p14:tracePt t="16216" x="2292350" y="4489450"/>
          <p14:tracePt t="16232" x="2292350" y="4464050"/>
          <p14:tracePt t="16283" x="2292350" y="4457700"/>
          <p14:tracePt t="16291" x="2311400" y="4457700"/>
          <p14:tracePt t="16299" x="2343150" y="4502150"/>
          <p14:tracePt t="16316" x="2419350" y="4584700"/>
          <p14:tracePt t="16332" x="2584450" y="4686300"/>
          <p14:tracePt t="16349" x="2755900" y="4749800"/>
          <p14:tracePt t="16366" x="2933700" y="4787900"/>
          <p14:tracePt t="16382" x="3124200" y="4883150"/>
          <p14:tracePt t="16399" x="3289300" y="4933950"/>
          <p14:tracePt t="16416" x="3441700" y="5010150"/>
          <p14:tracePt t="16432" x="3517900" y="5073650"/>
          <p14:tracePt t="16449" x="3581400" y="5130800"/>
          <p14:tracePt t="16466" x="3663950" y="5238750"/>
          <p14:tracePt t="16482" x="3740150" y="5334000"/>
          <p14:tracePt t="16499" x="3886200" y="5461000"/>
          <p14:tracePt t="16516" x="3975100" y="5543550"/>
          <p14:tracePt t="16532" x="4089400" y="5638800"/>
          <p14:tracePt t="16549" x="4178300" y="5721350"/>
          <p14:tracePt t="16566" x="4292600" y="5829300"/>
          <p14:tracePt t="16582" x="4400550" y="5911850"/>
          <p14:tracePt t="16599" x="4521200" y="6013450"/>
          <p14:tracePt t="16616" x="4616450" y="6096000"/>
          <p14:tracePt t="16632" x="4775200" y="6210300"/>
          <p14:tracePt t="16649" x="4959350" y="6280150"/>
          <p14:tracePt t="16666" x="5226050" y="6362700"/>
          <p14:tracePt t="16682" x="5505450" y="6407150"/>
          <p14:tracePt t="16699" x="5988050" y="6432550"/>
          <p14:tracePt t="16716" x="6318250" y="6432550"/>
          <p14:tracePt t="16732" x="6629400" y="6432550"/>
          <p14:tracePt t="16749" x="6927850" y="6381750"/>
          <p14:tracePt t="16766" x="7156450" y="6369050"/>
          <p14:tracePt t="16782" x="7334250" y="6330950"/>
          <p14:tracePt t="16799" x="7391400" y="6330950"/>
          <p14:tracePt t="16883" x="7366000" y="6337300"/>
          <p14:tracePt t="16891" x="7308850" y="6343650"/>
          <p14:tracePt t="16899" x="7258050" y="6356350"/>
          <p14:tracePt t="16916" x="7010400" y="6381750"/>
          <p14:tracePt t="16932" x="6680200" y="6381750"/>
          <p14:tracePt t="16949" x="6280150" y="6381750"/>
          <p14:tracePt t="16966" x="5765800" y="6356350"/>
          <p14:tracePt t="16983" x="5384800" y="6261100"/>
          <p14:tracePt t="16999" x="5162550" y="6165850"/>
          <p14:tracePt t="17016" x="5086350" y="6115050"/>
          <p14:tracePt t="17033" x="5067300" y="6057900"/>
          <p14:tracePt t="17050" x="5067300" y="5975350"/>
          <p14:tracePt t="17066" x="5092700" y="5867400"/>
          <p14:tracePt t="17083" x="5156200" y="5803900"/>
          <p14:tracePt t="17084" x="5175250" y="5784850"/>
          <p14:tracePt t="17099" x="5232400" y="5746750"/>
          <p14:tracePt t="17116" x="5270500" y="5727700"/>
          <p14:tracePt t="17133" x="5283200" y="5715000"/>
          <p14:tracePt t="17149" x="5314950" y="5702300"/>
          <p14:tracePt t="17166" x="5353050" y="5695950"/>
          <p14:tracePt t="17183" x="5397500" y="5689600"/>
          <p14:tracePt t="17199" x="5416550" y="5670550"/>
          <p14:tracePt t="17216" x="5429250" y="5670550"/>
          <p14:tracePt t="17233" x="5441950" y="5670550"/>
          <p14:tracePt t="17249" x="5454650" y="5670550"/>
          <p14:tracePt t="17266" x="5467350" y="5670550"/>
          <p14:tracePt t="17283" x="5480050" y="5670550"/>
          <p14:tracePt t="17284" x="5492750" y="5670550"/>
          <p14:tracePt t="17299" x="5505450" y="5670550"/>
          <p14:tracePt t="17348" x="5511800" y="5664200"/>
          <p14:tracePt t="17380" x="5511800" y="5657850"/>
          <p14:tracePt t="17387" x="5511800" y="5632450"/>
          <p14:tracePt t="17399" x="5511800" y="5594350"/>
          <p14:tracePt t="17416" x="5473700" y="5492750"/>
          <p14:tracePt t="17433" x="5403850" y="5372100"/>
          <p14:tracePt t="17449" x="5295900" y="5213350"/>
          <p14:tracePt t="17466" x="5149850" y="5054600"/>
          <p14:tracePt t="17483" x="5029200" y="4883150"/>
          <p14:tracePt t="17499" x="4845050" y="4641850"/>
          <p14:tracePt t="17516" x="4756150" y="4502150"/>
          <p14:tracePt t="17533" x="4692650" y="4368800"/>
          <p14:tracePt t="17549" x="4603750" y="4229100"/>
          <p14:tracePt t="17566" x="4565650" y="4159250"/>
          <p14:tracePt t="17583" x="4540250" y="4121150"/>
          <p14:tracePt t="17599" x="4514850" y="4070350"/>
          <p14:tracePt t="17616" x="4495800" y="4044950"/>
          <p14:tracePt t="17633" x="4483100" y="4032250"/>
          <p14:tracePt t="17649" x="4457700" y="4006850"/>
          <p14:tracePt t="17666" x="4413250" y="3962400"/>
          <p14:tracePt t="17683" x="4362450" y="3911600"/>
          <p14:tracePt t="17699" x="4267200" y="3778250"/>
          <p14:tracePt t="17716" x="4178300" y="3670300"/>
          <p14:tracePt t="17733" x="4038600" y="3556000"/>
          <p14:tracePt t="17749" x="3962400" y="3492500"/>
          <p14:tracePt t="17766" x="3867150" y="3397250"/>
          <p14:tracePt t="17783" x="3778250" y="3327400"/>
          <p14:tracePt t="17799" x="3695700" y="3251200"/>
          <p14:tracePt t="17816" x="3619500" y="3168650"/>
          <p14:tracePt t="17833" x="3568700" y="3111500"/>
          <p14:tracePt t="17849" x="3498850" y="3003550"/>
          <p14:tracePt t="17866" x="3435350" y="2870200"/>
          <p14:tracePt t="17883" x="3327400" y="2647950"/>
          <p14:tracePt t="17899" x="3162300" y="2362200"/>
          <p14:tracePt t="17916" x="3086100" y="2209800"/>
          <p14:tracePt t="17933" x="3041650" y="2095500"/>
          <p14:tracePt t="17949" x="3028950" y="2000250"/>
          <p14:tracePt t="17966" x="3028950" y="1943100"/>
          <p14:tracePt t="17983" x="3028950" y="1898650"/>
          <p14:tracePt t="17999" x="3028950" y="1885950"/>
          <p14:tracePt t="18016" x="3028950" y="1860550"/>
          <p14:tracePt t="18033" x="3028950" y="1854200"/>
          <p14:tracePt t="18049" x="3022600" y="1847850"/>
          <p14:tracePt t="18180" x="3009900" y="1866900"/>
          <p14:tracePt t="18188" x="3009900" y="1905000"/>
          <p14:tracePt t="18199" x="3009900" y="1955800"/>
          <p14:tracePt t="18216" x="3016250" y="2051050"/>
          <p14:tracePt t="18233" x="3041650" y="2197100"/>
          <p14:tracePt t="18249" x="3067050" y="2393950"/>
          <p14:tracePt t="18266" x="3124200" y="2692400"/>
          <p14:tracePt t="18283" x="3225800" y="2971800"/>
          <p14:tracePt t="18284" x="3302000" y="3162300"/>
          <p14:tracePt t="18300" x="3448050" y="3479800"/>
          <p14:tracePt t="18316" x="3695700" y="3924300"/>
          <p14:tracePt t="18333" x="3873500" y="4235450"/>
          <p14:tracePt t="18349" x="4019550" y="4559300"/>
          <p14:tracePt t="18366" x="4229100" y="4902200"/>
          <p14:tracePt t="18383" x="4381500" y="5156200"/>
          <p14:tracePt t="18399" x="4527550" y="5397500"/>
          <p14:tracePt t="18416" x="4667250" y="5638800"/>
          <p14:tracePt t="18433" x="4895850" y="5886450"/>
          <p14:tracePt t="18450" x="5156200" y="6057900"/>
          <p14:tracePt t="18466" x="5410200" y="6197600"/>
          <p14:tracePt t="18483" x="5581650" y="6273800"/>
          <p14:tracePt t="18500" x="5702300" y="6388100"/>
          <p14:tracePt t="18516" x="5842000" y="6502400"/>
          <p14:tracePt t="18533" x="6019800" y="6654800"/>
          <p14:tracePt t="18550" x="6216650" y="6819900"/>
          <p14:tracePt t="18566" x="6419850" y="6851650"/>
          <p14:tracePt t="18583" x="6623050" y="6851650"/>
          <p14:tracePt t="18599" x="6750050" y="6851650"/>
          <p14:tracePt t="18616" x="6794500" y="6851650"/>
          <p14:tracePt t="18636" x="6800850" y="6851650"/>
          <p14:tracePt t="18668" x="6807200" y="6851650"/>
          <p14:tracePt t="18684" x="6807200" y="6826250"/>
          <p14:tracePt t="18692" x="6807200" y="6807200"/>
          <p14:tracePt t="18700" x="6794500" y="6788150"/>
          <p14:tracePt t="18716" x="6775450" y="6731000"/>
          <p14:tracePt t="18733" x="6724650" y="6635750"/>
          <p14:tracePt t="18750" x="6667500" y="6527800"/>
          <p14:tracePt t="18766" x="6572250" y="6356350"/>
          <p14:tracePt t="18783" x="6489700" y="6223000"/>
          <p14:tracePt t="18799" x="6426200" y="6083300"/>
          <p14:tracePt t="18816" x="6362700" y="5962650"/>
          <p14:tracePt t="18833" x="6318250" y="5848350"/>
          <p14:tracePt t="18850" x="6299200" y="5765800"/>
          <p14:tracePt t="18866" x="6299200" y="5715000"/>
          <p14:tracePt t="18883" x="6299200" y="5657850"/>
          <p14:tracePt t="18900" x="6299200" y="5581650"/>
          <p14:tracePt t="18916" x="6299200" y="5549900"/>
          <p14:tracePt t="18933" x="6299200" y="5537200"/>
          <p14:tracePt t="18950" x="6299200" y="5511800"/>
          <p14:tracePt t="18966" x="6305550" y="5486400"/>
          <p14:tracePt t="18983" x="6324600" y="5486400"/>
          <p14:tracePt t="19000" x="6388100" y="5480050"/>
          <p14:tracePt t="19016" x="6496050" y="5448300"/>
          <p14:tracePt t="19033" x="6743700" y="5391150"/>
          <p14:tracePt t="19050" x="7099300" y="5289550"/>
          <p14:tracePt t="19066" x="7435850" y="5200650"/>
          <p14:tracePt t="19084" x="7772400" y="5099050"/>
          <p14:tracePt t="19084" x="7931150" y="5054600"/>
          <p14:tracePt t="19100" x="8147050" y="4997450"/>
          <p14:tracePt t="19116" x="8204200" y="4978400"/>
          <p14:tracePt t="19133" x="8210550" y="4972050"/>
          <p14:tracePt t="19156" x="8223250" y="4965700"/>
          <p14:tracePt t="19166" x="8223250" y="4959350"/>
          <p14:tracePt t="19183" x="8223250" y="4940300"/>
          <p14:tracePt t="19200" x="8223250" y="4927600"/>
          <p14:tracePt t="19216" x="8223250" y="4895850"/>
          <p14:tracePt t="19233" x="8223250" y="4889500"/>
          <p14:tracePt t="19250" x="8216900" y="4870450"/>
          <p14:tracePt t="19266" x="8210550" y="4864100"/>
          <p14:tracePt t="19316" x="8204200" y="4857750"/>
          <p14:tracePt t="19340" x="8197850" y="4857750"/>
          <p14:tracePt t="19348" x="8191500" y="4857750"/>
          <p14:tracePt t="19356" x="8178800" y="4857750"/>
          <p14:tracePt t="19366" x="8172450" y="4864100"/>
          <p14:tracePt t="19383" x="8166100" y="4870450"/>
          <p14:tracePt t="19400" x="8147050" y="4895850"/>
          <p14:tracePt t="19416" x="8096250" y="4959350"/>
          <p14:tracePt t="19433" x="7994650" y="5067300"/>
          <p14:tracePt t="19450" x="7766050" y="5207000"/>
          <p14:tracePt t="19466" x="7410450" y="5391150"/>
          <p14:tracePt t="19483" x="6927850" y="5670550"/>
          <p14:tracePt t="19484" x="6692900" y="5797550"/>
          <p14:tracePt t="19500" x="6305550" y="5962650"/>
          <p14:tracePt t="19516" x="6070600" y="6057900"/>
          <p14:tracePt t="19533" x="5949950" y="6115050"/>
          <p14:tracePt t="19550" x="5905500" y="6115050"/>
          <p14:tracePt t="19566" x="5880100" y="6115050"/>
          <p14:tracePt t="19583" x="5867400" y="6127750"/>
          <p14:tracePt t="19600" x="5835650" y="6127750"/>
          <p14:tracePt t="19616" x="5772150" y="6165850"/>
          <p14:tracePt t="19633" x="5715000" y="6191250"/>
          <p14:tracePt t="19650" x="5683250" y="6216650"/>
          <p14:tracePt t="19666" x="5664200" y="6242050"/>
          <p14:tracePt t="19828" x="5676900" y="6216650"/>
          <p14:tracePt t="19836" x="5721350" y="6184900"/>
          <p14:tracePt t="19850" x="5746750" y="6172200"/>
          <p14:tracePt t="19866" x="5886450" y="6076950"/>
          <p14:tracePt t="19883" x="6096000" y="5924550"/>
          <p14:tracePt t="19900" x="6445250" y="5683250"/>
          <p14:tracePt t="19916" x="6686550" y="5511800"/>
          <p14:tracePt t="19933" x="6864350" y="5365750"/>
          <p14:tracePt t="19950" x="6972300" y="5270500"/>
          <p14:tracePt t="19966" x="7054850" y="5187950"/>
          <p14:tracePt t="19983" x="7143750" y="5105400"/>
          <p14:tracePt t="20000" x="7302500" y="5022850"/>
          <p14:tracePt t="20016" x="7505700" y="4953000"/>
          <p14:tracePt t="20033" x="7702550" y="4914900"/>
          <p14:tracePt t="20050" x="7854950" y="4851400"/>
          <p14:tracePt t="20066" x="7988300" y="4800600"/>
          <p14:tracePt t="20083" x="8058150" y="4762500"/>
          <p14:tracePt t="20100" x="8147050" y="4711700"/>
          <p14:tracePt t="20116" x="8185150" y="4679950"/>
          <p14:tracePt t="20133" x="8197850" y="4660900"/>
          <p14:tracePt t="20150" x="8210550" y="4648200"/>
          <p14:tracePt t="20167" x="8216900" y="4641850"/>
          <p14:tracePt t="20183" x="8242300" y="4616450"/>
          <p14:tracePt t="20212" x="8248650" y="4616450"/>
          <p14:tracePt t="20244" x="8261350" y="4616450"/>
          <p14:tracePt t="20308" x="8274050" y="4616450"/>
          <p14:tracePt t="20316" x="8280400" y="4616450"/>
          <p14:tracePt t="20333" x="8312150" y="4616450"/>
          <p14:tracePt t="20350" x="8369300" y="4616450"/>
          <p14:tracePt t="20367" x="8413750" y="4597400"/>
          <p14:tracePt t="20383" x="8451850" y="4578350"/>
          <p14:tracePt t="20400" x="8464550" y="4565650"/>
          <p14:tracePt t="20417" x="8483600" y="4540250"/>
          <p14:tracePt t="20433" x="8521700" y="4495800"/>
          <p14:tracePt t="20450" x="8528050" y="4457700"/>
          <p14:tracePt t="20467" x="8553450" y="4419600"/>
          <p14:tracePt t="20483" x="8559800" y="4406900"/>
          <p14:tracePt t="20484" x="8559800" y="4394200"/>
          <p14:tracePt t="20501" x="8578850" y="4381500"/>
          <p14:tracePt t="20517" x="8585200" y="4375150"/>
          <p14:tracePt t="20533" x="8597900" y="4368800"/>
          <p14:tracePt t="20550" x="8616950" y="4362450"/>
          <p14:tracePt t="20572" x="8623300" y="4362450"/>
          <p14:tracePt t="20924" x="8629650" y="4362450"/>
          <p14:tracePt t="20964" x="8636000" y="4362450"/>
          <p14:tracePt t="21148" x="8629650" y="4362450"/>
          <p14:tracePt t="21156" x="8610600" y="4362450"/>
          <p14:tracePt t="21167" x="8566150" y="4394200"/>
          <p14:tracePt t="21183" x="8509000" y="4413250"/>
          <p14:tracePt t="21200" x="8413750" y="4445000"/>
          <p14:tracePt t="21217" x="8286750" y="4457700"/>
          <p14:tracePt t="21233" x="8096250" y="4470400"/>
          <p14:tracePt t="21250" x="7867650" y="4470400"/>
          <p14:tracePt t="21267" x="7645400" y="4470400"/>
          <p14:tracePt t="21284" x="7486650" y="4470400"/>
          <p14:tracePt t="21284" x="7429500" y="4470400"/>
          <p14:tracePt t="21300" x="7308850" y="4470400"/>
          <p14:tracePt t="21317" x="7162800" y="4495800"/>
          <p14:tracePt t="21333" x="6978650" y="4546600"/>
          <p14:tracePt t="21350" x="6813550" y="4597400"/>
          <p14:tracePt t="21367" x="6654800" y="4692650"/>
          <p14:tracePt t="21384" x="6521450" y="4762500"/>
          <p14:tracePt t="21400" x="6375400" y="4883150"/>
          <p14:tracePt t="21417" x="6286500" y="4965700"/>
          <p14:tracePt t="21434" x="6191250" y="5029200"/>
          <p14:tracePt t="21450" x="6102350" y="5124450"/>
          <p14:tracePt t="21467" x="6007100" y="5232400"/>
          <p14:tracePt t="21484" x="5861050" y="5346700"/>
          <p14:tracePt t="21500" x="5575300" y="5581650"/>
          <p14:tracePt t="21517" x="5384800" y="5734050"/>
          <p14:tracePt t="21534" x="5181600" y="5829300"/>
          <p14:tracePt t="21550" x="5041900" y="5918200"/>
          <p14:tracePt t="21567" x="4889500" y="5981700"/>
          <p14:tracePt t="21584" x="4737100" y="6057900"/>
          <p14:tracePt t="21600" x="4552950" y="6108700"/>
          <p14:tracePt t="21617" x="4337050" y="6165850"/>
          <p14:tracePt t="21634" x="4038600" y="6210300"/>
          <p14:tracePt t="21650" x="3708400" y="6267450"/>
          <p14:tracePt t="21667" x="3333750" y="6324600"/>
          <p14:tracePt t="21684" x="2927350" y="6356350"/>
          <p14:tracePt t="21685" x="2660650" y="6388100"/>
          <p14:tracePt t="21700" x="2298700" y="6388100"/>
          <p14:tracePt t="21717" x="2076450" y="6388100"/>
          <p14:tracePt t="21734" x="2006600" y="6375400"/>
          <p14:tracePt t="21750" x="1968500" y="6343650"/>
          <p14:tracePt t="21767" x="1962150" y="6318250"/>
          <p14:tracePt t="21784" x="1955800" y="6305550"/>
          <p14:tracePt t="21800" x="1955800" y="6280150"/>
          <p14:tracePt t="21817" x="1955800" y="6273800"/>
          <p14:tracePt t="21833" x="1949450" y="6248400"/>
          <p14:tracePt t="21850" x="1949450" y="6223000"/>
          <p14:tracePt t="21867" x="1949450" y="6184900"/>
          <p14:tracePt t="21884" x="1949450" y="6127750"/>
          <p14:tracePt t="21900" x="1949450" y="6045200"/>
          <p14:tracePt t="21917" x="1949450" y="6007100"/>
          <p14:tracePt t="21934" x="1949450" y="6000750"/>
          <p14:tracePt t="21950" x="1949450" y="5981700"/>
          <p14:tracePt t="22044" x="1936750" y="6007100"/>
          <p14:tracePt t="22052" x="1930400" y="6013450"/>
          <p14:tracePt t="22067" x="1924050" y="6019800"/>
          <p14:tracePt t="22084" x="1917700" y="6038850"/>
          <p14:tracePt t="22100" x="1885950" y="6070600"/>
          <p14:tracePt t="22117" x="1866900" y="6083300"/>
          <p14:tracePt t="22156" x="1860550" y="6083300"/>
          <p14:tracePt t="22181" x="1854200" y="6083300"/>
          <p14:tracePt t="22189" x="1835150" y="6076950"/>
          <p14:tracePt t="22200" x="1828800" y="6045200"/>
          <p14:tracePt t="22217" x="1778000" y="5988050"/>
          <p14:tracePt t="22234" x="1708150" y="5886450"/>
          <p14:tracePt t="22250" x="1631950" y="5803900"/>
          <p14:tracePt t="22267" x="1530350" y="5734050"/>
          <p14:tracePt t="22284" x="1479550" y="5695950"/>
          <p14:tracePt t="22285" x="1473200" y="5695950"/>
          <p14:tracePt t="22300" x="1466850" y="5689600"/>
          <p14:tracePt t="22333" x="1447800" y="5689600"/>
          <p14:tracePt t="22348" x="1441450" y="5689600"/>
          <p14:tracePt t="22373" x="1435100" y="5689600"/>
          <p14:tracePt t="22405" x="1435100" y="5676900"/>
          <p14:tracePt t="22413" x="1466850" y="5651500"/>
          <p14:tracePt t="22421" x="1511300" y="5645150"/>
          <p14:tracePt t="22434" x="1568450" y="5607050"/>
          <p14:tracePt t="22450" x="1593850" y="5607050"/>
          <p14:tracePt t="22467" x="1638300" y="5581650"/>
          <p14:tracePt t="22484" x="1746250" y="5511800"/>
          <p14:tracePt t="22500" x="1841500" y="5480050"/>
          <p14:tracePt t="22541" x="1847850" y="5480050"/>
          <p14:tracePt t="22548" x="1885950" y="5480050"/>
          <p14:tracePt t="22557" x="1911350" y="5480050"/>
          <p14:tracePt t="22567" x="1962150" y="5480050"/>
          <p14:tracePt t="22584" x="2044700" y="5480050"/>
          <p14:tracePt t="22600" x="2063750" y="5499100"/>
          <p14:tracePt t="22645" x="2038350" y="5518150"/>
          <p14:tracePt t="22653" x="2012950" y="5530850"/>
          <p14:tracePt t="22661" x="1968500" y="5549900"/>
          <p14:tracePt t="22669" x="1930400" y="5562600"/>
          <p14:tracePt t="22684" x="1898650" y="5562600"/>
          <p14:tracePt t="22701" x="1778000" y="5600700"/>
          <p14:tracePt t="22717" x="1631950" y="5613400"/>
          <p14:tracePt t="22734" x="1492250" y="5613400"/>
          <p14:tracePt t="22750" x="1384300" y="5626100"/>
          <p14:tracePt t="22767" x="1327150" y="5638800"/>
          <p14:tracePt t="22784" x="1295400" y="5657850"/>
          <p14:tracePt t="22829" x="1289050" y="5657850"/>
          <p14:tracePt t="22861" x="1282700" y="5657850"/>
          <p14:tracePt t="22869" x="1282700" y="5645150"/>
          <p14:tracePt t="22884" x="1276350" y="5619750"/>
          <p14:tracePt t="22900" x="1238250" y="5568950"/>
          <p14:tracePt t="22917" x="1206500" y="5543550"/>
          <p14:tracePt t="22935" x="1168400" y="5518150"/>
          <p14:tracePt t="22951" x="1111250" y="5518150"/>
          <p14:tracePt t="22967" x="1035050" y="5518150"/>
          <p14:tracePt t="22984" x="920750" y="5568950"/>
          <p14:tracePt t="23000" x="831850" y="5613400"/>
          <p14:tracePt t="23017" x="730250" y="5657850"/>
          <p14:tracePt t="23034" x="717550" y="5670550"/>
          <p14:tracePt t="23051" x="698500" y="5689600"/>
          <p14:tracePt t="23093" x="698500" y="5695950"/>
          <p14:tracePt t="23133" x="711200" y="5695950"/>
          <p14:tracePt t="23141" x="717550" y="5695950"/>
          <p14:tracePt t="23151" x="723900" y="5689600"/>
          <p14:tracePt t="23167" x="736600" y="5670550"/>
          <p14:tracePt t="23184" x="736600" y="5651500"/>
          <p14:tracePt t="23200" x="749300" y="5607050"/>
          <p14:tracePt t="23217" x="755650" y="5562600"/>
          <p14:tracePt t="23234" x="774700" y="5505450"/>
          <p14:tracePt t="23250" x="800100" y="5435600"/>
          <p14:tracePt t="23267" x="825500" y="5365750"/>
          <p14:tracePt t="23284" x="825500" y="5340350"/>
          <p14:tracePt t="23301" x="844550" y="5283200"/>
          <p14:tracePt t="23317" x="863600" y="5226050"/>
          <p14:tracePt t="23334" x="901700" y="5200650"/>
          <p14:tracePt t="23351" x="927100" y="5181600"/>
          <p14:tracePt t="23367" x="952500" y="5175250"/>
          <p14:tracePt t="23669" x="920750" y="5143500"/>
          <p14:tracePt t="23677" x="844550" y="5118100"/>
          <p14:tracePt t="23685" x="800100" y="5099050"/>
          <p14:tracePt t="23701" x="793750" y="5099050"/>
          <p14:tracePt t="23733" x="787400" y="5092700"/>
          <p14:tracePt t="23757" x="787400" y="5073650"/>
          <p14:tracePt t="23965" x="806450" y="5086350"/>
          <p14:tracePt t="23973" x="806450" y="5105400"/>
          <p14:tracePt t="23985" x="825500" y="5156200"/>
          <p14:tracePt t="24001" x="857250" y="5219700"/>
          <p14:tracePt t="24017" x="895350" y="5302250"/>
          <p14:tracePt t="24034" x="939800" y="5359400"/>
          <p14:tracePt t="24051" x="971550" y="5397500"/>
          <p14:tracePt t="24067" x="990600" y="5416550"/>
          <p14:tracePt t="24084" x="1003300" y="5422900"/>
          <p14:tracePt t="24101" x="1009650" y="5435600"/>
          <p14:tracePt t="24133" x="1009650" y="5441950"/>
          <p14:tracePt t="24141" x="1009650" y="5454650"/>
          <p14:tracePt t="24151" x="1009650" y="5467350"/>
          <p14:tracePt t="24168" x="1009650" y="5480050"/>
          <p14:tracePt t="24184" x="1009650" y="5492750"/>
          <p14:tracePt t="24205" x="1009650" y="5505450"/>
          <p14:tracePt t="24217" x="1009650" y="5511800"/>
          <p14:tracePt t="24234" x="1009650" y="5518150"/>
          <p14:tracePt t="24251" x="1009650" y="5543550"/>
          <p14:tracePt t="24268" x="1009650" y="5568950"/>
          <p14:tracePt t="24284" x="1009650" y="5600700"/>
          <p14:tracePt t="24301" x="1016000" y="5638800"/>
          <p14:tracePt t="24317" x="1016000" y="5670550"/>
          <p14:tracePt t="24334" x="1022350" y="5689600"/>
          <p14:tracePt t="24351" x="1047750" y="5715000"/>
          <p14:tracePt t="24368" x="1054100" y="5721350"/>
          <p14:tracePt t="24384" x="1073150" y="5740400"/>
          <p14:tracePt t="24401" x="1079500" y="5753100"/>
          <p14:tracePt t="24418" x="1085850" y="5759450"/>
          <p14:tracePt t="24434" x="1117600" y="5772150"/>
          <p14:tracePt t="24451" x="1162050" y="5797550"/>
          <p14:tracePt t="24468" x="1263650" y="5829300"/>
          <p14:tracePt t="24484" x="1346200" y="5861050"/>
          <p14:tracePt t="24501" x="1530350" y="5911850"/>
          <p14:tracePt t="24518" x="1676400" y="5924550"/>
          <p14:tracePt t="24534" x="1771650" y="5930900"/>
          <p14:tracePt t="24551" x="1860550" y="5943600"/>
          <p14:tracePt t="24567" x="1905000" y="5943600"/>
          <p14:tracePt t="24584" x="1949450" y="5943600"/>
          <p14:tracePt t="24601" x="1974850" y="5943600"/>
          <p14:tracePt t="24618" x="2006600" y="5943600"/>
          <p14:tracePt t="24634" x="2101850" y="5905500"/>
          <p14:tracePt t="24651" x="2171700" y="5899150"/>
          <p14:tracePt t="24668" x="2266950" y="5886450"/>
          <p14:tracePt t="24684" x="2349500" y="5867400"/>
          <p14:tracePt t="24685" x="2374900" y="5867400"/>
          <p14:tracePt t="24701" x="2438400" y="5867400"/>
          <p14:tracePt t="24718" x="2508250" y="5867400"/>
          <p14:tracePt t="24734" x="2565400" y="5867400"/>
          <p14:tracePt t="24751" x="2628900" y="5867400"/>
          <p14:tracePt t="24768" x="2711450" y="5892800"/>
          <p14:tracePt t="24784" x="2819400" y="5911850"/>
          <p14:tracePt t="24801" x="2927350" y="5924550"/>
          <p14:tracePt t="24818" x="3143250" y="5949950"/>
          <p14:tracePt t="24834" x="3403600" y="5981700"/>
          <p14:tracePt t="24851" x="3714750" y="5994400"/>
          <p14:tracePt t="24868" x="4013200" y="6019800"/>
          <p14:tracePt t="24884" x="4292600" y="6064250"/>
          <p14:tracePt t="24901" x="4527550" y="6115050"/>
          <p14:tracePt t="24918" x="4603750" y="6127750"/>
          <p14:tracePt t="24934" x="4660900" y="6127750"/>
          <p14:tracePt t="24951" x="4692650" y="6127750"/>
          <p14:tracePt t="24968" x="4718050" y="6127750"/>
          <p14:tracePt t="24984" x="4730750" y="6127750"/>
          <p14:tracePt t="25001" x="4737100" y="6127750"/>
          <p14:tracePt t="25045" x="4749800" y="6121400"/>
          <p14:tracePt t="25125" x="4749800" y="6127750"/>
          <p14:tracePt t="25133" x="4749800" y="6134100"/>
          <p14:tracePt t="25151" x="4718050" y="6165850"/>
          <p14:tracePt t="25168" x="4660900" y="6184900"/>
          <p14:tracePt t="25184" x="4578350" y="6229350"/>
          <p14:tracePt t="25201" x="4533900" y="6248400"/>
          <p14:tracePt t="25218" x="4489450" y="6273800"/>
          <p14:tracePt t="25234" x="4413250" y="6305550"/>
          <p14:tracePt t="25251" x="4368800" y="6318250"/>
          <p14:tracePt t="25268" x="4292600" y="6337300"/>
          <p14:tracePt t="25285" x="4235450" y="6356350"/>
          <p14:tracePt t="25285" x="4229100" y="6362700"/>
          <p14:tracePt t="25301" x="4165600" y="6375400"/>
          <p14:tracePt t="25318" x="4121150" y="6400800"/>
          <p14:tracePt t="25334" x="4070350" y="6407150"/>
          <p14:tracePt t="25351" x="4038600" y="6419850"/>
          <p14:tracePt t="25368" x="4032250" y="6419850"/>
          <p14:tracePt t="25385" x="4019550" y="6419850"/>
          <p14:tracePt t="25401" x="4000500" y="6426200"/>
          <p14:tracePt t="25418" x="3994150" y="6426200"/>
          <p14:tracePt t="25434" x="3987800" y="6426200"/>
          <p14:tracePt t="25451" x="3943350" y="6426200"/>
          <p14:tracePt t="25468" x="3898900" y="6445250"/>
          <p14:tracePt t="25484" x="3841750" y="6451600"/>
          <p14:tracePt t="25501" x="3657600" y="6502400"/>
          <p14:tracePt t="25518" x="3473450" y="6540500"/>
          <p14:tracePt t="25534" x="3308350" y="6578600"/>
          <p14:tracePt t="25551" x="3200400" y="6591300"/>
          <p14:tracePt t="25568" x="3143250" y="6597650"/>
          <p14:tracePt t="25585" x="3098800" y="6597650"/>
          <p14:tracePt t="25601" x="3067050" y="6597650"/>
          <p14:tracePt t="25618" x="3009900" y="6597650"/>
          <p14:tracePt t="25634" x="2895600" y="6572250"/>
          <p14:tracePt t="25651" x="2698750" y="6546850"/>
          <p14:tracePt t="25668" x="2489200" y="6508750"/>
          <p14:tracePt t="25685" x="2241550" y="6477000"/>
          <p14:tracePt t="25685" x="2152650" y="6464300"/>
          <p14:tracePt t="25701" x="2019300" y="6438900"/>
          <p14:tracePt t="25718" x="1943100" y="6432550"/>
          <p14:tracePt t="25734" x="1936750" y="6432550"/>
          <p14:tracePt t="25773" x="1930400" y="6432550"/>
          <p14:tracePt t="25789" x="1911350" y="6432550"/>
          <p14:tracePt t="25797" x="1892300" y="6438900"/>
          <p14:tracePt t="25813" x="1892300" y="6470650"/>
          <p14:tracePt t="25821" x="1892300" y="6477000"/>
          <p14:tracePt t="25835" x="1892300" y="6489700"/>
          <p14:tracePt t="25851" x="1892300" y="6559550"/>
          <p14:tracePt t="25868" x="1949450" y="6584950"/>
          <p14:tracePt t="25885" x="2012950" y="6616700"/>
          <p14:tracePt t="25886" x="2070100" y="6616700"/>
          <p14:tracePt t="25901" x="2133600" y="6616700"/>
          <p14:tracePt t="25918" x="2152650" y="6616700"/>
          <p14:tracePt t="26013" x="2159000" y="6616700"/>
          <p14:tracePt t="26037" x="2159000" y="6610350"/>
          <p14:tracePt t="26045" x="2159000" y="6591300"/>
          <p14:tracePt t="26053" x="2159000" y="6584950"/>
          <p14:tracePt t="26068" x="2159000" y="6578600"/>
          <p14:tracePt t="26085" x="2159000" y="6553200"/>
          <p14:tracePt t="26086" x="2159000" y="6546850"/>
          <p14:tracePt t="26109" x="2159000" y="6540500"/>
          <p14:tracePt t="26254" x="2165350" y="6521450"/>
          <p14:tracePt t="26261" x="2171700" y="6521450"/>
          <p14:tracePt t="26269" x="2190750" y="6521450"/>
          <p14:tracePt t="26285" x="2216150" y="6521450"/>
          <p14:tracePt t="26301" x="2266950" y="6521450"/>
          <p14:tracePt t="26318" x="2336800" y="6515100"/>
          <p14:tracePt t="26335" x="2362200" y="6502400"/>
          <p14:tracePt t="26351" x="2368550" y="6502400"/>
          <p14:tracePt t="26368" x="2387600" y="6496050"/>
          <p14:tracePt t="26385" x="2393950" y="6496050"/>
          <p14:tracePt t="26709" x="2374900" y="6496050"/>
          <p14:tracePt t="26718" x="2368550" y="6496050"/>
          <p14:tracePt t="26735" x="2324100" y="6489700"/>
          <p14:tracePt t="26751" x="2254250" y="6477000"/>
          <p14:tracePt t="26768" x="2165350" y="6457950"/>
          <p14:tracePt t="26785" x="2070100" y="6445250"/>
          <p14:tracePt t="26801" x="1974850" y="6426200"/>
          <p14:tracePt t="26818" x="1917700" y="6426200"/>
          <p14:tracePt t="26835" x="1860550" y="6400800"/>
          <p14:tracePt t="26852" x="1816100" y="6394450"/>
          <p14:tracePt t="26868" x="1758950" y="6381750"/>
          <p14:tracePt t="26885" x="1689100" y="6356350"/>
          <p14:tracePt t="26901" x="1638300" y="6356350"/>
          <p14:tracePt t="26918" x="1625600" y="6356350"/>
          <p14:tracePt t="26935" x="1587500" y="6356350"/>
          <p14:tracePt t="26951" x="1543050" y="6356350"/>
          <p14:tracePt t="26968" x="1498600" y="6356350"/>
          <p14:tracePt t="26985" x="1460500" y="6356350"/>
          <p14:tracePt t="27001" x="1428750" y="6356350"/>
          <p14:tracePt t="27018" x="1416050" y="6356350"/>
          <p14:tracePt t="27035" x="1397000" y="6356350"/>
          <p14:tracePt t="27051" x="1390650" y="6356350"/>
          <p14:tracePt t="27068" x="1358900" y="6356350"/>
          <p14:tracePt t="27085" x="1333500" y="6362700"/>
          <p14:tracePt t="27101" x="1263650" y="6362700"/>
          <p14:tracePt t="27118" x="1231900" y="6375400"/>
          <p14:tracePt t="27135" x="1225550" y="6375400"/>
          <p14:tracePt t="27318" x="1225550" y="6381750"/>
          <p14:tracePt t="27334" x="1231900" y="6388100"/>
          <p14:tracePt t="27350" x="1238250" y="6394450"/>
          <p14:tracePt t="27374" x="1244600" y="6394450"/>
          <p14:tracePt t="27382" x="1250950" y="6400800"/>
          <p14:tracePt t="27390" x="1263650" y="6407150"/>
          <p14:tracePt t="27401" x="1270000" y="6407150"/>
          <p14:tracePt t="27418" x="1289050" y="6407150"/>
          <p14:tracePt t="27435" x="1301750" y="6407150"/>
          <p14:tracePt t="27452" x="1320800" y="6407150"/>
          <p14:tracePt t="27468" x="1339850" y="6407150"/>
          <p14:tracePt t="27485" x="1358900" y="6407150"/>
          <p14:tracePt t="27502" x="1397000" y="6407150"/>
          <p14:tracePt t="27518" x="1422400" y="6407150"/>
          <p14:tracePt t="27535" x="1454150" y="6407150"/>
          <p14:tracePt t="27552" x="1466850" y="6407150"/>
          <p14:tracePt t="27568" x="1479550" y="6407150"/>
          <p14:tracePt t="27590" x="1485900" y="6407150"/>
          <p14:tracePt t="27670" x="1492250" y="6407150"/>
          <p14:tracePt t="27710" x="1504950" y="6407150"/>
          <p14:tracePt t="27734" x="1517650" y="6407150"/>
          <p14:tracePt t="27750" x="1524000" y="6407150"/>
          <p14:tracePt t="27766" x="1530350" y="6407150"/>
          <p14:tracePt t="27774" x="1549400" y="6419850"/>
          <p14:tracePt t="27785" x="1555750" y="6426200"/>
          <p14:tracePt t="27802" x="1581150" y="6432550"/>
          <p14:tracePt t="27818" x="1593850" y="6432550"/>
          <p14:tracePt t="27835" x="1619250" y="6438900"/>
          <p14:tracePt t="27852" x="1644650" y="6438900"/>
          <p14:tracePt t="27868" x="1657350" y="6438900"/>
          <p14:tracePt t="27885" x="1682750" y="6438900"/>
          <p14:tracePt t="27902" x="1714500" y="6438900"/>
          <p14:tracePt t="27918" x="1727200" y="6438900"/>
          <p14:tracePt t="27935" x="1758950" y="6438900"/>
          <p14:tracePt t="27952" x="1803400" y="6438900"/>
          <p14:tracePt t="27968" x="1835150" y="6438900"/>
          <p14:tracePt t="27985" x="1860550" y="6438900"/>
          <p14:tracePt t="28002" x="1892300" y="6438900"/>
          <p14:tracePt t="28018" x="1924050" y="6438900"/>
          <p14:tracePt t="28035" x="1955800" y="6438900"/>
          <p14:tracePt t="28052" x="1981200" y="6438900"/>
          <p14:tracePt t="28068" x="2025650" y="6438900"/>
          <p14:tracePt t="28085" x="2070100" y="6438900"/>
          <p14:tracePt t="28102" x="2139950" y="6438900"/>
          <p14:tracePt t="28118" x="2171700" y="6438900"/>
          <p14:tracePt t="28135" x="2216150" y="6438900"/>
          <p14:tracePt t="28152" x="2241550" y="6451600"/>
          <p14:tracePt t="28168" x="2273300" y="6451600"/>
          <p14:tracePt t="28185" x="2298700" y="6451600"/>
          <p14:tracePt t="28202" x="2324100" y="6470650"/>
          <p14:tracePt t="28218" x="2368550" y="6470650"/>
          <p14:tracePt t="28235" x="2425700" y="6477000"/>
          <p14:tracePt t="28252" x="2463800" y="6477000"/>
          <p14:tracePt t="28269" x="2489200" y="6489700"/>
          <p14:tracePt t="28285" x="2527300" y="6489700"/>
          <p14:tracePt t="28286" x="2540000" y="6489700"/>
          <p14:tracePt t="28302" x="2559050" y="6496050"/>
          <p14:tracePt t="28319" x="2584450" y="6496050"/>
          <p14:tracePt t="28335" x="2622550" y="6515100"/>
          <p14:tracePt t="28352" x="2667000" y="6515100"/>
          <p14:tracePt t="28368" x="2711450" y="6515100"/>
          <p14:tracePt t="28385" x="2755900" y="6515100"/>
          <p14:tracePt t="28402" x="2800350" y="6515100"/>
          <p14:tracePt t="28418" x="2844800" y="6515100"/>
          <p14:tracePt t="28435" x="2895600" y="6515100"/>
          <p14:tracePt t="28452" x="2978150" y="6515100"/>
          <p14:tracePt t="28468" x="3028950" y="6515100"/>
          <p14:tracePt t="28485" x="3111500" y="6515100"/>
          <p14:tracePt t="28502" x="3181350" y="6515100"/>
          <p14:tracePt t="28518" x="3213100" y="6521450"/>
          <p14:tracePt t="28535" x="3263900" y="6534150"/>
          <p14:tracePt t="28552" x="3302000" y="6534150"/>
          <p14:tracePt t="28569" x="3340100" y="6540500"/>
          <p14:tracePt t="28585" x="3384550" y="6540500"/>
          <p14:tracePt t="28602" x="3429000" y="6540500"/>
          <p14:tracePt t="28618" x="3460750" y="6540500"/>
          <p14:tracePt t="28635" x="3473450" y="6540500"/>
          <p14:tracePt t="28652" x="3479800" y="6540500"/>
          <p14:tracePt t="28668" x="3498850" y="6540500"/>
          <p14:tracePt t="28685" x="3511550" y="6540500"/>
          <p14:tracePt t="28702" x="3543300" y="6540500"/>
          <p14:tracePt t="28718" x="3556000" y="6540500"/>
          <p14:tracePt t="28735" x="3587750" y="6540500"/>
          <p14:tracePt t="28752" x="3619500" y="6540500"/>
          <p14:tracePt t="28769" x="3657600" y="6540500"/>
          <p14:tracePt t="28785" x="3670300" y="6540500"/>
          <p14:tracePt t="28802" x="3702050" y="6540500"/>
          <p14:tracePt t="28818" x="3733800" y="6540500"/>
          <p14:tracePt t="28835" x="3759200" y="6540500"/>
          <p14:tracePt t="28852" x="3784600" y="6540500"/>
          <p14:tracePt t="28869" x="3797300" y="6540500"/>
          <p14:tracePt t="28885" x="3829050" y="6540500"/>
          <p14:tracePt t="28902" x="3860800" y="6540500"/>
          <p14:tracePt t="28919" x="3892550" y="6540500"/>
          <p14:tracePt t="28935" x="3917950" y="6540500"/>
          <p14:tracePt t="28952" x="3949700" y="6540500"/>
          <p14:tracePt t="28969" x="3975100" y="6540500"/>
          <p14:tracePt t="28985" x="3994150" y="6521450"/>
          <p14:tracePt t="29002" x="4025900" y="6521450"/>
          <p14:tracePt t="29019" x="4038600" y="6521450"/>
          <p14:tracePt t="29036" x="4064000" y="6521450"/>
          <p14:tracePt t="29052" x="4095750" y="6521450"/>
          <p14:tracePt t="29069" x="4140200" y="6521450"/>
          <p14:tracePt t="29085" x="4171950" y="6521450"/>
          <p14:tracePt t="29102" x="4235450" y="6521450"/>
          <p14:tracePt t="29119" x="4267200" y="6521450"/>
          <p14:tracePt t="29135" x="4311650" y="6508750"/>
          <p14:tracePt t="29152" x="4356100" y="6502400"/>
          <p14:tracePt t="29169" x="4381500" y="6502400"/>
          <p14:tracePt t="29185" x="4425950" y="6502400"/>
          <p14:tracePt t="29202" x="4457700" y="6502400"/>
          <p14:tracePt t="29219" x="4502150" y="6502400"/>
          <p14:tracePt t="29235" x="4546600" y="6502400"/>
          <p14:tracePt t="29253" x="4572000" y="6502400"/>
          <p14:tracePt t="29269" x="4578350" y="6502400"/>
          <p14:tracePt t="29286" x="4584700" y="6502400"/>
          <p14:tracePt t="29302" x="4610100" y="6502400"/>
          <p14:tracePt t="29319" x="4622800" y="6502400"/>
          <p14:tracePt t="29335" x="4654550" y="6502400"/>
          <p14:tracePt t="29352" x="4686300" y="6502400"/>
          <p14:tracePt t="29369" x="4730750" y="6489700"/>
          <p14:tracePt t="29385" x="4775200" y="6489700"/>
          <p14:tracePt t="29402" x="4787900" y="6477000"/>
          <p14:tracePt t="29419" x="4813300" y="6470650"/>
          <p14:tracePt t="29435" x="4826000" y="6470650"/>
          <p14:tracePt t="29452" x="4838700" y="6470650"/>
          <p14:tracePt t="29469" x="4851400" y="6470650"/>
          <p14:tracePt t="29485" x="4864100" y="6470650"/>
          <p14:tracePt t="29502" x="4889500" y="6470650"/>
          <p14:tracePt t="29519" x="4908550" y="6470650"/>
          <p14:tracePt t="29542" x="4914900" y="6470650"/>
          <p14:tracePt t="29558" x="4927600" y="6470650"/>
          <p14:tracePt t="29582" x="4933950" y="6470650"/>
          <p14:tracePt t="29590" x="4946650" y="6470650"/>
          <p14:tracePt t="29602" x="4953000" y="6470650"/>
          <p14:tracePt t="29619" x="4965700" y="6470650"/>
          <p14:tracePt t="29635" x="4972050" y="6470650"/>
          <p14:tracePt t="29652" x="4984750" y="6470650"/>
          <p14:tracePt t="29669" x="5016500" y="6470650"/>
          <p14:tracePt t="29685" x="5029200" y="6470650"/>
          <p14:tracePt t="29702" x="5060950" y="6470650"/>
          <p14:tracePt t="29719" x="5080000" y="6470650"/>
          <p14:tracePt t="29735" x="5099050" y="6470650"/>
          <p14:tracePt t="29752" x="5105400" y="6470650"/>
          <p14:tracePt t="29769" x="5118100" y="6470650"/>
          <p14:tracePt t="29785" x="5137150" y="6470650"/>
          <p14:tracePt t="29802" x="5149850" y="6464300"/>
          <p14:tracePt t="29819" x="5168900" y="6464300"/>
          <p14:tracePt t="29835" x="5200650" y="6464300"/>
          <p14:tracePt t="29852" x="5245100" y="6457950"/>
          <p14:tracePt t="29869" x="5308600" y="6445250"/>
          <p14:tracePt t="29885" x="5346700" y="6445250"/>
          <p14:tracePt t="29902" x="5384800" y="6445250"/>
          <p14:tracePt t="29919" x="5416550" y="6445250"/>
          <p14:tracePt t="29935" x="5441950" y="6445250"/>
          <p14:tracePt t="29952" x="5454650" y="6445250"/>
          <p14:tracePt t="29969" x="5473700" y="6445250"/>
          <p14:tracePt t="29986" x="5505450" y="6451600"/>
          <p14:tracePt t="30002" x="5511800" y="6451600"/>
          <p14:tracePt t="30019" x="5537200" y="6451600"/>
          <p14:tracePt t="30036" x="5549900" y="6451600"/>
          <p14:tracePt t="30052" x="5568950" y="6451600"/>
          <p14:tracePt t="30069" x="5594350" y="6451600"/>
          <p14:tracePt t="30085" x="5619750" y="6451600"/>
          <p14:tracePt t="30102" x="5651500" y="6451600"/>
          <p14:tracePt t="30119" x="5676900" y="6451600"/>
          <p14:tracePt t="30135" x="5715000" y="6451600"/>
          <p14:tracePt t="30152" x="5753100" y="6451600"/>
          <p14:tracePt t="30169" x="5784850" y="6451600"/>
          <p14:tracePt t="30186" x="5797550" y="6464300"/>
          <p14:tracePt t="30202" x="5810250" y="6464300"/>
          <p14:tracePt t="30219" x="5829300" y="6464300"/>
          <p14:tracePt t="30238" x="5835650" y="6464300"/>
          <p14:tracePt t="30254" x="5848350" y="6464300"/>
          <p14:tracePt t="30270" x="5854700" y="6464300"/>
          <p14:tracePt t="30286" x="5867400" y="6464300"/>
          <p14:tracePt t="30302" x="5892800" y="6464300"/>
          <p14:tracePt t="30319" x="5930900" y="6464300"/>
          <p14:tracePt t="30336" x="5949950" y="6464300"/>
          <p14:tracePt t="30352" x="5975350" y="6464300"/>
          <p14:tracePt t="30369" x="5988050" y="6464300"/>
          <p14:tracePt t="30386" x="6007100" y="6464300"/>
          <p14:tracePt t="30402" x="6019800" y="6464300"/>
          <p14:tracePt t="30419" x="6070600" y="6464300"/>
          <p14:tracePt t="30436" x="6140450" y="6464300"/>
          <p14:tracePt t="30452" x="6203950" y="6464300"/>
          <p14:tracePt t="30469" x="6261100" y="6464300"/>
          <p14:tracePt t="30486" x="6337300" y="6464300"/>
          <p14:tracePt t="30487" x="6381750" y="6464300"/>
          <p14:tracePt t="30502" x="6426200" y="6464300"/>
          <p14:tracePt t="30519" x="6470650" y="6464300"/>
          <p14:tracePt t="30536" x="6483350" y="6464300"/>
          <p14:tracePt t="30552" x="6489700" y="6464300"/>
          <p14:tracePt t="30569" x="6515100" y="6464300"/>
          <p14:tracePt t="30586" x="6527800" y="6464300"/>
          <p14:tracePt t="30602" x="6553200" y="6464300"/>
          <p14:tracePt t="30619" x="6559550" y="6464300"/>
          <p14:tracePt t="30638" x="6565900" y="6464300"/>
          <p14:tracePt t="30655" x="6584950" y="6464300"/>
          <p14:tracePt t="30694" x="6591300" y="6470650"/>
          <p14:tracePt t="30719" x="6597650" y="6477000"/>
          <p14:tracePt t="30918" x="6604000" y="6477000"/>
          <p14:tracePt t="30942" x="6610350" y="6477000"/>
          <p14:tracePt t="30951" x="6623050" y="6477000"/>
          <p14:tracePt t="31079" x="6635750" y="6477000"/>
          <p14:tracePt t="31086" x="6642100" y="6470650"/>
          <p14:tracePt t="31102" x="6661150" y="6464300"/>
          <p14:tracePt t="31119" x="6686550" y="6451600"/>
          <p14:tracePt t="31136" x="6731000" y="6426200"/>
          <p14:tracePt t="31152" x="6762750" y="6419850"/>
          <p14:tracePt t="31169" x="6807200" y="6400800"/>
          <p14:tracePt t="31186" x="6838950" y="6400800"/>
          <p14:tracePt t="31202" x="6883400" y="6381750"/>
          <p14:tracePt t="31219" x="6953250" y="6362700"/>
          <p14:tracePt t="31236" x="7105650" y="6362700"/>
          <p14:tracePt t="31252" x="7245350" y="6362700"/>
          <p14:tracePt t="31269" x="7385050" y="6362700"/>
          <p14:tracePt t="31286" x="7531100" y="6362700"/>
          <p14:tracePt t="31286" x="7569200" y="6362700"/>
          <p14:tracePt t="31303" x="7620000" y="6362700"/>
          <p14:tracePt t="31319" x="7651750" y="6362700"/>
          <p14:tracePt t="31336" x="7664450" y="6362700"/>
          <p14:tracePt t="31352" x="7670800" y="6362700"/>
          <p14:tracePt t="31369" x="7689850" y="6362700"/>
          <p14:tracePt t="31386" x="7702550" y="6362700"/>
          <p14:tracePt t="31402" x="7734300" y="6362700"/>
          <p14:tracePt t="31419" x="7778750" y="6362700"/>
          <p14:tracePt t="31436" x="7848600" y="6375400"/>
          <p14:tracePt t="31453" x="7918450" y="6388100"/>
          <p14:tracePt t="31469" x="8001000" y="6407150"/>
          <p14:tracePt t="31486" x="8102600" y="6451600"/>
          <p14:tracePt t="31502" x="8210550" y="6457950"/>
          <p14:tracePt t="31519" x="8255000" y="6457950"/>
          <p14:tracePt t="31536" x="8280400" y="6457950"/>
          <p14:tracePt t="31552" x="8305800" y="6470650"/>
          <p14:tracePt t="31569" x="8343900" y="6477000"/>
          <p14:tracePt t="31586" x="8388350" y="6489700"/>
          <p14:tracePt t="31603" x="8432800" y="6508750"/>
          <p14:tracePt t="31619" x="8477250" y="6508750"/>
          <p14:tracePt t="31636" x="8515350" y="6508750"/>
          <p14:tracePt t="31652" x="8534400" y="6508750"/>
          <p14:tracePt t="31669" x="8566150" y="6527800"/>
          <p14:tracePt t="31686" x="8610600" y="6527800"/>
          <p14:tracePt t="31687" x="8636000" y="6527800"/>
          <p14:tracePt t="31703" x="8667750" y="6527800"/>
          <p14:tracePt t="31719" x="8674100" y="6527800"/>
          <p14:tracePt t="31736" x="8693150" y="6527800"/>
          <p14:tracePt t="31753" x="8705850" y="6527800"/>
          <p14:tracePt t="31769" x="8724900" y="6527800"/>
          <p14:tracePt t="31786" x="8731250" y="6527800"/>
          <p14:tracePt t="31803" x="8743950" y="6527800"/>
          <p14:tracePt t="31847" x="8750300" y="6527800"/>
          <p14:tracePt t="31855" x="8756650" y="6527800"/>
          <p14:tracePt t="31871" x="8769350" y="6527800"/>
          <p14:tracePt t="31879" x="8788400" y="6527800"/>
          <p14:tracePt t="31895" x="8801100" y="6527800"/>
          <p14:tracePt t="31903" x="8807450" y="6534150"/>
          <p14:tracePt t="31919" x="8832850" y="6540500"/>
          <p14:tracePt t="31936" x="8858250" y="6565900"/>
          <p14:tracePt t="31953" x="8870950" y="6591300"/>
          <p14:tracePt t="31969" x="8877300" y="6604000"/>
          <p14:tracePt t="32007" x="8890000" y="6604000"/>
          <p14:tracePt t="32015" x="8902700" y="6604000"/>
          <p14:tracePt t="32023" x="8909050" y="6604000"/>
          <p14:tracePt t="32036" x="8915400" y="6604000"/>
          <p14:tracePt t="32053" x="8928100" y="6604000"/>
          <p14:tracePt t="32070" x="8940800" y="6604000"/>
          <p14:tracePt t="32151" x="8947150" y="6604000"/>
          <p14:tracePt t="32167" x="8953500" y="6597650"/>
          <p14:tracePt t="32199" x="8953500" y="6578600"/>
          <p14:tracePt t="32215" x="8953500" y="6572250"/>
          <p14:tracePt t="32223" x="8953500" y="6565900"/>
          <p14:tracePt t="32231" x="8953500" y="6559550"/>
          <p14:tracePt t="32263" x="8953500" y="6546850"/>
          <p14:tracePt t="32343" x="8953500" y="6534150"/>
          <p14:tracePt t="32367" x="8953500" y="6527800"/>
          <p14:tracePt t="32375" x="8953500" y="6521450"/>
          <p14:tracePt t="32386" x="8947150" y="6515100"/>
          <p14:tracePt t="32403" x="8921750" y="6496050"/>
          <p14:tracePt t="32420" x="8877300" y="6483350"/>
          <p14:tracePt t="32436" x="8832850" y="6451600"/>
          <p14:tracePt t="32453" x="8807450" y="6445250"/>
          <p14:tracePt t="32470" x="8763000" y="6426200"/>
          <p14:tracePt t="32487" x="8756650" y="6419850"/>
          <p14:tracePt t="32503" x="8750300" y="6413500"/>
          <p14:tracePt t="32519" x="8743950" y="6407150"/>
          <p14:tracePt t="32536" x="8743950" y="6394450"/>
          <p14:tracePt t="32553" x="8769350" y="6362700"/>
          <p14:tracePt t="32569" x="8826500" y="6324600"/>
          <p14:tracePt t="32586" x="8864600" y="6305550"/>
          <p14:tracePt t="32603" x="8890000" y="6280150"/>
          <p14:tracePt t="32863" x="8864600" y="6299200"/>
          <p14:tracePt t="32871" x="8858250" y="6311900"/>
          <p14:tracePt t="32886" x="8845550" y="6324600"/>
          <p14:tracePt t="32903" x="8775700" y="6375400"/>
          <p14:tracePt t="32919" x="8743950" y="6381750"/>
          <p14:tracePt t="32936" x="8724900" y="6388100"/>
          <p14:tracePt t="32953" x="8693150" y="6400800"/>
          <p14:tracePt t="32970" x="8661400" y="6407150"/>
          <p14:tracePt t="32986" x="8629650" y="6407150"/>
          <p14:tracePt t="33003" x="8585200" y="6407150"/>
          <p14:tracePt t="33020" x="8559800" y="6407150"/>
          <p14:tracePt t="33036" x="8528050" y="6407150"/>
          <p14:tracePt t="33053" x="8521700" y="6407150"/>
          <p14:tracePt t="33070" x="8502650" y="6407150"/>
          <p14:tracePt t="33086" x="8496300" y="6407150"/>
          <p14:tracePt t="33103" x="8489950" y="6407150"/>
          <p14:tracePt t="33120" x="8483600" y="6407150"/>
          <p14:tracePt t="33159" x="8464550" y="6394450"/>
          <p14:tracePt t="33247" x="8458200" y="6394450"/>
          <p14:tracePt t="33255" x="8426450" y="6394450"/>
          <p14:tracePt t="33270" x="8407400" y="6394450"/>
          <p14:tracePt t="33286" x="8261350" y="6419850"/>
          <p14:tracePt t="33287" x="8159750" y="6432550"/>
          <p14:tracePt t="33303" x="7842250" y="6489700"/>
          <p14:tracePt t="33319" x="7137400" y="6546850"/>
          <p14:tracePt t="33336" x="5956300" y="6648450"/>
          <p14:tracePt t="33353" x="4679950" y="6667500"/>
          <p14:tracePt t="33370" x="3587750" y="6667500"/>
          <p14:tracePt t="33387" x="2914650" y="6667500"/>
          <p14:tracePt t="33403" x="2559050" y="6667500"/>
          <p14:tracePt t="33420" x="2438400" y="6667500"/>
          <p14:tracePt t="33436" x="2368550" y="6667500"/>
          <p14:tracePt t="33453" x="2298700" y="6642100"/>
          <p14:tracePt t="33470" x="2266950" y="6642100"/>
          <p14:tracePt t="33486" x="2139950" y="6635750"/>
          <p14:tracePt t="33503" x="1943100" y="6635750"/>
          <p14:tracePt t="33520" x="1879600" y="6635750"/>
          <p14:tracePt t="33536" x="1860550" y="6635750"/>
          <p14:tracePt t="33553" x="1847850" y="6635750"/>
          <p14:tracePt t="33591" x="1841500" y="6623050"/>
          <p14:tracePt t="33615" x="1847850" y="6597650"/>
          <p14:tracePt t="33623" x="1854200" y="6591300"/>
          <p14:tracePt t="33631" x="1866900" y="6591300"/>
          <p14:tracePt t="33639" x="1873250" y="6591300"/>
          <p14:tracePt t="33655" x="1879600" y="6584950"/>
          <p14:tracePt t="33688" x="1885950" y="6584950"/>
          <p14:tracePt t="33703" x="1905000" y="6584950"/>
          <p14:tracePt t="33711" x="1911350" y="6584950"/>
          <p14:tracePt t="33727" x="1917700" y="6584950"/>
          <p14:tracePt t="33736" x="1943100" y="6584950"/>
          <p14:tracePt t="33753" x="1987550" y="6584950"/>
          <p14:tracePt t="33770" x="2019300" y="6584950"/>
          <p14:tracePt t="33786" x="2095500" y="6584950"/>
          <p14:tracePt t="33803" x="2216150" y="6584950"/>
          <p14:tracePt t="33820" x="2374900" y="6584950"/>
          <p14:tracePt t="33836" x="2501900" y="6584950"/>
          <p14:tracePt t="33853" x="2622550" y="6584950"/>
          <p14:tracePt t="33870" x="2705100" y="6572250"/>
          <p14:tracePt t="33887" x="2762250" y="6553200"/>
          <p14:tracePt t="33888" x="2787650" y="6553200"/>
          <p14:tracePt t="33903" x="2832100" y="6553200"/>
          <p14:tracePt t="33920" x="2889250" y="6546850"/>
          <p14:tracePt t="33936" x="2933700" y="6540500"/>
          <p14:tracePt t="33953" x="3022600" y="6540500"/>
          <p14:tracePt t="33970" x="3105150" y="6527800"/>
          <p14:tracePt t="33986" x="3213100" y="6527800"/>
          <p14:tracePt t="34003" x="3321050" y="6527800"/>
          <p14:tracePt t="34020" x="3460750" y="6527800"/>
          <p14:tracePt t="34036" x="3619500" y="6502400"/>
          <p14:tracePt t="34053" x="3778250" y="6502400"/>
          <p14:tracePt t="34070" x="3924300" y="6489700"/>
          <p14:tracePt t="34086" x="4051300" y="6477000"/>
          <p14:tracePt t="34103" x="4203700" y="6445250"/>
          <p14:tracePt t="34120" x="4248150" y="6445250"/>
          <p14:tracePt t="34137" x="4324350" y="6432550"/>
          <p14:tracePt t="34153" x="4381500" y="6432550"/>
          <p14:tracePt t="34170" x="4438650" y="6432550"/>
          <p14:tracePt t="34187" x="4514850" y="6426200"/>
          <p14:tracePt t="34203" x="4622800" y="6426200"/>
          <p14:tracePt t="34220" x="4724400" y="6426200"/>
          <p14:tracePt t="34236" x="4851400" y="6426200"/>
          <p14:tracePt t="34253" x="5029200" y="6426200"/>
          <p14:tracePt t="34270" x="5200650" y="6407150"/>
          <p14:tracePt t="34287" x="5365750" y="6381750"/>
          <p14:tracePt t="34287" x="5486400" y="6369050"/>
          <p14:tracePt t="34303" x="5645150" y="6356350"/>
          <p14:tracePt t="34320" x="5759450" y="6343650"/>
          <p14:tracePt t="34336" x="5829300" y="6324600"/>
          <p14:tracePt t="34353" x="5873750" y="6318250"/>
          <p14:tracePt t="34375" x="5880100" y="6318250"/>
          <p14:tracePt t="34399" x="5899150" y="6318250"/>
          <p14:tracePt t="34415" x="5905500" y="6318250"/>
          <p14:tracePt t="34423" x="5918200" y="6305550"/>
          <p14:tracePt t="34437" x="5937250" y="6305550"/>
          <p14:tracePt t="34453" x="5981700" y="6299200"/>
          <p14:tracePt t="34470" x="6076950" y="6280150"/>
          <p14:tracePt t="34487" x="6223000" y="6267450"/>
          <p14:tracePt t="34503" x="6553200" y="6235700"/>
          <p14:tracePt t="34520" x="6832600" y="6235700"/>
          <p14:tracePt t="34537" x="7086600" y="6235700"/>
          <p14:tracePt t="34553" x="7283450" y="6235700"/>
          <p14:tracePt t="34570" x="7404100" y="6235700"/>
          <p14:tracePt t="34587" x="7461250" y="6235700"/>
          <p14:tracePt t="34603" x="7486650" y="6235700"/>
          <p14:tracePt t="34623" x="7493000" y="6235700"/>
          <p14:tracePt t="36816" x="7499350" y="6235700"/>
          <p14:tracePt t="36824" x="7505700" y="6235700"/>
          <p14:tracePt t="36896" x="7512050" y="6229350"/>
          <p14:tracePt t="36920" x="7518400" y="6223000"/>
          <p14:tracePt t="37408" x="7531100" y="6216650"/>
          <p14:tracePt t="37416" x="7537450" y="6216650"/>
          <p14:tracePt t="37424" x="7562850" y="6216650"/>
          <p14:tracePt t="37437" x="7588250" y="6216650"/>
          <p14:tracePt t="37454" x="7626350" y="6216650"/>
          <p14:tracePt t="37471" x="7658100" y="6210300"/>
          <p14:tracePt t="37487" x="7689850" y="6210300"/>
          <p14:tracePt t="37504" x="7702550" y="6197600"/>
          <p14:tracePt t="38000" x="7708900" y="6191250"/>
          <p14:tracePt t="38072" x="7708900" y="6184900"/>
          <p14:tracePt t="38080" x="7696200" y="6184900"/>
          <p14:tracePt t="38089" x="7658100" y="6184900"/>
          <p14:tracePt t="38104" x="7550150" y="6184900"/>
          <p14:tracePt t="38121" x="7442200" y="6184900"/>
          <p14:tracePt t="38137" x="7372350" y="6184900"/>
          <p14:tracePt t="38154" x="7321550" y="6197600"/>
          <p14:tracePt t="38171" x="7321550" y="6203950"/>
          <p14:tracePt t="38408" x="7315200" y="6191250"/>
          <p14:tracePt t="38416" x="7315200" y="6184900"/>
          <p14:tracePt t="38424" x="7315200" y="6178550"/>
          <p14:tracePt t="38536" x="7308850" y="6178550"/>
          <p14:tracePt t="38544" x="7302500" y="6178550"/>
          <p14:tracePt t="38632" x="7296150" y="6178550"/>
          <p14:tracePt t="38648" x="7296150" y="6172200"/>
          <p14:tracePt t="39009" x="7296150" y="6165850"/>
          <p14:tracePt t="39040" x="7302500" y="6165850"/>
          <p14:tracePt t="39056" x="7308850" y="6165850"/>
          <p14:tracePt t="39064" x="7321550" y="6165850"/>
          <p14:tracePt t="39081" x="7334250" y="6165850"/>
          <p14:tracePt t="39088" x="7340600" y="6165850"/>
          <p14:tracePt t="39104" x="7378700" y="6165850"/>
          <p14:tracePt t="39121" x="7410450" y="6165850"/>
          <p14:tracePt t="39138" x="7429500" y="6165850"/>
          <p14:tracePt t="39154" x="7448550" y="6165850"/>
          <p14:tracePt t="39176" x="7461250" y="6165850"/>
          <p14:tracePt t="39200" x="7467600" y="6165850"/>
          <p14:tracePt t="39216" x="7480300" y="6165850"/>
          <p14:tracePt t="39224" x="7486650" y="6165850"/>
          <p14:tracePt t="39238" x="7499350" y="6165850"/>
          <p14:tracePt t="39254" x="7505700" y="6165850"/>
          <p14:tracePt t="39881" x="7512050" y="6159500"/>
          <p14:tracePt t="39888" x="7512050" y="6146800"/>
          <p14:tracePt t="39904" x="7429500" y="6064250"/>
          <p14:tracePt t="39921" x="7137400" y="5873750"/>
          <p14:tracePt t="39938" x="6692900" y="5626100"/>
          <p14:tracePt t="39954" x="6070600" y="5384800"/>
          <p14:tracePt t="39972" x="5308600" y="5080000"/>
          <p14:tracePt t="39988" x="4502150" y="4743450"/>
          <p14:tracePt t="40005" x="3835400" y="4559300"/>
          <p14:tracePt t="40021" x="3352800" y="4457700"/>
          <p14:tracePt t="40038" x="2984500" y="4349750"/>
          <p14:tracePt t="40054" x="2717800" y="4235450"/>
          <p14:tracePt t="40071" x="2349500" y="4102100"/>
          <p14:tracePt t="40088" x="1892300" y="3981450"/>
          <p14:tracePt t="40105" x="1295400" y="3886200"/>
          <p14:tracePt t="40121" x="946150" y="3860800"/>
          <p14:tracePt t="40138" x="673100" y="3860800"/>
          <p14:tracePt t="40154" x="558800" y="3860800"/>
          <p14:tracePt t="40171" x="546100" y="3860800"/>
          <p14:tracePt t="40188" x="533400" y="3860800"/>
          <p14:tracePt t="40204" x="520700" y="3860800"/>
          <p14:tracePt t="40221" x="514350" y="3867150"/>
          <p14:tracePt t="40238" x="482600" y="3911600"/>
          <p14:tracePt t="40255" x="419100" y="3987800"/>
          <p14:tracePt t="40272" x="355600" y="4108450"/>
          <p14:tracePt t="40288" x="311150" y="4197350"/>
          <p14:tracePt t="40288" x="304800" y="4248150"/>
          <p14:tracePt t="40305" x="292100" y="4292600"/>
          <p14:tracePt t="40321" x="285750" y="4337050"/>
          <p14:tracePt t="40338" x="285750" y="4362450"/>
          <p14:tracePt t="40354" x="285750" y="4375150"/>
          <p14:tracePt t="40371" x="285750" y="4400550"/>
          <p14:tracePt t="40401" x="279400" y="4406900"/>
          <p14:tracePt t="40497" x="273050" y="4406900"/>
          <p14:tracePt t="40505" x="260350" y="4394200"/>
          <p14:tracePt t="40521" x="260350" y="4324350"/>
          <p14:tracePt t="40538" x="260350" y="4241800"/>
          <p14:tracePt t="40555" x="266700" y="4121150"/>
          <p14:tracePt t="40571" x="304800" y="3987800"/>
          <p14:tracePt t="40588" x="368300" y="3854450"/>
          <p14:tracePt t="40605" x="431800" y="3702050"/>
          <p14:tracePt t="40621" x="488950" y="3613150"/>
          <p14:tracePt t="40638" x="527050" y="3549650"/>
          <p14:tracePt t="40655" x="533400" y="3543300"/>
          <p14:tracePt t="40713" x="552450" y="3543300"/>
          <p14:tracePt t="40721" x="558800" y="3575050"/>
          <p14:tracePt t="40738" x="558800" y="3663950"/>
          <p14:tracePt t="40755" x="558800" y="3752850"/>
          <p14:tracePt t="40771" x="571500" y="3822700"/>
          <p14:tracePt t="40788" x="571500" y="3892550"/>
          <p14:tracePt t="40805" x="577850" y="3956050"/>
          <p14:tracePt t="40821" x="596900" y="4000500"/>
          <p14:tracePt t="40838" x="609600" y="4070350"/>
          <p14:tracePt t="40855" x="615950" y="4102100"/>
          <p14:tracePt t="40871" x="628650" y="4140200"/>
          <p14:tracePt t="40888" x="641350" y="4152900"/>
          <p14:tracePt t="40905" x="647700" y="4165600"/>
          <p14:tracePt t="40929" x="654050" y="4178300"/>
          <p14:tracePt t="40961" x="673100" y="4184650"/>
          <p14:tracePt t="40969" x="692150" y="4191000"/>
          <p14:tracePt t="40993" x="704850" y="4203700"/>
          <p14:tracePt t="41001" x="717550" y="4210050"/>
          <p14:tracePt t="41017" x="723900" y="4210050"/>
          <p14:tracePt t="41033" x="730250" y="4210050"/>
          <p14:tracePt t="41041" x="736600" y="4216400"/>
          <p14:tracePt t="41065" x="749300" y="4216400"/>
          <p14:tracePt t="41073" x="762000" y="4222750"/>
          <p14:tracePt t="41088" x="768350" y="4229100"/>
          <p14:tracePt t="41105" x="781050" y="4273550"/>
          <p14:tracePt t="41121" x="781050" y="4305300"/>
          <p14:tracePt t="41138" x="812800" y="4356100"/>
          <p14:tracePt t="41155" x="812800" y="4381500"/>
          <p14:tracePt t="41171" x="812800" y="4394200"/>
          <p14:tracePt t="41189" x="812800" y="4413250"/>
          <p14:tracePt t="41265" x="812800" y="4362450"/>
          <p14:tracePt t="41273" x="806450" y="4311650"/>
          <p14:tracePt t="41288" x="806450" y="4254500"/>
          <p14:tracePt t="41305" x="806450" y="4044950"/>
          <p14:tracePt t="41321" x="806450" y="3917950"/>
          <p14:tracePt t="41338" x="806450" y="3778250"/>
          <p14:tracePt t="41355" x="806450" y="3651250"/>
          <p14:tracePt t="41371" x="806450" y="3549650"/>
          <p14:tracePt t="41388" x="806450" y="3441700"/>
          <p14:tracePt t="41405" x="806450" y="3314700"/>
          <p14:tracePt t="41422" x="806450" y="3194050"/>
          <p14:tracePt t="41438" x="806450" y="3067050"/>
          <p14:tracePt t="41455" x="812800" y="2959100"/>
          <p14:tracePt t="41472" x="819150" y="2863850"/>
          <p14:tracePt t="41488" x="819150" y="2755900"/>
          <p14:tracePt t="41489" x="831850" y="2698750"/>
          <p14:tracePt t="41505" x="831850" y="2622550"/>
          <p14:tracePt t="41521" x="831850" y="2546350"/>
          <p14:tracePt t="41538" x="831850" y="2463800"/>
          <p14:tracePt t="41555" x="831850" y="2413000"/>
          <p14:tracePt t="41571" x="831850" y="2330450"/>
          <p14:tracePt t="41588" x="831850" y="2266950"/>
          <p14:tracePt t="41605" x="831850" y="2178050"/>
          <p14:tracePt t="41621" x="831850" y="2108200"/>
          <p14:tracePt t="41638" x="831850" y="2032000"/>
          <p14:tracePt t="41655" x="831850" y="1974850"/>
          <p14:tracePt t="41672" x="831850" y="1930400"/>
          <p14:tracePt t="41688" x="831850" y="1898650"/>
          <p14:tracePt t="41705" x="850900" y="1847850"/>
          <p14:tracePt t="41722" x="850900" y="1816100"/>
          <p14:tracePt t="41738" x="857250" y="1771650"/>
          <p14:tracePt t="41755" x="857250" y="1752600"/>
          <p14:tracePt t="41771" x="857250" y="1727200"/>
          <p14:tracePt t="41788" x="857250" y="1720850"/>
          <p14:tracePt t="42337" x="863600" y="1714500"/>
          <p14:tracePt t="42393" x="901700" y="1714500"/>
          <p14:tracePt t="42401" x="939800" y="1714500"/>
          <p14:tracePt t="42409" x="946150" y="1714500"/>
          <p14:tracePt t="42761" x="952500" y="1714500"/>
          <p14:tracePt t="42769" x="952500" y="1758950"/>
          <p14:tracePt t="42777" x="920750" y="1835150"/>
          <p14:tracePt t="42788" x="908050" y="1911350"/>
          <p14:tracePt t="42805" x="825500" y="2178050"/>
          <p14:tracePt t="42822" x="768350" y="2527300"/>
          <p14:tracePt t="42838" x="768350" y="2889250"/>
          <p14:tracePt t="42855" x="793750" y="3295650"/>
          <p14:tracePt t="42872" x="901700" y="3676650"/>
          <p14:tracePt t="42888" x="984250" y="4013200"/>
          <p14:tracePt t="42905" x="1219200" y="4483100"/>
          <p14:tracePt t="42922" x="1327150" y="4705350"/>
          <p14:tracePt t="42938" x="1409700" y="4889500"/>
          <p14:tracePt t="42955" x="1460500" y="5022850"/>
          <p14:tracePt t="42972" x="1504950" y="5156200"/>
          <p14:tracePt t="42988" x="1568450" y="5289550"/>
          <p14:tracePt t="43005" x="1638300" y="5397500"/>
          <p14:tracePt t="43022" x="1708150" y="5486400"/>
          <p14:tracePt t="43038" x="1758950" y="5524500"/>
          <p14:tracePt t="43055" x="1803400" y="5543550"/>
          <p14:tracePt t="43072" x="1828800" y="5543550"/>
          <p14:tracePt t="43088" x="1841500" y="5543550"/>
          <p14:tracePt t="43161" x="1860550" y="5543550"/>
          <p14:tracePt t="43177" x="1866900" y="5549900"/>
          <p14:tracePt t="43186" x="1873250" y="5562600"/>
          <p14:tracePt t="43193" x="1873250" y="5581650"/>
          <p14:tracePt t="43205" x="1885950" y="5619750"/>
          <p14:tracePt t="43222" x="1911350" y="5695950"/>
          <p14:tracePt t="43238" x="1924050" y="5740400"/>
          <p14:tracePt t="43255" x="1930400" y="5778500"/>
          <p14:tracePt t="43272" x="1943100" y="5797550"/>
          <p14:tracePt t="43305" x="1949450" y="5803900"/>
          <p14:tracePt t="43321" x="1955800" y="5816600"/>
          <p14:tracePt t="43346" x="1974850" y="5829300"/>
          <p14:tracePt t="43353" x="1974850" y="5848350"/>
          <p14:tracePt t="43362" x="2006600" y="5905500"/>
          <p14:tracePt t="43372" x="2025650" y="5930900"/>
          <p14:tracePt t="43389" x="2057400" y="6013450"/>
          <p14:tracePt t="43405" x="2057400" y="6064250"/>
          <p14:tracePt t="43617" x="2082800" y="6057900"/>
          <p14:tracePt t="43626" x="2095500" y="5937250"/>
          <p14:tracePt t="43639" x="2120900" y="5848350"/>
          <p14:tracePt t="43655" x="2178050" y="5759450"/>
          <p14:tracePt t="43672" x="2184400" y="5753100"/>
          <p14:tracePt t="43697" x="2203450" y="5746750"/>
          <p14:tracePt t="43706" x="2222500" y="5734050"/>
          <p14:tracePt t="44194" x="2228850" y="5734050"/>
          <p14:tracePt t="44394" x="2241550" y="5734050"/>
          <p14:tracePt t="44402" x="2254250" y="5734050"/>
          <p14:tracePt t="44409" x="2260600" y="5734050"/>
          <p14:tracePt t="44422" x="2298700" y="5746750"/>
          <p14:tracePt t="44439" x="2362200" y="5835650"/>
          <p14:tracePt t="44456" x="2432050" y="5956300"/>
          <p14:tracePt t="44472" x="2495550" y="6057900"/>
          <p14:tracePt t="44489" x="2540000" y="6191250"/>
          <p14:tracePt t="44506" x="2590800" y="6394450"/>
          <p14:tracePt t="44522" x="2609850" y="6496050"/>
          <p14:tracePt t="44539" x="2654300" y="6597650"/>
          <p14:tracePt t="44556" x="2692400" y="6654800"/>
          <p14:tracePt t="44572" x="2730500" y="6686550"/>
          <p14:tracePt t="44589" x="2743200" y="6692900"/>
          <p14:tracePt t="44610" x="2755900" y="6692900"/>
          <p14:tracePt t="44722" x="2768600" y="6692900"/>
          <p14:tracePt t="44762" x="2774950" y="6692900"/>
          <p14:tracePt t="44778" x="2781300" y="6692900"/>
          <p14:tracePt t="44794" x="2800350" y="6711950"/>
          <p14:tracePt t="44802" x="2800350" y="6724650"/>
          <p14:tracePt t="44810" x="2819400" y="6756400"/>
          <p14:tracePt t="44822" x="2832100" y="6781800"/>
          <p14:tracePt t="44839" x="2876550" y="6851650"/>
          <p14:tracePt t="44856" x="2889250" y="6851650"/>
          <p14:tracePt t="44873" x="2940050" y="6851650"/>
          <p14:tracePt t="44889" x="2959100" y="6851650"/>
          <p14:tracePt t="44890" x="2965450" y="6851650"/>
          <p14:tracePt t="44906" x="2997200" y="6851650"/>
          <p14:tracePt t="44954" x="2990850" y="6851650"/>
          <p14:tracePt t="44962" x="2971800" y="6851650"/>
          <p14:tracePt t="44972" x="2965450" y="6845300"/>
          <p14:tracePt t="44989" x="2946400" y="6819900"/>
          <p14:tracePt t="45006" x="2940050" y="6775450"/>
          <p14:tracePt t="45022" x="2940050" y="6750050"/>
          <p14:tracePt t="45039" x="2940050" y="6718300"/>
          <p14:tracePt t="45056" x="2940050" y="6699250"/>
          <p14:tracePt t="45072" x="2952750" y="6680200"/>
          <p14:tracePt t="45378" x="2959100" y="6673850"/>
          <p14:tracePt t="45410" x="2971800" y="6673850"/>
          <p14:tracePt t="45418" x="2978150" y="6661150"/>
          <p14:tracePt t="45434" x="2978150" y="6648450"/>
          <p14:tracePt t="45442" x="2952750" y="6629400"/>
          <p14:tracePt t="45456" x="2870200" y="6604000"/>
          <p14:tracePt t="45472" x="2768600" y="6584950"/>
          <p14:tracePt t="45489" x="2755900" y="6578600"/>
          <p14:tracePt t="45506" x="2743200" y="6565900"/>
          <p14:tracePt t="45522" x="2736850" y="6534150"/>
          <p14:tracePt t="45539" x="2724150" y="6413500"/>
          <p14:tracePt t="45556" x="2698750" y="6248400"/>
          <p14:tracePt t="45572" x="2673350" y="6083300"/>
          <p14:tracePt t="45589" x="2647950" y="5924550"/>
          <p14:tracePt t="45606" x="2609850" y="5791200"/>
          <p14:tracePt t="45622" x="2597150" y="5632450"/>
          <p14:tracePt t="45639" x="2590800" y="5505450"/>
          <p14:tracePt t="45656" x="2590800" y="5397500"/>
          <p14:tracePt t="45672" x="2578100" y="5340350"/>
          <p14:tracePt t="45689" x="2559050" y="5295900"/>
          <p14:tracePt t="45706" x="2508250" y="5276850"/>
          <p14:tracePt t="45722" x="2476500" y="5276850"/>
          <p14:tracePt t="45739" x="2470150" y="5276850"/>
          <p14:tracePt t="45756" x="2463800" y="5283200"/>
          <p14:tracePt t="45772" x="2463800" y="5289550"/>
          <p14:tracePt t="45789" x="2451100" y="5308600"/>
          <p14:tracePt t="45806" x="2432050" y="5353050"/>
          <p14:tracePt t="45822" x="2419350" y="5378450"/>
          <p14:tracePt t="45839" x="2381250" y="5441950"/>
          <p14:tracePt t="45856" x="2368550" y="5480050"/>
          <p14:tracePt t="45873" x="2368550" y="5511800"/>
          <p14:tracePt t="45889" x="2368550" y="5543550"/>
          <p14:tracePt t="45906" x="2368550" y="5581650"/>
          <p14:tracePt t="45922" x="2381250" y="5607050"/>
          <p14:tracePt t="45939" x="2406650" y="5645150"/>
          <p14:tracePt t="45956" x="2482850" y="5721350"/>
          <p14:tracePt t="45972" x="2578100" y="5803900"/>
          <p14:tracePt t="45989" x="2717800" y="5905500"/>
          <p14:tracePt t="46006" x="2857500" y="6007100"/>
          <p14:tracePt t="46022" x="3009900" y="6070600"/>
          <p14:tracePt t="46039" x="3124200" y="6096000"/>
          <p14:tracePt t="46057" x="3238500" y="6096000"/>
          <p14:tracePt t="46073" x="3282950" y="6096000"/>
          <p14:tracePt t="46089" x="3314700" y="6089650"/>
          <p14:tracePt t="46106" x="3365500" y="6026150"/>
          <p14:tracePt t="46122" x="3384550" y="5988050"/>
          <p14:tracePt t="46139" x="3397250" y="5956300"/>
          <p14:tracePt t="46156" x="3409950" y="5937250"/>
          <p14:tracePt t="46172" x="3409950" y="5924550"/>
          <p14:tracePt t="46189" x="3409950" y="5899150"/>
          <p14:tracePt t="46206" x="3409950" y="5892800"/>
          <p14:tracePt t="46223" x="3409950" y="5867400"/>
          <p14:tracePt t="46239" x="3409950" y="5861050"/>
          <p14:tracePt t="46266" x="3403600" y="5854700"/>
          <p14:tracePt t="46290" x="3390900" y="5854700"/>
          <p14:tracePt t="46298" x="3352800" y="5854700"/>
          <p14:tracePt t="46306" x="3302000" y="5854700"/>
          <p14:tracePt t="46323" x="3162300" y="5854700"/>
          <p14:tracePt t="46339" x="3003550" y="5854700"/>
          <p14:tracePt t="46356" x="2908300" y="5861050"/>
          <p14:tracePt t="46373" x="2832100" y="5873750"/>
          <p14:tracePt t="46389" x="2787650" y="5873750"/>
          <p14:tracePt t="46406" x="2774950" y="5873750"/>
          <p14:tracePt t="46498" x="2768600" y="5867400"/>
          <p14:tracePt t="46570" x="2768600" y="5861050"/>
          <p14:tracePt t="46578" x="2768600" y="5854700"/>
          <p14:tracePt t="46589" x="2768600" y="5829300"/>
          <p14:tracePt t="46606" x="2768600" y="5772150"/>
          <p14:tracePt t="46623" x="2768600" y="5695950"/>
          <p14:tracePt t="46639" x="2781300" y="5638800"/>
          <p14:tracePt t="46656" x="2787650" y="5581650"/>
          <p14:tracePt t="46673" x="2787650" y="5549900"/>
          <p14:tracePt t="46689" x="2787650" y="5530850"/>
          <p14:tracePt t="46706" x="2787650" y="5511800"/>
          <p14:tracePt t="46723" x="2787650" y="5492750"/>
          <p14:tracePt t="46739" x="2768600" y="5480050"/>
          <p14:tracePt t="46756" x="2755900" y="5461000"/>
          <p14:tracePt t="46773" x="2743200" y="5448300"/>
          <p14:tracePt t="46789" x="2686050" y="5410200"/>
          <p14:tracePt t="46806" x="2609850" y="5365750"/>
          <p14:tracePt t="46823" x="2508250" y="5308600"/>
          <p14:tracePt t="46839" x="2419350" y="5257800"/>
          <p14:tracePt t="46856" x="2368550" y="5219700"/>
          <p14:tracePt t="46873" x="2330450" y="5187950"/>
          <p14:tracePt t="46889" x="2298700" y="5156200"/>
          <p14:tracePt t="46906" x="2266950" y="5105400"/>
          <p14:tracePt t="46923" x="2235200" y="5054600"/>
          <p14:tracePt t="46939" x="2209800" y="5022850"/>
          <p14:tracePt t="46956" x="2190750" y="4972050"/>
          <p14:tracePt t="46973" x="2184400" y="4946650"/>
          <p14:tracePt t="46989" x="2184400" y="4940300"/>
          <p14:tracePt t="47006" x="2184400" y="4921250"/>
          <p14:tracePt t="47122" x="2171700" y="4921250"/>
          <p14:tracePt t="47130" x="2165350" y="4933950"/>
          <p14:tracePt t="47140" x="2165350" y="4953000"/>
          <p14:tracePt t="47156" x="2133600" y="5048250"/>
          <p14:tracePt t="47173" x="2120900" y="5143500"/>
          <p14:tracePt t="47189" x="2101850" y="5219700"/>
          <p14:tracePt t="47206" x="2101850" y="5302250"/>
          <p14:tracePt t="47223" x="2101850" y="5353050"/>
          <p14:tracePt t="47239" x="2101850" y="5391150"/>
          <p14:tracePt t="47256" x="2101850" y="5410200"/>
          <p14:tracePt t="47273" x="2101850" y="5429250"/>
          <p14:tracePt t="47290" x="2101850" y="5448300"/>
          <p14:tracePt t="47306" x="2101850" y="5461000"/>
          <p14:tracePt t="47323" x="2108200" y="5480050"/>
          <p14:tracePt t="47339" x="2120900" y="5486400"/>
          <p14:tracePt t="47356" x="2127250" y="5492750"/>
          <p14:tracePt t="47378" x="2127250" y="5499100"/>
          <p14:tracePt t="47402" x="2127250" y="5505450"/>
          <p14:tracePt t="47410" x="2127250" y="5518150"/>
          <p14:tracePt t="47426" x="2127250" y="5524500"/>
          <p14:tracePt t="47439" x="2127250" y="5537200"/>
          <p14:tracePt t="47456" x="2127250" y="5562600"/>
          <p14:tracePt t="47473" x="2127250" y="5594350"/>
          <p14:tracePt t="47489" x="2127250" y="5626100"/>
          <p14:tracePt t="47506" x="2127250" y="5670550"/>
          <p14:tracePt t="47523" x="2133600" y="5715000"/>
          <p14:tracePt t="47540" x="2146300" y="5721350"/>
          <p14:tracePt t="47556" x="2165350" y="5746750"/>
          <p14:tracePt t="47573" x="2203450" y="5772150"/>
          <p14:tracePt t="47590" x="2235200" y="5778500"/>
          <p14:tracePt t="47606" x="2266950" y="5797550"/>
          <p14:tracePt t="47623" x="2279650" y="5803900"/>
          <p14:tracePt t="47640" x="2286000" y="5803900"/>
          <p14:tracePt t="47698" x="2292350" y="5803900"/>
          <p14:tracePt t="47811" x="2305050" y="5810250"/>
          <p14:tracePt t="47843" x="2298700" y="5816600"/>
          <p14:tracePt t="47851" x="2292350" y="5829300"/>
          <p14:tracePt t="47867" x="2292350" y="5835650"/>
          <p14:tracePt t="47874" x="2286000" y="5848350"/>
          <p14:tracePt t="47890" x="2286000" y="5880100"/>
          <p14:tracePt t="47906" x="2279650" y="5911850"/>
          <p14:tracePt t="47923" x="2279650" y="5956300"/>
          <p14:tracePt t="47940" x="2279650" y="6013450"/>
          <p14:tracePt t="47956" x="2279650" y="6045200"/>
          <p14:tracePt t="47973" x="2279650" y="6064250"/>
          <p14:tracePt t="47990" x="2286000" y="6070600"/>
          <p14:tracePt t="48006" x="2292350" y="6070600"/>
          <p14:tracePt t="48023" x="2298700" y="6070600"/>
          <p14:tracePt t="48040" x="2311400" y="6045200"/>
          <p14:tracePt t="48056" x="2317750" y="6045200"/>
          <p14:tracePt t="48073" x="2324100" y="6038850"/>
          <p14:tracePt t="48090" x="2355850" y="6000750"/>
          <p14:tracePt t="48091" x="2387600" y="5981700"/>
          <p14:tracePt t="48106" x="2438400" y="5943600"/>
          <p14:tracePt t="48123" x="2508250" y="5892800"/>
          <p14:tracePt t="48140" x="2616200" y="5778500"/>
          <p14:tracePt t="48156" x="2692400" y="5715000"/>
          <p14:tracePt t="48173" x="2711450" y="5695950"/>
          <p14:tracePt t="48190" x="2711450" y="5689600"/>
          <p14:tracePt t="48267" x="2711450" y="5683250"/>
          <p14:tracePt t="48291" x="2705100" y="5683250"/>
          <p14:tracePt t="48307" x="2698750" y="5683250"/>
          <p14:tracePt t="48314" x="2692400" y="5689600"/>
          <p14:tracePt t="48330" x="2679700" y="5702300"/>
          <p14:tracePt t="48340" x="2673350" y="5708650"/>
          <p14:tracePt t="48356" x="2660650" y="5721350"/>
          <p14:tracePt t="48373" x="2654300" y="5734050"/>
          <p14:tracePt t="48390" x="2647950" y="5759450"/>
          <p14:tracePt t="48406" x="2628900" y="5784850"/>
          <p14:tracePt t="48423" x="2609850" y="5829300"/>
          <p14:tracePt t="48440" x="2584450" y="5873750"/>
          <p14:tracePt t="48456" x="2565400" y="5918200"/>
          <p14:tracePt t="48473" x="2565400" y="5937250"/>
          <p14:tracePt t="48490" x="2565400" y="5943600"/>
          <p14:tracePt t="48506" x="2565400" y="5956300"/>
          <p14:tracePt t="48523" x="2552700" y="5981700"/>
          <p14:tracePt t="48540" x="2540000" y="5994400"/>
          <p14:tracePt t="48556" x="2527300" y="6000750"/>
          <p14:tracePt t="48586" x="2520950" y="6019800"/>
          <p14:tracePt t="48859" x="2514600" y="6026150"/>
          <p14:tracePt t="48899" x="2495550" y="6007100"/>
          <p14:tracePt t="48915" x="2495550" y="6000750"/>
          <p14:tracePt t="48923" x="2495550" y="5994400"/>
          <p14:tracePt t="48940" x="2495550" y="5975350"/>
          <p14:tracePt t="48956" x="2489200" y="5962650"/>
          <p14:tracePt t="48973" x="2489200" y="5956300"/>
          <p14:tracePt t="48990" x="2489200" y="5918200"/>
          <p14:tracePt t="49007" x="2489200" y="5905500"/>
          <p14:tracePt t="49023" x="2482850" y="5880100"/>
          <p14:tracePt t="49040" x="2476500" y="5873750"/>
          <p14:tracePt t="49057" x="2476500" y="5867400"/>
          <p14:tracePt t="49075" x="2476500" y="5861050"/>
          <p14:tracePt t="49090" x="2476500" y="5842000"/>
          <p14:tracePt t="49107" x="2476500" y="5835650"/>
          <p14:tracePt t="49123" x="2476500" y="5822950"/>
          <p14:tracePt t="49140" x="2476500" y="5797550"/>
          <p14:tracePt t="49157" x="2476500" y="5784850"/>
          <p14:tracePt t="49173" x="2476500" y="5759450"/>
          <p14:tracePt t="49190" x="2476500" y="5746750"/>
          <p14:tracePt t="49207" x="2476500" y="5715000"/>
          <p14:tracePt t="49223" x="2508250" y="5670550"/>
          <p14:tracePt t="49240" x="2559050" y="5607050"/>
          <p14:tracePt t="49257" x="2609850" y="5549900"/>
          <p14:tracePt t="49273" x="2660650" y="5499100"/>
          <p14:tracePt t="49290" x="2705100" y="5461000"/>
          <p14:tracePt t="49307" x="2711450" y="5448300"/>
          <p14:tracePt t="49323" x="2724150" y="5429250"/>
          <p14:tracePt t="49411" x="2698750" y="5441950"/>
          <p14:tracePt t="49419" x="2679700" y="5454650"/>
          <p14:tracePt t="49427" x="2673350" y="5461000"/>
          <p14:tracePt t="49440" x="2647950" y="5486400"/>
          <p14:tracePt t="49457" x="2622550" y="5511800"/>
          <p14:tracePt t="49473" x="2584450" y="5568950"/>
          <p14:tracePt t="49490" x="2546350" y="5632450"/>
          <p14:tracePt t="49507" x="2482850" y="5746750"/>
          <p14:tracePt t="49523" x="2425700" y="5829300"/>
          <p14:tracePt t="49540" x="2393950" y="5892800"/>
          <p14:tracePt t="49557" x="2381250" y="5924550"/>
          <p14:tracePt t="49573" x="2374900" y="5943600"/>
          <p14:tracePt t="49590" x="2355850" y="5956300"/>
          <p14:tracePt t="49607" x="2343150" y="5969000"/>
          <p14:tracePt t="49623" x="2324100" y="5969000"/>
          <p14:tracePt t="49640" x="2311400" y="5975350"/>
          <p14:tracePt t="49657" x="2279650" y="5988050"/>
          <p14:tracePt t="49673" x="2260600" y="6000750"/>
          <p14:tracePt t="49707" x="2247900" y="6000750"/>
          <p14:tracePt t="49747" x="2241550" y="6000750"/>
          <p14:tracePt t="49763" x="2228850" y="6000750"/>
          <p14:tracePt t="49771" x="2222500" y="6000750"/>
          <p14:tracePt t="49779" x="2197100" y="5994400"/>
          <p14:tracePt t="49790" x="2190750" y="5988050"/>
          <p14:tracePt t="49807" x="2152650" y="5949950"/>
          <p14:tracePt t="49823" x="2127250" y="5911850"/>
          <p14:tracePt t="49840" x="2089150" y="5867400"/>
          <p14:tracePt t="49857" x="2051050" y="5810250"/>
          <p14:tracePt t="49873" x="2000250" y="5759450"/>
          <p14:tracePt t="49890" x="1968500" y="5727700"/>
          <p14:tracePt t="49907" x="1930400" y="5715000"/>
          <p14:tracePt t="49947" x="1924050" y="5715000"/>
          <p14:tracePt t="49971" x="1905000" y="5702300"/>
          <p14:tracePt t="49987" x="1898650" y="5695950"/>
          <p14:tracePt t="49995" x="1892300" y="5695950"/>
          <p14:tracePt t="50011" x="1885950" y="5689600"/>
          <p14:tracePt t="50023" x="1873250" y="5689600"/>
          <p14:tracePt t="50040" x="1866900" y="5683250"/>
          <p14:tracePt t="50075" x="1866900" y="5664200"/>
          <p14:tracePt t="50091" x="1866900" y="5651500"/>
          <p14:tracePt t="50099" x="1866900" y="5619750"/>
          <p14:tracePt t="50107" x="1866900" y="5613400"/>
          <p14:tracePt t="50123" x="1866900" y="5568950"/>
          <p14:tracePt t="50140" x="1866900" y="5556250"/>
          <p14:tracePt t="50157" x="1898650" y="5492750"/>
          <p14:tracePt t="50173" x="1930400" y="5461000"/>
          <p14:tracePt t="50190" x="1968500" y="5429250"/>
          <p14:tracePt t="50207" x="2000250" y="5410200"/>
          <p14:tracePt t="50224" x="2025650" y="5410200"/>
          <p14:tracePt t="50240" x="2057400" y="5410200"/>
          <p14:tracePt t="50257" x="2082800" y="5410200"/>
          <p14:tracePt t="50274" x="2101850" y="5410200"/>
          <p14:tracePt t="50290" x="2120900" y="5416550"/>
          <p14:tracePt t="50307" x="2152650" y="5435600"/>
          <p14:tracePt t="50324" x="2159000" y="5454650"/>
          <p14:tracePt t="50340" x="2178050" y="5461000"/>
          <p14:tracePt t="50357" x="2197100" y="5467350"/>
          <p14:tracePt t="50379" x="2216150" y="5467350"/>
          <p14:tracePt t="50390" x="2222500" y="5467350"/>
          <p14:tracePt t="50407" x="2254250" y="5454650"/>
          <p14:tracePt t="50424" x="2273300" y="5448300"/>
          <p14:tracePt t="50440" x="2279650" y="5441950"/>
          <p14:tracePt t="50457" x="2317750" y="5416550"/>
          <p14:tracePt t="50474" x="2355850" y="5391150"/>
          <p14:tracePt t="50490" x="2393950" y="5365750"/>
          <p14:tracePt t="50507" x="2432050" y="5321300"/>
          <p14:tracePt t="50524" x="2470150" y="5289550"/>
          <p14:tracePt t="50540" x="2508250" y="5251450"/>
          <p14:tracePt t="50557" x="2533650" y="5207000"/>
          <p14:tracePt t="50573" x="2565400" y="5181600"/>
          <p14:tracePt t="50590" x="2578100" y="5156200"/>
          <p14:tracePt t="50607" x="2597150" y="5124450"/>
          <p14:tracePt t="50624" x="2609850" y="5080000"/>
          <p14:tracePt t="50640" x="2628900" y="5054600"/>
          <p14:tracePt t="50657" x="2628900" y="5041900"/>
          <p14:tracePt t="50674" x="2635250" y="5029200"/>
          <p14:tracePt t="50690" x="2641600" y="4991100"/>
          <p14:tracePt t="50707" x="2660650" y="4953000"/>
          <p14:tracePt t="50724" x="2667000" y="4921250"/>
          <p14:tracePt t="50740" x="2667000" y="4902200"/>
          <p14:tracePt t="50757" x="2686050" y="4864100"/>
          <p14:tracePt t="50774" x="2692400" y="4845050"/>
          <p14:tracePt t="50790" x="2698750" y="4826000"/>
          <p14:tracePt t="50807" x="2717800" y="4787900"/>
          <p14:tracePt t="50824" x="2736850" y="4749800"/>
          <p14:tracePt t="50840" x="2749550" y="4724400"/>
          <p14:tracePt t="50857" x="2794000" y="4660900"/>
          <p14:tracePt t="50874" x="2819400" y="4616450"/>
          <p14:tracePt t="50890" x="2844800" y="4578350"/>
          <p14:tracePt t="50907" x="2870200" y="4533900"/>
          <p14:tracePt t="50924" x="2882900" y="4521200"/>
          <p14:tracePt t="50940" x="2889250" y="4514850"/>
          <p14:tracePt t="50957" x="2889250" y="4495800"/>
          <p14:tracePt t="50979" x="2895600" y="4489450"/>
          <p14:tracePt t="51171" x="2889250" y="4508500"/>
          <p14:tracePt t="51268" x="2870200" y="4527550"/>
          <p14:tracePt t="51283" x="2857500" y="4533900"/>
          <p14:tracePt t="51300" x="2857500" y="4540250"/>
          <p14:tracePt t="51307" x="2851150" y="4565650"/>
          <p14:tracePt t="51324" x="2832100" y="4610100"/>
          <p14:tracePt t="51340" x="2819400" y="4667250"/>
          <p14:tracePt t="51357" x="2813050" y="4737100"/>
          <p14:tracePt t="51374" x="2813050" y="4813300"/>
          <p14:tracePt t="51390" x="2800350" y="4870450"/>
          <p14:tracePt t="51407" x="2800350" y="4940300"/>
          <p14:tracePt t="51424" x="2800350" y="4978400"/>
          <p14:tracePt t="51440" x="2800350" y="5035550"/>
          <p14:tracePt t="51457" x="2800350" y="5092700"/>
          <p14:tracePt t="51474" x="2800350" y="5181600"/>
          <p14:tracePt t="51490" x="2800350" y="5289550"/>
          <p14:tracePt t="51507" x="2781300" y="5435600"/>
          <p14:tracePt t="51524" x="2768600" y="5473700"/>
          <p14:tracePt t="51540" x="2768600" y="5486400"/>
          <p14:tracePt t="51557" x="2762250" y="5492750"/>
          <p14:tracePt t="51580" x="2749550" y="5492750"/>
          <p14:tracePt t="51590" x="2736850" y="5505450"/>
          <p14:tracePt t="51843" x="2730500" y="5518150"/>
          <p14:tracePt t="51851" x="2730500" y="5549900"/>
          <p14:tracePt t="51859" x="2730500" y="5588000"/>
          <p14:tracePt t="51874" x="2730500" y="5613400"/>
          <p14:tracePt t="51891" x="2730500" y="5683250"/>
          <p14:tracePt t="51907" x="2730500" y="5784850"/>
          <p14:tracePt t="51924" x="2730500" y="5880100"/>
          <p14:tracePt t="51941" x="2724150" y="5962650"/>
          <p14:tracePt t="51957" x="2724150" y="6013450"/>
          <p14:tracePt t="51974" x="2724150" y="6045200"/>
          <p14:tracePt t="51991" x="2724150" y="6057900"/>
          <p14:tracePt t="52051" x="2711450" y="6064250"/>
          <p14:tracePt t="52107" x="2711450" y="6051550"/>
          <p14:tracePt t="52123" x="2711450" y="6019800"/>
          <p14:tracePt t="52131" x="2717800" y="5981700"/>
          <p14:tracePt t="52141" x="2743200" y="5924550"/>
          <p14:tracePt t="52157" x="2806700" y="5740400"/>
          <p14:tracePt t="52174" x="2857500" y="5556250"/>
          <p14:tracePt t="52191" x="2895600" y="5359400"/>
          <p14:tracePt t="52207" x="2908300" y="5181600"/>
          <p14:tracePt t="52224" x="2908300" y="5054600"/>
          <p14:tracePt t="52241" x="2908300" y="4984750"/>
          <p14:tracePt t="52257" x="2908300" y="4959350"/>
          <p14:tracePt t="52274" x="2908300" y="4940300"/>
          <p14:tracePt t="52291" x="2908300" y="4933950"/>
          <p14:tracePt t="52307" x="2908300" y="4908550"/>
          <p14:tracePt t="52332" x="2908300" y="4902200"/>
          <p14:tracePt t="52444" x="2908300" y="4895850"/>
          <p14:tracePt t="52483" x="2895600" y="4902200"/>
          <p14:tracePt t="52516" x="2882900" y="4908550"/>
          <p14:tracePt t="52523" x="2876550" y="4921250"/>
          <p14:tracePt t="52532" x="2876550" y="4927600"/>
          <p14:tracePt t="52541" x="2870200" y="4933950"/>
          <p14:tracePt t="52557" x="2838450" y="4978400"/>
          <p14:tracePt t="52574" x="2832100" y="4991100"/>
          <p14:tracePt t="52591" x="2832100" y="5029200"/>
          <p14:tracePt t="52607" x="2832100" y="5048250"/>
          <p14:tracePt t="52624" x="2832100" y="5054600"/>
          <p14:tracePt t="52820" x="2825750" y="5054600"/>
          <p14:tracePt t="52835" x="2819400" y="5048250"/>
          <p14:tracePt t="52844" x="2813050" y="5029200"/>
          <p14:tracePt t="52857" x="2806700" y="5022850"/>
          <p14:tracePt t="52874" x="2787650" y="4991100"/>
          <p14:tracePt t="52891" x="2768600" y="4978400"/>
          <p14:tracePt t="52907" x="2743200" y="4959350"/>
          <p14:tracePt t="52924" x="2730500" y="4959350"/>
          <p14:tracePt t="53084" x="2724150" y="4953000"/>
          <p14:tracePt t="53092" x="2724150" y="4940300"/>
          <p14:tracePt t="53108" x="2724150" y="4895850"/>
          <p14:tracePt t="53124" x="2724150" y="4838700"/>
          <p14:tracePt t="53141" x="2730500" y="4730750"/>
          <p14:tracePt t="53158" x="2743200" y="4572000"/>
          <p14:tracePt t="53174" x="2755900" y="4445000"/>
          <p14:tracePt t="53191" x="2768600" y="4330700"/>
          <p14:tracePt t="53208" x="2768600" y="4254500"/>
          <p14:tracePt t="53224" x="2768600" y="4197350"/>
          <p14:tracePt t="53241" x="2768600" y="4165600"/>
          <p14:tracePt t="53258" x="2768600" y="4140200"/>
          <p14:tracePt t="53274" x="2768600" y="4121150"/>
          <p14:tracePt t="53316" x="2774950" y="4114800"/>
          <p14:tracePt t="53436" x="2774950" y="4121150"/>
          <p14:tracePt t="53540" x="2774950" y="4140200"/>
          <p14:tracePt t="53548" x="2768600" y="4146550"/>
          <p14:tracePt t="53564" x="2768600" y="4152900"/>
          <p14:tracePt t="53574" x="2749550" y="4171950"/>
          <p14:tracePt t="53591" x="2743200" y="4203700"/>
          <p14:tracePt t="53608" x="2743200" y="4273550"/>
          <p14:tracePt t="53624" x="2743200" y="4349750"/>
          <p14:tracePt t="53641" x="2743200" y="4445000"/>
          <p14:tracePt t="53658" x="2743200" y="4521200"/>
          <p14:tracePt t="53674" x="2730500" y="4610100"/>
          <p14:tracePt t="53691" x="2730500" y="4705350"/>
          <p14:tracePt t="53708" x="2730500" y="4845050"/>
          <p14:tracePt t="53724" x="2730500" y="4953000"/>
          <p14:tracePt t="53741" x="2730500" y="5060950"/>
          <p14:tracePt t="53758" x="2730500" y="5168900"/>
          <p14:tracePt t="53774" x="2730500" y="5295900"/>
          <p14:tracePt t="53791" x="2730500" y="5384800"/>
          <p14:tracePt t="53808" x="2730500" y="5467350"/>
          <p14:tracePt t="53824" x="2730500" y="5524500"/>
          <p14:tracePt t="53841" x="2730500" y="5568950"/>
          <p14:tracePt t="53858" x="2730500" y="5613400"/>
          <p14:tracePt t="53874" x="2730500" y="5651500"/>
          <p14:tracePt t="53891" x="2730500" y="5695950"/>
          <p14:tracePt t="53892" x="2730500" y="5734050"/>
          <p14:tracePt t="53908" x="2730500" y="5759450"/>
          <p14:tracePt t="53924" x="2730500" y="5791200"/>
          <p14:tracePt t="53941" x="2730500" y="5816600"/>
          <p14:tracePt t="53958" x="2730500" y="5829300"/>
          <p14:tracePt t="53975" x="2730500" y="5835650"/>
          <p14:tracePt t="53991" x="2724150" y="5867400"/>
          <p14:tracePt t="54012" x="2705100" y="5886450"/>
          <p14:tracePt t="54024" x="2705100" y="5899150"/>
          <p14:tracePt t="54041" x="2698750" y="5905500"/>
          <p14:tracePt t="54058" x="2686050" y="5911850"/>
          <p14:tracePt t="54108" x="2679700" y="5918200"/>
          <p14:tracePt t="54148" x="2679700" y="5899150"/>
          <p14:tracePt t="54156" x="2679700" y="5892800"/>
          <p14:tracePt t="54164" x="2679700" y="5867400"/>
          <p14:tracePt t="54174" x="2679700" y="5861050"/>
          <p14:tracePt t="54191" x="2679700" y="5822950"/>
          <p14:tracePt t="54208" x="2679700" y="5797550"/>
          <p14:tracePt t="54224" x="2679700" y="5753100"/>
          <p14:tracePt t="54241" x="2686050" y="5708650"/>
          <p14:tracePt t="54258" x="2686050" y="5664200"/>
          <p14:tracePt t="54274" x="2705100" y="5594350"/>
          <p14:tracePt t="54291" x="2705100" y="5549900"/>
          <p14:tracePt t="54292" x="2705100" y="5499100"/>
          <p14:tracePt t="54308" x="2705100" y="5435600"/>
          <p14:tracePt t="54324" x="2705100" y="5378450"/>
          <p14:tracePt t="54342" x="2705100" y="5353050"/>
          <p14:tracePt t="54358" x="2705100" y="5321300"/>
          <p14:tracePt t="54375" x="2705100" y="5295900"/>
          <p14:tracePt t="54391" x="2705100" y="5283200"/>
          <p14:tracePt t="54408" x="2705100" y="5245100"/>
          <p14:tracePt t="54424" x="2705100" y="5187950"/>
          <p14:tracePt t="54441" x="2705100" y="5111750"/>
          <p14:tracePt t="54458" x="2705100" y="5003800"/>
          <p14:tracePt t="54474" x="2705100" y="4895850"/>
          <p14:tracePt t="54491" x="2705100" y="4832350"/>
          <p14:tracePt t="54508" x="2705100" y="4711700"/>
          <p14:tracePt t="54524" x="2705100" y="4667250"/>
          <p14:tracePt t="54541" x="2705100" y="4641850"/>
          <p14:tracePt t="54558" x="2705100" y="4603750"/>
          <p14:tracePt t="54574" x="2711450" y="4565650"/>
          <p14:tracePt t="54591" x="2724150" y="4521200"/>
          <p14:tracePt t="54608" x="2724150" y="4489450"/>
          <p14:tracePt t="54625" x="2730500" y="4438650"/>
          <p14:tracePt t="54641" x="2749550" y="4381500"/>
          <p14:tracePt t="54658" x="2749550" y="4349750"/>
          <p14:tracePt t="54675" x="2762250" y="4305300"/>
          <p14:tracePt t="54691" x="2762250" y="4279900"/>
          <p14:tracePt t="54692" x="2762250" y="4267200"/>
          <p14:tracePt t="54708" x="2768600" y="4235450"/>
          <p14:tracePt t="54725" x="2768600" y="4197350"/>
          <p14:tracePt t="54741" x="2774950" y="4171950"/>
          <p14:tracePt t="54758" x="2794000" y="4133850"/>
          <p14:tracePt t="54774" x="2813050" y="4089400"/>
          <p14:tracePt t="54791" x="2813050" y="4064000"/>
          <p14:tracePt t="54808" x="2819400" y="4032250"/>
          <p14:tracePt t="54825" x="2819400" y="4013200"/>
          <p14:tracePt t="54841" x="2819400" y="3994150"/>
          <p14:tracePt t="54858" x="2819400" y="3975100"/>
          <p14:tracePt t="54875" x="2838450" y="3956050"/>
          <p14:tracePt t="54891" x="2844800" y="3937000"/>
          <p14:tracePt t="54908" x="2857500" y="3911600"/>
          <p14:tracePt t="54925" x="2863850" y="3898900"/>
          <p14:tracePt t="54948" x="2863850" y="3886200"/>
          <p14:tracePt t="55172" x="2863850" y="3860800"/>
          <p14:tracePt t="55180" x="2863850" y="3854450"/>
          <p14:tracePt t="55191" x="2863850" y="3829050"/>
          <p14:tracePt t="55208" x="2863850" y="3778250"/>
          <p14:tracePt t="55225" x="2863850" y="3708400"/>
          <p14:tracePt t="55241" x="2863850" y="3619500"/>
          <p14:tracePt t="55258" x="2863850" y="3441700"/>
          <p14:tracePt t="55275" x="2857500" y="3263900"/>
          <p14:tracePt t="55291" x="2857500" y="3105150"/>
          <p14:tracePt t="55292" x="2857500" y="3003550"/>
          <p14:tracePt t="55308" x="2857500" y="2863850"/>
          <p14:tracePt t="55325" x="2857500" y="2736850"/>
          <p14:tracePt t="55341" x="2857500" y="2660650"/>
          <p14:tracePt t="55358" x="2857500" y="2622550"/>
          <p14:tracePt t="55375" x="2857500" y="2590800"/>
          <p14:tracePt t="55392" x="2838450" y="2571750"/>
          <p14:tracePt t="55524" x="2832100" y="2578100"/>
          <p14:tracePt t="55532" x="2806700" y="2584450"/>
          <p14:tracePt t="55541" x="2762250" y="2628900"/>
          <p14:tracePt t="55558" x="2654300" y="2698750"/>
          <p14:tracePt t="55575" x="2578100" y="2762250"/>
          <p14:tracePt t="55591" x="2489200" y="2844800"/>
          <p14:tracePt t="55608" x="2425700" y="2895600"/>
          <p14:tracePt t="55625" x="2387600" y="2940050"/>
          <p14:tracePt t="55641" x="2362200" y="2978150"/>
          <p14:tracePt t="55658" x="2336800" y="3009900"/>
          <p14:tracePt t="55675" x="2292350" y="3060700"/>
          <p14:tracePt t="55691" x="2260600" y="3130550"/>
          <p14:tracePt t="55708" x="2247900" y="3181350"/>
          <p14:tracePt t="55725" x="2247900" y="3213100"/>
          <p14:tracePt t="55741" x="2247900" y="3225800"/>
          <p14:tracePt t="55758" x="2247900" y="3232150"/>
          <p14:tracePt t="55775" x="2266950" y="3244850"/>
          <p14:tracePt t="55791" x="2336800" y="3219450"/>
          <p14:tracePt t="55808" x="2463800" y="3073400"/>
          <p14:tracePt t="55825" x="2597150" y="2927350"/>
          <p14:tracePt t="55841" x="2698750" y="2774950"/>
          <p14:tracePt t="55858" x="2743200" y="2686050"/>
          <p14:tracePt t="55875" x="2743200" y="2673350"/>
          <p14:tracePt t="55988" x="2743200" y="2686050"/>
          <p14:tracePt t="55997" x="2743200" y="2698750"/>
          <p14:tracePt t="56008" x="2743200" y="2711450"/>
          <p14:tracePt t="56025" x="2743200" y="2781300"/>
          <p14:tracePt t="56042" x="2743200" y="2844800"/>
          <p14:tracePt t="56058" x="2730500" y="3003550"/>
          <p14:tracePt t="56075" x="2717800" y="3149600"/>
          <p14:tracePt t="56092" x="2692400" y="3282950"/>
          <p14:tracePt t="56108" x="2692400" y="3435350"/>
          <p14:tracePt t="56125" x="2692400" y="3505200"/>
          <p14:tracePt t="56142" x="2692400" y="3562350"/>
          <p14:tracePt t="56158" x="2705100" y="3657600"/>
          <p14:tracePt t="56175" x="2736850" y="3784600"/>
          <p14:tracePt t="56192" x="2749550" y="3962400"/>
          <p14:tracePt t="56208" x="2762250" y="4108450"/>
          <p14:tracePt t="56225" x="2774950" y="4203700"/>
          <p14:tracePt t="56242" x="2794000" y="4248150"/>
          <p14:tracePt t="56258" x="2800350" y="4273550"/>
          <p14:tracePt t="56284" x="2800350" y="4279900"/>
          <p14:tracePt t="56292" x="2800350" y="4286250"/>
          <p14:tracePt t="56308" x="2800350" y="4298950"/>
          <p14:tracePt t="56325" x="2787650" y="4368800"/>
          <p14:tracePt t="56342" x="2787650" y="4419600"/>
          <p14:tracePt t="56358" x="2781300" y="4489450"/>
          <p14:tracePt t="56375" x="2768600" y="4584700"/>
          <p14:tracePt t="56392" x="2768600" y="4629150"/>
          <p14:tracePt t="56408" x="2755900" y="4660900"/>
          <p14:tracePt t="56425" x="2755900" y="4692650"/>
          <p14:tracePt t="56442" x="2743200" y="4699000"/>
          <p14:tracePt t="56469" x="2736850" y="4718050"/>
          <p14:tracePt t="56500" x="2717800" y="4718050"/>
          <p14:tracePt t="56508" x="2705100" y="4705350"/>
          <p14:tracePt t="56517" x="2692400" y="4686300"/>
          <p14:tracePt t="56525" x="2686050" y="4648200"/>
          <p14:tracePt t="56542" x="2641600" y="4559300"/>
          <p14:tracePt t="56559" x="2609850" y="4476750"/>
          <p14:tracePt t="56575" x="2552700" y="4362450"/>
          <p14:tracePt t="56592" x="2508250" y="4248150"/>
          <p14:tracePt t="56609" x="2476500" y="4133850"/>
          <p14:tracePt t="56625" x="2425700" y="4025900"/>
          <p14:tracePt t="56642" x="2406650" y="3930650"/>
          <p14:tracePt t="56658" x="2368550" y="3835400"/>
          <p14:tracePt t="56675" x="2349500" y="3752850"/>
          <p14:tracePt t="56692" x="2330450" y="3638550"/>
          <p14:tracePt t="56708" x="2330450" y="3479800"/>
          <p14:tracePt t="56725" x="2343150" y="3378200"/>
          <p14:tracePt t="56742" x="2355850" y="3295650"/>
          <p14:tracePt t="56758" x="2374900" y="3270250"/>
          <p14:tracePt t="56775" x="2381250" y="3232150"/>
          <p14:tracePt t="56792" x="2381250" y="3225800"/>
          <p14:tracePt t="56809" x="2387600" y="3200400"/>
          <p14:tracePt t="56825" x="2393950" y="3194050"/>
          <p14:tracePt t="56842" x="2413000" y="3187700"/>
          <p14:tracePt t="56858" x="2419350" y="3168650"/>
          <p14:tracePt t="56875" x="2425700" y="3162300"/>
          <p14:tracePt t="56892" x="2425700" y="3149600"/>
          <p14:tracePt t="56908" x="2425700" y="3124200"/>
          <p14:tracePt t="56925" x="2425700" y="3111500"/>
          <p14:tracePt t="56948" x="2425700" y="3092450"/>
          <p14:tracePt t="56965" x="2425700" y="3086100"/>
          <p14:tracePt t="56980" x="2425700" y="3079750"/>
          <p14:tracePt t="56997" x="2425700" y="3073400"/>
          <p14:tracePt t="57008" x="2425700" y="3054350"/>
          <p14:tracePt t="57025" x="2425700" y="3048000"/>
          <p14:tracePt t="57749" x="2419350" y="3054350"/>
          <p14:tracePt t="57789" x="2413000" y="3054350"/>
          <p14:tracePt t="57853" x="2400300" y="3048000"/>
          <p14:tracePt t="57877" x="2400300" y="3041650"/>
          <p14:tracePt t="57957" x="2400300" y="3028950"/>
          <p14:tracePt t="57965" x="2400300" y="3022600"/>
          <p14:tracePt t="58213" x="2400300" y="3035300"/>
          <p14:tracePt t="58221" x="2381250" y="3060700"/>
          <p14:tracePt t="58229" x="2374900" y="3092450"/>
          <p14:tracePt t="58242" x="2374900" y="3111500"/>
          <p14:tracePt t="58259" x="2374900" y="3200400"/>
          <p14:tracePt t="58276" x="2374900" y="3308350"/>
          <p14:tracePt t="58292" x="2374900" y="3390900"/>
          <p14:tracePt t="58293" x="2374900" y="3403600"/>
          <p14:tracePt t="58309" x="2374900" y="3448050"/>
          <p14:tracePt t="58325" x="2374900" y="3473450"/>
          <p14:tracePt t="58342" x="2374900" y="3486150"/>
          <p14:tracePt t="58359" x="2374900" y="3492500"/>
          <p14:tracePt t="58375" x="2374900" y="3524250"/>
          <p14:tracePt t="58392" x="2374900" y="3549650"/>
          <p14:tracePt t="58409" x="2393950" y="3594100"/>
          <p14:tracePt t="58425" x="2419350" y="3644900"/>
          <p14:tracePt t="58442" x="2438400" y="3676650"/>
          <p14:tracePt t="58459" x="2451100" y="3714750"/>
          <p14:tracePt t="58475" x="2476500" y="3759200"/>
          <p14:tracePt t="58493" x="2508250" y="3790950"/>
          <p14:tracePt t="58493" x="2514600" y="3790950"/>
          <p14:tracePt t="58509" x="2533650" y="3790950"/>
          <p14:tracePt t="58526" x="2546350" y="3790950"/>
          <p14:tracePt t="58542" x="2552700" y="3790950"/>
          <p14:tracePt t="58637" x="2559050" y="3790950"/>
          <p14:tracePt t="58653" x="2559050" y="3784600"/>
          <p14:tracePt t="58661" x="2559050" y="3778250"/>
          <p14:tracePt t="58675" x="2559050" y="3752850"/>
          <p14:tracePt t="58692" x="2559050" y="3708400"/>
          <p14:tracePt t="58709" x="2552700" y="3594100"/>
          <p14:tracePt t="58725" x="2508250" y="3492500"/>
          <p14:tracePt t="58742" x="2457450" y="3359150"/>
          <p14:tracePt t="58759" x="2368550" y="3225800"/>
          <p14:tracePt t="58776" x="2266950" y="3079750"/>
          <p14:tracePt t="58792" x="2178050" y="2940050"/>
          <p14:tracePt t="58809" x="2114550" y="2774950"/>
          <p14:tracePt t="58826" x="2000250" y="2520950"/>
          <p14:tracePt t="58842" x="1936750" y="2286000"/>
          <p14:tracePt t="58859" x="1866900" y="2038350"/>
          <p14:tracePt t="58876" x="1784350" y="1835150"/>
          <p14:tracePt t="58892" x="1676400" y="1676400"/>
          <p14:tracePt t="58893" x="1657350" y="1651000"/>
          <p14:tracePt t="58909" x="1606550" y="1562100"/>
          <p14:tracePt t="58925" x="1549400" y="1498600"/>
          <p14:tracePt t="58942" x="1524000" y="1473200"/>
          <p14:tracePt t="58959" x="1517650" y="1447800"/>
          <p14:tracePt t="58976" x="1511300" y="1435100"/>
          <p14:tracePt t="58992" x="1511300" y="1409700"/>
          <p14:tracePt t="59009" x="1511300" y="1365250"/>
          <p14:tracePt t="59026" x="1511300" y="1308100"/>
          <p14:tracePt t="59042" x="1511300" y="1231900"/>
          <p14:tracePt t="59059" x="1511300" y="1168400"/>
          <p14:tracePt t="59075" x="1511300" y="1073150"/>
          <p14:tracePt t="59092" x="1511300" y="1009650"/>
          <p14:tracePt t="59109" x="1498600" y="927100"/>
          <p14:tracePt t="59125" x="1498600" y="901700"/>
          <p14:tracePt t="59142" x="1498600" y="895350"/>
          <p14:tracePt t="59213" x="1517650" y="901700"/>
          <p14:tracePt t="59221" x="1549400" y="933450"/>
          <p14:tracePt t="59229" x="1581150" y="965200"/>
          <p14:tracePt t="59243" x="1625600" y="1009650"/>
          <p14:tracePt t="59259" x="1644650" y="1079500"/>
          <p14:tracePt t="59276" x="1657350" y="1187450"/>
          <p14:tracePt t="59292" x="1682750" y="1384300"/>
          <p14:tracePt t="59293" x="1727200" y="1492250"/>
          <p14:tracePt t="59309" x="1765300" y="1778000"/>
          <p14:tracePt t="59326" x="1905000" y="2152650"/>
          <p14:tracePt t="59342" x="2082800" y="2571750"/>
          <p14:tracePt t="59359" x="2273300" y="2997200"/>
          <p14:tracePt t="59376" x="2432050" y="3289300"/>
          <p14:tracePt t="59392" x="2628900" y="3511550"/>
          <p14:tracePt t="59409" x="2762250" y="3676650"/>
          <p14:tracePt t="59426" x="2844800" y="3765550"/>
          <p14:tracePt t="59442" x="2882900" y="3835400"/>
          <p14:tracePt t="59459" x="2927350" y="3905250"/>
          <p14:tracePt t="59476" x="2952750" y="3994150"/>
          <p14:tracePt t="59492" x="3016250" y="4095750"/>
          <p14:tracePt t="59509" x="3181350" y="4318000"/>
          <p14:tracePt t="59526" x="3365500" y="4508500"/>
          <p14:tracePt t="59542" x="3575050" y="4692650"/>
          <p14:tracePt t="59559" x="3765550" y="4826000"/>
          <p14:tracePt t="59576" x="3917950" y="4921250"/>
          <p14:tracePt t="59592" x="4025900" y="4991100"/>
          <p14:tracePt t="59609" x="4146550" y="5060950"/>
          <p14:tracePt t="59626" x="4298950" y="5124450"/>
          <p14:tracePt t="59642" x="4451350" y="5187950"/>
          <p14:tracePt t="59659" x="4584700" y="5251450"/>
          <p14:tracePt t="59676" x="4768850" y="5302250"/>
          <p14:tracePt t="59692" x="4921250" y="5353050"/>
          <p14:tracePt t="59709" x="5105400" y="5391150"/>
          <p14:tracePt t="59726" x="5168900" y="5391150"/>
          <p14:tracePt t="59742" x="5238750" y="5416550"/>
          <p14:tracePt t="59759" x="5321300" y="5441950"/>
          <p14:tracePt t="59776" x="5441950" y="5473700"/>
          <p14:tracePt t="59792" x="5619750" y="5524500"/>
          <p14:tracePt t="59809" x="5873750" y="5594350"/>
          <p14:tracePt t="59826" x="6184900" y="5670550"/>
          <p14:tracePt t="59842" x="6438900" y="5740400"/>
          <p14:tracePt t="59859" x="6559550" y="5797550"/>
          <p14:tracePt t="59876" x="6591300" y="5835650"/>
          <p14:tracePt t="59892" x="6610350" y="5861050"/>
          <p14:tracePt t="59909" x="6610350" y="5873750"/>
          <p14:tracePt t="59926" x="6610350" y="5892800"/>
          <p14:tracePt t="59942" x="6610350" y="5905500"/>
          <p14:tracePt t="59960" x="6584950" y="5930900"/>
          <p14:tracePt t="59976" x="6515100" y="5962650"/>
          <p14:tracePt t="59993" x="6432550" y="5994400"/>
          <p14:tracePt t="60009" x="6330950" y="6013450"/>
          <p14:tracePt t="60026" x="6280150" y="6026150"/>
          <p14:tracePt t="60042" x="6235700" y="6026150"/>
          <p14:tracePt t="60059" x="6210300" y="6026150"/>
          <p14:tracePt t="60076" x="6197600" y="6026150"/>
          <p14:tracePt t="60092" x="6184900" y="6026150"/>
          <p14:tracePt t="60109" x="6165850" y="6026150"/>
          <p14:tracePt t="60126" x="6134100" y="6026150"/>
          <p14:tracePt t="60142" x="6115050" y="6013450"/>
          <p14:tracePt t="60159" x="6070600" y="5988050"/>
          <p14:tracePt t="60176" x="6057900" y="5975350"/>
          <p14:tracePt t="60192" x="6032500" y="5949950"/>
          <p14:tracePt t="60209" x="6032500" y="5924550"/>
          <p14:tracePt t="60226" x="6026150" y="5905500"/>
          <p14:tracePt t="60242" x="6026150" y="5892800"/>
          <p14:tracePt t="60259" x="6026150" y="5873750"/>
          <p14:tracePt t="60276" x="6026150" y="5867400"/>
          <p14:tracePt t="60301" x="6026150" y="5854700"/>
          <p14:tracePt t="60414" x="6000750" y="5848350"/>
          <p14:tracePt t="60421" x="5918200" y="5848350"/>
          <p14:tracePt t="60429" x="5816600" y="5848350"/>
          <p14:tracePt t="60443" x="5676900" y="5886450"/>
          <p14:tracePt t="60460" x="5454650" y="5949950"/>
          <p14:tracePt t="60476" x="5327650" y="5988050"/>
          <p14:tracePt t="60493" x="5264150" y="6007100"/>
          <p14:tracePt t="60493" x="5251450" y="6007100"/>
          <p14:tracePt t="60598" x="5264150" y="6007100"/>
          <p14:tracePt t="60605" x="5270500" y="6007100"/>
          <p14:tracePt t="60613" x="5289550" y="6000750"/>
          <p14:tracePt t="60629" x="5295900" y="6000750"/>
          <p14:tracePt t="60643" x="5321300" y="6000750"/>
          <p14:tracePt t="60659" x="5365750" y="5988050"/>
          <p14:tracePt t="60676" x="5403850" y="5969000"/>
          <p14:tracePt t="60693" x="5416550" y="5962650"/>
          <p14:tracePt t="60710" x="5422900" y="5962650"/>
          <p14:tracePt t="60813" x="5435600" y="5956300"/>
          <p14:tracePt t="60821" x="5448300" y="5943600"/>
          <p14:tracePt t="60829" x="5492750" y="5924550"/>
          <p14:tracePt t="60843" x="5530850" y="5905500"/>
          <p14:tracePt t="60859" x="5568950" y="5892800"/>
          <p14:tracePt t="60876" x="5575300" y="5886450"/>
          <p14:tracePt t="60893" x="5581650" y="5880100"/>
          <p14:tracePt t="60909" x="5594350" y="5880100"/>
          <p14:tracePt t="60949" x="5600700" y="5880100"/>
          <p14:tracePt t="60966" x="5607050" y="5880100"/>
          <p14:tracePt t="60973" x="5626100" y="5880100"/>
          <p14:tracePt t="60981" x="5632450" y="5880100"/>
          <p14:tracePt t="60997" x="5645150" y="5880100"/>
          <p14:tracePt t="61013" x="5664200" y="5880100"/>
          <p14:tracePt t="61026" x="5670550" y="5880100"/>
          <p14:tracePt t="61043" x="5683250" y="5873750"/>
          <p14:tracePt t="61059" x="5708650" y="5867400"/>
          <p14:tracePt t="61077" x="5715000" y="5867400"/>
          <p14:tracePt t="61093" x="5721350" y="5867400"/>
          <p14:tracePt t="61109" x="5740400" y="5867400"/>
          <p14:tracePt t="61126" x="5746750" y="5867400"/>
          <p14:tracePt t="61173" x="5753100" y="5867400"/>
          <p14:tracePt t="61181" x="5759450" y="5867400"/>
          <p14:tracePt t="61197" x="5759450" y="5873750"/>
          <p14:tracePt t="61209" x="5759450" y="5880100"/>
          <p14:tracePt t="61226" x="5759450" y="5886450"/>
          <p14:tracePt t="61243" x="5759450" y="5924550"/>
          <p14:tracePt t="61259" x="5753100" y="5956300"/>
          <p14:tracePt t="61276" x="5740400" y="5988050"/>
          <p14:tracePt t="61293" x="5727700" y="6013450"/>
          <p14:tracePt t="61293" x="5727700" y="6026150"/>
          <p14:tracePt t="61309" x="5708650" y="6070600"/>
          <p14:tracePt t="61326" x="5702300" y="6089650"/>
          <p14:tracePt t="61343" x="5689600" y="6108700"/>
          <p14:tracePt t="61359" x="5689600" y="6121400"/>
          <p14:tracePt t="61376" x="5689600" y="6127750"/>
          <p14:tracePt t="61393" x="5683250" y="6134100"/>
          <p14:tracePt t="61409" x="5676900" y="6134100"/>
          <p14:tracePt t="61426" x="5664200" y="6134100"/>
          <p14:tracePt t="61443" x="5619750" y="6134100"/>
          <p14:tracePt t="61460" x="5549900" y="6121400"/>
          <p14:tracePt t="61477" x="5518150" y="6102350"/>
          <p14:tracePt t="61493" x="5480050" y="6083300"/>
          <p14:tracePt t="61493" x="5473700" y="6076950"/>
          <p14:tracePt t="61510" x="5473700" y="6064250"/>
          <p14:tracePt t="61526" x="5473700" y="6019800"/>
          <p14:tracePt t="61543" x="5473700" y="5981700"/>
          <p14:tracePt t="61559" x="5473700" y="5949950"/>
          <p14:tracePt t="61576" x="5473700" y="5918200"/>
          <p14:tracePt t="61593" x="5492750" y="5892800"/>
          <p14:tracePt t="61609" x="5492750" y="5873750"/>
          <p14:tracePt t="61626" x="5505450" y="5848350"/>
          <p14:tracePt t="61643" x="5524500" y="5835650"/>
          <p14:tracePt t="61660" x="5530850" y="5829300"/>
          <p14:tracePt t="61677" x="5543550" y="5822950"/>
          <p14:tracePt t="61710" x="5549900" y="5810250"/>
          <p14:tracePt t="61742" x="5549900" y="5822950"/>
          <p14:tracePt t="61750" x="5549900" y="5835650"/>
          <p14:tracePt t="61760" x="5549900" y="5854700"/>
          <p14:tracePt t="61776" x="5549900" y="5899150"/>
          <p14:tracePt t="61793" x="5549900" y="5911850"/>
          <p14:tracePt t="61809" x="5549900" y="5937250"/>
          <p14:tracePt t="61826" x="5549900" y="5943600"/>
          <p14:tracePt t="61878" x="5556250" y="5949950"/>
          <p14:tracePt t="61886" x="5562600" y="5949950"/>
          <p14:tracePt t="61894" x="5568950" y="5949950"/>
          <p14:tracePt t="61910" x="5594350" y="5949950"/>
          <p14:tracePt t="61926" x="5613400" y="5949950"/>
          <p14:tracePt t="62134" x="5619750" y="5943600"/>
          <p14:tracePt t="62150" x="5651500" y="5930900"/>
          <p14:tracePt t="62166" x="5683250" y="5930900"/>
          <p14:tracePt t="62176" x="5695950" y="5924550"/>
          <p14:tracePt t="62193" x="5727700" y="5905500"/>
          <p14:tracePt t="62238" x="5734050" y="5899150"/>
          <p14:tracePt t="62294" x="5734050" y="5892800"/>
          <p14:tracePt t="62302" x="5734050" y="5873750"/>
          <p14:tracePt t="62310" x="5727700" y="5867400"/>
          <p14:tracePt t="62326" x="5689600" y="5848350"/>
          <p14:tracePt t="62350" x="5683250" y="5848350"/>
          <p14:tracePt t="62366" x="5670550" y="5848350"/>
          <p14:tracePt t="62382" x="5664200" y="5848350"/>
          <p14:tracePt t="62406" x="5651500" y="5848350"/>
          <p14:tracePt t="62478" x="5645150" y="5848350"/>
          <p14:tracePt t="62526" x="5638800" y="5861050"/>
          <p14:tracePt t="62542" x="5632450" y="5873750"/>
          <p14:tracePt t="62550" x="5613400" y="5886450"/>
          <p14:tracePt t="62560" x="5607050" y="5892800"/>
          <p14:tracePt t="62576" x="5581650" y="5924550"/>
          <p14:tracePt t="62593" x="5556250" y="5943600"/>
          <p14:tracePt t="62610" x="5537200" y="5949950"/>
          <p14:tracePt t="62626" x="5530850" y="5956300"/>
          <p14:tracePt t="62662" x="5524500" y="5956300"/>
          <p14:tracePt t="62694" x="5518150" y="5956300"/>
          <p14:tracePt t="62718" x="5518150" y="5949950"/>
          <p14:tracePt t="62734" x="5518150" y="5943600"/>
          <p14:tracePt t="62758" x="5518150" y="5930900"/>
          <p14:tracePt t="62766" x="5524500" y="5930900"/>
          <p14:tracePt t="62776" x="5530850" y="5930900"/>
          <p14:tracePt t="62793" x="5549900" y="5930900"/>
          <p14:tracePt t="62810" x="5568950" y="5918200"/>
          <p14:tracePt t="62826" x="5581650" y="5911850"/>
          <p14:tracePt t="62958" x="5575300" y="5918200"/>
          <p14:tracePt t="62974" x="5568950" y="5930900"/>
          <p14:tracePt t="63126" x="5562600" y="5930900"/>
          <p14:tracePt t="63134" x="5549900" y="5930900"/>
          <p14:tracePt t="63143" x="5537200" y="5930900"/>
          <p14:tracePt t="63160" x="5492750" y="5930900"/>
          <p14:tracePt t="63177" x="5480050" y="5943600"/>
          <p14:tracePt t="63193" x="5467350" y="5956300"/>
          <p14:tracePt t="63310" x="5461000" y="5956300"/>
          <p14:tracePt t="63318" x="5454650" y="5956300"/>
          <p14:tracePt t="63326" x="5435600" y="5969000"/>
          <p14:tracePt t="63343" x="5422900" y="6007100"/>
          <p14:tracePt t="63360" x="5410200" y="6013450"/>
          <p14:tracePt t="63377" x="5410200" y="6019800"/>
          <p14:tracePt t="63502" x="5416550" y="5981700"/>
          <p14:tracePt t="63510" x="5422900" y="5975350"/>
          <p14:tracePt t="63518" x="5429250" y="5943600"/>
          <p14:tracePt t="63526" x="5441950" y="5905500"/>
          <p14:tracePt t="63543" x="5454650" y="5886450"/>
          <p14:tracePt t="63560" x="5461000" y="5880100"/>
          <p14:tracePt t="63590" x="5461000" y="5873750"/>
          <p14:tracePt t="63614" x="5473700" y="5867400"/>
          <p14:tracePt t="63662" x="5480050" y="5867400"/>
          <p14:tracePt t="63670" x="5492750" y="5867400"/>
          <p14:tracePt t="63678" x="5505450" y="5873750"/>
          <p14:tracePt t="63693" x="5511800" y="5880100"/>
          <p14:tracePt t="63710" x="5530850" y="5905500"/>
          <p14:tracePt t="63734" x="5537200" y="5905500"/>
          <p14:tracePt t="63743" x="5556250" y="5905500"/>
          <p14:tracePt t="63760" x="5575300" y="5911850"/>
          <p14:tracePt t="63777" x="5607050" y="5911850"/>
          <p14:tracePt t="63793" x="5638800" y="5911850"/>
          <p14:tracePt t="63810" x="5664200" y="5911850"/>
          <p14:tracePt t="63827" x="5695950" y="5911850"/>
          <p14:tracePt t="63843" x="5721350" y="5911850"/>
          <p14:tracePt t="63860" x="5746750" y="5892800"/>
          <p14:tracePt t="63877" x="5753100" y="5886450"/>
          <p14:tracePt t="63893" x="5765800" y="5886450"/>
          <p14:tracePt t="63911" x="5772150" y="5886450"/>
          <p14:tracePt t="63927" x="5778500" y="5880100"/>
          <p14:tracePt t="64166" x="5784850" y="5880100"/>
          <p14:tracePt t="64174" x="5784850" y="5886450"/>
          <p14:tracePt t="64182" x="5784850" y="5905500"/>
          <p14:tracePt t="64193" x="5778500" y="5911850"/>
          <p14:tracePt t="64210" x="5778500" y="5924550"/>
          <p14:tracePt t="64294" x="5778500" y="5899150"/>
          <p14:tracePt t="64302" x="5778500" y="5886450"/>
          <p14:tracePt t="64310" x="5778500" y="5854700"/>
          <p14:tracePt t="64327" x="5778500" y="5797550"/>
          <p14:tracePt t="64343" x="5778500" y="5746750"/>
          <p14:tracePt t="64360" x="5778500" y="5676900"/>
          <p14:tracePt t="64377" x="5778500" y="5664200"/>
          <p14:tracePt t="64394" x="5778500" y="5657850"/>
          <p14:tracePt t="64486" x="5778500" y="5664200"/>
          <p14:tracePt t="64494" x="5778500" y="5702300"/>
          <p14:tracePt t="64510" x="5753100" y="5816600"/>
          <p14:tracePt t="64527" x="5753100" y="5892800"/>
          <p14:tracePt t="64544" x="5740400" y="5975350"/>
          <p14:tracePt t="64560" x="5740400" y="5988050"/>
          <p14:tracePt t="64577" x="5740400" y="6000750"/>
          <p14:tracePt t="64662" x="5740400" y="5981700"/>
          <p14:tracePt t="64670" x="5740400" y="5962650"/>
          <p14:tracePt t="64678" x="5740400" y="5924550"/>
          <p14:tracePt t="64693" x="5740400" y="5873750"/>
          <p14:tracePt t="64710" x="5740400" y="5765800"/>
          <p14:tracePt t="64727" x="5746750" y="5715000"/>
          <p14:tracePt t="64743" x="5746750" y="5670550"/>
          <p14:tracePt t="64760" x="5746750" y="5651500"/>
          <p14:tracePt t="64879" x="5746750" y="5670550"/>
          <p14:tracePt t="64894" x="5746750" y="5676900"/>
          <p14:tracePt t="64902" x="5746750" y="5683250"/>
          <p14:tracePt t="64910" x="5746750" y="5689600"/>
          <p14:tracePt t="64927" x="5746750" y="5702300"/>
          <p14:tracePt t="64944" x="5746750" y="5721350"/>
          <p14:tracePt t="64960" x="5746750" y="5740400"/>
          <p14:tracePt t="64977" x="5746750" y="5765800"/>
          <p14:tracePt t="65070" x="5746750" y="5753100"/>
          <p14:tracePt t="65078" x="5746750" y="5740400"/>
          <p14:tracePt t="65094" x="5746750" y="5702300"/>
          <p14:tracePt t="65110" x="5753100" y="5651500"/>
          <p14:tracePt t="65127" x="5759450" y="5638800"/>
          <p14:tracePt t="65223" x="5772150" y="5645150"/>
          <p14:tracePt t="65230" x="5772150" y="5670550"/>
          <p14:tracePt t="65244" x="5772150" y="5695950"/>
          <p14:tracePt t="65260" x="5772150" y="5753100"/>
          <p14:tracePt t="65277" x="5772150" y="5803900"/>
          <p14:tracePt t="65294" x="5772150" y="5842000"/>
          <p14:tracePt t="65294" x="5772150" y="5854700"/>
          <p14:tracePt t="65310" x="5772150" y="5880100"/>
          <p14:tracePt t="65327" x="5772150" y="5886450"/>
          <p14:tracePt t="65344" x="5772150" y="5899150"/>
          <p14:tracePt t="65360" x="5772150" y="5911850"/>
          <p14:tracePt t="65486" x="5772150" y="5918200"/>
          <p14:tracePt t="65502" x="5772150" y="5924550"/>
          <p14:tracePt t="65510" x="5772150" y="5930900"/>
          <p14:tracePt t="65527" x="5772150" y="5956300"/>
          <p14:tracePt t="65544" x="5772150" y="5962650"/>
          <p14:tracePt t="65560" x="5772150" y="5988050"/>
          <p14:tracePt t="65577" x="5772150" y="5994400"/>
          <p14:tracePt t="65594" x="5772150" y="6000750"/>
          <p14:tracePt t="65695" x="5778500" y="6007100"/>
          <p14:tracePt t="65726" x="5784850" y="5994400"/>
          <p14:tracePt t="65734" x="5784850" y="5962650"/>
          <p14:tracePt t="65744" x="5784850" y="5949950"/>
          <p14:tracePt t="65760" x="5784850" y="5918200"/>
          <p14:tracePt t="65777" x="5784850" y="5886450"/>
          <p14:tracePt t="65794" x="5784850" y="5861050"/>
          <p14:tracePt t="65810" x="5784850" y="5829300"/>
          <p14:tracePt t="65827" x="5784850" y="5803900"/>
          <p14:tracePt t="65844" x="5784850" y="5797550"/>
          <p14:tracePt t="66007" x="5784850" y="5803900"/>
          <p14:tracePt t="66023" x="5784850" y="5816600"/>
          <p14:tracePt t="66487" x="5791200" y="5791200"/>
          <p14:tracePt t="66495" x="5797550" y="5784850"/>
          <p14:tracePt t="66511" x="5797550" y="5759450"/>
          <p14:tracePt t="66527" x="5797550" y="5740400"/>
          <p14:tracePt t="66544" x="5797550" y="5715000"/>
          <p14:tracePt t="66561" x="5797550" y="5683250"/>
          <p14:tracePt t="66577" x="5810250" y="5645150"/>
          <p14:tracePt t="66594" x="5810250" y="5632450"/>
          <p14:tracePt t="66611" x="5810250" y="5619750"/>
          <p14:tracePt t="66627" x="5810250" y="5594350"/>
          <p14:tracePt t="66644" x="5816600" y="5581650"/>
          <p14:tracePt t="66661" x="5816600" y="5556250"/>
          <p14:tracePt t="66677" x="5816600" y="5543550"/>
          <p14:tracePt t="66694" x="5822950" y="5505450"/>
          <p14:tracePt t="66711" x="5822950" y="5467350"/>
          <p14:tracePt t="66727" x="5822950" y="5441950"/>
          <p14:tracePt t="66744" x="5842000" y="5416550"/>
          <p14:tracePt t="66761" x="5842000" y="5384800"/>
          <p14:tracePt t="66777" x="5842000" y="5365750"/>
          <p14:tracePt t="66794" x="5842000" y="5340350"/>
          <p14:tracePt t="66811" x="5854700" y="5314950"/>
          <p14:tracePt t="66827" x="5854700" y="5283200"/>
          <p14:tracePt t="66844" x="5854700" y="5257800"/>
          <p14:tracePt t="66861" x="5854700" y="5219700"/>
          <p14:tracePt t="66877" x="5854700" y="5175250"/>
          <p14:tracePt t="66894" x="5854700" y="5130800"/>
          <p14:tracePt t="66911" x="5854700" y="5086350"/>
          <p14:tracePt t="66927" x="5854700" y="5054600"/>
          <p14:tracePt t="66944" x="5854700" y="5048250"/>
          <p14:tracePt t="66961" x="5854700" y="5035550"/>
          <p14:tracePt t="66983" x="5854700" y="5022850"/>
          <p14:tracePt t="67007" x="5861050" y="5016500"/>
          <p14:tracePt t="67215" x="5861050" y="5035550"/>
          <p14:tracePt t="67223" x="5861050" y="5060950"/>
          <p14:tracePt t="67231" x="5861050" y="5092700"/>
          <p14:tracePt t="67244" x="5848350" y="5118100"/>
          <p14:tracePt t="67261" x="5848350" y="5175250"/>
          <p14:tracePt t="67278" x="5835650" y="5245100"/>
          <p14:tracePt t="67294" x="5835650" y="5295900"/>
          <p14:tracePt t="67295" x="5829300" y="5314950"/>
          <p14:tracePt t="67311" x="5829300" y="5340350"/>
          <p14:tracePt t="67327" x="5829300" y="5346700"/>
          <p14:tracePt t="67344" x="5829300" y="5353050"/>
          <p14:tracePt t="67361" x="5829300" y="5372100"/>
          <p14:tracePt t="67377" x="5829300" y="5378450"/>
          <p14:tracePt t="67394" x="5829300" y="5391150"/>
          <p14:tracePt t="67411" x="5816600" y="5429250"/>
          <p14:tracePt t="67427" x="5816600" y="5473700"/>
          <p14:tracePt t="67444" x="5797550" y="5518150"/>
          <p14:tracePt t="67461" x="5797550" y="5543550"/>
          <p14:tracePt t="67477" x="5797550" y="5562600"/>
          <p14:tracePt t="67494" x="5791200" y="5581650"/>
          <p14:tracePt t="67511" x="5791200" y="5600700"/>
          <p14:tracePt t="67527" x="5784850" y="5638800"/>
          <p14:tracePt t="67544" x="5772150" y="5670550"/>
          <p14:tracePt t="67562" x="5753100" y="5715000"/>
          <p14:tracePt t="67577" x="5753100" y="5759450"/>
          <p14:tracePt t="67594" x="5746750" y="5791200"/>
          <p14:tracePt t="67611" x="5746750" y="5822950"/>
          <p14:tracePt t="67628" x="5746750" y="5842000"/>
          <p14:tracePt t="67644" x="5740400" y="5873750"/>
          <p14:tracePt t="67661" x="5740400" y="5892800"/>
          <p14:tracePt t="67677" x="5740400" y="5911850"/>
          <p14:tracePt t="67694" x="5727700" y="5937250"/>
          <p14:tracePt t="67711" x="5727700" y="5969000"/>
          <p14:tracePt t="67728" x="5727700" y="5994400"/>
          <p14:tracePt t="67744" x="5727700" y="6007100"/>
          <p14:tracePt t="67761" x="5727700" y="6045200"/>
          <p14:tracePt t="67778" x="5727700" y="6076950"/>
          <p14:tracePt t="67794" x="5727700" y="6089650"/>
          <p14:tracePt t="67811" x="5727700" y="6115050"/>
          <p14:tracePt t="67828" x="5727700" y="6121400"/>
          <p14:tracePt t="67844" x="5727700" y="6127750"/>
          <p14:tracePt t="68063" x="5727700" y="6121400"/>
          <p14:tracePt t="68087" x="5727700" y="6115050"/>
          <p14:tracePt t="68103" x="5727700" y="6096000"/>
          <p14:tracePt t="68391" x="5727700" y="6083300"/>
          <p14:tracePt t="68399" x="5727700" y="6076950"/>
          <p14:tracePt t="68411" x="5727700" y="6051550"/>
          <p14:tracePt t="68428" x="5753100" y="5981700"/>
          <p14:tracePt t="68444" x="5753100" y="5905500"/>
          <p14:tracePt t="68461" x="5772150" y="5810250"/>
          <p14:tracePt t="68478" x="5784850" y="5727700"/>
          <p14:tracePt t="68494" x="5784850" y="5683250"/>
          <p14:tracePt t="68495" x="5784850" y="5657850"/>
          <p14:tracePt t="68511" x="5803900" y="5619750"/>
          <p14:tracePt t="68528" x="5803900" y="5613400"/>
          <p14:tracePt t="68544" x="5803900" y="5594350"/>
          <p14:tracePt t="68567" x="5810250" y="5568950"/>
          <p14:tracePt t="68975" x="5810250" y="5575300"/>
          <p14:tracePt t="68991" x="5810250" y="5588000"/>
          <p14:tracePt t="68999" x="5810250" y="5594350"/>
          <p14:tracePt t="69011" x="5803900" y="5600700"/>
          <p14:tracePt t="69028" x="5791200" y="5626100"/>
          <p14:tracePt t="69045" x="5784850" y="5664200"/>
          <p14:tracePt t="69061" x="5784850" y="5676900"/>
          <p14:tracePt t="69078" x="5765800" y="5695950"/>
          <p14:tracePt t="69095" x="5765800" y="5727700"/>
          <p14:tracePt t="69111" x="5759450" y="5772150"/>
          <p14:tracePt t="69128" x="5759450" y="5816600"/>
          <p14:tracePt t="69144" x="5746750" y="5829300"/>
          <p14:tracePt t="69161" x="5746750" y="5842000"/>
          <p14:tracePt t="69496" x="5753100" y="5816600"/>
          <p14:tracePt t="69503" x="5759450" y="5810250"/>
          <p14:tracePt t="69511" x="5759450" y="5803900"/>
          <p14:tracePt t="69528" x="5759450" y="5772150"/>
          <p14:tracePt t="69545" x="5765800" y="5734050"/>
          <p14:tracePt t="69561" x="5778500" y="5689600"/>
          <p14:tracePt t="69578" x="5778500" y="5657850"/>
          <p14:tracePt t="69595" x="5784850" y="5632450"/>
          <p14:tracePt t="69611" x="5784850" y="5613400"/>
          <p14:tracePt t="69631" x="5791200" y="5607050"/>
          <p14:tracePt t="69645" x="5797550" y="5594350"/>
          <p14:tracePt t="69816" x="5816600" y="5588000"/>
          <p14:tracePt t="70352" x="5816600" y="5581650"/>
          <p14:tracePt t="70360" x="5816600" y="5575300"/>
          <p14:tracePt t="70378" x="5822950" y="5568950"/>
          <p14:tracePt t="70395" x="5822950" y="5524500"/>
          <p14:tracePt t="70411" x="5822950" y="5505450"/>
          <p14:tracePt t="70428" x="5842000" y="5473700"/>
          <p14:tracePt t="70445" x="5842000" y="5454650"/>
          <p14:tracePt t="70462" x="5842000" y="5435600"/>
          <p14:tracePt t="70478" x="5848350" y="5416550"/>
          <p14:tracePt t="70504" x="5848350" y="5410200"/>
          <p14:tracePt t="70528" x="5848350" y="5397500"/>
          <p14:tracePt t="70544" x="5848350" y="5384800"/>
          <p14:tracePt t="70784" x="5848350" y="5403850"/>
          <p14:tracePt t="70792" x="5848350" y="5416550"/>
          <p14:tracePt t="70800" x="5835650" y="5461000"/>
          <p14:tracePt t="70812" x="5829300" y="5473700"/>
          <p14:tracePt t="70828" x="5797550" y="5543550"/>
          <p14:tracePt t="70845" x="5778500" y="5600700"/>
          <p14:tracePt t="70862" x="5772150" y="5632450"/>
          <p14:tracePt t="70878" x="5765800" y="5657850"/>
          <p14:tracePt t="70895" x="5759450" y="5670550"/>
          <p14:tracePt t="70912" x="5753100" y="5683250"/>
          <p14:tracePt t="70928" x="5740400" y="5695950"/>
          <p14:tracePt t="70945" x="5734050" y="5721350"/>
          <p14:tracePt t="70962" x="5734050" y="5727700"/>
          <p14:tracePt t="70979" x="5734050" y="5734050"/>
          <p14:tracePt t="71232" x="5727700" y="5740400"/>
          <p14:tracePt t="71240" x="5721350" y="5740400"/>
          <p14:tracePt t="71280" x="5721350" y="5734050"/>
          <p14:tracePt t="71288" x="5715000" y="5715000"/>
          <p14:tracePt t="71312" x="5702300" y="5708650"/>
          <p14:tracePt t="71320" x="5702300" y="5695950"/>
          <p14:tracePt t="71328" x="5695950" y="5676900"/>
          <p14:tracePt t="71360" x="5695950" y="5670550"/>
          <p14:tracePt t="71368" x="5689600" y="5657850"/>
          <p14:tracePt t="72168" x="5683250" y="5664200"/>
          <p14:tracePt t="72200" x="5683250" y="5670550"/>
          <p14:tracePt t="72240" x="5683250" y="5676900"/>
          <p14:tracePt t="72256" x="5683250" y="5683250"/>
          <p14:tracePt t="72272" x="5683250" y="5689600"/>
          <p14:tracePt t="72280" x="5683250" y="5708650"/>
          <p14:tracePt t="72296" x="5683250" y="5721350"/>
          <p14:tracePt t="72312" x="5683250" y="5734050"/>
          <p14:tracePt t="72329" x="5683250" y="5753100"/>
          <p14:tracePt t="72352" x="5683250" y="5772150"/>
          <p14:tracePt t="72648" x="5689600" y="5778500"/>
          <p14:tracePt t="72768" x="5708650" y="5778500"/>
          <p14:tracePt t="73344" x="5715000" y="5778500"/>
          <p14:tracePt t="73368" x="5721350" y="5778500"/>
          <p14:tracePt t="73376" x="5727700" y="5784850"/>
          <p14:tracePt t="73392" x="5734050" y="5791200"/>
          <p14:tracePt t="76049" x="5740400" y="5784850"/>
          <p14:tracePt t="78169" x="5740400" y="5791200"/>
          <p14:tracePt t="78218" x="5715000" y="5803900"/>
          <p14:tracePt t="78234" x="5708650" y="5803900"/>
          <p14:tracePt t="78241" x="5683250" y="5803900"/>
          <p14:tracePt t="78249" x="5676900" y="5803900"/>
          <p14:tracePt t="78263" x="5651500" y="5810250"/>
          <p14:tracePt t="78280" x="5588000" y="5810250"/>
          <p14:tracePt t="78297" x="5448300" y="5822950"/>
          <p14:tracePt t="78298" x="5359400" y="5822950"/>
          <p14:tracePt t="78314" x="5168900" y="5822950"/>
          <p14:tracePt t="78330" x="4959350" y="5822950"/>
          <p14:tracePt t="78347" x="4749800" y="5822950"/>
          <p14:tracePt t="78363" x="4584700" y="5778500"/>
          <p14:tracePt t="78380" x="4451350" y="5715000"/>
          <p14:tracePt t="78397" x="4330700" y="5638800"/>
          <p14:tracePt t="78413" x="4083050" y="5486400"/>
          <p14:tracePt t="78430" x="3568700" y="5200650"/>
          <p14:tracePt t="78447" x="3136900" y="4895850"/>
          <p14:tracePt t="78463" x="2736850" y="4591050"/>
          <p14:tracePt t="78480" x="2425700" y="4311650"/>
          <p14:tracePt t="78497" x="2222500" y="4083050"/>
          <p14:tracePt t="78498" x="2139950" y="3987800"/>
          <p14:tracePt t="78514" x="2019300" y="3784600"/>
          <p14:tracePt t="78530" x="1924050" y="3594100"/>
          <p14:tracePt t="78547" x="1841500" y="3409950"/>
          <p14:tracePt t="78563" x="1778000" y="3225800"/>
          <p14:tracePt t="78580" x="1727200" y="3073400"/>
          <p14:tracePt t="78597" x="1676400" y="2908300"/>
          <p14:tracePt t="78613" x="1663700" y="2781300"/>
          <p14:tracePt t="78630" x="1631950" y="2654300"/>
          <p14:tracePt t="78647" x="1631950" y="2584450"/>
          <p14:tracePt t="78663" x="1631950" y="2501900"/>
          <p14:tracePt t="78680" x="1631950" y="2425700"/>
          <p14:tracePt t="78697" x="1631950" y="2336800"/>
          <p14:tracePt t="78713" x="1631950" y="2216150"/>
          <p14:tracePt t="78730" x="1631950" y="2108200"/>
          <p14:tracePt t="78747" x="1606550" y="2012950"/>
          <p14:tracePt t="78763" x="1606550" y="1924050"/>
          <p14:tracePt t="78781" x="1606550" y="1816100"/>
          <p14:tracePt t="78797" x="1606550" y="1695450"/>
          <p14:tracePt t="78813" x="1606550" y="1587500"/>
          <p14:tracePt t="78830" x="1606550" y="1466850"/>
          <p14:tracePt t="78847" x="1606550" y="1358900"/>
          <p14:tracePt t="78864" x="1593850" y="1263650"/>
          <p14:tracePt t="78880" x="1574800" y="1143000"/>
          <p14:tracePt t="78897" x="1562100" y="1016000"/>
          <p14:tracePt t="78913" x="1562100" y="800100"/>
          <p14:tracePt t="78930" x="1562100" y="711200"/>
          <p14:tracePt t="78947" x="1562100" y="628650"/>
          <p14:tracePt t="78963" x="1562100" y="584200"/>
          <p14:tracePt t="78980" x="1562100" y="539750"/>
          <p14:tracePt t="78997" x="1574800" y="514350"/>
          <p14:tracePt t="79014" x="1574800" y="501650"/>
          <p14:tracePt t="79030" x="1574800" y="482600"/>
          <p14:tracePt t="79082" x="1581150" y="476250"/>
          <p14:tracePt t="79130" x="1568450" y="476250"/>
          <p14:tracePt t="79138" x="1555750" y="476250"/>
          <p14:tracePt t="79147" x="1524000" y="476250"/>
          <p14:tracePt t="79164" x="1485900" y="495300"/>
          <p14:tracePt t="79180" x="1447800" y="533400"/>
          <p14:tracePt t="79197" x="1422400" y="539750"/>
          <p14:tracePt t="79213" x="1390650" y="565150"/>
          <p14:tracePt t="79230" x="1384300" y="571500"/>
          <p14:tracePt t="79247" x="1333500" y="609600"/>
          <p14:tracePt t="79264" x="1314450" y="628650"/>
          <p14:tracePt t="79280" x="1282700" y="654050"/>
          <p14:tracePt t="79297" x="1250950" y="679450"/>
          <p14:tracePt t="79298" x="1250950" y="685800"/>
          <p14:tracePt t="79314" x="1219200" y="723900"/>
          <p14:tracePt t="79331" x="1212850" y="736600"/>
          <p14:tracePt t="79347" x="1206500" y="762000"/>
          <p14:tracePt t="79364" x="1200150" y="774700"/>
          <p14:tracePt t="79380" x="1181100" y="793750"/>
          <p14:tracePt t="79397" x="1174750" y="806450"/>
          <p14:tracePt t="79418" x="1168400" y="812800"/>
          <p14:tracePt t="79466" x="1162050" y="819150"/>
          <p14:tracePt t="79490" x="1143000" y="838200"/>
          <p14:tracePt t="79514" x="1136650" y="844550"/>
          <p14:tracePt t="79538" x="1136650" y="850900"/>
          <p14:tracePt t="79602" x="1149350" y="863600"/>
          <p14:tracePt t="79610" x="1187450" y="863600"/>
          <p14:tracePt t="79618" x="1212850" y="857250"/>
          <p14:tracePt t="79630" x="1244600" y="838200"/>
          <p14:tracePt t="79658" x="1250950" y="831850"/>
          <p14:tracePt t="79706" x="1263650" y="831850"/>
          <p14:tracePt t="79714" x="1276350" y="831850"/>
          <p14:tracePt t="79731" x="1282700" y="831850"/>
          <p14:tracePt t="79747" x="1289050" y="831850"/>
          <p14:tracePt t="79778" x="1301750" y="831850"/>
          <p14:tracePt t="80034" x="1314450" y="831850"/>
          <p14:tracePt t="80042" x="1320800" y="831850"/>
          <p14:tracePt t="80050" x="1327150" y="831850"/>
          <p14:tracePt t="80064" x="1339850" y="831850"/>
          <p14:tracePt t="80080" x="1365250" y="831850"/>
          <p14:tracePt t="80097" x="1390650" y="831850"/>
          <p14:tracePt t="80122" x="1397000" y="831850"/>
          <p14:tracePt t="80138" x="1403350" y="831850"/>
          <p14:tracePt t="80147" x="1422400" y="831850"/>
          <p14:tracePt t="80164" x="1435100" y="831850"/>
          <p14:tracePt t="80180" x="1466850" y="844550"/>
          <p14:tracePt t="80197" x="1492250" y="889000"/>
          <p14:tracePt t="80214" x="1536700" y="958850"/>
          <p14:tracePt t="80231" x="1606550" y="1066800"/>
          <p14:tracePt t="80247" x="1676400" y="1155700"/>
          <p14:tracePt t="80264" x="1758950" y="1250950"/>
          <p14:tracePt t="80280" x="1835150" y="1301750"/>
          <p14:tracePt t="80297" x="1885950" y="1377950"/>
          <p14:tracePt t="80314" x="1917700" y="1498600"/>
          <p14:tracePt t="80330" x="1936750" y="1606550"/>
          <p14:tracePt t="80347" x="1949450" y="1733550"/>
          <p14:tracePt t="80364" x="1987550" y="1917700"/>
          <p14:tracePt t="80380" x="2019300" y="2114550"/>
          <p14:tracePt t="80397" x="2044700" y="2324100"/>
          <p14:tracePt t="80414" x="2070100" y="2552700"/>
          <p14:tracePt t="80431" x="2082800" y="2749550"/>
          <p14:tracePt t="80447" x="2082800" y="2971800"/>
          <p14:tracePt t="80464" x="2120900" y="3155950"/>
          <p14:tracePt t="80481" x="2146300" y="3365500"/>
          <p14:tracePt t="80497" x="2178050" y="3543300"/>
          <p14:tracePt t="80514" x="2178050" y="3822700"/>
          <p14:tracePt t="80530" x="2178050" y="4013200"/>
          <p14:tracePt t="80547" x="2178050" y="4203700"/>
          <p14:tracePt t="80564" x="2178050" y="4451350"/>
          <p14:tracePt t="80580" x="2171700" y="4641850"/>
          <p14:tracePt t="80597" x="2171700" y="4819650"/>
          <p14:tracePt t="80614" x="2171700" y="4959350"/>
          <p14:tracePt t="80631" x="2171700" y="5048250"/>
          <p14:tracePt t="80647" x="2171700" y="5118100"/>
          <p14:tracePt t="80664" x="2178050" y="5162550"/>
          <p14:tracePt t="80681" x="2190750" y="5200650"/>
          <p14:tracePt t="80697" x="2197100" y="5207000"/>
          <p14:tracePt t="80714" x="2203450" y="5207000"/>
          <p14:tracePt t="80731" x="2209800" y="5207000"/>
          <p14:tracePt t="80748" x="2241550" y="5143500"/>
          <p14:tracePt t="80764" x="2266950" y="5016500"/>
          <p14:tracePt t="80781" x="2279650" y="4819650"/>
          <p14:tracePt t="80797" x="2279650" y="4559300"/>
          <p14:tracePt t="80814" x="2292350" y="4349750"/>
          <p14:tracePt t="80831" x="2330450" y="4184650"/>
          <p14:tracePt t="80847" x="2349500" y="4076700"/>
          <p14:tracePt t="80864" x="2381250" y="4000500"/>
          <p14:tracePt t="80881" x="2393950" y="3968750"/>
          <p14:tracePt t="80897" x="2393950" y="3949700"/>
          <p14:tracePt t="81010" x="2393950" y="3956050"/>
          <p14:tracePt t="81018" x="2393950" y="3968750"/>
          <p14:tracePt t="81031" x="2393950" y="4006850"/>
          <p14:tracePt t="81047" x="2393950" y="4064000"/>
          <p14:tracePt t="81064" x="2393950" y="4140200"/>
          <p14:tracePt t="81081" x="2393950" y="4210050"/>
          <p14:tracePt t="81097" x="2393950" y="4254500"/>
          <p14:tracePt t="81114" x="2393950" y="4298950"/>
          <p14:tracePt t="81131" x="2400300" y="4330700"/>
          <p14:tracePt t="81147" x="2406650" y="4343400"/>
          <p14:tracePt t="81164" x="2406650" y="4368800"/>
          <p14:tracePt t="81181" x="2425700" y="4400550"/>
          <p14:tracePt t="81198" x="2438400" y="4445000"/>
          <p14:tracePt t="81214" x="2438400" y="4470400"/>
          <p14:tracePt t="81231" x="2470150" y="4540250"/>
          <p14:tracePt t="81248" x="2489200" y="4622800"/>
          <p14:tracePt t="81264" x="2501900" y="4730750"/>
          <p14:tracePt t="81281" x="2527300" y="4889500"/>
          <p14:tracePt t="81297" x="2552700" y="5035550"/>
          <p14:tracePt t="81298" x="2565400" y="5124450"/>
          <p14:tracePt t="81314" x="2590800" y="5289550"/>
          <p14:tracePt t="81331" x="2603500" y="5448300"/>
          <p14:tracePt t="81347" x="2622550" y="5581650"/>
          <p14:tracePt t="81364" x="2647950" y="5689600"/>
          <p14:tracePt t="81381" x="2660650" y="5772150"/>
          <p14:tracePt t="81397" x="2660650" y="5829300"/>
          <p14:tracePt t="81414" x="2667000" y="5892800"/>
          <p14:tracePt t="81431" x="2679700" y="5937250"/>
          <p14:tracePt t="81447" x="2692400" y="5988050"/>
          <p14:tracePt t="81464" x="2705100" y="6032500"/>
          <p14:tracePt t="81481" x="2724150" y="6076950"/>
          <p14:tracePt t="81497" x="2730500" y="6102350"/>
          <p14:tracePt t="81514" x="2749550" y="6115050"/>
          <p14:tracePt t="81531" x="2768600" y="6115050"/>
          <p14:tracePt t="81547" x="2794000" y="6115050"/>
          <p14:tracePt t="81564" x="2844800" y="6096000"/>
          <p14:tracePt t="81581" x="2895600" y="6070600"/>
          <p14:tracePt t="81597" x="2933700" y="6032500"/>
          <p14:tracePt t="81614" x="2997200" y="5962650"/>
          <p14:tracePt t="81631" x="3022600" y="5905500"/>
          <p14:tracePt t="81647" x="3035300" y="5822950"/>
          <p14:tracePt t="81664" x="3035300" y="5683250"/>
          <p14:tracePt t="81681" x="3035300" y="5505450"/>
          <p14:tracePt t="81697" x="3035300" y="5295900"/>
          <p14:tracePt t="81714" x="3035300" y="4997450"/>
          <p14:tracePt t="81731" x="3035300" y="4876800"/>
          <p14:tracePt t="81747" x="3009900" y="4800600"/>
          <p14:tracePt t="81764" x="2997200" y="4730750"/>
          <p14:tracePt t="81781" x="2990850" y="4705350"/>
          <p14:tracePt t="81797" x="2990850" y="4673600"/>
          <p14:tracePt t="81814" x="2990850" y="4641850"/>
          <p14:tracePt t="81831" x="2990850" y="4610100"/>
          <p14:tracePt t="81847" x="2990850" y="4597400"/>
          <p14:tracePt t="81864" x="2990850" y="4572000"/>
          <p14:tracePt t="81881" x="2990850" y="4559300"/>
          <p14:tracePt t="81897" x="3003550" y="4540250"/>
          <p14:tracePt t="82034" x="3003550" y="4559300"/>
          <p14:tracePt t="82042" x="3003550" y="4578350"/>
          <p14:tracePt t="82050" x="3003550" y="4616450"/>
          <p14:tracePt t="82064" x="3003550" y="4641850"/>
          <p14:tracePt t="82081" x="3003550" y="4686300"/>
          <p14:tracePt t="82098" x="3003550" y="4711700"/>
          <p14:tracePt t="82114" x="3003550" y="4743450"/>
          <p14:tracePt t="82131" x="3003550" y="4768850"/>
          <p14:tracePt t="82148" x="3003550" y="4775200"/>
          <p14:tracePt t="82165" x="3003550" y="4787900"/>
          <p14:tracePt t="82181" x="3003550" y="4806950"/>
          <p14:tracePt t="82198" x="3003550" y="4826000"/>
          <p14:tracePt t="82214" x="3003550" y="4857750"/>
          <p14:tracePt t="82231" x="3003550" y="4895850"/>
          <p14:tracePt t="82248" x="3003550" y="4908550"/>
          <p14:tracePt t="82264" x="3003550" y="4940300"/>
          <p14:tracePt t="82281" x="3003550" y="4965700"/>
          <p14:tracePt t="82298" x="3003550" y="4984750"/>
          <p14:tracePt t="82298" x="3003550" y="5016500"/>
          <p14:tracePt t="82314" x="3003550" y="5060950"/>
          <p14:tracePt t="82331" x="3003550" y="5105400"/>
          <p14:tracePt t="82348" x="3003550" y="5149850"/>
          <p14:tracePt t="82364" x="3003550" y="5200650"/>
          <p14:tracePt t="82381" x="3003550" y="5232400"/>
          <p14:tracePt t="82398" x="3003550" y="5276850"/>
          <p14:tracePt t="82414" x="3016250" y="5327650"/>
          <p14:tracePt t="82431" x="3016250" y="5359400"/>
          <p14:tracePt t="82448" x="3022600" y="5378450"/>
          <p14:tracePt t="82464" x="3022600" y="5435600"/>
          <p14:tracePt t="82481" x="3035300" y="5492750"/>
          <p14:tracePt t="82498" x="3054350" y="5549900"/>
          <p14:tracePt t="82514" x="3060700" y="5613400"/>
          <p14:tracePt t="82531" x="3073400" y="5676900"/>
          <p14:tracePt t="82548" x="3073400" y="5734050"/>
          <p14:tracePt t="82564" x="3079750" y="5797550"/>
          <p14:tracePt t="82581" x="3111500" y="5848350"/>
          <p14:tracePt t="82598" x="3111500" y="5892800"/>
          <p14:tracePt t="82614" x="3117850" y="5937250"/>
          <p14:tracePt t="82631" x="3130550" y="5975350"/>
          <p14:tracePt t="82648" x="3130550" y="6007100"/>
          <p14:tracePt t="82665" x="3149600" y="6026150"/>
          <p14:tracePt t="82681" x="3149600" y="6057900"/>
          <p14:tracePt t="82698" x="3155950" y="6083300"/>
          <p14:tracePt t="82699" x="3155950" y="6089650"/>
          <p14:tracePt t="82714" x="3162300" y="6102350"/>
          <p14:tracePt t="82731" x="3168650" y="6121400"/>
          <p14:tracePt t="82748" x="3187700" y="6134100"/>
          <p14:tracePt t="82770" x="3194050" y="6134100"/>
          <p14:tracePt t="82781" x="3200400" y="6134100"/>
          <p14:tracePt t="82798" x="3232150" y="6127750"/>
          <p14:tracePt t="82814" x="3263900" y="6102350"/>
          <p14:tracePt t="82831" x="3327400" y="6051550"/>
          <p14:tracePt t="82848" x="3371850" y="6000750"/>
          <p14:tracePt t="82864" x="3422650" y="5956300"/>
          <p14:tracePt t="82881" x="3473450" y="5892800"/>
          <p14:tracePt t="82898" x="3517900" y="5803900"/>
          <p14:tracePt t="82899" x="3530600" y="5778500"/>
          <p14:tracePt t="82914" x="3536950" y="5695950"/>
          <p14:tracePt t="82931" x="3536950" y="5619750"/>
          <p14:tracePt t="82948" x="3536950" y="5537200"/>
          <p14:tracePt t="82965" x="3536950" y="5473700"/>
          <p14:tracePt t="82981" x="3536950" y="5403850"/>
          <p14:tracePt t="82998" x="3536950" y="5372100"/>
          <p14:tracePt t="83014" x="3517900" y="5346700"/>
          <p14:tracePt t="83031" x="3505200" y="5314950"/>
          <p14:tracePt t="83048" x="3486150" y="5283200"/>
          <p14:tracePt t="83064" x="3479800" y="5238750"/>
          <p14:tracePt t="83081" x="3467100" y="5181600"/>
          <p14:tracePt t="83098" x="3467100" y="5124450"/>
          <p14:tracePt t="83114" x="3467100" y="4978400"/>
          <p14:tracePt t="83131" x="3486150" y="4889500"/>
          <p14:tracePt t="83148" x="3492500" y="4775200"/>
          <p14:tracePt t="83165" x="3505200" y="4711700"/>
          <p14:tracePt t="83182" x="3517900" y="4616450"/>
          <p14:tracePt t="83198" x="3536950" y="4546600"/>
          <p14:tracePt t="83214" x="3543300" y="4502150"/>
          <p14:tracePt t="83231" x="3556000" y="4470400"/>
          <p14:tracePt t="83248" x="3562350" y="4432300"/>
          <p14:tracePt t="83265" x="3587750" y="4400550"/>
          <p14:tracePt t="83281" x="3613150" y="4362450"/>
          <p14:tracePt t="83298" x="3638550" y="4337050"/>
          <p14:tracePt t="83298" x="3644900" y="4311650"/>
          <p14:tracePt t="83315" x="3676650" y="4286250"/>
          <p14:tracePt t="83331" x="3689350" y="4254500"/>
          <p14:tracePt t="83348" x="3695700" y="4241800"/>
          <p14:tracePt t="83371" x="3708400" y="4235450"/>
          <p14:tracePt t="83435" x="3714750" y="4235450"/>
          <p14:tracePt t="83443" x="3714750" y="4248150"/>
          <p14:tracePt t="83451" x="3714750" y="4260850"/>
          <p14:tracePt t="83465" x="3714750" y="4298950"/>
          <p14:tracePt t="83481" x="3714750" y="4343400"/>
          <p14:tracePt t="83498" x="3714750" y="4413250"/>
          <p14:tracePt t="83514" x="3708400" y="4495800"/>
          <p14:tracePt t="83531" x="3702050" y="4552950"/>
          <p14:tracePt t="83548" x="3689350" y="4578350"/>
          <p14:tracePt t="83565" x="3683000" y="4622800"/>
          <p14:tracePt t="83581" x="3663950" y="4654550"/>
          <p14:tracePt t="83598" x="3657600" y="4699000"/>
          <p14:tracePt t="83615" x="3638550" y="4756150"/>
          <p14:tracePt t="83631" x="3606800" y="4851400"/>
          <p14:tracePt t="83648" x="3606800" y="4933950"/>
          <p14:tracePt t="83665" x="3587750" y="5029200"/>
          <p14:tracePt t="83681" x="3562350" y="5111750"/>
          <p14:tracePt t="83698" x="3556000" y="5187950"/>
          <p14:tracePt t="83715" x="3543300" y="5283200"/>
          <p14:tracePt t="83731" x="3536950" y="5353050"/>
          <p14:tracePt t="83748" x="3536950" y="5403850"/>
          <p14:tracePt t="83765" x="3536950" y="5448300"/>
          <p14:tracePt t="83781" x="3536950" y="5505450"/>
          <p14:tracePt t="83798" x="3536950" y="5562600"/>
          <p14:tracePt t="83815" x="3536950" y="5651500"/>
          <p14:tracePt t="83831" x="3536950" y="5746750"/>
          <p14:tracePt t="83848" x="3536950" y="5835650"/>
          <p14:tracePt t="83865" x="3536950" y="5924550"/>
          <p14:tracePt t="83881" x="3562350" y="6007100"/>
          <p14:tracePt t="83898" x="3568700" y="6089650"/>
          <p14:tracePt t="83915" x="3606800" y="6172200"/>
          <p14:tracePt t="83931" x="3625850" y="6242050"/>
          <p14:tracePt t="83948" x="3657600" y="6299200"/>
          <p14:tracePt t="83965" x="3689350" y="6375400"/>
          <p14:tracePt t="83981" x="3727450" y="6445250"/>
          <p14:tracePt t="83998" x="3778250" y="6502400"/>
          <p14:tracePt t="84015" x="3822700" y="6521450"/>
          <p14:tracePt t="84031" x="3898900" y="6521450"/>
          <p14:tracePt t="84048" x="3968750" y="6521450"/>
          <p14:tracePt t="84065" x="4089400" y="6464300"/>
          <p14:tracePt t="84081" x="4152900" y="6388100"/>
          <p14:tracePt t="84098" x="4210050" y="6299200"/>
          <p14:tracePt t="84115" x="4241800" y="6159500"/>
          <p14:tracePt t="84131" x="4254500" y="6096000"/>
          <p14:tracePt t="84148" x="4260850" y="6051550"/>
          <p14:tracePt t="84165" x="4273550" y="5994400"/>
          <p14:tracePt t="84181" x="4279900" y="5969000"/>
          <p14:tracePt t="84198" x="4279900" y="5924550"/>
          <p14:tracePt t="84215" x="4292600" y="5892800"/>
          <p14:tracePt t="84231" x="4305300" y="5835650"/>
          <p14:tracePt t="84248" x="4349750" y="5765800"/>
          <p14:tracePt t="84265" x="4387850" y="5695950"/>
          <p14:tracePt t="84281" x="4432300" y="5619750"/>
          <p14:tracePt t="84298" x="4489450" y="5499100"/>
          <p14:tracePt t="84299" x="4502150" y="5473700"/>
          <p14:tracePt t="84315" x="4521200" y="5378450"/>
          <p14:tracePt t="84331" x="4540250" y="5308600"/>
          <p14:tracePt t="84348" x="4559300" y="5238750"/>
          <p14:tracePt t="84365" x="4591050" y="5156200"/>
          <p14:tracePt t="84382" x="4603750" y="5111750"/>
          <p14:tracePt t="84398" x="4610100" y="5054600"/>
          <p14:tracePt t="84415" x="4622800" y="5010150"/>
          <p14:tracePt t="84431" x="4654550" y="4940300"/>
          <p14:tracePt t="84448" x="4660900" y="4883150"/>
          <p14:tracePt t="84465" x="4673600" y="4845050"/>
          <p14:tracePt t="84481" x="4686300" y="4813300"/>
          <p14:tracePt t="84498" x="4686300" y="4794250"/>
          <p14:tracePt t="84515" x="4692650" y="4762500"/>
          <p14:tracePt t="84531" x="4692650" y="4730750"/>
          <p14:tracePt t="84548" x="4692650" y="4705350"/>
          <p14:tracePt t="84565" x="4692650" y="4679950"/>
          <p14:tracePt t="84581" x="4692650" y="4673600"/>
          <p14:tracePt t="84598" x="4692650" y="4648200"/>
          <p14:tracePt t="84615" x="4692650" y="4641850"/>
          <p14:tracePt t="84635" x="4686300" y="4641850"/>
          <p14:tracePt t="84651" x="4679950" y="4641850"/>
          <p14:tracePt t="84667" x="4654550" y="4648200"/>
          <p14:tracePt t="84681" x="4648200" y="4654550"/>
          <p14:tracePt t="84698" x="4641850" y="4660900"/>
          <p14:tracePt t="84715" x="4616450" y="4686300"/>
          <p14:tracePt t="84731" x="4597400" y="4705350"/>
          <p14:tracePt t="84748" x="4578350" y="4730750"/>
          <p14:tracePt t="84765" x="4559300" y="4756150"/>
          <p14:tracePt t="84781" x="4533900" y="4787900"/>
          <p14:tracePt t="84798" x="4514850" y="4832350"/>
          <p14:tracePt t="84815" x="4508500" y="4902200"/>
          <p14:tracePt t="84831" x="4476750" y="4984750"/>
          <p14:tracePt t="84848" x="4476750" y="5048250"/>
          <p14:tracePt t="84865" x="4476750" y="5130800"/>
          <p14:tracePt t="84882" x="4476750" y="5181600"/>
          <p14:tracePt t="84898" x="4476750" y="5251450"/>
          <p14:tracePt t="84915" x="4495800" y="5334000"/>
          <p14:tracePt t="84931" x="4527550" y="5397500"/>
          <p14:tracePt t="84948" x="4546600" y="5441950"/>
          <p14:tracePt t="84965" x="4552950" y="5473700"/>
          <p14:tracePt t="84982" x="4584700" y="5524500"/>
          <p14:tracePt t="84998" x="4584700" y="5568950"/>
          <p14:tracePt t="85015" x="4591050" y="5613400"/>
          <p14:tracePt t="85032" x="4591050" y="5664200"/>
          <p14:tracePt t="85048" x="4591050" y="5708650"/>
          <p14:tracePt t="85065" x="4591050" y="5746750"/>
          <p14:tracePt t="85082" x="4591050" y="5778500"/>
          <p14:tracePt t="85098" x="4591050" y="5791200"/>
          <p14:tracePt t="85099" x="4591050" y="5810250"/>
          <p14:tracePt t="85115" x="4591050" y="5816600"/>
          <p14:tracePt t="85131" x="4591050" y="5829300"/>
          <p14:tracePt t="85148" x="4591050" y="5854700"/>
          <p14:tracePt t="85165" x="4591050" y="5867400"/>
          <p14:tracePt t="85181" x="4578350" y="5892800"/>
          <p14:tracePt t="85198" x="4572000" y="5905500"/>
          <p14:tracePt t="85215" x="4572000" y="5930900"/>
          <p14:tracePt t="85232" x="4572000" y="5937250"/>
          <p14:tracePt t="85843" x="4572000" y="5930900"/>
          <p14:tracePt t="85851" x="4572000" y="5924550"/>
          <p14:tracePt t="85865" x="4572000" y="5905500"/>
          <p14:tracePt t="85882" x="4591050" y="5880100"/>
          <p14:tracePt t="86099" x="4591050" y="5892800"/>
          <p14:tracePt t="86595" x="4578350" y="5899150"/>
          <p14:tracePt t="86603" x="4565650" y="5899150"/>
          <p14:tracePt t="86615" x="4483100" y="5899150"/>
          <p14:tracePt t="86632" x="4425950" y="5892800"/>
          <p14:tracePt t="86649" x="4394200" y="5886450"/>
          <p14:tracePt t="86665" x="4375150" y="5886450"/>
          <p14:tracePt t="86682" x="4368800" y="5880100"/>
          <p14:tracePt t="86699" x="4362450" y="5873750"/>
          <p14:tracePt t="86715" x="4362450" y="5848350"/>
          <p14:tracePt t="86732" x="4362450" y="5816600"/>
          <p14:tracePt t="86748" x="4362450" y="5797550"/>
          <p14:tracePt t="86765" x="4362450" y="5784850"/>
          <p14:tracePt t="86782" x="4362450" y="5778500"/>
          <p14:tracePt t="88588" x="4368800" y="5778500"/>
          <p14:tracePt t="88596" x="4387850" y="5778500"/>
          <p14:tracePt t="88604" x="4445000" y="5791200"/>
          <p14:tracePt t="88616" x="4521200" y="5816600"/>
          <p14:tracePt t="88632" x="4699000" y="5842000"/>
          <p14:tracePt t="88649" x="4921250" y="5842000"/>
          <p14:tracePt t="88666" x="5181600" y="5842000"/>
          <p14:tracePt t="88682" x="5530850" y="5772150"/>
          <p14:tracePt t="88699" x="5803900" y="5689600"/>
          <p14:tracePt t="88716" x="6045200" y="5581650"/>
          <p14:tracePt t="88732" x="6102350" y="5556250"/>
          <p14:tracePt t="88749" x="6146800" y="5537200"/>
          <p14:tracePt t="88766" x="6280150" y="5486400"/>
          <p14:tracePt t="88783" x="6534150" y="5378450"/>
          <p14:tracePt t="88799" x="6788150" y="5219700"/>
          <p14:tracePt t="88816" x="7080250" y="5016500"/>
          <p14:tracePt t="88832" x="7296150" y="4787900"/>
          <p14:tracePt t="88849" x="7410450" y="4514850"/>
          <p14:tracePt t="88866" x="7454900" y="4216400"/>
          <p14:tracePt t="88882" x="7454900" y="3892550"/>
          <p14:tracePt t="88899" x="7454900" y="3594100"/>
          <p14:tracePt t="88916" x="7366000" y="3289300"/>
          <p14:tracePt t="88932" x="7315200" y="3124200"/>
          <p14:tracePt t="88949" x="7264400" y="2959100"/>
          <p14:tracePt t="88966" x="7124700" y="2730500"/>
          <p14:tracePt t="88983" x="6972300" y="2527300"/>
          <p14:tracePt t="89000" x="6781800" y="2228850"/>
          <p14:tracePt t="89016" x="6623050" y="1987550"/>
          <p14:tracePt t="89032" x="6470650" y="1778000"/>
          <p14:tracePt t="89049" x="6375400" y="1670050"/>
          <p14:tracePt t="89066" x="6337300" y="1625600"/>
          <p14:tracePt t="89082" x="6311900" y="1600200"/>
          <p14:tracePt t="89099" x="6286500" y="1574800"/>
          <p14:tracePt t="89116" x="6235700" y="1543050"/>
          <p14:tracePt t="89132" x="6203950" y="1530350"/>
          <p14:tracePt t="89149" x="6197600" y="1530350"/>
          <p14:tracePt t="89166" x="6134100" y="1498600"/>
          <p14:tracePt t="89182" x="6038850" y="1479550"/>
          <p14:tracePt t="89199" x="5810250" y="1409700"/>
          <p14:tracePt t="89216" x="5492750" y="1352550"/>
          <p14:tracePt t="89233" x="5143500" y="1295400"/>
          <p14:tracePt t="89249" x="4794250" y="1206500"/>
          <p14:tracePt t="89266" x="4540250" y="1111250"/>
          <p14:tracePt t="89283" x="4305300" y="996950"/>
          <p14:tracePt t="89300" x="4152900" y="882650"/>
          <p14:tracePt t="89316" x="4083050" y="806450"/>
          <p14:tracePt t="89332" x="4057650" y="768350"/>
          <p14:tracePt t="89349" x="4025900" y="755650"/>
          <p14:tracePt t="89366" x="4006850" y="742950"/>
          <p14:tracePt t="89383" x="3924300" y="742950"/>
          <p14:tracePt t="89399" x="3822700" y="774700"/>
          <p14:tracePt t="89416" x="3702050" y="831850"/>
          <p14:tracePt t="89433" x="3657600" y="882650"/>
          <p14:tracePt t="89449" x="3638550" y="914400"/>
          <p14:tracePt t="89466" x="3606800" y="965200"/>
          <p14:tracePt t="89483" x="3606800" y="1009650"/>
          <p14:tracePt t="89499" x="3600450" y="1066800"/>
          <p14:tracePt t="89500" x="3600450" y="1073150"/>
          <p14:tracePt t="89516" x="3587750" y="1149350"/>
          <p14:tracePt t="89533" x="3568700" y="1206500"/>
          <p14:tracePt t="89549" x="3549650" y="1244600"/>
          <p14:tracePt t="89566" x="3543300" y="1276350"/>
          <p14:tracePt t="89583" x="3530600" y="1320800"/>
          <p14:tracePt t="89599" x="3530600" y="1339850"/>
          <p14:tracePt t="89616" x="3530600" y="1365250"/>
          <p14:tracePt t="89633" x="3530600" y="1390650"/>
          <p14:tracePt t="89649" x="3530600" y="1397000"/>
          <p14:tracePt t="89708" x="3530600" y="1403350"/>
          <p14:tracePt t="89716" x="3530600" y="1435100"/>
          <p14:tracePt t="89724" x="3511550" y="1454150"/>
          <p14:tracePt t="89733" x="3473450" y="1485900"/>
          <p14:tracePt t="89749" x="3365500" y="1587500"/>
          <p14:tracePt t="89766" x="3194050" y="1778000"/>
          <p14:tracePt t="89783" x="2965450" y="1993900"/>
          <p14:tracePt t="89799" x="2755900" y="2178050"/>
          <p14:tracePt t="89816" x="2616200" y="2292350"/>
          <p14:tracePt t="89833" x="2578100" y="2317750"/>
          <p14:tracePt t="89876" x="2571750" y="2317750"/>
          <p14:tracePt t="89884" x="2571750" y="2292350"/>
          <p14:tracePt t="89892" x="2571750" y="2241550"/>
          <p14:tracePt t="89900" x="2571750" y="2203450"/>
          <p14:tracePt t="89916" x="2571750" y="2108200"/>
          <p14:tracePt t="89933" x="2571750" y="2032000"/>
          <p14:tracePt t="89949" x="2571750" y="1943100"/>
          <p14:tracePt t="89966" x="2571750" y="1847850"/>
          <p14:tracePt t="89983" x="2571750" y="1758950"/>
          <p14:tracePt t="89999" x="2571750" y="1638300"/>
          <p14:tracePt t="90016" x="2571750" y="1511300"/>
          <p14:tracePt t="90033" x="2571750" y="1390650"/>
          <p14:tracePt t="90049" x="2571750" y="1295400"/>
          <p14:tracePt t="90066" x="2571750" y="1206500"/>
          <p14:tracePt t="90083" x="2571750" y="1149350"/>
          <p14:tracePt t="90099" x="2571750" y="1111250"/>
          <p14:tracePt t="90116" x="2571750" y="1073150"/>
          <p14:tracePt t="90133" x="2571750" y="1066800"/>
          <p14:tracePt t="90149" x="2565400" y="1060450"/>
          <p14:tracePt t="90180" x="2565400" y="1041400"/>
          <p14:tracePt t="90188" x="2559050" y="1035050"/>
          <p14:tracePt t="90204" x="2546350" y="1028700"/>
          <p14:tracePt t="90300" x="2540000" y="1028700"/>
          <p14:tracePt t="90308" x="2540000" y="1047750"/>
          <p14:tracePt t="90316" x="2540000" y="1060450"/>
          <p14:tracePt t="90333" x="2546350" y="1104900"/>
          <p14:tracePt t="90349" x="2565400" y="1155700"/>
          <p14:tracePt t="90366" x="2603500" y="1212850"/>
          <p14:tracePt t="90383" x="2609850" y="1270000"/>
          <p14:tracePt t="90399" x="2609850" y="1314450"/>
          <p14:tracePt t="90416" x="2609850" y="1339850"/>
          <p14:tracePt t="90433" x="2609850" y="1384300"/>
          <p14:tracePt t="90449" x="2609850" y="1441450"/>
          <p14:tracePt t="90466" x="2609850" y="1504950"/>
          <p14:tracePt t="90483" x="2622550" y="1612900"/>
          <p14:tracePt t="90499" x="2679700" y="1733550"/>
          <p14:tracePt t="90500" x="2705100" y="1778000"/>
          <p14:tracePt t="90516" x="2736850" y="1873250"/>
          <p14:tracePt t="90533" x="2781300" y="1962150"/>
          <p14:tracePt t="90549" x="2813050" y="2019300"/>
          <p14:tracePt t="90566" x="2819400" y="2051050"/>
          <p14:tracePt t="90583" x="2832100" y="2095500"/>
          <p14:tracePt t="90599" x="2838450" y="2127250"/>
          <p14:tracePt t="90616" x="2863850" y="2171700"/>
          <p14:tracePt t="90633" x="2876550" y="2203450"/>
          <p14:tracePt t="90649" x="2933700" y="2266950"/>
          <p14:tracePt t="90666" x="2984500" y="2349500"/>
          <p14:tracePt t="90683" x="3035300" y="2425700"/>
          <p14:tracePt t="90700" x="3079750" y="2508250"/>
          <p14:tracePt t="90700" x="3111500" y="2552700"/>
          <p14:tracePt t="90716" x="3162300" y="2654300"/>
          <p14:tracePt t="90733" x="3200400" y="2743200"/>
          <p14:tracePt t="90749" x="3232150" y="2800350"/>
          <p14:tracePt t="90766" x="3270250" y="2870200"/>
          <p14:tracePt t="90783" x="3289300" y="2914650"/>
          <p14:tracePt t="90799" x="3295650" y="2940050"/>
          <p14:tracePt t="90816" x="3308350" y="2984500"/>
          <p14:tracePt t="90833" x="3340100" y="3048000"/>
          <p14:tracePt t="90850" x="3397250" y="3130550"/>
          <p14:tracePt t="90866" x="3454400" y="3251200"/>
          <p14:tracePt t="90883" x="3511550" y="3371850"/>
          <p14:tracePt t="90900" x="3562350" y="3473450"/>
          <p14:tracePt t="90916" x="3613150" y="3587750"/>
          <p14:tracePt t="90933" x="3619500" y="3632200"/>
          <p14:tracePt t="90950" x="3644900" y="3676650"/>
          <p14:tracePt t="90966" x="3670300" y="3721100"/>
          <p14:tracePt t="90983" x="3689350" y="3740150"/>
          <p14:tracePt t="91000" x="3702050" y="3752850"/>
          <p14:tracePt t="91016" x="3727450" y="3790950"/>
          <p14:tracePt t="91033" x="3752850" y="3848100"/>
          <p14:tracePt t="91050" x="3790950" y="3892550"/>
          <p14:tracePt t="91066" x="3841750" y="3968750"/>
          <p14:tracePt t="91083" x="3892550" y="4025900"/>
          <p14:tracePt t="91100" x="3943350" y="4083050"/>
          <p14:tracePt t="91116" x="4006850" y="4152900"/>
          <p14:tracePt t="91133" x="4032250" y="4178300"/>
          <p14:tracePt t="91150" x="4102100" y="4216400"/>
          <p14:tracePt t="91166" x="4152900" y="4260850"/>
          <p14:tracePt t="91183" x="4216400" y="4318000"/>
          <p14:tracePt t="91200" x="4330700" y="4387850"/>
          <p14:tracePt t="91216" x="4502150" y="4489450"/>
          <p14:tracePt t="91233" x="4686300" y="4559300"/>
          <p14:tracePt t="91250" x="4806950" y="4616450"/>
          <p14:tracePt t="91266" x="4908550" y="4673600"/>
          <p14:tracePt t="91283" x="4972050" y="4711700"/>
          <p14:tracePt t="91300" x="5016500" y="4749800"/>
          <p14:tracePt t="91316" x="5086350" y="4819650"/>
          <p14:tracePt t="91333" x="5143500" y="4876800"/>
          <p14:tracePt t="91350" x="5226050" y="4972050"/>
          <p14:tracePt t="91366" x="5321300" y="5080000"/>
          <p14:tracePt t="91383" x="5416550" y="5175250"/>
          <p14:tracePt t="91400" x="5511800" y="5257800"/>
          <p14:tracePt t="91416" x="5588000" y="5346700"/>
          <p14:tracePt t="91433" x="5626100" y="5397500"/>
          <p14:tracePt t="91450" x="5645150" y="5416550"/>
          <p14:tracePt t="91466" x="5664200" y="5435600"/>
          <p14:tracePt t="91483" x="5670550" y="5441950"/>
          <p14:tracePt t="91500" x="5676900" y="5461000"/>
          <p14:tracePt t="91501" x="5683250" y="5467350"/>
          <p14:tracePt t="91516" x="5689600" y="5473700"/>
          <p14:tracePt t="91533" x="5702300" y="5480050"/>
          <p14:tracePt t="91550" x="5708650" y="5499100"/>
          <p14:tracePt t="91566" x="5715000" y="5505450"/>
          <p14:tracePt t="91813" x="5715000" y="5511800"/>
          <p14:tracePt t="91820" x="5708650" y="5518150"/>
          <p14:tracePt t="91833" x="5708650" y="5524500"/>
          <p14:tracePt t="91850" x="5702300" y="5543550"/>
          <p14:tracePt t="91867" x="5702300" y="5562600"/>
          <p14:tracePt t="91883" x="5702300" y="5607050"/>
          <p14:tracePt t="91900" x="5702300" y="5664200"/>
          <p14:tracePt t="91917" x="5702300" y="5727700"/>
          <p14:tracePt t="91933" x="5715000" y="5753100"/>
          <p14:tracePt t="91950" x="5734050" y="5765800"/>
          <p14:tracePt t="91967" x="5740400" y="5772150"/>
          <p14:tracePt t="91989" x="5746750" y="5772150"/>
          <p14:tracePt t="92013" x="5753100" y="5772150"/>
          <p14:tracePt t="92021" x="5772150" y="5772150"/>
          <p14:tracePt t="92033" x="5791200" y="5772150"/>
          <p14:tracePt t="92050" x="5797550" y="5746750"/>
          <p14:tracePt t="92066" x="5803900" y="5695950"/>
          <p14:tracePt t="92083" x="5822950" y="5657850"/>
          <p14:tracePt t="92100" x="5829300" y="5651500"/>
          <p14:tracePt t="92116" x="5854700" y="5619750"/>
          <p14:tracePt t="92133" x="5861050" y="5619750"/>
          <p14:tracePt t="92150" x="5880100" y="5613400"/>
          <p14:tracePt t="92167" x="5911850" y="5607050"/>
          <p14:tracePt t="92183" x="5930900" y="5588000"/>
          <p14:tracePt t="92200" x="5943600" y="5568950"/>
          <p14:tracePt t="92217" x="5988050" y="5556250"/>
          <p14:tracePt t="92233" x="6051550" y="5518150"/>
          <p14:tracePt t="92250" x="6184900" y="5454650"/>
          <p14:tracePt t="92267" x="6350000" y="5416550"/>
          <p14:tracePt t="92283" x="6565900" y="5346700"/>
          <p14:tracePt t="92300" x="6781800" y="5283200"/>
          <p14:tracePt t="92301" x="6889750" y="5251450"/>
          <p14:tracePt t="92317" x="6991350" y="5219700"/>
          <p14:tracePt t="92333" x="7035800" y="5207000"/>
          <p14:tracePt t="92350" x="7061200" y="5181600"/>
          <p14:tracePt t="92367" x="7080250" y="5168900"/>
          <p14:tracePt t="92383" x="7086600" y="5162550"/>
          <p14:tracePt t="92400" x="7112000" y="5143500"/>
          <p14:tracePt t="92417" x="7150100" y="5118100"/>
          <p14:tracePt t="92433" x="7239000" y="5086350"/>
          <p14:tracePt t="92450" x="7346950" y="5073650"/>
          <p14:tracePt t="92467" x="7480300" y="5022850"/>
          <p14:tracePt t="92483" x="7594600" y="5003800"/>
          <p14:tracePt t="92500" x="7689850" y="4972050"/>
          <p14:tracePt t="92517" x="7797800" y="4927600"/>
          <p14:tracePt t="92533" x="7816850" y="4908550"/>
          <p14:tracePt t="92550" x="7854950" y="4870450"/>
          <p14:tracePt t="92567" x="7880350" y="4851400"/>
          <p14:tracePt t="92583" x="7905750" y="4813300"/>
          <p14:tracePt t="92600" x="7969250" y="4768850"/>
          <p14:tracePt t="92617" x="8083550" y="4686300"/>
          <p14:tracePt t="92633" x="8235950" y="4610100"/>
          <p14:tracePt t="92650" x="8439150" y="4552950"/>
          <p14:tracePt t="92667" x="8616950" y="4514850"/>
          <p14:tracePt t="92683" x="8750300" y="4476750"/>
          <p14:tracePt t="92700" x="8794750" y="4476750"/>
          <p14:tracePt t="92717" x="8826500" y="4470400"/>
          <p14:tracePt t="92733" x="8832850" y="4470400"/>
          <p14:tracePt t="92750" x="8851900" y="4470400"/>
          <p14:tracePt t="92767" x="8858250" y="4464050"/>
          <p14:tracePt t="92783" x="8896350" y="4438650"/>
          <p14:tracePt t="92800" x="8953500" y="4419600"/>
          <p14:tracePt t="92817" x="8985250" y="4400550"/>
          <p14:tracePt t="92833" x="8991600" y="4400550"/>
          <p14:tracePt t="92850" x="9004300" y="4394200"/>
          <p14:tracePt t="92885" x="9010650" y="4387850"/>
          <p14:tracePt t="93205" x="9004300" y="4387850"/>
          <p14:tracePt t="93253" x="8985250" y="4375150"/>
          <p14:tracePt t="93261" x="8978900" y="4368800"/>
          <p14:tracePt t="93269" x="8940800" y="4330700"/>
          <p14:tracePt t="93283" x="8921750" y="4292600"/>
          <p14:tracePt t="93300" x="8832850" y="4165600"/>
          <p14:tracePt t="93301" x="8782050" y="4102100"/>
          <p14:tracePt t="93317" x="8597900" y="3879850"/>
          <p14:tracePt t="93334" x="8293100" y="3556000"/>
          <p14:tracePt t="93350" x="7937500" y="3238500"/>
          <p14:tracePt t="93367" x="7594600" y="2959100"/>
          <p14:tracePt t="93383" x="7321550" y="2755900"/>
          <p14:tracePt t="93400" x="7131050" y="2635250"/>
          <p14:tracePt t="93417" x="7004050" y="2533650"/>
          <p14:tracePt t="93434" x="6940550" y="2470150"/>
          <p14:tracePt t="93450" x="6902450" y="2413000"/>
          <p14:tracePt t="93467" x="6883400" y="2387600"/>
          <p14:tracePt t="93483" x="6870700" y="2362200"/>
          <p14:tracePt t="93500" x="6845300" y="2336800"/>
          <p14:tracePt t="93517" x="6813550" y="2317750"/>
          <p14:tracePt t="93533" x="6781800" y="2317750"/>
          <p14:tracePt t="93550" x="6750050" y="2298700"/>
          <p14:tracePt t="93567" x="6731000" y="2298700"/>
          <p14:tracePt t="93584" x="6654800" y="2298700"/>
          <p14:tracePt t="93600" x="6527800" y="2298700"/>
          <p14:tracePt t="93617" x="6286500" y="2298700"/>
          <p14:tracePt t="93634" x="6064250" y="2298700"/>
          <p14:tracePt t="93650" x="5835650" y="2305050"/>
          <p14:tracePt t="93667" x="5676900" y="2305050"/>
          <p14:tracePt t="93684" x="5619750" y="2305050"/>
          <p14:tracePt t="93700" x="5594350" y="2305050"/>
          <p14:tracePt t="93797" x="5588000" y="2317750"/>
          <p14:tracePt t="93813" x="5588000" y="2330450"/>
          <p14:tracePt t="93837" x="5588000" y="2336800"/>
          <p14:tracePt t="93877" x="5588000" y="2343150"/>
          <p14:tracePt t="93901" x="5588000" y="2355850"/>
          <p14:tracePt t="93909" x="5588000" y="2381250"/>
          <p14:tracePt t="93917" x="5588000" y="2387600"/>
          <p14:tracePt t="93934" x="5581650" y="2425700"/>
          <p14:tracePt t="93950" x="5581650" y="2470150"/>
          <p14:tracePt t="93967" x="5581650" y="2527300"/>
          <p14:tracePt t="93984" x="5581650" y="2597150"/>
          <p14:tracePt t="94000" x="5581650" y="2647950"/>
          <p14:tracePt t="94017" x="5594350" y="2705100"/>
          <p14:tracePt t="94034" x="5600700" y="2787650"/>
          <p14:tracePt t="94050" x="5600700" y="2863850"/>
          <p14:tracePt t="94067" x="5600700" y="2971800"/>
          <p14:tracePt t="94084" x="5588000" y="3086100"/>
          <p14:tracePt t="94100" x="5549900" y="3200400"/>
          <p14:tracePt t="94101" x="5530850" y="3244850"/>
          <p14:tracePt t="94117" x="5524500" y="3270250"/>
          <p14:tracePt t="94134" x="5511800" y="3282950"/>
          <p14:tracePt t="94205" x="5492750" y="3276600"/>
          <p14:tracePt t="94213" x="5492750" y="3263900"/>
          <p14:tracePt t="94221" x="5486400" y="3251200"/>
          <p14:tracePt t="94234" x="5486400" y="3232150"/>
          <p14:tracePt t="94250" x="5480050" y="3200400"/>
          <p14:tracePt t="94267" x="5467350" y="3155950"/>
          <p14:tracePt t="94284" x="5448300" y="3136900"/>
          <p14:tracePt t="94300" x="5441950" y="3098800"/>
          <p14:tracePt t="94301" x="5441950" y="3092450"/>
          <p14:tracePt t="94317" x="5441950" y="3060700"/>
          <p14:tracePt t="94334" x="5441950" y="3035300"/>
          <p14:tracePt t="94350" x="5461000" y="3009900"/>
          <p14:tracePt t="94367" x="5530850" y="2978150"/>
          <p14:tracePt t="94384" x="5575300" y="2978150"/>
          <p14:tracePt t="94400" x="5664200" y="2997200"/>
          <p14:tracePt t="94417" x="5727700" y="3022600"/>
          <p14:tracePt t="94434" x="5734050" y="3022600"/>
          <p14:tracePt t="94709" x="5676900" y="3022600"/>
          <p14:tracePt t="94717" x="5600700" y="3035300"/>
          <p14:tracePt t="94734" x="5365750" y="3105150"/>
          <p14:tracePt t="94750" x="5257800" y="3130550"/>
          <p14:tracePt t="94767" x="5232400" y="3143250"/>
          <p14:tracePt t="94797" x="5232400" y="3155950"/>
          <p14:tracePt t="94805" x="5232400" y="3162300"/>
          <p14:tracePt t="94817" x="5232400" y="3175000"/>
          <p14:tracePt t="94834" x="5232400" y="3194050"/>
          <p14:tracePt t="94901" x="5232400" y="3175000"/>
          <p14:tracePt t="94909" x="5232400" y="3149600"/>
          <p14:tracePt t="94917" x="5232400" y="3143250"/>
          <p14:tracePt t="94934" x="5232400" y="3130550"/>
          <p14:tracePt t="94950" x="5232400" y="3124200"/>
          <p14:tracePt t="94967" x="5226050" y="3124200"/>
          <p14:tracePt t="95109" x="5213350" y="3124200"/>
          <p14:tracePt t="95165" x="5213350" y="3136900"/>
          <p14:tracePt t="95173" x="5213350" y="3143250"/>
          <p14:tracePt t="95184" x="5213350" y="3175000"/>
          <p14:tracePt t="95201" x="5219700" y="3282950"/>
          <p14:tracePt t="95217" x="5232400" y="3409950"/>
          <p14:tracePt t="95234" x="5232400" y="3517900"/>
          <p14:tracePt t="95251" x="5232400" y="3587750"/>
          <p14:tracePt t="95267" x="5232400" y="3606800"/>
          <p14:tracePt t="95373" x="5232400" y="3600450"/>
          <p14:tracePt t="95381" x="5232400" y="3587750"/>
          <p14:tracePt t="95389" x="5232400" y="3568700"/>
          <p14:tracePt t="95401" x="5245100" y="3536950"/>
          <p14:tracePt t="95417" x="5270500" y="3479800"/>
          <p14:tracePt t="95434" x="5314950" y="3397250"/>
          <p14:tracePt t="95451" x="5321300" y="3327400"/>
          <p14:tracePt t="95467" x="5334000" y="3276600"/>
          <p14:tracePt t="95484" x="5334000" y="3232150"/>
          <p14:tracePt t="95501" x="5334000" y="3175000"/>
          <p14:tracePt t="95517" x="5295900" y="3130550"/>
          <p14:tracePt t="95534" x="5270500" y="3105150"/>
          <p14:tracePt t="95646" x="5264150" y="3105150"/>
          <p14:tracePt t="95653" x="5238750" y="3105150"/>
          <p14:tracePt t="95667" x="5232400" y="3111500"/>
          <p14:tracePt t="95684" x="5219700" y="3124200"/>
          <p14:tracePt t="95701" x="5175250" y="3149600"/>
          <p14:tracePt t="95717" x="5092700" y="3168650"/>
          <p14:tracePt t="95734" x="5003800" y="3168650"/>
          <p14:tracePt t="95751" x="4946650" y="3168650"/>
          <p14:tracePt t="95767" x="4857750" y="3124200"/>
          <p14:tracePt t="95784" x="4800600" y="3073400"/>
          <p14:tracePt t="95801" x="4737100" y="3041650"/>
          <p14:tracePt t="95817" x="4730750" y="3035300"/>
          <p14:tracePt t="95834" x="4718050" y="3028950"/>
          <p14:tracePt t="95853" x="4711700" y="3028950"/>
          <p14:tracePt t="95869" x="4705350" y="3022600"/>
          <p14:tracePt t="95885" x="4705350" y="3003550"/>
          <p14:tracePt t="95901" x="4705350" y="2990850"/>
          <p14:tracePt t="95926" x="4718050" y="2978150"/>
          <p14:tracePt t="95941" x="4730750" y="2965450"/>
          <p14:tracePt t="95951" x="4762500" y="2965450"/>
          <p14:tracePt t="95967" x="4775200" y="2965450"/>
          <p14:tracePt t="95984" x="4845050" y="2978150"/>
          <p14:tracePt t="96001" x="4972050" y="3067050"/>
          <p14:tracePt t="96017" x="5124450" y="3155950"/>
          <p14:tracePt t="96034" x="5283200" y="3276600"/>
          <p14:tracePt t="96051" x="5473700" y="3371850"/>
          <p14:tracePt t="96067" x="5645150" y="3473450"/>
          <p14:tracePt t="96084" x="5765800" y="3549650"/>
          <p14:tracePt t="96101" x="5873750" y="3606800"/>
          <p14:tracePt t="96117" x="5969000" y="3676650"/>
          <p14:tracePt t="96134" x="6007100" y="3721100"/>
          <p14:tracePt t="96151" x="6007100" y="3746500"/>
          <p14:tracePt t="96167" x="6007100" y="3784600"/>
          <p14:tracePt t="96184" x="6007100" y="3829050"/>
          <p14:tracePt t="96201" x="6007100" y="3886200"/>
          <p14:tracePt t="96217" x="5994400" y="3924300"/>
          <p14:tracePt t="96234" x="5994400" y="3930650"/>
          <p14:tracePt t="96251" x="5988050" y="3943350"/>
          <p14:tracePt t="96267" x="5975350" y="3949700"/>
          <p14:tracePt t="96284" x="5956300" y="3956050"/>
          <p14:tracePt t="96301" x="5873750" y="3987800"/>
          <p14:tracePt t="96302" x="5810250" y="4025900"/>
          <p14:tracePt t="96318" x="5695950" y="4076700"/>
          <p14:tracePt t="96334" x="5524500" y="4152900"/>
          <p14:tracePt t="96351" x="5346700" y="4210050"/>
          <p14:tracePt t="96368" x="5143500" y="4260850"/>
          <p14:tracePt t="96384" x="4997450" y="4298950"/>
          <p14:tracePt t="96401" x="4946650" y="4318000"/>
          <p14:tracePt t="96417" x="4927600" y="4324350"/>
          <p14:tracePt t="96454" x="4921250" y="4324350"/>
          <p14:tracePt t="96462" x="4914900" y="4330700"/>
          <p14:tracePt t="96470" x="4908550" y="4330700"/>
          <p14:tracePt t="96484" x="4889500" y="4343400"/>
          <p14:tracePt t="96501" x="4883150" y="4343400"/>
          <p14:tracePt t="96517" x="4851400" y="4343400"/>
          <p14:tracePt t="96534" x="4845050" y="4343400"/>
          <p14:tracePt t="96551" x="4838700" y="4324350"/>
          <p14:tracePt t="96568" x="4838700" y="4273550"/>
          <p14:tracePt t="96584" x="4819650" y="4216400"/>
          <p14:tracePt t="96601" x="4819650" y="4152900"/>
          <p14:tracePt t="96618" x="4819650" y="4083050"/>
          <p14:tracePt t="96634" x="4819650" y="4006850"/>
          <p14:tracePt t="96651" x="4806950" y="3924300"/>
          <p14:tracePt t="96668" x="4800600" y="3835400"/>
          <p14:tracePt t="96684" x="4743450" y="3651250"/>
          <p14:tracePt t="96701" x="4660900" y="3435350"/>
          <p14:tracePt t="96718" x="4508500" y="3086100"/>
          <p14:tracePt t="96734" x="4432300" y="2933700"/>
          <p14:tracePt t="96751" x="4330700" y="2762250"/>
          <p14:tracePt t="96767" x="4267200" y="2641600"/>
          <p14:tracePt t="96784" x="4197350" y="2533650"/>
          <p14:tracePt t="96801" x="4146550" y="2470150"/>
          <p14:tracePt t="96818" x="4095750" y="2413000"/>
          <p14:tracePt t="96834" x="4064000" y="2387600"/>
          <p14:tracePt t="96851" x="4019550" y="2355850"/>
          <p14:tracePt t="96868" x="3930650" y="2305050"/>
          <p14:tracePt t="96884" x="3797300" y="2241550"/>
          <p14:tracePt t="96901" x="3695700" y="2184400"/>
          <p14:tracePt t="96918" x="3524250" y="2076450"/>
          <p14:tracePt t="96934" x="3403600" y="1981200"/>
          <p14:tracePt t="96951" x="3295650" y="1892300"/>
          <p14:tracePt t="96968" x="3213100" y="1816100"/>
          <p14:tracePt t="96984" x="3187700" y="1771650"/>
          <p14:tracePt t="97001" x="3168650" y="1720850"/>
          <p14:tracePt t="97018" x="3168650" y="1670050"/>
          <p14:tracePt t="97034" x="3155950" y="1600200"/>
          <p14:tracePt t="97051" x="3143250" y="1504950"/>
          <p14:tracePt t="97068" x="3136900" y="1435100"/>
          <p14:tracePt t="97084" x="3111500" y="1339850"/>
          <p14:tracePt t="97101" x="3105150" y="1295400"/>
          <p14:tracePt t="97118" x="3086100" y="1212850"/>
          <p14:tracePt t="97134" x="3067050" y="1187450"/>
          <p14:tracePt t="97151" x="3060700" y="1174750"/>
          <p14:tracePt t="97318" x="3054350" y="1168400"/>
          <p14:tracePt t="97326" x="3048000" y="1174750"/>
          <p14:tracePt t="97334" x="3048000" y="1187450"/>
          <p14:tracePt t="97351" x="3028950" y="1231900"/>
          <p14:tracePt t="97368" x="3009900" y="1289050"/>
          <p14:tracePt t="97384" x="2997200" y="1333500"/>
          <p14:tracePt t="97401" x="2978150" y="1409700"/>
          <p14:tracePt t="97418" x="2959100" y="1485900"/>
          <p14:tracePt t="97434" x="2952750" y="1549400"/>
          <p14:tracePt t="97451" x="2952750" y="1619250"/>
          <p14:tracePt t="97468" x="2959100" y="1663700"/>
          <p14:tracePt t="97484" x="3016250" y="1727200"/>
          <p14:tracePt t="97501" x="3073400" y="1765300"/>
          <p14:tracePt t="97518" x="3117850" y="1784350"/>
          <p14:tracePt t="97534" x="3124200" y="1790700"/>
          <p14:tracePt t="97582" x="3124200" y="1797050"/>
          <p14:tracePt t="97590" x="3124200" y="1816100"/>
          <p14:tracePt t="97601" x="3086100" y="1822450"/>
          <p14:tracePt t="97618" x="3022600" y="1873250"/>
          <p14:tracePt t="97634" x="2921000" y="1955800"/>
          <p14:tracePt t="97651" x="2781300" y="2057400"/>
          <p14:tracePt t="97668" x="2667000" y="2165350"/>
          <p14:tracePt t="97684" x="2584450" y="2273300"/>
          <p14:tracePt t="97701" x="2533650" y="2406650"/>
          <p14:tracePt t="97718" x="2387600" y="2736850"/>
          <p14:tracePt t="97734" x="2254250" y="3028950"/>
          <p14:tracePt t="97751" x="2082800" y="3314700"/>
          <p14:tracePt t="97768" x="1828800" y="3721100"/>
          <p14:tracePt t="97785" x="1511300" y="4184650"/>
          <p14:tracePt t="97801" x="1219200" y="4641850"/>
          <p14:tracePt t="97818" x="1022350" y="5099050"/>
          <p14:tracePt t="97834" x="971550" y="5378450"/>
          <p14:tracePt t="97851" x="939800" y="5594350"/>
          <p14:tracePt t="97868" x="939800" y="5734050"/>
          <p14:tracePt t="97885" x="939800" y="5803900"/>
          <p14:tracePt t="97901" x="939800" y="5810250"/>
          <p14:tracePt t="97918" x="939800" y="5822950"/>
          <p14:tracePt t="97934" x="933450" y="5829300"/>
          <p14:tracePt t="98038" x="927100" y="5829300"/>
          <p14:tracePt t="98046" x="920750" y="5829300"/>
          <p14:tracePt t="98054" x="914400" y="5822950"/>
          <p14:tracePt t="98068" x="901700" y="5791200"/>
          <p14:tracePt t="98084" x="895350" y="5676900"/>
          <p14:tracePt t="98101" x="895350" y="5556250"/>
          <p14:tracePt t="98118" x="895350" y="5276850"/>
          <p14:tracePt t="98135" x="850900" y="5080000"/>
          <p14:tracePt t="98151" x="850900" y="4921250"/>
          <p14:tracePt t="98168" x="850900" y="4730750"/>
          <p14:tracePt t="98185" x="850900" y="4572000"/>
          <p14:tracePt t="98201" x="850900" y="4464050"/>
          <p14:tracePt t="98218" x="850900" y="4394200"/>
          <p14:tracePt t="98235" x="850900" y="4318000"/>
          <p14:tracePt t="98251" x="844550" y="4273550"/>
          <p14:tracePt t="98268" x="831850" y="4229100"/>
          <p14:tracePt t="98285" x="812800" y="4171950"/>
          <p14:tracePt t="98301" x="806450" y="4127500"/>
          <p14:tracePt t="98302" x="806450" y="4083050"/>
          <p14:tracePt t="98318" x="806450" y="4019550"/>
          <p14:tracePt t="98335" x="806450" y="3867150"/>
          <p14:tracePt t="98351" x="806450" y="3746500"/>
          <p14:tracePt t="98368" x="806450" y="3600450"/>
          <p14:tracePt t="98385" x="806450" y="3479800"/>
          <p14:tracePt t="98401" x="806450" y="3371850"/>
          <p14:tracePt t="98418" x="806450" y="3302000"/>
          <p14:tracePt t="98435" x="806450" y="3251200"/>
          <p14:tracePt t="98451" x="806450" y="3168650"/>
          <p14:tracePt t="98468" x="806450" y="3117850"/>
          <p14:tracePt t="98485" x="806450" y="3035300"/>
          <p14:tracePt t="98502" x="806450" y="2971800"/>
          <p14:tracePt t="98503" x="806450" y="2933700"/>
          <p14:tracePt t="98518" x="806450" y="2863850"/>
          <p14:tracePt t="98535" x="806450" y="2774950"/>
          <p14:tracePt t="98551" x="806450" y="2698750"/>
          <p14:tracePt t="98568" x="806450" y="2628900"/>
          <p14:tracePt t="98585" x="806450" y="2578100"/>
          <p14:tracePt t="98601" x="806450" y="2508250"/>
          <p14:tracePt t="98618" x="806450" y="2444750"/>
          <p14:tracePt t="98635" x="806450" y="2381250"/>
          <p14:tracePt t="98651" x="825500" y="2305050"/>
          <p14:tracePt t="98668" x="838200" y="2235200"/>
          <p14:tracePt t="98685" x="857250" y="2159000"/>
          <p14:tracePt t="98701" x="869950" y="2089150"/>
          <p14:tracePt t="98718" x="876300" y="2006600"/>
          <p14:tracePt t="98735" x="876300" y="1949450"/>
          <p14:tracePt t="98751" x="889000" y="1866900"/>
          <p14:tracePt t="98768" x="889000" y="1803400"/>
          <p14:tracePt t="98785" x="908050" y="1733550"/>
          <p14:tracePt t="98801" x="914400" y="1689100"/>
          <p14:tracePt t="98818" x="927100" y="1631950"/>
          <p14:tracePt t="98835" x="927100" y="1574800"/>
          <p14:tracePt t="98851" x="939800" y="1530350"/>
          <p14:tracePt t="98868" x="939800" y="1485900"/>
          <p14:tracePt t="98885" x="952500" y="1441450"/>
          <p14:tracePt t="98901" x="952500" y="1422400"/>
          <p14:tracePt t="98918" x="965200" y="1384300"/>
          <p14:tracePt t="98935" x="965200" y="1365250"/>
          <p14:tracePt t="98951" x="965200" y="1346200"/>
          <p14:tracePt t="98969" x="971550" y="1327150"/>
          <p14:tracePt t="98985" x="971550" y="1320800"/>
          <p14:tracePt t="99002" x="971550" y="1308100"/>
          <p14:tracePt t="99018" x="971550" y="1295400"/>
          <p14:tracePt t="99527" x="977900" y="1282700"/>
          <p14:tracePt t="99582" x="977900" y="1263650"/>
          <p14:tracePt t="100079" x="977900" y="1257300"/>
          <p14:tracePt t="100086" x="984250" y="1244600"/>
          <p14:tracePt t="100102" x="990600" y="1231900"/>
          <p14:tracePt t="100118" x="990600" y="1219200"/>
          <p14:tracePt t="100190" x="1003300" y="1212850"/>
          <p14:tracePt t="100326" x="1003300" y="1244600"/>
          <p14:tracePt t="100334" x="1022350" y="1314450"/>
          <p14:tracePt t="100352" x="1155700" y="1587500"/>
          <p14:tracePt t="100368" x="1384300" y="1835150"/>
          <p14:tracePt t="100385" x="1593850" y="2032000"/>
          <p14:tracePt t="100402" x="1822450" y="2184400"/>
          <p14:tracePt t="100418" x="1993900" y="2317750"/>
          <p14:tracePt t="100435" x="2114550" y="2393950"/>
          <p14:tracePt t="100452" x="2273300" y="2508250"/>
          <p14:tracePt t="100469" x="2508250" y="2609850"/>
          <p14:tracePt t="100485" x="2794000" y="2705100"/>
          <p14:tracePt t="100502" x="3130550" y="2794000"/>
          <p14:tracePt t="100519" x="3606800" y="2882900"/>
          <p14:tracePt t="100535" x="3848100" y="2921000"/>
          <p14:tracePt t="100552" x="3975100" y="2933700"/>
          <p14:tracePt t="100568" x="4000500" y="2933700"/>
          <p14:tracePt t="100639" x="4006850" y="2940050"/>
          <p14:tracePt t="100647" x="4013200" y="2959100"/>
          <p14:tracePt t="100655" x="4032250" y="2978150"/>
          <p14:tracePt t="100668" x="4064000" y="3009900"/>
          <p14:tracePt t="100686" x="4108450" y="3067050"/>
          <p14:tracePt t="100702" x="4146550" y="3155950"/>
          <p14:tracePt t="100719" x="4178300" y="3263900"/>
          <p14:tracePt t="100735" x="4191000" y="3371850"/>
          <p14:tracePt t="100752" x="4210050" y="3498850"/>
          <p14:tracePt t="100769" x="4210050" y="3676650"/>
          <p14:tracePt t="100785" x="4178300" y="3873500"/>
          <p14:tracePt t="100802" x="4140200" y="4038600"/>
          <p14:tracePt t="100819" x="4114800" y="4152900"/>
          <p14:tracePt t="100835" x="4095750" y="4235450"/>
          <p14:tracePt t="100852" x="4095750" y="4267200"/>
          <p14:tracePt t="100911" x="4089400" y="4273550"/>
          <p14:tracePt t="100927" x="4089400" y="4267200"/>
          <p14:tracePt t="100935" x="4076700" y="4184650"/>
          <p14:tracePt t="100952" x="4038600" y="4019550"/>
          <p14:tracePt t="100969" x="4013200" y="3759200"/>
          <p14:tracePt t="100985" x="3956050" y="3479800"/>
          <p14:tracePt t="101002" x="3886200" y="3213100"/>
          <p14:tracePt t="101019" x="3816350" y="2990850"/>
          <p14:tracePt t="101035" x="3790950" y="2800350"/>
          <p14:tracePt t="101052" x="3740150" y="2597150"/>
          <p14:tracePt t="101069" x="3689350" y="2432050"/>
          <p14:tracePt t="101085" x="3619500" y="2228850"/>
          <p14:tracePt t="101102" x="3543300" y="2063750"/>
          <p14:tracePt t="101119" x="3429000" y="1847850"/>
          <p14:tracePt t="101135" x="3359150" y="1739900"/>
          <p14:tracePt t="101152" x="3302000" y="1670050"/>
          <p14:tracePt t="101169" x="3257550" y="1619250"/>
          <p14:tracePt t="101185" x="3206750" y="1574800"/>
          <p14:tracePt t="101202" x="3168650" y="1543050"/>
          <p14:tracePt t="101219" x="3124200" y="1504950"/>
          <p14:tracePt t="101235" x="3041650" y="1466850"/>
          <p14:tracePt t="101252" x="2959100" y="1441450"/>
          <p14:tracePt t="101269" x="2844800" y="1409700"/>
          <p14:tracePt t="101285" x="2711450" y="1365250"/>
          <p14:tracePt t="101302" x="2616200" y="1352550"/>
          <p14:tracePt t="101303" x="2578100" y="1339850"/>
          <p14:tracePt t="101319" x="2520950" y="1333500"/>
          <p14:tracePt t="101335" x="2470150" y="1301750"/>
          <p14:tracePt t="101352" x="2432050" y="1301750"/>
          <p14:tracePt t="101369" x="2381250" y="1295400"/>
          <p14:tracePt t="101385" x="2362200" y="1289050"/>
          <p14:tracePt t="101402" x="2317750" y="1289050"/>
          <p14:tracePt t="101419" x="2305050" y="1289050"/>
          <p14:tracePt t="101436" x="2273300" y="1289050"/>
          <p14:tracePt t="101452" x="2228850" y="1270000"/>
          <p14:tracePt t="101469" x="2197100" y="1250950"/>
          <p14:tracePt t="101485" x="2146300" y="1212850"/>
          <p14:tracePt t="101502" x="2120900" y="1187450"/>
          <p14:tracePt t="101503" x="2082800" y="1149350"/>
          <p14:tracePt t="101519" x="2044700" y="1098550"/>
          <p14:tracePt t="101535" x="2019300" y="1054100"/>
          <p14:tracePt t="101552" x="1987550" y="1016000"/>
          <p14:tracePt t="101569" x="1981200" y="1003300"/>
          <p14:tracePt t="101585" x="1981200" y="990600"/>
          <p14:tracePt t="101703" x="1981200" y="996950"/>
          <p14:tracePt t="101711" x="1987550" y="1003300"/>
          <p14:tracePt t="101719" x="2006600" y="1009650"/>
          <p14:tracePt t="101735" x="2032000" y="1047750"/>
          <p14:tracePt t="101752" x="2114550" y="1136650"/>
          <p14:tracePt t="101769" x="2222500" y="1276350"/>
          <p14:tracePt t="101785" x="2381250" y="1454150"/>
          <p14:tracePt t="101802" x="2552700" y="1695450"/>
          <p14:tracePt t="101819" x="2743200" y="1955800"/>
          <p14:tracePt t="101835" x="2895600" y="2197100"/>
          <p14:tracePt t="101852" x="3022600" y="2419350"/>
          <p14:tracePt t="101869" x="3105150" y="2622550"/>
          <p14:tracePt t="101885" x="3213100" y="2876550"/>
          <p14:tracePt t="101902" x="3327400" y="3130550"/>
          <p14:tracePt t="101903" x="3397250" y="3257550"/>
          <p14:tracePt t="101919" x="3568700" y="3486150"/>
          <p14:tracePt t="101935" x="3733800" y="3663950"/>
          <p14:tracePt t="101952" x="3892550" y="3810000"/>
          <p14:tracePt t="101969" x="3956050" y="3848100"/>
          <p14:tracePt t="101985" x="3981450" y="3886200"/>
          <p14:tracePt t="102002" x="3987800" y="3886200"/>
          <p14:tracePt t="102019" x="4000500" y="3892550"/>
          <p14:tracePt t="102199" x="4006850" y="3867150"/>
          <p14:tracePt t="102207" x="4006850" y="3848100"/>
          <p14:tracePt t="102219" x="4006850" y="3841750"/>
          <p14:tracePt t="102236" x="4006850" y="3810000"/>
          <p14:tracePt t="102253" x="4013200" y="3778250"/>
          <p14:tracePt t="102269" x="4013200" y="3765550"/>
          <p14:tracePt t="102285" x="4013200" y="3740150"/>
          <p14:tracePt t="103287" x="4019550" y="3733800"/>
          <p14:tracePt t="103295" x="4032250" y="3727450"/>
          <p14:tracePt t="103375" x="4038600" y="3727450"/>
          <p14:tracePt t="103391" x="4044950" y="3727450"/>
          <p14:tracePt t="103400" x="4051300" y="3727450"/>
          <p14:tracePt t="103407" x="4076700" y="3727450"/>
          <p14:tracePt t="103419" x="4095750" y="3727450"/>
          <p14:tracePt t="103436" x="4159250" y="3727450"/>
          <p14:tracePt t="103452" x="4241800" y="3727450"/>
          <p14:tracePt t="103469" x="4330700" y="3714750"/>
          <p14:tracePt t="103486" x="4432300" y="3670300"/>
          <p14:tracePt t="103502" x="4514850" y="3625850"/>
          <p14:tracePt t="103519" x="4578350" y="3600450"/>
          <p14:tracePt t="103536" x="4622800" y="3568700"/>
          <p14:tracePt t="103552" x="4641850" y="3562350"/>
          <p14:tracePt t="103569" x="4711700" y="3556000"/>
          <p14:tracePt t="103586" x="4787900" y="3524250"/>
          <p14:tracePt t="103603" x="4940300" y="3473450"/>
          <p14:tracePt t="103619" x="5092700" y="3435350"/>
          <p14:tracePt t="103636" x="5187950" y="3403600"/>
          <p14:tracePt t="103653" x="5245100" y="3384550"/>
          <p14:tracePt t="103670" x="5302250" y="3359150"/>
          <p14:tracePt t="103686" x="5359400" y="3346450"/>
          <p14:tracePt t="103703" x="5441950" y="3333750"/>
          <p14:tracePt t="103703" x="5499100" y="3302000"/>
          <p14:tracePt t="103719" x="5683250" y="3276600"/>
          <p14:tracePt t="103736" x="5943600" y="3232150"/>
          <p14:tracePt t="103752" x="6223000" y="3206750"/>
          <p14:tracePt t="103769" x="6489700" y="3162300"/>
          <p14:tracePt t="103786" x="6534150" y="3162300"/>
          <p14:tracePt t="104264" x="6470650" y="3162300"/>
          <p14:tracePt t="104271" x="6343650" y="3257550"/>
          <p14:tracePt t="104286" x="6229350" y="3359150"/>
          <p14:tracePt t="104303" x="5848350" y="3683000"/>
          <p14:tracePt t="104303" x="5664200" y="3816350"/>
          <p14:tracePt t="104319" x="5289550" y="4127500"/>
          <p14:tracePt t="104336" x="4940300" y="4425950"/>
          <p14:tracePt t="104353" x="4692650" y="4673600"/>
          <p14:tracePt t="104369" x="4457700" y="4889500"/>
          <p14:tracePt t="104386" x="4292600" y="5067300"/>
          <p14:tracePt t="104403" x="4127500" y="5245100"/>
          <p14:tracePt t="104419" x="3905250" y="5429250"/>
          <p14:tracePt t="104436" x="3644900" y="5588000"/>
          <p14:tracePt t="104453" x="3403600" y="5727700"/>
          <p14:tracePt t="104469" x="3168650" y="5829300"/>
          <p14:tracePt t="104486" x="3016250" y="5905500"/>
          <p14:tracePt t="104503" x="2946400" y="5943600"/>
          <p14:tracePt t="104519" x="2908300" y="5969000"/>
          <p14:tracePt t="104536" x="2895600" y="5975350"/>
          <p14:tracePt t="104553" x="2882900" y="5994400"/>
          <p14:tracePt t="104569" x="2863850" y="6000750"/>
          <p14:tracePt t="104586" x="2832100" y="6032500"/>
          <p14:tracePt t="104603" x="2794000" y="6051550"/>
          <p14:tracePt t="104619" x="2749550" y="6076950"/>
          <p14:tracePt t="104636" x="2724150" y="6096000"/>
          <p14:tracePt t="104653" x="2692400" y="6121400"/>
          <p14:tracePt t="104669" x="2673350" y="6121400"/>
          <p14:tracePt t="104686" x="2667000" y="6121400"/>
          <p14:tracePt t="104703" x="2660650" y="6121400"/>
          <p14:tracePt t="104719" x="2660650" y="6000750"/>
          <p14:tracePt t="104736" x="2647950" y="5873750"/>
          <p14:tracePt t="104753" x="2609850" y="5721350"/>
          <p14:tracePt t="104769" x="2609850" y="5657850"/>
          <p14:tracePt t="104786" x="2609850" y="5588000"/>
          <p14:tracePt t="104803" x="2609850" y="5543550"/>
          <p14:tracePt t="104819" x="2647950" y="5486400"/>
          <p14:tracePt t="104836" x="2743200" y="5403850"/>
          <p14:tracePt t="104853" x="2870200" y="5346700"/>
          <p14:tracePt t="104869" x="3054350" y="5276850"/>
          <p14:tracePt t="104887" x="3175000" y="5219700"/>
          <p14:tracePt t="104903" x="3206750" y="5207000"/>
          <p14:tracePt t="104919" x="3225800" y="5187950"/>
          <p14:tracePt t="105952" x="3232150" y="5194300"/>
          <p14:tracePt t="106264" x="3232150" y="5200650"/>
          <p14:tracePt t="106376" x="3244850" y="5207000"/>
          <p14:tracePt t="106384" x="3251200" y="5207000"/>
          <p14:tracePt t="106392" x="3263900" y="5207000"/>
          <p14:tracePt t="106403" x="3282950" y="5175250"/>
          <p14:tracePt t="106420" x="3384550" y="4997450"/>
          <p14:tracePt t="106436" x="3454400" y="4813300"/>
          <p14:tracePt t="106453" x="3536950" y="4559300"/>
          <p14:tracePt t="106470" x="3606800" y="4292600"/>
          <p14:tracePt t="106487" x="3632200" y="4095750"/>
          <p14:tracePt t="106503" x="3644900" y="3968750"/>
          <p14:tracePt t="106520" x="3644900" y="3810000"/>
          <p14:tracePt t="106537" x="3644900" y="3714750"/>
          <p14:tracePt t="106553" x="3644900" y="3625850"/>
          <p14:tracePt t="106570" x="3663950" y="3556000"/>
          <p14:tracePt t="106587" x="3676650" y="3467100"/>
          <p14:tracePt t="106603" x="3695700" y="3359150"/>
          <p14:tracePt t="106620" x="3708400" y="3302000"/>
          <p14:tracePt t="106636" x="3708400" y="3232150"/>
          <p14:tracePt t="106653" x="3708400" y="3187700"/>
          <p14:tracePt t="106670" x="3708400" y="3168650"/>
          <p14:tracePt t="106686" x="3708400" y="3143250"/>
          <p14:tracePt t="106704" x="3708400" y="3136900"/>
          <p14:tracePt t="106784" x="3702050" y="3117850"/>
          <p14:tracePt t="106792" x="3702050" y="3111500"/>
          <p14:tracePt t="106803" x="3695700" y="3105150"/>
          <p14:tracePt t="106848" x="3695700" y="3098800"/>
          <p14:tracePt t="106856" x="3689350" y="3092450"/>
          <p14:tracePt t="106872" x="3683000" y="3079750"/>
          <p14:tracePt t="106880" x="3670300" y="3079750"/>
          <p14:tracePt t="106888" x="3651250" y="3067050"/>
          <p14:tracePt t="106903" x="3606800" y="3067050"/>
          <p14:tracePt t="106920" x="3505200" y="3067050"/>
          <p14:tracePt t="106937" x="3409950" y="3067050"/>
          <p14:tracePt t="106953" x="3352800" y="3079750"/>
          <p14:tracePt t="106970" x="3263900" y="3079750"/>
          <p14:tracePt t="106987" x="3092450" y="3079750"/>
          <p14:tracePt t="107003" x="2794000" y="3028950"/>
          <p14:tracePt t="107020" x="2400300" y="2965450"/>
          <p14:tracePt t="107037" x="1993900" y="2863850"/>
          <p14:tracePt t="107053" x="1663700" y="2825750"/>
          <p14:tracePt t="107070" x="1517650" y="2787650"/>
          <p14:tracePt t="107087" x="1428750" y="2743200"/>
          <p14:tracePt t="107103" x="1422400" y="2736850"/>
          <p14:tracePt t="107120" x="1403350" y="2717800"/>
          <p14:tracePt t="107137" x="1403350" y="2711450"/>
          <p14:tracePt t="107153" x="1390650" y="2686050"/>
          <p14:tracePt t="107170" x="1371600" y="2667000"/>
          <p14:tracePt t="107187" x="1365250" y="2647950"/>
          <p14:tracePt t="107203" x="1358900" y="2635250"/>
          <p14:tracePt t="107220" x="1352550" y="2628900"/>
          <p14:tracePt t="107288" x="1346200" y="2628900"/>
          <p14:tracePt t="107312" x="1333500" y="2628900"/>
          <p14:tracePt t="107320" x="1320800" y="2628900"/>
          <p14:tracePt t="107328" x="1314450" y="2628900"/>
          <p14:tracePt t="107337" x="1295400" y="2628900"/>
          <p14:tracePt t="107354" x="1270000" y="2673350"/>
          <p14:tracePt t="107370" x="1225550" y="2774950"/>
          <p14:tracePt t="107387" x="1193800" y="2870200"/>
          <p14:tracePt t="107403" x="1181100" y="2952750"/>
          <p14:tracePt t="107420" x="1181100" y="3016250"/>
          <p14:tracePt t="107437" x="1181100" y="3086100"/>
          <p14:tracePt t="107453" x="1181100" y="3149600"/>
          <p14:tracePt t="107470" x="1231900" y="3238500"/>
          <p14:tracePt t="107487" x="1384300" y="3340100"/>
          <p14:tracePt t="107503" x="1708150" y="3454400"/>
          <p14:tracePt t="107520" x="2603500" y="3549650"/>
          <p14:tracePt t="107537" x="3448050" y="3549650"/>
          <p14:tracePt t="107553" x="4159250" y="3549650"/>
          <p14:tracePt t="107570" x="4692650" y="3549650"/>
          <p14:tracePt t="107587" x="4972050" y="3549650"/>
          <p14:tracePt t="107603" x="5099050" y="3530600"/>
          <p14:tracePt t="107620" x="5168900" y="3517900"/>
          <p14:tracePt t="107637" x="5200650" y="3498850"/>
          <p14:tracePt t="107653" x="5213350" y="3492500"/>
          <p14:tracePt t="107670" x="5232400" y="3486150"/>
          <p14:tracePt t="107687" x="5245100" y="3460750"/>
          <p14:tracePt t="107703" x="5264150" y="3448050"/>
          <p14:tracePt t="107720" x="5270500" y="3435350"/>
          <p14:tracePt t="107744" x="5270500" y="3422650"/>
          <p14:tracePt t="107856" x="5270500" y="3429000"/>
          <p14:tracePt t="107864" x="5264150" y="3435350"/>
          <p14:tracePt t="107888" x="5264150" y="3448050"/>
          <p14:tracePt t="107896" x="5264150" y="3454400"/>
          <p14:tracePt t="107904" x="5264150" y="3473450"/>
          <p14:tracePt t="107920" x="5264150" y="3505200"/>
          <p14:tracePt t="107937" x="5283200" y="3530600"/>
          <p14:tracePt t="107953" x="5359400" y="3543300"/>
          <p14:tracePt t="107970" x="5556250" y="3543300"/>
          <p14:tracePt t="107987" x="5848350" y="3505200"/>
          <p14:tracePt t="108003" x="6292850" y="3371850"/>
          <p14:tracePt t="108020" x="6832600" y="3206750"/>
          <p14:tracePt t="108037" x="7429500" y="3054350"/>
          <p14:tracePt t="108054" x="7924800" y="2914650"/>
          <p14:tracePt t="108070" x="8147050" y="2844800"/>
          <p14:tracePt t="108087" x="8210550" y="2819400"/>
          <p14:tracePt t="108104" x="8210550" y="2800350"/>
          <p14:tracePt t="108120" x="8210550" y="2762250"/>
          <p14:tracePt t="108137" x="8210550" y="2736850"/>
          <p14:tracePt t="108154" x="8210550" y="2724150"/>
          <p14:tracePt t="108170" x="8210550" y="2717800"/>
          <p14:tracePt t="108187" x="8210550" y="2698750"/>
          <p14:tracePt t="108204" x="8210550" y="2686050"/>
          <p14:tracePt t="108220" x="8204200" y="2679700"/>
          <p14:tracePt t="108237" x="8191500" y="2673350"/>
          <p14:tracePt t="108254" x="8166100" y="2647950"/>
          <p14:tracePt t="108270" x="8140700" y="2641600"/>
          <p14:tracePt t="108287" x="8134350" y="2635250"/>
          <p14:tracePt t="108304" x="8108950" y="2609850"/>
          <p14:tracePt t="108304" x="8089900" y="2597150"/>
          <p14:tracePt t="108320" x="8077200" y="2584450"/>
          <p14:tracePt t="108352" x="8064500" y="2571750"/>
          <p14:tracePt t="108408" x="8045450" y="2578100"/>
          <p14:tracePt t="108416" x="8026400" y="2590800"/>
          <p14:tracePt t="108424" x="7994650" y="2622550"/>
          <p14:tracePt t="108437" x="7918450" y="2686050"/>
          <p14:tracePt t="108454" x="7740650" y="2851150"/>
          <p14:tracePt t="108470" x="7416800" y="3060700"/>
          <p14:tracePt t="108487" x="7067550" y="3289300"/>
          <p14:tracePt t="108504" x="6731000" y="3473450"/>
          <p14:tracePt t="108504" x="6616700" y="3524250"/>
          <p14:tracePt t="108520" x="6470650" y="3575050"/>
          <p14:tracePt t="108537" x="6419850" y="3594100"/>
          <p14:tracePt t="108554" x="6413500" y="3600450"/>
          <p14:tracePt t="108600" x="6413500" y="3594100"/>
          <p14:tracePt t="108608" x="6413500" y="3575050"/>
          <p14:tracePt t="108616" x="6413500" y="3536950"/>
          <p14:tracePt t="108624" x="6413500" y="3486150"/>
          <p14:tracePt t="108637" x="6413500" y="3435350"/>
          <p14:tracePt t="108654" x="6413500" y="3340100"/>
          <p14:tracePt t="108670" x="6413500" y="3232150"/>
          <p14:tracePt t="108687" x="6438900" y="3149600"/>
          <p14:tracePt t="108704" x="6457950" y="3054350"/>
          <p14:tracePt t="108720" x="6489700" y="2901950"/>
          <p14:tracePt t="108737" x="6527800" y="2755900"/>
          <p14:tracePt t="108754" x="6565900" y="2641600"/>
          <p14:tracePt t="108770" x="6604000" y="2495550"/>
          <p14:tracePt t="108787" x="6629400" y="2330450"/>
          <p14:tracePt t="108804" x="6635750" y="2184400"/>
          <p14:tracePt t="108820" x="6661150" y="2044700"/>
          <p14:tracePt t="108837" x="6661150" y="1936750"/>
          <p14:tracePt t="108854" x="6661150" y="1854200"/>
          <p14:tracePt t="108870" x="6661150" y="1803400"/>
          <p14:tracePt t="108887" x="6661150" y="1758950"/>
          <p14:tracePt t="108904" x="6648450" y="1739900"/>
          <p14:tracePt t="108960" x="6642100" y="1733550"/>
          <p14:tracePt t="109009" x="6635750" y="1733550"/>
          <p14:tracePt t="109024" x="6629400" y="1739900"/>
          <p14:tracePt t="109032" x="6623050" y="1746250"/>
          <p14:tracePt t="109040" x="6623050" y="1752600"/>
          <p14:tracePt t="109054" x="6616700" y="1758950"/>
          <p14:tracePt t="109070" x="6616700" y="1778000"/>
          <p14:tracePt t="109087" x="6604000" y="1797050"/>
          <p14:tracePt t="109104" x="6591300" y="1816100"/>
          <p14:tracePt t="109120" x="6591300" y="1828800"/>
          <p14:tracePt t="109137" x="6591300" y="1835150"/>
          <p14:tracePt t="109609" x="6591300" y="1860550"/>
          <p14:tracePt t="109625" x="6578600" y="1879600"/>
          <p14:tracePt t="109633" x="6572250" y="1885950"/>
          <p14:tracePt t="109641" x="6565900" y="1911350"/>
          <p14:tracePt t="109654" x="6565900" y="1924050"/>
          <p14:tracePt t="109671" x="6540500" y="2019300"/>
          <p14:tracePt t="109687" x="6534150" y="2114550"/>
          <p14:tracePt t="109704" x="6521450" y="2209800"/>
          <p14:tracePt t="109705" x="6521450" y="2235200"/>
          <p14:tracePt t="109721" x="6521450" y="2343150"/>
          <p14:tracePt t="109737" x="6521450" y="2419350"/>
          <p14:tracePt t="109754" x="6521450" y="2476500"/>
          <p14:tracePt t="109771" x="6521450" y="2508250"/>
          <p14:tracePt t="109787" x="6521450" y="2527300"/>
          <p14:tracePt t="109817" x="6521450" y="2533650"/>
          <p14:tracePt t="109833" x="6527800" y="2533650"/>
          <p14:tracePt t="109841" x="6534150" y="2533650"/>
          <p14:tracePt t="109854" x="6546850" y="2533650"/>
          <p14:tracePt t="109871" x="6578600" y="2527300"/>
          <p14:tracePt t="109887" x="6584950" y="2520950"/>
          <p14:tracePt t="109905" x="6591300" y="2514600"/>
          <p14:tracePt t="109961" x="6591300" y="2508250"/>
          <p14:tracePt t="109969" x="6591300" y="2501900"/>
          <p14:tracePt t="109985" x="6591300" y="2495550"/>
          <p14:tracePt t="109993" x="6591300" y="2482850"/>
          <p14:tracePt t="110017" x="6591300" y="2476500"/>
          <p14:tracePt t="110025" x="6572250" y="2463800"/>
          <p14:tracePt t="110185" x="6572250" y="2470150"/>
          <p14:tracePt t="110209" x="6572250" y="2476500"/>
          <p14:tracePt t="110217" x="6572250" y="2482850"/>
          <p14:tracePt t="110225" x="6572250" y="2501900"/>
          <p14:tracePt t="110237" x="6578600" y="2520950"/>
          <p14:tracePt t="110254" x="6584950" y="2527300"/>
          <p14:tracePt t="110271" x="6584950" y="2540000"/>
          <p14:tracePt t="110313" x="6591300" y="2546350"/>
          <p14:tracePt t="110329" x="6597650" y="2546350"/>
          <p14:tracePt t="110337" x="6604000" y="2546350"/>
          <p14:tracePt t="110345" x="6623050" y="2546350"/>
          <p14:tracePt t="110354" x="6629400" y="2540000"/>
          <p14:tracePt t="110371" x="6642100" y="2527300"/>
          <p14:tracePt t="110387" x="6654800" y="2508250"/>
          <p14:tracePt t="110404" x="6661150" y="2489200"/>
          <p14:tracePt t="110421" x="6661150" y="2470150"/>
          <p14:tracePt t="110437" x="6661150" y="2463800"/>
          <p14:tracePt t="110454" x="6661150" y="2451100"/>
          <p14:tracePt t="110471" x="6661150" y="2438400"/>
          <p14:tracePt t="110487" x="6661150" y="2432050"/>
          <p14:tracePt t="110801" x="6667500" y="2425700"/>
          <p14:tracePt t="110953" x="6692900" y="2438400"/>
          <p14:tracePt t="110977" x="6699250" y="2438400"/>
          <p14:tracePt t="110985" x="6718300" y="2438400"/>
          <p14:tracePt t="110993" x="6724650" y="2438400"/>
          <p14:tracePt t="111004" x="6731000" y="2438400"/>
          <p14:tracePt t="111021" x="6737350" y="2438400"/>
          <p14:tracePt t="111038" x="6762750" y="2438400"/>
          <p14:tracePt t="111057" x="6769100" y="2438400"/>
          <p14:tracePt t="111071" x="6775450" y="2438400"/>
          <p14:tracePt t="111088" x="6794500" y="2438400"/>
          <p14:tracePt t="111105" x="6800850" y="2438400"/>
          <p14:tracePt t="111121" x="6807200" y="2425700"/>
          <p14:tracePt t="111153" x="6826250" y="2419350"/>
          <p14:tracePt t="111313" x="6826250" y="2432050"/>
          <p14:tracePt t="111321" x="6826250" y="2444750"/>
          <p14:tracePt t="111338" x="6826250" y="2482850"/>
          <p14:tracePt t="111354" x="6826250" y="2514600"/>
          <p14:tracePt t="111371" x="6826250" y="2559050"/>
          <p14:tracePt t="111388" x="6832600" y="2584450"/>
          <p14:tracePt t="111404" x="6845300" y="2603500"/>
          <p14:tracePt t="111421" x="6858000" y="2616200"/>
          <p14:tracePt t="111438" x="6864350" y="2622550"/>
          <p14:tracePt t="111454" x="6896100" y="2622550"/>
          <p14:tracePt t="111471" x="6985000" y="2622550"/>
          <p14:tracePt t="111488" x="7099300" y="2578100"/>
          <p14:tracePt t="111504" x="7207250" y="2520950"/>
          <p14:tracePt t="111521" x="7283450" y="2444750"/>
          <p14:tracePt t="111538" x="7302500" y="2387600"/>
          <p14:tracePt t="111554" x="7308850" y="2381250"/>
          <p14:tracePt t="111571" x="7315200" y="2374900"/>
          <p14:tracePt t="111588" x="7315200" y="2343150"/>
          <p14:tracePt t="111604" x="7315200" y="2336800"/>
          <p14:tracePt t="111621" x="7315200" y="2317750"/>
          <p14:tracePt t="111638" x="7315200" y="2311400"/>
          <p14:tracePt t="111654" x="7315200" y="2305050"/>
          <p14:tracePt t="111671" x="7315200" y="2298700"/>
          <p14:tracePt t="111809" x="7315200" y="2311400"/>
          <p14:tracePt t="111817" x="7315200" y="2343150"/>
          <p14:tracePt t="111825" x="7315200" y="2355850"/>
          <p14:tracePt t="111838" x="7315200" y="2393950"/>
          <p14:tracePt t="111854" x="7315200" y="2451100"/>
          <p14:tracePt t="111871" x="7315200" y="2520950"/>
          <p14:tracePt t="111888" x="7315200" y="2584450"/>
          <p14:tracePt t="111905" x="7327900" y="2654300"/>
          <p14:tracePt t="111906" x="7340600" y="2698750"/>
          <p14:tracePt t="111921" x="7372350" y="2813050"/>
          <p14:tracePt t="111938" x="7410450" y="2940050"/>
          <p14:tracePt t="111954" x="7442200" y="3060700"/>
          <p14:tracePt t="111971" x="7473950" y="3175000"/>
          <p14:tracePt t="111988" x="7486650" y="3282950"/>
          <p14:tracePt t="112005" x="7486650" y="3441700"/>
          <p14:tracePt t="112021" x="7486650" y="3581400"/>
          <p14:tracePt t="112038" x="7442200" y="3784600"/>
          <p14:tracePt t="112054" x="7327900" y="4019550"/>
          <p14:tracePt t="112071" x="7175500" y="4248150"/>
          <p14:tracePt t="112088" x="6991350" y="4470400"/>
          <p14:tracePt t="112104" x="6813550" y="4622800"/>
          <p14:tracePt t="112121" x="6540500" y="4724400"/>
          <p14:tracePt t="112138" x="6343650" y="4756150"/>
          <p14:tracePt t="112154" x="6083300" y="4756150"/>
          <p14:tracePt t="112171" x="5822950" y="4730750"/>
          <p14:tracePt t="112188" x="5568950" y="4616450"/>
          <p14:tracePt t="112204" x="5435600" y="4476750"/>
          <p14:tracePt t="112221" x="5372100" y="4324350"/>
          <p14:tracePt t="112238" x="5346700" y="4210050"/>
          <p14:tracePt t="112255" x="5346700" y="4083050"/>
          <p14:tracePt t="112271" x="5365750" y="3994150"/>
          <p14:tracePt t="112288" x="5448300" y="3898900"/>
          <p14:tracePt t="112305" x="5562600" y="3816350"/>
          <p14:tracePt t="112305" x="5594350" y="3810000"/>
          <p14:tracePt t="112321" x="5676900" y="3765550"/>
          <p14:tracePt t="112338" x="5746750" y="3746500"/>
          <p14:tracePt t="112355" x="5803900" y="3733800"/>
          <p14:tracePt t="112371" x="5829300" y="3721100"/>
          <p14:tracePt t="112388" x="5892800" y="3708400"/>
          <p14:tracePt t="112405" x="5981700" y="3670300"/>
          <p14:tracePt t="112421" x="6096000" y="3606800"/>
          <p14:tracePt t="112438" x="6235700" y="3549650"/>
          <p14:tracePt t="112455" x="6388100" y="3486150"/>
          <p14:tracePt t="112471" x="6521450" y="3422650"/>
          <p14:tracePt t="112488" x="6604000" y="3403600"/>
          <p14:tracePt t="112505" x="6642100" y="3378200"/>
          <p14:tracePt t="112521" x="6667500" y="3371850"/>
          <p14:tracePt t="112545" x="6686550" y="3371850"/>
          <p14:tracePt t="112561" x="6731000" y="3384550"/>
          <p14:tracePt t="112577" x="6743700" y="3390900"/>
          <p14:tracePt t="112588" x="6775450" y="3403600"/>
          <p14:tracePt t="112605" x="6807200" y="3409950"/>
          <p14:tracePt t="112621" x="6819900" y="3409950"/>
          <p14:tracePt t="112638" x="6832600" y="3429000"/>
          <p14:tracePt t="112713" x="6838950" y="3435350"/>
          <p14:tracePt t="112817" x="6845300" y="3435350"/>
          <p14:tracePt t="112825" x="6870700" y="3435350"/>
          <p14:tracePt t="112838" x="6902450" y="3435350"/>
          <p14:tracePt t="112855" x="6915150" y="3435350"/>
          <p14:tracePt t="112906" x="6927850" y="3435350"/>
          <p14:tracePt t="112921" x="6940550" y="3416300"/>
          <p14:tracePt t="112929" x="6953250" y="3397250"/>
          <p14:tracePt t="112938" x="6959600" y="3390900"/>
          <p14:tracePt t="112955" x="6997700" y="3327400"/>
          <p14:tracePt t="112971" x="7048500" y="3257550"/>
          <p14:tracePt t="112988" x="7112000" y="3168650"/>
          <p14:tracePt t="113005" x="7169150" y="3092450"/>
          <p14:tracePt t="113021" x="7226300" y="3022600"/>
          <p14:tracePt t="113038" x="7327900" y="2914650"/>
          <p14:tracePt t="113055" x="7435850" y="2832100"/>
          <p14:tracePt t="113071" x="7505700" y="2787650"/>
          <p14:tracePt t="113088" x="7607300" y="2730500"/>
          <p14:tracePt t="113105" x="7696200" y="2686050"/>
          <p14:tracePt t="113121" x="7791450" y="2660650"/>
          <p14:tracePt t="113138" x="7848600" y="2647950"/>
          <p14:tracePt t="113155" x="7854950" y="2641600"/>
          <p14:tracePt t="113171" x="7861300" y="2641600"/>
          <p14:tracePt t="113188" x="7880350" y="2654300"/>
          <p14:tracePt t="113205" x="7899400" y="2667000"/>
          <p14:tracePt t="113221" x="7899400" y="2724150"/>
          <p14:tracePt t="113238" x="7899400" y="2768600"/>
          <p14:tracePt t="113255" x="7893050" y="2876550"/>
          <p14:tracePt t="113271" x="7829550" y="3016250"/>
          <p14:tracePt t="113288" x="7740650" y="3168650"/>
          <p14:tracePt t="113305" x="7620000" y="3359150"/>
          <p14:tracePt t="113305" x="7550150" y="3454400"/>
          <p14:tracePt t="113321" x="7410450" y="3644900"/>
          <p14:tracePt t="113338" x="7277100" y="3835400"/>
          <p14:tracePt t="113355" x="7156450" y="4013200"/>
          <p14:tracePt t="113372" x="7061200" y="4121150"/>
          <p14:tracePt t="113388" x="7016750" y="4184650"/>
          <p14:tracePt t="113405" x="6959600" y="4248150"/>
          <p14:tracePt t="113421" x="6934200" y="4292600"/>
          <p14:tracePt t="113438" x="6927850" y="4298950"/>
          <p14:tracePt t="113489" x="6927850" y="4273550"/>
          <p14:tracePt t="113498" x="6934200" y="4216400"/>
          <p14:tracePt t="113505" x="6959600" y="4127500"/>
          <p14:tracePt t="113521" x="7023100" y="3975100"/>
          <p14:tracePt t="113538" x="7073900" y="3841750"/>
          <p14:tracePt t="113555" x="7092950" y="3727450"/>
          <p14:tracePt t="113571" x="7124700" y="3676650"/>
          <p14:tracePt t="113588" x="7124700" y="3613150"/>
          <p14:tracePt t="113605" x="7118350" y="3568700"/>
          <p14:tracePt t="113622" x="7112000" y="3543300"/>
          <p14:tracePt t="113649" x="7112000" y="3530600"/>
          <p14:tracePt t="113786" x="7112000" y="3517900"/>
          <p14:tracePt t="113794" x="7112000" y="3511550"/>
          <p14:tracePt t="114082" x="7118350" y="3511550"/>
          <p14:tracePt t="114098" x="7118350" y="3524250"/>
          <p14:tracePt t="114106" x="7118350" y="3530600"/>
          <p14:tracePt t="114122" x="7118350" y="3549650"/>
          <p14:tracePt t="114138" x="7150100" y="3606800"/>
          <p14:tracePt t="114155" x="7372350" y="3663950"/>
          <p14:tracePt t="114172" x="7505700" y="3695700"/>
          <p14:tracePt t="114188" x="7505700" y="3702050"/>
          <p14:tracePt t="114290" x="7505700" y="3683000"/>
          <p14:tracePt t="114298" x="7505700" y="3670300"/>
          <p14:tracePt t="114306" x="7505700" y="3638550"/>
          <p14:tracePt t="114322" x="7537450" y="3581400"/>
          <p14:tracePt t="114338" x="7613650" y="3505200"/>
          <p14:tracePt t="114355" x="7753350" y="3416300"/>
          <p14:tracePt t="114372" x="7861300" y="3346450"/>
          <p14:tracePt t="114388" x="7912100" y="3327400"/>
          <p14:tracePt t="114405" x="7918450" y="3314700"/>
          <p14:tracePt t="114554" x="7912100" y="3289300"/>
          <p14:tracePt t="114562" x="7880350" y="3238500"/>
          <p14:tracePt t="114572" x="7848600" y="3213100"/>
          <p14:tracePt t="114588" x="7829550" y="3187700"/>
          <p14:tracePt t="114626" x="7829550" y="3181350"/>
          <p14:tracePt t="114634" x="7829550" y="3162300"/>
          <p14:tracePt t="114642" x="7829550" y="3155950"/>
          <p14:tracePt t="114666" x="7829550" y="3149600"/>
          <p14:tracePt t="114682" x="7829550" y="3143250"/>
          <p14:tracePt t="114914" x="7823200" y="3149600"/>
          <p14:tracePt t="114946" x="7816850" y="3155950"/>
          <p14:tracePt t="116058" x="7835900" y="3155950"/>
          <p14:tracePt t="116066" x="7842250" y="3155950"/>
          <p14:tracePt t="116995" x="7842250" y="3149600"/>
          <p14:tracePt t="117323" x="7829550" y="3143250"/>
          <p14:tracePt t="117362" x="7829550" y="3124200"/>
          <p14:tracePt t="117370" x="7835900" y="3117850"/>
          <p14:tracePt t="117410" x="7842250" y="3111500"/>
          <p14:tracePt t="117418" x="7829550" y="3105150"/>
          <p14:tracePt t="117427" x="7766050" y="3092450"/>
          <p14:tracePt t="117439" x="7658100" y="3092450"/>
          <p14:tracePt t="117456" x="7321550" y="3149600"/>
          <p14:tracePt t="117473" x="6515100" y="3365500"/>
          <p14:tracePt t="117489" x="5365750" y="3638550"/>
          <p14:tracePt t="117506" x="4406900" y="3943350"/>
          <p14:tracePt t="117507" x="4019550" y="4051300"/>
          <p14:tracePt t="117522" x="3276600" y="4260850"/>
          <p14:tracePt t="117539" x="2647950" y="4419600"/>
          <p14:tracePt t="117556" x="2152650" y="4559300"/>
          <p14:tracePt t="117572" x="1657350" y="4686300"/>
          <p14:tracePt t="117589" x="1257300" y="4813300"/>
          <p14:tracePt t="117606" x="990600" y="4895850"/>
          <p14:tracePt t="117622" x="895350" y="4953000"/>
          <p14:tracePt t="117639" x="889000" y="4972050"/>
          <p14:tracePt t="117674" x="889000" y="4978400"/>
          <p14:tracePt t="117690" x="895350" y="4978400"/>
          <p14:tracePt t="117762" x="901700" y="4978400"/>
          <p14:tracePt t="117778" x="920750" y="4978400"/>
          <p14:tracePt t="117787" x="952500" y="4997450"/>
          <p14:tracePt t="117795" x="958850" y="5016500"/>
          <p14:tracePt t="117806" x="971550" y="5067300"/>
          <p14:tracePt t="117822" x="1041400" y="5175250"/>
          <p14:tracePt t="117839" x="1174750" y="5334000"/>
          <p14:tracePt t="117856" x="1409700" y="5429250"/>
          <p14:tracePt t="117872" x="1758950" y="5505450"/>
          <p14:tracePt t="117889" x="2044700" y="5549900"/>
          <p14:tracePt t="117906" x="2171700" y="5568950"/>
          <p14:tracePt t="117922" x="2203450" y="5568950"/>
          <p14:tracePt t="117939" x="2222500" y="5575300"/>
          <p14:tracePt t="117956" x="2254250" y="5613400"/>
          <p14:tracePt t="117972" x="2400300" y="5670550"/>
          <p14:tracePt t="117989" x="2686050" y="5784850"/>
          <p14:tracePt t="118006" x="2971800" y="5854700"/>
          <p14:tracePt t="118023" x="3308350" y="5930900"/>
          <p14:tracePt t="118039" x="3524250" y="5956300"/>
          <p14:tracePt t="118056" x="3606800" y="5956300"/>
          <p14:tracePt t="118072" x="3625850" y="5956300"/>
          <p14:tracePt t="118089" x="3651250" y="5937250"/>
          <p14:tracePt t="118106" x="3663950" y="5918200"/>
          <p14:tracePt t="118122" x="3702050" y="5829300"/>
          <p14:tracePt t="118139" x="3721100" y="5759450"/>
          <p14:tracePt t="118156" x="3759200" y="5632450"/>
          <p14:tracePt t="118172" x="3797300" y="5467350"/>
          <p14:tracePt t="118189" x="3835400" y="5302250"/>
          <p14:tracePt t="118206" x="3860800" y="5124450"/>
          <p14:tracePt t="118223" x="3898900" y="4940300"/>
          <p14:tracePt t="118239" x="3949700" y="4794250"/>
          <p14:tracePt t="118256" x="3968750" y="4737100"/>
          <p14:tracePt t="118273" x="3981450" y="4699000"/>
          <p14:tracePt t="118289" x="3994150" y="4679950"/>
          <p14:tracePt t="118306" x="3994150" y="4673600"/>
          <p14:tracePt t="118323" x="3994150" y="4667250"/>
          <p14:tracePt t="118339" x="3994150" y="4654550"/>
          <p14:tracePt t="118356" x="3917950" y="4635500"/>
          <p14:tracePt t="118373" x="3810000" y="4635500"/>
          <p14:tracePt t="118389" x="3727450" y="4635500"/>
          <p14:tracePt t="118406" x="3644900" y="4654550"/>
          <p14:tracePt t="118423" x="3619500" y="4673600"/>
          <p14:tracePt t="118451" x="3619500" y="4679950"/>
          <p14:tracePt t="118459" x="3619500" y="4686300"/>
          <p14:tracePt t="118473" x="3619500" y="4705350"/>
          <p14:tracePt t="118489" x="3619500" y="4749800"/>
          <p14:tracePt t="118506" x="3606800" y="4806950"/>
          <p14:tracePt t="118523" x="3587750" y="4870450"/>
          <p14:tracePt t="118539" x="3587750" y="4902200"/>
          <p14:tracePt t="118556" x="3587750" y="4927600"/>
          <p14:tracePt t="118573" x="3587750" y="4933950"/>
          <p14:tracePt t="118595" x="3587750" y="4940300"/>
          <p14:tracePt t="118611" x="3594100" y="4940300"/>
          <p14:tracePt t="118623" x="3600450" y="4933950"/>
          <p14:tracePt t="118639" x="3606800" y="4908550"/>
          <p14:tracePt t="118656" x="3619500" y="4902200"/>
          <p14:tracePt t="118673" x="3619500" y="4895850"/>
          <p14:tracePt t="118771" x="3619500" y="4889500"/>
          <p14:tracePt t="118899" x="3625850" y="4851400"/>
          <p14:tracePt t="118907" x="3632200" y="4845050"/>
          <p14:tracePt t="118923" x="3632200" y="4832350"/>
          <p14:tracePt t="118939" x="3638550" y="4813300"/>
          <p14:tracePt t="118956" x="3638550" y="4806950"/>
          <p14:tracePt t="119171" x="3651250" y="4794250"/>
          <p14:tracePt t="119179" x="3657600" y="4787900"/>
          <p14:tracePt t="119189" x="3670300" y="4768850"/>
          <p14:tracePt t="119206" x="3689350" y="4768850"/>
          <p14:tracePt t="119223" x="3733800" y="4743450"/>
          <p14:tracePt t="119239" x="3829050" y="4686300"/>
          <p14:tracePt t="119256" x="3981450" y="4622800"/>
          <p14:tracePt t="119273" x="4298950" y="4578350"/>
          <p14:tracePt t="119290" x="4857750" y="4451350"/>
          <p14:tracePt t="119306" x="5607050" y="4324350"/>
          <p14:tracePt t="119307" x="5911850" y="4292600"/>
          <p14:tracePt t="119323" x="6477000" y="4140200"/>
          <p14:tracePt t="119339" x="6800850" y="4044950"/>
          <p14:tracePt t="119356" x="6915150" y="3987800"/>
          <p14:tracePt t="119373" x="6972300" y="3930650"/>
          <p14:tracePt t="119390" x="7004050" y="3886200"/>
          <p14:tracePt t="119406" x="7042150" y="3848100"/>
          <p14:tracePt t="119423" x="7080250" y="3816350"/>
          <p14:tracePt t="119439" x="7099300" y="3778250"/>
          <p14:tracePt t="119456" x="7112000" y="3752850"/>
          <p14:tracePt t="119473" x="7124700" y="3721100"/>
          <p14:tracePt t="119490" x="7124700" y="3702050"/>
          <p14:tracePt t="119506" x="7124700" y="3689350"/>
          <p14:tracePt t="119523" x="7131050" y="3676650"/>
          <p14:tracePt t="119547" x="7131050" y="3651250"/>
          <p14:tracePt t="119563" x="7131050" y="3638550"/>
          <p14:tracePt t="119573" x="7131050" y="3632200"/>
          <p14:tracePt t="119589" x="7131050" y="3613150"/>
          <p14:tracePt t="119606" x="7131050" y="3594100"/>
          <p14:tracePt t="119623" x="7131050" y="3575050"/>
          <p14:tracePt t="119640" x="7131050" y="3556000"/>
          <p14:tracePt t="119656" x="7131050" y="3536950"/>
          <p14:tracePt t="119673" x="7131050" y="3505200"/>
          <p14:tracePt t="119690" x="7137400" y="3479800"/>
          <p14:tracePt t="119706" x="7137400" y="3448050"/>
          <p14:tracePt t="119707" x="7156450" y="3422650"/>
          <p14:tracePt t="119723" x="7156450" y="3403600"/>
          <p14:tracePt t="119740" x="7156450" y="3397250"/>
          <p14:tracePt t="119756" x="7156450" y="3384550"/>
          <p14:tracePt t="119773" x="7156450" y="3371850"/>
          <p14:tracePt t="119803" x="7156450" y="3365500"/>
          <p14:tracePt t="120571" x="7162800" y="3359150"/>
          <p14:tracePt t="120595" x="7181850" y="3352800"/>
          <p14:tracePt t="120612" x="7188200" y="3352800"/>
          <p14:tracePt t="120635" x="7194550" y="3352800"/>
          <p14:tracePt t="120651" x="7200900" y="3352800"/>
          <p14:tracePt t="120659" x="7207250" y="335280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
            </a:r>
            <a:endParaRPr lang="en-CA"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48" y="190905"/>
            <a:ext cx="8380952" cy="647619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7541185"/>
      </p:ext>
    </p:extLst>
  </p:cSld>
  <p:clrMapOvr>
    <a:masterClrMapping/>
  </p:clrMapOvr>
  <mc:AlternateContent xmlns:mc="http://schemas.openxmlformats.org/markup-compatibility/2006">
    <mc:Choice xmlns:p14="http://schemas.microsoft.com/office/powerpoint/2010/main" Requires="p14">
      <p:transition spd="slow" p14:dur="2000" advTm="82835"/>
    </mc:Choice>
    <mc:Fallback>
      <p:transition spd="slow" advTm="8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88" x="7150100" y="3352800"/>
          <p14:tracePt t="1696" x="7080250" y="3352800"/>
          <p14:tracePt t="1704" x="7004050" y="3359150"/>
          <p14:tracePt t="1717" x="6965950" y="3359150"/>
          <p14:tracePt t="1733" x="6921500" y="3378200"/>
          <p14:tracePt t="1928" x="6915150" y="3384550"/>
          <p14:tracePt t="2169" x="6864350" y="3390900"/>
          <p14:tracePt t="2176" x="6838950" y="3403600"/>
          <p14:tracePt t="2184" x="6794500" y="3435350"/>
          <p14:tracePt t="2200" x="6769100" y="3479800"/>
          <p14:tracePt t="2217" x="6731000" y="3594100"/>
          <p14:tracePt t="2233" x="6680200" y="3797300"/>
          <p14:tracePt t="2253" x="6584950" y="4032250"/>
          <p14:tracePt t="2267" x="6419850" y="4356100"/>
          <p14:tracePt t="2283" x="6153150" y="4705350"/>
          <p14:tracePt t="2300" x="5861050" y="5137150"/>
          <p14:tracePt t="2317" x="5689600" y="5378450"/>
          <p14:tracePt t="2333" x="5581650" y="5613400"/>
          <p14:tracePt t="2350" x="5549900" y="5810250"/>
          <p14:tracePt t="2367" x="5549900" y="5956300"/>
          <p14:tracePt t="2384" x="5549900" y="6096000"/>
          <p14:tracePt t="2384" x="5549900" y="6121400"/>
          <p14:tracePt t="2400" x="5575300" y="6191250"/>
          <p14:tracePt t="2417" x="5575300" y="6235700"/>
          <p14:tracePt t="2433" x="5575300" y="6261100"/>
          <p14:tracePt t="2451" x="5575300" y="6305550"/>
          <p14:tracePt t="2467" x="5581650" y="6343650"/>
          <p14:tracePt t="2484" x="5607050" y="6356350"/>
          <p14:tracePt t="2500" x="5645150" y="6375400"/>
          <p14:tracePt t="2517" x="5657850" y="6394450"/>
          <p14:tracePt t="2534" x="5683250" y="6413500"/>
          <p14:tracePt t="2550" x="5702300" y="6432550"/>
          <p14:tracePt t="2567" x="5708650" y="6464300"/>
          <p14:tracePt t="2583" x="5708650" y="6502400"/>
          <p14:tracePt t="2600" x="5708650" y="6527800"/>
          <p14:tracePt t="2681" x="5708650" y="6496050"/>
          <p14:tracePt t="2688" x="5708650" y="6477000"/>
          <p14:tracePt t="2700" x="5708650" y="6451600"/>
          <p14:tracePt t="2717" x="5708650" y="6394450"/>
          <p14:tracePt t="2734" x="5664200" y="6350000"/>
          <p14:tracePt t="2750" x="5632450" y="6330950"/>
          <p14:tracePt t="2767" x="5537200" y="6330950"/>
          <p14:tracePt t="2784" x="5422900" y="6356350"/>
          <p14:tracePt t="2800" x="5308600" y="6381750"/>
          <p14:tracePt t="2817" x="5264150" y="6388100"/>
          <p14:tracePt t="2834" x="5219700" y="6407150"/>
          <p14:tracePt t="2850" x="5149850" y="6419850"/>
          <p14:tracePt t="2867" x="5060950" y="6419850"/>
          <p14:tracePt t="2884" x="4819650" y="6419850"/>
          <p14:tracePt t="2900" x="4489450" y="6419850"/>
          <p14:tracePt t="2917" x="4191000" y="6445250"/>
          <p14:tracePt t="2934" x="3879850" y="6489700"/>
          <p14:tracePt t="2950" x="3632200" y="6515100"/>
          <p14:tracePt t="2967" x="3486150" y="6540500"/>
          <p14:tracePt t="2984" x="3422650" y="6553200"/>
          <p14:tracePt t="3000" x="3327400" y="6559550"/>
          <p14:tracePt t="3017" x="3282950" y="6559550"/>
          <p14:tracePt t="3034" x="3263900" y="6559550"/>
          <p14:tracePt t="3050" x="3244850" y="6559550"/>
          <p14:tracePt t="3067" x="3232150" y="6559550"/>
          <p14:tracePt t="3084" x="3225800" y="6559550"/>
          <p14:tracePt t="3100" x="3181350" y="6521450"/>
          <p14:tracePt t="3117" x="3124200" y="6432550"/>
          <p14:tracePt t="3134" x="3073400" y="6267450"/>
          <p14:tracePt t="3150" x="2997200" y="6115050"/>
          <p14:tracePt t="3167" x="2946400" y="5943600"/>
          <p14:tracePt t="3184" x="2921000" y="5835650"/>
          <p14:tracePt t="3184" x="2914650" y="5816600"/>
          <p14:tracePt t="3200" x="2882900" y="5772150"/>
          <p14:tracePt t="3217" x="2876550" y="5753100"/>
          <p14:tracePt t="3234" x="2876550" y="5746750"/>
          <p14:tracePt t="3305" x="2863850" y="5734050"/>
          <p14:tracePt t="3313" x="2851150" y="5734050"/>
          <p14:tracePt t="3321" x="2838450" y="5734050"/>
          <p14:tracePt t="3334" x="2819400" y="5734050"/>
          <p14:tracePt t="3350" x="2749550" y="5759450"/>
          <p14:tracePt t="3368" x="2647950" y="5803900"/>
          <p14:tracePt t="3384" x="2495550" y="5880100"/>
          <p14:tracePt t="3385" x="2368550" y="5937250"/>
          <p14:tracePt t="3400" x="2190750" y="5988050"/>
          <p14:tracePt t="3417" x="1949450" y="6089650"/>
          <p14:tracePt t="3434" x="1771650" y="6140450"/>
          <p14:tracePt t="3450" x="1657350" y="6140450"/>
          <p14:tracePt t="3467" x="1612900" y="6140450"/>
          <p14:tracePt t="3484" x="1581150" y="6140450"/>
          <p14:tracePt t="3500" x="1555750" y="6121400"/>
          <p14:tracePt t="3517" x="1511300" y="6076950"/>
          <p14:tracePt t="3534" x="1466850" y="5988050"/>
          <p14:tracePt t="3551" x="1397000" y="5854700"/>
          <p14:tracePt t="3567" x="1295400" y="5632450"/>
          <p14:tracePt t="3584" x="1257300" y="5416550"/>
          <p14:tracePt t="3601" x="1219200" y="5086350"/>
          <p14:tracePt t="3617" x="1219200" y="4838700"/>
          <p14:tracePt t="3634" x="1219200" y="4616450"/>
          <p14:tracePt t="3650" x="1206500" y="4438650"/>
          <p14:tracePt t="3668" x="1193800" y="4343400"/>
          <p14:tracePt t="3684" x="1174750" y="4286250"/>
          <p14:tracePt t="3700" x="1174750" y="4248150"/>
          <p14:tracePt t="3717" x="1174750" y="4235450"/>
          <p14:tracePt t="3734" x="1174750" y="4216400"/>
          <p14:tracePt t="3750" x="1174750" y="4203700"/>
          <p14:tracePt t="3767" x="1174750" y="4165600"/>
          <p14:tracePt t="3784" x="1225550" y="4102100"/>
          <p14:tracePt t="3801" x="1270000" y="4019550"/>
          <p14:tracePt t="3817" x="1270000" y="3962400"/>
          <p14:tracePt t="3834" x="1270000" y="3892550"/>
          <p14:tracePt t="3850" x="1270000" y="3841750"/>
          <p14:tracePt t="3868" x="1270000" y="3810000"/>
          <p14:tracePt t="3884" x="1263650" y="3797300"/>
          <p14:tracePt t="3913" x="1257300" y="3790950"/>
          <p14:tracePt t="3945" x="1244600" y="3790950"/>
          <p14:tracePt t="3961" x="1238250" y="3790950"/>
          <p14:tracePt t="3969" x="1219200" y="3790950"/>
          <p14:tracePt t="3977" x="1212850" y="3803650"/>
          <p14:tracePt t="3985" x="1212850" y="3810000"/>
          <p14:tracePt t="4001" x="1193800" y="3854450"/>
          <p14:tracePt t="4017" x="1174750" y="3892550"/>
          <p14:tracePt t="4034" x="1136650" y="3981450"/>
          <p14:tracePt t="4050" x="1117600" y="4044950"/>
          <p14:tracePt t="4067" x="1073150" y="4133850"/>
          <p14:tracePt t="4084" x="1066800" y="4165600"/>
          <p14:tracePt t="4101" x="1047750" y="4191000"/>
          <p14:tracePt t="4121" x="1041400" y="4197350"/>
          <p14:tracePt t="4305" x="1041400" y="4178300"/>
          <p14:tracePt t="4313" x="1041400" y="4165600"/>
          <p14:tracePt t="4321" x="1041400" y="4121150"/>
          <p14:tracePt t="4334" x="1041400" y="4083050"/>
          <p14:tracePt t="4351" x="1041400" y="4019550"/>
          <p14:tracePt t="4368" x="1041400" y="3949700"/>
          <p14:tracePt t="4384" x="1041400" y="3886200"/>
          <p14:tracePt t="4385" x="1041400" y="3848100"/>
          <p14:tracePt t="4401" x="1041400" y="3790950"/>
          <p14:tracePt t="4417" x="1028700" y="3733800"/>
          <p14:tracePt t="4434" x="1022350" y="3657600"/>
          <p14:tracePt t="4451" x="996950" y="3562350"/>
          <p14:tracePt t="4467" x="996950" y="3454400"/>
          <p14:tracePt t="4484" x="990600" y="3371850"/>
          <p14:tracePt t="4501" x="977900" y="3276600"/>
          <p14:tracePt t="4517" x="958850" y="3206750"/>
          <p14:tracePt t="4534" x="939800" y="3149600"/>
          <p14:tracePt t="4551" x="939800" y="3105150"/>
          <p14:tracePt t="4567" x="927100" y="3079750"/>
          <p14:tracePt t="4584" x="927100" y="3041650"/>
          <p14:tracePt t="4601" x="920750" y="2978150"/>
          <p14:tracePt t="4617" x="901700" y="2895600"/>
          <p14:tracePt t="4634" x="901700" y="2851150"/>
          <p14:tracePt t="4651" x="889000" y="2806700"/>
          <p14:tracePt t="4667" x="889000" y="2781300"/>
          <p14:tracePt t="4684" x="889000" y="2749550"/>
          <p14:tracePt t="4701" x="889000" y="2724150"/>
          <p14:tracePt t="4717" x="889000" y="2705100"/>
          <p14:tracePt t="4734" x="889000" y="2686050"/>
          <p14:tracePt t="4751" x="889000" y="2673350"/>
          <p14:tracePt t="4767" x="889000" y="2667000"/>
          <p14:tracePt t="5521" x="889000" y="2743200"/>
          <p14:tracePt t="5529" x="889000" y="2844800"/>
          <p14:tracePt t="5537" x="876300" y="2965450"/>
          <p14:tracePt t="5551" x="876300" y="3105150"/>
          <p14:tracePt t="5568" x="876300" y="3295650"/>
          <p14:tracePt t="5584" x="946150" y="3416300"/>
          <p14:tracePt t="5586" x="971550" y="3448050"/>
          <p14:tracePt t="5601" x="1022350" y="3581400"/>
          <p14:tracePt t="5618" x="1104900" y="3797300"/>
          <p14:tracePt t="5634" x="1308100" y="4140200"/>
          <p14:tracePt t="5651" x="1695450" y="4622800"/>
          <p14:tracePt t="5667" x="2247900" y="5194300"/>
          <p14:tracePt t="5684" x="2908300" y="5600700"/>
          <p14:tracePt t="5701" x="3606800" y="6038850"/>
          <p14:tracePt t="5718" x="4171950" y="6292850"/>
          <p14:tracePt t="5734" x="4527550" y="6388100"/>
          <p14:tracePt t="5751" x="4667250" y="6432550"/>
          <p14:tracePt t="5768" x="4711700" y="6445250"/>
          <p14:tracePt t="5784" x="4743450" y="6451600"/>
          <p14:tracePt t="5801" x="4781550" y="6477000"/>
          <p14:tracePt t="5818" x="4794250" y="6496050"/>
          <p14:tracePt t="5835" x="4889500" y="6546850"/>
          <p14:tracePt t="5851" x="5054600" y="6610350"/>
          <p14:tracePt t="5868" x="5251450" y="6661150"/>
          <p14:tracePt t="5884" x="5473700" y="6731000"/>
          <p14:tracePt t="5901" x="5670550" y="6794500"/>
          <p14:tracePt t="5918" x="5842000" y="6851650"/>
          <p14:tracePt t="5934" x="6000750" y="6851650"/>
          <p14:tracePt t="5951" x="6108700" y="6851650"/>
          <p14:tracePt t="5968" x="6216650" y="6851650"/>
          <p14:tracePt t="5984" x="6318250" y="6851650"/>
          <p14:tracePt t="6001" x="6388100" y="6851650"/>
          <p14:tracePt t="6041" x="6381750" y="6851650"/>
          <p14:tracePt t="6049" x="6362700" y="6851650"/>
          <p14:tracePt t="6057" x="6330950" y="6851650"/>
          <p14:tracePt t="6068" x="6305550" y="6851650"/>
          <p14:tracePt t="6084" x="6216650" y="6851650"/>
          <p14:tracePt t="6101" x="6108700" y="6851650"/>
          <p14:tracePt t="6118" x="6000750" y="6851650"/>
          <p14:tracePt t="6134" x="5848350" y="6769100"/>
          <p14:tracePt t="6151" x="5721350" y="6686550"/>
          <p14:tracePt t="6168" x="5600700" y="6584950"/>
          <p14:tracePt t="6184" x="5505450" y="6502400"/>
          <p14:tracePt t="6201" x="5441950" y="6438900"/>
          <p14:tracePt t="6218" x="5416550" y="6413500"/>
          <p14:tracePt t="6234" x="5378450" y="6381750"/>
          <p14:tracePt t="6251" x="5353050" y="6375400"/>
          <p14:tracePt t="6268" x="5334000" y="6375400"/>
          <p14:tracePt t="6284" x="5302250" y="6375400"/>
          <p14:tracePt t="6302" x="5251450" y="6375400"/>
          <p14:tracePt t="6318" x="5194300" y="6375400"/>
          <p14:tracePt t="6334" x="5105400" y="6375400"/>
          <p14:tracePt t="6351" x="5022850" y="6375400"/>
          <p14:tracePt t="6368" x="4972050" y="6375400"/>
          <p14:tracePt t="6384" x="4914900" y="6375400"/>
          <p14:tracePt t="6401" x="4768850" y="6375400"/>
          <p14:tracePt t="6418" x="4559300" y="6375400"/>
          <p14:tracePt t="6434" x="4267200" y="6375400"/>
          <p14:tracePt t="6451" x="3924300" y="6375400"/>
          <p14:tracePt t="6468" x="3632200" y="6375400"/>
          <p14:tracePt t="6484" x="3384550" y="6337300"/>
          <p14:tracePt t="6501" x="3105150" y="6337300"/>
          <p14:tracePt t="6518" x="2813050" y="6318250"/>
          <p14:tracePt t="6534" x="2463800" y="6261100"/>
          <p14:tracePt t="6551" x="2184400" y="6235700"/>
          <p14:tracePt t="6568" x="1968500" y="6197600"/>
          <p14:tracePt t="6584" x="1752600" y="6127750"/>
          <p14:tracePt t="6601" x="1492250" y="6019800"/>
          <p14:tracePt t="6618" x="1219200" y="5892800"/>
          <p14:tracePt t="6635" x="927100" y="5734050"/>
          <p14:tracePt t="6651" x="647700" y="5543550"/>
          <p14:tracePt t="6668" x="438150" y="5372100"/>
          <p14:tracePt t="6684" x="260350" y="5181600"/>
          <p14:tracePt t="6701" x="165100" y="5010150"/>
          <p14:tracePt t="6718" x="101600" y="4838700"/>
          <p14:tracePt t="6735" x="88900" y="4679950"/>
          <p14:tracePt t="6751" x="88900" y="4552950"/>
          <p14:tracePt t="6768" x="88900" y="4425950"/>
          <p14:tracePt t="6785" x="88900" y="4349750"/>
          <p14:tracePt t="6786" x="88900" y="4311650"/>
          <p14:tracePt t="6801" x="88900" y="4248150"/>
          <p14:tracePt t="6818" x="95250" y="4178300"/>
          <p14:tracePt t="6835" x="114300" y="4083050"/>
          <p14:tracePt t="6851" x="165100" y="3981450"/>
          <p14:tracePt t="6868" x="184150" y="3873500"/>
          <p14:tracePt t="6884" x="228600" y="3752850"/>
          <p14:tracePt t="6901" x="254000" y="3644900"/>
          <p14:tracePt t="6918" x="273050" y="3575050"/>
          <p14:tracePt t="6935" x="279400" y="3530600"/>
          <p14:tracePt t="6951" x="279400" y="3486150"/>
          <p14:tracePt t="6968" x="292100" y="3460750"/>
          <p14:tracePt t="6985" x="292100" y="3448050"/>
          <p14:tracePt t="7001" x="292100" y="3441700"/>
          <p14:tracePt t="7018" x="292100" y="3435350"/>
          <p14:tracePt t="7050" x="298450" y="3416300"/>
          <p14:tracePt t="7066" x="304800" y="3409950"/>
          <p14:tracePt t="7082" x="311150" y="3390900"/>
          <p14:tracePt t="7097" x="323850" y="3384550"/>
          <p14:tracePt t="7114" x="336550" y="3384550"/>
          <p14:tracePt t="7129" x="355600" y="3384550"/>
          <p14:tracePt t="7137" x="381000" y="3397250"/>
          <p14:tracePt t="7151" x="400050" y="3416300"/>
          <p14:tracePt t="7168" x="463550" y="3492500"/>
          <p14:tracePt t="7185" x="501650" y="3562350"/>
          <p14:tracePt t="7201" x="527050" y="3740150"/>
          <p14:tracePt t="7218" x="565150" y="3905250"/>
          <p14:tracePt t="7235" x="577850" y="4019550"/>
          <p14:tracePt t="7251" x="628650" y="4133850"/>
          <p14:tracePt t="7268" x="635000" y="4203700"/>
          <p14:tracePt t="7285" x="647700" y="4248150"/>
          <p14:tracePt t="7305" x="647700" y="4267200"/>
          <p14:tracePt t="7329" x="647700" y="4273550"/>
          <p14:tracePt t="7362" x="654050" y="4279900"/>
          <p14:tracePt t="7377" x="660400" y="4279900"/>
          <p14:tracePt t="7385" x="666750" y="4279900"/>
          <p14:tracePt t="7393" x="673100" y="4279900"/>
          <p14:tracePt t="7409" x="692150" y="4279900"/>
          <p14:tracePt t="7418" x="698500" y="4279900"/>
          <p14:tracePt t="7435" x="730250" y="4279900"/>
          <p14:tracePt t="7451" x="774700" y="4254500"/>
          <p14:tracePt t="7468" x="850900" y="4203700"/>
          <p14:tracePt t="7485" x="971550" y="4121150"/>
          <p14:tracePt t="7501" x="1047750" y="4044950"/>
          <p14:tracePt t="7518" x="1098550" y="3994150"/>
          <p14:tracePt t="7535" x="1136650" y="3956050"/>
          <p14:tracePt t="7552" x="1143000" y="3924300"/>
          <p14:tracePt t="7568" x="1174750" y="3873500"/>
          <p14:tracePt t="7585" x="1181100" y="3835400"/>
          <p14:tracePt t="7601" x="1181100" y="3746500"/>
          <p14:tracePt t="7618" x="1181100" y="3683000"/>
          <p14:tracePt t="7635" x="1181100" y="3638550"/>
          <p14:tracePt t="7651" x="1181100" y="3594100"/>
          <p14:tracePt t="7668" x="1168400" y="3549650"/>
          <p14:tracePt t="7685" x="1162050" y="3511550"/>
          <p14:tracePt t="7701" x="1162050" y="3467100"/>
          <p14:tracePt t="7718" x="1162050" y="3448050"/>
          <p14:tracePt t="7735" x="1162050" y="3403600"/>
          <p14:tracePt t="7751" x="1149350" y="3365500"/>
          <p14:tracePt t="7768" x="1149350" y="3333750"/>
          <p14:tracePt t="7785" x="1149350" y="3321050"/>
          <p14:tracePt t="7786" x="1149350" y="3302000"/>
          <p14:tracePt t="7801" x="1149350" y="3282950"/>
          <p14:tracePt t="7818" x="1149350" y="3257550"/>
          <p14:tracePt t="7835" x="1149350" y="3244850"/>
          <p14:tracePt t="7851" x="1149350" y="3219450"/>
          <p14:tracePt t="7868" x="1149350" y="3162300"/>
          <p14:tracePt t="7885" x="1149350" y="3117850"/>
          <p14:tracePt t="7901" x="1149350" y="3060700"/>
          <p14:tracePt t="7918" x="1162050" y="3016250"/>
          <p14:tracePt t="7935" x="1181100" y="2971800"/>
          <p14:tracePt t="7951" x="1187450" y="2946400"/>
          <p14:tracePt t="7968" x="1206500" y="2901950"/>
          <p14:tracePt t="7985" x="1219200" y="2870200"/>
          <p14:tracePt t="8002" x="1231900" y="2819400"/>
          <p14:tracePt t="8019" x="1231900" y="2813050"/>
          <p14:tracePt t="8226" x="1231900" y="2819400"/>
          <p14:tracePt t="8234" x="1231900" y="2857500"/>
          <p14:tracePt t="8252" x="1231900" y="3060700"/>
          <p14:tracePt t="8268" x="1231900" y="3625850"/>
          <p14:tracePt t="8285" x="1447800" y="4699000"/>
          <p14:tracePt t="8302" x="1974850" y="6089650"/>
          <p14:tracePt t="8318" x="2609850" y="6851650"/>
          <p14:tracePt t="8335" x="3225800" y="6851650"/>
          <p14:tracePt t="8352" x="3752850" y="6851650"/>
          <p14:tracePt t="8368" x="4235450" y="6851650"/>
          <p14:tracePt t="8385" x="4660900" y="6851650"/>
          <p14:tracePt t="8402" x="5149850" y="6851650"/>
          <p14:tracePt t="8418" x="5461000" y="6851650"/>
          <p14:tracePt t="8435" x="5689600" y="6832600"/>
          <p14:tracePt t="8452" x="5905500" y="6750050"/>
          <p14:tracePt t="8468" x="6089650" y="6667500"/>
          <p14:tracePt t="8485" x="6229350" y="6578600"/>
          <p14:tracePt t="8502" x="6254750" y="6553200"/>
          <p14:tracePt t="8519" x="6273800" y="6534150"/>
          <p14:tracePt t="8538" x="6280150" y="6534150"/>
          <p14:tracePt t="8552" x="6286500" y="6534150"/>
          <p14:tracePt t="8568" x="6292850" y="6534150"/>
          <p14:tracePt t="8585" x="6330950" y="6553200"/>
          <p14:tracePt t="8586" x="6356350" y="6584950"/>
          <p14:tracePt t="8602" x="6438900" y="6654800"/>
          <p14:tracePt t="8618" x="6584950" y="6718300"/>
          <p14:tracePt t="8635" x="6800850" y="6769100"/>
          <p14:tracePt t="8652" x="7080250" y="6794500"/>
          <p14:tracePt t="8668" x="7327900" y="6838950"/>
          <p14:tracePt t="8685" x="7461250" y="6851650"/>
          <p14:tracePt t="8770" x="7448550" y="6851650"/>
          <p14:tracePt t="8778" x="7397750" y="6851650"/>
          <p14:tracePt t="8786" x="7321550" y="6851650"/>
          <p14:tracePt t="8802" x="7137400" y="6756400"/>
          <p14:tracePt t="8818" x="6985000" y="6680200"/>
          <p14:tracePt t="8835" x="6896100" y="6623050"/>
          <p14:tracePt t="8852" x="6851650" y="6604000"/>
          <p14:tracePt t="8868" x="6832600" y="6591300"/>
          <p14:tracePt t="9042" x="6819900" y="6578600"/>
          <p14:tracePt t="9050" x="6788150" y="6584950"/>
          <p14:tracePt t="9069" x="6604000" y="6597650"/>
          <p14:tracePt t="9085" x="6248400" y="6623050"/>
          <p14:tracePt t="9102" x="5505450" y="6623050"/>
          <p14:tracePt t="9118" x="4584700" y="6623050"/>
          <p14:tracePt t="9135" x="3911600" y="6623050"/>
          <p14:tracePt t="9152" x="3492500" y="6623050"/>
          <p14:tracePt t="9168" x="3308350" y="6597650"/>
          <p14:tracePt t="9185" x="3251200" y="6584950"/>
          <p14:tracePt t="9202" x="3232150" y="6584950"/>
          <p14:tracePt t="9274" x="3225800" y="6578600"/>
          <p14:tracePt t="9450" x="3232150" y="6578600"/>
          <p14:tracePt t="9458" x="3270250" y="6578600"/>
          <p14:tracePt t="9469" x="3308350" y="6572250"/>
          <p14:tracePt t="9486" x="3435350" y="6546850"/>
          <p14:tracePt t="9502" x="3594100" y="6534150"/>
          <p14:tracePt t="9518" x="3708400" y="6521450"/>
          <p14:tracePt t="9535" x="3822700" y="6483350"/>
          <p14:tracePt t="9552" x="3879850" y="6483350"/>
          <p14:tracePt t="9568" x="3924300" y="6483350"/>
          <p14:tracePt t="9585" x="3981450" y="6489700"/>
          <p14:tracePt t="9602" x="4159250" y="6515100"/>
          <p14:tracePt t="9618" x="4356100" y="6540500"/>
          <p14:tracePt t="9635" x="4514850" y="6540500"/>
          <p14:tracePt t="9652" x="4641850" y="6540500"/>
          <p14:tracePt t="9669" x="4813300" y="6540500"/>
          <p14:tracePt t="9685" x="4940300" y="6540500"/>
          <p14:tracePt t="9702" x="5029200" y="6540500"/>
          <p14:tracePt t="9719" x="5086350" y="6540500"/>
          <p14:tracePt t="9735" x="5137150" y="6540500"/>
          <p14:tracePt t="9752" x="5187950" y="6546850"/>
          <p14:tracePt t="9769" x="5251450" y="6559550"/>
          <p14:tracePt t="9785" x="5359400" y="6559550"/>
          <p14:tracePt t="9786" x="5429250" y="6559550"/>
          <p14:tracePt t="9802" x="5556250" y="6559550"/>
          <p14:tracePt t="9818" x="5657850" y="6559550"/>
          <p14:tracePt t="9835" x="5715000" y="6559550"/>
          <p14:tracePt t="9852" x="5759450" y="6565900"/>
          <p14:tracePt t="14131" x="5753100" y="6565900"/>
          <p14:tracePt t="14139" x="5721350" y="6534150"/>
          <p14:tracePt t="14153" x="5715000" y="6527800"/>
          <p14:tracePt t="14169" x="5676900" y="6489700"/>
          <p14:tracePt t="14186" x="5638800" y="6457950"/>
          <p14:tracePt t="14203" x="5607050" y="6426200"/>
          <p14:tracePt t="14219" x="5575300" y="6381750"/>
          <p14:tracePt t="14236" x="5543550" y="6292850"/>
          <p14:tracePt t="14253" x="5454650" y="6159500"/>
          <p14:tracePt t="14270" x="5378450" y="6032500"/>
          <p14:tracePt t="14286" x="5308600" y="5911850"/>
          <p14:tracePt t="14303" x="5264150" y="5861050"/>
          <p14:tracePt t="14320" x="5245100" y="5835650"/>
          <p14:tracePt t="14336" x="5232400" y="5816600"/>
          <p14:tracePt t="14353" x="5232400" y="5797550"/>
          <p14:tracePt t="14370" x="5232400" y="5759450"/>
          <p14:tracePt t="14387" x="5226050" y="5715000"/>
          <p14:tracePt t="14387" x="5226050" y="5676900"/>
          <p14:tracePt t="14403" x="5213350" y="5619750"/>
          <p14:tracePt t="14420" x="5207000" y="5562600"/>
          <p14:tracePt t="14436" x="5175250" y="5518150"/>
          <p14:tracePt t="14453" x="5162550" y="5473700"/>
          <p14:tracePt t="14470" x="5124450" y="5435600"/>
          <p14:tracePt t="14486" x="5118100" y="5429250"/>
          <p14:tracePt t="14503" x="5092700" y="5403850"/>
          <p14:tracePt t="14520" x="5086350" y="5397500"/>
          <p14:tracePt t="14536" x="5054600" y="5391150"/>
          <p14:tracePt t="14553" x="5022850" y="5384800"/>
          <p14:tracePt t="14570" x="4933950" y="5372100"/>
          <p14:tracePt t="14586" x="4857750" y="5372100"/>
          <p14:tracePt t="14588" x="4800600" y="5372100"/>
          <p14:tracePt t="14603" x="4724400" y="5372100"/>
          <p14:tracePt t="14620" x="4648200" y="5372100"/>
          <p14:tracePt t="14636" x="4565650" y="5372100"/>
          <p14:tracePt t="14653" x="4476750" y="5372100"/>
          <p14:tracePt t="14670" x="4356100" y="5372100"/>
          <p14:tracePt t="14686" x="4159250" y="5372100"/>
          <p14:tracePt t="14703" x="3898900" y="5372100"/>
          <p14:tracePt t="14720" x="3606800" y="5372100"/>
          <p14:tracePt t="14736" x="3314700" y="5372100"/>
          <p14:tracePt t="14753" x="3105150" y="5372100"/>
          <p14:tracePt t="14770" x="2940050" y="5334000"/>
          <p14:tracePt t="14786" x="2921000" y="5327650"/>
          <p14:tracePt t="14803" x="2914650" y="5321300"/>
          <p14:tracePt t="14915" x="2901950" y="5321300"/>
          <p14:tracePt t="14931" x="2895600" y="5321300"/>
          <p14:tracePt t="14955" x="2882900" y="5321300"/>
          <p14:tracePt t="14963" x="2876550" y="5321300"/>
          <p14:tracePt t="14979" x="2863850" y="5327650"/>
          <p14:tracePt t="14987" x="2857500" y="5334000"/>
          <p14:tracePt t="15003" x="2851150" y="5340350"/>
          <p14:tracePt t="15027" x="2832100" y="5359400"/>
          <p14:tracePt t="15036" x="2832100" y="5365750"/>
          <p14:tracePt t="15053" x="2825750" y="5372100"/>
          <p14:tracePt t="15070" x="2825750" y="5378450"/>
          <p14:tracePt t="15086" x="2825750" y="5391150"/>
          <p14:tracePt t="15103" x="2813050" y="5422900"/>
          <p14:tracePt t="15120" x="2787650" y="5441950"/>
          <p14:tracePt t="15137" x="2736850" y="5480050"/>
          <p14:tracePt t="15153" x="2686050" y="5537200"/>
          <p14:tracePt t="15170" x="2667000" y="5568950"/>
          <p14:tracePt t="15186" x="2641600" y="5619750"/>
          <p14:tracePt t="15203" x="2635250" y="5657850"/>
          <p14:tracePt t="15220" x="2635250" y="5676900"/>
          <p14:tracePt t="15236" x="2635250" y="5683250"/>
          <p14:tracePt t="15253" x="2628900" y="5689600"/>
          <p14:tracePt t="15270" x="2616200" y="5702300"/>
          <p14:tracePt t="15286" x="2603500" y="5715000"/>
          <p14:tracePt t="15303" x="2584450" y="5740400"/>
          <p14:tracePt t="15320" x="2578100" y="5765800"/>
          <p14:tracePt t="15337" x="2559050" y="5778500"/>
          <p14:tracePt t="15353" x="2552700" y="5797550"/>
          <p14:tracePt t="15370" x="2546350" y="5810250"/>
          <p14:tracePt t="15387" x="2527300" y="5835650"/>
          <p14:tracePt t="15387" x="2527300" y="5842000"/>
          <p14:tracePt t="15403" x="2520950" y="5848350"/>
          <p14:tracePt t="15420" x="2520950" y="5873750"/>
          <p14:tracePt t="15436" x="2514600" y="5880100"/>
          <p14:tracePt t="15459" x="2514600" y="5886450"/>
          <p14:tracePt t="15483" x="2514600" y="5892800"/>
          <p14:tracePt t="15587" x="2533650" y="5892800"/>
          <p14:tracePt t="15595" x="2552700" y="5861050"/>
          <p14:tracePt t="15603" x="2552700" y="5835650"/>
          <p14:tracePt t="15620" x="2628900" y="5772150"/>
          <p14:tracePt t="15637" x="2686050" y="5721350"/>
          <p14:tracePt t="15653" x="2724150" y="5676900"/>
          <p14:tracePt t="15670" x="2743200" y="5657850"/>
          <p14:tracePt t="15687" x="2743200" y="5651500"/>
          <p14:tracePt t="15703" x="2749550" y="5645150"/>
          <p14:tracePt t="15811" x="2736850" y="5645150"/>
          <p14:tracePt t="15819" x="2717800" y="5664200"/>
          <p14:tracePt t="15837" x="2711450" y="5689600"/>
          <p14:tracePt t="15853" x="2705100" y="5740400"/>
          <p14:tracePt t="15870" x="2705100" y="5772150"/>
          <p14:tracePt t="15887" x="2705100" y="5810250"/>
          <p14:tracePt t="15903" x="2705100" y="5816600"/>
          <p14:tracePt t="15920" x="2705100" y="5842000"/>
          <p14:tracePt t="15937" x="2724150" y="5861050"/>
          <p14:tracePt t="15953" x="2736850" y="5880100"/>
          <p14:tracePt t="15970" x="2774950" y="5924550"/>
          <p14:tracePt t="15987" x="2806700" y="5949950"/>
          <p14:tracePt t="16003" x="2851150" y="5981700"/>
          <p14:tracePt t="16020" x="2882900" y="5988050"/>
          <p14:tracePt t="16037" x="2901950" y="5988050"/>
          <p14:tracePt t="16053" x="2927350" y="5988050"/>
          <p14:tracePt t="16070" x="2940050" y="5988050"/>
          <p14:tracePt t="16087" x="2978150" y="5988050"/>
          <p14:tracePt t="16103" x="3009900" y="5975350"/>
          <p14:tracePt t="16120" x="3067050" y="5949950"/>
          <p14:tracePt t="16137" x="3105150" y="5924550"/>
          <p14:tracePt t="16153" x="3124200" y="5899150"/>
          <p14:tracePt t="16170" x="3213100" y="5835650"/>
          <p14:tracePt t="16187" x="3282950" y="5784850"/>
          <p14:tracePt t="16203" x="3422650" y="5651500"/>
          <p14:tracePt t="16220" x="3505200" y="5575300"/>
          <p14:tracePt t="16237" x="3543300" y="5511800"/>
          <p14:tracePt t="16253" x="3562350" y="5486400"/>
          <p14:tracePt t="16270" x="3581400" y="5467350"/>
          <p14:tracePt t="16287" x="3581400" y="5454650"/>
          <p14:tracePt t="16303" x="3587750" y="5448300"/>
          <p14:tracePt t="16563" x="3587750" y="5435600"/>
          <p14:tracePt t="16572" x="3587750" y="5416550"/>
          <p14:tracePt t="16587" x="3594100" y="5378450"/>
          <p14:tracePt t="16604" x="3644900" y="5289550"/>
          <p14:tracePt t="16620" x="3689350" y="5213350"/>
          <p14:tracePt t="16637" x="3740150" y="5130800"/>
          <p14:tracePt t="16653" x="3765550" y="5060950"/>
          <p14:tracePt t="16670" x="3803650" y="5003800"/>
          <p14:tracePt t="16687" x="3822700" y="4953000"/>
          <p14:tracePt t="16703" x="3841750" y="4908550"/>
          <p14:tracePt t="16720" x="3848100" y="4870450"/>
          <p14:tracePt t="16737" x="3860800" y="4838700"/>
          <p14:tracePt t="16753" x="3860800" y="4826000"/>
          <p14:tracePt t="16770" x="3873500" y="4800600"/>
          <p14:tracePt t="16787" x="3879850" y="4781550"/>
          <p14:tracePt t="16787" x="3879850" y="4768850"/>
          <p14:tracePt t="16804" x="3892550" y="4737100"/>
          <p14:tracePt t="16820" x="3898900" y="4711700"/>
          <p14:tracePt t="16837" x="3917950" y="4667250"/>
          <p14:tracePt t="16854" x="3924300" y="4641850"/>
          <p14:tracePt t="16870" x="3937000" y="4597400"/>
          <p14:tracePt t="16887" x="3962400" y="4552950"/>
          <p14:tracePt t="16903" x="3981450" y="4495800"/>
          <p14:tracePt t="16920" x="4013200" y="4432300"/>
          <p14:tracePt t="16937" x="4019550" y="4400550"/>
          <p14:tracePt t="16954" x="4025900" y="4356100"/>
          <p14:tracePt t="16970" x="4038600" y="4324350"/>
          <p14:tracePt t="16987" x="4057650" y="4286250"/>
          <p14:tracePt t="17004" x="4057650" y="4267200"/>
          <p14:tracePt t="17020" x="4057650" y="4260850"/>
          <p14:tracePt t="17044" x="4057650" y="4241800"/>
          <p14:tracePt t="17156" x="4051300" y="4267200"/>
          <p14:tracePt t="17164" x="4044950" y="4286250"/>
          <p14:tracePt t="17172" x="4032250" y="4311650"/>
          <p14:tracePt t="17187" x="4013200" y="4356100"/>
          <p14:tracePt t="17204" x="3994150" y="4438650"/>
          <p14:tracePt t="17220" x="3987800" y="4508500"/>
          <p14:tracePt t="17237" x="3956050" y="4591050"/>
          <p14:tracePt t="17254" x="3937000" y="4686300"/>
          <p14:tracePt t="17270" x="3898900" y="4800600"/>
          <p14:tracePt t="17287" x="3879850" y="4914900"/>
          <p14:tracePt t="17304" x="3879850" y="4972050"/>
          <p14:tracePt t="17320" x="3860800" y="5035550"/>
          <p14:tracePt t="17337" x="3860800" y="5060950"/>
          <p14:tracePt t="17354" x="3860800" y="5092700"/>
          <p14:tracePt t="17370" x="3860800" y="5105400"/>
          <p14:tracePt t="17387" x="3860800" y="5137150"/>
          <p14:tracePt t="17388" x="3860800" y="5143500"/>
          <p14:tracePt t="17404" x="3860800" y="5181600"/>
          <p14:tracePt t="17420" x="3860800" y="5264150"/>
          <p14:tracePt t="17436" x="3860800" y="5327650"/>
          <p14:tracePt t="17453" x="3860800" y="5403850"/>
          <p14:tracePt t="17470" x="3860800" y="5486400"/>
          <p14:tracePt t="17487" x="3860800" y="5562600"/>
          <p14:tracePt t="17503" x="3848100" y="5645150"/>
          <p14:tracePt t="17520" x="3841750" y="5715000"/>
          <p14:tracePt t="17537" x="3829050" y="5765800"/>
          <p14:tracePt t="17553" x="3829050" y="5816600"/>
          <p14:tracePt t="17570" x="3810000" y="5861050"/>
          <p14:tracePt t="17587" x="3803650" y="5886450"/>
          <p14:tracePt t="17603" x="3797300" y="5918200"/>
          <p14:tracePt t="17620" x="3784600" y="5924550"/>
          <p14:tracePt t="17637" x="3778250" y="5930900"/>
          <p14:tracePt t="17700" x="3771900" y="5930900"/>
          <p14:tracePt t="17732" x="3765550" y="5930900"/>
          <p14:tracePt t="17740" x="3765550" y="5924550"/>
          <p14:tracePt t="17748" x="3765550" y="5899150"/>
          <p14:tracePt t="17756" x="3765550" y="5880100"/>
          <p14:tracePt t="17770" x="3765550" y="5854700"/>
          <p14:tracePt t="17787" x="3765550" y="5797550"/>
          <p14:tracePt t="17788" x="3765550" y="5778500"/>
          <p14:tracePt t="17804" x="3765550" y="5734050"/>
          <p14:tracePt t="17821" x="3765550" y="5689600"/>
          <p14:tracePt t="17837" x="3765550" y="5657850"/>
          <p14:tracePt t="17854" x="3765550" y="5613400"/>
          <p14:tracePt t="17870" x="3778250" y="5556250"/>
          <p14:tracePt t="17887" x="3784600" y="5518150"/>
          <p14:tracePt t="17904" x="3797300" y="5467350"/>
          <p14:tracePt t="17920" x="3797300" y="5441950"/>
          <p14:tracePt t="17937" x="3797300" y="5403850"/>
          <p14:tracePt t="17954" x="3822700" y="5365750"/>
          <p14:tracePt t="17970" x="3841750" y="5308600"/>
          <p14:tracePt t="17987" x="3886200" y="5245100"/>
          <p14:tracePt t="18004" x="3962400" y="5143500"/>
          <p14:tracePt t="18020" x="3981450" y="5099050"/>
          <p14:tracePt t="18037" x="4013200" y="5048250"/>
          <p14:tracePt t="18054" x="4025900" y="5016500"/>
          <p14:tracePt t="18070" x="4064000" y="4972050"/>
          <p14:tracePt t="18087" x="4083050" y="4953000"/>
          <p14:tracePt t="18104" x="4121150" y="4914900"/>
          <p14:tracePt t="18120" x="4146550" y="4870450"/>
          <p14:tracePt t="18137" x="4165600" y="4857750"/>
          <p14:tracePt t="18154" x="4184650" y="4832350"/>
          <p14:tracePt t="18170" x="4203700" y="4813300"/>
          <p14:tracePt t="18187" x="4203700" y="4806950"/>
          <p14:tracePt t="18204" x="4210050" y="4800600"/>
          <p14:tracePt t="18364" x="4203700" y="4806950"/>
          <p14:tracePt t="18372" x="4191000" y="4826000"/>
          <p14:tracePt t="18387" x="4178300" y="4845050"/>
          <p14:tracePt t="18404" x="4152900" y="4889500"/>
          <p14:tracePt t="18420" x="4133850" y="4921250"/>
          <p14:tracePt t="18508" x="4127500" y="4927600"/>
          <p14:tracePt t="18516" x="4121150" y="4927600"/>
          <p14:tracePt t="18532" x="4102100" y="4927600"/>
          <p14:tracePt t="18540" x="4095750" y="4908550"/>
          <p14:tracePt t="18554" x="4083050" y="4876800"/>
          <p14:tracePt t="18571" x="4057650" y="4819650"/>
          <p14:tracePt t="18587" x="4006850" y="4781550"/>
          <p14:tracePt t="18604" x="3911600" y="4762500"/>
          <p14:tracePt t="18621" x="3867150" y="4737100"/>
          <p14:tracePt t="18637" x="3848100" y="4730750"/>
          <p14:tracePt t="18654" x="3829050" y="4673600"/>
          <p14:tracePt t="18671" x="3829050" y="4565650"/>
          <p14:tracePt t="18687" x="3803650" y="4318000"/>
          <p14:tracePt t="18704" x="3803650" y="4095750"/>
          <p14:tracePt t="18721" x="3803650" y="3905250"/>
          <p14:tracePt t="18737" x="3803650" y="3810000"/>
          <p14:tracePt t="18754" x="3822700" y="3727450"/>
          <p14:tracePt t="18771" x="3822700" y="3683000"/>
          <p14:tracePt t="18787" x="3835400" y="3657600"/>
          <p14:tracePt t="18788" x="3841750" y="3619500"/>
          <p14:tracePt t="18804" x="3873500" y="3562350"/>
          <p14:tracePt t="18821" x="3917950" y="3460750"/>
          <p14:tracePt t="18837" x="3994150" y="3321050"/>
          <p14:tracePt t="18854" x="4057650" y="3200400"/>
          <p14:tracePt t="18871" x="4114800" y="3067050"/>
          <p14:tracePt t="18887" x="4140200" y="2971800"/>
          <p14:tracePt t="18904" x="4159250" y="2889250"/>
          <p14:tracePt t="18921" x="4171950" y="2832100"/>
          <p14:tracePt t="18937" x="4171950" y="2787650"/>
          <p14:tracePt t="18954" x="4171950" y="2730500"/>
          <p14:tracePt t="18971" x="4178300" y="2686050"/>
          <p14:tracePt t="18987" x="4178300" y="2641600"/>
          <p14:tracePt t="18989" x="4184650" y="2616200"/>
          <p14:tracePt t="19004" x="4210050" y="2546350"/>
          <p14:tracePt t="19021" x="4216400" y="2495550"/>
          <p14:tracePt t="19037" x="4229100" y="2457450"/>
          <p14:tracePt t="19054" x="4235450" y="2419350"/>
          <p14:tracePt t="19071" x="4235450" y="2393950"/>
          <p14:tracePt t="19087" x="4235450" y="2381250"/>
          <p14:tracePt t="19104" x="4235450" y="2355850"/>
          <p14:tracePt t="19140" x="4235450" y="2349500"/>
          <p14:tracePt t="19172" x="4235450" y="2343150"/>
          <p14:tracePt t="19508" x="4216400" y="2362200"/>
          <p14:tracePt t="19516" x="4184650" y="2381250"/>
          <p14:tracePt t="19524" x="4146550" y="2425700"/>
          <p14:tracePt t="19537" x="4114800" y="2457450"/>
          <p14:tracePt t="19554" x="4083050" y="2501900"/>
          <p14:tracePt t="19571" x="4038600" y="2552700"/>
          <p14:tracePt t="19587" x="3987800" y="2603500"/>
          <p14:tracePt t="19604" x="3905250" y="2692400"/>
          <p14:tracePt t="19621" x="3860800" y="2743200"/>
          <p14:tracePt t="19637" x="3778250" y="2851150"/>
          <p14:tracePt t="19654" x="3695700" y="2940050"/>
          <p14:tracePt t="19671" x="3663950" y="3009900"/>
          <p14:tracePt t="19688" x="3625850" y="3073400"/>
          <p14:tracePt t="19705" x="3613150" y="3098800"/>
          <p14:tracePt t="19721" x="3600450" y="3111500"/>
          <p14:tracePt t="19738" x="3594100" y="3117850"/>
          <p14:tracePt t="19780" x="3587750" y="3130550"/>
          <p14:tracePt t="19845" x="3587750" y="3117850"/>
          <p14:tracePt t="19852" x="3587750" y="3098800"/>
          <p14:tracePt t="19871" x="3587750" y="3022600"/>
          <p14:tracePt t="19888" x="3587750" y="2933700"/>
          <p14:tracePt t="19904" x="3587750" y="2825750"/>
          <p14:tracePt t="19921" x="3587750" y="2717800"/>
          <p14:tracePt t="19938" x="3587750" y="2641600"/>
          <p14:tracePt t="19954" x="3606800" y="2546350"/>
          <p14:tracePt t="19971" x="3606800" y="2489200"/>
          <p14:tracePt t="19988" x="3606800" y="2425700"/>
          <p14:tracePt t="19989" x="3606800" y="2406650"/>
          <p14:tracePt t="20004" x="3606800" y="2368550"/>
          <p14:tracePt t="20021" x="3606800" y="2336800"/>
          <p14:tracePt t="20038" x="3606800" y="2317750"/>
          <p14:tracePt t="20054" x="3606800" y="2279650"/>
          <p14:tracePt t="20071" x="3613150" y="2235200"/>
          <p14:tracePt t="20088" x="3613150" y="2216150"/>
          <p14:tracePt t="20104" x="3613150" y="2197100"/>
          <p14:tracePt t="20121" x="3613150" y="2165350"/>
          <p14:tracePt t="20138" x="3613150" y="2159000"/>
          <p14:tracePt t="20156" x="3613150" y="2152650"/>
          <p14:tracePt t="20404" x="3613150" y="2133600"/>
          <p14:tracePt t="20412" x="3613150" y="2127250"/>
          <p14:tracePt t="20428" x="3619500" y="2120900"/>
          <p14:tracePt t="20452" x="3619500" y="2114550"/>
          <p14:tracePt t="20460" x="3619500" y="2095500"/>
          <p14:tracePt t="20471" x="3619500" y="2089150"/>
          <p14:tracePt t="20488" x="3619500" y="2076450"/>
          <p14:tracePt t="20504" x="3619500" y="2051050"/>
          <p14:tracePt t="20521" x="3619500" y="2038350"/>
          <p14:tracePt t="20538" x="3619500" y="2012950"/>
          <p14:tracePt t="20554" x="3619500" y="2000250"/>
          <p14:tracePt t="20571" x="3619500" y="1987550"/>
          <p14:tracePt t="20588" x="3619500" y="1974850"/>
          <p14:tracePt t="20829" x="3619500" y="1962150"/>
          <p14:tracePt t="20845" x="3619500" y="1943100"/>
          <p14:tracePt t="20854" x="3625850" y="1936750"/>
          <p14:tracePt t="20871" x="3625850" y="1930400"/>
          <p14:tracePt t="20888" x="3625850" y="1905000"/>
          <p14:tracePt t="20904" x="3625850" y="1898650"/>
          <p14:tracePt t="20921" x="3625850" y="1892300"/>
          <p14:tracePt t="20956" x="3625850" y="1885950"/>
          <p14:tracePt t="20981" x="3625850" y="1866900"/>
          <p14:tracePt t="20997" x="3625850" y="1860550"/>
          <p14:tracePt t="21004" x="3625850" y="1854200"/>
          <p14:tracePt t="21021" x="3625850" y="1847850"/>
          <p14:tracePt t="21029" x="3625850" y="1828800"/>
          <p14:tracePt t="21038" x="3625850" y="1822450"/>
          <p14:tracePt t="21055" x="3625850" y="1809750"/>
          <p14:tracePt t="21071" x="3625850" y="1778000"/>
          <p14:tracePt t="21088" x="3625850" y="1752600"/>
          <p14:tracePt t="21105" x="3644900" y="1727200"/>
          <p14:tracePt t="21121" x="3644900" y="1701800"/>
          <p14:tracePt t="21138" x="3644900" y="1695450"/>
          <p14:tracePt t="21154" x="3657600" y="1670050"/>
          <p14:tracePt t="21171" x="3657600" y="1663700"/>
          <p14:tracePt t="21197" x="3657600" y="1657350"/>
          <p14:tracePt t="21212" x="3657600" y="1644650"/>
          <p14:tracePt t="21229" x="3657600" y="1631950"/>
          <p14:tracePt t="21238" x="3663950" y="1612900"/>
          <p14:tracePt t="21255" x="3663950" y="1606550"/>
          <p14:tracePt t="21271" x="3663950" y="1587500"/>
          <p14:tracePt t="21288" x="3663950" y="1574800"/>
          <p14:tracePt t="21305" x="3663950" y="1549400"/>
          <p14:tracePt t="21321" x="3676650" y="1536700"/>
          <p14:tracePt t="21829" x="3683000" y="1479550"/>
          <p14:tracePt t="21837" x="3689350" y="1473200"/>
          <p14:tracePt t="21855" x="3708400" y="1441450"/>
          <p14:tracePt t="21871" x="3727450" y="1384300"/>
          <p14:tracePt t="21888" x="3765550" y="1327150"/>
          <p14:tracePt t="21905" x="3797300" y="1276350"/>
          <p14:tracePt t="21922" x="3803650" y="1244600"/>
          <p14:tracePt t="21938" x="3816350" y="1206500"/>
          <p14:tracePt t="21955" x="3816350" y="1174750"/>
          <p14:tracePt t="21971" x="3822700" y="1162050"/>
          <p14:tracePt t="21988" x="3829050" y="1136650"/>
          <p14:tracePt t="22005" x="3841750" y="1098550"/>
          <p14:tracePt t="22021" x="3854450" y="1066800"/>
          <p14:tracePt t="22038" x="3879850" y="1028700"/>
          <p14:tracePt t="22055" x="3886200" y="1003300"/>
          <p14:tracePt t="22071" x="3892550" y="977900"/>
          <p14:tracePt t="22088" x="3892550" y="965200"/>
          <p14:tracePt t="22213" x="3892550" y="984250"/>
          <p14:tracePt t="22221" x="3892550" y="996950"/>
          <p14:tracePt t="22238" x="3892550" y="1054100"/>
          <p14:tracePt t="22255" x="3892550" y="1098550"/>
          <p14:tracePt t="22271" x="3892550" y="1143000"/>
          <p14:tracePt t="22288" x="3892550" y="1219200"/>
          <p14:tracePt t="22305" x="3892550" y="1339850"/>
          <p14:tracePt t="22321" x="3892550" y="1543050"/>
          <p14:tracePt t="22338" x="3924300" y="1778000"/>
          <p14:tracePt t="22355" x="3949700" y="2019300"/>
          <p14:tracePt t="22371" x="3962400" y="2228850"/>
          <p14:tracePt t="22388" x="3962400" y="2406650"/>
          <p14:tracePt t="22389" x="3962400" y="2457450"/>
          <p14:tracePt t="22405" x="3962400" y="2571750"/>
          <p14:tracePt t="22422" x="3962400" y="2635250"/>
          <p14:tracePt t="22438" x="3962400" y="2717800"/>
          <p14:tracePt t="22455" x="3962400" y="2781300"/>
          <p14:tracePt t="22471" x="3962400" y="2851150"/>
          <p14:tracePt t="22488" x="3962400" y="2901950"/>
          <p14:tracePt t="22505" x="3962400" y="2959100"/>
          <p14:tracePt t="22521" x="3962400" y="3016250"/>
          <p14:tracePt t="22538" x="3962400" y="3092450"/>
          <p14:tracePt t="22555" x="3962400" y="3149600"/>
          <p14:tracePt t="22571" x="3962400" y="3206750"/>
          <p14:tracePt t="22588" x="3962400" y="3270250"/>
          <p14:tracePt t="22605" x="3962400" y="3321050"/>
          <p14:tracePt t="22621" x="3962400" y="3352800"/>
          <p14:tracePt t="22638" x="3962400" y="3365500"/>
          <p14:tracePt t="22837" x="3962400" y="3352800"/>
          <p14:tracePt t="22845" x="3962400" y="3327400"/>
          <p14:tracePt t="22855" x="3962400" y="3282950"/>
          <p14:tracePt t="22872" x="3943350" y="3225800"/>
          <p14:tracePt t="22888" x="3930650" y="3136900"/>
          <p14:tracePt t="22905" x="3930650" y="3060700"/>
          <p14:tracePt t="22922" x="3898900" y="2933700"/>
          <p14:tracePt t="22939" x="3873500" y="2800350"/>
          <p14:tracePt t="22955" x="3860800" y="2692400"/>
          <p14:tracePt t="22972" x="3835400" y="2635250"/>
          <p14:tracePt t="22988" x="3822700" y="2603500"/>
          <p14:tracePt t="23005" x="3816350" y="2584450"/>
          <p14:tracePt t="23022" x="3816350" y="2578100"/>
          <p14:tracePt t="23038" x="3810000" y="2565400"/>
          <p14:tracePt t="23055" x="3790950" y="2559050"/>
          <p14:tracePt t="23077" x="3784600" y="2540000"/>
          <p14:tracePt t="23093" x="3771900" y="2533650"/>
          <p14:tracePt t="23105" x="3771900" y="2520950"/>
          <p14:tracePt t="23122" x="3746500" y="2482850"/>
          <p14:tracePt t="23139" x="3740150" y="2457450"/>
          <p14:tracePt t="23155" x="3727450" y="2413000"/>
          <p14:tracePt t="23172" x="3721100" y="2381250"/>
          <p14:tracePt t="23188" x="3695700" y="2330450"/>
          <p14:tracePt t="23205" x="3683000" y="2298700"/>
          <p14:tracePt t="23222" x="3676650" y="2292350"/>
          <p14:tracePt t="23238" x="3670300" y="2266950"/>
          <p14:tracePt t="23255" x="3663950" y="2260600"/>
          <p14:tracePt t="23581" x="3651250" y="2260600"/>
          <p14:tracePt t="23589" x="3644900" y="2298700"/>
          <p14:tracePt t="23605" x="3638550" y="2355850"/>
          <p14:tracePt t="23622" x="3613150" y="2400300"/>
          <p14:tracePt t="23639" x="3606800" y="2432050"/>
          <p14:tracePt t="23655" x="3606800" y="2457450"/>
          <p14:tracePt t="23672" x="3606800" y="2463800"/>
          <p14:tracePt t="23688" x="3606800" y="2470150"/>
          <p14:tracePt t="23877" x="3606800" y="2463800"/>
          <p14:tracePt t="23885" x="3606800" y="2457450"/>
          <p14:tracePt t="23893" x="3606800" y="2432050"/>
          <p14:tracePt t="23905" x="3606800" y="2413000"/>
          <p14:tracePt t="23922" x="3606800" y="2381250"/>
          <p14:tracePt t="23939" x="3606800" y="2355850"/>
          <p14:tracePt t="23955" x="3606800" y="2343150"/>
          <p14:tracePt t="26862" x="3619500" y="2330450"/>
          <p14:tracePt t="26878" x="3651250" y="2330450"/>
          <p14:tracePt t="26886" x="3657600" y="2330450"/>
          <p14:tracePt t="26894" x="3683000" y="2330450"/>
          <p14:tracePt t="26906" x="3689350" y="2330450"/>
          <p14:tracePt t="26922" x="3708400" y="2330450"/>
          <p14:tracePt t="26939" x="3727450" y="2330450"/>
          <p14:tracePt t="26956" x="3746500" y="2330450"/>
          <p14:tracePt t="26973" x="3778250" y="2330450"/>
          <p14:tracePt t="26989" x="3810000" y="2330450"/>
          <p14:tracePt t="27006" x="3841750" y="2330450"/>
          <p14:tracePt t="27023" x="3848100" y="2330450"/>
          <p14:tracePt t="27039" x="3854450" y="2330450"/>
          <p14:tracePt t="27056" x="3860800" y="2330450"/>
          <p14:tracePt t="27073" x="3867150" y="2330450"/>
          <p14:tracePt t="27089" x="3873500" y="2330450"/>
          <p14:tracePt t="27106" x="3886200" y="2330450"/>
          <p14:tracePt t="27123" x="3892550" y="2330450"/>
          <p14:tracePt t="27142" x="3898900" y="2330450"/>
          <p14:tracePt t="27158" x="3905250" y="2336800"/>
          <p14:tracePt t="27173" x="3911600" y="2343150"/>
          <p14:tracePt t="27189" x="3917950" y="2349500"/>
          <p14:tracePt t="27246" x="3930650" y="2349500"/>
          <p14:tracePt t="27286" x="3937000" y="2349500"/>
          <p14:tracePt t="27310" x="3943350" y="2349500"/>
          <p14:tracePt t="27326" x="3962400" y="2330450"/>
          <p14:tracePt t="27534" x="3949700" y="2311400"/>
          <p14:tracePt t="27542" x="3949700" y="2305050"/>
          <p14:tracePt t="27556" x="3949700" y="2298700"/>
          <p14:tracePt t="27573" x="3937000" y="2273300"/>
          <p14:tracePt t="27589" x="3924300" y="2254250"/>
          <p14:tracePt t="27606" x="3911600" y="2235200"/>
          <p14:tracePt t="29623" x="3911600" y="2222500"/>
          <p14:tracePt t="29631" x="3911600" y="2216150"/>
          <p14:tracePt t="29640" x="3911600" y="2209800"/>
          <p14:tracePt t="29656" x="3911600" y="2184400"/>
          <p14:tracePt t="29673" x="3911600" y="2171700"/>
          <p14:tracePt t="29690" x="3911600" y="2152650"/>
          <p14:tracePt t="29710" x="3911600" y="2146300"/>
          <p14:tracePt t="29723" x="3911600" y="2133600"/>
          <p14:tracePt t="29740" x="3911600" y="2127250"/>
          <p14:tracePt t="29756" x="3911600" y="2114550"/>
          <p14:tracePt t="29775" x="3911600" y="2108200"/>
          <p14:tracePt t="29790" x="3911600" y="2095500"/>
          <p14:tracePt t="29806" x="3911600" y="2089150"/>
          <p14:tracePt t="29823" x="3911600" y="2057400"/>
          <p14:tracePt t="29840" x="3911600" y="2038350"/>
          <p14:tracePt t="29856" x="3911600" y="2019300"/>
          <p14:tracePt t="29873" x="3911600" y="1987550"/>
          <p14:tracePt t="29890" x="3911600" y="1974850"/>
          <p14:tracePt t="29906" x="3911600" y="1949450"/>
          <p14:tracePt t="29923" x="3911600" y="1905000"/>
          <p14:tracePt t="29940" x="3911600" y="1873250"/>
          <p14:tracePt t="29957" x="3911600" y="1854200"/>
          <p14:tracePt t="29973" x="3911600" y="1828800"/>
          <p14:tracePt t="29990" x="3911600" y="1809750"/>
          <p14:tracePt t="30007" x="3911600" y="1790700"/>
          <p14:tracePt t="30023" x="3911600" y="1778000"/>
          <p14:tracePt t="30040" x="3911600" y="1771650"/>
          <p14:tracePt t="30057" x="3911600" y="1758950"/>
          <p14:tracePt t="30073" x="3911600" y="1752600"/>
          <p14:tracePt t="30090" x="3911600" y="1733550"/>
          <p14:tracePt t="30107" x="3911600" y="1714500"/>
          <p14:tracePt t="30123" x="3924300" y="1695450"/>
          <p14:tracePt t="30687" x="3924300" y="1714500"/>
          <p14:tracePt t="30695" x="3924300" y="1739900"/>
          <p14:tracePt t="30707" x="3924300" y="1758950"/>
          <p14:tracePt t="30723" x="3917950" y="1803400"/>
          <p14:tracePt t="30740" x="3917950" y="1860550"/>
          <p14:tracePt t="30757" x="3911600" y="1924050"/>
          <p14:tracePt t="30773" x="3911600" y="1968500"/>
          <p14:tracePt t="30790" x="3911600" y="2025650"/>
          <p14:tracePt t="30807" x="3911600" y="2076450"/>
          <p14:tracePt t="30823" x="3917950" y="2108200"/>
          <p14:tracePt t="30840" x="3917950" y="2127250"/>
          <p14:tracePt t="30857" x="3924300" y="2133600"/>
          <p14:tracePt t="30873" x="3943350" y="2152650"/>
          <p14:tracePt t="30890" x="3956050" y="2152650"/>
          <p14:tracePt t="30907" x="3987800" y="2152650"/>
          <p14:tracePt t="30923" x="4025900" y="2159000"/>
          <p14:tracePt t="30940" x="4070350" y="2171700"/>
          <p14:tracePt t="30957" x="4095750" y="2178050"/>
          <p14:tracePt t="30974" x="4108450" y="2190750"/>
          <p14:tracePt t="30990" x="4133850" y="2209800"/>
          <p14:tracePt t="31007" x="4152900" y="2222500"/>
          <p14:tracePt t="31023" x="4171950" y="2279650"/>
          <p14:tracePt t="31040" x="4203700" y="2311400"/>
          <p14:tracePt t="31057" x="4216400" y="2336800"/>
          <p14:tracePt t="31073" x="4254500" y="2381250"/>
          <p14:tracePt t="31090" x="4279900" y="2393950"/>
          <p14:tracePt t="31107" x="4318000" y="2413000"/>
          <p14:tracePt t="31123" x="4337050" y="2425700"/>
          <p14:tracePt t="31140" x="4356100" y="2438400"/>
          <p14:tracePt t="31157" x="4387850" y="2451100"/>
          <p14:tracePt t="31175" x="4419600" y="2463800"/>
          <p14:tracePt t="31191" x="4425950" y="2463800"/>
          <p14:tracePt t="31207" x="4451350" y="2463800"/>
          <p14:tracePt t="31224" x="4464050" y="2463800"/>
          <p14:tracePt t="31240" x="4489450" y="2463800"/>
          <p14:tracePt t="31257" x="4533900" y="2463800"/>
          <p14:tracePt t="31274" x="4559300" y="2463800"/>
          <p14:tracePt t="31290" x="4591050" y="2451100"/>
          <p14:tracePt t="31307" x="4616450" y="2444750"/>
          <p14:tracePt t="31324" x="4629150" y="2438400"/>
          <p14:tracePt t="31340" x="4635500" y="2438400"/>
          <p14:tracePt t="31357" x="4641850" y="2432050"/>
          <p14:tracePt t="31383" x="4654550" y="2425700"/>
          <p14:tracePt t="31487" x="4648200" y="2425700"/>
          <p14:tracePt t="31495" x="4635500" y="2425700"/>
          <p14:tracePt t="31507" x="4616450" y="2425700"/>
          <p14:tracePt t="31524" x="4584700" y="2425700"/>
          <p14:tracePt t="31540" x="4552950" y="2425700"/>
          <p14:tracePt t="31557" x="4521200" y="2406650"/>
          <p14:tracePt t="31574" x="4470400" y="2374900"/>
          <p14:tracePt t="31590" x="4445000" y="2362200"/>
          <p14:tracePt t="31663" x="4438650" y="2355850"/>
          <p14:tracePt t="31679" x="4438650" y="2343150"/>
          <p14:tracePt t="31687" x="4438650" y="2336800"/>
          <p14:tracePt t="31703" x="4445000" y="2330450"/>
          <p14:tracePt t="31727" x="4464050" y="2324100"/>
          <p14:tracePt t="31743" x="4483100" y="2324100"/>
          <p14:tracePt t="31751" x="4495800" y="2324100"/>
          <p14:tracePt t="31759" x="4502150" y="2324100"/>
          <p14:tracePt t="31775" x="4521200" y="2324100"/>
          <p14:tracePt t="31791" x="4527550" y="2324100"/>
          <p14:tracePt t="32335" x="4527550" y="2330450"/>
          <p14:tracePt t="32519" x="4521200" y="2330450"/>
          <p14:tracePt t="32543" x="4502150" y="2330450"/>
          <p14:tracePt t="32551" x="4495800" y="2330450"/>
          <p14:tracePt t="32567" x="4489450" y="2330450"/>
          <p14:tracePt t="32575" x="4483100" y="2324100"/>
          <p14:tracePt t="32727" x="4464050" y="2324100"/>
          <p14:tracePt t="32799" x="4457700" y="2305050"/>
          <p14:tracePt t="32807" x="4451350" y="2298700"/>
          <p14:tracePt t="32824" x="4451350" y="2266950"/>
          <p14:tracePt t="32840" x="4451350" y="2241550"/>
          <p14:tracePt t="32863" x="4451350" y="2228850"/>
          <p14:tracePt t="32879" x="4451350" y="2216150"/>
          <p14:tracePt t="32891" x="4451350" y="2209800"/>
          <p14:tracePt t="32907" x="4451350" y="2203450"/>
          <p14:tracePt t="32924" x="4451350" y="2178050"/>
          <p14:tracePt t="32941" x="4451350" y="2165350"/>
          <p14:tracePt t="32957" x="4451350" y="2139950"/>
          <p14:tracePt t="32974" x="4451350" y="2127250"/>
          <p14:tracePt t="32991" x="4451350" y="2101850"/>
          <p14:tracePt t="33007" x="4451350" y="2089150"/>
          <p14:tracePt t="33103" x="4451350" y="2076450"/>
          <p14:tracePt t="33175" x="4451350" y="2070100"/>
          <p14:tracePt t="33192" x="4451350" y="2051050"/>
          <p14:tracePt t="33199" x="4451350" y="2032000"/>
          <p14:tracePt t="33207" x="4451350" y="2025650"/>
          <p14:tracePt t="33224" x="4451350" y="1993900"/>
          <p14:tracePt t="33241" x="4451350" y="1949450"/>
          <p14:tracePt t="33257" x="4451350" y="1924050"/>
          <p14:tracePt t="33274" x="4451350" y="1892300"/>
          <p14:tracePt t="33291" x="4451350" y="1873250"/>
          <p14:tracePt t="33327" x="4451350" y="1860550"/>
          <p14:tracePt t="33423" x="4445000" y="1854200"/>
          <p14:tracePt t="33495" x="4445000" y="1847850"/>
          <p14:tracePt t="33519" x="4445000" y="1835150"/>
          <p14:tracePt t="33535" x="4445000" y="1822450"/>
          <p14:tracePt t="33543" x="4445000" y="1816100"/>
          <p14:tracePt t="33551" x="4445000" y="1809750"/>
          <p14:tracePt t="33559" x="4445000" y="1797050"/>
          <p14:tracePt t="33574" x="4445000" y="1790700"/>
          <p14:tracePt t="33591" x="4445000" y="1752600"/>
          <p14:tracePt t="33607" x="4445000" y="1701800"/>
          <p14:tracePt t="33624" x="4445000" y="1670050"/>
          <p14:tracePt t="33641" x="4445000" y="1651000"/>
          <p14:tracePt t="33657" x="4445000" y="1625600"/>
          <p14:tracePt t="33674" x="4445000" y="1606550"/>
          <p14:tracePt t="33691" x="4445000" y="1593850"/>
          <p14:tracePt t="33707" x="4445000" y="1587500"/>
          <p14:tracePt t="33724" x="4445000" y="1581150"/>
          <p14:tracePt t="33743" x="4445000" y="1568450"/>
          <p14:tracePt t="33767" x="4445000" y="1555750"/>
          <p14:tracePt t="33816" x="4445000" y="1549400"/>
          <p14:tracePt t="33823" x="4445000" y="1543050"/>
          <p14:tracePt t="33847" x="4445000" y="1530350"/>
          <p14:tracePt t="33855" x="4445000" y="1517650"/>
          <p14:tracePt t="33871" x="4445000" y="1511300"/>
          <p14:tracePt t="33880" x="4445000" y="1504950"/>
          <p14:tracePt t="33895" x="4432300" y="1492250"/>
          <p14:tracePt t="33912" x="4432300" y="1479550"/>
          <p14:tracePt t="33928" x="4432300" y="1473200"/>
          <p14:tracePt t="33944" x="4425950" y="1454150"/>
          <p14:tracePt t="33957" x="4419600" y="1447800"/>
          <p14:tracePt t="33974" x="4413250" y="1422400"/>
          <p14:tracePt t="33991" x="4413250" y="1397000"/>
          <p14:tracePt t="34007" x="4413250" y="1377950"/>
          <p14:tracePt t="34024" x="4413250" y="1352550"/>
          <p14:tracePt t="34041" x="4413250" y="1346200"/>
          <p14:tracePt t="34057" x="4413250" y="1339850"/>
          <p14:tracePt t="34074" x="4413250" y="1320800"/>
          <p14:tracePt t="34095" x="4413250" y="1314450"/>
          <p14:tracePt t="34111" x="4413250" y="1308100"/>
          <p14:tracePt t="34728" x="4413250" y="1301750"/>
          <p14:tracePt t="34736" x="4419600" y="1301750"/>
          <p14:tracePt t="34744" x="4457700" y="1333500"/>
          <p14:tracePt t="34758" x="4489450" y="1377950"/>
          <p14:tracePt t="34774" x="4610100" y="1536700"/>
          <p14:tracePt t="34791" x="4718050" y="1708150"/>
          <p14:tracePt t="34808" x="4876800" y="1955800"/>
          <p14:tracePt t="34824" x="4940300" y="2159000"/>
          <p14:tracePt t="34841" x="5035550" y="2393950"/>
          <p14:tracePt t="34858" x="5137150" y="2628900"/>
          <p14:tracePt t="34874" x="5264150" y="2901950"/>
          <p14:tracePt t="34891" x="5346700" y="3117850"/>
          <p14:tracePt t="34908" x="5473700" y="3390900"/>
          <p14:tracePt t="34924" x="5568950" y="3644900"/>
          <p14:tracePt t="34941" x="5651500" y="3860800"/>
          <p14:tracePt t="34958" x="5721350" y="4076700"/>
          <p14:tracePt t="34974" x="5778500" y="4260850"/>
          <p14:tracePt t="34991" x="5810250" y="4425950"/>
          <p14:tracePt t="35008" x="5835650" y="4673600"/>
          <p14:tracePt t="35024" x="5880100" y="4857750"/>
          <p14:tracePt t="35041" x="5892800" y="5086350"/>
          <p14:tracePt t="35058" x="5918200" y="5276850"/>
          <p14:tracePt t="35074" x="5956300" y="5480050"/>
          <p14:tracePt t="35091" x="5969000" y="5651500"/>
          <p14:tracePt t="35108" x="5981700" y="5784850"/>
          <p14:tracePt t="35124" x="6007100" y="5905500"/>
          <p14:tracePt t="35141" x="6019800" y="6019800"/>
          <p14:tracePt t="35158" x="6038850" y="6153150"/>
          <p14:tracePt t="35174" x="6064250" y="6280150"/>
          <p14:tracePt t="35191" x="6076950" y="6407150"/>
          <p14:tracePt t="35208" x="6102350" y="6623050"/>
          <p14:tracePt t="35224" x="6134100" y="6743700"/>
          <p14:tracePt t="35241" x="6146800" y="6832600"/>
          <p14:tracePt t="35258" x="6178550" y="6851650"/>
          <p14:tracePt t="35274" x="6191250" y="6851650"/>
          <p14:tracePt t="35291" x="6197600" y="6851650"/>
          <p14:tracePt t="35308" x="6203950" y="6851650"/>
          <p14:tracePt t="35352" x="6184900" y="6851650"/>
          <p14:tracePt t="35360" x="6153150" y="6813550"/>
          <p14:tracePt t="35368" x="6051550" y="6686550"/>
          <p14:tracePt t="35376" x="6000750" y="6604000"/>
          <p14:tracePt t="35391" x="5949950" y="6527800"/>
          <p14:tracePt t="35393" x="5949950" y="6521450"/>
          <p14:tracePt t="35408" x="5949950" y="6515100"/>
          <p14:tracePt t="35704" x="5949950" y="6496050"/>
          <p14:tracePt t="35712" x="5949950" y="6457950"/>
          <p14:tracePt t="35725" x="5949950" y="6407150"/>
          <p14:tracePt t="35741" x="5949950" y="6248400"/>
          <p14:tracePt t="35758" x="5937250" y="6089650"/>
          <p14:tracePt t="35775" x="5911850" y="5911850"/>
          <p14:tracePt t="35791" x="5854700" y="5708650"/>
          <p14:tracePt t="35808" x="5816600" y="5429250"/>
          <p14:tracePt t="35825" x="5791200" y="5264150"/>
          <p14:tracePt t="35841" x="5778500" y="5137150"/>
          <p14:tracePt t="35858" x="5734050" y="5003800"/>
          <p14:tracePt t="35874" x="5721350" y="4921250"/>
          <p14:tracePt t="35891" x="5708650" y="4845050"/>
          <p14:tracePt t="35908" x="5702300" y="4800600"/>
          <p14:tracePt t="35925" x="5683250" y="4730750"/>
          <p14:tracePt t="35941" x="5683250" y="4705350"/>
          <p14:tracePt t="35958" x="5683250" y="4679950"/>
          <p14:tracePt t="35975" x="5683250" y="4660900"/>
          <p14:tracePt t="35991" x="5670550" y="4635500"/>
          <p14:tracePt t="36008" x="5664200" y="4603750"/>
          <p14:tracePt t="36025" x="5664200" y="4591050"/>
          <p14:tracePt t="36041" x="5657850" y="4578350"/>
          <p14:tracePt t="36121" x="5657850" y="4584700"/>
          <p14:tracePt t="36128" x="5632450" y="4616450"/>
          <p14:tracePt t="36141" x="5575300" y="4711700"/>
          <p14:tracePt t="36158" x="5467350" y="4902200"/>
          <p14:tracePt t="36175" x="5308600" y="5194300"/>
          <p14:tracePt t="36191" x="5194300" y="5397500"/>
          <p14:tracePt t="36208" x="5137150" y="5549900"/>
          <p14:tracePt t="36225" x="5124450" y="5581650"/>
          <p14:tracePt t="36256" x="5124450" y="5600700"/>
          <p14:tracePt t="36280" x="5124450" y="5607050"/>
          <p14:tracePt t="36296" x="5137150" y="5607050"/>
          <p14:tracePt t="36304" x="5143500" y="5607050"/>
          <p14:tracePt t="36320" x="5149850" y="5607050"/>
          <p14:tracePt t="36328" x="5187950" y="5581650"/>
          <p14:tracePt t="36341" x="5194300" y="5562600"/>
          <p14:tracePt t="36358" x="5251450" y="5454650"/>
          <p14:tracePt t="36375" x="5276850" y="5340350"/>
          <p14:tracePt t="36391" x="5295900" y="5251450"/>
          <p14:tracePt t="36392" x="5308600" y="5200650"/>
          <p14:tracePt t="36408" x="5308600" y="5143500"/>
          <p14:tracePt t="36425" x="5308600" y="5118100"/>
          <p14:tracePt t="36441" x="5308600" y="5086350"/>
          <p14:tracePt t="36458" x="5308600" y="5060950"/>
          <p14:tracePt t="36475" x="5308600" y="5048250"/>
          <p14:tracePt t="36491" x="5308600" y="5016500"/>
          <p14:tracePt t="36508" x="5302250" y="4972050"/>
          <p14:tracePt t="36525" x="5289550" y="4914900"/>
          <p14:tracePt t="36542" x="5276850" y="4857750"/>
          <p14:tracePt t="36558" x="5245100" y="4775200"/>
          <p14:tracePt t="36575" x="5245100" y="4711700"/>
          <p14:tracePt t="36591" x="5238750" y="4660900"/>
          <p14:tracePt t="36593" x="5238750" y="4635500"/>
          <p14:tracePt t="36608" x="5238750" y="4603750"/>
          <p14:tracePt t="36625" x="5238750" y="4578350"/>
          <p14:tracePt t="36641" x="5238750" y="4552950"/>
          <p14:tracePt t="36658" x="5238750" y="4540250"/>
          <p14:tracePt t="36675" x="5238750" y="4521200"/>
          <p14:tracePt t="36776" x="5232400" y="4514850"/>
          <p14:tracePt t="36784" x="5213350" y="4514850"/>
          <p14:tracePt t="36792" x="5194300" y="4521200"/>
          <p14:tracePt t="36808" x="5099050" y="4654550"/>
          <p14:tracePt t="36825" x="5003800" y="4826000"/>
          <p14:tracePt t="36842" x="4946650" y="4959350"/>
          <p14:tracePt t="36858" x="4933950" y="5016500"/>
          <p14:tracePt t="36875" x="4914900" y="5060950"/>
          <p14:tracePt t="36892" x="4914900" y="5080000"/>
          <p14:tracePt t="36908" x="4914900" y="5092700"/>
          <p14:tracePt t="36925" x="4914900" y="5099050"/>
          <p14:tracePt t="37025" x="4914900" y="5080000"/>
          <p14:tracePt t="37032" x="4914900" y="5041900"/>
          <p14:tracePt t="37042" x="4921250" y="5010150"/>
          <p14:tracePt t="37058" x="4921250" y="4959350"/>
          <p14:tracePt t="37075" x="4921250" y="4927600"/>
          <p14:tracePt t="37092" x="4921250" y="4883150"/>
          <p14:tracePt t="37108" x="4921250" y="4826000"/>
          <p14:tracePt t="37125" x="4921250" y="4781550"/>
          <p14:tracePt t="37142" x="4921250" y="4724400"/>
          <p14:tracePt t="37158" x="4927600" y="4667250"/>
          <p14:tracePt t="37175" x="4927600" y="4622800"/>
          <p14:tracePt t="37191" x="4927600" y="4578350"/>
          <p14:tracePt t="37208" x="4927600" y="4540250"/>
          <p14:tracePt t="37225" x="4927600" y="4514850"/>
          <p14:tracePt t="37242" x="4927600" y="4508500"/>
          <p14:tracePt t="37456" x="4927600" y="4527550"/>
          <p14:tracePt t="37464" x="4927600" y="4565650"/>
          <p14:tracePt t="37475" x="4927600" y="4591050"/>
          <p14:tracePt t="37492" x="4927600" y="4660900"/>
          <p14:tracePt t="37509" x="4927600" y="4711700"/>
          <p14:tracePt t="37525" x="4927600" y="4756150"/>
          <p14:tracePt t="37542" x="4927600" y="4800600"/>
          <p14:tracePt t="37558" x="4927600" y="4819650"/>
          <p14:tracePt t="37575" x="4927600" y="4826000"/>
          <p14:tracePt t="37592" x="4927600" y="4832350"/>
          <p14:tracePt t="37745" x="4927600" y="4845050"/>
          <p14:tracePt t="37752" x="4978400" y="4851400"/>
          <p14:tracePt t="37760" x="5111750" y="4851400"/>
          <p14:tracePt t="37775" x="5283200" y="4851400"/>
          <p14:tracePt t="37792" x="5594350" y="4851400"/>
          <p14:tracePt t="37792" x="5734050" y="4851400"/>
          <p14:tracePt t="37808" x="5892800" y="4851400"/>
          <p14:tracePt t="37825" x="5949950" y="4851400"/>
          <p14:tracePt t="37842" x="5981700" y="4876800"/>
          <p14:tracePt t="37858" x="6007100" y="4902200"/>
          <p14:tracePt t="37875" x="6045200" y="4940300"/>
          <p14:tracePt t="37892" x="6057900" y="4997450"/>
          <p14:tracePt t="37908" x="6083300" y="5054600"/>
          <p14:tracePt t="37925" x="6096000" y="5137150"/>
          <p14:tracePt t="37942" x="6096000" y="5226050"/>
          <p14:tracePt t="37958" x="6108700" y="5321300"/>
          <p14:tracePt t="37975" x="6108700" y="5397500"/>
          <p14:tracePt t="37992" x="6115050" y="5448300"/>
          <p14:tracePt t="37992" x="6115050" y="5454650"/>
          <p14:tracePt t="38008" x="6134100" y="5486400"/>
          <p14:tracePt t="38025" x="6146800" y="5511800"/>
          <p14:tracePt t="38042" x="6153150" y="5518150"/>
          <p14:tracePt t="38153" x="6153150" y="5530850"/>
          <p14:tracePt t="38168" x="6146800" y="5543550"/>
          <p14:tracePt t="38177" x="6140450" y="5549900"/>
          <p14:tracePt t="38192" x="6134100" y="5556250"/>
          <p14:tracePt t="38208" x="6102350" y="5588000"/>
          <p14:tracePt t="38225" x="6076950" y="5613400"/>
          <p14:tracePt t="38242" x="6057900" y="5619750"/>
          <p14:tracePt t="38258" x="6026150" y="5651500"/>
          <p14:tracePt t="38275" x="6000750" y="5670550"/>
          <p14:tracePt t="38292" x="5969000" y="5676900"/>
          <p14:tracePt t="38308" x="5924550" y="5708650"/>
          <p14:tracePt t="38325" x="5861050" y="5727700"/>
          <p14:tracePt t="38342" x="5816600" y="5727700"/>
          <p14:tracePt t="38359" x="5784850" y="5727700"/>
          <p14:tracePt t="38375" x="5753100" y="5727700"/>
          <p14:tracePt t="38392" x="5746750" y="5727700"/>
          <p14:tracePt t="38409" x="5721350" y="5689600"/>
          <p14:tracePt t="38425" x="5708650" y="5664200"/>
          <p14:tracePt t="38442" x="5708650" y="5651500"/>
          <p14:tracePt t="38458" x="5708650" y="5626100"/>
          <p14:tracePt t="38475" x="5708650" y="5613400"/>
          <p14:tracePt t="38492" x="5708650" y="5607050"/>
          <p14:tracePt t="38577" x="5708650" y="5600700"/>
          <p14:tracePt t="38585" x="5708650" y="5594350"/>
          <p14:tracePt t="38681" x="5708650" y="5588000"/>
          <p14:tracePt t="38697" x="5708650" y="5568950"/>
          <p14:tracePt t="38713" x="5708650" y="5556250"/>
          <p14:tracePt t="38721" x="5708650" y="5549900"/>
          <p14:tracePt t="38729" x="5708650" y="5537200"/>
          <p14:tracePt t="38742" x="5708650" y="5530850"/>
          <p14:tracePt t="38759" x="5708650" y="5511800"/>
          <p14:tracePt t="38775" x="5721350" y="5486400"/>
          <p14:tracePt t="38793" x="5721350" y="5480050"/>
          <p14:tracePt t="38969" x="5727700" y="5480050"/>
          <p14:tracePt t="39001" x="5727700" y="5492750"/>
          <p14:tracePt t="39017" x="5727700" y="5499100"/>
          <p14:tracePt t="39025" x="5727700" y="5511800"/>
          <p14:tracePt t="39041" x="5727700" y="5518150"/>
          <p14:tracePt t="39049" x="5727700" y="5530850"/>
          <p14:tracePt t="39059" x="5727700" y="5537200"/>
          <p14:tracePt t="39129" x="5740400" y="5537200"/>
          <p14:tracePt t="39137" x="5759450" y="5518150"/>
          <p14:tracePt t="39145" x="5803900" y="5473700"/>
          <p14:tracePt t="39159" x="5822950" y="5454650"/>
          <p14:tracePt t="39175" x="5861050" y="5422900"/>
          <p14:tracePt t="39192" x="5905500" y="5403850"/>
          <p14:tracePt t="39209" x="6000750" y="5422900"/>
          <p14:tracePt t="39225" x="6076950" y="5499100"/>
          <p14:tracePt t="39242" x="6115050" y="5581650"/>
          <p14:tracePt t="39259" x="6153150" y="5683250"/>
          <p14:tracePt t="39275" x="6197600" y="5784850"/>
          <p14:tracePt t="39292" x="6223000" y="5829300"/>
          <p14:tracePt t="39309" x="6242050" y="5848350"/>
          <p14:tracePt t="39325" x="6248400" y="5848350"/>
          <p14:tracePt t="39342" x="6254750" y="5848350"/>
          <p14:tracePt t="39359" x="6273800" y="5848350"/>
          <p14:tracePt t="39376" x="6299200" y="5842000"/>
          <p14:tracePt t="39392" x="6324600" y="5816600"/>
          <p14:tracePt t="39409" x="6350000" y="5772150"/>
          <p14:tracePt t="39425" x="6356350" y="5753100"/>
          <p14:tracePt t="39442" x="6362700" y="5746750"/>
          <p14:tracePt t="39459" x="6369050" y="5740400"/>
          <p14:tracePt t="39553" x="6375400" y="5734050"/>
          <p14:tracePt t="39561" x="6375400" y="5715000"/>
          <p14:tracePt t="39575" x="6394450" y="5702300"/>
          <p14:tracePt t="39592" x="6451600" y="5651500"/>
          <p14:tracePt t="39609" x="6546850" y="5581650"/>
          <p14:tracePt t="39625" x="6604000" y="5537200"/>
          <p14:tracePt t="39642" x="6654800" y="5511800"/>
          <p14:tracePt t="39697" x="6661150" y="5511800"/>
          <p14:tracePt t="39705" x="6667500" y="5511800"/>
          <p14:tracePt t="39713" x="6686550" y="5511800"/>
          <p14:tracePt t="39725" x="6699250" y="5511800"/>
          <p14:tracePt t="39742" x="6750050" y="5530850"/>
          <p14:tracePt t="39759" x="6826250" y="5549900"/>
          <p14:tracePt t="39775" x="6870700" y="5549900"/>
          <p14:tracePt t="39792" x="6889750" y="5556250"/>
          <p14:tracePt t="39873" x="6896100" y="5556250"/>
          <p14:tracePt t="39929" x="6902450" y="5549900"/>
          <p14:tracePt t="39945" x="6921500" y="5530850"/>
          <p14:tracePt t="39953" x="6959600" y="5511800"/>
          <p14:tracePt t="39961" x="6991350" y="5492750"/>
          <p14:tracePt t="39976" x="7048500" y="5448300"/>
          <p14:tracePt t="39992" x="7169150" y="5391150"/>
          <p14:tracePt t="40009" x="7315200" y="5321300"/>
          <p14:tracePt t="40026" x="7359650" y="5295900"/>
          <p14:tracePt t="40042" x="7404100" y="5283200"/>
          <p14:tracePt t="40059" x="7461250" y="5283200"/>
          <p14:tracePt t="40075" x="7505700" y="5283200"/>
          <p14:tracePt t="40092" x="7556500" y="5283200"/>
          <p14:tracePt t="40109" x="7607300" y="5308600"/>
          <p14:tracePt t="40125" x="7664450" y="5334000"/>
          <p14:tracePt t="40142" x="7708900" y="5384800"/>
          <p14:tracePt t="40159" x="7747000" y="5441950"/>
          <p14:tracePt t="40175" x="7791450" y="5505450"/>
          <p14:tracePt t="40192" x="7848600" y="5607050"/>
          <p14:tracePt t="40209" x="7905750" y="5746750"/>
          <p14:tracePt t="40226" x="7962900" y="5867400"/>
          <p14:tracePt t="40242" x="8026400" y="6000750"/>
          <p14:tracePt t="40259" x="8096250" y="6121400"/>
          <p14:tracePt t="40276" x="8178800" y="6216650"/>
          <p14:tracePt t="40292" x="8312150" y="6273800"/>
          <p14:tracePt t="40309" x="8413750" y="6299200"/>
          <p14:tracePt t="40326" x="8509000" y="6280150"/>
          <p14:tracePt t="40342" x="8553450" y="6242050"/>
          <p14:tracePt t="40359" x="8578850" y="6229350"/>
          <p14:tracePt t="40376" x="8591550" y="6210300"/>
          <p14:tracePt t="40392" x="8597900" y="6203950"/>
          <p14:tracePt t="40409" x="8610600" y="6178550"/>
          <p14:tracePt t="40426" x="8623300" y="6159500"/>
          <p14:tracePt t="40442" x="8623300" y="6115050"/>
          <p14:tracePt t="40459" x="8629650" y="6064250"/>
          <p14:tracePt t="40476" x="8629650" y="5994400"/>
          <p14:tracePt t="40492" x="8629650" y="5937250"/>
          <p14:tracePt t="40509" x="8629650" y="5892800"/>
          <p14:tracePt t="40526" x="8629650" y="5848350"/>
          <p14:tracePt t="40542" x="8629650" y="5835650"/>
          <p14:tracePt t="40559" x="8629650" y="5822950"/>
          <p14:tracePt t="40665" x="8629650" y="5810250"/>
          <p14:tracePt t="40673" x="8623300" y="5803900"/>
          <p14:tracePt t="40689" x="8616950" y="5803900"/>
          <p14:tracePt t="40697" x="8604250" y="5803900"/>
          <p14:tracePt t="40713" x="8591550" y="5797550"/>
          <p14:tracePt t="40726" x="8585200" y="5797550"/>
          <p14:tracePt t="40742" x="8566150" y="5791200"/>
          <p14:tracePt t="40759" x="8547100" y="5765800"/>
          <p14:tracePt t="40776" x="8528050" y="5753100"/>
          <p14:tracePt t="40792" x="8496300" y="5715000"/>
          <p14:tracePt t="40809" x="8477250" y="5676900"/>
          <p14:tracePt t="40826" x="8451850" y="5632450"/>
          <p14:tracePt t="40842" x="8451850" y="5594350"/>
          <p14:tracePt t="40859" x="8451850" y="5562600"/>
          <p14:tracePt t="40876" x="8451850" y="5543550"/>
          <p14:tracePt t="40892" x="8451850" y="5530850"/>
          <p14:tracePt t="40909" x="8464550" y="5524500"/>
          <p14:tracePt t="40993" x="8464550" y="5537200"/>
          <p14:tracePt t="41001" x="8464550" y="5562600"/>
          <p14:tracePt t="41009" x="8464550" y="5613400"/>
          <p14:tracePt t="41026" x="8464550" y="5695950"/>
          <p14:tracePt t="41042" x="8464550" y="5772150"/>
          <p14:tracePt t="41059" x="8464550" y="5816600"/>
          <p14:tracePt t="41076" x="8464550" y="5848350"/>
          <p14:tracePt t="41092" x="8464550" y="5861050"/>
          <p14:tracePt t="41109" x="8464550" y="5867400"/>
          <p14:tracePt t="41153" x="8470900" y="5873750"/>
          <p14:tracePt t="41178" x="8477250" y="5835650"/>
          <p14:tracePt t="41185" x="8477250" y="5797550"/>
          <p14:tracePt t="41193" x="8496300" y="5759450"/>
          <p14:tracePt t="41209" x="8509000" y="5613400"/>
          <p14:tracePt t="41226" x="8521700" y="5454650"/>
          <p14:tracePt t="41243" x="8534400" y="5276850"/>
          <p14:tracePt t="41259" x="8534400" y="5118100"/>
          <p14:tracePt t="41276" x="8534400" y="4959350"/>
          <p14:tracePt t="41292" x="8534400" y="4832350"/>
          <p14:tracePt t="41309" x="8534400" y="4743450"/>
          <p14:tracePt t="41326" x="8534400" y="4686300"/>
          <p14:tracePt t="41342" x="8534400" y="4667250"/>
          <p14:tracePt t="41425" x="8534400" y="4699000"/>
          <p14:tracePt t="41433" x="8534400" y="4749800"/>
          <p14:tracePt t="41443" x="8534400" y="4819650"/>
          <p14:tracePt t="41459" x="8534400" y="4946650"/>
          <p14:tracePt t="41476" x="8534400" y="5035550"/>
          <p14:tracePt t="41493" x="8534400" y="5111750"/>
          <p14:tracePt t="41509" x="8509000" y="5187950"/>
          <p14:tracePt t="41526" x="8496300" y="5308600"/>
          <p14:tracePt t="41543" x="8470900" y="5486400"/>
          <p14:tracePt t="41559" x="8432800" y="5734050"/>
          <p14:tracePt t="41576" x="8401050" y="5981700"/>
          <p14:tracePt t="41593" x="8375650" y="6178550"/>
          <p14:tracePt t="41609" x="8375650" y="6286500"/>
          <p14:tracePt t="41626" x="8375650" y="6305550"/>
          <p14:tracePt t="41674" x="8375650" y="6273800"/>
          <p14:tracePt t="41681" x="8375650" y="6235700"/>
          <p14:tracePt t="41693" x="8375650" y="6203950"/>
          <p14:tracePt t="41709" x="8375650" y="6115050"/>
          <p14:tracePt t="41726" x="8369300" y="6032500"/>
          <p14:tracePt t="41743" x="8369300" y="5956300"/>
          <p14:tracePt t="41759" x="8369300" y="5867400"/>
          <p14:tracePt t="41776" x="8369300" y="5784850"/>
          <p14:tracePt t="41793" x="8369300" y="5708650"/>
          <p14:tracePt t="41809" x="8369300" y="5575300"/>
          <p14:tracePt t="41826" x="8369300" y="5486400"/>
          <p14:tracePt t="41843" x="8369300" y="5410200"/>
          <p14:tracePt t="41859" x="8369300" y="5327650"/>
          <p14:tracePt t="41876" x="8369300" y="5257800"/>
          <p14:tracePt t="41893" x="8369300" y="5194300"/>
          <p14:tracePt t="41909" x="8369300" y="5149850"/>
          <p14:tracePt t="41926" x="8356600" y="5105400"/>
          <p14:tracePt t="41943" x="8356600" y="5086350"/>
          <p14:tracePt t="41959" x="8350250" y="5067300"/>
          <p14:tracePt t="41976" x="8350250" y="5054600"/>
          <p14:tracePt t="41993" x="8350250" y="5048250"/>
          <p14:tracePt t="42258" x="8350250" y="5060950"/>
          <p14:tracePt t="42265" x="8350250" y="5067300"/>
          <p14:tracePt t="42276" x="8350250" y="5080000"/>
          <p14:tracePt t="42293" x="8350250" y="5105400"/>
          <p14:tracePt t="42309" x="8350250" y="5130800"/>
          <p14:tracePt t="42326" x="8350250" y="5143500"/>
          <p14:tracePt t="42343" x="8350250" y="5175250"/>
          <p14:tracePt t="42359" x="8350250" y="5207000"/>
          <p14:tracePt t="42376" x="8350250" y="5264150"/>
          <p14:tracePt t="42393" x="8350250" y="5340350"/>
          <p14:tracePt t="42393" x="8350250" y="5372100"/>
          <p14:tracePt t="42410" x="8350250" y="5448300"/>
          <p14:tracePt t="42426" x="8350250" y="5505450"/>
          <p14:tracePt t="42443" x="8350250" y="5562600"/>
          <p14:tracePt t="42459" x="8350250" y="5594350"/>
          <p14:tracePt t="42476" x="8350250" y="5619750"/>
          <p14:tracePt t="42493" x="8350250" y="5645150"/>
          <p14:tracePt t="42509" x="8350250" y="5657850"/>
          <p14:tracePt t="42526" x="8350250" y="5664200"/>
          <p14:tracePt t="42543" x="8350250" y="5676900"/>
          <p14:tracePt t="42559" x="8350250" y="5695950"/>
          <p14:tracePt t="42576" x="8350250" y="5721350"/>
          <p14:tracePt t="42593" x="8350250" y="5784850"/>
          <p14:tracePt t="42609" x="8350250" y="5861050"/>
          <p14:tracePt t="42626" x="8350250" y="5924550"/>
          <p14:tracePt t="42643" x="8350250" y="5949950"/>
          <p14:tracePt t="42659" x="8350250" y="5969000"/>
          <p14:tracePt t="42681" x="8350250" y="5981700"/>
          <p14:tracePt t="42706" x="8350250" y="5988050"/>
          <p14:tracePt t="42730" x="8350250" y="6000750"/>
          <p14:tracePt t="42738" x="8350250" y="6007100"/>
          <p14:tracePt t="42754" x="8350250" y="6019800"/>
          <p14:tracePt t="42761" x="8369300" y="6032500"/>
          <p14:tracePt t="42786" x="8369300" y="6038850"/>
          <p14:tracePt t="42793" x="8369300" y="6051550"/>
          <p14:tracePt t="42810" x="8375650" y="6064250"/>
          <p14:tracePt t="42874" x="8375650" y="6070600"/>
          <p14:tracePt t="42881" x="8375650" y="6076950"/>
          <p14:tracePt t="42914" x="8382000" y="6089650"/>
          <p14:tracePt t="42994" x="8382000" y="6076950"/>
          <p14:tracePt t="43002" x="8382000" y="6051550"/>
          <p14:tracePt t="43010" x="8382000" y="6000750"/>
          <p14:tracePt t="43026" x="8382000" y="5956300"/>
          <p14:tracePt t="43043" x="8382000" y="5937250"/>
          <p14:tracePt t="43060" x="8394700" y="5905500"/>
          <p14:tracePt t="43076" x="8394700" y="5899150"/>
          <p14:tracePt t="43093" x="8394700" y="5880100"/>
          <p14:tracePt t="43110" x="8394700" y="5873750"/>
          <p14:tracePt t="43514" x="8394700" y="5886450"/>
          <p14:tracePt t="43522" x="8394700" y="5899150"/>
          <p14:tracePt t="43530" x="8394700" y="5905500"/>
          <p14:tracePt t="43543" x="8394700" y="5924550"/>
          <p14:tracePt t="43560" x="8394700" y="5937250"/>
          <p14:tracePt t="43576" x="8394700" y="5956300"/>
          <p14:tracePt t="43594" x="8394700" y="5975350"/>
          <p14:tracePt t="43618" x="8394700" y="5981700"/>
          <p14:tracePt t="43627" x="8394700" y="5994400"/>
          <p14:tracePt t="43866" x="8394700" y="5981700"/>
          <p14:tracePt t="43874" x="8394700" y="5975350"/>
          <p14:tracePt t="43882" x="8407400" y="5937250"/>
          <p14:tracePt t="43898" x="8407400" y="5911850"/>
          <p14:tracePt t="43910" x="8420100" y="5905500"/>
          <p14:tracePt t="43926" x="8420100" y="5861050"/>
          <p14:tracePt t="43943" x="8420100" y="5842000"/>
          <p14:tracePt t="43960" x="8420100" y="5829300"/>
          <p14:tracePt t="44330" x="8420100" y="5810250"/>
          <p14:tracePt t="44338" x="8420100" y="5784850"/>
          <p14:tracePt t="44346" x="8420100" y="5778500"/>
          <p14:tracePt t="44360" x="8420100" y="5759450"/>
          <p14:tracePt t="44377" x="8420100" y="5740400"/>
          <p14:tracePt t="44393" x="8420100" y="5702300"/>
          <p14:tracePt t="44394" x="8420100" y="5695950"/>
          <p14:tracePt t="44410" x="8420100" y="5683250"/>
          <p14:tracePt t="44426" x="8420100" y="5651500"/>
          <p14:tracePt t="44443" x="8420100" y="5619750"/>
          <p14:tracePt t="44460" x="8420100" y="5588000"/>
          <p14:tracePt t="44476" x="8420100" y="5562600"/>
          <p14:tracePt t="44493" x="8420100" y="5537200"/>
          <p14:tracePt t="44510" x="8420100" y="5505450"/>
          <p14:tracePt t="44526" x="8420100" y="5499100"/>
          <p14:tracePt t="44543" x="8420100" y="5492750"/>
          <p14:tracePt t="44560" x="8420100" y="5473700"/>
          <p14:tracePt t="44577" x="8420100" y="5467350"/>
          <p14:tracePt t="44593" x="8420100" y="5461000"/>
          <p14:tracePt t="44691" x="8420100" y="5454650"/>
          <p14:tracePt t="44706" x="8420100" y="5448300"/>
          <p14:tracePt t="44714" x="8420100" y="5429250"/>
          <p14:tracePt t="44727" x="8420100" y="5422900"/>
          <p14:tracePt t="44743" x="8420100" y="5416550"/>
          <p14:tracePt t="44760" x="8420100" y="5410200"/>
          <p14:tracePt t="44777" x="8420100" y="5391150"/>
          <p14:tracePt t="44970" x="8420100" y="5397500"/>
          <p14:tracePt t="44978" x="8420100" y="5410200"/>
          <p14:tracePt t="44993" x="8420100" y="5416550"/>
          <p14:tracePt t="45010" x="8420100" y="5454650"/>
          <p14:tracePt t="45027" x="8420100" y="5473700"/>
          <p14:tracePt t="45043" x="8420100" y="5492750"/>
          <p14:tracePt t="45060" x="8420100" y="5530850"/>
          <p14:tracePt t="45077" x="8420100" y="5543550"/>
          <p14:tracePt t="45094" x="8420100" y="5549900"/>
          <p14:tracePt t="45110" x="8420100" y="5575300"/>
          <p14:tracePt t="45127" x="8420100" y="5607050"/>
          <p14:tracePt t="45143" x="8420100" y="5619750"/>
          <p14:tracePt t="45160" x="8420100" y="5626100"/>
          <p14:tracePt t="45177" x="8420100" y="5651500"/>
          <p14:tracePt t="45193" x="8420100" y="5664200"/>
          <p14:tracePt t="45210" x="8420100" y="5695950"/>
          <p14:tracePt t="45227" x="8420100" y="5702300"/>
          <p14:tracePt t="45243" x="8420100" y="5727700"/>
          <p14:tracePt t="45260" x="8420100" y="5734050"/>
          <p14:tracePt t="45277" x="8420100" y="5759450"/>
          <p14:tracePt t="45293" x="8420100" y="5772150"/>
          <p14:tracePt t="45310" x="8420100" y="5791200"/>
          <p14:tracePt t="45327" x="8420100" y="5797550"/>
          <p14:tracePt t="45344" x="8420100" y="5803900"/>
          <p14:tracePt t="45361" x="8420100" y="5810250"/>
          <p14:tracePt t="45377" x="8420100" y="5816600"/>
          <p14:tracePt t="45394" x="8420100" y="5835650"/>
          <p14:tracePt t="45410" x="8420100" y="5842000"/>
          <p14:tracePt t="45427" x="8420100" y="5848350"/>
          <p14:tracePt t="45443" x="8420100" y="5854700"/>
          <p14:tracePt t="45460" x="8420100" y="5880100"/>
          <p14:tracePt t="45477" x="8420100" y="5886450"/>
          <p14:tracePt t="45498" x="8420100" y="5892800"/>
          <p14:tracePt t="45530" x="8420100" y="5911850"/>
          <p14:tracePt t="45554" x="8420100" y="5918200"/>
          <p14:tracePt t="45570" x="8413750" y="5930900"/>
          <p14:tracePt t="45578" x="8413750" y="5949950"/>
          <p14:tracePt t="45594" x="8413750" y="5956300"/>
          <p14:tracePt t="45602" x="8413750" y="5975350"/>
          <p14:tracePt t="45610" x="8407400" y="6000750"/>
          <p14:tracePt t="45627" x="8407400" y="6007100"/>
          <p14:tracePt t="45643" x="8407400" y="6019800"/>
          <p14:tracePt t="45666" x="8394700" y="6045200"/>
          <p14:tracePt t="45850" x="8394700" y="6038850"/>
          <p14:tracePt t="45859" x="8394700" y="6032500"/>
          <p14:tracePt t="45866" x="8394700" y="6007100"/>
          <p14:tracePt t="45877" x="8394700" y="6000750"/>
          <p14:tracePt t="45893" x="8388350" y="5956300"/>
          <p14:tracePt t="45910" x="8388350" y="5924550"/>
          <p14:tracePt t="45927" x="8388350" y="5892800"/>
          <p14:tracePt t="45944" x="8388350" y="5880100"/>
          <p14:tracePt t="45960" x="8388350" y="5854700"/>
          <p14:tracePt t="45977" x="8388350" y="5829300"/>
          <p14:tracePt t="45994" x="8388350" y="5816600"/>
          <p14:tracePt t="46010" x="8388350" y="5810250"/>
          <p14:tracePt t="47795" x="8382000" y="5803900"/>
          <p14:tracePt t="47803" x="8362950" y="5803900"/>
          <p14:tracePt t="47811" x="8299450" y="5803900"/>
          <p14:tracePt t="47827" x="8140700" y="5816600"/>
          <p14:tracePt t="47844" x="8013700" y="5816600"/>
          <p14:tracePt t="47861" x="7823200" y="5816600"/>
          <p14:tracePt t="47877" x="7613650" y="5816600"/>
          <p14:tracePt t="47894" x="7302500" y="5816600"/>
          <p14:tracePt t="47911" x="6972300" y="5791200"/>
          <p14:tracePt t="47927" x="6515100" y="5695950"/>
          <p14:tracePt t="47944" x="6210300" y="5619750"/>
          <p14:tracePt t="47961" x="5962650" y="5537200"/>
          <p14:tracePt t="47977" x="5810250" y="5448300"/>
          <p14:tracePt t="47995" x="5734050" y="5416550"/>
          <p14:tracePt t="47995" x="5708650" y="5397500"/>
          <p14:tracePt t="48011" x="5670550" y="5378450"/>
          <p14:tracePt t="48027" x="5664200" y="5372100"/>
          <p14:tracePt t="48044" x="5645150" y="5353050"/>
          <p14:tracePt t="48061" x="5632450" y="5340350"/>
          <p14:tracePt t="48077" x="5619750" y="5314950"/>
          <p14:tracePt t="48094" x="5607050" y="5308600"/>
          <p14:tracePt t="48111" x="5600700" y="5289550"/>
          <p14:tracePt t="48127" x="5588000" y="5276850"/>
          <p14:tracePt t="48259" x="5588000" y="5270500"/>
          <p14:tracePt t="48292" x="5594350" y="5270500"/>
          <p14:tracePt t="48307" x="5600700" y="5276850"/>
          <p14:tracePt t="48315" x="5607050" y="5283200"/>
          <p14:tracePt t="48327" x="5607050" y="5302250"/>
          <p14:tracePt t="48344" x="5638800" y="5359400"/>
          <p14:tracePt t="48361" x="5645150" y="5416550"/>
          <p14:tracePt t="48378" x="5676900" y="5486400"/>
          <p14:tracePt t="48394" x="5689600" y="5562600"/>
          <p14:tracePt t="48411" x="5689600" y="5727700"/>
          <p14:tracePt t="48427" x="5689600" y="5835650"/>
          <p14:tracePt t="48444" x="5689600" y="5988050"/>
          <p14:tracePt t="48461" x="5689600" y="6115050"/>
          <p14:tracePt t="48477" x="5689600" y="6292850"/>
          <p14:tracePt t="48494" x="5689600" y="6445250"/>
          <p14:tracePt t="48511" x="5689600" y="6623050"/>
          <p14:tracePt t="48527" x="5600700" y="6826250"/>
          <p14:tracePt t="48544" x="5397500" y="6851650"/>
          <p14:tracePt t="48561" x="5124450" y="6851650"/>
          <p14:tracePt t="48577" x="4756150" y="6851650"/>
          <p14:tracePt t="48594" x="4445000" y="6851650"/>
          <p14:tracePt t="48611" x="4248150" y="6851650"/>
          <p14:tracePt t="48627" x="4000500" y="6851650"/>
          <p14:tracePt t="48644" x="3860800" y="6743700"/>
          <p14:tracePt t="48661" x="3721100" y="6584950"/>
          <p14:tracePt t="48677" x="3613150" y="6394450"/>
          <p14:tracePt t="48694" x="3543300" y="6273800"/>
          <p14:tracePt t="48711" x="3441700" y="6146800"/>
          <p14:tracePt t="48727" x="3346450" y="6038850"/>
          <p14:tracePt t="48744" x="3276600" y="5949950"/>
          <p14:tracePt t="48761" x="3225800" y="5886450"/>
          <p14:tracePt t="48778" x="3200400" y="5861050"/>
          <p14:tracePt t="48794" x="3194050" y="5854700"/>
          <p14:tracePt t="48811" x="3168650" y="5829300"/>
          <p14:tracePt t="48835" x="3162300" y="5829300"/>
          <p14:tracePt t="48844" x="3155950" y="5829300"/>
          <p14:tracePt t="48861" x="3130550" y="5829300"/>
          <p14:tracePt t="48877" x="3098800" y="5829300"/>
          <p14:tracePt t="48894" x="3086100" y="5829300"/>
          <p14:tracePt t="48911" x="3073400" y="5829300"/>
          <p14:tracePt t="48928" x="3060700" y="5829300"/>
          <p14:tracePt t="48955" x="3054350" y="5835650"/>
          <p14:tracePt t="48995" x="3048000" y="5835650"/>
          <p14:tracePt t="49003" x="3035300" y="5835650"/>
          <p14:tracePt t="49011" x="3022600" y="5835650"/>
          <p14:tracePt t="49028" x="2952750" y="5835650"/>
          <p14:tracePt t="49044" x="2863850" y="5835650"/>
          <p14:tracePt t="49061" x="2743200" y="5854700"/>
          <p14:tracePt t="49078" x="2686050" y="5867400"/>
          <p14:tracePt t="49094" x="2641600" y="5867400"/>
          <p14:tracePt t="49111" x="2616200" y="5867400"/>
          <p14:tracePt t="49128" x="2578100" y="5854700"/>
          <p14:tracePt t="49144" x="2546350" y="5816600"/>
          <p14:tracePt t="49161" x="2482850" y="5759450"/>
          <p14:tracePt t="49178" x="2419350" y="5695950"/>
          <p14:tracePt t="49194" x="2374900" y="5645150"/>
          <p14:tracePt t="49211" x="2292350" y="5568950"/>
          <p14:tracePt t="49228" x="2254250" y="5499100"/>
          <p14:tracePt t="49244" x="2209800" y="5416550"/>
          <p14:tracePt t="49261" x="2178050" y="5334000"/>
          <p14:tracePt t="49278" x="2171700" y="5308600"/>
          <p14:tracePt t="49339" x="2159000" y="5302250"/>
          <p14:tracePt t="49363" x="2146300" y="5308600"/>
          <p14:tracePt t="49379" x="2146300" y="5314950"/>
          <p14:tracePt t="49387" x="2127250" y="5327650"/>
          <p14:tracePt t="49395" x="2127250" y="5340350"/>
          <p14:tracePt t="49411" x="2120900" y="5346700"/>
          <p14:tracePt t="49428" x="2120900" y="5353050"/>
          <p14:tracePt t="49444" x="2120900" y="5359400"/>
          <p14:tracePt t="49461" x="2114550" y="5365750"/>
          <p14:tracePt t="49478" x="2114550" y="5372100"/>
          <p14:tracePt t="49494" x="2108200" y="5384800"/>
          <p14:tracePt t="49511" x="2082800" y="5397500"/>
          <p14:tracePt t="49980" x="2076450" y="5397500"/>
          <p14:tracePt t="50435" x="2051050" y="5378450"/>
          <p14:tracePt t="50451" x="2032000" y="5359400"/>
          <p14:tracePt t="50461" x="2012950" y="5327650"/>
          <p14:tracePt t="50478" x="2006600" y="5321300"/>
          <p14:tracePt t="50540" x="1993900" y="5314950"/>
          <p14:tracePt t="50555" x="1993900" y="5302250"/>
          <p14:tracePt t="50563" x="1993900" y="5289550"/>
          <p14:tracePt t="50578" x="1993900" y="5283200"/>
          <p14:tracePt t="50595" x="1987550" y="5264150"/>
          <p14:tracePt t="50611" x="1974850" y="5238750"/>
          <p14:tracePt t="50628" x="1968500" y="5232400"/>
          <p14:tracePt t="50645" x="1955800" y="5213350"/>
          <p14:tracePt t="50699" x="1955800" y="5207000"/>
          <p14:tracePt t="50891" x="1968500" y="5232400"/>
          <p14:tracePt t="50899" x="1993900" y="5289550"/>
          <p14:tracePt t="50911" x="2038350" y="5334000"/>
          <p14:tracePt t="50928" x="2178050" y="5543550"/>
          <p14:tracePt t="50945" x="2330450" y="5753100"/>
          <p14:tracePt t="50961" x="2578100" y="6000750"/>
          <p14:tracePt t="50978" x="2908300" y="6286500"/>
          <p14:tracePt t="50995" x="3244850" y="6540500"/>
          <p14:tracePt t="51011" x="3657600" y="6724650"/>
          <p14:tracePt t="51028" x="3867150" y="6737350"/>
          <p14:tracePt t="51045" x="4127500" y="6737350"/>
          <p14:tracePt t="51061" x="4445000" y="6718300"/>
          <p14:tracePt t="51078" x="4819650" y="6629400"/>
          <p14:tracePt t="51095" x="5194300" y="6534150"/>
          <p14:tracePt t="51111" x="5556250" y="6426200"/>
          <p14:tracePt t="51128" x="5778500" y="6324600"/>
          <p14:tracePt t="51145" x="5949950" y="6248400"/>
          <p14:tracePt t="51161" x="6083300" y="6184900"/>
          <p14:tracePt t="51178" x="6197600" y="6140450"/>
          <p14:tracePt t="51195" x="6318250" y="6102350"/>
          <p14:tracePt t="51211" x="6534150" y="6083300"/>
          <p14:tracePt t="51228" x="6756400" y="6083300"/>
          <p14:tracePt t="51245" x="6997700" y="6083300"/>
          <p14:tracePt t="51261" x="7296150" y="6083300"/>
          <p14:tracePt t="51278" x="7550150" y="6083300"/>
          <p14:tracePt t="51295" x="7778750" y="6083300"/>
          <p14:tracePt t="51311" x="7975600" y="6115050"/>
          <p14:tracePt t="51328" x="8128000" y="6165850"/>
          <p14:tracePt t="51345" x="8223250" y="6184900"/>
          <p14:tracePt t="51361" x="8312150" y="6229350"/>
          <p14:tracePt t="51378" x="8382000" y="6273800"/>
          <p14:tracePt t="51395" x="8426450" y="6299200"/>
          <p14:tracePt t="51395" x="8483600" y="6337300"/>
          <p14:tracePt t="51412" x="8534400" y="6350000"/>
          <p14:tracePt t="51428" x="8559800" y="6369050"/>
          <p14:tracePt t="51445" x="8572500" y="6369050"/>
          <p14:tracePt t="51468" x="8585200" y="6369050"/>
          <p14:tracePt t="51491" x="8597900" y="6369050"/>
          <p14:tracePt t="51500" x="8604250" y="6362700"/>
          <p14:tracePt t="51515" x="8604250" y="6356350"/>
          <p14:tracePt t="51528" x="8604250" y="6337300"/>
          <p14:tracePt t="51545" x="8604250" y="6305550"/>
          <p14:tracePt t="51561" x="8610600" y="6286500"/>
          <p14:tracePt t="51578" x="8629650" y="6229350"/>
          <p14:tracePt t="51595" x="8642350" y="6159500"/>
          <p14:tracePt t="51612" x="8661400" y="6013450"/>
          <p14:tracePt t="51628" x="8674100" y="5848350"/>
          <p14:tracePt t="51645" x="8699500" y="5670550"/>
          <p14:tracePt t="51662" x="8699500" y="5511800"/>
          <p14:tracePt t="51678" x="8699500" y="5429250"/>
          <p14:tracePt t="51695" x="8699500" y="5384800"/>
          <p14:tracePt t="51712" x="8699500" y="5372100"/>
          <p14:tracePt t="51728" x="8699500" y="5359400"/>
          <p14:tracePt t="51772" x="8699500" y="5346700"/>
          <p14:tracePt t="51788" x="8699500" y="5334000"/>
          <p14:tracePt t="51796" x="8693150" y="5314950"/>
          <p14:tracePt t="51812" x="8693150" y="5308600"/>
          <p14:tracePt t="51820" x="8680450" y="5289550"/>
          <p14:tracePt t="51828" x="8680450" y="5283200"/>
          <p14:tracePt t="51845" x="8667750" y="5257800"/>
          <p14:tracePt t="51862" x="8667750" y="5238750"/>
          <p14:tracePt t="51878" x="8661400" y="5219700"/>
          <p14:tracePt t="51895" x="8661400" y="5200650"/>
          <p14:tracePt t="51912" x="8661400" y="5175250"/>
          <p14:tracePt t="51928" x="8648700" y="5149850"/>
          <p14:tracePt t="51948" x="8648700" y="5137150"/>
          <p14:tracePt t="51964" x="8648700" y="5130800"/>
          <p14:tracePt t="51980" x="8642350" y="5111750"/>
          <p14:tracePt t="52012" x="8623300" y="5092700"/>
          <p14:tracePt t="52020" x="8623300" y="5086350"/>
          <p14:tracePt t="52036" x="8616950" y="5067300"/>
          <p14:tracePt t="52045" x="8616950" y="5054600"/>
          <p14:tracePt t="52062" x="8597900" y="5029200"/>
          <p14:tracePt t="52078" x="8578850" y="4997450"/>
          <p14:tracePt t="52095" x="8553450" y="4940300"/>
          <p14:tracePt t="52112" x="8515350" y="4889500"/>
          <p14:tracePt t="52128" x="8477250" y="4832350"/>
          <p14:tracePt t="52145" x="8426450" y="4762500"/>
          <p14:tracePt t="52162" x="8362950" y="4673600"/>
          <p14:tracePt t="52178" x="8293100" y="4565650"/>
          <p14:tracePt t="52195" x="8178800" y="4438650"/>
          <p14:tracePt t="52196" x="8096250" y="4375150"/>
          <p14:tracePt t="52212" x="7988300" y="4305300"/>
          <p14:tracePt t="52228" x="7943850" y="4267200"/>
          <p14:tracePt t="52245" x="7893050" y="4222750"/>
          <p14:tracePt t="52268" x="7880350" y="4222750"/>
          <p14:tracePt t="52284" x="7867650" y="4222750"/>
          <p14:tracePt t="52300" x="7861300" y="4222750"/>
          <p14:tracePt t="52316" x="7854950" y="4222750"/>
          <p14:tracePt t="52328" x="7842250" y="4222750"/>
          <p14:tracePt t="52345" x="7816850" y="4229100"/>
          <p14:tracePt t="52362" x="7791450" y="4241800"/>
          <p14:tracePt t="52379" x="7772400" y="4248150"/>
          <p14:tracePt t="52395" x="7747000" y="4260850"/>
          <p14:tracePt t="52412" x="7715250" y="4286250"/>
          <p14:tracePt t="52428" x="7677150" y="4298950"/>
          <p14:tracePt t="52445" x="7645400" y="4330700"/>
          <p14:tracePt t="52462" x="7575550" y="4368800"/>
          <p14:tracePt t="52478" x="7505700" y="4406900"/>
          <p14:tracePt t="52495" x="7461250" y="4425950"/>
          <p14:tracePt t="52512" x="7385050" y="4470400"/>
          <p14:tracePt t="52528" x="7327900" y="4489450"/>
          <p14:tracePt t="52545" x="7277100" y="4521200"/>
          <p14:tracePt t="52562" x="7232650" y="4540250"/>
          <p14:tracePt t="52578" x="7207250" y="4552950"/>
          <p14:tracePt t="52595" x="7181850" y="4578350"/>
          <p14:tracePt t="52612" x="7131050" y="4629150"/>
          <p14:tracePt t="52628" x="7092950" y="4699000"/>
          <p14:tracePt t="52645" x="7073900" y="4762500"/>
          <p14:tracePt t="52662" x="7029450" y="4845050"/>
          <p14:tracePt t="52678" x="7016750" y="4940300"/>
          <p14:tracePt t="52695" x="7010400" y="5016500"/>
          <p14:tracePt t="52712" x="7010400" y="5124450"/>
          <p14:tracePt t="52728" x="7010400" y="5232400"/>
          <p14:tracePt t="52745" x="7010400" y="5340350"/>
          <p14:tracePt t="52762" x="7016750" y="5435600"/>
          <p14:tracePt t="52778" x="7048500" y="5537200"/>
          <p14:tracePt t="52795" x="7105650" y="5638800"/>
          <p14:tracePt t="52812" x="7169150" y="5740400"/>
          <p14:tracePt t="52828" x="7200900" y="5778500"/>
          <p14:tracePt t="52845" x="7226300" y="5803900"/>
          <p14:tracePt t="52862" x="7264400" y="5810250"/>
          <p14:tracePt t="52879" x="7296150" y="5816600"/>
          <p14:tracePt t="52895" x="7327900" y="5816600"/>
          <p14:tracePt t="52912" x="7366000" y="5816600"/>
          <p14:tracePt t="52929" x="7378700" y="5816600"/>
          <p14:tracePt t="52945" x="7410450" y="5816600"/>
          <p14:tracePt t="52962" x="7435850" y="5816600"/>
          <p14:tracePt t="52979" x="7442200" y="5816600"/>
          <p14:tracePt t="52995" x="7448550" y="5816600"/>
          <p14:tracePt t="53012" x="7461250" y="5797550"/>
          <p14:tracePt t="53029" x="7480300" y="5740400"/>
          <p14:tracePt t="53045" x="7493000" y="5708650"/>
          <p14:tracePt t="53062" x="7531100" y="5638800"/>
          <p14:tracePt t="53079" x="7550150" y="5568950"/>
          <p14:tracePt t="53095" x="7581900" y="5486400"/>
          <p14:tracePt t="53112" x="7594600" y="5429250"/>
          <p14:tracePt t="53129" x="7600950" y="5372100"/>
          <p14:tracePt t="53145" x="7613650" y="5308600"/>
          <p14:tracePt t="53162" x="7613650" y="5238750"/>
          <p14:tracePt t="53179" x="7613650" y="5156200"/>
          <p14:tracePt t="53195" x="7613650" y="5067300"/>
          <p14:tracePt t="53196" x="7613650" y="5029200"/>
          <p14:tracePt t="53212" x="7613650" y="4940300"/>
          <p14:tracePt t="53229" x="7613650" y="4857750"/>
          <p14:tracePt t="53245" x="7613650" y="4781550"/>
          <p14:tracePt t="53262" x="7613650" y="4756150"/>
          <p14:tracePt t="53279" x="7613650" y="4724400"/>
          <p14:tracePt t="53295" x="7607300" y="4705350"/>
          <p14:tracePt t="53312" x="7588250" y="4673600"/>
          <p14:tracePt t="53329" x="7569200" y="4648200"/>
          <p14:tracePt t="53345" x="7531100" y="4603750"/>
          <p14:tracePt t="53362" x="7505700" y="4578350"/>
          <p14:tracePt t="53379" x="7461250" y="4533900"/>
          <p14:tracePt t="53395" x="7435850" y="4508500"/>
          <p14:tracePt t="53396" x="7391400" y="4464050"/>
          <p14:tracePt t="53412" x="7302500" y="4368800"/>
          <p14:tracePt t="53429" x="7156450" y="4267200"/>
          <p14:tracePt t="53445" x="7042150" y="4210050"/>
          <p14:tracePt t="53462" x="6934200" y="4133850"/>
          <p14:tracePt t="53479" x="6864350" y="4095750"/>
          <p14:tracePt t="53495" x="6794500" y="4064000"/>
          <p14:tracePt t="53512" x="6769100" y="4051300"/>
          <p14:tracePt t="53529" x="6711950" y="4019550"/>
          <p14:tracePt t="53545" x="6699250" y="4013200"/>
          <p14:tracePt t="53562" x="6667500" y="4000500"/>
          <p14:tracePt t="53579" x="6629400" y="3962400"/>
          <p14:tracePt t="53595" x="6553200" y="3898900"/>
          <p14:tracePt t="53596" x="6521450" y="3867150"/>
          <p14:tracePt t="53612" x="6413500" y="3784600"/>
          <p14:tracePt t="53629" x="6292850" y="3695700"/>
          <p14:tracePt t="53646" x="6184900" y="3613150"/>
          <p14:tracePt t="53662" x="6057900" y="3511550"/>
          <p14:tracePt t="53679" x="5937250" y="3429000"/>
          <p14:tracePt t="53695" x="5829300" y="3346450"/>
          <p14:tracePt t="53712" x="5746750" y="3238500"/>
          <p14:tracePt t="53729" x="5651500" y="3143250"/>
          <p14:tracePt t="53745" x="5537200" y="3028950"/>
          <p14:tracePt t="53762" x="5454650" y="2978150"/>
          <p14:tracePt t="53779" x="5359400" y="2895600"/>
          <p14:tracePt t="53795" x="5289550" y="2870200"/>
          <p14:tracePt t="53812" x="5200650" y="2838450"/>
          <p14:tracePt t="53829" x="5149850" y="2838450"/>
          <p14:tracePt t="53845" x="5099050" y="2819400"/>
          <p14:tracePt t="53862" x="5086350" y="2819400"/>
          <p14:tracePt t="53879" x="5067300" y="2819400"/>
          <p14:tracePt t="53895" x="5060950" y="2819400"/>
          <p14:tracePt t="53912" x="5035550" y="2819400"/>
          <p14:tracePt t="53929" x="5022850" y="2819400"/>
          <p14:tracePt t="53945" x="4997450" y="2819400"/>
          <p14:tracePt t="53962" x="4984750" y="2825750"/>
          <p14:tracePt t="53979" x="4972050" y="2851150"/>
          <p14:tracePt t="54148" x="4984750" y="2851150"/>
          <p14:tracePt t="54164" x="4991100" y="2844800"/>
          <p14:tracePt t="54188" x="5003800" y="2832100"/>
          <p14:tracePt t="54204" x="5003800" y="2825750"/>
          <p14:tracePt t="54220" x="5010150" y="2819400"/>
          <p14:tracePt t="54228" x="5010150" y="2813050"/>
          <p14:tracePt t="54260" x="5016500" y="2806700"/>
          <p14:tracePt t="54284" x="5035550" y="2787650"/>
          <p14:tracePt t="54300" x="5035550" y="2781300"/>
          <p14:tracePt t="54308" x="5041900" y="2774950"/>
          <p14:tracePt t="54316" x="5041900" y="2768600"/>
          <p14:tracePt t="54329" x="5048250" y="2749550"/>
          <p14:tracePt t="54346" x="5054600" y="2724150"/>
          <p14:tracePt t="54362" x="5092700" y="2692400"/>
          <p14:tracePt t="54379" x="5143500" y="2686050"/>
          <p14:tracePt t="54396" x="5302250" y="2647950"/>
          <p14:tracePt t="54396" x="5410200" y="2647950"/>
          <p14:tracePt t="54412" x="5651500" y="2647950"/>
          <p14:tracePt t="54429" x="5842000" y="2654300"/>
          <p14:tracePt t="54446" x="6007100" y="2705100"/>
          <p14:tracePt t="54462" x="6159500" y="2768600"/>
          <p14:tracePt t="54479" x="6311900" y="2800350"/>
          <p14:tracePt t="54496" x="6413500" y="2870200"/>
          <p14:tracePt t="54512" x="6508750" y="2940050"/>
          <p14:tracePt t="54529" x="6553200" y="2990850"/>
          <p14:tracePt t="54546" x="6597650" y="3092450"/>
          <p14:tracePt t="54562" x="6635750" y="3187700"/>
          <p14:tracePt t="54579" x="6661150" y="3333750"/>
          <p14:tracePt t="54596" x="6667500" y="3460750"/>
          <p14:tracePt t="54596" x="6667500" y="3517900"/>
          <p14:tracePt t="54612" x="6667500" y="3625850"/>
          <p14:tracePt t="54629" x="6667500" y="3746500"/>
          <p14:tracePt t="54646" x="6667500" y="3822700"/>
          <p14:tracePt t="54662" x="6667500" y="3892550"/>
          <p14:tracePt t="54679" x="6667500" y="3924300"/>
          <p14:tracePt t="54696" x="6667500" y="3949700"/>
          <p14:tracePt t="54712" x="6667500" y="3975100"/>
          <p14:tracePt t="54729" x="6667500" y="4000500"/>
          <p14:tracePt t="54746" x="6667500" y="4032250"/>
          <p14:tracePt t="54762" x="6667500" y="4057650"/>
          <p14:tracePt t="54779" x="6661150" y="4102100"/>
          <p14:tracePt t="54796" x="6661150" y="4146550"/>
          <p14:tracePt t="54812" x="6661150" y="4241800"/>
          <p14:tracePt t="54829" x="6661150" y="4305300"/>
          <p14:tracePt t="54846" x="6661150" y="4375150"/>
          <p14:tracePt t="54862" x="6661150" y="4432300"/>
          <p14:tracePt t="54879" x="6661150" y="4521200"/>
          <p14:tracePt t="54896" x="6686550" y="4603750"/>
          <p14:tracePt t="54912" x="6692900" y="4686300"/>
          <p14:tracePt t="54929" x="6743700" y="4800600"/>
          <p14:tracePt t="54946" x="6781800" y="4965700"/>
          <p14:tracePt t="54962" x="6807200" y="5143500"/>
          <p14:tracePt t="54979" x="6858000" y="5308600"/>
          <p14:tracePt t="54996" x="6870700" y="5473700"/>
          <p14:tracePt t="54996" x="6883400" y="5543550"/>
          <p14:tracePt t="55012" x="6921500" y="5708650"/>
          <p14:tracePt t="55029" x="6921500" y="5816600"/>
          <p14:tracePt t="55046" x="6940550" y="5886450"/>
          <p14:tracePt t="55062" x="6940550" y="5937250"/>
          <p14:tracePt t="55079" x="6940550" y="5988050"/>
          <p14:tracePt t="55096" x="6940550" y="6026150"/>
          <p14:tracePt t="55112" x="6940550" y="6051550"/>
          <p14:tracePt t="55129" x="6940550" y="6064250"/>
          <p14:tracePt t="55146" x="6940550" y="6083300"/>
          <p14:tracePt t="55162" x="6940550" y="6096000"/>
          <p14:tracePt t="55179" x="6940550" y="6140450"/>
          <p14:tracePt t="55196" x="6940550" y="6159500"/>
          <p14:tracePt t="55212" x="6940550" y="6203950"/>
          <p14:tracePt t="55229" x="6940550" y="6216650"/>
          <p14:tracePt t="55246" x="6940550" y="6223000"/>
          <p14:tracePt t="55262" x="6940550" y="6242050"/>
          <p14:tracePt t="55292" x="6940550" y="6248400"/>
          <p14:tracePt t="55300" x="6934200" y="6248400"/>
          <p14:tracePt t="55313" x="6921500" y="6248400"/>
          <p14:tracePt t="55501" x="6908800" y="6235700"/>
          <p14:tracePt t="55509" x="6877050" y="6235700"/>
          <p14:tracePt t="55516" x="6826250" y="6235700"/>
          <p14:tracePt t="55529" x="6756400" y="6235700"/>
          <p14:tracePt t="55546" x="6667500" y="6235700"/>
          <p14:tracePt t="55563" x="6654800" y="6235700"/>
          <p14:tracePt t="55579" x="6604000" y="6229350"/>
          <p14:tracePt t="55596" x="6496050" y="6229350"/>
          <p14:tracePt t="55613" x="6172200" y="6159500"/>
          <p14:tracePt t="55629" x="5905500" y="6064250"/>
          <p14:tracePt t="55646" x="5607050" y="5975350"/>
          <p14:tracePt t="55662" x="5321300" y="5905500"/>
          <p14:tracePt t="55679" x="5086350" y="5778500"/>
          <p14:tracePt t="55696" x="4959350" y="5676900"/>
          <p14:tracePt t="55713" x="4895850" y="5543550"/>
          <p14:tracePt t="55729" x="4845050" y="5410200"/>
          <p14:tracePt t="55746" x="4781550" y="5276850"/>
          <p14:tracePt t="55762" x="4737100" y="5156200"/>
          <p14:tracePt t="55779" x="4711700" y="5029200"/>
          <p14:tracePt t="55796" x="4692650" y="4933950"/>
          <p14:tracePt t="55813" x="4692650" y="4768850"/>
          <p14:tracePt t="55829" x="4692650" y="4711700"/>
          <p14:tracePt t="55846" x="4711700" y="4622800"/>
          <p14:tracePt t="55863" x="4743450" y="4559300"/>
          <p14:tracePt t="55879" x="4762500" y="4464050"/>
          <p14:tracePt t="55896" x="4781550" y="4406900"/>
          <p14:tracePt t="55912" x="4794250" y="4318000"/>
          <p14:tracePt t="55929" x="4806950" y="4203700"/>
          <p14:tracePt t="55946" x="4819650" y="4076700"/>
          <p14:tracePt t="55963" x="4819650" y="3917950"/>
          <p14:tracePt t="55979" x="4819650" y="3797300"/>
          <p14:tracePt t="55996" x="4819650" y="3689350"/>
          <p14:tracePt t="56013" x="4787900" y="3505200"/>
          <p14:tracePt t="56029" x="4768850" y="3390900"/>
          <p14:tracePt t="56046" x="4730750" y="3289300"/>
          <p14:tracePt t="56063" x="4711700" y="3232150"/>
          <p14:tracePt t="56079" x="4705350" y="3155950"/>
          <p14:tracePt t="56096" x="4673600" y="3105150"/>
          <p14:tracePt t="56113" x="4673600" y="3092450"/>
          <p14:tracePt t="56129" x="4667250" y="3067050"/>
          <p14:tracePt t="56146" x="4667250" y="3060700"/>
          <p14:tracePt t="56206" x="4660900" y="3054350"/>
          <p14:tracePt t="56221" x="4654550" y="3054350"/>
          <p14:tracePt t="56229" x="4635500" y="3060700"/>
          <p14:tracePt t="56246" x="4578350" y="3181350"/>
          <p14:tracePt t="56263" x="4514850" y="3365500"/>
          <p14:tracePt t="56279" x="4432300" y="3517900"/>
          <p14:tracePt t="56296" x="4387850" y="3651250"/>
          <p14:tracePt t="56313" x="4337050" y="3784600"/>
          <p14:tracePt t="56329" x="4311650" y="3898900"/>
          <p14:tracePt t="56346" x="4305300" y="3987800"/>
          <p14:tracePt t="56363" x="4279900" y="4089400"/>
          <p14:tracePt t="56379" x="4279900" y="4165600"/>
          <p14:tracePt t="56396" x="4273550" y="4203700"/>
          <p14:tracePt t="56396" x="4273550" y="4216400"/>
          <p14:tracePt t="56413" x="4260850" y="4260850"/>
          <p14:tracePt t="56429" x="4235450" y="4311650"/>
          <p14:tracePt t="56446" x="4216400" y="4368800"/>
          <p14:tracePt t="56463" x="4184650" y="4476750"/>
          <p14:tracePt t="56479" x="4165600" y="4533900"/>
          <p14:tracePt t="56496" x="4127500" y="4635500"/>
          <p14:tracePt t="56513" x="4108450" y="4730750"/>
          <p14:tracePt t="56529" x="4076700" y="4813300"/>
          <p14:tracePt t="56546" x="4070350" y="4851400"/>
          <p14:tracePt t="56563" x="4064000" y="4883150"/>
          <p14:tracePt t="56579" x="4064000" y="4914900"/>
          <p14:tracePt t="56596" x="4051300" y="4933950"/>
          <p14:tracePt t="56613" x="4038600" y="4972050"/>
          <p14:tracePt t="56733" x="4038600" y="4959350"/>
          <p14:tracePt t="56741" x="4038600" y="4902200"/>
          <p14:tracePt t="56749" x="4038600" y="4864100"/>
          <p14:tracePt t="56763" x="4038600" y="4851400"/>
          <p14:tracePt t="56779" x="4038600" y="4768850"/>
          <p14:tracePt t="56796" x="4038600" y="4718050"/>
          <p14:tracePt t="56797" x="4038600" y="4686300"/>
          <p14:tracePt t="56813" x="4038600" y="4641850"/>
          <p14:tracePt t="56829" x="4038600" y="4597400"/>
          <p14:tracePt t="56846" x="4038600" y="4540250"/>
          <p14:tracePt t="56863" x="4038600" y="4495800"/>
          <p14:tracePt t="56879" x="4038600" y="4451350"/>
          <p14:tracePt t="56896" x="4038600" y="4413250"/>
          <p14:tracePt t="56913" x="4032250" y="4394200"/>
          <p14:tracePt t="56929" x="4032250" y="4362450"/>
          <p14:tracePt t="56946" x="4032250" y="4337050"/>
          <p14:tracePt t="56963" x="4025900" y="4324350"/>
          <p14:tracePt t="56979" x="4025900" y="4298950"/>
          <p14:tracePt t="56996" x="4025900" y="4286250"/>
          <p14:tracePt t="57013" x="4025900" y="4241800"/>
          <p14:tracePt t="57029" x="4025900" y="4216400"/>
          <p14:tracePt t="57046" x="4025900" y="4203700"/>
          <p14:tracePt t="57063" x="4025900" y="4197350"/>
          <p14:tracePt t="57080" x="4025900" y="4184650"/>
          <p14:tracePt t="58597" x="4006850" y="4184650"/>
          <p14:tracePt t="58605" x="3987800" y="4191000"/>
          <p14:tracePt t="58613" x="3968750" y="4222750"/>
          <p14:tracePt t="58630" x="3924300" y="4305300"/>
          <p14:tracePt t="58647" x="3867150" y="4464050"/>
          <p14:tracePt t="58663" x="3810000" y="4648200"/>
          <p14:tracePt t="58680" x="3759200" y="4800600"/>
          <p14:tracePt t="58697" x="3740150" y="4876800"/>
          <p14:tracePt t="58713" x="3708400" y="4965700"/>
          <p14:tracePt t="58730" x="3702050" y="5022850"/>
          <p14:tracePt t="58747" x="3702050" y="5035550"/>
          <p14:tracePt t="58763" x="3702050" y="5060950"/>
          <p14:tracePt t="58780" x="3695700" y="5092700"/>
          <p14:tracePt t="58797" x="3683000" y="5118100"/>
          <p14:tracePt t="58813" x="3663950" y="5137150"/>
          <p14:tracePt t="58830" x="3625850" y="5162550"/>
          <p14:tracePt t="58847" x="3606800" y="5187950"/>
          <p14:tracePt t="58863" x="3581400" y="5194300"/>
          <p14:tracePt t="58880" x="3556000" y="5200650"/>
          <p14:tracePt t="58897" x="3549650" y="5213350"/>
          <p14:tracePt t="58913" x="3536950" y="5226050"/>
          <p14:tracePt t="58930" x="3505200" y="5232400"/>
          <p14:tracePt t="58946" x="3460750" y="5232400"/>
          <p14:tracePt t="58963" x="3384550" y="5245100"/>
          <p14:tracePt t="58980" x="3257550" y="5264150"/>
          <p14:tracePt t="58997" x="3149600" y="5276850"/>
          <p14:tracePt t="59013" x="3048000" y="5295900"/>
          <p14:tracePt t="59030" x="3041650" y="5295900"/>
          <p14:tracePt t="59047" x="3035300" y="5295900"/>
          <p14:tracePt t="59205" x="3028950" y="5295900"/>
          <p14:tracePt t="59213" x="3028950" y="5289550"/>
          <p14:tracePt t="59230" x="3048000" y="5251450"/>
          <p14:tracePt t="59247" x="3086100" y="5226050"/>
          <p14:tracePt t="59263" x="3098800" y="5219700"/>
          <p14:tracePt t="59280" x="3124200" y="5207000"/>
          <p14:tracePt t="59297" x="3130550" y="5207000"/>
          <p14:tracePt t="59313" x="3162300" y="5207000"/>
          <p14:tracePt t="59330" x="3187700" y="5207000"/>
          <p14:tracePt t="59347" x="3232150" y="5207000"/>
          <p14:tracePt t="59363" x="3308350" y="5207000"/>
          <p14:tracePt t="59380" x="3397250" y="5207000"/>
          <p14:tracePt t="59397" x="3479800" y="5207000"/>
          <p14:tracePt t="59413" x="3638550" y="5207000"/>
          <p14:tracePt t="59430" x="3733800" y="5207000"/>
          <p14:tracePt t="59447" x="3810000" y="5207000"/>
          <p14:tracePt t="59464" x="3867150" y="5187950"/>
          <p14:tracePt t="59480" x="3911600" y="5187950"/>
          <p14:tracePt t="59497" x="3949700" y="5181600"/>
          <p14:tracePt t="59513" x="3975100" y="5168900"/>
          <p14:tracePt t="59530" x="3994150" y="5162550"/>
          <p14:tracePt t="59547" x="4038600" y="5149850"/>
          <p14:tracePt t="59563" x="4083050" y="5137150"/>
          <p14:tracePt t="59580" x="4140200" y="5130800"/>
          <p14:tracePt t="59597" x="4210050" y="5099050"/>
          <p14:tracePt t="59613" x="4273550" y="5086350"/>
          <p14:tracePt t="59630" x="4330700" y="5067300"/>
          <p14:tracePt t="59647" x="4349750" y="5067300"/>
          <p14:tracePt t="59663" x="4375150" y="5067300"/>
          <p14:tracePt t="59680" x="4400550" y="5067300"/>
          <p14:tracePt t="59697" x="4432300" y="5054600"/>
          <p14:tracePt t="59713" x="4457700" y="5054600"/>
          <p14:tracePt t="59730" x="4489450" y="5054600"/>
          <p14:tracePt t="59747" x="4533900" y="5054600"/>
          <p14:tracePt t="59763" x="4635500" y="5054600"/>
          <p14:tracePt t="59780" x="4794250" y="5054600"/>
          <p14:tracePt t="59797" x="4940300" y="5060950"/>
          <p14:tracePt t="59813" x="5187950" y="5073650"/>
          <p14:tracePt t="59830" x="5276850" y="5073650"/>
          <p14:tracePt t="59847" x="5334000" y="5073650"/>
          <p14:tracePt t="59863" x="5359400" y="5073650"/>
          <p14:tracePt t="59880" x="5365750" y="5080000"/>
          <p14:tracePt t="59897" x="5372100" y="5080000"/>
          <p14:tracePt t="59913" x="5397500" y="5080000"/>
          <p14:tracePt t="59930" x="5403850" y="5080000"/>
          <p14:tracePt t="59947" x="5416550" y="5092700"/>
          <p14:tracePt t="59965" x="5422900" y="5099050"/>
          <p14:tracePt t="60142" x="5422900" y="5118100"/>
          <p14:tracePt t="60150" x="5403850" y="5137150"/>
          <p14:tracePt t="60166" x="5397500" y="5143500"/>
          <p14:tracePt t="60180" x="5372100" y="5149850"/>
          <p14:tracePt t="60197" x="5346700" y="5162550"/>
          <p14:tracePt t="60198" x="5321300" y="5162550"/>
          <p14:tracePt t="60214" x="5264150" y="5181600"/>
          <p14:tracePt t="60230" x="5181600" y="5187950"/>
          <p14:tracePt t="60247" x="5105400" y="5200650"/>
          <p14:tracePt t="60264" x="4965700" y="5200650"/>
          <p14:tracePt t="60280" x="4806950" y="5200650"/>
          <p14:tracePt t="60297" x="4648200" y="5200650"/>
          <p14:tracePt t="60314" x="4514850" y="5181600"/>
          <p14:tracePt t="60330" x="4425950" y="5168900"/>
          <p14:tracePt t="60347" x="4368800" y="5162550"/>
          <p14:tracePt t="60364" x="4324350" y="5149850"/>
          <p14:tracePt t="60380" x="4267200" y="5130800"/>
          <p14:tracePt t="60397" x="4222750" y="5124450"/>
          <p14:tracePt t="60398" x="4184650" y="5124450"/>
          <p14:tracePt t="60414" x="4089400" y="5111750"/>
          <p14:tracePt t="60430" x="4019550" y="5105400"/>
          <p14:tracePt t="60447" x="3949700" y="5080000"/>
          <p14:tracePt t="60464" x="3892550" y="5073650"/>
          <p14:tracePt t="60480" x="3873500" y="5060950"/>
          <p14:tracePt t="60497" x="3848100" y="5060950"/>
          <p14:tracePt t="60514" x="3835400" y="5054600"/>
          <p14:tracePt t="60530" x="3816350" y="5054600"/>
          <p14:tracePt t="60547" x="3803650" y="5054600"/>
          <p14:tracePt t="60564" x="3771900" y="5054600"/>
          <p14:tracePt t="62486" x="3778250" y="5054600"/>
          <p14:tracePt t="62494" x="3803650" y="5054600"/>
          <p14:tracePt t="62502" x="3822700" y="5054600"/>
          <p14:tracePt t="62514" x="3829050" y="5054600"/>
          <p14:tracePt t="62531" x="3867150" y="5054600"/>
          <p14:tracePt t="62547" x="3911600" y="5054600"/>
          <p14:tracePt t="62564" x="3981450" y="5054600"/>
          <p14:tracePt t="62581" x="4051300" y="5035550"/>
          <p14:tracePt t="62597" x="4095750" y="5016500"/>
          <p14:tracePt t="62614" x="4133850" y="5016500"/>
          <p14:tracePt t="62631" x="4165600" y="5016500"/>
          <p14:tracePt t="62647" x="4210050" y="5016500"/>
          <p14:tracePt t="62664" x="4273550" y="5016500"/>
          <p14:tracePt t="62681" x="4381500" y="5016500"/>
          <p14:tracePt t="62698" x="4457700" y="5016500"/>
          <p14:tracePt t="62714" x="4514850" y="5010150"/>
          <p14:tracePt t="62731" x="4559300" y="5010150"/>
          <p14:tracePt t="62747" x="4616450" y="5010150"/>
          <p14:tracePt t="62764" x="4660900" y="5010150"/>
          <p14:tracePt t="62781" x="4705350" y="5010150"/>
          <p14:tracePt t="62797" x="4768850" y="5010150"/>
          <p14:tracePt t="62814" x="4876800" y="5010150"/>
          <p14:tracePt t="62831" x="4933950" y="5010150"/>
          <p14:tracePt t="62847" x="4991100" y="5010150"/>
          <p14:tracePt t="62864" x="5054600" y="5010150"/>
          <p14:tracePt t="62881" x="5111750" y="5010150"/>
          <p14:tracePt t="62897" x="5156200" y="4991100"/>
          <p14:tracePt t="62914" x="5200650" y="4972050"/>
          <p14:tracePt t="62931" x="5232400" y="4972050"/>
          <p14:tracePt t="62947" x="5270500" y="4946650"/>
          <p14:tracePt t="62964" x="5283200" y="4946650"/>
          <p14:tracePt t="62981" x="5295900" y="4940300"/>
          <p14:tracePt t="62998" x="5302250" y="4940300"/>
          <p14:tracePt t="64031" x="5308600" y="4927600"/>
          <p14:tracePt t="64046" x="5308600" y="4902200"/>
          <p14:tracePt t="64055" x="5283200" y="4851400"/>
          <p14:tracePt t="64064" x="5283200" y="4794250"/>
          <p14:tracePt t="64081" x="5283200" y="4603750"/>
          <p14:tracePt t="64098" x="5270500" y="4394200"/>
          <p14:tracePt t="64115" x="5257800" y="4184650"/>
          <p14:tracePt t="64131" x="5257800" y="3994150"/>
          <p14:tracePt t="64148" x="5257800" y="3765550"/>
          <p14:tracePt t="64164" x="5257800" y="3524250"/>
          <p14:tracePt t="64181" x="5302250" y="3321050"/>
          <p14:tracePt t="64198" x="5372100" y="3124200"/>
          <p14:tracePt t="64214" x="5416550" y="2921000"/>
          <p14:tracePt t="64231" x="5467350" y="2819400"/>
          <p14:tracePt t="64248" x="5492750" y="2736850"/>
          <p14:tracePt t="64264" x="5575300" y="2654300"/>
          <p14:tracePt t="64281" x="5626100" y="2609850"/>
          <p14:tracePt t="64298" x="5664200" y="2578100"/>
          <p14:tracePt t="64315" x="5676900" y="2571750"/>
          <p14:tracePt t="64331" x="5683250" y="2571750"/>
          <p14:tracePt t="64415" x="5689600" y="2571750"/>
          <p14:tracePt t="64447" x="5689600" y="2578100"/>
          <p14:tracePt t="64455" x="5689600" y="2597150"/>
          <p14:tracePt t="64465" x="5689600" y="2603500"/>
          <p14:tracePt t="64481" x="5664200" y="2622550"/>
          <p14:tracePt t="64511" x="5657850" y="2622550"/>
          <p14:tracePt t="65415" x="5670550" y="2603500"/>
          <p14:tracePt t="65423" x="5765800" y="2527300"/>
          <p14:tracePt t="65431" x="5835650" y="2432050"/>
          <p14:tracePt t="65448" x="5835650" y="2406650"/>
          <p14:tracePt t="65465" x="5829300" y="2349500"/>
          <p14:tracePt t="65481" x="5765800" y="2330450"/>
          <p14:tracePt t="65498" x="5708650" y="2324100"/>
          <p14:tracePt t="65515" x="5702300" y="2324100"/>
          <p14:tracePt t="65767" x="5689600" y="2305050"/>
          <p14:tracePt t="65783" x="5689600" y="2292350"/>
          <p14:tracePt t="65791" x="5689600" y="2260600"/>
          <p14:tracePt t="65799" x="5689600" y="2235200"/>
          <p14:tracePt t="65815" x="5689600" y="2203450"/>
          <p14:tracePt t="65832" x="5695950" y="2171700"/>
          <p14:tracePt t="66415" x="5702300" y="2165350"/>
          <p14:tracePt t="66807" x="5708650" y="2159000"/>
          <p14:tracePt t="66831" x="5708650" y="2139950"/>
          <p14:tracePt t="66839" x="5708650" y="2133600"/>
          <p14:tracePt t="66849" x="5715000" y="2127250"/>
          <p14:tracePt t="66871" x="5715000" y="2120900"/>
          <p14:tracePt t="66983" x="5715000" y="2146300"/>
          <p14:tracePt t="66991" x="5695950" y="2190750"/>
          <p14:tracePt t="66999" x="5683250" y="2266950"/>
          <p14:tracePt t="67015" x="5626100" y="2463800"/>
          <p14:tracePt t="67032" x="5575300" y="2711450"/>
          <p14:tracePt t="67048" x="5518150" y="2990850"/>
          <p14:tracePt t="67065" x="5486400" y="3321050"/>
          <p14:tracePt t="67082" x="5429250" y="3663950"/>
          <p14:tracePt t="67099" x="5353050" y="4032250"/>
          <p14:tracePt t="67115" x="5251450" y="4514850"/>
          <p14:tracePt t="67132" x="5105400" y="5010150"/>
          <p14:tracePt t="67148" x="5060950" y="5435600"/>
          <p14:tracePt t="67165" x="5003800" y="5753100"/>
          <p14:tracePt t="67182" x="4959350" y="6000750"/>
          <p14:tracePt t="67198" x="4946650" y="6159500"/>
          <p14:tracePt t="67215" x="4927600" y="6235700"/>
          <p14:tracePt t="67239" x="4921250" y="6242050"/>
          <p14:tracePt t="67263" x="4914900" y="6242050"/>
          <p14:tracePt t="67271" x="4908550" y="6242050"/>
          <p14:tracePt t="67282" x="4883150" y="6242050"/>
          <p14:tracePt t="67299" x="4838700" y="6229350"/>
          <p14:tracePt t="67315" x="4781550" y="6223000"/>
          <p14:tracePt t="67332" x="4724400" y="6223000"/>
          <p14:tracePt t="67349" x="4679950" y="6210300"/>
          <p14:tracePt t="67365" x="4622800" y="6184900"/>
          <p14:tracePt t="67382" x="4502150" y="6134100"/>
          <p14:tracePt t="67399" x="4375150" y="6096000"/>
          <p14:tracePt t="67399" x="4267200" y="6070600"/>
          <p14:tracePt t="67415" x="4019550" y="6032500"/>
          <p14:tracePt t="67432" x="3784600" y="5988050"/>
          <p14:tracePt t="67449" x="3594100" y="5988050"/>
          <p14:tracePt t="67465" x="3435350" y="5988050"/>
          <p14:tracePt t="67482" x="3365500" y="5988050"/>
          <p14:tracePt t="67499" x="3314700" y="5988050"/>
          <p14:tracePt t="67515" x="3276600" y="5988050"/>
          <p14:tracePt t="67532" x="3232150" y="5981700"/>
          <p14:tracePt t="67549" x="3200400" y="5975350"/>
          <p14:tracePt t="67566" x="3168650" y="5956300"/>
          <p14:tracePt t="67582" x="3149600" y="5943600"/>
          <p14:tracePt t="67599" x="3124200" y="5937250"/>
          <p14:tracePt t="67615" x="3105150" y="5918200"/>
          <p14:tracePt t="67632" x="3098800" y="5911850"/>
          <p14:tracePt t="67649" x="3079750" y="5886450"/>
          <p14:tracePt t="67665" x="3079750" y="5829300"/>
          <p14:tracePt t="67682" x="3079750" y="5759450"/>
          <p14:tracePt t="67699" x="3079750" y="5683250"/>
          <p14:tracePt t="67715" x="3079750" y="5594350"/>
          <p14:tracePt t="67732" x="3079750" y="5518150"/>
          <p14:tracePt t="67749" x="3073400" y="5448300"/>
          <p14:tracePt t="67766" x="3073400" y="5422900"/>
          <p14:tracePt t="67782" x="3060700" y="5391150"/>
          <p14:tracePt t="67799" x="3060700" y="5378450"/>
          <p14:tracePt t="67815" x="3060700" y="5365750"/>
          <p14:tracePt t="67832" x="3060700" y="5359400"/>
          <p14:tracePt t="67849" x="3060700" y="5353050"/>
          <p14:tracePt t="68336" x="3048000" y="5340350"/>
          <p14:tracePt t="68344" x="2990850" y="5340350"/>
          <p14:tracePt t="68351" x="2965450" y="5340350"/>
          <p14:tracePt t="68366" x="2927350" y="5340350"/>
          <p14:tracePt t="68382" x="2844800" y="5365750"/>
          <p14:tracePt t="68399" x="2787650" y="5384800"/>
          <p14:tracePt t="68415" x="2730500" y="5384800"/>
          <p14:tracePt t="68432" x="2660650" y="5384800"/>
          <p14:tracePt t="68449" x="2552700" y="5384800"/>
          <p14:tracePt t="68466" x="2393950" y="5378450"/>
          <p14:tracePt t="68482" x="2171700" y="5378450"/>
          <p14:tracePt t="68499" x="1943100" y="5378450"/>
          <p14:tracePt t="68515" x="1784350" y="5378450"/>
          <p14:tracePt t="68532" x="1701800" y="5391150"/>
          <p14:tracePt t="68549" x="1670050" y="5422900"/>
          <p14:tracePt t="68565" x="1612900" y="5448300"/>
          <p14:tracePt t="68582" x="1606550" y="5454650"/>
          <p14:tracePt t="68599" x="1581150" y="5473700"/>
          <p14:tracePt t="68616" x="1555750" y="5486400"/>
          <p14:tracePt t="68632" x="1549400" y="5492750"/>
          <p14:tracePt t="68760" x="1549400" y="5499100"/>
          <p14:tracePt t="68776" x="1549400" y="5524500"/>
          <p14:tracePt t="68784" x="1562100" y="5537200"/>
          <p14:tracePt t="68799" x="1568450" y="5543550"/>
          <p14:tracePt t="68815" x="1619250" y="5568950"/>
          <p14:tracePt t="68832" x="1676400" y="5588000"/>
          <p14:tracePt t="68849" x="1784350" y="5600700"/>
          <p14:tracePt t="68866" x="1930400" y="5626100"/>
          <p14:tracePt t="68882" x="2095500" y="5645150"/>
          <p14:tracePt t="68899" x="2222500" y="5657850"/>
          <p14:tracePt t="68916" x="2317750" y="5683250"/>
          <p14:tracePt t="68932" x="2330450" y="5689600"/>
          <p14:tracePt t="68949" x="2355850" y="5708650"/>
          <p14:tracePt t="68966" x="2362200" y="5721350"/>
          <p14:tracePt t="68982" x="2374900" y="5759450"/>
          <p14:tracePt t="68999" x="2400300" y="5816600"/>
          <p14:tracePt t="69016" x="2419350" y="5930900"/>
          <p14:tracePt t="69032" x="2457450" y="6032500"/>
          <p14:tracePt t="69049" x="2476500" y="6127750"/>
          <p14:tracePt t="69066" x="2520950" y="6191250"/>
          <p14:tracePt t="69082" x="2559050" y="6273800"/>
          <p14:tracePt t="69099" x="2578100" y="6343650"/>
          <p14:tracePt t="69116" x="2590800" y="6400800"/>
          <p14:tracePt t="69132" x="2609850" y="6483350"/>
          <p14:tracePt t="69149" x="2609850" y="6546850"/>
          <p14:tracePt t="69166" x="2609850" y="6635750"/>
          <p14:tracePt t="69182" x="2609850" y="6731000"/>
          <p14:tracePt t="69199" x="2609850" y="6807200"/>
          <p14:tracePt t="69216" x="2590800" y="6851650"/>
          <p14:tracePt t="69232" x="2559050" y="6851650"/>
          <p14:tracePt t="69249" x="2552700" y="6851650"/>
          <p14:tracePt t="69360" x="2552700" y="6838950"/>
          <p14:tracePt t="69368" x="2578100" y="6781800"/>
          <p14:tracePt t="69382" x="2590800" y="6737350"/>
          <p14:tracePt t="69399" x="2654300" y="6572250"/>
          <p14:tracePt t="69416" x="2705100" y="6381750"/>
          <p14:tracePt t="69432" x="2724150" y="6235700"/>
          <p14:tracePt t="69449" x="2762250" y="6140450"/>
          <p14:tracePt t="69466" x="2774950" y="6089650"/>
          <p14:tracePt t="69482" x="2794000" y="6064250"/>
          <p14:tracePt t="69499" x="2800350" y="6057900"/>
          <p14:tracePt t="69528" x="2806700" y="6051550"/>
          <p14:tracePt t="69552" x="2825750" y="6051550"/>
          <p14:tracePt t="69560" x="2832100" y="6051550"/>
          <p14:tracePt t="69568" x="2838450" y="6051550"/>
          <p14:tracePt t="69582" x="2844800" y="6051550"/>
          <p14:tracePt t="69599" x="2882900" y="6051550"/>
          <p14:tracePt t="69616" x="2933700" y="6076950"/>
          <p14:tracePt t="69632" x="2965450" y="6096000"/>
          <p14:tracePt t="69649" x="3003550" y="6108700"/>
          <p14:tracePt t="69666" x="3060700" y="6140450"/>
          <p14:tracePt t="69682" x="3086100" y="6159500"/>
          <p14:tracePt t="69699" x="3105150" y="6165850"/>
          <p14:tracePt t="69716" x="3155950" y="6184900"/>
          <p14:tracePt t="69733" x="3175000" y="6191250"/>
          <p14:tracePt t="69749" x="3187700" y="6191250"/>
          <p14:tracePt t="69766" x="3206750" y="6197600"/>
          <p14:tracePt t="69793" x="3213100" y="6197600"/>
          <p14:tracePt t="69800" x="3225800" y="6203950"/>
          <p14:tracePt t="69816" x="3238500" y="6223000"/>
          <p14:tracePt t="69856" x="3257550" y="6242050"/>
          <p14:tracePt t="69904" x="3257550" y="6248400"/>
          <p14:tracePt t="69912" x="3257550" y="6254750"/>
          <p14:tracePt t="69928" x="3251200" y="6261100"/>
          <p14:tracePt t="70000" x="3225800" y="6273800"/>
          <p14:tracePt t="70008" x="3219450" y="6273800"/>
          <p14:tracePt t="70016" x="3213100" y="6280150"/>
          <p14:tracePt t="70032" x="3155950" y="6305550"/>
          <p14:tracePt t="70049" x="3130550" y="6318250"/>
          <p14:tracePt t="70066" x="3098800" y="6330950"/>
          <p14:tracePt t="70082" x="3079750" y="6343650"/>
          <p14:tracePt t="70099" x="3067050" y="6362700"/>
          <p14:tracePt t="70116" x="3054350" y="6369050"/>
          <p14:tracePt t="70465" x="3041650" y="6375400"/>
          <p14:tracePt t="70472" x="3041650" y="6381750"/>
          <p14:tracePt t="70483" x="3035300" y="6388100"/>
          <p14:tracePt t="70499" x="3028950" y="6400800"/>
          <p14:tracePt t="70516" x="3003550" y="6413500"/>
          <p14:tracePt t="70533" x="2952750" y="6451600"/>
          <p14:tracePt t="70549" x="2819400" y="6534150"/>
          <p14:tracePt t="70566" x="2692400" y="6635750"/>
          <p14:tracePt t="70583" x="2590800" y="6692900"/>
          <p14:tracePt t="70599" x="2533650" y="6718300"/>
          <p14:tracePt t="70616" x="2508250" y="6737350"/>
          <p14:tracePt t="70680" x="2501900" y="6743700"/>
          <p14:tracePt t="70696" x="2482850" y="6743700"/>
          <p14:tracePt t="70704" x="2476500" y="6743700"/>
          <p14:tracePt t="70720" x="2470150" y="6743700"/>
          <p14:tracePt t="70733" x="2463800" y="6743700"/>
          <p14:tracePt t="70750" x="2432050" y="6731000"/>
          <p14:tracePt t="70766" x="2400300" y="6654800"/>
          <p14:tracePt t="70783" x="2362200" y="6584950"/>
          <p14:tracePt t="70799" x="2324100" y="6521450"/>
          <p14:tracePt t="70816" x="2292350" y="6413500"/>
          <p14:tracePt t="70833" x="2279650" y="6356350"/>
          <p14:tracePt t="70849" x="2279650" y="6311900"/>
          <p14:tracePt t="70866" x="2279650" y="6267450"/>
          <p14:tracePt t="70883" x="2279650" y="6223000"/>
          <p14:tracePt t="70899" x="2305050" y="6165850"/>
          <p14:tracePt t="70916" x="2343150" y="6102350"/>
          <p14:tracePt t="70933" x="2362200" y="6057900"/>
          <p14:tracePt t="70949" x="2393950" y="6019800"/>
          <p14:tracePt t="70966" x="2413000" y="5994400"/>
          <p14:tracePt t="70983" x="2438400" y="5975350"/>
          <p14:tracePt t="70999" x="2463800" y="5956300"/>
          <p14:tracePt t="71016" x="2514600" y="5949950"/>
          <p14:tracePt t="71033" x="2552700" y="5937250"/>
          <p14:tracePt t="71049" x="2584450" y="5937250"/>
          <p14:tracePt t="71066" x="2603500" y="5930900"/>
          <p14:tracePt t="71083" x="2609850" y="5924550"/>
          <p14:tracePt t="71099" x="2622550" y="5924550"/>
          <p14:tracePt t="71116" x="2641600" y="5924550"/>
          <p14:tracePt t="71133" x="2647950" y="5930900"/>
          <p14:tracePt t="71150" x="2686050" y="5962650"/>
          <p14:tracePt t="71167" x="2705100" y="5975350"/>
          <p14:tracePt t="71183" x="2724150" y="6007100"/>
          <p14:tracePt t="71199" x="2762250" y="6032500"/>
          <p14:tracePt t="71216" x="2794000" y="6057900"/>
          <p14:tracePt t="71233" x="2806700" y="6064250"/>
          <p14:tracePt t="71249" x="2825750" y="6083300"/>
          <p14:tracePt t="71266" x="2857500" y="6115050"/>
          <p14:tracePt t="71283" x="2876550" y="6134100"/>
          <p14:tracePt t="71299" x="2895600" y="6153150"/>
          <p14:tracePt t="71316" x="2940050" y="6191250"/>
          <p14:tracePt t="71333" x="2978150" y="6229350"/>
          <p14:tracePt t="71349" x="2990850" y="6235700"/>
          <p14:tracePt t="71366" x="3016250" y="6261100"/>
          <p14:tracePt t="71383" x="3022600" y="6267450"/>
          <p14:tracePt t="71448" x="3035300" y="6273800"/>
          <p14:tracePt t="71472" x="3041650" y="6280150"/>
          <p14:tracePt t="71488" x="3041650" y="6292850"/>
          <p14:tracePt t="71504" x="3041650" y="6299200"/>
          <p14:tracePt t="71512" x="3041650" y="6305550"/>
          <p14:tracePt t="71520" x="3041650" y="6311900"/>
          <p14:tracePt t="71533" x="3041650" y="6337300"/>
          <p14:tracePt t="71549" x="3009900" y="6369050"/>
          <p14:tracePt t="71566" x="2952750" y="6407150"/>
          <p14:tracePt t="71583" x="2851150" y="6464300"/>
          <p14:tracePt t="71599" x="2768600" y="6508750"/>
          <p14:tracePt t="71616" x="2654300" y="6572250"/>
          <p14:tracePt t="71633" x="2603500" y="6610350"/>
          <p14:tracePt t="71650" x="2571750" y="6635750"/>
          <p14:tracePt t="71666" x="2552700" y="6635750"/>
          <p14:tracePt t="71683" x="2533650" y="6648450"/>
          <p14:tracePt t="71700" x="2520950" y="6648450"/>
          <p14:tracePt t="71716" x="2508250" y="6648450"/>
          <p14:tracePt t="71733" x="2489200" y="6648450"/>
          <p14:tracePt t="71750" x="2470150" y="6642100"/>
          <p14:tracePt t="71766" x="2463800" y="6635750"/>
          <p14:tracePt t="71783" x="2457450" y="6629400"/>
          <p14:tracePt t="71800" x="2444750" y="6623050"/>
          <p14:tracePt t="71816" x="2444750" y="6616700"/>
          <p14:tracePt t="71833" x="2444750" y="6604000"/>
          <p14:tracePt t="71850" x="2457450" y="6591300"/>
          <p14:tracePt t="71866" x="2482850" y="6559550"/>
          <p14:tracePt t="71883" x="2514600" y="6521450"/>
          <p14:tracePt t="71900" x="2533650" y="6502400"/>
          <p14:tracePt t="71916" x="2559050" y="6477000"/>
          <p14:tracePt t="71933" x="2597150" y="6464300"/>
          <p14:tracePt t="71950" x="2609850" y="6457950"/>
          <p14:tracePt t="71966" x="2622550" y="6438900"/>
          <p14:tracePt t="71983" x="2667000" y="6419850"/>
          <p14:tracePt t="72000" x="2692400" y="6407150"/>
          <p14:tracePt t="72016" x="2743200" y="6369050"/>
          <p14:tracePt t="72033" x="2755900" y="6350000"/>
          <p14:tracePt t="72050" x="2781300" y="6330950"/>
          <p14:tracePt t="72066" x="2819400" y="6299200"/>
          <p14:tracePt t="72083" x="2832100" y="6286500"/>
          <p14:tracePt t="72100" x="2857500" y="6267450"/>
          <p14:tracePt t="72116" x="2882900" y="6261100"/>
          <p14:tracePt t="72133" x="2895600" y="6254750"/>
          <p14:tracePt t="72150" x="2901950" y="6248400"/>
          <p14:tracePt t="72166" x="2927350" y="6229350"/>
          <p14:tracePt t="72183" x="2933700" y="6223000"/>
          <p14:tracePt t="72200" x="2940050" y="6216650"/>
          <p14:tracePt t="72216" x="2952750" y="6216650"/>
          <p14:tracePt t="72233" x="2965450" y="6197600"/>
          <p14:tracePt t="72250" x="2971800" y="6191250"/>
          <p14:tracePt t="72288" x="2990850" y="6184900"/>
          <p14:tracePt t="72360" x="2997200" y="6165850"/>
          <p14:tracePt t="72369" x="2997200" y="6159500"/>
          <p14:tracePt t="72383" x="2997200" y="6146800"/>
          <p14:tracePt t="72400" x="2997200" y="6121400"/>
          <p14:tracePt t="72400" x="3003550" y="6115050"/>
          <p14:tracePt t="72416" x="3003550" y="6108700"/>
          <p14:tracePt t="72433" x="3003550" y="6096000"/>
          <p14:tracePt t="72450" x="3003550" y="6083300"/>
          <p14:tracePt t="72480" x="3003550" y="6076950"/>
          <p14:tracePt t="72528" x="3003550" y="6070600"/>
          <p14:tracePt t="72544" x="3003550" y="6057900"/>
          <p14:tracePt t="72552" x="3003550" y="6051550"/>
          <p14:tracePt t="72568" x="3003550" y="6045200"/>
          <p14:tracePt t="72584" x="3003550" y="6038850"/>
          <p14:tracePt t="72600" x="2997200" y="6032500"/>
          <p14:tracePt t="72616" x="2990850" y="6026150"/>
          <p14:tracePt t="72633" x="2990850" y="6007100"/>
          <p14:tracePt t="72704" x="2990850" y="6000750"/>
          <p14:tracePt t="72920" x="2990850" y="5988050"/>
          <p14:tracePt t="72929" x="2990850" y="5956300"/>
          <p14:tracePt t="72936" x="3003550" y="5937250"/>
          <p14:tracePt t="72950" x="3009900" y="5918200"/>
          <p14:tracePt t="72966" x="3028950" y="5899150"/>
          <p14:tracePt t="73169" x="3028950" y="5905500"/>
          <p14:tracePt t="73177" x="3022600" y="5924550"/>
          <p14:tracePt t="73185" x="3022600" y="5943600"/>
          <p14:tracePt t="73200" x="3016250" y="5949950"/>
          <p14:tracePt t="73217" x="3009900" y="5988050"/>
          <p14:tracePt t="73233" x="3009900" y="5994400"/>
          <p14:tracePt t="73250" x="3009900" y="6000750"/>
          <p14:tracePt t="73267" x="3003550" y="6026150"/>
          <p14:tracePt t="73283" x="2990850" y="6038850"/>
          <p14:tracePt t="73300" x="2984500" y="6057900"/>
          <p14:tracePt t="73317" x="2984500" y="6070600"/>
          <p14:tracePt t="73333" x="2978150" y="6089650"/>
          <p14:tracePt t="73350" x="2978150" y="6096000"/>
          <p14:tracePt t="73473" x="2978150" y="6076950"/>
          <p14:tracePt t="73481" x="2978150" y="6064250"/>
          <p14:tracePt t="73489" x="2978150" y="6032500"/>
          <p14:tracePt t="73500" x="2978150" y="6019800"/>
          <p14:tracePt t="73517" x="2978150" y="5975350"/>
          <p14:tracePt t="73533" x="2978150" y="5918200"/>
          <p14:tracePt t="73550" x="2978150" y="5873750"/>
          <p14:tracePt t="73567" x="2978150" y="5842000"/>
          <p14:tracePt t="73583" x="2978150" y="5810250"/>
          <p14:tracePt t="73600" x="2978150" y="5772150"/>
          <p14:tracePt t="73601" x="2971800" y="5753100"/>
          <p14:tracePt t="73625" x="2971800" y="5746750"/>
          <p14:tracePt t="73641" x="2959100" y="5740400"/>
          <p14:tracePt t="73665" x="2952750" y="5734050"/>
          <p14:tracePt t="73713" x="2952750" y="5727700"/>
          <p14:tracePt t="73737" x="2952750" y="5721350"/>
          <p14:tracePt t="73745" x="2952750" y="5708650"/>
          <p14:tracePt t="73761" x="2952750" y="5695950"/>
          <p14:tracePt t="73769" x="2952750" y="5689600"/>
          <p14:tracePt t="73783" x="2952750" y="5683250"/>
          <p14:tracePt t="73800" x="2952750" y="5676900"/>
          <p14:tracePt t="73817" x="2952750" y="5632450"/>
          <p14:tracePt t="73833" x="2952750" y="5600700"/>
          <p14:tracePt t="73850" x="2952750" y="5581650"/>
          <p14:tracePt t="73867" x="2952750" y="5568950"/>
          <p14:tracePt t="73883" x="2952750" y="5556250"/>
          <p14:tracePt t="73900" x="2952750" y="5543550"/>
          <p14:tracePt t="73917" x="2952750" y="5530850"/>
          <p14:tracePt t="73933" x="2952750" y="5524500"/>
          <p14:tracePt t="73950" x="2952750" y="5518150"/>
          <p14:tracePt t="73967" x="2952750" y="5492750"/>
          <p14:tracePt t="73984" x="2952750" y="5480050"/>
          <p14:tracePt t="74000" x="2959100" y="5448300"/>
          <p14:tracePt t="74017" x="2965450" y="5397500"/>
          <p14:tracePt t="74033" x="2965450" y="5365750"/>
          <p14:tracePt t="74050" x="2971800" y="5334000"/>
          <p14:tracePt t="74067" x="2971800" y="5314950"/>
          <p14:tracePt t="74083" x="2971800" y="5289550"/>
          <p14:tracePt t="74100" x="2990850" y="5257800"/>
          <p14:tracePt t="74117" x="2990850" y="5232400"/>
          <p14:tracePt t="74133" x="2990850" y="5200650"/>
          <p14:tracePt t="74150" x="2997200" y="5168900"/>
          <p14:tracePt t="74167" x="2997200" y="5137150"/>
          <p14:tracePt t="74183" x="3003550" y="5111750"/>
          <p14:tracePt t="74200" x="3003550" y="5073650"/>
          <p14:tracePt t="74217" x="3016250" y="5029200"/>
          <p14:tracePt t="74233" x="3016250" y="4997450"/>
          <p14:tracePt t="74250" x="3016250" y="4991100"/>
          <p14:tracePt t="74345" x="3022600" y="4978400"/>
          <p14:tracePt t="74425" x="3028950" y="4991100"/>
          <p14:tracePt t="74433" x="3028950" y="4997450"/>
          <p14:tracePt t="74450" x="3028950" y="5041900"/>
          <p14:tracePt t="74467" x="3028950" y="5086350"/>
          <p14:tracePt t="74483" x="3028950" y="5143500"/>
          <p14:tracePt t="74500" x="3016250" y="5219700"/>
          <p14:tracePt t="74517" x="3016250" y="5276850"/>
          <p14:tracePt t="74533" x="3016250" y="5340350"/>
          <p14:tracePt t="74550" x="3016250" y="5410200"/>
          <p14:tracePt t="74567" x="3016250" y="5461000"/>
          <p14:tracePt t="74584" x="3016250" y="5505450"/>
          <p14:tracePt t="74600" x="3016250" y="5549900"/>
          <p14:tracePt t="74601" x="3016250" y="5562600"/>
          <p14:tracePt t="74617" x="3016250" y="5600700"/>
          <p14:tracePt t="74634" x="3016250" y="5657850"/>
          <p14:tracePt t="74650" x="3016250" y="5702300"/>
          <p14:tracePt t="74667" x="3016250" y="5765800"/>
          <p14:tracePt t="74684" x="3016250" y="5791200"/>
          <p14:tracePt t="74700" x="3016250" y="5835650"/>
          <p14:tracePt t="74717" x="3016250" y="5867400"/>
          <p14:tracePt t="74734" x="3016250" y="5899150"/>
          <p14:tracePt t="74750" x="3016250" y="5937250"/>
          <p14:tracePt t="74767" x="3016250" y="5956300"/>
          <p14:tracePt t="74784" x="3016250" y="6000750"/>
          <p14:tracePt t="74800" x="3009900" y="6045200"/>
          <p14:tracePt t="74817" x="2997200" y="6127750"/>
          <p14:tracePt t="74834" x="2990850" y="6165850"/>
          <p14:tracePt t="74850" x="2984500" y="6178550"/>
          <p14:tracePt t="74868" x="2984500" y="6203950"/>
          <p14:tracePt t="74884" x="2984500" y="6210300"/>
          <p14:tracePt t="75073" x="2984500" y="6197600"/>
          <p14:tracePt t="75081" x="2984500" y="6165850"/>
          <p14:tracePt t="75089" x="2984500" y="6153150"/>
          <p14:tracePt t="75100" x="2984500" y="6115050"/>
          <p14:tracePt t="75117" x="2984500" y="6076950"/>
          <p14:tracePt t="75134" x="2984500" y="6045200"/>
          <p14:tracePt t="75150" x="2984500" y="6032500"/>
          <p14:tracePt t="75167" x="2990850" y="6007100"/>
          <p14:tracePt t="75184" x="2990850" y="6000750"/>
          <p14:tracePt t="75200" x="2990850" y="5988050"/>
          <p14:tracePt t="75217" x="2990850" y="5962650"/>
          <p14:tracePt t="75234" x="2990850" y="5949950"/>
          <p14:tracePt t="75250" x="2990850" y="5924550"/>
          <p14:tracePt t="75267" x="2990850" y="5911850"/>
          <p14:tracePt t="75284" x="2990850" y="5886450"/>
          <p14:tracePt t="75301" x="2990850" y="5873750"/>
          <p14:tracePt t="75317" x="2990850" y="5854700"/>
          <p14:tracePt t="75334" x="2990850" y="5842000"/>
          <p14:tracePt t="75353" x="2990850" y="5835650"/>
          <p14:tracePt t="75481" x="2990850" y="5848350"/>
          <p14:tracePt t="75489" x="2990850" y="5892800"/>
          <p14:tracePt t="75500" x="2990850" y="5905500"/>
          <p14:tracePt t="75517" x="2990850" y="5943600"/>
          <p14:tracePt t="75534" x="2990850" y="5975350"/>
          <p14:tracePt t="75550" x="2990850" y="5981700"/>
          <p14:tracePt t="75567" x="2990850" y="6007100"/>
          <p14:tracePt t="75584" x="2990850" y="6019800"/>
          <p14:tracePt t="75601" x="2990850" y="6026150"/>
          <p14:tracePt t="75617" x="2990850" y="6051550"/>
          <p14:tracePt t="75713" x="2990850" y="6057900"/>
          <p14:tracePt t="75873" x="2990850" y="6051550"/>
          <p14:tracePt t="75889" x="2990850" y="6038850"/>
          <p14:tracePt t="75961" x="2990850" y="6026150"/>
          <p14:tracePt t="75985" x="2990850" y="6019800"/>
          <p14:tracePt t="75993" x="2990850" y="6013450"/>
          <p14:tracePt t="76001" x="2990850" y="6000750"/>
          <p14:tracePt t="76017" x="3003550" y="5981700"/>
          <p14:tracePt t="76034" x="3003550" y="5969000"/>
          <p14:tracePt t="76050" x="3009900" y="5930900"/>
          <p14:tracePt t="76067" x="3009900" y="5924550"/>
          <p14:tracePt t="76089" x="3009900" y="5911850"/>
          <p14:tracePt t="76101" x="3016250" y="5905500"/>
          <p14:tracePt t="78690" x="3028950" y="5905500"/>
          <p14:tracePt t="78698" x="3073400" y="5905500"/>
          <p14:tracePt t="78706" x="3143250" y="5905500"/>
          <p14:tracePt t="78718" x="3213100" y="5918200"/>
          <p14:tracePt t="78734" x="3549650" y="5962650"/>
          <p14:tracePt t="78752" x="3930650" y="5962650"/>
          <p14:tracePt t="78768" x="4502150" y="5962650"/>
          <p14:tracePt t="78785" x="5035550" y="5962650"/>
          <p14:tracePt t="78801" x="5568950" y="5962650"/>
          <p14:tracePt t="78818" x="6362700" y="5981700"/>
          <p14:tracePt t="78834" x="6896100" y="5981700"/>
          <p14:tracePt t="78851" x="7537450" y="5981700"/>
          <p14:tracePt t="78868" x="8032750" y="5981700"/>
          <p14:tracePt t="78884" x="8394700" y="5981700"/>
          <p14:tracePt t="78901" x="8655050" y="5981700"/>
          <p14:tracePt t="78918" x="8782050" y="5981700"/>
          <p14:tracePt t="78935" x="8826500" y="5988050"/>
          <p14:tracePt t="79306" x="8820150" y="5988050"/>
          <p14:tracePt t="79314" x="8807450" y="5988050"/>
          <p14:tracePt t="79322" x="8794750" y="5988050"/>
          <p14:tracePt t="79335" x="8788400" y="5988050"/>
          <p14:tracePt t="79351" x="8769350" y="5988050"/>
          <p14:tracePt t="79368" x="8737600" y="5988050"/>
          <p14:tracePt t="79385" x="8705850" y="5988050"/>
          <p14:tracePt t="79401" x="8661400" y="5981700"/>
          <p14:tracePt t="79402" x="8655050" y="5975350"/>
          <p14:tracePt t="79418" x="8623300" y="5969000"/>
          <p14:tracePt t="79435" x="8610600" y="5956300"/>
          <p14:tracePt t="79451" x="8597900" y="5943600"/>
          <p14:tracePt t="79468" x="8597900" y="5937250"/>
          <p14:tracePt t="79506" x="8597900" y="5930900"/>
          <p14:tracePt t="79698" x="8591550" y="5924550"/>
          <p14:tracePt t="79706" x="8566150" y="5924550"/>
          <p14:tracePt t="79718" x="8540750" y="5924550"/>
          <p14:tracePt t="79735" x="8509000" y="5924550"/>
          <p14:tracePt t="79751" x="8502650" y="5924550"/>
          <p14:tracePt t="79778" x="8489950" y="5918200"/>
          <p14:tracePt t="79802" x="8489950" y="5911850"/>
          <p14:tracePt t="80210" x="8496300" y="5899150"/>
          <p14:tracePt t="80666" x="8496300" y="5892800"/>
          <p14:tracePt t="80675" x="8489950" y="5861050"/>
          <p14:tracePt t="80685" x="8483600" y="5854700"/>
          <p14:tracePt t="80702" x="8439150" y="5759450"/>
          <p14:tracePt t="80718" x="8420100" y="5702300"/>
          <p14:tracePt t="80735" x="8343900" y="5638800"/>
          <p14:tracePt t="80752" x="8280400" y="5581650"/>
          <p14:tracePt t="80768" x="8223250" y="5537200"/>
          <p14:tracePt t="80785" x="8191500" y="5530850"/>
          <p14:tracePt t="80802" x="8153400" y="5505450"/>
          <p14:tracePt t="80818" x="8115300" y="5486400"/>
          <p14:tracePt t="80835" x="8096250" y="5461000"/>
          <p14:tracePt t="80852" x="8058150" y="5403850"/>
          <p14:tracePt t="80868" x="8026400" y="5346700"/>
          <p14:tracePt t="80885" x="8001000" y="5264150"/>
          <p14:tracePt t="80902" x="7988300" y="5207000"/>
          <p14:tracePt t="80918" x="7988300" y="5168900"/>
          <p14:tracePt t="80935" x="7988300" y="5156200"/>
          <p14:tracePt t="80952" x="7988300" y="5149850"/>
          <p14:tracePt t="81259" x="7975600" y="5130800"/>
          <p14:tracePt t="81266" x="7962900" y="5124450"/>
          <p14:tracePt t="81298" x="7950200" y="5118100"/>
          <p14:tracePt t="81306" x="7918450" y="5099050"/>
          <p14:tracePt t="81318" x="7899400" y="5080000"/>
          <p14:tracePt t="81335" x="7899400" y="4984750"/>
          <p14:tracePt t="81352" x="7899400" y="4965700"/>
          <p14:tracePt t="81369" x="7905750" y="4946650"/>
          <p14:tracePt t="81611" x="7829550" y="4978400"/>
          <p14:tracePt t="81619" x="7620000" y="5054600"/>
          <p14:tracePt t="81636" x="6388100" y="5588000"/>
          <p14:tracePt t="81652" x="4660900" y="6508750"/>
          <p14:tracePt t="81669" x="2501900" y="6851650"/>
          <p14:tracePt t="81685" x="1206500" y="68516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
            </a:r>
            <a:endParaRPr lang="en-CA"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 y="249520"/>
            <a:ext cx="8380952" cy="647619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73" y="237797"/>
            <a:ext cx="8380952" cy="647619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48116369"/>
      </p:ext>
    </p:extLst>
  </p:cSld>
  <p:clrMapOvr>
    <a:masterClrMapping/>
  </p:clrMapOvr>
  <mc:AlternateContent xmlns:mc="http://schemas.openxmlformats.org/markup-compatibility/2006">
    <mc:Choice xmlns:p14="http://schemas.microsoft.com/office/powerpoint/2010/main" Requires="p14">
      <p:transition spd="slow" p14:dur="2000" advTm="149234"/>
    </mc:Choice>
    <mc:Fallback>
      <p:transition spd="slow" advTm="14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285" x="336550" y="4610100"/>
          <p14:tracePt t="4301" x="501650" y="4572000"/>
          <p14:tracePt t="4318" x="596900" y="4552950"/>
          <p14:tracePt t="4335" x="717550" y="4514850"/>
          <p14:tracePt t="4351" x="857250" y="4502150"/>
          <p14:tracePt t="4368" x="1066800" y="4489450"/>
          <p14:tracePt t="4385" x="1473200" y="4419600"/>
          <p14:tracePt t="4401" x="1739900" y="4375150"/>
          <p14:tracePt t="4418" x="1968500" y="4349750"/>
          <p14:tracePt t="4435" x="2216150" y="4298950"/>
          <p14:tracePt t="4452" x="2381250" y="4229100"/>
          <p14:tracePt t="4468" x="2495550" y="4197350"/>
          <p14:tracePt t="4485" x="2540000" y="4184650"/>
          <p14:tracePt t="4502" x="2590800" y="4178300"/>
          <p14:tracePt t="4518" x="2635250" y="4159250"/>
          <p14:tracePt t="4535" x="2660650" y="4146550"/>
          <p14:tracePt t="4551" x="2705100" y="4133850"/>
          <p14:tracePt t="4568" x="2736850" y="4121150"/>
          <p14:tracePt t="4585" x="2781300" y="4095750"/>
          <p14:tracePt t="4601" x="2787650" y="4089400"/>
          <p14:tracePt t="4618" x="2800350" y="4083050"/>
          <p14:tracePt t="4657" x="2806700" y="4076700"/>
          <p14:tracePt t="4665" x="2813050" y="4064000"/>
          <p14:tracePt t="5985" x="2825750" y="4070350"/>
          <p14:tracePt t="6073" x="2825750" y="4076700"/>
          <p14:tracePt t="6081" x="2819400" y="4089400"/>
          <p14:tracePt t="6089" x="2819400" y="4102100"/>
          <p14:tracePt t="6102" x="2819400" y="4108450"/>
          <p14:tracePt t="6119" x="2813050" y="4114800"/>
          <p14:tracePt t="10002" x="2832100" y="4095750"/>
          <p14:tracePt t="10010" x="2889250" y="4076700"/>
          <p14:tracePt t="10020" x="2921000" y="4044950"/>
          <p14:tracePt t="10036" x="3003550" y="3987800"/>
          <p14:tracePt t="10053" x="3187700" y="3937000"/>
          <p14:tracePt t="10069" x="3314700" y="3924300"/>
          <p14:tracePt t="10086" x="3359150" y="3924300"/>
          <p14:tracePt t="10103" x="3333750" y="4032250"/>
          <p14:tracePt t="10119" x="3295650" y="4102100"/>
          <p14:tracePt t="10136" x="3282950" y="4146550"/>
          <p14:tracePt t="10153" x="3282950" y="4165600"/>
          <p14:tracePt t="10169" x="3282950" y="4210050"/>
          <p14:tracePt t="10186" x="3282950" y="4343400"/>
          <p14:tracePt t="10203" x="3282950" y="4521200"/>
          <p14:tracePt t="10219" x="3282950" y="4711700"/>
          <p14:tracePt t="10236" x="3282950" y="4921250"/>
          <p14:tracePt t="10253" x="3282950" y="5181600"/>
          <p14:tracePt t="10270" x="3282950" y="5422900"/>
          <p14:tracePt t="10286" x="3282950" y="5632450"/>
          <p14:tracePt t="10303" x="3289300" y="5822950"/>
          <p14:tracePt t="10320" x="3327400" y="5975350"/>
          <p14:tracePt t="10336" x="3359150" y="6070600"/>
          <p14:tracePt t="10353" x="3384550" y="6165850"/>
          <p14:tracePt t="10370" x="3435350" y="6235700"/>
          <p14:tracePt t="10370" x="3467100" y="6299200"/>
          <p14:tracePt t="10386" x="3530600" y="6375400"/>
          <p14:tracePt t="10403" x="3638550" y="6445250"/>
          <p14:tracePt t="10419" x="3695700" y="6470650"/>
          <p14:tracePt t="10436" x="3778250" y="6502400"/>
          <p14:tracePt t="10453" x="3873500" y="6515100"/>
          <p14:tracePt t="10469" x="3981450" y="6515100"/>
          <p14:tracePt t="10486" x="4140200" y="6477000"/>
          <p14:tracePt t="10503" x="4425950" y="6407150"/>
          <p14:tracePt t="10520" x="4806950" y="6299200"/>
          <p14:tracePt t="10536" x="5149850" y="6178550"/>
          <p14:tracePt t="10553" x="5473700" y="6076950"/>
          <p14:tracePt t="10570" x="5759450" y="6019800"/>
          <p14:tracePt t="10571" x="5880100" y="6007100"/>
          <p14:tracePt t="10586" x="6089650" y="6007100"/>
          <p14:tracePt t="10603" x="6261100" y="6007100"/>
          <p14:tracePt t="10620" x="6388100" y="6007100"/>
          <p14:tracePt t="10636" x="6496050" y="6007100"/>
          <p14:tracePt t="10653" x="6597650" y="6045200"/>
          <p14:tracePt t="10670" x="6667500" y="6083300"/>
          <p14:tracePt t="10686" x="6692900" y="6096000"/>
          <p14:tracePt t="10703" x="6737350" y="6121400"/>
          <p14:tracePt t="10720" x="6743700" y="6127750"/>
          <p14:tracePt t="10736" x="6750050" y="6146800"/>
          <p14:tracePt t="10753" x="6769100" y="6178550"/>
          <p14:tracePt t="10770" x="6794500" y="6210300"/>
          <p14:tracePt t="10771" x="6826250" y="6242050"/>
          <p14:tracePt t="10786" x="6883400" y="6292850"/>
          <p14:tracePt t="10803" x="7054850" y="6343650"/>
          <p14:tracePt t="10820" x="7181850" y="6350000"/>
          <p14:tracePt t="10836" x="7321550" y="6350000"/>
          <p14:tracePt t="10853" x="7442200" y="6324600"/>
          <p14:tracePt t="10870" x="7518400" y="6229350"/>
          <p14:tracePt t="10886" x="7594600" y="6089650"/>
          <p14:tracePt t="10903" x="7702550" y="5918200"/>
          <p14:tracePt t="10920" x="7848600" y="5740400"/>
          <p14:tracePt t="10936" x="8045450" y="5562600"/>
          <p14:tracePt t="10953" x="8286750" y="5391150"/>
          <p14:tracePt t="10970" x="8559800" y="5251450"/>
          <p14:tracePt t="10986" x="8890000" y="5111750"/>
          <p14:tracePt t="11003" x="8921750" y="5105400"/>
          <p14:tracePt t="11098" x="8928100" y="5105400"/>
          <p14:tracePt t="11114" x="8928100" y="5111750"/>
          <p14:tracePt t="11122" x="8928100" y="5137150"/>
          <p14:tracePt t="11136" x="8928100" y="5143500"/>
          <p14:tracePt t="11153" x="8928100" y="5149850"/>
          <p14:tracePt t="11170" x="8928100" y="5175250"/>
          <p14:tracePt t="11186" x="8928100" y="5187950"/>
          <p14:tracePt t="11203" x="8928100" y="5194300"/>
          <p14:tracePt t="11226" x="8928100" y="5213350"/>
          <p14:tracePt t="11250" x="8928100" y="5219700"/>
          <p14:tracePt t="11274" x="8928100" y="5226050"/>
          <p14:tracePt t="11282" x="8921750" y="5245100"/>
          <p14:tracePt t="11290" x="8877300" y="5276850"/>
          <p14:tracePt t="11303" x="8870950" y="5283200"/>
          <p14:tracePt t="11320" x="8788400" y="5346700"/>
          <p14:tracePt t="11336" x="8743950" y="5429250"/>
          <p14:tracePt t="11353" x="8705850" y="5505450"/>
          <p14:tracePt t="11370" x="8674100" y="5562600"/>
          <p14:tracePt t="11386" x="8642350" y="5594350"/>
          <p14:tracePt t="11403" x="8642350" y="5600700"/>
          <p14:tracePt t="11420" x="8636000" y="5607050"/>
          <p14:tracePt t="11436" x="8610600" y="5607050"/>
          <p14:tracePt t="11453" x="8566150" y="5619750"/>
          <p14:tracePt t="11470" x="8509000" y="5626100"/>
          <p14:tracePt t="11487" x="8407400" y="5670550"/>
          <p14:tracePt t="11503" x="8324850" y="5715000"/>
          <p14:tracePt t="11520" x="8255000" y="5734050"/>
          <p14:tracePt t="11536" x="8210550" y="5765800"/>
          <p14:tracePt t="11626" x="8204200" y="5765800"/>
          <p14:tracePt t="11650" x="8204200" y="5753100"/>
          <p14:tracePt t="11666" x="8204200" y="5721350"/>
          <p14:tracePt t="11682" x="8216900" y="5689600"/>
          <p14:tracePt t="11690" x="8223250" y="5664200"/>
          <p14:tracePt t="11703" x="8255000" y="5619750"/>
          <p14:tracePt t="11720" x="8274050" y="5562600"/>
          <p14:tracePt t="11737" x="8305800" y="5518150"/>
          <p14:tracePt t="11754" x="8312150" y="5480050"/>
          <p14:tracePt t="12843" x="8312150" y="5473700"/>
          <p14:tracePt t="12851" x="8229600" y="5461000"/>
          <p14:tracePt t="12859" x="8108950" y="5461000"/>
          <p14:tracePt t="12870" x="7988300" y="5461000"/>
          <p14:tracePt t="12887" x="7708900" y="5461000"/>
          <p14:tracePt t="12903" x="7486650" y="5461000"/>
          <p14:tracePt t="12920" x="7277100" y="5461000"/>
          <p14:tracePt t="12937" x="6940550" y="5473700"/>
          <p14:tracePt t="12953" x="5937250" y="5511800"/>
          <p14:tracePt t="12970" x="4381500" y="5568950"/>
          <p14:tracePt t="12971" x="3517900" y="5702300"/>
          <p14:tracePt t="12987" x="1651000" y="5975350"/>
          <p14:tracePt t="13720" x="57150" y="5670550"/>
          <p14:tracePt t="13737" x="127000" y="5715000"/>
          <p14:tracePt t="13754" x="228600" y="5759450"/>
          <p14:tracePt t="13770" x="285750" y="5778500"/>
          <p14:tracePt t="13787" x="317500" y="5810250"/>
          <p14:tracePt t="13804" x="330200" y="5816600"/>
          <p14:tracePt t="13820" x="330200" y="5829300"/>
          <p14:tracePt t="13837" x="330200" y="5835650"/>
          <p14:tracePt t="13854" x="330200" y="5867400"/>
          <p14:tracePt t="13870" x="330200" y="5924550"/>
          <p14:tracePt t="13887" x="330200" y="6000750"/>
          <p14:tracePt t="13904" x="317500" y="6076950"/>
          <p14:tracePt t="13920" x="285750" y="6165850"/>
          <p14:tracePt t="13938" x="254000" y="6223000"/>
          <p14:tracePt t="13954" x="190500" y="6311900"/>
          <p14:tracePt t="13970" x="139700" y="6375400"/>
          <p14:tracePt t="13971" x="120650" y="6400800"/>
          <p14:tracePt t="13987" x="82550" y="6451600"/>
          <p14:tracePt t="14004" x="57150" y="6477000"/>
          <p14:tracePt t="14075" x="50800" y="6470650"/>
          <p14:tracePt t="14083" x="50800" y="6438900"/>
          <p14:tracePt t="14091" x="50800" y="6375400"/>
          <p14:tracePt t="14104" x="50800" y="6299200"/>
          <p14:tracePt t="14120" x="165100" y="6096000"/>
          <p14:tracePt t="14137" x="387350" y="5835650"/>
          <p14:tracePt t="14154" x="596900" y="5651500"/>
          <p14:tracePt t="14170" x="965200" y="5397500"/>
          <p14:tracePt t="14171" x="1111250" y="5321300"/>
          <p14:tracePt t="14187" x="1333500" y="5213350"/>
          <p14:tracePt t="14204" x="1466850" y="5162550"/>
          <p14:tracePt t="14221" x="1511300" y="5156200"/>
          <p14:tracePt t="14237" x="1536700" y="5156200"/>
          <p14:tracePt t="14254" x="1549400" y="5156200"/>
          <p14:tracePt t="14270" x="1593850" y="5194300"/>
          <p14:tracePt t="14287" x="1631950" y="5264150"/>
          <p14:tracePt t="14304" x="1676400" y="5340350"/>
          <p14:tracePt t="14320" x="1708150" y="5435600"/>
          <p14:tracePt t="14337" x="1739900" y="5486400"/>
          <p14:tracePt t="14354" x="1758950" y="5530850"/>
          <p14:tracePt t="14370" x="1778000" y="5575300"/>
          <p14:tracePt t="14387" x="1790700" y="5619750"/>
          <p14:tracePt t="14404" x="1809750" y="5632450"/>
          <p14:tracePt t="14421" x="1835150" y="5657850"/>
          <p14:tracePt t="14437" x="1866900" y="5670550"/>
          <p14:tracePt t="14454" x="1873250" y="5670550"/>
          <p14:tracePt t="14475" x="1892300" y="5670550"/>
          <p14:tracePt t="14491" x="1905000" y="5689600"/>
          <p14:tracePt t="14504" x="1917700" y="5695950"/>
          <p14:tracePt t="14520" x="1974850" y="5746750"/>
          <p14:tracePt t="14537" x="2216150" y="5886450"/>
          <p14:tracePt t="14554" x="2711450" y="6102350"/>
          <p14:tracePt t="14571" x="3276600" y="6254750"/>
          <p14:tracePt t="14571" x="3505200" y="6286500"/>
          <p14:tracePt t="14587" x="3752850" y="6330950"/>
          <p14:tracePt t="14604" x="3797300" y="6330950"/>
          <p14:tracePt t="14620" x="3803650" y="6330950"/>
          <p14:tracePt t="14637" x="3803650" y="6324600"/>
          <p14:tracePt t="14654" x="3803650" y="6280150"/>
          <p14:tracePt t="14671" x="3797300" y="6273800"/>
          <p14:tracePt t="14687" x="3784600" y="6267450"/>
          <p14:tracePt t="14704" x="3759200" y="6248400"/>
          <p14:tracePt t="14721" x="3714750" y="6229350"/>
          <p14:tracePt t="14737" x="3689350" y="6216650"/>
          <p14:tracePt t="14754" x="3670300" y="6191250"/>
          <p14:tracePt t="14770" x="3644900" y="6165850"/>
          <p14:tracePt t="14787" x="3644900" y="6159500"/>
          <p14:tracePt t="14804" x="3644900" y="6153150"/>
          <p14:tracePt t="14915" x="3644900" y="6140450"/>
          <p14:tracePt t="14923" x="3632200" y="6121400"/>
          <p14:tracePt t="14937" x="3613150" y="6102350"/>
          <p14:tracePt t="14954" x="3568700" y="6064250"/>
          <p14:tracePt t="14971" x="3498850" y="6013450"/>
          <p14:tracePt t="14987" x="3422650" y="5975350"/>
          <p14:tracePt t="15004" x="3403600" y="5956300"/>
          <p14:tracePt t="15021" x="3378200" y="5930900"/>
          <p14:tracePt t="15037" x="3359150" y="5918200"/>
          <p14:tracePt t="15054" x="3333750" y="5899150"/>
          <p14:tracePt t="15071" x="3308350" y="5873750"/>
          <p14:tracePt t="15087" x="3263900" y="5829300"/>
          <p14:tracePt t="15104" x="3225800" y="5778500"/>
          <p14:tracePt t="15121" x="3168650" y="5740400"/>
          <p14:tracePt t="15137" x="3124200" y="5702300"/>
          <p14:tracePt t="15155" x="3105150" y="5695950"/>
          <p14:tracePt t="15171" x="3086100" y="5683250"/>
          <p14:tracePt t="15243" x="3079750" y="5676900"/>
          <p14:tracePt t="15260" x="3067050" y="5670550"/>
          <p14:tracePt t="15267" x="3048000" y="5670550"/>
          <p14:tracePt t="15275" x="3022600" y="5670550"/>
          <p14:tracePt t="15287" x="2978150" y="5670550"/>
          <p14:tracePt t="15304" x="2889250" y="5683250"/>
          <p14:tracePt t="15321" x="2794000" y="5695950"/>
          <p14:tracePt t="15337" x="2711450" y="5715000"/>
          <p14:tracePt t="15354" x="2654300" y="5721350"/>
          <p14:tracePt t="15555" x="2660650" y="5708650"/>
          <p14:tracePt t="15571" x="2667000" y="5689600"/>
          <p14:tracePt t="15579" x="2679700" y="5670550"/>
          <p14:tracePt t="15587" x="2686050" y="5651500"/>
          <p14:tracePt t="15604" x="2736850" y="5607050"/>
          <p14:tracePt t="15621" x="2774950" y="5530850"/>
          <p14:tracePt t="15638" x="2825750" y="5473700"/>
          <p14:tracePt t="15655" x="2863850" y="5422900"/>
          <p14:tracePt t="15671" x="2870200" y="5391150"/>
          <p14:tracePt t="15771" x="2870200" y="5397500"/>
          <p14:tracePt t="15780" x="2857500" y="5416550"/>
          <p14:tracePt t="15788" x="2857500" y="5435600"/>
          <p14:tracePt t="15804" x="2838450" y="5480050"/>
          <p14:tracePt t="15821" x="2825750" y="5511800"/>
          <p14:tracePt t="15837" x="2819400" y="5568950"/>
          <p14:tracePt t="15854" x="2813050" y="5594350"/>
          <p14:tracePt t="15871" x="2794000" y="5651500"/>
          <p14:tracePt t="15887" x="2794000" y="5664200"/>
          <p14:tracePt t="15904" x="2794000" y="5689600"/>
          <p14:tracePt t="15921" x="2794000" y="5695950"/>
          <p14:tracePt t="15963" x="2794000" y="5664200"/>
          <p14:tracePt t="15971" x="2794000" y="5613400"/>
          <p14:tracePt t="15979" x="2806700" y="5549900"/>
          <p14:tracePt t="15987" x="2819400" y="5480050"/>
          <p14:tracePt t="16004" x="2844800" y="5346700"/>
          <p14:tracePt t="16021" x="2882900" y="5226050"/>
          <p14:tracePt t="16037" x="2889250" y="5156200"/>
          <p14:tracePt t="16054" x="2889250" y="5143500"/>
          <p14:tracePt t="16075" x="2889250" y="5137150"/>
          <p14:tracePt t="16140" x="2889250" y="5143500"/>
          <p14:tracePt t="16147" x="2889250" y="5194300"/>
          <p14:tracePt t="16155" x="2889250" y="5232400"/>
          <p14:tracePt t="16171" x="2889250" y="5302250"/>
          <p14:tracePt t="16188" x="2844800" y="5454650"/>
          <p14:tracePt t="16204" x="2844800" y="5511800"/>
          <p14:tracePt t="16221" x="2825750" y="5549900"/>
          <p14:tracePt t="16324" x="2813050" y="5524500"/>
          <p14:tracePt t="16331" x="2813050" y="5511800"/>
          <p14:tracePt t="16340" x="2813050" y="5480050"/>
          <p14:tracePt t="16354" x="2813050" y="5473700"/>
          <p14:tracePt t="16371" x="2806700" y="5454650"/>
          <p14:tracePt t="16388" x="2806700" y="5441950"/>
          <p14:tracePt t="16452" x="2800350" y="5441950"/>
          <p14:tracePt t="16460" x="2787650" y="5473700"/>
          <p14:tracePt t="16471" x="2781300" y="5518150"/>
          <p14:tracePt t="16488" x="2755900" y="5645150"/>
          <p14:tracePt t="16504" x="2743200" y="5753100"/>
          <p14:tracePt t="16521" x="2743200" y="5867400"/>
          <p14:tracePt t="16538" x="2743200" y="5943600"/>
          <p14:tracePt t="16555" x="2743200" y="5956300"/>
          <p14:tracePt t="16571" x="2743200" y="5962650"/>
          <p14:tracePt t="16660" x="2743200" y="5937250"/>
          <p14:tracePt t="16668" x="2743200" y="5886450"/>
          <p14:tracePt t="16676" x="2743200" y="5816600"/>
          <p14:tracePt t="16688" x="2743200" y="5746750"/>
          <p14:tracePt t="16704" x="2743200" y="5638800"/>
          <p14:tracePt t="16721" x="2724150" y="5543550"/>
          <p14:tracePt t="16738" x="2711450" y="5473700"/>
          <p14:tracePt t="16828" x="2705100" y="5473700"/>
          <p14:tracePt t="16836" x="2705100" y="5486400"/>
          <p14:tracePt t="16855" x="2698750" y="5543550"/>
          <p14:tracePt t="16871" x="2679700" y="5581650"/>
          <p14:tracePt t="16888" x="2679700" y="5607050"/>
          <p14:tracePt t="16904" x="2679700" y="5613400"/>
          <p14:tracePt t="16921" x="2679700" y="5626100"/>
          <p14:tracePt t="17004" x="2679700" y="5594350"/>
          <p14:tracePt t="17012" x="2679700" y="5568950"/>
          <p14:tracePt t="17021" x="2679700" y="5530850"/>
          <p14:tracePt t="17038" x="2679700" y="5448300"/>
          <p14:tracePt t="17054" x="2679700" y="5403850"/>
          <p14:tracePt t="17071" x="2679700" y="5384800"/>
          <p14:tracePt t="17164" x="2679700" y="5391150"/>
          <p14:tracePt t="17172" x="2679700" y="5397500"/>
          <p14:tracePt t="17188" x="2679700" y="5410200"/>
          <p14:tracePt t="17204" x="2692400" y="5441950"/>
          <p14:tracePt t="17221" x="2692400" y="5467350"/>
          <p14:tracePt t="17238" x="2692400" y="5480050"/>
          <p14:tracePt t="17254" x="2692400" y="5505450"/>
          <p14:tracePt t="17271" x="2692400" y="5511800"/>
          <p14:tracePt t="17380" x="2698750" y="5518150"/>
          <p14:tracePt t="17396" x="2705100" y="5518150"/>
          <p14:tracePt t="17404" x="2711450" y="5518150"/>
          <p14:tracePt t="17421" x="2717800" y="5518150"/>
          <p14:tracePt t="17438" x="2736850" y="5505450"/>
          <p14:tracePt t="17454" x="2743200" y="5499100"/>
          <p14:tracePt t="17471" x="2749550" y="5499100"/>
          <p14:tracePt t="17488" x="2762250" y="5486400"/>
          <p14:tracePt t="17504" x="2781300" y="5480050"/>
          <p14:tracePt t="17524" x="2787650" y="5480050"/>
          <p14:tracePt t="17548" x="2794000" y="5480050"/>
          <p14:tracePt t="17556" x="2800350" y="5486400"/>
          <p14:tracePt t="17571" x="2806700" y="5499100"/>
          <p14:tracePt t="17588" x="2825750" y="5530850"/>
          <p14:tracePt t="17605" x="2838450" y="5562600"/>
          <p14:tracePt t="17621" x="2838450" y="5575300"/>
          <p14:tracePt t="17638" x="2838450" y="5588000"/>
          <p14:tracePt t="17655" x="2838450" y="5594350"/>
          <p14:tracePt t="17964" x="2838450" y="5600700"/>
          <p14:tracePt t="17972" x="2838450" y="5613400"/>
          <p14:tracePt t="17988" x="2825750" y="5626100"/>
          <p14:tracePt t="18005" x="2806700" y="5670550"/>
          <p14:tracePt t="18021" x="2781300" y="5702300"/>
          <p14:tracePt t="18038" x="2774950" y="5734050"/>
          <p14:tracePt t="18055" x="2768600" y="5759450"/>
          <p14:tracePt t="18071" x="2768600" y="5772150"/>
          <p14:tracePt t="18088" x="2768600" y="5778500"/>
          <p14:tracePt t="18105" x="2768600" y="5797550"/>
          <p14:tracePt t="18121" x="2768600" y="5803900"/>
          <p14:tracePt t="18138" x="2768600" y="5810250"/>
          <p14:tracePt t="18155" x="2768600" y="5835650"/>
          <p14:tracePt t="18171" x="2768600" y="5848350"/>
          <p14:tracePt t="18172" x="2768600" y="5854700"/>
          <p14:tracePt t="18188" x="2768600" y="5873750"/>
          <p14:tracePt t="18205" x="2768600" y="5880100"/>
          <p14:tracePt t="19188" x="2768600" y="5886450"/>
          <p14:tracePt t="19197" x="2768600" y="5892800"/>
          <p14:tracePt t="19205" x="2768600" y="5911850"/>
          <p14:tracePt t="19221" x="2768600" y="5924550"/>
          <p14:tracePt t="19238" x="2768600" y="5969000"/>
          <p14:tracePt t="19255" x="2787650" y="6045200"/>
          <p14:tracePt t="19272" x="2825750" y="6172200"/>
          <p14:tracePt t="19288" x="2889250" y="6375400"/>
          <p14:tracePt t="19305" x="2959100" y="6642100"/>
          <p14:tracePt t="19322" x="3060700" y="6851650"/>
          <p14:tracePt t="19338" x="3149600" y="6851650"/>
          <p14:tracePt t="19355" x="3219450" y="6851650"/>
          <p14:tracePt t="19372" x="3302000" y="6851650"/>
          <p14:tracePt t="19373" x="3346450" y="6851650"/>
          <p14:tracePt t="19388" x="3409950" y="6851650"/>
          <p14:tracePt t="19405" x="3441700" y="6851650"/>
          <p14:tracePt t="19422" x="3473450" y="6851650"/>
          <p14:tracePt t="19438" x="3479800" y="6851650"/>
          <p14:tracePt t="19455" x="3492500" y="6851650"/>
          <p14:tracePt t="19472" x="3524250" y="6845300"/>
          <p14:tracePt t="19488" x="3530600" y="6800850"/>
          <p14:tracePt t="19505" x="3556000" y="6731000"/>
          <p14:tracePt t="19522" x="3562350" y="6673850"/>
          <p14:tracePt t="19539" x="3562350" y="6597650"/>
          <p14:tracePt t="19555" x="3562350" y="6540500"/>
          <p14:tracePt t="19572" x="3562350" y="6483350"/>
          <p14:tracePt t="19573" x="3562350" y="6457950"/>
          <p14:tracePt t="19588" x="3562350" y="6400800"/>
          <p14:tracePt t="19605" x="3556000" y="6324600"/>
          <p14:tracePt t="19622" x="3536950" y="6248400"/>
          <p14:tracePt t="19638" x="3517900" y="6178550"/>
          <p14:tracePt t="19655" x="3498850" y="6146800"/>
          <p14:tracePt t="19672" x="3492500" y="6108700"/>
          <p14:tracePt t="19692" x="3492500" y="6102350"/>
          <p14:tracePt t="19705" x="3492500" y="6089650"/>
          <p14:tracePt t="19722" x="3498850" y="6070600"/>
          <p14:tracePt t="19738" x="3556000" y="6064250"/>
          <p14:tracePt t="19755" x="3613150" y="6051550"/>
          <p14:tracePt t="19772" x="3651250" y="6051550"/>
          <p14:tracePt t="19773" x="3676650" y="6051550"/>
          <p14:tracePt t="19788" x="3721100" y="6032500"/>
          <p14:tracePt t="19805" x="3746500" y="6032500"/>
          <p14:tracePt t="19822" x="3771900" y="6032500"/>
          <p14:tracePt t="20069" x="3778250" y="6026150"/>
          <p14:tracePt t="20156" x="3771900" y="6032500"/>
          <p14:tracePt t="20165" x="3752850" y="6051550"/>
          <p14:tracePt t="20172" x="3733800" y="6057900"/>
          <p14:tracePt t="20188" x="3714750" y="6115050"/>
          <p14:tracePt t="20205" x="3714750" y="6172200"/>
          <p14:tracePt t="20222" x="3708400" y="6229350"/>
          <p14:tracePt t="20238" x="3708400" y="6305550"/>
          <p14:tracePt t="20255" x="3708400" y="6350000"/>
          <p14:tracePt t="20272" x="3689350" y="6394450"/>
          <p14:tracePt t="20289" x="3683000" y="6445250"/>
          <p14:tracePt t="20305" x="3670300" y="6477000"/>
          <p14:tracePt t="20322" x="3663950" y="6502400"/>
          <p14:tracePt t="20339" x="3638550" y="6534150"/>
          <p14:tracePt t="20355" x="3625850" y="6546850"/>
          <p14:tracePt t="20372" x="3619500" y="6553200"/>
          <p14:tracePt t="20388" x="3613150" y="6553200"/>
          <p14:tracePt t="20405" x="3594100" y="6572250"/>
          <p14:tracePt t="20445" x="3587750" y="6572250"/>
          <p14:tracePt t="20453" x="3575050" y="6572250"/>
          <p14:tracePt t="20461" x="3568700" y="6572250"/>
          <p14:tracePt t="20472" x="3549650" y="6572250"/>
          <p14:tracePt t="20488" x="3517900" y="6572250"/>
          <p14:tracePt t="20505" x="3505200" y="6572250"/>
          <p14:tracePt t="20522" x="3486150" y="6572250"/>
          <p14:tracePt t="20539" x="3460750" y="6559550"/>
          <p14:tracePt t="20555" x="3416300" y="6527800"/>
          <p14:tracePt t="20572" x="3378200" y="6464300"/>
          <p14:tracePt t="20572" x="3333750" y="6394450"/>
          <p14:tracePt t="20588" x="3276600" y="6292850"/>
          <p14:tracePt t="20605" x="3213100" y="6191250"/>
          <p14:tracePt t="20622" x="3073400" y="6076950"/>
          <p14:tracePt t="20639" x="2997200" y="6013450"/>
          <p14:tracePt t="20655" x="2971800" y="5994400"/>
          <p14:tracePt t="20672" x="2965450" y="5981700"/>
          <p14:tracePt t="20821" x="2965450" y="5988050"/>
          <p14:tracePt t="21405" x="2978150" y="5994400"/>
          <p14:tracePt t="21413" x="3060700" y="6032500"/>
          <p14:tracePt t="21422" x="3206750" y="6121400"/>
          <p14:tracePt t="21439" x="3702050" y="6305550"/>
          <p14:tracePt t="21455" x="4692650" y="6610350"/>
          <p14:tracePt t="21472" x="5765800" y="6826250"/>
          <p14:tracePt t="21489" x="6457950" y="6851650"/>
          <p14:tracePt t="21505" x="6921500" y="6851650"/>
          <p14:tracePt t="21522" x="7124700" y="6807200"/>
          <p14:tracePt t="21539" x="7181850" y="6775450"/>
          <p14:tracePt t="21556" x="7200900" y="6743700"/>
          <p14:tracePt t="21572" x="7219950" y="6705600"/>
          <p14:tracePt t="21573" x="7219950" y="6680200"/>
          <p14:tracePt t="21589" x="7219950" y="6572250"/>
          <p14:tracePt t="21605" x="7219950" y="6432550"/>
          <p14:tracePt t="21622" x="7219950" y="6254750"/>
          <p14:tracePt t="21639" x="7219950" y="6083300"/>
          <p14:tracePt t="21655" x="7213600" y="5937250"/>
          <p14:tracePt t="21672" x="7188200" y="5810250"/>
          <p14:tracePt t="21689" x="7181850" y="5727700"/>
          <p14:tracePt t="21705" x="7162800" y="5683250"/>
          <p14:tracePt t="21722" x="7162800" y="5638800"/>
          <p14:tracePt t="21739" x="7162800" y="5581650"/>
          <p14:tracePt t="21756" x="7181850" y="5518150"/>
          <p14:tracePt t="21772" x="7308850" y="5429250"/>
          <p14:tracePt t="21773" x="7334250" y="5410200"/>
          <p14:tracePt t="21789" x="7435850" y="5340350"/>
          <p14:tracePt t="21805" x="7461250" y="5314950"/>
          <p14:tracePt t="21949" x="7467600" y="5308600"/>
          <p14:tracePt t="25950" x="7467600" y="5276850"/>
          <p14:tracePt t="25958" x="7467600" y="5245100"/>
          <p14:tracePt t="25973" x="7467600" y="5232400"/>
          <p14:tracePt t="25990" x="7454900" y="5207000"/>
          <p14:tracePt t="26006" x="7397750" y="5187950"/>
          <p14:tracePt t="26023" x="7346950" y="5181600"/>
          <p14:tracePt t="26040" x="7302500" y="5162550"/>
          <p14:tracePt t="26056" x="7296150" y="5156200"/>
          <p14:tracePt t="26318" x="7289800" y="5156200"/>
          <p14:tracePt t="26358" x="7289800" y="5162550"/>
          <p14:tracePt t="26366" x="7239000" y="5200650"/>
          <p14:tracePt t="26374" x="7175500" y="5238750"/>
          <p14:tracePt t="26390" x="6985000" y="5359400"/>
          <p14:tracePt t="26406" x="6769100" y="5441950"/>
          <p14:tracePt t="26423" x="6610350" y="5467350"/>
          <p14:tracePt t="26440" x="6546850" y="5480050"/>
          <p14:tracePt t="26457" x="6502400" y="5467350"/>
          <p14:tracePt t="26473" x="6457950" y="5422900"/>
          <p14:tracePt t="26490" x="6407150" y="5308600"/>
          <p14:tracePt t="26507" x="6375400" y="5238750"/>
          <p14:tracePt t="26523" x="6337300" y="5168900"/>
          <p14:tracePt t="26540" x="6292850" y="5105400"/>
          <p14:tracePt t="26557" x="6273800" y="5054600"/>
          <p14:tracePt t="26573" x="6254750" y="5029200"/>
          <p14:tracePt t="26574" x="6248400" y="5022850"/>
          <p14:tracePt t="26590" x="6242050" y="5016500"/>
          <p14:tracePt t="26614" x="6235700" y="5010150"/>
          <p14:tracePt t="26623" x="6229350" y="5003800"/>
          <p14:tracePt t="26640" x="6184900" y="4978400"/>
          <p14:tracePt t="26657" x="6127750" y="4965700"/>
          <p14:tracePt t="26673" x="6045200" y="4933950"/>
          <p14:tracePt t="26690" x="5943600" y="4908550"/>
          <p14:tracePt t="26707" x="5753100" y="4895850"/>
          <p14:tracePt t="26724" x="5422900" y="4857750"/>
          <p14:tracePt t="26740" x="4819650" y="4718050"/>
          <p14:tracePt t="26757" x="3765550" y="4432300"/>
          <p14:tracePt t="26773" x="2844800" y="4267200"/>
          <p14:tracePt t="26790" x="2336800" y="4197350"/>
          <p14:tracePt t="26918" x="2330450" y="4184650"/>
          <p14:tracePt t="26934" x="2324100" y="4171950"/>
          <p14:tracePt t="26942" x="2305050" y="4152900"/>
          <p14:tracePt t="26957" x="2286000" y="4140200"/>
          <p14:tracePt t="26973" x="2247900" y="4095750"/>
          <p14:tracePt t="26990" x="2197100" y="3994150"/>
          <p14:tracePt t="27007" x="2197100" y="3816350"/>
          <p14:tracePt t="27023" x="2197100" y="3587750"/>
          <p14:tracePt t="27040" x="2197100" y="3479800"/>
          <p14:tracePt t="27057" x="2197100" y="3473450"/>
          <p14:tracePt t="27094" x="2197100" y="3467100"/>
          <p14:tracePt t="27102" x="2197100" y="3448050"/>
          <p14:tracePt t="27110" x="2197100" y="3435350"/>
          <p14:tracePt t="27124" x="2197100" y="3422650"/>
          <p14:tracePt t="27140" x="2190750" y="3384550"/>
          <p14:tracePt t="27157" x="2146300" y="3333750"/>
          <p14:tracePt t="27173" x="2101850" y="3289300"/>
          <p14:tracePt t="27174" x="2089150" y="3289300"/>
          <p14:tracePt t="27190" x="2019300" y="3289300"/>
          <p14:tracePt t="27207" x="1962150" y="3302000"/>
          <p14:tracePt t="27223" x="1898650" y="3384550"/>
          <p14:tracePt t="27240" x="1828800" y="3479800"/>
          <p14:tracePt t="27257" x="1746250" y="3600450"/>
          <p14:tracePt t="27273" x="1612900" y="3746500"/>
          <p14:tracePt t="27290" x="1466850" y="3886200"/>
          <p14:tracePt t="27307" x="1276350" y="4070350"/>
          <p14:tracePt t="27323" x="1130300" y="4171950"/>
          <p14:tracePt t="27340" x="1073150" y="4210050"/>
          <p14:tracePt t="27357" x="1047750" y="4235450"/>
          <p14:tracePt t="27374" x="1041400" y="4248150"/>
          <p14:tracePt t="27374" x="1041400" y="4254500"/>
          <p14:tracePt t="27446" x="1041400" y="4267200"/>
          <p14:tracePt t="27454" x="1054100" y="4260850"/>
          <p14:tracePt t="27462" x="1079500" y="4248150"/>
          <p14:tracePt t="27473" x="1104900" y="4216400"/>
          <p14:tracePt t="27490" x="1155700" y="4191000"/>
          <p14:tracePt t="27507" x="1187450" y="4171950"/>
          <p14:tracePt t="27523" x="1200150" y="4165600"/>
          <p14:tracePt t="27590" x="1212850" y="4165600"/>
          <p14:tracePt t="27598" x="1231900" y="4152900"/>
          <p14:tracePt t="27790" x="1238250" y="4152900"/>
          <p14:tracePt t="27830" x="1244600" y="4152900"/>
          <p14:tracePt t="27838" x="1250950" y="4152900"/>
          <p14:tracePt t="27846" x="1263650" y="4152900"/>
          <p14:tracePt t="27878" x="1270000" y="4152900"/>
          <p14:tracePt t="28382" x="1276350" y="4159250"/>
          <p14:tracePt t="28398" x="1276350" y="4171950"/>
          <p14:tracePt t="28407" x="1276350" y="4210050"/>
          <p14:tracePt t="28424" x="1320800" y="4286250"/>
          <p14:tracePt t="28440" x="1409700" y="4343400"/>
          <p14:tracePt t="28457" x="1543050" y="4406900"/>
          <p14:tracePt t="28474" x="1695450" y="4457700"/>
          <p14:tracePt t="28490" x="1860550" y="4508500"/>
          <p14:tracePt t="28507" x="1974850" y="4527550"/>
          <p14:tracePt t="28524" x="2076450" y="4572000"/>
          <p14:tracePt t="28540" x="2133600" y="4622800"/>
          <p14:tracePt t="28557" x="2184400" y="4679950"/>
          <p14:tracePt t="28574" x="2203450" y="4711700"/>
          <p14:tracePt t="28575" x="2203450" y="4743450"/>
          <p14:tracePt t="28590" x="2203450" y="4800600"/>
          <p14:tracePt t="28607" x="2203450" y="4832350"/>
          <p14:tracePt t="28624" x="2190750" y="4870450"/>
          <p14:tracePt t="28640" x="2165350" y="4889500"/>
          <p14:tracePt t="28657" x="2139950" y="4908550"/>
          <p14:tracePt t="28726" x="2146300" y="4864100"/>
          <p14:tracePt t="28735" x="2165350" y="4826000"/>
          <p14:tracePt t="28742" x="2184400" y="4806950"/>
          <p14:tracePt t="28757" x="2203450" y="4775200"/>
          <p14:tracePt t="28774" x="2222500" y="4718050"/>
          <p14:tracePt t="28790" x="2273300" y="4641850"/>
          <p14:tracePt t="28910" x="2305050" y="4610100"/>
          <p14:tracePt t="28918" x="2362200" y="4572000"/>
          <p14:tracePt t="28927" x="2476500" y="4502150"/>
          <p14:tracePt t="28940" x="2622550" y="4413250"/>
          <p14:tracePt t="28957" x="2940050" y="4203700"/>
          <p14:tracePt t="28974" x="3060700" y="4114800"/>
          <p14:tracePt t="28999" x="3079750" y="4095750"/>
          <p14:tracePt t="29007" x="3092450" y="4089400"/>
          <p14:tracePt t="29024" x="3130550" y="4006850"/>
          <p14:tracePt t="29041" x="3187700" y="3873500"/>
          <p14:tracePt t="29057" x="3270250" y="3670300"/>
          <p14:tracePt t="29074" x="3365500" y="3498850"/>
          <p14:tracePt t="29091" x="3397250" y="3397250"/>
          <p14:tracePt t="29107" x="3416300" y="3352800"/>
          <p14:tracePt t="29124" x="3416300" y="3327400"/>
          <p14:tracePt t="29140" x="3416300" y="3314700"/>
          <p14:tracePt t="29167" x="3416300" y="3295650"/>
          <p14:tracePt t="29190" x="3416300" y="3289300"/>
          <p14:tracePt t="29206" x="3409950" y="3282950"/>
          <p14:tracePt t="29222" x="3384550" y="3282950"/>
          <p14:tracePt t="29230" x="3346450" y="3282950"/>
          <p14:tracePt t="29241" x="3314700" y="3270250"/>
          <p14:tracePt t="29257" x="3200400" y="3238500"/>
          <p14:tracePt t="29274" x="3067050" y="3187700"/>
          <p14:tracePt t="29291" x="2984500" y="3143250"/>
          <p14:tracePt t="29307" x="2921000" y="3117850"/>
          <p14:tracePt t="29324" x="2876550" y="3067050"/>
          <p14:tracePt t="29341" x="2813050" y="3003550"/>
          <p14:tracePt t="29358" x="2768600" y="2921000"/>
          <p14:tracePt t="29374" x="2730500" y="2863850"/>
          <p14:tracePt t="29374" x="2724150" y="2832100"/>
          <p14:tracePt t="29391" x="2698750" y="2806700"/>
          <p14:tracePt t="29407" x="2686050" y="2794000"/>
          <p14:tracePt t="29424" x="2686050" y="2781300"/>
          <p14:tracePt t="29471" x="2686050" y="2774950"/>
          <p14:tracePt t="29479" x="2686050" y="2768600"/>
          <p14:tracePt t="29487" x="2686050" y="2755900"/>
          <p14:tracePt t="29495" x="2686050" y="2736850"/>
          <p14:tracePt t="29507" x="2686050" y="2711450"/>
          <p14:tracePt t="29524" x="2692400" y="2686050"/>
          <p14:tracePt t="29541" x="2698750" y="2679700"/>
          <p14:tracePt t="29703" x="2660650" y="2717800"/>
          <p14:tracePt t="29711" x="2609850" y="2781300"/>
          <p14:tracePt t="29719" x="2552700" y="2876550"/>
          <p14:tracePt t="29727" x="2514600" y="2965450"/>
          <p14:tracePt t="29741" x="2470150" y="3111500"/>
          <p14:tracePt t="29757" x="2413000" y="3409950"/>
          <p14:tracePt t="29774" x="2400300" y="3733800"/>
          <p14:tracePt t="29791" x="2400300" y="4133850"/>
          <p14:tracePt t="29807" x="2406650" y="4260850"/>
          <p14:tracePt t="29824" x="2432050" y="4305300"/>
          <p14:tracePt t="29855" x="2444750" y="4318000"/>
          <p14:tracePt t="29975" x="2470150" y="4324350"/>
          <p14:tracePt t="30007" x="2470150" y="4349750"/>
          <p14:tracePt t="30023" x="2470150" y="4356100"/>
          <p14:tracePt t="30031" x="2476500" y="4368800"/>
          <p14:tracePt t="30041" x="2476500" y="4381500"/>
          <p14:tracePt t="30057" x="2476500" y="4406900"/>
          <p14:tracePt t="30074" x="2476500" y="4438650"/>
          <p14:tracePt t="30091" x="2482850" y="4464050"/>
          <p14:tracePt t="30107" x="2489200" y="4489450"/>
          <p14:tracePt t="30124" x="2514600" y="4508500"/>
          <p14:tracePt t="30141" x="2527300" y="4527550"/>
          <p14:tracePt t="30158" x="2546350" y="4527550"/>
          <p14:tracePt t="30174" x="2578100" y="4527550"/>
          <p14:tracePt t="30175" x="2590800" y="4527550"/>
          <p14:tracePt t="30191" x="2660650" y="4521200"/>
          <p14:tracePt t="30207" x="2749550" y="4476750"/>
          <p14:tracePt t="30224" x="2806700" y="4425950"/>
          <p14:tracePt t="30241" x="2832100" y="4400550"/>
          <p14:tracePt t="30258" x="2838450" y="4394200"/>
          <p14:tracePt t="30287" x="2844800" y="4387850"/>
          <p14:tracePt t="30367" x="2832100" y="4387850"/>
          <p14:tracePt t="30375" x="2787650" y="4394200"/>
          <p14:tracePt t="30391" x="2647950" y="4483100"/>
          <p14:tracePt t="30407" x="2527300" y="4552950"/>
          <p14:tracePt t="30424" x="2406650" y="4629150"/>
          <p14:tracePt t="30441" x="2330450" y="4705350"/>
          <p14:tracePt t="30457" x="2254250" y="4781550"/>
          <p14:tracePt t="30474" x="2197100" y="4845050"/>
          <p14:tracePt t="30491" x="2171700" y="4883150"/>
          <p14:tracePt t="30508" x="2133600" y="4940300"/>
          <p14:tracePt t="30524" x="2127250" y="4965700"/>
          <p14:tracePt t="30541" x="2114550" y="4984750"/>
          <p14:tracePt t="30559" x="2114550" y="4991100"/>
          <p14:tracePt t="30879" x="2120900" y="4978400"/>
          <p14:tracePt t="30887" x="2127250" y="4972050"/>
          <p14:tracePt t="31127" x="2146300" y="4953000"/>
          <p14:tracePt t="31143" x="2165350" y="4953000"/>
          <p14:tracePt t="31151" x="2190750" y="4940300"/>
          <p14:tracePt t="31167" x="2209800" y="4940300"/>
          <p14:tracePt t="31175" x="2235200" y="4940300"/>
          <p14:tracePt t="31191" x="2279650" y="4940300"/>
          <p14:tracePt t="31208" x="2311400" y="4940300"/>
          <p14:tracePt t="31224" x="2368550" y="4940300"/>
          <p14:tracePt t="31242" x="2425700" y="4940300"/>
          <p14:tracePt t="31258" x="2470150" y="4940300"/>
          <p14:tracePt t="31274" x="2514600" y="4940300"/>
          <p14:tracePt t="31291" x="2546350" y="4940300"/>
          <p14:tracePt t="31308" x="2565400" y="4946650"/>
          <p14:tracePt t="31324" x="2603500" y="4965700"/>
          <p14:tracePt t="31359" x="2609850" y="4972050"/>
          <p14:tracePt t="31383" x="2622550" y="4972050"/>
          <p14:tracePt t="31399" x="2628900" y="4978400"/>
          <p14:tracePt t="31415" x="2641600" y="4978400"/>
          <p14:tracePt t="31431" x="2647950" y="4984750"/>
          <p14:tracePt t="31463" x="2654300" y="4991100"/>
          <p14:tracePt t="31471" x="2654300" y="4997450"/>
          <p14:tracePt t="31479" x="2654300" y="5010150"/>
          <p14:tracePt t="31491" x="2654300" y="5035550"/>
          <p14:tracePt t="31508" x="2654300" y="5080000"/>
          <p14:tracePt t="31524" x="2654300" y="5124450"/>
          <p14:tracePt t="31541" x="2628900" y="5187950"/>
          <p14:tracePt t="31558" x="2609850" y="5283200"/>
          <p14:tracePt t="31574" x="2559050" y="5416550"/>
          <p14:tracePt t="31575" x="2552700" y="5461000"/>
          <p14:tracePt t="31591" x="2514600" y="5556250"/>
          <p14:tracePt t="31608" x="2495550" y="5613400"/>
          <p14:tracePt t="31624" x="2489200" y="5651500"/>
          <p14:tracePt t="31641" x="2489200" y="5657850"/>
          <p14:tracePt t="31767" x="2476500" y="5664200"/>
          <p14:tracePt t="31783" x="2463800" y="5664200"/>
          <p14:tracePt t="31791" x="2457450" y="5657850"/>
          <p14:tracePt t="31808" x="2425700" y="5581650"/>
          <p14:tracePt t="31824" x="2406650" y="5518150"/>
          <p14:tracePt t="31841" x="2393950" y="5454650"/>
          <p14:tracePt t="31858" x="2393950" y="5403850"/>
          <p14:tracePt t="31875" x="2393950" y="5384800"/>
          <p14:tracePt t="31891" x="2393950" y="5353050"/>
          <p14:tracePt t="31908" x="2393950" y="5346700"/>
          <p14:tracePt t="31924" x="2393950" y="5334000"/>
          <p14:tracePt t="31941" x="2393950" y="5308600"/>
          <p14:tracePt t="31958" x="2393950" y="5302250"/>
          <p14:tracePt t="31975" x="2400300" y="5289550"/>
          <p14:tracePt t="31992" x="2425700" y="5257800"/>
          <p14:tracePt t="32079" x="2432050" y="5257800"/>
          <p14:tracePt t="32087" x="2444750" y="5257800"/>
          <p14:tracePt t="32111" x="2444750" y="5264150"/>
          <p14:tracePt t="32120" x="2444750" y="5283200"/>
          <p14:tracePt t="32127" x="2444750" y="5295900"/>
          <p14:tracePt t="32141" x="2444750" y="5308600"/>
          <p14:tracePt t="32158" x="2432050" y="5327650"/>
          <p14:tracePt t="32175" x="2425700" y="5340350"/>
          <p14:tracePt t="32191" x="2413000" y="5340350"/>
          <p14:tracePt t="32208" x="2349500" y="5340350"/>
          <p14:tracePt t="32225" x="2292350" y="5340350"/>
          <p14:tracePt t="32241" x="2235200" y="5321300"/>
          <p14:tracePt t="32258" x="2108200" y="5207000"/>
          <p14:tracePt t="32275" x="1962150" y="5035550"/>
          <p14:tracePt t="32291" x="1866900" y="4845050"/>
          <p14:tracePt t="32308" x="1790700" y="4692650"/>
          <p14:tracePt t="32325" x="1727200" y="4552950"/>
          <p14:tracePt t="32341" x="1663700" y="4387850"/>
          <p14:tracePt t="32358" x="1574800" y="4248150"/>
          <p14:tracePt t="32375" x="1485900" y="4108450"/>
          <p14:tracePt t="32391" x="1352550" y="3956050"/>
          <p14:tracePt t="32408" x="1276350" y="3879850"/>
          <p14:tracePt t="32425" x="1231900" y="3841750"/>
          <p14:tracePt t="32441" x="1200150" y="3803650"/>
          <p14:tracePt t="32458" x="1168400" y="3765550"/>
          <p14:tracePt t="32475" x="1143000" y="3740150"/>
          <p14:tracePt t="32491" x="1136650" y="3727450"/>
          <p14:tracePt t="32508" x="1123950" y="3721100"/>
          <p14:tracePt t="32559" x="1117600" y="3721100"/>
          <p14:tracePt t="32568" x="1117600" y="3733800"/>
          <p14:tracePt t="32575" x="1111250" y="3746500"/>
          <p14:tracePt t="32591" x="1098550" y="3829050"/>
          <p14:tracePt t="32608" x="1066800" y="3924300"/>
          <p14:tracePt t="32625" x="1028700" y="4089400"/>
          <p14:tracePt t="32641" x="977900" y="4254500"/>
          <p14:tracePt t="32658" x="965200" y="4381500"/>
          <p14:tracePt t="32675" x="965200" y="4489450"/>
          <p14:tracePt t="32691" x="965200" y="4597400"/>
          <p14:tracePt t="32708" x="965200" y="4673600"/>
          <p14:tracePt t="32725" x="965200" y="4756150"/>
          <p14:tracePt t="32741" x="965200" y="4845050"/>
          <p14:tracePt t="32758" x="965200" y="4953000"/>
          <p14:tracePt t="32775" x="971550" y="5060950"/>
          <p14:tracePt t="32791" x="1022350" y="5207000"/>
          <p14:tracePt t="32808" x="1041400" y="5270500"/>
          <p14:tracePt t="32825" x="1054100" y="5283200"/>
          <p14:tracePt t="32841" x="1060450" y="5302250"/>
          <p14:tracePt t="32911" x="1060450" y="5308600"/>
          <p14:tracePt t="32935" x="1060450" y="5314950"/>
          <p14:tracePt t="32943" x="1060450" y="5327650"/>
          <p14:tracePt t="33008" x="1060450" y="5334000"/>
          <p14:tracePt t="33015" x="1054100" y="5334000"/>
          <p14:tracePt t="33025" x="1047750" y="5321300"/>
          <p14:tracePt t="33041" x="1035050" y="5264150"/>
          <p14:tracePt t="33058" x="1003300" y="5181600"/>
          <p14:tracePt t="33075" x="990600" y="5054600"/>
          <p14:tracePt t="33091" x="984250" y="4978400"/>
          <p14:tracePt t="33108" x="984250" y="4870450"/>
          <p14:tracePt t="33125" x="984250" y="4794250"/>
          <p14:tracePt t="33141" x="984250" y="4724400"/>
          <p14:tracePt t="33158" x="984250" y="4679950"/>
          <p14:tracePt t="33175" x="984250" y="4648200"/>
          <p14:tracePt t="33175" x="984250" y="4641850"/>
          <p14:tracePt t="33191" x="984250" y="4616450"/>
          <p14:tracePt t="33208" x="984250" y="4603750"/>
          <p14:tracePt t="33231" x="984250" y="4584700"/>
          <p14:tracePt t="33242" x="984250" y="4578350"/>
          <p14:tracePt t="33258" x="984250" y="4565650"/>
          <p14:tracePt t="33275" x="984250" y="4546600"/>
          <p14:tracePt t="33291" x="984250" y="4533900"/>
          <p14:tracePt t="33308" x="984250" y="4527550"/>
          <p14:tracePt t="33325" x="984250" y="4508500"/>
          <p14:tracePt t="33341" x="984250" y="4502150"/>
          <p14:tracePt t="33456" x="977900" y="4495800"/>
          <p14:tracePt t="33488" x="977900" y="4489450"/>
          <p14:tracePt t="33495" x="977900" y="4470400"/>
          <p14:tracePt t="33511" x="977900" y="4464050"/>
          <p14:tracePt t="33520" x="977900" y="4451350"/>
          <p14:tracePt t="33528" x="977900" y="4438650"/>
          <p14:tracePt t="33541" x="977900" y="4432300"/>
          <p14:tracePt t="33558" x="977900" y="4413250"/>
          <p14:tracePt t="33575" x="977900" y="4387850"/>
          <p14:tracePt t="33575" x="977900" y="4375150"/>
          <p14:tracePt t="33591" x="977900" y="4337050"/>
          <p14:tracePt t="33608" x="977900" y="4305300"/>
          <p14:tracePt t="33625" x="977900" y="4273550"/>
          <p14:tracePt t="33641" x="977900" y="4260850"/>
          <p14:tracePt t="33658" x="977900" y="4229100"/>
          <p14:tracePt t="33675" x="977900" y="4210050"/>
          <p14:tracePt t="33692" x="977900" y="4197350"/>
          <p14:tracePt t="33708" x="977900" y="4184650"/>
          <p14:tracePt t="33725" x="977900" y="4171950"/>
          <p14:tracePt t="33864" x="977900" y="4184650"/>
          <p14:tracePt t="33872" x="977900" y="4191000"/>
          <p14:tracePt t="33880" x="977900" y="4197350"/>
          <p14:tracePt t="33892" x="977900" y="4222750"/>
          <p14:tracePt t="33908" x="977900" y="4254500"/>
          <p14:tracePt t="33925" x="977900" y="4279900"/>
          <p14:tracePt t="33942" x="977900" y="4311650"/>
          <p14:tracePt t="33958" x="977900" y="4337050"/>
          <p14:tracePt t="33975" x="977900" y="4362450"/>
          <p14:tracePt t="33992" x="977900" y="4400550"/>
          <p14:tracePt t="34040" x="977900" y="4419600"/>
          <p14:tracePt t="34080" x="990600" y="4406900"/>
          <p14:tracePt t="34088" x="996950" y="4387850"/>
          <p14:tracePt t="34096" x="1003300" y="4368800"/>
          <p14:tracePt t="34108" x="1016000" y="4343400"/>
          <p14:tracePt t="34125" x="1022350" y="4298950"/>
          <p14:tracePt t="34142" x="1041400" y="4241800"/>
          <p14:tracePt t="34158" x="1066800" y="4159250"/>
          <p14:tracePt t="34175" x="1111250" y="4070350"/>
          <p14:tracePt t="34176" x="1123950" y="4013200"/>
          <p14:tracePt t="34192" x="1130300" y="3937000"/>
          <p14:tracePt t="34208" x="1130300" y="3879850"/>
          <p14:tracePt t="34225" x="1130300" y="3829050"/>
          <p14:tracePt t="34242" x="1130300" y="3803650"/>
          <p14:tracePt t="34258" x="1130300" y="3771900"/>
          <p14:tracePt t="34275" x="1130300" y="3752850"/>
          <p14:tracePt t="34292" x="1130300" y="3721100"/>
          <p14:tracePt t="34308" x="1130300" y="3689350"/>
          <p14:tracePt t="34325" x="1123950" y="3663950"/>
          <p14:tracePt t="34342" x="1111250" y="3644900"/>
          <p14:tracePt t="34358" x="1098550" y="3613150"/>
          <p14:tracePt t="34375" x="1085850" y="3587750"/>
          <p14:tracePt t="34392" x="1073150" y="3543300"/>
          <p14:tracePt t="34409" x="1060450" y="3517900"/>
          <p14:tracePt t="34432" x="1060450" y="3511550"/>
          <p14:tracePt t="34528" x="1060450" y="3530600"/>
          <p14:tracePt t="34536" x="1060450" y="3543300"/>
          <p14:tracePt t="34544" x="1060450" y="3562350"/>
          <p14:tracePt t="34559" x="1060450" y="3587750"/>
          <p14:tracePt t="34575" x="1060450" y="3632200"/>
          <p14:tracePt t="34576" x="1060450" y="3651250"/>
          <p14:tracePt t="34592" x="1060450" y="3702050"/>
          <p14:tracePt t="34608" x="1060450" y="3771900"/>
          <p14:tracePt t="34625" x="1060450" y="3848100"/>
          <p14:tracePt t="34642" x="1060450" y="3943350"/>
          <p14:tracePt t="34659" x="1060450" y="4019550"/>
          <p14:tracePt t="34675" x="1060450" y="4083050"/>
          <p14:tracePt t="34692" x="1066800" y="4140200"/>
          <p14:tracePt t="34708" x="1079500" y="4184650"/>
          <p14:tracePt t="34725" x="1079500" y="4229100"/>
          <p14:tracePt t="34742" x="1079500" y="4254500"/>
          <p14:tracePt t="34758" x="1079500" y="4267200"/>
          <p14:tracePt t="34856" x="1073150" y="4248150"/>
          <p14:tracePt t="34864" x="1073150" y="4210050"/>
          <p14:tracePt t="34875" x="1066800" y="4171950"/>
          <p14:tracePt t="34892" x="1054100" y="4089400"/>
          <p14:tracePt t="34909" x="1022350" y="3994150"/>
          <p14:tracePt t="34925" x="1009650" y="3943350"/>
          <p14:tracePt t="34942" x="990600" y="3886200"/>
          <p14:tracePt t="34959" x="971550" y="3841750"/>
          <p14:tracePt t="34975" x="971550" y="3829050"/>
          <p14:tracePt t="34992" x="965200" y="3803650"/>
          <p14:tracePt t="35009" x="965200" y="3778250"/>
          <p14:tracePt t="35025" x="965200" y="3746500"/>
          <p14:tracePt t="35042" x="965200" y="3727450"/>
          <p14:tracePt t="35058" x="965200" y="3702050"/>
          <p14:tracePt t="35075" x="965200" y="3670300"/>
          <p14:tracePt t="35092" x="965200" y="3644900"/>
          <p14:tracePt t="35108" x="965200" y="3632200"/>
          <p14:tracePt t="35128" x="965200" y="3619500"/>
          <p14:tracePt t="35168" x="965200" y="3613150"/>
          <p14:tracePt t="35192" x="965200" y="3606800"/>
          <p14:tracePt t="35224" x="965200" y="3594100"/>
          <p14:tracePt t="35240" x="965200" y="3581400"/>
          <p14:tracePt t="35448" x="958850" y="3587750"/>
          <p14:tracePt t="35568" x="952500" y="3581400"/>
          <p14:tracePt t="35616" x="946150" y="3575050"/>
          <p14:tracePt t="35728" x="933450" y="3587750"/>
          <p14:tracePt t="35736" x="939800" y="3613150"/>
          <p14:tracePt t="35744" x="939800" y="3632200"/>
          <p14:tracePt t="35759" x="939800" y="3670300"/>
          <p14:tracePt t="35775" x="927100" y="3740150"/>
          <p14:tracePt t="35792" x="914400" y="3860800"/>
          <p14:tracePt t="35809" x="908050" y="3930650"/>
          <p14:tracePt t="35825" x="908050" y="3987800"/>
          <p14:tracePt t="35842" x="908050" y="4013200"/>
          <p14:tracePt t="35912" x="908050" y="4000500"/>
          <p14:tracePt t="35920" x="908050" y="3949700"/>
          <p14:tracePt t="35928" x="908050" y="3911600"/>
          <p14:tracePt t="35942" x="908050" y="3860800"/>
          <p14:tracePt t="35959" x="914400" y="3733800"/>
          <p14:tracePt t="35975" x="914400" y="3663950"/>
          <p14:tracePt t="35992" x="939800" y="3587750"/>
          <p14:tracePt t="36009" x="939800" y="3556000"/>
          <p14:tracePt t="36025" x="939800" y="3524250"/>
          <p14:tracePt t="36042" x="939800" y="3505200"/>
          <p14:tracePt t="36059" x="939800" y="3473450"/>
          <p14:tracePt t="36075" x="939800" y="3454400"/>
          <p14:tracePt t="36092" x="939800" y="3435350"/>
          <p14:tracePt t="36109" x="939800" y="3416300"/>
          <p14:tracePt t="36125" x="939800" y="3409950"/>
          <p14:tracePt t="36142" x="939800" y="3397250"/>
          <p14:tracePt t="36177" x="939800" y="3390900"/>
          <p14:tracePt t="36264" x="939800" y="3403600"/>
          <p14:tracePt t="36272" x="939800" y="3409950"/>
          <p14:tracePt t="36280" x="939800" y="3435350"/>
          <p14:tracePt t="36292" x="933450" y="3441700"/>
          <p14:tracePt t="36309" x="914400" y="3473450"/>
          <p14:tracePt t="36326" x="908050" y="3498850"/>
          <p14:tracePt t="36342" x="895350" y="3505200"/>
          <p14:tracePt t="36359" x="889000" y="3511550"/>
          <p14:tracePt t="36376" x="882650" y="3530600"/>
          <p14:tracePt t="36377" x="876300" y="3536950"/>
          <p14:tracePt t="36408" x="869950" y="3543300"/>
          <p14:tracePt t="36440" x="850900" y="3562350"/>
          <p14:tracePt t="36472" x="850900" y="3568700"/>
          <p14:tracePt t="36480" x="850900" y="3575050"/>
          <p14:tracePt t="36492" x="857250" y="3581400"/>
          <p14:tracePt t="36509" x="876300" y="3600450"/>
          <p14:tracePt t="36526" x="889000" y="3606800"/>
          <p14:tracePt t="36542" x="895350" y="3613150"/>
          <p14:tracePt t="36559" x="895350" y="3638550"/>
          <p14:tracePt t="36576" x="895350" y="3670300"/>
          <p14:tracePt t="36576" x="895350" y="3683000"/>
          <p14:tracePt t="36592" x="895350" y="3695700"/>
          <p14:tracePt t="36609" x="895350" y="3708400"/>
          <p14:tracePt t="36696" x="895350" y="3676650"/>
          <p14:tracePt t="36705" x="908050" y="3657600"/>
          <p14:tracePt t="36712" x="914400" y="3619500"/>
          <p14:tracePt t="36726" x="914400" y="3613150"/>
          <p14:tracePt t="36742" x="933450" y="3575050"/>
          <p14:tracePt t="36759" x="933450" y="3543300"/>
          <p14:tracePt t="36776" x="933450" y="3524250"/>
          <p14:tracePt t="36792" x="933450" y="3505200"/>
          <p14:tracePt t="36809" x="933450" y="3498850"/>
          <p14:tracePt t="36826" x="933450" y="3492500"/>
          <p14:tracePt t="36843" x="933450" y="3473450"/>
          <p14:tracePt t="36859" x="933450" y="3467100"/>
          <p14:tracePt t="36876" x="933450" y="3454400"/>
          <p14:tracePt t="36892" x="933450" y="3435350"/>
          <p14:tracePt t="36909" x="927100" y="3429000"/>
          <p14:tracePt t="37064" x="914400" y="3429000"/>
          <p14:tracePt t="37072" x="901700" y="3422650"/>
          <p14:tracePt t="37096" x="895350" y="3416300"/>
          <p14:tracePt t="37112" x="882650" y="3403600"/>
          <p14:tracePt t="37120" x="863600" y="3390900"/>
          <p14:tracePt t="37449" x="863600" y="3378200"/>
          <p14:tracePt t="37457" x="869950" y="3371850"/>
          <p14:tracePt t="37480" x="876300" y="3359150"/>
          <p14:tracePt t="37489" x="876300" y="3346450"/>
          <p14:tracePt t="37496" x="895350" y="3333750"/>
          <p14:tracePt t="37509" x="901700" y="3314700"/>
          <p14:tracePt t="37526" x="914400" y="3295650"/>
          <p14:tracePt t="37542" x="914400" y="3289300"/>
          <p14:tracePt t="37559" x="914400" y="3276600"/>
          <p14:tracePt t="37977" x="901700" y="3276600"/>
          <p14:tracePt t="38001" x="895350" y="3276600"/>
          <p14:tracePt t="38009" x="889000" y="3276600"/>
          <p14:tracePt t="38025" x="876300" y="3276600"/>
          <p14:tracePt t="38033" x="857250" y="3276600"/>
          <p14:tracePt t="38049" x="850900" y="3276600"/>
          <p14:tracePt t="38064" x="831850" y="3276600"/>
          <p14:tracePt t="38080" x="825500" y="3276600"/>
          <p14:tracePt t="38093" x="819150" y="3263900"/>
          <p14:tracePt t="38109" x="819150" y="3257550"/>
          <p14:tracePt t="38126" x="819150" y="3238500"/>
          <p14:tracePt t="38143" x="812800" y="3225800"/>
          <p14:tracePt t="38159" x="806450" y="3219450"/>
          <p14:tracePt t="38176" x="806450" y="3213100"/>
          <p14:tracePt t="38337" x="806450" y="3200400"/>
          <p14:tracePt t="38353" x="806450" y="3187700"/>
          <p14:tracePt t="38361" x="806450" y="3181350"/>
          <p14:tracePt t="38377" x="806450" y="3155950"/>
          <p14:tracePt t="38393" x="806450" y="3136900"/>
          <p14:tracePt t="38409" x="806450" y="3111500"/>
          <p14:tracePt t="38426" x="806450" y="3105150"/>
          <p14:tracePt t="38443" x="812800" y="3086100"/>
          <p14:tracePt t="38809" x="819150" y="3079750"/>
          <p14:tracePt t="38817" x="819150" y="3067050"/>
          <p14:tracePt t="38826" x="831850" y="3048000"/>
          <p14:tracePt t="38843" x="838200" y="3016250"/>
          <p14:tracePt t="38859" x="844550" y="2978150"/>
          <p14:tracePt t="38876" x="863600" y="2946400"/>
          <p14:tracePt t="38893" x="869950" y="2927350"/>
          <p14:tracePt t="39081" x="869950" y="2940050"/>
          <p14:tracePt t="39089" x="869950" y="2946400"/>
          <p14:tracePt t="39097" x="869950" y="2952750"/>
          <p14:tracePt t="39109" x="863600" y="2978150"/>
          <p14:tracePt t="39126" x="850900" y="3009900"/>
          <p14:tracePt t="39143" x="844550" y="3054350"/>
          <p14:tracePt t="39160" x="825500" y="3086100"/>
          <p14:tracePt t="39176" x="819150" y="3098800"/>
          <p14:tracePt t="39193" x="819150" y="3105150"/>
          <p14:tracePt t="39393" x="825500" y="3092450"/>
          <p14:tracePt t="39401" x="825500" y="3079750"/>
          <p14:tracePt t="39410" x="825500" y="3073400"/>
          <p14:tracePt t="39426" x="825500" y="3060700"/>
          <p14:tracePt t="39443" x="831850" y="3035300"/>
          <p14:tracePt t="39737" x="831850" y="3016250"/>
          <p14:tracePt t="39745" x="831850" y="2990850"/>
          <p14:tracePt t="39760" x="831850" y="2971800"/>
          <p14:tracePt t="39776" x="844550" y="2908300"/>
          <p14:tracePt t="39777" x="863600" y="2876550"/>
          <p14:tracePt t="39793" x="863600" y="2851150"/>
          <p14:tracePt t="39810" x="863600" y="2838450"/>
          <p14:tracePt t="39826" x="863600" y="2813050"/>
          <p14:tracePt t="39843" x="863600" y="2806700"/>
          <p14:tracePt t="39860" x="863600" y="2800350"/>
          <p14:tracePt t="40257" x="863600" y="2813050"/>
          <p14:tracePt t="40265" x="876300" y="2863850"/>
          <p14:tracePt t="40277" x="901700" y="2952750"/>
          <p14:tracePt t="40293" x="1028700" y="3213100"/>
          <p14:tracePt t="40310" x="1187450" y="3498850"/>
          <p14:tracePt t="40326" x="1365250" y="3797300"/>
          <p14:tracePt t="40343" x="1543050" y="4089400"/>
          <p14:tracePt t="40360" x="1758950" y="4330700"/>
          <p14:tracePt t="40376" x="1974850" y="4597400"/>
          <p14:tracePt t="40393" x="2228850" y="4921250"/>
          <p14:tracePt t="40410" x="2336800" y="5105400"/>
          <p14:tracePt t="40426" x="2413000" y="5245100"/>
          <p14:tracePt t="40443" x="2457450" y="5346700"/>
          <p14:tracePt t="40460" x="2546350" y="5467350"/>
          <p14:tracePt t="40476" x="2571750" y="5518150"/>
          <p14:tracePt t="40493" x="2609850" y="5549900"/>
          <p14:tracePt t="40510" x="2622550" y="5549900"/>
          <p14:tracePt t="40526" x="2647950" y="5549900"/>
          <p14:tracePt t="40543" x="2673350" y="5549900"/>
          <p14:tracePt t="40560" x="2686050" y="5549900"/>
          <p14:tracePt t="40577" x="2711450" y="5549900"/>
          <p14:tracePt t="40593" x="2743200" y="5543550"/>
          <p14:tracePt t="40610" x="2768600" y="5543550"/>
          <p14:tracePt t="40626" x="2857500" y="5543550"/>
          <p14:tracePt t="40643" x="3041650" y="5600700"/>
          <p14:tracePt t="40660" x="3136900" y="5670550"/>
          <p14:tracePt t="40676" x="3238500" y="5727700"/>
          <p14:tracePt t="40693" x="3390900" y="5791200"/>
          <p14:tracePt t="40710" x="3460750" y="5810250"/>
          <p14:tracePt t="40726" x="3479800" y="5816600"/>
          <p14:tracePt t="40743" x="3505200" y="5842000"/>
          <p14:tracePt t="40760" x="3517900" y="5861050"/>
          <p14:tracePt t="40777" x="3524250" y="5873750"/>
          <p14:tracePt t="40817" x="3530600" y="5873750"/>
          <p14:tracePt t="40825" x="3530600" y="5842000"/>
          <p14:tracePt t="40833" x="3530600" y="5797550"/>
          <p14:tracePt t="40843" x="3530600" y="5746750"/>
          <p14:tracePt t="40860" x="3530600" y="5683250"/>
          <p14:tracePt t="40876" x="3530600" y="5676900"/>
          <p14:tracePt t="40921" x="3530600" y="5657850"/>
          <p14:tracePt t="40961" x="3530600" y="5651500"/>
          <p14:tracePt t="40969" x="3524250" y="5651500"/>
          <p14:tracePt t="40977" x="3505200" y="5651500"/>
          <p14:tracePt t="40993" x="3448050" y="5632450"/>
          <p14:tracePt t="41010" x="3441700" y="5626100"/>
          <p14:tracePt t="41418" x="3441700" y="5607050"/>
          <p14:tracePt t="41425" x="3441700" y="5600700"/>
          <p14:tracePt t="41443" x="3416300" y="5492750"/>
          <p14:tracePt t="41460" x="3333750" y="5372100"/>
          <p14:tracePt t="41477" x="3219450" y="5245100"/>
          <p14:tracePt t="41493" x="3124200" y="5162550"/>
          <p14:tracePt t="41510" x="2984500" y="5073650"/>
          <p14:tracePt t="41527" x="2921000" y="5003800"/>
          <p14:tracePt t="41544" x="2863850" y="4940300"/>
          <p14:tracePt t="41560" x="2832100" y="4870450"/>
          <p14:tracePt t="41577" x="2794000" y="4813300"/>
          <p14:tracePt t="41578" x="2781300" y="4781550"/>
          <p14:tracePt t="41593" x="2755900" y="4724400"/>
          <p14:tracePt t="41610" x="2755900" y="4692650"/>
          <p14:tracePt t="41627" x="2755900" y="4654550"/>
          <p14:tracePt t="41643" x="2755900" y="4641850"/>
          <p14:tracePt t="41660" x="2762250" y="4635500"/>
          <p14:tracePt t="41714" x="2787650" y="4635500"/>
          <p14:tracePt t="41729" x="2806700" y="4635500"/>
          <p14:tracePt t="41737" x="2813050" y="4635500"/>
          <p14:tracePt t="41745" x="2825750" y="4635500"/>
          <p14:tracePt t="41760" x="2832100" y="4635500"/>
          <p14:tracePt t="41777" x="2870200" y="4635500"/>
          <p14:tracePt t="41778" x="2876550" y="4629150"/>
          <p14:tracePt t="41793" x="2908300" y="4616450"/>
          <p14:tracePt t="41810" x="2921000" y="4603750"/>
          <p14:tracePt t="41898" x="2921000" y="4616450"/>
          <p14:tracePt t="41906" x="2914650" y="4622800"/>
          <p14:tracePt t="41913" x="2895600" y="4629150"/>
          <p14:tracePt t="41927" x="2870200" y="4660900"/>
          <p14:tracePt t="41943" x="2800350" y="4724400"/>
          <p14:tracePt t="41960" x="2724150" y="4813300"/>
          <p14:tracePt t="41977" x="2647950" y="4876800"/>
          <p14:tracePt t="41977" x="2641600" y="4883150"/>
          <p14:tracePt t="41993" x="2628900" y="4902200"/>
          <p14:tracePt t="42010" x="2622550" y="4908550"/>
          <p14:tracePt t="42033" x="2603500" y="4908550"/>
          <p14:tracePt t="42074" x="2603500" y="4895850"/>
          <p14:tracePt t="42081" x="2603500" y="4870450"/>
          <p14:tracePt t="42089" x="2597150" y="4845050"/>
          <p14:tracePt t="42097" x="2597150" y="4819650"/>
          <p14:tracePt t="42110" x="2571750" y="4749800"/>
          <p14:tracePt t="42127" x="2571750" y="4692650"/>
          <p14:tracePt t="42144" x="2571750" y="4629150"/>
          <p14:tracePt t="42160" x="2597150" y="4565650"/>
          <p14:tracePt t="42177" x="2698750" y="4502150"/>
          <p14:tracePt t="42194" x="2863850" y="4476750"/>
          <p14:tracePt t="42210" x="2959100" y="4464050"/>
          <p14:tracePt t="43346" x="2946400" y="4464050"/>
          <p14:tracePt t="43354" x="2908300" y="4470400"/>
          <p14:tracePt t="43362" x="2863850" y="4502150"/>
          <p14:tracePt t="43377" x="2844800" y="4521200"/>
          <p14:tracePt t="43394" x="2806700" y="4565650"/>
          <p14:tracePt t="43411" x="2806700" y="4622800"/>
          <p14:tracePt t="43427" x="2806700" y="4692650"/>
          <p14:tracePt t="43444" x="2806700" y="4749800"/>
          <p14:tracePt t="43461" x="2838450" y="4819650"/>
          <p14:tracePt t="43477" x="2863850" y="4876800"/>
          <p14:tracePt t="43494" x="2882900" y="4946650"/>
          <p14:tracePt t="43511" x="2908300" y="5041900"/>
          <p14:tracePt t="43527" x="2921000" y="5124450"/>
          <p14:tracePt t="43544" x="2940050" y="5181600"/>
          <p14:tracePt t="43561" x="2965450" y="5226050"/>
          <p14:tracePt t="43577" x="2984500" y="5251450"/>
          <p14:tracePt t="43578" x="2990850" y="5251450"/>
          <p14:tracePt t="43594" x="3003550" y="5264150"/>
          <p14:tracePt t="43642" x="3009900" y="5270500"/>
          <p14:tracePt t="43802" x="3009900" y="5264150"/>
          <p14:tracePt t="43818" x="3009900" y="5257800"/>
          <p14:tracePt t="43827" x="3009900" y="5238750"/>
          <p14:tracePt t="43844" x="3009900" y="5232400"/>
          <p14:tracePt t="43861" x="2997200" y="5226050"/>
          <p14:tracePt t="43877" x="2984500" y="5219700"/>
          <p14:tracePt t="43894" x="2971800" y="5213350"/>
          <p14:tracePt t="43911" x="2965450" y="5200650"/>
          <p14:tracePt t="43978" x="2965450" y="5194300"/>
          <p14:tracePt t="44138" x="2965450" y="5187950"/>
          <p14:tracePt t="44170" x="2959100" y="5187950"/>
          <p14:tracePt t="44178" x="2946400" y="5187950"/>
          <p14:tracePt t="44186" x="2921000" y="5187950"/>
          <p14:tracePt t="44194" x="2882900" y="5213350"/>
          <p14:tracePt t="44211" x="2794000" y="5340350"/>
          <p14:tracePt t="44227" x="2673350" y="5543550"/>
          <p14:tracePt t="44244" x="2520950" y="5753100"/>
          <p14:tracePt t="44261" x="2393950" y="5956300"/>
          <p14:tracePt t="44277" x="2336800" y="6076950"/>
          <p14:tracePt t="44294" x="2305050" y="6165850"/>
          <p14:tracePt t="44311" x="2305050" y="6178550"/>
          <p14:tracePt t="44327" x="2292350" y="6203950"/>
          <p14:tracePt t="44386" x="2286000" y="6210300"/>
          <p14:tracePt t="44530" x="2286000" y="6191250"/>
          <p14:tracePt t="44538" x="2292350" y="6140450"/>
          <p14:tracePt t="44546" x="2298700" y="6121400"/>
          <p14:tracePt t="44561" x="2343150" y="6089650"/>
          <p14:tracePt t="44577" x="2393950" y="6032500"/>
          <p14:tracePt t="44594" x="2508250" y="5943600"/>
          <p14:tracePt t="44611" x="2559050" y="5918200"/>
          <p14:tracePt t="44627" x="2584450" y="5899150"/>
          <p14:tracePt t="44644" x="2590800" y="5899150"/>
          <p14:tracePt t="44714" x="2597150" y="5899150"/>
          <p14:tracePt t="44730" x="2616200" y="5899150"/>
          <p14:tracePt t="44738" x="2622550" y="5899150"/>
          <p14:tracePt t="44754" x="2635250" y="5899150"/>
          <p14:tracePt t="44762" x="2667000" y="5905500"/>
          <p14:tracePt t="44777" x="2673350" y="5905500"/>
          <p14:tracePt t="44794" x="2743200" y="5905500"/>
          <p14:tracePt t="44811" x="2800350" y="5905500"/>
          <p14:tracePt t="44827" x="2851150" y="5911850"/>
          <p14:tracePt t="44844" x="2927350" y="5937250"/>
          <p14:tracePt t="44861" x="3009900" y="5969000"/>
          <p14:tracePt t="44877" x="3086100" y="5975350"/>
          <p14:tracePt t="44894" x="3168650" y="6007100"/>
          <p14:tracePt t="44911" x="3251200" y="6019800"/>
          <p14:tracePt t="44928" x="3346450" y="6038850"/>
          <p14:tracePt t="44944" x="3429000" y="6070600"/>
          <p14:tracePt t="44961" x="3536950" y="6070600"/>
          <p14:tracePt t="44978" x="3644900" y="6083300"/>
          <p14:tracePt t="44979" x="3702050" y="6089650"/>
          <p14:tracePt t="44994" x="3860800" y="6089650"/>
          <p14:tracePt t="45011" x="4006850" y="6127750"/>
          <p14:tracePt t="45027" x="4184650" y="6153150"/>
          <p14:tracePt t="45044" x="4349750" y="6184900"/>
          <p14:tracePt t="45061" x="4476750" y="6197600"/>
          <p14:tracePt t="45077" x="4533900" y="6203950"/>
          <p14:tracePt t="45094" x="4540250" y="6203950"/>
          <p14:tracePt t="45170" x="4514850" y="6203950"/>
          <p14:tracePt t="45179" x="4419600" y="6203950"/>
          <p14:tracePt t="45194" x="4279900" y="6203950"/>
          <p14:tracePt t="45211" x="4127500" y="6159500"/>
          <p14:tracePt t="45228" x="3975100" y="6096000"/>
          <p14:tracePt t="45244" x="3873500" y="6051550"/>
          <p14:tracePt t="45261" x="3822700" y="6026150"/>
          <p14:tracePt t="45278" x="3797300" y="6000750"/>
          <p14:tracePt t="45294" x="3765550" y="5969000"/>
          <p14:tracePt t="45311" x="3740150" y="5949950"/>
          <p14:tracePt t="45328" x="3733800" y="5943600"/>
          <p14:tracePt t="45344" x="3727450" y="5937250"/>
          <p14:tracePt t="45426" x="3702050" y="5956300"/>
          <p14:tracePt t="45434" x="3670300" y="5988050"/>
          <p14:tracePt t="45444" x="3606800" y="6064250"/>
          <p14:tracePt t="45461" x="3492500" y="6178550"/>
          <p14:tracePt t="45478" x="3346450" y="6305550"/>
          <p14:tracePt t="45494" x="3194050" y="6400800"/>
          <p14:tracePt t="45511" x="3073400" y="6457950"/>
          <p14:tracePt t="45528" x="2971800" y="6502400"/>
          <p14:tracePt t="45544" x="2901950" y="6527800"/>
          <p14:tracePt t="45561" x="2844800" y="6534150"/>
          <p14:tracePt t="45578" x="2781300" y="6546850"/>
          <p14:tracePt t="45578" x="2749550" y="6546850"/>
          <p14:tracePt t="45594" x="2705100" y="6546850"/>
          <p14:tracePt t="45611" x="2679700" y="6546850"/>
          <p14:tracePt t="45628" x="2673350" y="6540500"/>
          <p14:tracePt t="45644" x="2667000" y="6534150"/>
          <p14:tracePt t="45661" x="2667000" y="6515100"/>
          <p14:tracePt t="45678" x="2667000" y="6489700"/>
          <p14:tracePt t="45694" x="2667000" y="6464300"/>
          <p14:tracePt t="45711" x="2667000" y="6451600"/>
          <p14:tracePt t="45728" x="2667000" y="6432550"/>
          <p14:tracePt t="45744" x="2667000" y="6426200"/>
          <p14:tracePt t="45802" x="2667000" y="6419850"/>
          <p14:tracePt t="45810" x="2692400" y="6419850"/>
          <p14:tracePt t="45818" x="2717800" y="6419850"/>
          <p14:tracePt t="45828" x="2768600" y="6419850"/>
          <p14:tracePt t="45844" x="2851150" y="6419850"/>
          <p14:tracePt t="45861" x="2927350" y="6419850"/>
          <p14:tracePt t="45878" x="2971800" y="6407150"/>
          <p14:tracePt t="45894" x="3009900" y="6400800"/>
          <p14:tracePt t="45911" x="3016250" y="6400800"/>
          <p14:tracePt t="45928" x="3035300" y="6400800"/>
          <p14:tracePt t="45944" x="3060700" y="6400800"/>
          <p14:tracePt t="45961" x="3098800" y="6400800"/>
          <p14:tracePt t="45978" x="3136900" y="6400800"/>
          <p14:tracePt t="45994" x="3232150" y="6400800"/>
          <p14:tracePt t="46011" x="3276600" y="6400800"/>
          <p14:tracePt t="46028" x="3314700" y="6400800"/>
          <p14:tracePt t="46044" x="3346450" y="6400800"/>
          <p14:tracePt t="46061" x="3352800" y="6400800"/>
          <p14:tracePt t="46078" x="3359150" y="6400800"/>
          <p14:tracePt t="46098" x="3365500" y="6400800"/>
          <p14:tracePt t="46111" x="3384550" y="6400800"/>
          <p14:tracePt t="46128" x="3397250" y="6400800"/>
          <p14:tracePt t="46144" x="3422650" y="6400800"/>
          <p14:tracePt t="46161" x="3435350" y="6400800"/>
          <p14:tracePt t="46178" x="3479800" y="6407150"/>
          <p14:tracePt t="46195" x="3530600" y="6432550"/>
          <p14:tracePt t="46211" x="3594100" y="6438900"/>
          <p14:tracePt t="46228" x="3625850" y="6451600"/>
          <p14:tracePt t="46244" x="3657600" y="6451600"/>
          <p14:tracePt t="46261" x="3683000" y="6451600"/>
          <p14:tracePt t="46278" x="3689350" y="6451600"/>
          <p14:tracePt t="46294" x="3695700" y="6451600"/>
          <p14:tracePt t="46602" x="3708400" y="6457950"/>
          <p14:tracePt t="46634" x="3708400" y="6464300"/>
          <p14:tracePt t="46651" x="3708400" y="6470650"/>
          <p14:tracePt t="46675" x="3702050" y="6489700"/>
          <p14:tracePt t="46939" x="3702050" y="6496050"/>
          <p14:tracePt t="46963" x="3702050" y="6502400"/>
          <p14:tracePt t="47011" x="3702050" y="6508750"/>
          <p14:tracePt t="47027" x="3714750" y="6508750"/>
          <p14:tracePt t="47043" x="3721100" y="6508750"/>
          <p14:tracePt t="47067" x="3727450" y="6508750"/>
          <p14:tracePt t="47083" x="3733800" y="6508750"/>
          <p14:tracePt t="47099" x="3752850" y="6508750"/>
          <p14:tracePt t="47107" x="3759200" y="6508750"/>
          <p14:tracePt t="47123" x="3765550" y="6508750"/>
          <p14:tracePt t="47131" x="3771900" y="6508750"/>
          <p14:tracePt t="47145" x="3790950" y="6508750"/>
          <p14:tracePt t="47161" x="3810000" y="6508750"/>
          <p14:tracePt t="47178" x="3892550" y="6489700"/>
          <p14:tracePt t="47179" x="3930650" y="6489700"/>
          <p14:tracePt t="47195" x="4025900" y="6457950"/>
          <p14:tracePt t="47211" x="4146550" y="6445250"/>
          <p14:tracePt t="47228" x="4292600" y="6445250"/>
          <p14:tracePt t="47245" x="4483100" y="6445250"/>
          <p14:tracePt t="47261" x="4603750" y="6445250"/>
          <p14:tracePt t="47278" x="4768850" y="6432550"/>
          <p14:tracePt t="47295" x="4895850" y="6419850"/>
          <p14:tracePt t="47311" x="5010150" y="6375400"/>
          <p14:tracePt t="47328" x="5086350" y="6375400"/>
          <p14:tracePt t="47345" x="5130800" y="6362700"/>
          <p14:tracePt t="47361" x="5181600" y="6343650"/>
          <p14:tracePt t="47378" x="5200650" y="6337300"/>
          <p14:tracePt t="47379" x="5232400" y="6337300"/>
          <p14:tracePt t="47395" x="5264150" y="6324600"/>
          <p14:tracePt t="47411" x="5270500" y="6318250"/>
          <p14:tracePt t="47428" x="5283200" y="6318250"/>
          <p14:tracePt t="47483" x="5289550" y="6311900"/>
          <p14:tracePt t="47491" x="5276850" y="6292850"/>
          <p14:tracePt t="47499" x="5270500" y="6286500"/>
          <p14:tracePt t="47511" x="5245100" y="6280150"/>
          <p14:tracePt t="47528" x="5194300" y="6242050"/>
          <p14:tracePt t="47545" x="5162550" y="6216650"/>
          <p14:tracePt t="47562" x="5130800" y="6191250"/>
          <p14:tracePt t="47578" x="5054600" y="6146800"/>
          <p14:tracePt t="47579" x="5029200" y="6127750"/>
          <p14:tracePt t="47595" x="4978400" y="6102350"/>
          <p14:tracePt t="47611" x="4946650" y="6089650"/>
          <p14:tracePt t="47628" x="4921250" y="6089650"/>
          <p14:tracePt t="47645" x="4851400" y="6089650"/>
          <p14:tracePt t="47661" x="4756150" y="6057900"/>
          <p14:tracePt t="47678" x="4699000" y="6057900"/>
          <p14:tracePt t="47695" x="4648200" y="6057900"/>
          <p14:tracePt t="47711" x="4603750" y="6057900"/>
          <p14:tracePt t="47728" x="4565650" y="6057900"/>
          <p14:tracePt t="47755" x="4559300" y="6057900"/>
          <p14:tracePt t="47763" x="4540250" y="6057900"/>
          <p14:tracePt t="47778" x="4533900" y="6057900"/>
          <p14:tracePt t="47795" x="4483100" y="6064250"/>
          <p14:tracePt t="47811" x="4451350" y="6070600"/>
          <p14:tracePt t="47828" x="4445000" y="6076950"/>
          <p14:tracePt t="47845" x="4432300" y="6089650"/>
          <p14:tracePt t="47861" x="4413250" y="6115050"/>
          <p14:tracePt t="47878" x="4394200" y="6165850"/>
          <p14:tracePt t="47895" x="4349750" y="6235700"/>
          <p14:tracePt t="47912" x="4298950" y="6299200"/>
          <p14:tracePt t="47928" x="4260850" y="6369050"/>
          <p14:tracePt t="47945" x="4178300" y="6457950"/>
          <p14:tracePt t="47962" x="4089400" y="6540500"/>
          <p14:tracePt t="47978" x="4013200" y="6604000"/>
          <p14:tracePt t="47979" x="3981450" y="6635750"/>
          <p14:tracePt t="47995" x="3905250" y="6673850"/>
          <p14:tracePt t="48012" x="3873500" y="6686550"/>
          <p14:tracePt t="48028" x="3835400" y="6692900"/>
          <p14:tracePt t="48045" x="3803650" y="6692900"/>
          <p14:tracePt t="48062" x="3759200" y="6692900"/>
          <p14:tracePt t="48078" x="3695700" y="6692900"/>
          <p14:tracePt t="48095" x="3587750" y="6692900"/>
          <p14:tracePt t="48112" x="3473450" y="6673850"/>
          <p14:tracePt t="48128" x="3359150" y="6654800"/>
          <p14:tracePt t="48145" x="3194050" y="6616700"/>
          <p14:tracePt t="48162" x="3035300" y="6604000"/>
          <p14:tracePt t="48178" x="2889250" y="6578600"/>
          <p14:tracePt t="48179" x="2819400" y="6578600"/>
          <p14:tracePt t="48195" x="2724150" y="6553200"/>
          <p14:tracePt t="48212" x="2654300" y="6546850"/>
          <p14:tracePt t="48228" x="2578100" y="6534150"/>
          <p14:tracePt t="48245" x="2495550" y="6527800"/>
          <p14:tracePt t="48262" x="2425700" y="6527800"/>
          <p14:tracePt t="48278" x="2374900" y="6502400"/>
          <p14:tracePt t="48295" x="2317750" y="6502400"/>
          <p14:tracePt t="48312" x="2260600" y="6502400"/>
          <p14:tracePt t="48328" x="2216150" y="6502400"/>
          <p14:tracePt t="48345" x="2152650" y="6502400"/>
          <p14:tracePt t="48362" x="2082800" y="6502400"/>
          <p14:tracePt t="48378" x="2006600" y="6502400"/>
          <p14:tracePt t="48379" x="1955800" y="6502400"/>
          <p14:tracePt t="48395" x="1873250" y="6502400"/>
          <p14:tracePt t="48412" x="1765300" y="6502400"/>
          <p14:tracePt t="48428" x="1670050" y="6483350"/>
          <p14:tracePt t="48445" x="1587500" y="6483350"/>
          <p14:tracePt t="48462" x="1530350" y="6464300"/>
          <p14:tracePt t="48478" x="1498600" y="6445250"/>
          <p14:tracePt t="48495" x="1473200" y="6438900"/>
          <p14:tracePt t="48512" x="1441450" y="6438900"/>
          <p14:tracePt t="48528" x="1428750" y="6432550"/>
          <p14:tracePt t="48545" x="1390650" y="6432550"/>
          <p14:tracePt t="48562" x="1282700" y="6407150"/>
          <p14:tracePt t="48578" x="1200150" y="6407150"/>
          <p14:tracePt t="48579" x="1130300" y="6407150"/>
          <p14:tracePt t="48595" x="1035050" y="6407150"/>
          <p14:tracePt t="48612" x="1022350" y="6407150"/>
          <p14:tracePt t="48628" x="1009650" y="6407150"/>
          <p14:tracePt t="48659" x="996950" y="6400800"/>
          <p14:tracePt t="48707" x="990600" y="6394450"/>
          <p14:tracePt t="48739" x="990600" y="6375400"/>
          <p14:tracePt t="48755" x="990600" y="6369050"/>
          <p14:tracePt t="48763" x="990600" y="6362700"/>
          <p14:tracePt t="48771" x="990600" y="6356350"/>
          <p14:tracePt t="48779" x="996950" y="6337300"/>
          <p14:tracePt t="48795" x="1009650" y="6305550"/>
          <p14:tracePt t="48812" x="1028700" y="6254750"/>
          <p14:tracePt t="48828" x="1047750" y="6229350"/>
          <p14:tracePt t="48845" x="1054100" y="6197600"/>
          <p14:tracePt t="48862" x="1060450" y="6184900"/>
          <p14:tracePt t="48883" x="1079500" y="6165850"/>
          <p14:tracePt t="48895" x="1085850" y="6159500"/>
          <p14:tracePt t="48912" x="1111250" y="6115050"/>
          <p14:tracePt t="48928" x="1174750" y="6076950"/>
          <p14:tracePt t="48945" x="1250950" y="6007100"/>
          <p14:tracePt t="48962" x="1308100" y="5949950"/>
          <p14:tracePt t="48978" x="1346200" y="5911850"/>
          <p14:tracePt t="48995" x="1352550" y="5899150"/>
          <p14:tracePt t="49091" x="1352550" y="5905500"/>
          <p14:tracePt t="49099" x="1352550" y="5911850"/>
          <p14:tracePt t="49112" x="1352550" y="5918200"/>
          <p14:tracePt t="49129" x="1352550" y="5956300"/>
          <p14:tracePt t="49145" x="1333500" y="5988050"/>
          <p14:tracePt t="49162" x="1327150" y="6019800"/>
          <p14:tracePt t="49179" x="1314450" y="6070600"/>
          <p14:tracePt t="49179" x="1308100" y="6083300"/>
          <p14:tracePt t="49195" x="1308100" y="6108700"/>
          <p14:tracePt t="49212" x="1308100" y="6115050"/>
          <p14:tracePt t="49228" x="1308100" y="6127750"/>
          <p14:tracePt t="49245" x="1301750" y="6153150"/>
          <p14:tracePt t="49347" x="1289050" y="6153150"/>
          <p14:tracePt t="49363" x="1289050" y="6146800"/>
          <p14:tracePt t="49371" x="1289050" y="6134100"/>
          <p14:tracePt t="49379" x="1289050" y="6115050"/>
          <p14:tracePt t="49395" x="1289050" y="6070600"/>
          <p14:tracePt t="49412" x="1289050" y="6013450"/>
          <p14:tracePt t="49429" x="1289050" y="5981700"/>
          <p14:tracePt t="49445" x="1289050" y="5937250"/>
          <p14:tracePt t="49462" x="1289050" y="5930900"/>
          <p14:tracePt t="49539" x="1282700" y="5924550"/>
          <p14:tracePt t="49900" x="1282700" y="5930900"/>
          <p14:tracePt t="49908" x="1282700" y="5937250"/>
          <p14:tracePt t="49915" x="1282700" y="5956300"/>
          <p14:tracePt t="49929" x="1282700" y="5981700"/>
          <p14:tracePt t="49945" x="1282700" y="6000750"/>
          <p14:tracePt t="49962" x="1282700" y="6019800"/>
          <p14:tracePt t="49987" x="1282700" y="6026150"/>
          <p14:tracePt t="50147" x="1282700" y="6019800"/>
          <p14:tracePt t="50163" x="1282700" y="6013450"/>
          <p14:tracePt t="50211" x="1282700" y="5994400"/>
          <p14:tracePt t="50379" x="1295400" y="5988050"/>
          <p14:tracePt t="50395" x="1301750" y="5988050"/>
          <p14:tracePt t="50411" x="1327150" y="5981700"/>
          <p14:tracePt t="50427" x="1333500" y="5975350"/>
          <p14:tracePt t="50443" x="1333500" y="5956300"/>
          <p14:tracePt t="50563" x="1333500" y="5981700"/>
          <p14:tracePt t="50571" x="1333500" y="5988050"/>
          <p14:tracePt t="53252" x="1333500" y="5994400"/>
          <p14:tracePt t="53260" x="1327150" y="6000750"/>
          <p14:tracePt t="53268" x="1327150" y="6019800"/>
          <p14:tracePt t="53279" x="1314450" y="6032500"/>
          <p14:tracePt t="55773" x="1314450" y="6026150"/>
          <p14:tracePt t="55789" x="1320800" y="6019800"/>
          <p14:tracePt t="55821" x="1333500" y="6019800"/>
          <p14:tracePt t="55837" x="1339850" y="6019800"/>
          <p14:tracePt t="55845" x="1352550" y="6019800"/>
          <p14:tracePt t="55853" x="1371600" y="6019800"/>
          <p14:tracePt t="55864" x="1377950" y="6019800"/>
          <p14:tracePt t="55880" x="1409700" y="6013450"/>
          <p14:tracePt t="55897" x="1454150" y="6013450"/>
          <p14:tracePt t="55913" x="1498600" y="5988050"/>
          <p14:tracePt t="55930" x="1543050" y="5988050"/>
          <p14:tracePt t="55947" x="1574800" y="5981700"/>
          <p14:tracePt t="55963" x="1619250" y="5981700"/>
          <p14:tracePt t="55980" x="1676400" y="5975350"/>
          <p14:tracePt t="55997" x="1758950" y="5975350"/>
          <p14:tracePt t="56013" x="1828800" y="5975350"/>
          <p14:tracePt t="56030" x="1905000" y="5975350"/>
          <p14:tracePt t="56047" x="1974850" y="5975350"/>
          <p14:tracePt t="56063" x="2076450" y="5975350"/>
          <p14:tracePt t="56080" x="2222500" y="5975350"/>
          <p14:tracePt t="56097" x="2343150" y="5975350"/>
          <p14:tracePt t="56113" x="2451100" y="5975350"/>
          <p14:tracePt t="56131" x="2559050" y="5975350"/>
          <p14:tracePt t="56147" x="2667000" y="5975350"/>
          <p14:tracePt t="56164" x="2755900" y="5975350"/>
          <p14:tracePt t="56180" x="2863850" y="5975350"/>
          <p14:tracePt t="56181" x="2889250" y="5975350"/>
          <p14:tracePt t="56197" x="3009900" y="5975350"/>
          <p14:tracePt t="56214" x="3130550" y="5975350"/>
          <p14:tracePt t="56230" x="3270250" y="5962650"/>
          <p14:tracePt t="56247" x="3467100" y="5949950"/>
          <p14:tracePt t="56263" x="3644900" y="5924550"/>
          <p14:tracePt t="56280" x="3860800" y="5892800"/>
          <p14:tracePt t="56297" x="4070350" y="5854700"/>
          <p14:tracePt t="56313" x="4267200" y="5829300"/>
          <p14:tracePt t="56330" x="4502150" y="5772150"/>
          <p14:tracePt t="56347" x="4660900" y="5772150"/>
          <p14:tracePt t="56364" x="4800600" y="5772150"/>
          <p14:tracePt t="56380" x="4959350" y="5772150"/>
          <p14:tracePt t="56381" x="5010150" y="5772150"/>
          <p14:tracePt t="56397" x="5187950" y="5772150"/>
          <p14:tracePt t="56413" x="5359400" y="5759450"/>
          <p14:tracePt t="56430" x="5543550" y="5734050"/>
          <p14:tracePt t="56447" x="5689600" y="5708650"/>
          <p14:tracePt t="56463" x="5848350" y="5695950"/>
          <p14:tracePt t="56480" x="5994400" y="5670550"/>
          <p14:tracePt t="56497" x="6165850" y="5670550"/>
          <p14:tracePt t="56513" x="6311900" y="5670550"/>
          <p14:tracePt t="56530" x="6451600" y="5670550"/>
          <p14:tracePt t="56547" x="6559550" y="5670550"/>
          <p14:tracePt t="56564" x="6635750" y="5670550"/>
          <p14:tracePt t="56580" x="6724650" y="5670550"/>
          <p14:tracePt t="56581" x="6762750" y="5670550"/>
          <p14:tracePt t="56597" x="6832600" y="5670550"/>
          <p14:tracePt t="56614" x="6908800" y="5670550"/>
          <p14:tracePt t="56630" x="6978650" y="5670550"/>
          <p14:tracePt t="56647" x="7067550" y="5670550"/>
          <p14:tracePt t="56664" x="7143750" y="5670550"/>
          <p14:tracePt t="56680" x="7232650" y="5670550"/>
          <p14:tracePt t="56697" x="7315200" y="5670550"/>
          <p14:tracePt t="56714" x="7378700" y="5670550"/>
          <p14:tracePt t="56730" x="7448550" y="5670550"/>
          <p14:tracePt t="56747" x="7493000" y="5670550"/>
          <p14:tracePt t="56764" x="7524750" y="5670550"/>
          <p14:tracePt t="56780" x="7569200" y="5670550"/>
          <p14:tracePt t="56797" x="7620000" y="5670550"/>
          <p14:tracePt t="56814" x="7664450" y="5670550"/>
          <p14:tracePt t="56830" x="7721600" y="5670550"/>
          <p14:tracePt t="56847" x="7785100" y="5670550"/>
          <p14:tracePt t="56864" x="7854950" y="5670550"/>
          <p14:tracePt t="56880" x="7905750" y="5670550"/>
          <p14:tracePt t="56897" x="7975600" y="5670550"/>
          <p14:tracePt t="56914" x="8039100" y="5670550"/>
          <p14:tracePt t="56930" x="8083550" y="5670550"/>
          <p14:tracePt t="56947" x="8134350" y="5676900"/>
          <p14:tracePt t="56964" x="8178800" y="5676900"/>
          <p14:tracePt t="56980" x="8210550" y="5683250"/>
          <p14:tracePt t="56997" x="8274050" y="5695950"/>
          <p14:tracePt t="57014" x="8318500" y="5715000"/>
          <p14:tracePt t="57030" x="8343900" y="5721350"/>
          <p14:tracePt t="57047" x="8369300" y="5727700"/>
          <p14:tracePt t="57064" x="8394700" y="5740400"/>
          <p14:tracePt t="57080" x="8407400" y="5753100"/>
          <p14:tracePt t="57097" x="8439150" y="5765800"/>
          <p14:tracePt t="57114" x="8451850" y="5772150"/>
          <p14:tracePt t="57130" x="8470900" y="5772150"/>
          <p14:tracePt t="57147" x="8515350" y="5797550"/>
          <p14:tracePt t="57164" x="8540750" y="5810250"/>
          <p14:tracePt t="57180" x="8585200" y="5822950"/>
          <p14:tracePt t="57197" x="8636000" y="5861050"/>
          <p14:tracePt t="57214" x="8648700" y="5867400"/>
          <p14:tracePt t="57230" x="8655050" y="5867400"/>
          <p14:tracePt t="57247" x="8667750" y="5873750"/>
          <p14:tracePt t="57264" x="8674100" y="5886450"/>
          <p14:tracePt t="57333" x="8674100" y="5892800"/>
          <p14:tracePt t="57341" x="8674100" y="5899150"/>
          <p14:tracePt t="57349" x="8680450" y="5905500"/>
          <p14:tracePt t="57365" x="8686800" y="5911850"/>
          <p14:tracePt t="57380" x="8693150" y="5930900"/>
          <p14:tracePt t="57461" x="8699500" y="5937250"/>
          <p14:tracePt t="57813" x="8699500" y="5943600"/>
          <p14:tracePt t="57941" x="8693150" y="5943600"/>
          <p14:tracePt t="58045" x="8686800" y="5943600"/>
          <p14:tracePt t="58054" x="8680450" y="5943600"/>
          <p14:tracePt t="58064" x="8661400" y="5943600"/>
          <p14:tracePt t="58081" x="8648700" y="5943600"/>
          <p14:tracePt t="58097" x="8623300" y="5943600"/>
          <p14:tracePt t="58114" x="8610600" y="5943600"/>
          <p14:tracePt t="58133" x="8604250" y="5943600"/>
          <p14:tracePt t="61430" x="8597900" y="5943600"/>
          <p14:tracePt t="61438" x="8559800" y="5905500"/>
          <p14:tracePt t="61448" x="8477250" y="5835650"/>
          <p14:tracePt t="61465" x="8235950" y="5670550"/>
          <p14:tracePt t="61481" x="7918450" y="5461000"/>
          <p14:tracePt t="61499" x="7410450" y="5060950"/>
          <p14:tracePt t="61515" x="6985000" y="4781550"/>
          <p14:tracePt t="61531" x="6711950" y="4540250"/>
          <p14:tracePt t="61548" x="6534150" y="4349750"/>
          <p14:tracePt t="61565" x="6381750" y="4140200"/>
          <p14:tracePt t="61581" x="6242050" y="3949700"/>
          <p14:tracePt t="61582" x="6191250" y="3867150"/>
          <p14:tracePt t="61598" x="6089650" y="3727450"/>
          <p14:tracePt t="61615" x="6026150" y="3644900"/>
          <p14:tracePt t="61631" x="5975350" y="3568700"/>
          <p14:tracePt t="61648" x="5924550" y="3505200"/>
          <p14:tracePt t="61665" x="5765800" y="3416300"/>
          <p14:tracePt t="61681" x="5562600" y="3263900"/>
          <p14:tracePt t="61698" x="5283200" y="3022600"/>
          <p14:tracePt t="61715" x="4940300" y="2660650"/>
          <p14:tracePt t="61731" x="4648200" y="2349500"/>
          <p14:tracePt t="61748" x="4464050" y="2139950"/>
          <p14:tracePt t="61765" x="4349750" y="1981200"/>
          <p14:tracePt t="61781" x="4267200" y="1778000"/>
          <p14:tracePt t="61782" x="4229100" y="1682750"/>
          <p14:tracePt t="61798" x="4191000" y="1555750"/>
          <p14:tracePt t="61815" x="4159250" y="1441450"/>
          <p14:tracePt t="61831" x="4159250" y="1314450"/>
          <p14:tracePt t="61848" x="4159250" y="1225550"/>
          <p14:tracePt t="61865" x="4159250" y="1155700"/>
          <p14:tracePt t="61881" x="4159250" y="1111250"/>
          <p14:tracePt t="61898" x="4159250" y="1079500"/>
          <p14:tracePt t="61915" x="4159250" y="1054100"/>
          <p14:tracePt t="61931" x="4159250" y="1041400"/>
          <p14:tracePt t="61948" x="4146550" y="1009650"/>
          <p14:tracePt t="61965" x="4140200" y="996950"/>
          <p14:tracePt t="61981" x="4133850" y="996950"/>
          <p14:tracePt t="61998" x="4108450" y="990600"/>
          <p14:tracePt t="62015" x="4051300" y="990600"/>
          <p14:tracePt t="62031" x="3987800" y="990600"/>
          <p14:tracePt t="62048" x="3886200" y="1016000"/>
          <p14:tracePt t="62065" x="3740150" y="1066800"/>
          <p14:tracePt t="62081" x="3524250" y="1136650"/>
          <p14:tracePt t="62098" x="3270250" y="1219200"/>
          <p14:tracePt t="62115" x="3130550" y="1295400"/>
          <p14:tracePt t="62131" x="2959100" y="1397000"/>
          <p14:tracePt t="62148" x="2825750" y="1473200"/>
          <p14:tracePt t="62165" x="2743200" y="1517650"/>
          <p14:tracePt t="62181" x="2736850" y="1524000"/>
          <p14:tracePt t="62198" x="2724150" y="1530350"/>
          <p14:tracePt t="62222" x="2717800" y="1530350"/>
          <p14:tracePt t="62326" x="2711450" y="1530350"/>
          <p14:tracePt t="62334" x="2711450" y="1504950"/>
          <p14:tracePt t="62348" x="2743200" y="1473200"/>
          <p14:tracePt t="62365" x="2768600" y="1403350"/>
          <p14:tracePt t="62381" x="2800350" y="1339850"/>
          <p14:tracePt t="62398" x="2851150" y="1257300"/>
          <p14:tracePt t="62415" x="2870200" y="1206500"/>
          <p14:tracePt t="62432" x="2889250" y="1168400"/>
          <p14:tracePt t="62448" x="2927350" y="1111250"/>
          <p14:tracePt t="62465" x="2933700" y="1085850"/>
          <p14:tracePt t="62482" x="2959100" y="1066800"/>
          <p14:tracePt t="62498" x="2978150" y="1028700"/>
          <p14:tracePt t="62515" x="2984500" y="1016000"/>
          <p14:tracePt t="62532" x="3003550" y="996950"/>
          <p14:tracePt t="62549" x="3016250" y="990600"/>
          <p14:tracePt t="62566" x="3022600" y="984250"/>
          <p14:tracePt t="62670" x="3022600" y="996950"/>
          <p14:tracePt t="62678" x="3022600" y="1009650"/>
          <p14:tracePt t="62839" x="3022600" y="1016000"/>
          <p14:tracePt t="62902" x="3022600" y="1022350"/>
          <p14:tracePt t="62926" x="3009900" y="1028700"/>
          <p14:tracePt t="62942" x="3003550" y="1035050"/>
          <p14:tracePt t="62951" x="2997200" y="1041400"/>
          <p14:tracePt t="62958" x="2997200" y="1079500"/>
          <p14:tracePt t="62966" x="2978150" y="1104900"/>
          <p14:tracePt t="62982" x="2952750" y="1174750"/>
          <p14:tracePt t="62998" x="2863850" y="1403350"/>
          <p14:tracePt t="63015" x="2800350" y="1587500"/>
          <p14:tracePt t="63032" x="2717800" y="1790700"/>
          <p14:tracePt t="63048" x="2679700" y="2000250"/>
          <p14:tracePt t="63065" x="2654300" y="2197100"/>
          <p14:tracePt t="63082" x="2654300" y="2457450"/>
          <p14:tracePt t="63098" x="2654300" y="2717800"/>
          <p14:tracePt t="63115" x="2654300" y="2927350"/>
          <p14:tracePt t="63132" x="2654300" y="3117850"/>
          <p14:tracePt t="63148" x="2654300" y="3238500"/>
          <p14:tracePt t="63165" x="2654300" y="3321050"/>
          <p14:tracePt t="63182" x="2654300" y="3352800"/>
          <p14:tracePt t="63182" x="2654300" y="3365500"/>
          <p14:tracePt t="63198" x="2654300" y="3384550"/>
          <p14:tracePt t="63215" x="2654300" y="3403600"/>
          <p14:tracePt t="63232" x="2641600" y="3448050"/>
          <p14:tracePt t="63249" x="2635250" y="3486150"/>
          <p14:tracePt t="63265" x="2622550" y="3536950"/>
          <p14:tracePt t="63282" x="2622550" y="3575050"/>
          <p14:tracePt t="63298" x="2616200" y="3625850"/>
          <p14:tracePt t="63315" x="2584450" y="3689350"/>
          <p14:tracePt t="63332" x="2571750" y="3727450"/>
          <p14:tracePt t="63348" x="2514600" y="3835400"/>
          <p14:tracePt t="63365" x="2457450" y="3905250"/>
          <p14:tracePt t="63382" x="2419350" y="3956050"/>
          <p14:tracePt t="63398" x="2317750" y="3987800"/>
          <p14:tracePt t="63415" x="2241550" y="3987800"/>
          <p14:tracePt t="63432" x="2197100" y="3987800"/>
          <p14:tracePt t="63448" x="2146300" y="3956050"/>
          <p14:tracePt t="63465" x="2114550" y="3898900"/>
          <p14:tracePt t="63482" x="2095500" y="3803650"/>
          <p14:tracePt t="63498" x="2082800" y="3676650"/>
          <p14:tracePt t="63515" x="2057400" y="3448050"/>
          <p14:tracePt t="63532" x="2000250" y="3181350"/>
          <p14:tracePt t="63548" x="1930400" y="2965450"/>
          <p14:tracePt t="63565" x="1917700" y="2736850"/>
          <p14:tracePt t="63582" x="1892300" y="2590800"/>
          <p14:tracePt t="63582" x="1892300" y="2540000"/>
          <p14:tracePt t="63598" x="1892300" y="2444750"/>
          <p14:tracePt t="63615" x="1892300" y="2336800"/>
          <p14:tracePt t="63632" x="1898650" y="2228850"/>
          <p14:tracePt t="63648" x="1955800" y="2108200"/>
          <p14:tracePt t="63665" x="2006600" y="1993900"/>
          <p14:tracePt t="63682" x="2038350" y="1892300"/>
          <p14:tracePt t="63699" x="2082800" y="1816100"/>
          <p14:tracePt t="63715" x="2114550" y="1746250"/>
          <p14:tracePt t="63732" x="2120900" y="1727200"/>
          <p14:tracePt t="63749" x="2127250" y="1720850"/>
          <p14:tracePt t="63863" x="2120900" y="1727200"/>
          <p14:tracePt t="63879" x="2114550" y="1733550"/>
          <p14:tracePt t="63895" x="2101850" y="1739900"/>
          <p14:tracePt t="63903" x="2095500" y="1746250"/>
          <p14:tracePt t="63915" x="2095500" y="1752600"/>
          <p14:tracePt t="63932" x="2082800" y="1771650"/>
          <p14:tracePt t="63949" x="2076450" y="1778000"/>
          <p14:tracePt t="63965" x="2070100" y="1784350"/>
          <p14:tracePt t="63983" x="2051050" y="1784350"/>
          <p14:tracePt t="63999" x="2032000" y="1803400"/>
          <p14:tracePt t="64015" x="2006600" y="1809750"/>
          <p14:tracePt t="64032" x="1968500" y="1828800"/>
          <p14:tracePt t="64049" x="1936750" y="1847850"/>
          <p14:tracePt t="64065" x="1885950" y="1866900"/>
          <p14:tracePt t="64082" x="1854200" y="1892300"/>
          <p14:tracePt t="64110" x="1841500" y="1898650"/>
          <p14:tracePt t="64143" x="1835150" y="1911350"/>
          <p14:tracePt t="64159" x="1822450" y="1917700"/>
          <p14:tracePt t="64167" x="1803400" y="1936750"/>
          <p14:tracePt t="64175" x="1771650" y="1943100"/>
          <p14:tracePt t="64183" x="1746250" y="1974850"/>
          <p14:tracePt t="64199" x="1670050" y="2025650"/>
          <p14:tracePt t="64215" x="1644650" y="2082800"/>
          <p14:tracePt t="64232" x="1644650" y="2127250"/>
          <p14:tracePt t="64249" x="1758950" y="2197100"/>
          <p14:tracePt t="64265" x="2019300" y="2209800"/>
          <p14:tracePt t="64282" x="2178050" y="2209800"/>
          <p14:tracePt t="64299" x="2197100" y="2222500"/>
          <p14:tracePt t="64399" x="2190750" y="2222500"/>
          <p14:tracePt t="64407" x="2178050" y="2222500"/>
          <p14:tracePt t="64423" x="2184400" y="2222500"/>
          <p14:tracePt t="64432" x="2209800" y="2222500"/>
          <p14:tracePt t="64449" x="2298700" y="2222500"/>
          <p14:tracePt t="64465" x="2381250" y="2190750"/>
          <p14:tracePt t="64482" x="2463800" y="2178050"/>
          <p14:tracePt t="64499" x="2495550" y="2178050"/>
          <p14:tracePt t="64515" x="2514600" y="2171700"/>
          <p14:tracePt t="64532" x="2520950" y="2171700"/>
          <p14:tracePt t="64549" x="2527300" y="2171700"/>
          <p14:tracePt t="64855" x="2533650" y="2165350"/>
          <p14:tracePt t="64863" x="2514600" y="2139950"/>
          <p14:tracePt t="64871" x="2387600" y="2082800"/>
          <p14:tracePt t="64882" x="2279650" y="2057400"/>
          <p14:tracePt t="64899" x="2222500" y="2025650"/>
          <p14:tracePt t="64915" x="2216150" y="2019300"/>
          <p14:tracePt t="65799" x="2216150" y="2025650"/>
          <p14:tracePt t="65847" x="2216150" y="2032000"/>
          <p14:tracePt t="65879" x="2222500" y="2032000"/>
          <p14:tracePt t="65887" x="2228850" y="2032000"/>
          <p14:tracePt t="65895" x="2247900" y="2032000"/>
          <p14:tracePt t="65911" x="2254250" y="2032000"/>
          <p14:tracePt t="65919" x="2279650" y="2025650"/>
          <p14:tracePt t="65932" x="2305050" y="2000250"/>
          <p14:tracePt t="65949" x="2355850" y="1955800"/>
          <p14:tracePt t="65966" x="2432050" y="1879600"/>
          <p14:tracePt t="65982" x="2489200" y="1790700"/>
          <p14:tracePt t="65999" x="2571750" y="1682750"/>
          <p14:tracePt t="66016" x="2622550" y="1638300"/>
          <p14:tracePt t="66032" x="2679700" y="1600200"/>
          <p14:tracePt t="66049" x="2749550" y="1555750"/>
          <p14:tracePt t="66066" x="2819400" y="1549400"/>
          <p14:tracePt t="66082" x="2889250" y="1517650"/>
          <p14:tracePt t="66099" x="2921000" y="1504950"/>
          <p14:tracePt t="66116" x="2965450" y="1492250"/>
          <p14:tracePt t="66132" x="3003550" y="1473200"/>
          <p14:tracePt t="66149" x="3009900" y="1473200"/>
          <p14:tracePt t="66166" x="3048000" y="1473200"/>
          <p14:tracePt t="66182" x="3143250" y="1473200"/>
          <p14:tracePt t="66183" x="3194050" y="1473200"/>
          <p14:tracePt t="66199" x="3352800" y="1473200"/>
          <p14:tracePt t="66216" x="3435350" y="1473200"/>
          <p14:tracePt t="66232" x="3467100" y="1473200"/>
          <p14:tracePt t="66249" x="3473450" y="1479550"/>
          <p14:tracePt t="66266" x="3473450" y="1504950"/>
          <p14:tracePt t="66282" x="3473450" y="1536700"/>
          <p14:tracePt t="66299" x="3473450" y="1593850"/>
          <p14:tracePt t="66316" x="3473450" y="1638300"/>
          <p14:tracePt t="66332" x="3473450" y="1670050"/>
          <p14:tracePt t="66349" x="3473450" y="1682750"/>
          <p14:tracePt t="66366" x="3473450" y="1695450"/>
          <p14:tracePt t="66455" x="3479800" y="1701800"/>
          <p14:tracePt t="66463" x="3498850" y="1701800"/>
          <p14:tracePt t="66471" x="3511550" y="1701800"/>
          <p14:tracePt t="66482" x="3543300" y="1701800"/>
          <p14:tracePt t="66499" x="3587750" y="1670050"/>
          <p14:tracePt t="66516" x="3663950" y="1587500"/>
          <p14:tracePt t="66532" x="3721100" y="1524000"/>
          <p14:tracePt t="66549" x="3778250" y="1454150"/>
          <p14:tracePt t="66566" x="3860800" y="1377950"/>
          <p14:tracePt t="66583" x="3949700" y="1295400"/>
          <p14:tracePt t="66583" x="3968750" y="1276350"/>
          <p14:tracePt t="66599" x="3994150" y="1270000"/>
          <p14:tracePt t="66799" x="3994150" y="1276350"/>
          <p14:tracePt t="66807" x="3994150" y="1282700"/>
          <p14:tracePt t="66816" x="3987800" y="1289050"/>
          <p14:tracePt t="66832" x="3975100" y="1301750"/>
          <p14:tracePt t="66849" x="3968750" y="1308100"/>
          <p14:tracePt t="66866" x="3956050" y="1320800"/>
          <p14:tracePt t="66883" x="3949700" y="1320800"/>
          <p14:tracePt t="66899" x="3937000" y="1327150"/>
          <p14:tracePt t="66916" x="3924300" y="1346200"/>
          <p14:tracePt t="66933" x="3898900" y="1377950"/>
          <p14:tracePt t="66949" x="3879850" y="1416050"/>
          <p14:tracePt t="66966" x="3854450" y="1473200"/>
          <p14:tracePt t="66983" x="3835400" y="1517650"/>
          <p14:tracePt t="66999" x="3835400" y="1562100"/>
          <p14:tracePt t="67016" x="3829050" y="1581150"/>
          <p14:tracePt t="67288" x="3810000" y="1593850"/>
          <p14:tracePt t="67295" x="3803650" y="1600200"/>
          <p14:tracePt t="67304" x="3797300" y="1606550"/>
          <p14:tracePt t="67316" x="3759200" y="1631950"/>
          <p14:tracePt t="67333" x="3708400" y="1663700"/>
          <p14:tracePt t="67349" x="3651250" y="1727200"/>
          <p14:tracePt t="67366" x="3600450" y="1784350"/>
          <p14:tracePt t="67383" x="3549650" y="1854200"/>
          <p14:tracePt t="67383" x="3536950" y="1873250"/>
          <p14:tracePt t="67399" x="3511550" y="1898650"/>
          <p14:tracePt t="67416" x="3511550" y="1905000"/>
          <p14:tracePt t="67433" x="3505200" y="1917700"/>
          <p14:tracePt t="67449" x="3505200" y="1930400"/>
          <p14:tracePt t="67466" x="3505200" y="1949450"/>
          <p14:tracePt t="67503" x="3505200" y="1955800"/>
          <p14:tracePt t="67703" x="3517900" y="1943100"/>
          <p14:tracePt t="67711" x="3524250" y="1936750"/>
          <p14:tracePt t="67719" x="3543300" y="1911350"/>
          <p14:tracePt t="67733" x="3562350" y="1879600"/>
          <p14:tracePt t="67749" x="3613150" y="1809750"/>
          <p14:tracePt t="67766" x="3651250" y="1752600"/>
          <p14:tracePt t="67783" x="3689350" y="1701800"/>
          <p14:tracePt t="67799" x="3714750" y="1682750"/>
          <p14:tracePt t="67816" x="3721100" y="1663700"/>
          <p14:tracePt t="67968" x="3721100" y="1670050"/>
          <p14:tracePt t="68288" x="3721100" y="1676400"/>
          <p14:tracePt t="68295" x="3721100" y="1682750"/>
          <p14:tracePt t="68304" x="3721100" y="1701800"/>
          <p14:tracePt t="68316" x="3721100" y="1720850"/>
          <p14:tracePt t="68333" x="3721100" y="1752600"/>
          <p14:tracePt t="68350" x="3721100" y="1797050"/>
          <p14:tracePt t="68366" x="3721100" y="1828800"/>
          <p14:tracePt t="68383" x="3721100" y="1873250"/>
          <p14:tracePt t="68400" x="3721100" y="1936750"/>
          <p14:tracePt t="68416" x="3721100" y="1968500"/>
          <p14:tracePt t="68433" x="3721100" y="2000250"/>
          <p14:tracePt t="68450" x="3721100" y="2019300"/>
          <p14:tracePt t="68466" x="3721100" y="2038350"/>
          <p14:tracePt t="68483" x="3721100" y="2057400"/>
          <p14:tracePt t="68500" x="3721100" y="2095500"/>
          <p14:tracePt t="68516" x="3721100" y="2171700"/>
          <p14:tracePt t="68533" x="3721100" y="2254250"/>
          <p14:tracePt t="68550" x="3721100" y="2349500"/>
          <p14:tracePt t="68566" x="3721100" y="2438400"/>
          <p14:tracePt t="68583" x="3721100" y="2495550"/>
          <p14:tracePt t="68584" x="3721100" y="2533650"/>
          <p14:tracePt t="68600" x="3733800" y="2578100"/>
          <p14:tracePt t="68616" x="3733800" y="2635250"/>
          <p14:tracePt t="68633" x="3733800" y="2686050"/>
          <p14:tracePt t="68650" x="3733800" y="2755900"/>
          <p14:tracePt t="68666" x="3733800" y="2819400"/>
          <p14:tracePt t="68683" x="3733800" y="2876550"/>
          <p14:tracePt t="68700" x="3733800" y="2952750"/>
          <p14:tracePt t="68716" x="3752850" y="3009900"/>
          <p14:tracePt t="68733" x="3759200" y="3092450"/>
          <p14:tracePt t="68750" x="3771900" y="3149600"/>
          <p14:tracePt t="68766" x="3778250" y="3206750"/>
          <p14:tracePt t="68783" x="3778250" y="3251200"/>
          <p14:tracePt t="68784" x="3778250" y="3257550"/>
          <p14:tracePt t="68800" x="3797300" y="3295650"/>
          <p14:tracePt t="68816" x="3797300" y="3327400"/>
          <p14:tracePt t="68833" x="3797300" y="3340100"/>
          <p14:tracePt t="68850" x="3803650" y="3365500"/>
          <p14:tracePt t="68866" x="3803650" y="3397250"/>
          <p14:tracePt t="68883" x="3803650" y="3416300"/>
          <p14:tracePt t="68900" x="3803650" y="3435350"/>
          <p14:tracePt t="68916" x="3803650" y="3441700"/>
          <p14:tracePt t="68933" x="3803650" y="3460750"/>
          <p14:tracePt t="68950" x="3803650" y="3492500"/>
          <p14:tracePt t="68966" x="3803650" y="3517900"/>
          <p14:tracePt t="68983" x="3803650" y="3562350"/>
          <p14:tracePt t="69000" x="3803650" y="3632200"/>
          <p14:tracePt t="69016" x="3803650" y="3695700"/>
          <p14:tracePt t="69033" x="3803650" y="3752850"/>
          <p14:tracePt t="69050" x="3803650" y="3822700"/>
          <p14:tracePt t="69066" x="3803650" y="3911600"/>
          <p14:tracePt t="69083" x="3803650" y="3987800"/>
          <p14:tracePt t="69100" x="3803650" y="4057650"/>
          <p14:tracePt t="69117" x="3803650" y="4133850"/>
          <p14:tracePt t="69133" x="3803650" y="4178300"/>
          <p14:tracePt t="69150" x="3803650" y="4235450"/>
          <p14:tracePt t="69166" x="3803650" y="4279900"/>
          <p14:tracePt t="69183" x="3803650" y="4292600"/>
          <p14:tracePt t="69184" x="3803650" y="4305300"/>
          <p14:tracePt t="69200" x="3803650" y="4318000"/>
          <p14:tracePt t="69264" x="3803650" y="4324350"/>
          <p14:tracePt t="69296" x="3803650" y="4330700"/>
          <p14:tracePt t="69312" x="3803650" y="4343400"/>
          <p14:tracePt t="69328" x="3803650" y="4356100"/>
          <p14:tracePt t="69344" x="3803650" y="4362450"/>
          <p14:tracePt t="69360" x="3803650" y="4368800"/>
          <p14:tracePt t="69368" x="3803650" y="4381500"/>
          <p14:tracePt t="69383" x="3803650" y="4394200"/>
          <p14:tracePt t="69400" x="3803650" y="4406900"/>
          <p14:tracePt t="69416" x="3803650" y="4419600"/>
          <p14:tracePt t="69433" x="3803650" y="4438650"/>
          <p14:tracePt t="69450" x="3816350" y="4457700"/>
          <p14:tracePt t="69466" x="3816350" y="4470400"/>
          <p14:tracePt t="69483" x="3816350" y="4483100"/>
          <p14:tracePt t="69500" x="3816350" y="4514850"/>
          <p14:tracePt t="69516" x="3816350" y="4540250"/>
          <p14:tracePt t="69533" x="3816350" y="4584700"/>
          <p14:tracePt t="69550" x="3816350" y="4629150"/>
          <p14:tracePt t="69567" x="3816350" y="4648200"/>
          <p14:tracePt t="69583" x="3816350" y="4718050"/>
          <p14:tracePt t="69584" x="3816350" y="4730750"/>
          <p14:tracePt t="69600" x="3816350" y="4775200"/>
          <p14:tracePt t="69617" x="3816350" y="4819650"/>
          <p14:tracePt t="69633" x="3816350" y="4864100"/>
          <p14:tracePt t="69650" x="3816350" y="4908550"/>
          <p14:tracePt t="69667" x="3816350" y="4953000"/>
          <p14:tracePt t="69683" x="3816350" y="4997450"/>
          <p14:tracePt t="69700" x="3816350" y="5041900"/>
          <p14:tracePt t="69717" x="3816350" y="5073650"/>
          <p14:tracePt t="69733" x="3816350" y="5105400"/>
          <p14:tracePt t="69750" x="3816350" y="5137150"/>
          <p14:tracePt t="69767" x="3816350" y="5175250"/>
          <p14:tracePt t="69783" x="3816350" y="5207000"/>
          <p14:tracePt t="69784" x="3816350" y="5213350"/>
          <p14:tracePt t="69800" x="3816350" y="5245100"/>
          <p14:tracePt t="69817" x="3816350" y="5283200"/>
          <p14:tracePt t="69833" x="3816350" y="5314950"/>
          <p14:tracePt t="69850" x="3816350" y="5359400"/>
          <p14:tracePt t="69867" x="3816350" y="5410200"/>
          <p14:tracePt t="69883" x="3816350" y="5454650"/>
          <p14:tracePt t="69900" x="3822700" y="5505450"/>
          <p14:tracePt t="69917" x="3841750" y="5537200"/>
          <p14:tracePt t="69933" x="3841750" y="5543550"/>
          <p14:tracePt t="69950" x="3841750" y="5556250"/>
          <p14:tracePt t="69967" x="3848100" y="5568950"/>
          <p14:tracePt t="69984" x="3848100" y="5575300"/>
          <p14:tracePt t="70000" x="3848100" y="5581650"/>
          <p14:tracePt t="70017" x="3848100" y="5588000"/>
          <p14:tracePt t="70033" x="3860800" y="5600700"/>
          <p14:tracePt t="70050" x="3860800" y="5613400"/>
          <p14:tracePt t="70067" x="3860800" y="5619750"/>
          <p14:tracePt t="70083" x="3860800" y="5626100"/>
          <p14:tracePt t="70100" x="3860800" y="5651500"/>
          <p14:tracePt t="70117" x="3860800" y="5657850"/>
          <p14:tracePt t="70133" x="3860800" y="5676900"/>
          <p14:tracePt t="70150" x="3848100" y="5715000"/>
          <p14:tracePt t="70167" x="3835400" y="5765800"/>
          <p14:tracePt t="70183" x="3835400" y="5784850"/>
          <p14:tracePt t="70184" x="3835400" y="5803900"/>
          <p14:tracePt t="70200" x="3835400" y="5835650"/>
          <p14:tracePt t="70217" x="3835400" y="5848350"/>
          <p14:tracePt t="70233" x="3835400" y="5861050"/>
          <p14:tracePt t="70256" x="3835400" y="5867400"/>
          <p14:tracePt t="70272" x="3835400" y="5873750"/>
          <p14:tracePt t="70283" x="3835400" y="5886450"/>
          <p14:tracePt t="70300" x="3829050" y="5905500"/>
          <p14:tracePt t="70317" x="3816350" y="5943600"/>
          <p14:tracePt t="70334" x="3816350" y="5981700"/>
          <p14:tracePt t="70350" x="3803650" y="6019800"/>
          <p14:tracePt t="70367" x="3790950" y="6051550"/>
          <p14:tracePt t="70383" x="3790950" y="6070600"/>
          <p14:tracePt t="70400" x="3790950" y="6076950"/>
          <p14:tracePt t="70489" x="3790950" y="6083300"/>
          <p14:tracePt t="70736" x="3784600" y="6121400"/>
          <p14:tracePt t="70744" x="3784600" y="6127750"/>
          <p14:tracePt t="70752" x="3778250" y="6134100"/>
          <p14:tracePt t="70767" x="3759200" y="6172200"/>
          <p14:tracePt t="70784" x="3740150" y="6229350"/>
          <p14:tracePt t="70784" x="3740150" y="6267450"/>
          <p14:tracePt t="70800" x="3727450" y="6324600"/>
          <p14:tracePt t="70817" x="3727450" y="6369050"/>
          <p14:tracePt t="70834" x="3727450" y="6400800"/>
          <p14:tracePt t="70850" x="3727450" y="6407150"/>
          <p14:tracePt t="71024" x="3721100" y="6419850"/>
          <p14:tracePt t="71040" x="3714750" y="6419850"/>
          <p14:tracePt t="71056" x="3708400" y="6413500"/>
          <p14:tracePt t="71072" x="3702050" y="6407150"/>
          <p14:tracePt t="71088" x="3695700" y="6400800"/>
          <p14:tracePt t="71152" x="3695700" y="6394450"/>
          <p14:tracePt t="71160" x="3695700" y="6388100"/>
          <p14:tracePt t="71168" x="3695700" y="6369050"/>
          <p14:tracePt t="71184" x="3695700" y="6362700"/>
          <p14:tracePt t="71200" x="3695700" y="6324600"/>
          <p14:tracePt t="71217" x="3695700" y="6305550"/>
          <p14:tracePt t="71234" x="3695700" y="6292850"/>
          <p14:tracePt t="71250" x="3695700" y="6286500"/>
          <p14:tracePt t="71267" x="3695700" y="6280150"/>
          <p14:tracePt t="71284" x="3695700" y="6261100"/>
          <p14:tracePt t="71300" x="3695700" y="6254750"/>
          <p14:tracePt t="71317" x="3695700" y="6229350"/>
          <p14:tracePt t="71334" x="3695700" y="6210300"/>
          <p14:tracePt t="71350" x="3695700" y="6178550"/>
          <p14:tracePt t="71367" x="3714750" y="6140450"/>
          <p14:tracePt t="71384" x="3721100" y="6127750"/>
          <p14:tracePt t="71408" x="3727450" y="6115050"/>
          <p14:tracePt t="71480" x="3733800" y="6108700"/>
          <p14:tracePt t="71496" x="3740150" y="6108700"/>
          <p14:tracePt t="71593" x="3752850" y="6108700"/>
          <p14:tracePt t="71712" x="3759200" y="6108700"/>
          <p14:tracePt t="71736" x="3759200" y="6121400"/>
          <p14:tracePt t="71768" x="3765550" y="6127750"/>
          <p14:tracePt t="72113" x="3771900" y="6134100"/>
          <p14:tracePt t="72129" x="3790950" y="6140450"/>
          <p14:tracePt t="72769" x="3790950" y="6146800"/>
          <p14:tracePt t="74201" x="3790950" y="6134100"/>
          <p14:tracePt t="74217" x="3790950" y="6127750"/>
          <p14:tracePt t="74233" x="3797300" y="6108700"/>
          <p14:tracePt t="75929" x="3803650" y="6102350"/>
          <p14:tracePt t="76073" x="3803650" y="6108700"/>
          <p14:tracePt t="76081" x="3803650" y="6121400"/>
          <p14:tracePt t="76097" x="3803650" y="6127750"/>
          <p14:tracePt t="77586" x="3803650" y="6089650"/>
          <p14:tracePt t="77594" x="3803650" y="6013450"/>
          <p14:tracePt t="77602" x="3784600" y="5873750"/>
          <p14:tracePt t="77618" x="3771900" y="5645150"/>
          <p14:tracePt t="77635" x="3740150" y="5403850"/>
          <p14:tracePt t="77652" x="3714750" y="5137150"/>
          <p14:tracePt t="77668" x="3702050" y="4876800"/>
          <p14:tracePt t="77685" x="3702050" y="4635500"/>
          <p14:tracePt t="77702" x="3702050" y="4394200"/>
          <p14:tracePt t="77718" x="3702050" y="4203700"/>
          <p14:tracePt t="77735" x="3702050" y="4044950"/>
          <p14:tracePt t="77752" x="3689350" y="3867150"/>
          <p14:tracePt t="77768" x="3651250" y="3683000"/>
          <p14:tracePt t="77785" x="3651250" y="3581400"/>
          <p14:tracePt t="77802" x="3651250" y="3422650"/>
          <p14:tracePt t="77818" x="3651250" y="3352800"/>
          <p14:tracePt t="77835" x="3651250" y="3263900"/>
          <p14:tracePt t="77852" x="3651250" y="3143250"/>
          <p14:tracePt t="77868" x="3651250" y="2997200"/>
          <p14:tracePt t="77885" x="3651250" y="2857500"/>
          <p14:tracePt t="77902" x="3651250" y="2736850"/>
          <p14:tracePt t="77918" x="3651250" y="2578100"/>
          <p14:tracePt t="77935" x="3651250" y="2470150"/>
          <p14:tracePt t="77952" x="3651250" y="2400300"/>
          <p14:tracePt t="77968" x="3651250" y="2355850"/>
          <p14:tracePt t="77985" x="3651250" y="2324100"/>
          <p14:tracePt t="77986" x="3651250" y="2317750"/>
          <p14:tracePt t="78018" x="3651250" y="2292350"/>
          <p14:tracePt t="78058" x="3657600" y="2279650"/>
          <p14:tracePt t="78066" x="3676650" y="2273300"/>
          <p14:tracePt t="78082" x="3683000" y="2273300"/>
          <p14:tracePt t="78090" x="3695700" y="2266950"/>
          <p14:tracePt t="78102" x="3714750" y="2235200"/>
          <p14:tracePt t="78119" x="3733800" y="2216150"/>
          <p14:tracePt t="78135" x="3778250" y="2139950"/>
          <p14:tracePt t="78152" x="3810000" y="2057400"/>
          <p14:tracePt t="78169" x="3841750" y="1943100"/>
          <p14:tracePt t="78185" x="3867150" y="1828800"/>
          <p14:tracePt t="78202" x="3930650" y="1695450"/>
          <p14:tracePt t="78219" x="3968750" y="1638300"/>
          <p14:tracePt t="78235" x="3994150" y="1612900"/>
          <p14:tracePt t="78252" x="4006850" y="1593850"/>
          <p14:tracePt t="78268" x="4013200" y="1568450"/>
          <p14:tracePt t="78450" x="4013200" y="1562100"/>
          <p14:tracePt t="78458" x="3994150" y="1568450"/>
          <p14:tracePt t="78469" x="3987800" y="1574800"/>
          <p14:tracePt t="78485" x="3981450" y="1581150"/>
          <p14:tracePt t="78506" x="3968750" y="1606550"/>
          <p14:tracePt t="78546" x="3962400" y="1606550"/>
          <p14:tracePt t="78554" x="3956050" y="1612900"/>
          <p14:tracePt t="78562" x="3943350" y="1612900"/>
          <p14:tracePt t="78570" x="3924300" y="1619250"/>
          <p14:tracePt t="78585" x="3905250" y="1631950"/>
          <p14:tracePt t="78602" x="3803650" y="1689100"/>
          <p14:tracePt t="78619" x="3759200" y="1720850"/>
          <p14:tracePt t="78635" x="3733800" y="1739900"/>
          <p14:tracePt t="78762" x="3733800" y="1733550"/>
          <p14:tracePt t="78770" x="3733800" y="1720850"/>
          <p14:tracePt t="78785" x="3733800" y="1708150"/>
          <p14:tracePt t="78802" x="3746500" y="1657350"/>
          <p14:tracePt t="78819" x="3759200" y="1625600"/>
          <p14:tracePt t="78835" x="3771900" y="1581150"/>
          <p14:tracePt t="78852" x="3771900" y="1568450"/>
          <p14:tracePt t="78869" x="3771900" y="1543050"/>
          <p14:tracePt t="79395" x="3752850" y="1555750"/>
          <p14:tracePt t="79402" x="3746500" y="1562100"/>
          <p14:tracePt t="79419" x="3721100" y="1587500"/>
          <p14:tracePt t="79435" x="3721100" y="1593850"/>
          <p14:tracePt t="79474" x="3721100" y="1600200"/>
          <p14:tracePt t="79498" x="3727450" y="1600200"/>
          <p14:tracePt t="79506" x="3733800" y="1600200"/>
          <p14:tracePt t="79522" x="3752850" y="1600200"/>
          <p14:tracePt t="79546" x="3759200" y="1600200"/>
          <p14:tracePt t="79562" x="3765550" y="1600200"/>
          <p14:tracePt t="79570" x="3771900" y="1600200"/>
          <p14:tracePt t="79578" x="3790950" y="1600200"/>
          <p14:tracePt t="79586" x="3797300" y="1600200"/>
          <p14:tracePt t="79746" x="3778250" y="1625600"/>
          <p14:tracePt t="79754" x="3759200" y="1644650"/>
          <p14:tracePt t="79769" x="3752850" y="1670050"/>
          <p14:tracePt t="79786" x="3733800" y="1720850"/>
          <p14:tracePt t="79786" x="3714750" y="1746250"/>
          <p14:tracePt t="79802" x="3695700" y="1771650"/>
          <p14:tracePt t="79826" x="3689350" y="1803400"/>
          <p14:tracePt t="80034" x="3689350" y="1797050"/>
          <p14:tracePt t="80042" x="3689350" y="1790700"/>
          <p14:tracePt t="80052" x="3689350" y="1778000"/>
          <p14:tracePt t="80069" x="3695700" y="1758950"/>
          <p14:tracePt t="80086" x="3702050" y="1752600"/>
          <p14:tracePt t="80106" x="3714750" y="1746250"/>
          <p14:tracePt t="80122" x="3721100" y="1739900"/>
          <p14:tracePt t="80136" x="3727450" y="1720850"/>
          <p14:tracePt t="80152" x="3746500" y="1689100"/>
          <p14:tracePt t="80169" x="3765550" y="1651000"/>
          <p14:tracePt t="80186" x="3771900" y="1631950"/>
          <p14:tracePt t="80202" x="3771900" y="1612900"/>
          <p14:tracePt t="80219" x="3771900" y="1606550"/>
          <p14:tracePt t="80699" x="3771900" y="1612900"/>
          <p14:tracePt t="80706" x="3771900" y="1638300"/>
          <p14:tracePt t="80719" x="3771900" y="1657350"/>
          <p14:tracePt t="80736" x="3765550" y="1701800"/>
          <p14:tracePt t="80752" x="3752850" y="1746250"/>
          <p14:tracePt t="81058" x="3759200" y="1733550"/>
          <p14:tracePt t="81066" x="3759200" y="1720850"/>
          <p14:tracePt t="81083" x="3759200" y="1708150"/>
          <p14:tracePt t="81091" x="3759200" y="1701800"/>
          <p14:tracePt t="81491" x="3765550" y="1682750"/>
          <p14:tracePt t="81499" x="3778250" y="1676400"/>
          <p14:tracePt t="81507" x="3790950" y="1657350"/>
          <p14:tracePt t="81523" x="3797300" y="1651000"/>
          <p14:tracePt t="82676" x="3810000" y="1644650"/>
          <p14:tracePt t="83491" x="3797300" y="1644650"/>
          <p14:tracePt t="87452" x="3790950" y="1644650"/>
          <p14:tracePt t="87468" x="3790950" y="1651000"/>
          <p14:tracePt t="87484" x="3784600" y="1670050"/>
          <p14:tracePt t="87492" x="3771900" y="1695450"/>
          <p14:tracePt t="87504" x="3771900" y="1708150"/>
          <p14:tracePt t="87521" x="3765550" y="1746250"/>
          <p14:tracePt t="87537" x="3733800" y="1803400"/>
          <p14:tracePt t="87554" x="3714750" y="1860550"/>
          <p14:tracePt t="87571" x="3695700" y="1917700"/>
          <p14:tracePt t="87588" x="3695700" y="1943100"/>
          <p14:tracePt t="87588" x="3689350" y="1962150"/>
          <p14:tracePt t="87604" x="3689350" y="1974850"/>
          <p14:tracePt t="87621" x="3689350" y="1981200"/>
          <p14:tracePt t="87637" x="3683000" y="1987550"/>
          <p14:tracePt t="87654" x="3676650" y="2000250"/>
          <p14:tracePt t="87671" x="3663950" y="2006600"/>
          <p14:tracePt t="87700" x="3657600" y="2006600"/>
          <p14:tracePt t="87732" x="3651250" y="2006600"/>
          <p14:tracePt t="87740" x="3644900" y="1993900"/>
          <p14:tracePt t="87748" x="3638550" y="1962150"/>
          <p14:tracePt t="87756" x="3638550" y="1924050"/>
          <p14:tracePt t="87771" x="3613150" y="1879600"/>
          <p14:tracePt t="87787" x="3613150" y="1803400"/>
          <p14:tracePt t="87788" x="3613150" y="1765300"/>
          <p14:tracePt t="87804" x="3613150" y="1670050"/>
          <p14:tracePt t="87821" x="3613150" y="1619250"/>
          <p14:tracePt t="87837" x="3619500" y="1581150"/>
          <p14:tracePt t="87854" x="3619500" y="1568450"/>
          <p14:tracePt t="87871" x="3625850" y="1555750"/>
          <p14:tracePt t="87887" x="3625850" y="1543050"/>
          <p14:tracePt t="87904" x="3625850" y="1536700"/>
          <p14:tracePt t="87988" x="3632200" y="1530350"/>
          <p14:tracePt t="88084" x="3632200" y="1536700"/>
          <p14:tracePt t="88540" x="3632200" y="1549400"/>
          <p14:tracePt t="88572" x="3632200" y="1555750"/>
          <p14:tracePt t="88844" x="3632200" y="1543050"/>
          <p14:tracePt t="88852" x="3632200" y="1530350"/>
          <p14:tracePt t="88871" x="3632200" y="1498600"/>
          <p14:tracePt t="88888" x="3632200" y="1466850"/>
          <p14:tracePt t="88904" x="3632200" y="1454150"/>
          <p14:tracePt t="92381" x="3632200" y="1460500"/>
          <p14:tracePt t="92389" x="3651250" y="1485900"/>
          <p14:tracePt t="92405" x="3651250" y="1498600"/>
          <p14:tracePt t="92422" x="3651250" y="1511300"/>
          <p14:tracePt t="92438" x="3657600" y="1536700"/>
          <p14:tracePt t="92455" x="3657600" y="1555750"/>
          <p14:tracePt t="92557" x="3657600" y="1568450"/>
          <p14:tracePt t="92565" x="3657600" y="1574800"/>
          <p14:tracePt t="92573" x="3657600" y="1581150"/>
          <p14:tracePt t="92589" x="3663950" y="1600200"/>
          <p14:tracePt t="92605" x="3663950" y="1606550"/>
          <p14:tracePt t="92622" x="3676650" y="1625600"/>
          <p14:tracePt t="92638" x="3683000" y="1625600"/>
          <p14:tracePt t="92655" x="3689350" y="1631950"/>
          <p14:tracePt t="92725" x="3695700" y="1631950"/>
          <p14:tracePt t="92789" x="3702050" y="1631950"/>
          <p14:tracePt t="92813" x="3721100" y="1631950"/>
          <p14:tracePt t="92821" x="3727450" y="1631950"/>
          <p14:tracePt t="92830" x="3733800" y="1631950"/>
          <p14:tracePt t="92839" x="3759200" y="1631950"/>
          <p14:tracePt t="92855" x="3784600" y="1612900"/>
          <p14:tracePt t="92872" x="3803650" y="1600200"/>
          <p14:tracePt t="92893" x="3810000" y="1593850"/>
          <p14:tracePt t="93181" x="3816350" y="1587500"/>
          <p14:tracePt t="93189" x="3816350" y="1581150"/>
          <p14:tracePt t="93205" x="3816350" y="1568450"/>
          <p14:tracePt t="93222" x="3822700" y="1543050"/>
          <p14:tracePt t="93239" x="3822700" y="1511300"/>
          <p14:tracePt t="93256" x="3829050" y="1504950"/>
          <p14:tracePt t="93272" x="3829050" y="1492250"/>
          <p14:tracePt t="93301" x="3829050" y="1485900"/>
          <p14:tracePt t="93357" x="3829050" y="1479550"/>
          <p14:tracePt t="93365" x="3829050" y="1473200"/>
          <p14:tracePt t="93382" x="3829050" y="1466850"/>
          <p14:tracePt t="93397" x="3841750" y="1447800"/>
          <p14:tracePt t="93405" x="3848100" y="1441450"/>
          <p14:tracePt t="93494" x="3848100" y="1435100"/>
          <p14:tracePt t="93606" x="3854450" y="1428750"/>
          <p14:tracePt t="93613" x="3854450" y="1422400"/>
          <p14:tracePt t="93637" x="3860800" y="1409700"/>
          <p14:tracePt t="98183" x="3886200" y="1403350"/>
          <p14:tracePt t="98190" x="3943350" y="1441450"/>
          <p14:tracePt t="98207" x="4064000" y="1631950"/>
          <p14:tracePt t="98223" x="4191000" y="1873250"/>
          <p14:tracePt t="98240" x="4343400" y="2241550"/>
          <p14:tracePt t="98256" x="4572000" y="2768600"/>
          <p14:tracePt t="98273" x="4838700" y="3429000"/>
          <p14:tracePt t="98290" x="5194300" y="4171950"/>
          <p14:tracePt t="98307" x="5461000" y="4711700"/>
          <p14:tracePt t="98324" x="5670550" y="5086350"/>
          <p14:tracePt t="98340" x="5829300" y="5359400"/>
          <p14:tracePt t="98357" x="5949950" y="5537200"/>
          <p14:tracePt t="98373" x="6007100" y="5638800"/>
          <p14:tracePt t="98390" x="6026150" y="5708650"/>
          <p14:tracePt t="98390" x="6045200" y="5734050"/>
          <p14:tracePt t="98407" x="6070600" y="5848350"/>
          <p14:tracePt t="98423" x="6102350" y="5975350"/>
          <p14:tracePt t="98440" x="6121400" y="6057900"/>
          <p14:tracePt t="98456" x="6134100" y="6134100"/>
          <p14:tracePt t="98473" x="6153150" y="6172200"/>
          <p14:tracePt t="98490" x="6159500" y="6197600"/>
          <p14:tracePt t="98507" x="6159500" y="6229350"/>
          <p14:tracePt t="98523" x="6165850" y="6242050"/>
          <p14:tracePt t="98540" x="6165850" y="6267450"/>
          <p14:tracePt t="98557" x="6165850" y="6280150"/>
          <p14:tracePt t="98574" x="6165850" y="6299200"/>
          <p14:tracePt t="98663" x="6159500" y="6305550"/>
          <p14:tracePt t="98670" x="6127750" y="6305550"/>
          <p14:tracePt t="98679" x="6121400" y="6299200"/>
          <p14:tracePt t="98690" x="6096000" y="6273800"/>
          <p14:tracePt t="98707" x="6045200" y="6242050"/>
          <p14:tracePt t="98723" x="6000750" y="6191250"/>
          <p14:tracePt t="98740" x="5962650" y="6134100"/>
          <p14:tracePt t="98757" x="5911850" y="6076950"/>
          <p14:tracePt t="98773" x="5861050" y="6038850"/>
          <p14:tracePt t="98790" x="5842000" y="6013450"/>
          <p14:tracePt t="98791" x="5829300" y="5988050"/>
          <p14:tracePt t="98807" x="5822950" y="5969000"/>
          <p14:tracePt t="98823" x="5810250" y="5949950"/>
          <p14:tracePt t="98840" x="5803900" y="5930900"/>
          <p14:tracePt t="98857" x="5791200" y="5918200"/>
          <p14:tracePt t="98873" x="5778500" y="5899150"/>
          <p14:tracePt t="98890" x="5772150" y="5892800"/>
          <p14:tracePt t="98907" x="5765800" y="5886450"/>
          <p14:tracePt t="98923" x="5746750" y="5873750"/>
          <p14:tracePt t="98940" x="5708650" y="5867400"/>
          <p14:tracePt t="98957" x="5651500" y="5867400"/>
          <p14:tracePt t="98973" x="5619750" y="5867400"/>
          <p14:tracePt t="98990" x="5607050" y="5867400"/>
          <p14:tracePt t="99007" x="5600700" y="5867400"/>
          <p14:tracePt t="99087" x="5594350" y="5873750"/>
          <p14:tracePt t="99103" x="5575300" y="5886450"/>
          <p14:tracePt t="99111" x="5568950" y="5892800"/>
          <p14:tracePt t="99123" x="5556250" y="5911850"/>
          <p14:tracePt t="99140" x="5505450" y="5969000"/>
          <p14:tracePt t="99157" x="5454650" y="6026150"/>
          <p14:tracePt t="99173" x="5429250" y="6064250"/>
          <p14:tracePt t="99190" x="5410200" y="6089650"/>
          <p14:tracePt t="99191" x="5403850" y="6108700"/>
          <p14:tracePt t="99279" x="5397500" y="6102350"/>
          <p14:tracePt t="99287" x="5397500" y="6096000"/>
          <p14:tracePt t="99295" x="5397500" y="6089650"/>
          <p14:tracePt t="99307" x="5397500" y="6083300"/>
          <p14:tracePt t="99323" x="5397500" y="6057900"/>
          <p14:tracePt t="99340" x="5397500" y="6045200"/>
          <p14:tracePt t="99357" x="5397500" y="6026150"/>
          <p14:tracePt t="99373" x="5397500" y="6013450"/>
          <p14:tracePt t="99390" x="5391150" y="6007100"/>
          <p14:tracePt t="99407" x="5391150" y="5969000"/>
          <p14:tracePt t="99423" x="5378450" y="5943600"/>
          <p14:tracePt t="99440" x="5378450" y="5930900"/>
          <p14:tracePt t="99457" x="5378450" y="5924550"/>
          <p14:tracePt t="99473" x="5372100" y="5905500"/>
          <p14:tracePt t="99495" x="5372100" y="5899150"/>
          <p14:tracePt t="99535" x="5372100" y="5886450"/>
          <p14:tracePt t="99903" x="5365750" y="5829300"/>
          <p14:tracePt t="99911" x="5340350" y="5772150"/>
          <p14:tracePt t="99924" x="5314950" y="5664200"/>
          <p14:tracePt t="99940" x="5270500" y="5384800"/>
          <p14:tracePt t="99957" x="5257800" y="5086350"/>
          <p14:tracePt t="99974" x="5200650" y="4826000"/>
          <p14:tracePt t="99990" x="5143500" y="4591050"/>
          <p14:tracePt t="99991" x="5137150" y="4559300"/>
          <p14:tracePt t="100007" x="5111750" y="4438650"/>
          <p14:tracePt t="100024" x="5073650" y="4273550"/>
          <p14:tracePt t="100040" x="5060950" y="4076700"/>
          <p14:tracePt t="100057" x="5048250" y="3898900"/>
          <p14:tracePt t="100074" x="5048250" y="3638550"/>
          <p14:tracePt t="100090" x="5054600" y="3314700"/>
          <p14:tracePt t="100107" x="5099050" y="3028950"/>
          <p14:tracePt t="100124" x="5124450" y="2768600"/>
          <p14:tracePt t="100140" x="5194300" y="2552700"/>
          <p14:tracePt t="100157" x="5308600" y="2330450"/>
          <p14:tracePt t="100174" x="5397500" y="2146300"/>
          <p14:tracePt t="100190" x="5461000" y="2025650"/>
          <p14:tracePt t="100191" x="5480050" y="1968500"/>
          <p14:tracePt t="100207" x="5492750" y="1911350"/>
          <p14:tracePt t="100224" x="5511800" y="1841500"/>
          <p14:tracePt t="100240" x="5549900" y="1765300"/>
          <p14:tracePt t="100257" x="5568950" y="1720850"/>
          <p14:tracePt t="100274" x="5588000" y="1695450"/>
          <p14:tracePt t="100290" x="5607050" y="1638300"/>
          <p14:tracePt t="100307" x="5632450" y="1593850"/>
          <p14:tracePt t="100324" x="5651500" y="1536700"/>
          <p14:tracePt t="100340" x="5676900" y="1498600"/>
          <p14:tracePt t="100357" x="5676900" y="1466850"/>
          <p14:tracePt t="100374" x="5689600" y="1441450"/>
          <p14:tracePt t="100390" x="5689600" y="1416050"/>
          <p14:tracePt t="100407" x="5689600" y="1390650"/>
          <p14:tracePt t="100424" x="5689600" y="1371600"/>
          <p14:tracePt t="100440" x="5689600" y="1358900"/>
          <p14:tracePt t="100457" x="5670550" y="1339850"/>
          <p14:tracePt t="100495" x="5664200" y="1339850"/>
          <p14:tracePt t="100503" x="5645150" y="1339850"/>
          <p14:tracePt t="100511" x="5626100" y="1339850"/>
          <p14:tracePt t="100524" x="5607050" y="1358900"/>
          <p14:tracePt t="100540" x="5530850" y="1447800"/>
          <p14:tracePt t="100557" x="5480050" y="1536700"/>
          <p14:tracePt t="100574" x="5416550" y="1619250"/>
          <p14:tracePt t="100591" x="5397500" y="1657350"/>
          <p14:tracePt t="100591" x="5378450" y="1689100"/>
          <p14:tracePt t="100607" x="5365750" y="1701800"/>
          <p14:tracePt t="100624" x="5359400" y="1720850"/>
          <p14:tracePt t="100640" x="5359400" y="1727200"/>
          <p14:tracePt t="100783" x="5359400" y="1689100"/>
          <p14:tracePt t="100791" x="5359400" y="1651000"/>
          <p14:tracePt t="100807" x="5359400" y="1593850"/>
          <p14:tracePt t="100824" x="5359400" y="1549400"/>
          <p14:tracePt t="100840" x="5359400" y="1517650"/>
          <p14:tracePt t="100857" x="5359400" y="1511300"/>
          <p14:tracePt t="100960" x="5353050" y="1504950"/>
          <p14:tracePt t="100975" x="5346700" y="1504950"/>
          <p14:tracePt t="100983" x="5340350" y="1504950"/>
          <p14:tracePt t="100991" x="5321300" y="1504950"/>
          <p14:tracePt t="101007" x="5308600" y="1536700"/>
          <p14:tracePt t="101024" x="5289550" y="1574800"/>
          <p14:tracePt t="101040" x="5283200" y="1606550"/>
          <p14:tracePt t="101057" x="5283200" y="1612900"/>
          <p14:tracePt t="101074" x="5270500" y="1631950"/>
          <p14:tracePt t="101127" x="5264150" y="1638300"/>
          <p14:tracePt t="101183" x="5257800" y="1638300"/>
          <p14:tracePt t="101231" x="5238750" y="1631950"/>
          <p14:tracePt t="101239" x="5232400" y="1593850"/>
          <p14:tracePt t="101247" x="5213350" y="1574800"/>
          <p14:tracePt t="101257" x="5200650" y="1536700"/>
          <p14:tracePt t="101274" x="5194300" y="1479550"/>
          <p14:tracePt t="101291" x="5181600" y="1435100"/>
          <p14:tracePt t="101307" x="5156200" y="1365250"/>
          <p14:tracePt t="101324" x="5156200" y="1339850"/>
          <p14:tracePt t="101340" x="5156200" y="1320800"/>
          <p14:tracePt t="101357" x="5143500" y="1301750"/>
          <p14:tracePt t="101374" x="5143500" y="1282700"/>
          <p14:tracePt t="101511" x="5137150" y="1289050"/>
          <p14:tracePt t="101519" x="5130800" y="1289050"/>
          <p14:tracePt t="101527" x="5124450" y="1295400"/>
          <p14:tracePt t="101551" x="5118100" y="1301750"/>
          <p14:tracePt t="101559" x="5111750" y="1308100"/>
          <p14:tracePt t="101576" x="5099050" y="1314450"/>
          <p14:tracePt t="101591" x="5086350" y="1333500"/>
          <p14:tracePt t="101607" x="5067300" y="1358900"/>
          <p14:tracePt t="101624" x="5060950" y="1384300"/>
          <p14:tracePt t="101641" x="5060950" y="1403350"/>
          <p14:tracePt t="101657" x="5060950" y="1441450"/>
          <p14:tracePt t="101674" x="5060950" y="1460500"/>
          <p14:tracePt t="101691" x="5060950" y="1466850"/>
          <p14:tracePt t="101711" x="5060950" y="1479550"/>
          <p14:tracePt t="101767" x="5060950" y="1485900"/>
          <p14:tracePt t="101775" x="5067300" y="1485900"/>
          <p14:tracePt t="101791" x="5086350" y="1473200"/>
          <p14:tracePt t="101807" x="5118100" y="1441450"/>
          <p14:tracePt t="101824" x="5118100" y="1435100"/>
          <p14:tracePt t="101991" x="5118100" y="1428750"/>
          <p14:tracePt t="102015" x="5118100" y="1422400"/>
          <p14:tracePt t="102031" x="5124450" y="1416050"/>
          <p14:tracePt t="102151" x="5130800" y="1416050"/>
          <p14:tracePt t="102159" x="5130800" y="1422400"/>
          <p14:tracePt t="102176" x="5130800" y="1428750"/>
          <p14:tracePt t="102664" x="5137150" y="1435100"/>
          <p14:tracePt t="102672" x="5156200" y="1435100"/>
          <p14:tracePt t="102691" x="5200650" y="1435100"/>
          <p14:tracePt t="102708" x="5245100" y="1435100"/>
          <p14:tracePt t="102724" x="5276850" y="1435100"/>
          <p14:tracePt t="102741" x="5302250" y="1435100"/>
          <p14:tracePt t="102758" x="5340350" y="1435100"/>
          <p14:tracePt t="102774" x="5384800" y="1435100"/>
          <p14:tracePt t="102791" x="5416550" y="1435100"/>
          <p14:tracePt t="102791" x="5448300" y="1435100"/>
          <p14:tracePt t="102807" x="5454650" y="1435100"/>
          <p14:tracePt t="102824" x="5461000" y="1435100"/>
          <p14:tracePt t="103936" x="5467350" y="1441450"/>
          <p14:tracePt t="104512" x="5467350" y="1454150"/>
          <p14:tracePt t="104584" x="5461000" y="1460500"/>
          <p14:tracePt t="106009" x="5454650" y="1473200"/>
          <p14:tracePt t="106016" x="5448300" y="1479550"/>
          <p14:tracePt t="106025" x="5435600" y="1530350"/>
          <p14:tracePt t="106042" x="5416550" y="1600200"/>
          <p14:tracePt t="106058" x="5397500" y="1676400"/>
          <p14:tracePt t="106075" x="5384800" y="1784350"/>
          <p14:tracePt t="106092" x="5359400" y="1930400"/>
          <p14:tracePt t="106108" x="5346700" y="2070100"/>
          <p14:tracePt t="106125" x="5327650" y="2203450"/>
          <p14:tracePt t="106142" x="5302250" y="2362200"/>
          <p14:tracePt t="106158" x="5289550" y="2508250"/>
          <p14:tracePt t="106175" x="5264150" y="2622550"/>
          <p14:tracePt t="106192" x="5264150" y="2711450"/>
          <p14:tracePt t="106192" x="5264150" y="2768600"/>
          <p14:tracePt t="106208" x="5264150" y="2844800"/>
          <p14:tracePt t="106225" x="5264150" y="2889250"/>
          <p14:tracePt t="106242" x="5264150" y="2914650"/>
          <p14:tracePt t="106258" x="5264150" y="2946400"/>
          <p14:tracePt t="106275" x="5264150" y="2965450"/>
          <p14:tracePt t="106292" x="5264150" y="2978150"/>
          <p14:tracePt t="106308" x="5264150" y="2984500"/>
          <p14:tracePt t="106325" x="5264150" y="2990850"/>
          <p14:tracePt t="106342" x="5283200" y="3003550"/>
          <p14:tracePt t="106360" x="5283200" y="3016250"/>
          <p14:tracePt t="106584" x="5283200" y="3028950"/>
          <p14:tracePt t="106593" x="5270500" y="3060700"/>
          <p14:tracePt t="106609" x="5270500" y="3092450"/>
          <p14:tracePt t="106625" x="5264150" y="3149600"/>
          <p14:tracePt t="106642" x="5232400" y="3244850"/>
          <p14:tracePt t="106658" x="5219700" y="3371850"/>
          <p14:tracePt t="106675" x="5219700" y="3492500"/>
          <p14:tracePt t="106692" x="5219700" y="3600450"/>
          <p14:tracePt t="106708" x="5219700" y="3644900"/>
          <p14:tracePt t="106725" x="5219700" y="3651250"/>
          <p14:tracePt t="106742" x="5213350" y="3657600"/>
          <p14:tracePt t="106758" x="5213350" y="3638550"/>
          <p14:tracePt t="106775" x="5213350" y="3536950"/>
          <p14:tracePt t="106792" x="5213350" y="3429000"/>
          <p14:tracePt t="106792" x="5213350" y="3359150"/>
          <p14:tracePt t="106808" x="5213350" y="3187700"/>
          <p14:tracePt t="106825" x="5213350" y="3041650"/>
          <p14:tracePt t="106842" x="5213350" y="2901950"/>
          <p14:tracePt t="106858" x="5213350" y="2743200"/>
          <p14:tracePt t="106875" x="5219700" y="2501900"/>
          <p14:tracePt t="106892" x="5245100" y="2273300"/>
          <p14:tracePt t="106909" x="5257800" y="2044700"/>
          <p14:tracePt t="106925" x="5270500" y="1816100"/>
          <p14:tracePt t="106942" x="5270500" y="1644650"/>
          <p14:tracePt t="106958" x="5270500" y="1536700"/>
          <p14:tracePt t="106975" x="5270500" y="1479550"/>
          <p14:tracePt t="106992" x="5270500" y="1454150"/>
          <p14:tracePt t="106992" x="5270500" y="1447800"/>
          <p14:tracePt t="107056" x="5270500" y="1441450"/>
          <p14:tracePt t="107065" x="5270500" y="1435100"/>
          <p14:tracePt t="107075" x="5270500" y="1397000"/>
          <p14:tracePt t="107092" x="5270500" y="1352550"/>
          <p14:tracePt t="107109" x="5270500" y="1301750"/>
          <p14:tracePt t="107125" x="5270500" y="1257300"/>
          <p14:tracePt t="107142" x="5270500" y="1219200"/>
          <p14:tracePt t="107159" x="5270500" y="1200150"/>
          <p14:tracePt t="107273" x="5270500" y="1219200"/>
          <p14:tracePt t="107281" x="5257800" y="1238250"/>
          <p14:tracePt t="107292" x="5257800" y="1276350"/>
          <p14:tracePt t="107309" x="5251450" y="1346200"/>
          <p14:tracePt t="107325" x="5238750" y="1435100"/>
          <p14:tracePt t="107342" x="5200650" y="1581150"/>
          <p14:tracePt t="107359" x="5200650" y="1663700"/>
          <p14:tracePt t="107376" x="5194300" y="1714500"/>
          <p14:tracePt t="107392" x="5194300" y="1739900"/>
          <p14:tracePt t="107393" x="5194300" y="1746250"/>
          <p14:tracePt t="107617" x="5194300" y="1758950"/>
          <p14:tracePt t="107625" x="5194300" y="1790700"/>
          <p14:tracePt t="107642" x="5194300" y="1866900"/>
          <p14:tracePt t="107659" x="5194300" y="1974850"/>
          <p14:tracePt t="107675" x="5219700" y="2120900"/>
          <p14:tracePt t="107692" x="5232400" y="2317750"/>
          <p14:tracePt t="107709" x="5270500" y="2514600"/>
          <p14:tracePt t="107725" x="5295900" y="2673350"/>
          <p14:tracePt t="107742" x="5321300" y="2819400"/>
          <p14:tracePt t="107759" x="5346700" y="2984500"/>
          <p14:tracePt t="107775" x="5359400" y="3124200"/>
          <p14:tracePt t="107792" x="5397500" y="3276600"/>
          <p14:tracePt t="107809" x="5403850" y="3448050"/>
          <p14:tracePt t="107825" x="5416550" y="3562350"/>
          <p14:tracePt t="107842" x="5454650" y="3676650"/>
          <p14:tracePt t="107859" x="5454650" y="3740150"/>
          <p14:tracePt t="107875" x="5461000" y="3797300"/>
          <p14:tracePt t="107892" x="5473700" y="3867150"/>
          <p14:tracePt t="107909" x="5473700" y="3930650"/>
          <p14:tracePt t="107925" x="5492750" y="4013200"/>
          <p14:tracePt t="107942" x="5511800" y="4121150"/>
          <p14:tracePt t="107959" x="5524500" y="4267200"/>
          <p14:tracePt t="107975" x="5549900" y="4445000"/>
          <p14:tracePt t="107992" x="5575300" y="4591050"/>
          <p14:tracePt t="107993" x="5588000" y="4679950"/>
          <p14:tracePt t="108009" x="5588000" y="4819650"/>
          <p14:tracePt t="108025" x="5588000" y="4978400"/>
          <p14:tracePt t="108042" x="5588000" y="5137150"/>
          <p14:tracePt t="108059" x="5588000" y="5295900"/>
          <p14:tracePt t="108075" x="5588000" y="5435600"/>
          <p14:tracePt t="108092" x="5588000" y="5613400"/>
          <p14:tracePt t="108109" x="5588000" y="5784850"/>
          <p14:tracePt t="108125" x="5588000" y="5994400"/>
          <p14:tracePt t="108142" x="5588000" y="6172200"/>
          <p14:tracePt t="108159" x="5588000" y="6362700"/>
          <p14:tracePt t="108176" x="5588000" y="6502400"/>
          <p14:tracePt t="108192" x="5588000" y="6642100"/>
          <p14:tracePt t="108209" x="5588000" y="6775450"/>
          <p14:tracePt t="108225" x="5588000" y="6851650"/>
          <p14:tracePt t="108337" x="5594350" y="6851650"/>
          <p14:tracePt t="108353" x="5613400" y="6851650"/>
          <p14:tracePt t="108417" x="5619750" y="6838950"/>
          <p14:tracePt t="108425" x="5619750" y="6832600"/>
          <p14:tracePt t="108442" x="5619750" y="6756400"/>
          <p14:tracePt t="108459" x="5607050" y="6673850"/>
          <p14:tracePt t="108475" x="5568950" y="6508750"/>
          <p14:tracePt t="108492" x="5518150" y="6362700"/>
          <p14:tracePt t="108509" x="5480050" y="6248400"/>
          <p14:tracePt t="108525" x="5461000" y="6165850"/>
          <p14:tracePt t="108542" x="5454650" y="6096000"/>
          <p14:tracePt t="108559" x="5429250" y="6051550"/>
          <p14:tracePt t="108576" x="5429250" y="6019800"/>
          <p14:tracePt t="108592" x="5422900" y="5988050"/>
          <p14:tracePt t="108593" x="5416550" y="5981700"/>
          <p14:tracePt t="108609" x="5410200" y="5937250"/>
          <p14:tracePt t="108626" x="5410200" y="5905500"/>
          <p14:tracePt t="108642" x="5410200" y="5880100"/>
          <p14:tracePt t="108659" x="5397500" y="5835650"/>
          <p14:tracePt t="108676" x="5391150" y="5810250"/>
          <p14:tracePt t="108692" x="5391150" y="5778500"/>
          <p14:tracePt t="108709" x="5391150" y="5721350"/>
          <p14:tracePt t="108726" x="5391150" y="5664200"/>
          <p14:tracePt t="108742" x="5391150" y="5619750"/>
          <p14:tracePt t="108759" x="5391150" y="5568950"/>
          <p14:tracePt t="108776" x="5391150" y="5524500"/>
          <p14:tracePt t="108777" x="5378450" y="5492750"/>
          <p14:tracePt t="108793" x="5378450" y="5480050"/>
          <p14:tracePt t="108809" x="5378450" y="5461000"/>
          <p14:tracePt t="108905" x="5378450" y="5486400"/>
          <p14:tracePt t="108913" x="5378450" y="5524500"/>
          <p14:tracePt t="108926" x="5378450" y="5556250"/>
          <p14:tracePt t="108942" x="5378450" y="5619750"/>
          <p14:tracePt t="108959" x="5378450" y="5689600"/>
          <p14:tracePt t="108976" x="5378450" y="5734050"/>
          <p14:tracePt t="108992" x="5378450" y="5778500"/>
          <p14:tracePt t="108993" x="5378450" y="5803900"/>
          <p14:tracePt t="109009" x="5378450" y="5822950"/>
          <p14:tracePt t="109026" x="5378450" y="5861050"/>
          <p14:tracePt t="109042" x="5378450" y="5880100"/>
          <p14:tracePt t="109059" x="5378450" y="5899150"/>
          <p14:tracePt t="109076" x="5378450" y="5918200"/>
          <p14:tracePt t="109092" x="5372100" y="5937250"/>
          <p14:tracePt t="109113" x="5372100" y="5943600"/>
          <p14:tracePt t="109129" x="5372100" y="5956300"/>
          <p14:tracePt t="109145" x="5365750" y="5962650"/>
          <p14:tracePt t="109159" x="5365750" y="5975350"/>
          <p14:tracePt t="109177" x="5365750" y="5981700"/>
          <p14:tracePt t="109192" x="5359400" y="5988050"/>
          <p14:tracePt t="109281" x="5353050" y="5988050"/>
          <p14:tracePt t="109289" x="5353050" y="5981700"/>
          <p14:tracePt t="109297" x="5353050" y="5962650"/>
          <p14:tracePt t="109309" x="5346700" y="5956300"/>
          <p14:tracePt t="109326" x="5346700" y="5930900"/>
          <p14:tracePt t="109342" x="5346700" y="5918200"/>
          <p14:tracePt t="109359" x="5346700" y="5892800"/>
          <p14:tracePt t="109376" x="5346700" y="5886450"/>
          <p14:tracePt t="109392" x="5346700" y="5867400"/>
          <p14:tracePt t="109409" x="5334000" y="5848350"/>
          <p14:tracePt t="109426" x="5334000" y="5842000"/>
          <p14:tracePt t="109513" x="5334000" y="5861050"/>
          <p14:tracePt t="109521" x="5327650" y="5886450"/>
          <p14:tracePt t="109529" x="5327650" y="5905500"/>
          <p14:tracePt t="109543" x="5308600" y="5930900"/>
          <p14:tracePt t="109560" x="5302250" y="5956300"/>
          <p14:tracePt t="109576" x="5289550" y="5994400"/>
          <p14:tracePt t="109593" x="5289550" y="6013450"/>
          <p14:tracePt t="109593" x="5283200" y="6026150"/>
          <p14:tracePt t="109609" x="5283200" y="6038850"/>
          <p14:tracePt t="109626" x="5276850" y="6064250"/>
          <p14:tracePt t="109642" x="5264150" y="6070600"/>
          <p14:tracePt t="109769" x="5264150" y="6064250"/>
          <p14:tracePt t="109778" x="5264150" y="6032500"/>
          <p14:tracePt t="109793" x="5264150" y="6007100"/>
          <p14:tracePt t="109794" x="5264150" y="5975350"/>
          <p14:tracePt t="109809" x="5264150" y="5924550"/>
          <p14:tracePt t="109826" x="5264150" y="5880100"/>
          <p14:tracePt t="109842" x="5264150" y="5835650"/>
          <p14:tracePt t="109859" x="5264150" y="5791200"/>
          <p14:tracePt t="109876" x="5264150" y="5734050"/>
          <p14:tracePt t="109892" x="5264150" y="5581650"/>
          <p14:tracePt t="109909" x="5264150" y="5372100"/>
          <p14:tracePt t="109926" x="5264150" y="5041900"/>
          <p14:tracePt t="109943" x="5264150" y="4591050"/>
          <p14:tracePt t="109959" x="5264150" y="3987800"/>
          <p14:tracePt t="109976" x="5264150" y="3587750"/>
          <p14:tracePt t="109992" x="5264150" y="3206750"/>
          <p14:tracePt t="110009" x="5226050" y="2736850"/>
          <p14:tracePt t="110026" x="5181600" y="2387600"/>
          <p14:tracePt t="110043" x="5118100" y="2038350"/>
          <p14:tracePt t="110059" x="5080000" y="1739900"/>
          <p14:tracePt t="110076" x="5035550" y="1473200"/>
          <p14:tracePt t="110092" x="5010150" y="1295400"/>
          <p14:tracePt t="110109" x="4984750" y="1168400"/>
          <p14:tracePt t="110126" x="4978400" y="1098550"/>
          <p14:tracePt t="110143" x="4965700" y="1060450"/>
          <p14:tracePt t="110159" x="4965700" y="1041400"/>
          <p14:tracePt t="110176" x="4965700" y="1022350"/>
          <p14:tracePt t="110193" x="4965700" y="990600"/>
          <p14:tracePt t="110193" x="4965700" y="984250"/>
          <p14:tracePt t="110209" x="4965700" y="939800"/>
          <p14:tracePt t="110226" x="4991100" y="908050"/>
          <p14:tracePt t="110243" x="4997450" y="901700"/>
          <p14:tracePt t="110259" x="5003800" y="889000"/>
          <p14:tracePt t="110281" x="5010150" y="882650"/>
          <p14:tracePt t="110337" x="5016500" y="882650"/>
          <p14:tracePt t="110345" x="5016500" y="895350"/>
          <p14:tracePt t="110359" x="5016500" y="920750"/>
          <p14:tracePt t="110376" x="5016500" y="984250"/>
          <p14:tracePt t="110393" x="5016500" y="1092200"/>
          <p14:tracePt t="110393" x="5016500" y="1162050"/>
          <p14:tracePt t="110409" x="5029200" y="1301750"/>
          <p14:tracePt t="110426" x="5060950" y="1498600"/>
          <p14:tracePt t="110443" x="5099050" y="1663700"/>
          <p14:tracePt t="110459" x="5124450" y="1778000"/>
          <p14:tracePt t="110476" x="5162550" y="1835150"/>
          <p14:tracePt t="110493" x="5168900" y="1873250"/>
          <p14:tracePt t="110509" x="5187950" y="1892300"/>
          <p14:tracePt t="110562" x="5207000" y="1892300"/>
          <p14:tracePt t="110569" x="5219700" y="1873250"/>
          <p14:tracePt t="110577" x="5251450" y="1828800"/>
          <p14:tracePt t="110593" x="5257800" y="1790700"/>
          <p14:tracePt t="110609" x="5359400" y="1581150"/>
          <p14:tracePt t="110626" x="5391150" y="1479550"/>
          <p14:tracePt t="110643" x="5422900" y="1422400"/>
          <p14:tracePt t="110659" x="5435600" y="1390650"/>
          <p14:tracePt t="110961" x="5422900" y="1390650"/>
          <p14:tracePt t="110969" x="5416550" y="1390650"/>
          <p14:tracePt t="110977" x="5403850" y="1371600"/>
          <p14:tracePt t="110994" x="5391150" y="1365250"/>
          <p14:tracePt t="111009" x="5384800" y="1365250"/>
          <p14:tracePt t="111026" x="5378450" y="1358900"/>
          <p14:tracePt t="111043" x="5372100" y="1352550"/>
          <p14:tracePt t="111129" x="5372100" y="1358900"/>
          <p14:tracePt t="111145" x="5384800" y="1390650"/>
          <p14:tracePt t="111153" x="5384800" y="1403350"/>
          <p14:tracePt t="111161" x="5384800" y="1435100"/>
          <p14:tracePt t="111176" x="5391150" y="1447800"/>
          <p14:tracePt t="111193" x="5391150" y="1473200"/>
          <p14:tracePt t="111193" x="5391150" y="1492250"/>
          <p14:tracePt t="111209" x="5391150" y="1524000"/>
          <p14:tracePt t="111226" x="5391150" y="1555750"/>
          <p14:tracePt t="111243" x="5391150" y="1587500"/>
          <p14:tracePt t="111260" x="5397500" y="1612900"/>
          <p14:tracePt t="111276" x="5397500" y="1657350"/>
          <p14:tracePt t="111293" x="5416550" y="1689100"/>
          <p14:tracePt t="111310" x="5416550" y="1733550"/>
          <p14:tracePt t="111326" x="5429250" y="1790700"/>
          <p14:tracePt t="111343" x="5429250" y="1860550"/>
          <p14:tracePt t="111360" x="5429250" y="1911350"/>
          <p14:tracePt t="111376" x="5429250" y="1981200"/>
          <p14:tracePt t="111393" x="5429250" y="2057400"/>
          <p14:tracePt t="111409" x="5429250" y="2178050"/>
          <p14:tracePt t="111426" x="5429250" y="2266950"/>
          <p14:tracePt t="111443" x="5429250" y="2374900"/>
          <p14:tracePt t="111460" x="5441950" y="2514600"/>
          <p14:tracePt t="111476" x="5454650" y="2692400"/>
          <p14:tracePt t="111493" x="5454650" y="2921000"/>
          <p14:tracePt t="111510" x="5480050" y="3149600"/>
          <p14:tracePt t="111527" x="5492750" y="3390900"/>
          <p14:tracePt t="111543" x="5492750" y="3619500"/>
          <p14:tracePt t="111560" x="5492750" y="3810000"/>
          <p14:tracePt t="111576" x="5492750" y="3987800"/>
          <p14:tracePt t="111593" x="5492750" y="4127500"/>
          <p14:tracePt t="111593" x="5492750" y="4178300"/>
          <p14:tracePt t="111610" x="5492750" y="4286250"/>
          <p14:tracePt t="111626" x="5492750" y="4375150"/>
          <p14:tracePt t="111643" x="5492750" y="4483100"/>
          <p14:tracePt t="111660" x="5492750" y="4610100"/>
          <p14:tracePt t="111676" x="5492750" y="4768850"/>
          <p14:tracePt t="111693" x="5492750" y="4889500"/>
          <p14:tracePt t="111710" x="5492750" y="5016500"/>
          <p14:tracePt t="111726" x="5492750" y="5124450"/>
          <p14:tracePt t="111743" x="5492750" y="5232400"/>
          <p14:tracePt t="111760" x="5492750" y="5340350"/>
          <p14:tracePt t="111776" x="5492750" y="5480050"/>
          <p14:tracePt t="111793" x="5492750" y="5600700"/>
          <p14:tracePt t="111794" x="5492750" y="5657850"/>
          <p14:tracePt t="111810" x="5480050" y="5772150"/>
          <p14:tracePt t="111826" x="5467350" y="5880100"/>
          <p14:tracePt t="111843" x="5454650" y="5949950"/>
          <p14:tracePt t="111860" x="5422900" y="6045200"/>
          <p14:tracePt t="111876" x="5422900" y="6096000"/>
          <p14:tracePt t="111893" x="5422900" y="6140450"/>
          <p14:tracePt t="111910" x="5422900" y="6178550"/>
          <p14:tracePt t="111926" x="5416550" y="6210300"/>
          <p14:tracePt t="111943" x="5416550" y="6216650"/>
          <p14:tracePt t="112002" x="5416550" y="6197600"/>
          <p14:tracePt t="112010" x="5416550" y="6102350"/>
          <p14:tracePt t="112018" x="5416550" y="5981700"/>
          <p14:tracePt t="112026" x="5416550" y="5810250"/>
          <p14:tracePt t="112043" x="5416550" y="5384800"/>
          <p14:tracePt t="112060" x="5416550" y="4959350"/>
          <p14:tracePt t="112076" x="5416550" y="4464050"/>
          <p14:tracePt t="112093" x="5416550" y="4000500"/>
          <p14:tracePt t="112110" x="5416550" y="3670300"/>
          <p14:tracePt t="112126" x="5416550" y="3359150"/>
          <p14:tracePt t="112143" x="5416550" y="3149600"/>
          <p14:tracePt t="112160" x="5416550" y="2997200"/>
          <p14:tracePt t="112176" x="5378450" y="2844800"/>
          <p14:tracePt t="112193" x="5372100" y="2736850"/>
          <p14:tracePt t="112193" x="5372100" y="2679700"/>
          <p14:tracePt t="112210" x="5372100" y="2590800"/>
          <p14:tracePt t="112226" x="5372100" y="2533650"/>
          <p14:tracePt t="112243" x="5372100" y="2489200"/>
          <p14:tracePt t="112260" x="5359400" y="2457450"/>
          <p14:tracePt t="112277" x="5359400" y="2419350"/>
          <p14:tracePt t="112293" x="5359400" y="2387600"/>
          <p14:tracePt t="112310" x="5359400" y="2336800"/>
          <p14:tracePt t="112326" x="5353050" y="2241550"/>
          <p14:tracePt t="112343" x="5314950" y="2108200"/>
          <p14:tracePt t="112360" x="5295900" y="2012950"/>
          <p14:tracePt t="112376" x="5283200" y="1911350"/>
          <p14:tracePt t="112393" x="5264150" y="1835150"/>
          <p14:tracePt t="112410" x="5264150" y="1784350"/>
          <p14:tracePt t="112426" x="5264150" y="1765300"/>
          <p14:tracePt t="112458" x="5257800" y="1758950"/>
          <p14:tracePt t="112554" x="5257800" y="1752600"/>
          <p14:tracePt t="112562" x="5257800" y="1746250"/>
          <p14:tracePt t="112577" x="5251450" y="1708150"/>
          <p14:tracePt t="112593" x="5232400" y="1663700"/>
          <p14:tracePt t="112594" x="5232400" y="1625600"/>
          <p14:tracePt t="112610" x="5219700" y="1568450"/>
          <p14:tracePt t="112626" x="5213350" y="1511300"/>
          <p14:tracePt t="112643" x="5213350" y="1485900"/>
          <p14:tracePt t="112660" x="5213350" y="1479550"/>
          <p14:tracePt t="113138" x="5213350" y="1492250"/>
          <p14:tracePt t="113146" x="5226050" y="1511300"/>
          <p14:tracePt t="113160" x="5226050" y="1517650"/>
          <p14:tracePt t="113177" x="5226050" y="1536700"/>
          <p14:tracePt t="113193" x="5226050" y="1574800"/>
          <p14:tracePt t="113194" x="5226050" y="1600200"/>
          <p14:tracePt t="113210" x="5232400" y="1619250"/>
          <p14:tracePt t="113227" x="5238750" y="1657350"/>
          <p14:tracePt t="113243" x="5238750" y="1663700"/>
          <p14:tracePt t="113794" x="5245100" y="1651000"/>
          <p14:tracePt t="113802" x="5245100" y="1644650"/>
          <p14:tracePt t="113810" x="5264150" y="1619250"/>
          <p14:tracePt t="113827" x="5276850" y="1593850"/>
          <p14:tracePt t="113843" x="5283200" y="1555750"/>
          <p14:tracePt t="113860" x="5289550" y="1517650"/>
          <p14:tracePt t="113877" x="5289550" y="1511300"/>
          <p14:tracePt t="113893" x="5289550" y="1492250"/>
          <p14:tracePt t="113962" x="5295900" y="1485900"/>
          <p14:tracePt t="114058" x="5302250" y="1485900"/>
          <p14:tracePt t="114074" x="5302250" y="1498600"/>
          <p14:tracePt t="114082" x="5302250" y="1511300"/>
          <p14:tracePt t="114094" x="5302250" y="1517650"/>
          <p14:tracePt t="114110" x="5302250" y="1536700"/>
          <p14:tracePt t="114127" x="5302250" y="1555750"/>
          <p14:tracePt t="114144" x="5302250" y="1562100"/>
          <p14:tracePt t="114160" x="5302250" y="1568450"/>
          <p14:tracePt t="114178" x="5302250" y="1587500"/>
          <p14:tracePt t="114194" x="5302250" y="1593850"/>
          <p14:tracePt t="114210" x="5314950" y="1625600"/>
          <p14:tracePt t="114227" x="5314950" y="1651000"/>
          <p14:tracePt t="114244" x="5321300" y="1676400"/>
          <p14:tracePt t="114260" x="5321300" y="1708150"/>
          <p14:tracePt t="114277" x="5321300" y="1720850"/>
          <p14:tracePt t="114294" x="5327650" y="1746250"/>
          <p14:tracePt t="114314" x="5327650" y="1752600"/>
          <p14:tracePt t="114458" x="5327650" y="1746250"/>
          <p14:tracePt t="114466" x="5327650" y="1727200"/>
          <p14:tracePt t="114477" x="5327650" y="1720850"/>
          <p14:tracePt t="114494" x="5327650" y="1708150"/>
          <p14:tracePt t="114510" x="5327650" y="1689100"/>
          <p14:tracePt t="114842" x="5327650" y="1682750"/>
          <p14:tracePt t="114850" x="5327650" y="1676400"/>
          <p14:tracePt t="114874" x="5327650" y="1670050"/>
          <p14:tracePt t="114922" x="5327650" y="1651000"/>
          <p14:tracePt t="114938" x="5327650" y="1644650"/>
          <p14:tracePt t="114946" x="5327650" y="1631950"/>
          <p14:tracePt t="114961" x="5327650" y="1619250"/>
          <p14:tracePt t="114977" x="5327650" y="1600200"/>
          <p14:tracePt t="114994" x="5302250" y="1562100"/>
          <p14:tracePt t="115010" x="5295900" y="1511300"/>
          <p14:tracePt t="115027" x="5276850" y="1479550"/>
          <p14:tracePt t="115044" x="5270500" y="1473200"/>
          <p14:tracePt t="115060" x="5264150" y="1473200"/>
          <p14:tracePt t="115179" x="5257800" y="1473200"/>
          <p14:tracePt t="115186" x="5245100" y="1473200"/>
          <p14:tracePt t="115194" x="5232400" y="1479550"/>
          <p14:tracePt t="115210" x="5226050" y="1504950"/>
          <p14:tracePt t="115306" x="5226050" y="1485900"/>
          <p14:tracePt t="115315" x="5226050" y="1479550"/>
          <p14:tracePt t="115419" x="5226050" y="1460500"/>
          <p14:tracePt t="115443" x="5232400" y="1454150"/>
          <p14:tracePt t="115451" x="5232400" y="1447800"/>
          <p14:tracePt t="115460" x="5238750" y="1441450"/>
          <p14:tracePt t="115477" x="5245100" y="1435100"/>
          <p14:tracePt t="115494" x="5245100" y="1428750"/>
          <p14:tracePt t="115578" x="5264150" y="1409700"/>
          <p14:tracePt t="116651" x="5270500" y="1422400"/>
          <p14:tracePt t="116659" x="5270500" y="1435100"/>
          <p14:tracePt t="116678" x="5289550" y="1454150"/>
          <p14:tracePt t="116694" x="5302250" y="1466850"/>
          <p14:tracePt t="116711" x="5321300" y="1485900"/>
          <p14:tracePt t="116787" x="5334000" y="1485900"/>
          <p14:tracePt t="116803" x="5353050" y="1479550"/>
          <p14:tracePt t="116843" x="5372100" y="1473200"/>
          <p14:tracePt t="116867" x="5378450" y="1473200"/>
          <p14:tracePt t="116891" x="5384800" y="1473200"/>
          <p14:tracePt t="116907" x="5391150" y="1473200"/>
          <p14:tracePt t="116915" x="5397500" y="1473200"/>
          <p14:tracePt t="116931" x="5416550" y="1473200"/>
          <p14:tracePt t="116955" x="5422900" y="1479550"/>
          <p14:tracePt t="117027" x="5429250" y="1485900"/>
          <p14:tracePt t="119195" x="5429250" y="1524000"/>
          <p14:tracePt t="119203" x="5429250" y="1530350"/>
          <p14:tracePt t="119211" x="5429250" y="1543050"/>
          <p14:tracePt t="119228" x="5429250" y="1562100"/>
          <p14:tracePt t="119245" x="5429250" y="1568450"/>
          <p14:tracePt t="119261" x="5429250" y="1581150"/>
          <p14:tracePt t="119278" x="5429250" y="1600200"/>
          <p14:tracePt t="119295" x="5429250" y="1606550"/>
          <p14:tracePt t="119311" x="5429250" y="1631950"/>
          <p14:tracePt t="119328" x="5429250" y="1638300"/>
          <p14:tracePt t="119345" x="5429250" y="1644650"/>
          <p14:tracePt t="119587" x="5429250" y="1638300"/>
          <p14:tracePt t="119595" x="5429250" y="1619250"/>
          <p14:tracePt t="119611" x="5441950" y="1587500"/>
          <p14:tracePt t="119628" x="5441950" y="1555750"/>
          <p14:tracePt t="119645" x="5441950" y="1549400"/>
          <p14:tracePt t="119691" x="5441950" y="1543050"/>
          <p14:tracePt t="119780" x="5441950" y="1536700"/>
          <p14:tracePt t="119804" x="5441950" y="1517650"/>
          <p14:tracePt t="122524" x="5441950" y="1543050"/>
          <p14:tracePt t="122532" x="5441950" y="1568450"/>
          <p14:tracePt t="122540" x="5441950" y="1619250"/>
          <p14:tracePt t="122548" x="5441950" y="1657350"/>
          <p14:tracePt t="122562" x="5441950" y="1727200"/>
          <p14:tracePt t="122579" x="5441950" y="1917700"/>
          <p14:tracePt t="122596" x="5441950" y="2178050"/>
          <p14:tracePt t="122596" x="5454650" y="2317750"/>
          <p14:tracePt t="122612" x="5581650" y="2603500"/>
          <p14:tracePt t="122629" x="5727700" y="2908300"/>
          <p14:tracePt t="122645" x="5861050" y="3238500"/>
          <p14:tracePt t="122662" x="5962650" y="3473450"/>
          <p14:tracePt t="122679" x="6032500" y="3689350"/>
          <p14:tracePt t="122696" x="6102350" y="3956050"/>
          <p14:tracePt t="122712" x="6172200" y="4241800"/>
          <p14:tracePt t="122729" x="6273800" y="4540250"/>
          <p14:tracePt t="122745" x="6356350" y="4826000"/>
          <p14:tracePt t="122762" x="6438900" y="5111750"/>
          <p14:tracePt t="122779" x="6527800" y="5359400"/>
          <p14:tracePt t="122795" x="6591300" y="5543550"/>
          <p14:tracePt t="122796" x="6629400" y="5607050"/>
          <p14:tracePt t="122812" x="6648450" y="5721350"/>
          <p14:tracePt t="122829" x="6692900" y="5797550"/>
          <p14:tracePt t="122845" x="6705600" y="5854700"/>
          <p14:tracePt t="122862" x="6705600" y="5930900"/>
          <p14:tracePt t="122879" x="6724650" y="5981700"/>
          <p14:tracePt t="122895" x="6731000" y="6013450"/>
          <p14:tracePt t="122912" x="6731000" y="6026150"/>
          <p14:tracePt t="122956" x="6737350" y="6032500"/>
          <p14:tracePt t="122972" x="6737350" y="6007100"/>
          <p14:tracePt t="122980" x="6737350" y="5911850"/>
          <p14:tracePt t="122988" x="6718300" y="5791200"/>
          <p14:tracePt t="122996" x="6705600" y="5651500"/>
          <p14:tracePt t="123012" x="6642100" y="5257800"/>
          <p14:tracePt t="123029" x="6565900" y="4889500"/>
          <p14:tracePt t="123045" x="6470650" y="4603750"/>
          <p14:tracePt t="123062" x="6400800" y="4368800"/>
          <p14:tracePt t="123079" x="6343650" y="4089400"/>
          <p14:tracePt t="123096" x="6311900" y="3740150"/>
          <p14:tracePt t="123112" x="6311900" y="3282950"/>
          <p14:tracePt t="123129" x="6311900" y="2641600"/>
          <p14:tracePt t="123146" x="6311900" y="2108200"/>
          <p14:tracePt t="123162" x="6311900" y="1739900"/>
          <p14:tracePt t="123179" x="6280150" y="1593850"/>
          <p14:tracePt t="123196" x="6280150" y="1549400"/>
          <p14:tracePt t="123332" x="6267450" y="1543050"/>
          <p14:tracePt t="123364" x="6242050" y="1543050"/>
          <p14:tracePt t="123372" x="6223000" y="1568450"/>
          <p14:tracePt t="123380" x="6216650" y="1581150"/>
          <p14:tracePt t="123396" x="6197600" y="1625600"/>
          <p14:tracePt t="123412" x="6159500" y="1689100"/>
          <p14:tracePt t="123429" x="6134100" y="1752600"/>
          <p14:tracePt t="123446" x="6089650" y="1854200"/>
          <p14:tracePt t="123462" x="6064250" y="2082800"/>
          <p14:tracePt t="123479" x="6032500" y="2413000"/>
          <p14:tracePt t="123496" x="6032500" y="2794000"/>
          <p14:tracePt t="123512" x="6032500" y="3257550"/>
          <p14:tracePt t="123529" x="5988050" y="3663950"/>
          <p14:tracePt t="123546" x="5905500" y="4083050"/>
          <p14:tracePt t="123562" x="5803900" y="4425950"/>
          <p14:tracePt t="123579" x="5791200" y="4654550"/>
          <p14:tracePt t="123596" x="5778500" y="4832350"/>
          <p14:tracePt t="123596" x="5778500" y="4902200"/>
          <p14:tracePt t="123612" x="5778500" y="5010150"/>
          <p14:tracePt t="123629" x="5778500" y="5099050"/>
          <p14:tracePt t="123646" x="5778500" y="5175250"/>
          <p14:tracePt t="123662" x="5778500" y="5245100"/>
          <p14:tracePt t="123679" x="5778500" y="5289550"/>
          <p14:tracePt t="123696" x="5778500" y="5314950"/>
          <p14:tracePt t="123712" x="5778500" y="5334000"/>
          <p14:tracePt t="123729" x="5778500" y="5372100"/>
          <p14:tracePt t="123746" x="5778500" y="5403850"/>
          <p14:tracePt t="123762" x="5778500" y="5435600"/>
          <p14:tracePt t="123779" x="5778500" y="5473700"/>
          <p14:tracePt t="123796" x="5778500" y="5499100"/>
          <p14:tracePt t="123796" x="5778500" y="5537200"/>
          <p14:tracePt t="123812" x="5778500" y="5568950"/>
          <p14:tracePt t="123829" x="5778500" y="5594350"/>
          <p14:tracePt t="123846" x="5778500" y="5619750"/>
          <p14:tracePt t="123862" x="5778500" y="5626100"/>
          <p14:tracePt t="123964" x="5784850" y="5619750"/>
          <p14:tracePt t="123972" x="5784850" y="5607050"/>
          <p14:tracePt t="123980" x="5797550" y="5568950"/>
          <p14:tracePt t="123996" x="5810250" y="5511800"/>
          <p14:tracePt t="124012" x="5842000" y="5308600"/>
          <p14:tracePt t="124029" x="5854700" y="5213350"/>
          <p14:tracePt t="124046" x="5854700" y="5137150"/>
          <p14:tracePt t="124062" x="5867400" y="5092700"/>
          <p14:tracePt t="124079" x="5867400" y="5086350"/>
          <p14:tracePt t="124096" x="5873750" y="5080000"/>
          <p14:tracePt t="124117" x="5873750" y="5073650"/>
          <p14:tracePt t="124129" x="5880100" y="5060950"/>
          <p14:tracePt t="124148" x="5886450" y="5060950"/>
          <p14:tracePt t="124181" x="5892800" y="5060950"/>
          <p14:tracePt t="124213" x="5905500" y="5073650"/>
          <p14:tracePt t="124220" x="5905500" y="5092700"/>
          <p14:tracePt t="124229" x="5911850" y="5130800"/>
          <p14:tracePt t="124246" x="5930900" y="5187950"/>
          <p14:tracePt t="124262" x="5943600" y="5232400"/>
          <p14:tracePt t="124279" x="5943600" y="5276850"/>
          <p14:tracePt t="124296" x="5949950" y="5327650"/>
          <p14:tracePt t="124312" x="5949950" y="5365750"/>
          <p14:tracePt t="124329" x="5962650" y="5403850"/>
          <p14:tracePt t="124346" x="5981700" y="5448300"/>
          <p14:tracePt t="124363" x="5988050" y="5480050"/>
          <p14:tracePt t="124379" x="5994400" y="5499100"/>
          <p14:tracePt t="124396" x="6007100" y="5530850"/>
          <p14:tracePt t="124413" x="6013450" y="5530850"/>
          <p14:tracePt t="124460" x="6019800" y="5530850"/>
          <p14:tracePt t="124493" x="6026150" y="5530850"/>
          <p14:tracePt t="124525" x="6026150" y="5518150"/>
          <p14:tracePt t="124556" x="6026150" y="5511800"/>
          <p14:tracePt t="124564" x="6026150" y="5505450"/>
          <p14:tracePt t="124597" x="6026150" y="5499100"/>
          <p14:tracePt t="124604" x="6026150" y="5492750"/>
          <p14:tracePt t="124613" x="6026150" y="5473700"/>
          <p14:tracePt t="124629" x="6026150" y="5416550"/>
          <p14:tracePt t="124646" x="6026150" y="5314950"/>
          <p14:tracePt t="124663" x="6026150" y="5086350"/>
          <p14:tracePt t="124679" x="6026150" y="4705350"/>
          <p14:tracePt t="124696" x="6026150" y="4102100"/>
          <p14:tracePt t="124713" x="5975350" y="3473450"/>
          <p14:tracePt t="124729" x="5880100" y="2832100"/>
          <p14:tracePt t="124746" x="5810250" y="2419350"/>
          <p14:tracePt t="124763" x="5784850" y="2108200"/>
          <p14:tracePt t="124779" x="5746750" y="1892300"/>
          <p14:tracePt t="124796" x="5734050" y="1746250"/>
          <p14:tracePt t="124813" x="5695950" y="1511300"/>
          <p14:tracePt t="124829" x="5683250" y="1422400"/>
          <p14:tracePt t="124846" x="5683250" y="1314450"/>
          <p14:tracePt t="124863" x="5683250" y="1244600"/>
          <p14:tracePt t="124880" x="5683250" y="1200150"/>
          <p14:tracePt t="124896" x="5683250" y="1155700"/>
          <p14:tracePt t="124913" x="5683250" y="1143000"/>
          <p14:tracePt t="124929" x="5683250" y="1123950"/>
          <p14:tracePt t="124946" x="5683250" y="1117600"/>
          <p14:tracePt t="124963" x="5683250" y="1092200"/>
          <p14:tracePt t="124979" x="5683250" y="1060450"/>
          <p14:tracePt t="124996" x="5683250" y="1047750"/>
          <p14:tracePt t="125013" x="5683250" y="1022350"/>
          <p14:tracePt t="125109" x="5683250" y="1047750"/>
          <p14:tracePt t="125117" x="5683250" y="1104900"/>
          <p14:tracePt t="125130" x="5683250" y="1130300"/>
          <p14:tracePt t="125146" x="5683250" y="1219200"/>
          <p14:tracePt t="125163" x="5683250" y="1301750"/>
          <p14:tracePt t="125179" x="5683250" y="1365250"/>
          <p14:tracePt t="125196" x="5683250" y="1435100"/>
          <p14:tracePt t="125197" x="5683250" y="1447800"/>
          <p14:tracePt t="125213" x="5683250" y="1504950"/>
          <p14:tracePt t="125229" x="5683250" y="1555750"/>
          <p14:tracePt t="125246" x="5695950" y="1587500"/>
          <p14:tracePt t="125263" x="5702300" y="1600200"/>
          <p14:tracePt t="125279" x="5702300" y="1606550"/>
          <p14:tracePt t="125373" x="5708650" y="1619250"/>
          <p14:tracePt t="125381" x="5715000" y="1619250"/>
          <p14:tracePt t="125397" x="5734050" y="1612900"/>
          <p14:tracePt t="125413" x="5746750" y="1600200"/>
          <p14:tracePt t="125429" x="5772150" y="1587500"/>
          <p14:tracePt t="125446" x="5784850" y="1568450"/>
          <p14:tracePt t="125463" x="5810250" y="1555750"/>
          <p14:tracePt t="125479" x="5822950" y="1536700"/>
          <p14:tracePt t="125496" x="5829300" y="1536700"/>
          <p14:tracePt t="125513" x="5873750" y="1524000"/>
          <p14:tracePt t="125529" x="5899150" y="1524000"/>
          <p14:tracePt t="125546" x="5937250" y="1504950"/>
          <p14:tracePt t="125563" x="5969000" y="1492250"/>
          <p14:tracePt t="125580" x="5981700" y="1492250"/>
          <p14:tracePt t="125596" x="6007100" y="1492250"/>
          <p14:tracePt t="125597" x="6013450" y="1492250"/>
          <p14:tracePt t="125661" x="6019800" y="1498600"/>
          <p14:tracePt t="125701" x="6026150" y="1504950"/>
          <p14:tracePt t="126837" x="6064250" y="1543050"/>
          <p14:tracePt t="126845" x="6096000" y="1562100"/>
          <p14:tracePt t="126863" x="6184900" y="1625600"/>
          <p14:tracePt t="126880" x="6299200" y="1682750"/>
          <p14:tracePt t="126897" x="6489700" y="1790700"/>
          <p14:tracePt t="126913" x="6851650" y="1962150"/>
          <p14:tracePt t="126930" x="7461250" y="2159000"/>
          <p14:tracePt t="126946" x="8140700" y="2362200"/>
          <p14:tracePt t="126963" x="8712200" y="2533650"/>
          <p14:tracePt t="127330" x="9131300" y="5778500"/>
          <p14:tracePt t="127347" x="9086850" y="5778500"/>
          <p14:tracePt t="127363" x="9017000" y="5778500"/>
          <p14:tracePt t="127380" x="8921750" y="5778500"/>
          <p14:tracePt t="127397" x="8775700" y="5708650"/>
          <p14:tracePt t="127398" x="8699500" y="5645150"/>
          <p14:tracePt t="127413" x="8521700" y="5511800"/>
          <p14:tracePt t="127430" x="8375650" y="5334000"/>
          <p14:tracePt t="127447" x="8229600" y="5060950"/>
          <p14:tracePt t="127463" x="8185150" y="4851400"/>
          <p14:tracePt t="127480" x="8172450" y="4641850"/>
          <p14:tracePt t="127497" x="8172450" y="4381500"/>
          <p14:tracePt t="127513" x="8172450" y="4051300"/>
          <p14:tracePt t="127530" x="8172450" y="3708400"/>
          <p14:tracePt t="127547" x="8172450" y="3333750"/>
          <p14:tracePt t="127564" x="8172450" y="3003550"/>
          <p14:tracePt t="127580" x="8172450" y="2724150"/>
          <p14:tracePt t="127597" x="8172450" y="2482850"/>
          <p14:tracePt t="127598" x="8172450" y="2400300"/>
          <p14:tracePt t="127613" x="8172450" y="2286000"/>
          <p14:tracePt t="127630" x="8172450" y="2241550"/>
          <p14:tracePt t="127647" x="8172450" y="2209800"/>
          <p14:tracePt t="127663" x="8172450" y="2203450"/>
          <p14:tracePt t="127680" x="8172450" y="2171700"/>
          <p14:tracePt t="127697" x="8172450" y="2139950"/>
          <p14:tracePt t="127713" x="8178800" y="2095500"/>
          <p14:tracePt t="127730" x="8178800" y="2038350"/>
          <p14:tracePt t="127747" x="8178800" y="1993900"/>
          <p14:tracePt t="127763" x="8178800" y="1949450"/>
          <p14:tracePt t="127780" x="8178800" y="1905000"/>
          <p14:tracePt t="127797" x="8178800" y="1873250"/>
          <p14:tracePt t="127797" x="8178800" y="1866900"/>
          <p14:tracePt t="127813" x="8178800" y="1822450"/>
          <p14:tracePt t="127830" x="8178800" y="1816100"/>
          <p14:tracePt t="127847" x="8178800" y="1797050"/>
          <p14:tracePt t="127863" x="8172450" y="1784350"/>
          <p14:tracePt t="127880" x="8166100" y="1778000"/>
          <p14:tracePt t="127897" x="8134350" y="1765300"/>
          <p14:tracePt t="127913" x="8108950" y="1765300"/>
          <p14:tracePt t="127930" x="8083550" y="1746250"/>
          <p14:tracePt t="127947" x="8039100" y="1746250"/>
          <p14:tracePt t="127963" x="8001000" y="1733550"/>
          <p14:tracePt t="127980" x="7969250" y="1695450"/>
          <p14:tracePt t="127997" x="7943850" y="1657350"/>
          <p14:tracePt t="128013" x="7854950" y="1555750"/>
          <p14:tracePt t="128030" x="7797800" y="1492250"/>
          <p14:tracePt t="128047" x="7721600" y="1428750"/>
          <p14:tracePt t="128063" x="7658100" y="1403350"/>
          <p14:tracePt t="128080" x="7600950" y="1390650"/>
          <p14:tracePt t="128097" x="7569200" y="1390650"/>
          <p14:tracePt t="128181" x="7562850" y="1390650"/>
          <p14:tracePt t="128205" x="7562850" y="1397000"/>
          <p14:tracePt t="128221" x="7569200" y="1397000"/>
          <p14:tracePt t="128254" x="7581900" y="1397000"/>
          <p14:tracePt t="128318" x="7594600" y="1397000"/>
          <p14:tracePt t="128325" x="7600950" y="1397000"/>
          <p14:tracePt t="128333" x="7607300" y="1403350"/>
          <p14:tracePt t="128357" x="7620000" y="1403350"/>
          <p14:tracePt t="128373" x="7645400" y="1416050"/>
          <p14:tracePt t="128686" x="7651750" y="1441450"/>
          <p14:tracePt t="128693" x="7664450" y="1473200"/>
          <p14:tracePt t="128702" x="7664450" y="1524000"/>
          <p14:tracePt t="128714" x="7670800" y="1581150"/>
          <p14:tracePt t="128730" x="7670800" y="1701800"/>
          <p14:tracePt t="128747" x="7696200" y="1835150"/>
          <p14:tracePt t="128764" x="7696200" y="1993900"/>
          <p14:tracePt t="128780" x="7696200" y="2203450"/>
          <p14:tracePt t="128797" x="7696200" y="2457450"/>
          <p14:tracePt t="128798" x="7696200" y="2597150"/>
          <p14:tracePt t="128814" x="7696200" y="2889250"/>
          <p14:tracePt t="128830" x="7696200" y="3200400"/>
          <p14:tracePt t="128847" x="7696200" y="3511550"/>
          <p14:tracePt t="128864" x="7696200" y="3803650"/>
          <p14:tracePt t="128880" x="7696200" y="4095750"/>
          <p14:tracePt t="128897" x="7696200" y="4375150"/>
          <p14:tracePt t="128914" x="7696200" y="4635500"/>
          <p14:tracePt t="128930" x="7708900" y="4895850"/>
          <p14:tracePt t="128947" x="7708900" y="5105400"/>
          <p14:tracePt t="128964" x="7708900" y="5314950"/>
          <p14:tracePt t="128980" x="7708900" y="5486400"/>
          <p14:tracePt t="128997" x="7708900" y="5626100"/>
          <p14:tracePt t="129014" x="7708900" y="5746750"/>
          <p14:tracePt t="129030" x="7708900" y="5772150"/>
          <p14:tracePt t="129053" x="7721600" y="5797550"/>
          <p14:tracePt t="129094" x="7727950" y="5797550"/>
          <p14:tracePt t="129101" x="7740650" y="5778500"/>
          <p14:tracePt t="129110" x="7740650" y="5772150"/>
          <p14:tracePt t="129118" x="7740650" y="5765800"/>
          <p14:tracePt t="129130" x="7740650" y="5753100"/>
          <p14:tracePt t="129147" x="7740650" y="5708650"/>
          <p14:tracePt t="129164" x="7740650" y="5638800"/>
          <p14:tracePt t="129180" x="7740650" y="5581650"/>
          <p14:tracePt t="129197" x="7740650" y="5537200"/>
          <p14:tracePt t="129197" x="7740650" y="5499100"/>
          <p14:tracePt t="129214" x="7740650" y="5454650"/>
          <p14:tracePt t="129230" x="7753350" y="5435600"/>
          <p14:tracePt t="129247" x="7753350" y="5416550"/>
          <p14:tracePt t="129264" x="7753350" y="5410200"/>
          <p14:tracePt t="129350" x="7753350" y="5448300"/>
          <p14:tracePt t="129358" x="7747000" y="5486400"/>
          <p14:tracePt t="129365" x="7747000" y="5537200"/>
          <p14:tracePt t="129380" x="7734300" y="5594350"/>
          <p14:tracePt t="129397" x="7702550" y="5727700"/>
          <p14:tracePt t="129398" x="7683500" y="5759450"/>
          <p14:tracePt t="129414" x="7670800" y="5822950"/>
          <p14:tracePt t="129430" x="7664450" y="5861050"/>
          <p14:tracePt t="129447" x="7664450" y="5873750"/>
          <p14:tracePt t="129464" x="7664450" y="5880100"/>
          <p14:tracePt t="129480" x="7664450" y="5899150"/>
          <p14:tracePt t="129497" x="7645400" y="5911850"/>
          <p14:tracePt t="129514" x="7639050" y="5918200"/>
          <p14:tracePt t="129550" x="7632700" y="5943600"/>
          <p14:tracePt t="129638" x="7613650" y="5943600"/>
          <p14:tracePt t="129670" x="7607300" y="5949950"/>
          <p14:tracePt t="129686" x="7594600" y="5949950"/>
          <p14:tracePt t="129694" x="7575550" y="5962650"/>
          <p14:tracePt t="129702" x="7569200" y="5962650"/>
          <p14:tracePt t="129714" x="7556500" y="5962650"/>
          <p14:tracePt t="129730" x="7550150" y="5962650"/>
          <p14:tracePt t="129750" x="7537450" y="5962650"/>
          <p14:tracePt t="129766" x="7531100" y="5962650"/>
          <p14:tracePt t="129780" x="7518400" y="5962650"/>
          <p14:tracePt t="129797" x="7505700" y="5949950"/>
          <p14:tracePt t="129798" x="7486650" y="5924550"/>
          <p14:tracePt t="129814" x="7486650" y="5911850"/>
          <p14:tracePt t="129830" x="7486650" y="5899150"/>
          <p14:tracePt t="129847" x="7486650" y="5880100"/>
          <p14:tracePt t="129870" x="7486650" y="5873750"/>
          <p14:tracePt t="130022" x="7493000" y="5873750"/>
          <p14:tracePt t="130070" x="7499350" y="5873750"/>
          <p14:tracePt t="130078" x="7505700" y="5880100"/>
          <p14:tracePt t="130094" x="7512050" y="5880100"/>
          <p14:tracePt t="130302" x="7531100" y="5880100"/>
          <p14:tracePt t="130326" x="7537450" y="5880100"/>
          <p14:tracePt t="130342" x="7550150" y="5880100"/>
          <p14:tracePt t="130350" x="7556500" y="5880100"/>
          <p14:tracePt t="130358" x="7569200" y="5880100"/>
          <p14:tracePt t="130366" x="7594600" y="5880100"/>
          <p14:tracePt t="130381" x="7607300" y="5880100"/>
          <p14:tracePt t="130397" x="7632700" y="5880100"/>
          <p14:tracePt t="130398" x="7639050" y="5880100"/>
          <p14:tracePt t="130414" x="7651750" y="5880100"/>
          <p14:tracePt t="130431" x="7683500" y="5880100"/>
          <p14:tracePt t="130447" x="7708900" y="5880100"/>
          <p14:tracePt t="130464" x="7734300" y="5880100"/>
          <p14:tracePt t="130481" x="7766050" y="5880100"/>
          <p14:tracePt t="130497" x="7816850" y="5873750"/>
          <p14:tracePt t="130514" x="7854950" y="5873750"/>
          <p14:tracePt t="130531" x="7886700" y="5873750"/>
          <p14:tracePt t="130547" x="7918450" y="5873750"/>
          <p14:tracePt t="130564" x="7943850" y="5861050"/>
          <p14:tracePt t="130581" x="7962900" y="5861050"/>
          <p14:tracePt t="130597" x="7981950" y="5854700"/>
          <p14:tracePt t="130599" x="8001000" y="5848350"/>
          <p14:tracePt t="130614" x="8020050" y="5829300"/>
          <p14:tracePt t="130646" x="8026400" y="5829300"/>
          <p14:tracePt t="130654" x="8039100" y="5829300"/>
          <p14:tracePt t="130664" x="8051800" y="5829300"/>
          <p14:tracePt t="130681" x="8064500" y="5829300"/>
          <p14:tracePt t="130697" x="8077200" y="5829300"/>
          <p14:tracePt t="130714" x="8096250" y="5829300"/>
          <p14:tracePt t="130731" x="8102600" y="5829300"/>
          <p14:tracePt t="130748" x="8121650" y="5829300"/>
          <p14:tracePt t="130764" x="8134350" y="5829300"/>
          <p14:tracePt t="130781" x="8153400" y="5810250"/>
          <p14:tracePt t="130797" x="8178800" y="5803900"/>
          <p14:tracePt t="130798" x="8210550" y="5797550"/>
          <p14:tracePt t="130814" x="8223250" y="5778500"/>
          <p14:tracePt t="130831" x="8248650" y="5778500"/>
          <p14:tracePt t="130847" x="8255000" y="5772150"/>
          <p14:tracePt t="130864" x="8261350" y="5772150"/>
          <p14:tracePt t="130881" x="8286750" y="5772150"/>
          <p14:tracePt t="130897" x="8293100" y="5772150"/>
          <p14:tracePt t="130914" x="8312150" y="5772150"/>
          <p14:tracePt t="130931" x="8337550" y="5772150"/>
          <p14:tracePt t="130947" x="8369300" y="5772150"/>
          <p14:tracePt t="130964" x="8413750" y="5765800"/>
          <p14:tracePt t="130981" x="8445500" y="5765800"/>
          <p14:tracePt t="130982" x="8451850" y="5765800"/>
          <p14:tracePt t="130998" x="8458200" y="5765800"/>
          <p14:tracePt t="131014" x="8483600" y="5765800"/>
          <p14:tracePt t="131031" x="8489950" y="5765800"/>
          <p14:tracePt t="131062" x="8496300" y="5765800"/>
          <p14:tracePt t="131086" x="8515350" y="5765800"/>
          <p14:tracePt t="131254" x="8521700" y="5759450"/>
          <p14:tracePt t="131262" x="8521700" y="5708650"/>
          <p14:tracePt t="131270" x="8489950" y="5632450"/>
          <p14:tracePt t="131281" x="8432800" y="5537200"/>
          <p14:tracePt t="131297" x="8274050" y="5232400"/>
          <p14:tracePt t="131314" x="8070850" y="4889500"/>
          <p14:tracePt t="131331" x="7823200" y="4451350"/>
          <p14:tracePt t="131347" x="7607300" y="3987800"/>
          <p14:tracePt t="131364" x="7473950" y="3619500"/>
          <p14:tracePt t="131381" x="7385050" y="3276600"/>
          <p14:tracePt t="131397" x="7327900" y="2927350"/>
          <p14:tracePt t="131398" x="7308850" y="2755900"/>
          <p14:tracePt t="131414" x="7270750" y="2457450"/>
          <p14:tracePt t="131431" x="7258050" y="2247900"/>
          <p14:tracePt t="131447" x="7232650" y="2089150"/>
          <p14:tracePt t="131464" x="7232650" y="2006600"/>
          <p14:tracePt t="131481" x="7207250" y="1955800"/>
          <p14:tracePt t="131497" x="7207250" y="1943100"/>
          <p14:tracePt t="131518" x="7207250" y="1930400"/>
          <p14:tracePt t="131670" x="7213600" y="1924050"/>
          <p14:tracePt t="131718" x="7245350" y="1924050"/>
          <p14:tracePt t="131726" x="7270750" y="1924050"/>
          <p14:tracePt t="131734" x="7308850" y="1924050"/>
          <p14:tracePt t="131748" x="7378700" y="1924050"/>
          <p14:tracePt t="131764" x="7518400" y="1911350"/>
          <p14:tracePt t="131781" x="7620000" y="1879600"/>
          <p14:tracePt t="131798" x="7677150" y="1873250"/>
          <p14:tracePt t="131799" x="7696200" y="1873250"/>
          <p14:tracePt t="131814" x="7721600" y="1854200"/>
          <p14:tracePt t="131831" x="7740650" y="1828800"/>
          <p14:tracePt t="131848" x="7759700" y="1809750"/>
          <p14:tracePt t="131864" x="7759700" y="1752600"/>
          <p14:tracePt t="131881" x="7759700" y="1695450"/>
          <p14:tracePt t="131898" x="7759700" y="1638300"/>
          <p14:tracePt t="131914" x="7759700" y="1619250"/>
          <p14:tracePt t="131931" x="7759700" y="1606550"/>
          <p14:tracePt t="131948" x="7759700" y="1600200"/>
          <p14:tracePt t="132070" x="7759700" y="1587500"/>
          <p14:tracePt t="132094" x="7753350" y="1581150"/>
          <p14:tracePt t="132150" x="7734300" y="1568450"/>
          <p14:tracePt t="132166" x="7727950" y="1568450"/>
          <p14:tracePt t="132174" x="7721600" y="1568450"/>
          <p14:tracePt t="132182" x="7715250" y="1568450"/>
          <p14:tracePt t="132198" x="7702550" y="1568450"/>
          <p14:tracePt t="132214" x="7696200" y="1568450"/>
          <p14:tracePt t="132295" x="7689850" y="1574800"/>
          <p14:tracePt t="132302" x="7683500" y="1581150"/>
          <p14:tracePt t="132314" x="7683500" y="1587500"/>
          <p14:tracePt t="132331" x="7683500" y="1612900"/>
          <p14:tracePt t="132348" x="7696200" y="1663700"/>
          <p14:tracePt t="132364" x="7740650" y="1771650"/>
          <p14:tracePt t="132381" x="7797800" y="1873250"/>
          <p14:tracePt t="132398" x="7867650" y="1993900"/>
          <p14:tracePt t="132414" x="7950200" y="2133600"/>
          <p14:tracePt t="132431" x="7975600" y="2159000"/>
          <p14:tracePt t="132448" x="7994650" y="2184400"/>
          <p14:tracePt t="132464" x="7994650" y="2190750"/>
          <p14:tracePt t="132481" x="8001000" y="2209800"/>
          <p14:tracePt t="132498" x="8007350" y="2235200"/>
          <p14:tracePt t="132514" x="8007350" y="2254250"/>
          <p14:tracePt t="132531" x="7969250" y="2324100"/>
          <p14:tracePt t="132548" x="7937500" y="2393950"/>
          <p14:tracePt t="132564" x="7893050" y="2463800"/>
          <p14:tracePt t="132581" x="7861300" y="2559050"/>
          <p14:tracePt t="132598" x="7816850" y="2673350"/>
          <p14:tracePt t="132598" x="7791450" y="2717800"/>
          <p14:tracePt t="132614" x="7747000" y="2819400"/>
          <p14:tracePt t="132631" x="7715250" y="2876550"/>
          <p14:tracePt t="132648" x="7670800" y="2984500"/>
          <p14:tracePt t="132664" x="7658100" y="3048000"/>
          <p14:tracePt t="132681" x="7658100" y="3092450"/>
          <p14:tracePt t="132698" x="7658100" y="3105150"/>
          <p14:tracePt t="133030" x="7658100" y="3111500"/>
          <p14:tracePt t="133038" x="7683500" y="3111500"/>
          <p14:tracePt t="133048" x="7740650" y="3111500"/>
          <p14:tracePt t="133064" x="7867650" y="3143250"/>
          <p14:tracePt t="133081" x="8032750" y="3155950"/>
          <p14:tracePt t="133098" x="8089900" y="3168650"/>
          <p14:tracePt t="133114" x="8147050" y="3187700"/>
          <p14:tracePt t="133131" x="8172450" y="3187700"/>
          <p14:tracePt t="133148" x="8216900" y="3206750"/>
          <p14:tracePt t="133164" x="8274050" y="3213100"/>
          <p14:tracePt t="133181" x="8362950" y="3238500"/>
          <p14:tracePt t="133198" x="8502650" y="3251200"/>
          <p14:tracePt t="133199" x="8553450" y="3251200"/>
          <p14:tracePt t="133215" x="8680450" y="3251200"/>
          <p14:tracePt t="133231" x="8724900" y="3251200"/>
          <p14:tracePt t="133248" x="8750300" y="3238500"/>
          <p14:tracePt t="133415" x="8743950" y="3225800"/>
          <p14:tracePt t="133431" x="8743950" y="3219450"/>
          <p14:tracePt t="133447" x="8737600" y="3200400"/>
          <p14:tracePt t="135191" x="8731250" y="3206750"/>
          <p14:tracePt t="135199" x="8724900" y="3200400"/>
          <p14:tracePt t="135215" x="8705850" y="3162300"/>
          <p14:tracePt t="135232" x="8667750" y="3124200"/>
          <p14:tracePt t="135249" x="8636000" y="3067050"/>
          <p14:tracePt t="135265" x="8610600" y="3022600"/>
          <p14:tracePt t="135282" x="8597900" y="2978150"/>
          <p14:tracePt t="135298" x="8572500" y="2921000"/>
          <p14:tracePt t="135315" x="8553450" y="2895600"/>
          <p14:tracePt t="135332" x="8540750" y="2870200"/>
          <p14:tracePt t="135348" x="8521700" y="2851150"/>
          <p14:tracePt t="135365" x="8483600" y="2838450"/>
          <p14:tracePt t="135382" x="8388350" y="2825750"/>
          <p14:tracePt t="135398" x="8248650" y="2825750"/>
          <p14:tracePt t="135399" x="8140700" y="2825750"/>
          <p14:tracePt t="135415" x="7931150" y="2825750"/>
          <p14:tracePt t="135432" x="7810500" y="2825750"/>
          <p14:tracePt t="135448" x="7715250" y="2819400"/>
          <p14:tracePt t="135465" x="7613650" y="2774950"/>
          <p14:tracePt t="135482" x="7556500" y="2711450"/>
          <p14:tracePt t="135498" x="7435850" y="2571750"/>
          <p14:tracePt t="135515" x="7346950" y="2432050"/>
          <p14:tracePt t="135532" x="7188200" y="2254250"/>
          <p14:tracePt t="135548" x="7010400" y="2133600"/>
          <p14:tracePt t="135565" x="6858000" y="2032000"/>
          <p14:tracePt t="135582" x="6788150" y="2012950"/>
          <p14:tracePt t="135599" x="6762750" y="2000250"/>
          <p14:tracePt t="135775" x="6762750" y="1981200"/>
          <p14:tracePt t="135783" x="6775450" y="1974850"/>
          <p14:tracePt t="135798" x="6788150" y="1949450"/>
          <p14:tracePt t="135815" x="6819900" y="1873250"/>
          <p14:tracePt t="135832" x="6851650" y="1790700"/>
          <p14:tracePt t="135849" x="6858000" y="1746250"/>
          <p14:tracePt t="135865" x="6870700" y="1727200"/>
          <p14:tracePt t="135882" x="6870700" y="1701800"/>
          <p14:tracePt t="136039" x="6877050" y="1695450"/>
          <p14:tracePt t="136047" x="6896100" y="1708150"/>
          <p14:tracePt t="136065" x="7004050" y="1727200"/>
          <p14:tracePt t="136082" x="7169150" y="1752600"/>
          <p14:tracePt t="136099" x="7277100" y="1752600"/>
          <p14:tracePt t="136115" x="7321550" y="1739900"/>
          <p14:tracePt t="136132" x="7359650" y="1720850"/>
          <p14:tracePt t="136149" x="7372350" y="1714500"/>
          <p14:tracePt t="136165" x="7391400" y="1701800"/>
          <p14:tracePt t="136182" x="7404100" y="1695450"/>
          <p14:tracePt t="136199" x="7423150" y="1676400"/>
          <p14:tracePt t="136215" x="7429500" y="1657350"/>
          <p14:tracePt t="136232" x="7442200" y="1625600"/>
          <p14:tracePt t="136249" x="7454900" y="1593850"/>
          <p14:tracePt t="136265" x="7461250" y="1581150"/>
          <p14:tracePt t="136282" x="7473950" y="1555750"/>
          <p14:tracePt t="136299" x="7480300" y="1549400"/>
          <p14:tracePt t="136315" x="7480300" y="1543050"/>
          <p14:tracePt t="136332" x="7499350" y="1524000"/>
          <p14:tracePt t="136431" x="7499350" y="1543050"/>
          <p14:tracePt t="136447" x="7505700" y="1555750"/>
          <p14:tracePt t="136455" x="7512050" y="1568450"/>
          <p14:tracePt t="136471" x="7518400" y="1574800"/>
          <p14:tracePt t="136482" x="7537450" y="1581150"/>
          <p14:tracePt t="136499" x="7543800" y="1587500"/>
          <p14:tracePt t="136515" x="7562850" y="1600200"/>
          <p14:tracePt t="136532" x="7569200" y="1600200"/>
          <p14:tracePt t="136575" x="7575550" y="1600200"/>
          <p14:tracePt t="136623" x="7581900" y="1593850"/>
          <p14:tracePt t="136704" x="7588250" y="1587500"/>
          <p14:tracePt t="136887" x="7594600" y="1581150"/>
          <p14:tracePt t="139712" x="7594600" y="1600200"/>
          <p14:tracePt t="139720" x="7594600" y="1670050"/>
          <p14:tracePt t="139733" x="7537450" y="1758950"/>
          <p14:tracePt t="139749" x="7353300" y="2019300"/>
          <p14:tracePt t="139766" x="7124700" y="2336800"/>
          <p14:tracePt t="139783" x="6794500" y="2781300"/>
          <p14:tracePt t="139799" x="6413500" y="3314700"/>
          <p14:tracePt t="139800" x="6134100" y="3619500"/>
          <p14:tracePt t="139816" x="5524500" y="4203700"/>
          <p14:tracePt t="139833" x="4743450" y="4959350"/>
          <p14:tracePt t="139849" x="3987800" y="5537200"/>
          <p14:tracePt t="139866" x="3492500" y="5994400"/>
          <p14:tracePt t="139883" x="3276600" y="6172200"/>
          <p14:tracePt t="139899" x="3194050" y="6280150"/>
          <p14:tracePt t="139916" x="3155950" y="6369050"/>
          <p14:tracePt t="139933" x="3136900" y="6400800"/>
          <p14:tracePt t="139949" x="3124200" y="6426200"/>
          <p14:tracePt t="139966" x="3111500" y="6451600"/>
          <p14:tracePt t="140080" x="3105150" y="6426200"/>
          <p14:tracePt t="140088" x="3105150" y="6400800"/>
          <p14:tracePt t="140099" x="3092450" y="6369050"/>
          <p14:tracePt t="140116" x="3086100" y="6337300"/>
          <p14:tracePt t="140133" x="3054350" y="6280150"/>
          <p14:tracePt t="140149" x="3041650" y="6261100"/>
          <p14:tracePt t="140166" x="3003550" y="6216650"/>
          <p14:tracePt t="140183" x="2978150" y="6184900"/>
          <p14:tracePt t="140199" x="2959100" y="6153150"/>
          <p14:tracePt t="140200" x="2952750" y="6134100"/>
          <p14:tracePt t="140216" x="2921000" y="6051550"/>
          <p14:tracePt t="140233" x="2901950" y="5981700"/>
          <p14:tracePt t="140250" x="2901950" y="5873750"/>
          <p14:tracePt t="140266" x="2876550" y="5715000"/>
          <p14:tracePt t="140283" x="2876550" y="5505450"/>
          <p14:tracePt t="140300" x="2914650" y="5226050"/>
          <p14:tracePt t="140316" x="2984500" y="4972050"/>
          <p14:tracePt t="140333" x="3092450" y="4718050"/>
          <p14:tracePt t="140350" x="3187700" y="4514850"/>
          <p14:tracePt t="140366" x="3225800" y="4349750"/>
          <p14:tracePt t="140383" x="3251200" y="4260850"/>
          <p14:tracePt t="140400" x="3282950" y="4222750"/>
          <p14:tracePt t="140416" x="3295650" y="4191000"/>
          <p14:tracePt t="140433" x="3314700" y="4171950"/>
          <p14:tracePt t="140450" x="3327400" y="4171950"/>
          <p14:tracePt t="140466" x="3352800" y="4171950"/>
          <p14:tracePt t="140483" x="3359150" y="4171950"/>
          <p14:tracePt t="140499" x="3384550" y="4171950"/>
          <p14:tracePt t="140517" x="3403600" y="4203700"/>
          <p14:tracePt t="140533" x="3403600" y="4254500"/>
          <p14:tracePt t="140550" x="3403600" y="4349750"/>
          <p14:tracePt t="140566" x="3403600" y="4451350"/>
          <p14:tracePt t="140583" x="3403600" y="4559300"/>
          <p14:tracePt t="140600" x="3403600" y="4686300"/>
          <p14:tracePt t="140600" x="3403600" y="4737100"/>
          <p14:tracePt t="140616" x="3397250" y="4813300"/>
          <p14:tracePt t="140633" x="3397250" y="4870450"/>
          <p14:tracePt t="140650" x="3397250" y="4927600"/>
          <p14:tracePt t="140666" x="3397250" y="4991100"/>
          <p14:tracePt t="140683" x="3397250" y="5060950"/>
          <p14:tracePt t="140700" x="3409950" y="5130800"/>
          <p14:tracePt t="140716" x="3454400" y="5200650"/>
          <p14:tracePt t="140733" x="3479800" y="5245100"/>
          <p14:tracePt t="140750" x="3505200" y="5270500"/>
          <p14:tracePt t="140766" x="3511550" y="5283200"/>
          <p14:tracePt t="140783" x="3530600" y="5295900"/>
          <p14:tracePt t="140800" x="3543300" y="5308600"/>
          <p14:tracePt t="140816" x="3581400" y="5334000"/>
          <p14:tracePt t="140833" x="3594100" y="5372100"/>
          <p14:tracePt t="140850" x="3613150" y="5416550"/>
          <p14:tracePt t="140866" x="3625850" y="5473700"/>
          <p14:tracePt t="140883" x="3644900" y="5594350"/>
          <p14:tracePt t="140900" x="3689350" y="5695950"/>
          <p14:tracePt t="140916" x="3702050" y="5810250"/>
          <p14:tracePt t="140933" x="3721100" y="5905500"/>
          <p14:tracePt t="140950" x="3733800" y="5981700"/>
          <p14:tracePt t="140966" x="3733800" y="6019800"/>
          <p14:tracePt t="140983" x="3740150" y="6057900"/>
          <p14:tracePt t="141000" x="3740150" y="6096000"/>
          <p14:tracePt t="141001" x="3740150" y="6102350"/>
          <p14:tracePt t="141017" x="3740150" y="6108700"/>
          <p14:tracePt t="141033" x="3740150" y="6121400"/>
          <p14:tracePt t="141176" x="3740150" y="6108700"/>
          <p14:tracePt t="141192" x="3740150" y="6102350"/>
          <p14:tracePt t="141200" x="3740150" y="6089650"/>
          <p14:tracePt t="141216" x="3740150" y="6083300"/>
          <p14:tracePt t="141233" x="3740150" y="6064250"/>
          <p14:tracePt t="141250" x="3740150" y="6045200"/>
          <p14:tracePt t="141266" x="3740150" y="6013450"/>
          <p14:tracePt t="141283" x="3740150" y="5969000"/>
          <p14:tracePt t="141300" x="3752850" y="5924550"/>
          <p14:tracePt t="141316" x="3771900" y="5873750"/>
          <p14:tracePt t="141333" x="3778250" y="5835650"/>
          <p14:tracePt t="141350" x="3790950" y="5810250"/>
          <p14:tracePt t="141367" x="3790950" y="5803900"/>
          <p14:tracePt t="141383" x="3790950" y="5797550"/>
          <p14:tracePt t="141441" x="3797300" y="5791200"/>
          <p14:tracePt t="141472" x="3797300" y="5816600"/>
          <p14:tracePt t="141480" x="3797300" y="5842000"/>
          <p14:tracePt t="141488" x="3797300" y="5861050"/>
          <p14:tracePt t="141500" x="3797300" y="5899150"/>
          <p14:tracePt t="141516" x="3797300" y="5956300"/>
          <p14:tracePt t="141533" x="3797300" y="6019800"/>
          <p14:tracePt t="141550" x="3797300" y="6045200"/>
          <p14:tracePt t="141566" x="3797300" y="6083300"/>
          <p14:tracePt t="141583" x="3797300" y="6108700"/>
          <p14:tracePt t="141600" x="3797300" y="6121400"/>
          <p14:tracePt t="141617" x="3797300" y="6140450"/>
          <p14:tracePt t="141633" x="3797300" y="6146800"/>
          <p14:tracePt t="141841" x="3797300" y="6153150"/>
          <p14:tracePt t="141849" x="3784600" y="6153150"/>
          <p14:tracePt t="141867" x="3759200" y="6178550"/>
          <p14:tracePt t="141883" x="3721100" y="6229350"/>
          <p14:tracePt t="141900" x="3702050" y="6273800"/>
          <p14:tracePt t="141917" x="3676650" y="6318250"/>
          <p14:tracePt t="141933" x="3657600" y="6343650"/>
          <p14:tracePt t="141950" x="3651250" y="6381750"/>
          <p14:tracePt t="141967" x="3632200" y="6400800"/>
          <p14:tracePt t="141983" x="3632200" y="6419850"/>
          <p14:tracePt t="142000" x="3632200" y="6426200"/>
          <p14:tracePt t="142137" x="3632200" y="6419850"/>
          <p14:tracePt t="142145" x="3632200" y="6407150"/>
          <p14:tracePt t="142160" x="3632200" y="6400800"/>
          <p14:tracePt t="142169" x="3632200" y="6388100"/>
          <p14:tracePt t="142185" x="3638550" y="6381750"/>
          <p14:tracePt t="142329" x="3644900" y="6362700"/>
          <p14:tracePt t="142345" x="3651250" y="6343650"/>
          <p14:tracePt t="142353" x="3657600" y="6337300"/>
          <p14:tracePt t="142367" x="3676650" y="6318250"/>
          <p14:tracePt t="142383" x="3695700" y="6286500"/>
          <p14:tracePt t="142400" x="3714750" y="6229350"/>
          <p14:tracePt t="142401" x="3733800" y="6210300"/>
          <p14:tracePt t="142417" x="3746500" y="6197600"/>
          <p14:tracePt t="142433" x="3746500" y="6184900"/>
          <p14:tracePt t="142450" x="3752850" y="6159500"/>
          <p14:tracePt t="142489" x="3765550" y="6153150"/>
          <p14:tracePt t="142513" x="3771900" y="6146800"/>
          <p14:tracePt t="142529" x="3778250" y="6140450"/>
          <p14:tracePt t="142537" x="3778250" y="6121400"/>
          <p14:tracePt t="142545" x="3784600" y="6115050"/>
          <p14:tracePt t="142553" x="3803650" y="6089650"/>
          <p14:tracePt t="142567" x="3810000" y="6070600"/>
          <p14:tracePt t="142584" x="3829050" y="6038850"/>
          <p14:tracePt t="142600" x="3848100" y="6000750"/>
          <p14:tracePt t="142601" x="3848100" y="5994400"/>
          <p14:tracePt t="142617" x="3854450" y="5962650"/>
          <p14:tracePt t="142633" x="3860800" y="5924550"/>
          <p14:tracePt t="142650" x="3860800" y="5892800"/>
          <p14:tracePt t="142667" x="3873500" y="5861050"/>
          <p14:tracePt t="142684" x="3873500" y="5822950"/>
          <p14:tracePt t="142700" x="3873500" y="5791200"/>
          <p14:tracePt t="142717" x="3873500" y="5784850"/>
          <p14:tracePt t="142733" x="3873500" y="5772150"/>
          <p14:tracePt t="142865" x="3854450" y="5791200"/>
          <p14:tracePt t="142873" x="3822700" y="5822950"/>
          <p14:tracePt t="142883" x="3778250" y="5867400"/>
          <p14:tracePt t="142900" x="3651250" y="5943600"/>
          <p14:tracePt t="142917" x="3568700" y="5994400"/>
          <p14:tracePt t="142934" x="3549650" y="6013450"/>
          <p14:tracePt t="142961" x="3549650" y="6007100"/>
          <p14:tracePt t="142969" x="3549650" y="5994400"/>
          <p14:tracePt t="142983" x="3549650" y="5943600"/>
          <p14:tracePt t="143000" x="3549650" y="5848350"/>
          <p14:tracePt t="143001" x="3549650" y="5797550"/>
          <p14:tracePt t="143017" x="3549650" y="5689600"/>
          <p14:tracePt t="143033" x="3568700" y="5562600"/>
          <p14:tracePt t="143050" x="3594100" y="5384800"/>
          <p14:tracePt t="143067" x="3606800" y="5187950"/>
          <p14:tracePt t="143083" x="3644900" y="5003800"/>
          <p14:tracePt t="143100" x="3670300" y="4813300"/>
          <p14:tracePt t="143117" x="3670300" y="4616450"/>
          <p14:tracePt t="143133" x="3670300" y="4476750"/>
          <p14:tracePt t="143150" x="3670300" y="4337050"/>
          <p14:tracePt t="143167" x="3670300" y="4254500"/>
          <p14:tracePt t="143184" x="3670300" y="4210050"/>
          <p14:tracePt t="143200" x="3670300" y="4146550"/>
          <p14:tracePt t="143201" x="3670300" y="4127500"/>
          <p14:tracePt t="143217" x="3670300" y="4083050"/>
          <p14:tracePt t="143234" x="3670300" y="4032250"/>
          <p14:tracePt t="143250" x="3670300" y="3949700"/>
          <p14:tracePt t="143267" x="3670300" y="3860800"/>
          <p14:tracePt t="143284" x="3670300" y="3784600"/>
          <p14:tracePt t="143300" x="3670300" y="3702050"/>
          <p14:tracePt t="143317" x="3670300" y="3638550"/>
          <p14:tracePt t="143334" x="3670300" y="3568700"/>
          <p14:tracePt t="143350" x="3670300" y="3517900"/>
          <p14:tracePt t="143367" x="3670300" y="3460750"/>
          <p14:tracePt t="143383" x="3670300" y="3422650"/>
          <p14:tracePt t="143400" x="3670300" y="3378200"/>
          <p14:tracePt t="143417" x="3657600" y="3327400"/>
          <p14:tracePt t="143434" x="3651250" y="3295650"/>
          <p14:tracePt t="143450" x="3644900" y="3263900"/>
          <p14:tracePt t="143467" x="3644900" y="3238500"/>
          <p14:tracePt t="143484" x="3644900" y="3206750"/>
          <p14:tracePt t="143500" x="3644900" y="3175000"/>
          <p14:tracePt t="143517" x="3644900" y="3136900"/>
          <p14:tracePt t="143534" x="3644900" y="3092450"/>
          <p14:tracePt t="143550" x="3644900" y="3073400"/>
          <p14:tracePt t="143567" x="3644900" y="3041650"/>
          <p14:tracePt t="143584" x="3644900" y="3003550"/>
          <p14:tracePt t="143600" x="3644900" y="2971800"/>
          <p14:tracePt t="143601" x="3644900" y="2965450"/>
          <p14:tracePt t="143617" x="3644900" y="2952750"/>
          <p14:tracePt t="143634" x="3644900" y="2921000"/>
          <p14:tracePt t="143650" x="3644900" y="2876550"/>
          <p14:tracePt t="143667" x="3644900" y="2844800"/>
          <p14:tracePt t="143684" x="3644900" y="2800350"/>
          <p14:tracePt t="143700" x="3644900" y="2768600"/>
          <p14:tracePt t="143717" x="3644900" y="2724150"/>
          <p14:tracePt t="143734" x="3644900" y="2711450"/>
          <p14:tracePt t="143750" x="3644900" y="2698750"/>
          <p14:tracePt t="143768" x="3644900" y="2686050"/>
          <p14:tracePt t="144177" x="3644900" y="2679700"/>
          <p14:tracePt t="144193" x="3644900" y="2673350"/>
          <p14:tracePt t="144201" x="3644900" y="2647950"/>
          <p14:tracePt t="144217" x="3644900" y="2622550"/>
          <p14:tracePt t="144234" x="3644900" y="2559050"/>
          <p14:tracePt t="144250" x="3644900" y="2501900"/>
          <p14:tracePt t="144267" x="3644900" y="2451100"/>
          <p14:tracePt t="144284" x="3644900" y="2393950"/>
          <p14:tracePt t="144300" x="3644900" y="2324100"/>
          <p14:tracePt t="144317" x="3644900" y="2305050"/>
          <p14:tracePt t="144334" x="3644900" y="2241550"/>
          <p14:tracePt t="144350" x="3632200" y="2197100"/>
          <p14:tracePt t="144367" x="3632200" y="2152650"/>
          <p14:tracePt t="144384" x="3632200" y="2133600"/>
          <p14:tracePt t="144401" x="3625850" y="2082800"/>
          <p14:tracePt t="144401" x="3625850" y="2063750"/>
          <p14:tracePt t="144417" x="3625850" y="2051050"/>
          <p14:tracePt t="144434" x="3625850" y="2025650"/>
          <p14:tracePt t="144450" x="3606800" y="2000250"/>
          <p14:tracePt t="144467" x="3606800" y="1981200"/>
          <p14:tracePt t="144484" x="3606800" y="1949450"/>
          <p14:tracePt t="144501" x="3606800" y="1924050"/>
          <p14:tracePt t="144517" x="3606800" y="1911350"/>
          <p14:tracePt t="144534" x="3606800" y="1892300"/>
          <p14:tracePt t="144550" x="3606800" y="1879600"/>
          <p14:tracePt t="144567" x="3606800" y="1866900"/>
          <p14:tracePt t="144584" x="3606800" y="1860550"/>
          <p14:tracePt t="144769" x="3606800" y="1866900"/>
          <p14:tracePt t="144777" x="3606800" y="1917700"/>
          <p14:tracePt t="144785" x="3606800" y="1974850"/>
          <p14:tracePt t="144800" x="3606800" y="2044700"/>
          <p14:tracePt t="144802" x="3606800" y="2146300"/>
          <p14:tracePt t="144817" x="3632200" y="2425700"/>
          <p14:tracePt t="144834" x="3683000" y="2711450"/>
          <p14:tracePt t="144851" x="3771900" y="3009900"/>
          <p14:tracePt t="144867" x="3854450" y="3276600"/>
          <p14:tracePt t="144884" x="3968750" y="3511550"/>
          <p14:tracePt t="144901" x="4051300" y="3714750"/>
          <p14:tracePt t="144917" x="4159250" y="3956050"/>
          <p14:tracePt t="144934" x="4254500" y="4171950"/>
          <p14:tracePt t="144951" x="4337050" y="4394200"/>
          <p14:tracePt t="144967" x="4432300" y="4597400"/>
          <p14:tracePt t="144984" x="4495800" y="4730750"/>
          <p14:tracePt t="145001" x="4546600" y="4864100"/>
          <p14:tracePt t="145001" x="4565650" y="4895850"/>
          <p14:tracePt t="145017" x="4610100" y="5010150"/>
          <p14:tracePt t="145034" x="4648200" y="5105400"/>
          <p14:tracePt t="145051" x="4692650" y="5175250"/>
          <p14:tracePt t="145067" x="4737100" y="5264150"/>
          <p14:tracePt t="145084" x="4775200" y="5334000"/>
          <p14:tracePt t="145101" x="4832350" y="5416550"/>
          <p14:tracePt t="145117" x="4876800" y="5505450"/>
          <p14:tracePt t="145134" x="4927600" y="5594350"/>
          <p14:tracePt t="145151" x="4997450" y="5683250"/>
          <p14:tracePt t="145167" x="5048250" y="5740400"/>
          <p14:tracePt t="145184" x="5086350" y="5797550"/>
          <p14:tracePt t="145201" x="5099050" y="5822950"/>
          <p14:tracePt t="145201" x="5105400" y="5829300"/>
          <p14:tracePt t="145217" x="5124450" y="5854700"/>
          <p14:tracePt t="145234" x="5143500" y="5873750"/>
          <p14:tracePt t="145289" x="5149850" y="5873750"/>
          <p14:tracePt t="145297" x="5168900" y="5867400"/>
          <p14:tracePt t="145305" x="5175250" y="5835650"/>
          <p14:tracePt t="145317" x="5175250" y="5797550"/>
          <p14:tracePt t="145334" x="5194300" y="5727700"/>
          <p14:tracePt t="145351" x="5226050" y="5632450"/>
          <p14:tracePt t="145367" x="5251450" y="5518150"/>
          <p14:tracePt t="145384" x="5251450" y="5429250"/>
          <p14:tracePt t="145401" x="5270500" y="5359400"/>
          <p14:tracePt t="145401" x="5283200" y="5308600"/>
          <p14:tracePt t="145418" x="5289550" y="5226050"/>
          <p14:tracePt t="145434" x="5289550" y="5175250"/>
          <p14:tracePt t="145451" x="5302250" y="5130800"/>
          <p14:tracePt t="145467" x="5302250" y="5086350"/>
          <p14:tracePt t="145484" x="5302250" y="5054600"/>
          <p14:tracePt t="145501" x="5302250" y="5029200"/>
          <p14:tracePt t="145517" x="5302250" y="5003800"/>
          <p14:tracePt t="145534" x="5302250" y="4991100"/>
          <p14:tracePt t="145551" x="5302250" y="4959350"/>
          <p14:tracePt t="145567" x="5302250" y="4933950"/>
          <p14:tracePt t="145584" x="5302250" y="4889500"/>
          <p14:tracePt t="145601" x="5302250" y="4845050"/>
          <p14:tracePt t="145602" x="5302250" y="4826000"/>
          <p14:tracePt t="145617" x="5302250" y="4775200"/>
          <p14:tracePt t="145634" x="5302250" y="4692650"/>
          <p14:tracePt t="145651" x="5302250" y="4629150"/>
          <p14:tracePt t="145667" x="5302250" y="4552950"/>
          <p14:tracePt t="145684" x="5308600" y="4483100"/>
          <p14:tracePt t="145701" x="5321300" y="4413250"/>
          <p14:tracePt t="145717" x="5327650" y="4349750"/>
          <p14:tracePt t="145734" x="5340350" y="4267200"/>
          <p14:tracePt t="145751" x="5340350" y="4216400"/>
          <p14:tracePt t="145767" x="5346700" y="4159250"/>
          <p14:tracePt t="145784" x="5346700" y="4064000"/>
          <p14:tracePt t="145801" x="5372100" y="3968750"/>
          <p14:tracePt t="145801" x="5384800" y="3911600"/>
          <p14:tracePt t="145817" x="5391150" y="3803650"/>
          <p14:tracePt t="145834" x="5403850" y="3695700"/>
          <p14:tracePt t="145851" x="5403850" y="3568700"/>
          <p14:tracePt t="145868" x="5403850" y="3460750"/>
          <p14:tracePt t="145884" x="5429250" y="3359150"/>
          <p14:tracePt t="145901" x="5429250" y="3282950"/>
          <p14:tracePt t="145918" x="5441950" y="3200400"/>
          <p14:tracePt t="145934" x="5441950" y="3155950"/>
          <p14:tracePt t="145951" x="5448300" y="3098800"/>
          <p14:tracePt t="145968" x="5448300" y="3041650"/>
          <p14:tracePt t="145984" x="5448300" y="2997200"/>
          <p14:tracePt t="146001" x="5448300" y="2952750"/>
          <p14:tracePt t="146002" x="5448300" y="2927350"/>
          <p14:tracePt t="146017" x="5448300" y="2914650"/>
          <p14:tracePt t="146034" x="5448300" y="2889250"/>
          <p14:tracePt t="146051" x="5448300" y="2876550"/>
          <p14:tracePt t="146194" x="5454650" y="2870200"/>
          <p14:tracePt t="146209" x="5461000" y="2870200"/>
          <p14:tracePt t="146226" x="5473700" y="2870200"/>
          <p14:tracePt t="146234" x="5480050" y="2870200"/>
          <p14:tracePt t="146251" x="5486400" y="2940050"/>
          <p14:tracePt t="146268" x="5499100" y="3028950"/>
          <p14:tracePt t="146284" x="5530850" y="3181350"/>
          <p14:tracePt t="146301" x="5543550" y="3390900"/>
          <p14:tracePt t="146318" x="5600700" y="3651250"/>
          <p14:tracePt t="146334" x="5613400" y="3879850"/>
          <p14:tracePt t="146351" x="5670550" y="4127500"/>
          <p14:tracePt t="146368" x="5702300" y="4375150"/>
          <p14:tracePt t="146384" x="5727700" y="4572000"/>
          <p14:tracePt t="146401" x="5753100" y="4730750"/>
          <p14:tracePt t="146402" x="5765800" y="4826000"/>
          <p14:tracePt t="146418" x="5784850" y="4933950"/>
          <p14:tracePt t="146434" x="5797550" y="5048250"/>
          <p14:tracePt t="146451" x="5816600" y="5118100"/>
          <p14:tracePt t="146468" x="5816600" y="5175250"/>
          <p14:tracePt t="146484" x="5835650" y="5219700"/>
          <p14:tracePt t="146501" x="5835650" y="5264150"/>
          <p14:tracePt t="146518" x="5835650" y="5327650"/>
          <p14:tracePt t="146534" x="5848350" y="5372100"/>
          <p14:tracePt t="146551" x="5861050" y="5454650"/>
          <p14:tracePt t="146568" x="5867400" y="5575300"/>
          <p14:tracePt t="146584" x="5905500" y="5759450"/>
          <p14:tracePt t="146602" x="5975350" y="5988050"/>
          <p14:tracePt t="146602" x="6000750" y="6083300"/>
          <p14:tracePt t="146618" x="6057900" y="6261100"/>
          <p14:tracePt t="146634" x="6108700" y="6413500"/>
          <p14:tracePt t="146651" x="6140450" y="6546850"/>
          <p14:tracePt t="146668" x="6172200" y="6604000"/>
          <p14:tracePt t="146684" x="6197600" y="6642100"/>
          <p14:tracePt t="146701" x="6203950" y="6654800"/>
          <p14:tracePt t="146778" x="6203950" y="6648450"/>
          <p14:tracePt t="146786" x="6203950" y="6629400"/>
          <p14:tracePt t="146801" x="6203950" y="6623050"/>
          <p14:tracePt t="146818" x="6210300" y="6559550"/>
          <p14:tracePt t="146834" x="6210300" y="6483350"/>
          <p14:tracePt t="146851" x="6210300" y="6413500"/>
          <p14:tracePt t="146868" x="6210300" y="6350000"/>
          <p14:tracePt t="146884" x="6210300" y="6280150"/>
          <p14:tracePt t="146901" x="6210300" y="6235700"/>
          <p14:tracePt t="146918" x="6210300" y="6203950"/>
          <p14:tracePt t="146934" x="6210300" y="6191250"/>
          <p14:tracePt t="146951" x="6210300" y="6146800"/>
          <p14:tracePt t="146968" x="6203950" y="6121400"/>
          <p14:tracePt t="146984" x="6197600" y="6089650"/>
          <p14:tracePt t="147001" x="6178550" y="6045200"/>
          <p14:tracePt t="147002" x="6178550" y="6013450"/>
          <p14:tracePt t="147018" x="6146800" y="5943600"/>
          <p14:tracePt t="147034" x="6140450" y="5873750"/>
          <p14:tracePt t="147051" x="6108700" y="5816600"/>
          <p14:tracePt t="147068" x="6102350" y="5759450"/>
          <p14:tracePt t="147084" x="6089650" y="5727700"/>
          <p14:tracePt t="147101" x="6089650" y="5695950"/>
          <p14:tracePt t="147118" x="6089650" y="5664200"/>
          <p14:tracePt t="147135" x="6089650" y="5607050"/>
          <p14:tracePt t="147151" x="6089650" y="5530850"/>
          <p14:tracePt t="147168" x="6089650" y="5422900"/>
          <p14:tracePt t="147184" x="6089650" y="5295900"/>
          <p14:tracePt t="147201" x="6089650" y="5175250"/>
          <p14:tracePt t="147218" x="6089650" y="4965700"/>
          <p14:tracePt t="147234" x="6089650" y="4838700"/>
          <p14:tracePt t="147251" x="6089650" y="4711700"/>
          <p14:tracePt t="147268" x="6089650" y="4591050"/>
          <p14:tracePt t="147284" x="6108700" y="4445000"/>
          <p14:tracePt t="147301" x="6121400" y="4318000"/>
          <p14:tracePt t="147318" x="6134100" y="4191000"/>
          <p14:tracePt t="147334" x="6140450" y="4095750"/>
          <p14:tracePt t="147352" x="6140450" y="4013200"/>
          <p14:tracePt t="147368" x="6140450" y="3949700"/>
          <p14:tracePt t="147384" x="6140450" y="3879850"/>
          <p14:tracePt t="147401" x="6140450" y="3816350"/>
          <p14:tracePt t="147402" x="6140450" y="3784600"/>
          <p14:tracePt t="147418" x="6140450" y="3695700"/>
          <p14:tracePt t="147434" x="6140450" y="3575050"/>
          <p14:tracePt t="147451" x="6140450" y="3416300"/>
          <p14:tracePt t="147468" x="6140450" y="3289300"/>
          <p14:tracePt t="147485" x="6140450" y="3200400"/>
          <p14:tracePt t="147501" x="6140450" y="3092450"/>
          <p14:tracePt t="147518" x="6140450" y="3022600"/>
          <p14:tracePt t="147534" x="6140450" y="2933700"/>
          <p14:tracePt t="147552" x="6140450" y="2857500"/>
          <p14:tracePt t="147568" x="6140450" y="2787650"/>
          <p14:tracePt t="147585" x="6140450" y="2711450"/>
          <p14:tracePt t="147601" x="6140450" y="2635250"/>
          <p14:tracePt t="147602" x="6165850" y="2571750"/>
          <p14:tracePt t="147618" x="6178550" y="2476500"/>
          <p14:tracePt t="147635" x="6197600" y="2381250"/>
          <p14:tracePt t="147651" x="6229350" y="2324100"/>
          <p14:tracePt t="147668" x="6267450" y="2247900"/>
          <p14:tracePt t="147685" x="6292850" y="2222500"/>
          <p14:tracePt t="147701" x="6311900" y="2203450"/>
          <p14:tracePt t="147718" x="6324600" y="2178050"/>
          <p14:tracePt t="147738" x="6343650" y="2178050"/>
          <p14:tracePt t="147751" x="6356350" y="2171700"/>
          <p14:tracePt t="147768" x="6388100" y="2146300"/>
          <p14:tracePt t="147785" x="6413500" y="2120900"/>
          <p14:tracePt t="147801" x="6470650" y="2089150"/>
          <p14:tracePt t="147802" x="6489700" y="2076450"/>
          <p14:tracePt t="147818" x="6534150" y="2038350"/>
          <p14:tracePt t="147835" x="6584950" y="2000250"/>
          <p14:tracePt t="147851" x="6597650" y="1987550"/>
          <p14:tracePt t="147868" x="6629400" y="1968500"/>
          <p14:tracePt t="147922" x="6648450" y="1949450"/>
          <p14:tracePt t="147930" x="6680200" y="1936750"/>
          <p14:tracePt t="147938" x="6743700" y="1936750"/>
          <p14:tracePt t="147951" x="6845300" y="1936750"/>
          <p14:tracePt t="147968" x="7023100" y="1936750"/>
          <p14:tracePt t="147985" x="7099300" y="1974850"/>
          <p14:tracePt t="148001" x="7112000" y="19748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60" y="343738"/>
            <a:ext cx="8116765" cy="1325563"/>
          </a:xfrm>
        </p:spPr>
        <p:txBody>
          <a:bodyPr>
            <a:normAutofit fontScale="90000"/>
          </a:bodyPr>
          <a:lstStyle/>
          <a:p>
            <a:pPr algn="ctr"/>
            <a:r>
              <a:rPr lang="en-CA" sz="4800" b="1" dirty="0" smtClean="0">
                <a:latin typeface="+mn-lt"/>
              </a:rPr>
              <a:t>  </a:t>
            </a:r>
            <a:r>
              <a:rPr lang="en-CA" sz="5300" b="1" dirty="0" smtClean="0">
                <a:latin typeface="+mn-lt"/>
              </a:rPr>
              <a:t>Formation of our Solar System</a:t>
            </a:r>
            <a:endParaRPr lang="en-CA" sz="5300" b="1" dirty="0">
              <a:latin typeface="+mn-lt"/>
            </a:endParaRPr>
          </a:p>
        </p:txBody>
      </p:sp>
      <p:sp>
        <p:nvSpPr>
          <p:cNvPr id="9" name="Rectangle 8"/>
          <p:cNvSpPr/>
          <p:nvPr/>
        </p:nvSpPr>
        <p:spPr>
          <a:xfrm>
            <a:off x="986530" y="2080355"/>
            <a:ext cx="7807569" cy="1938992"/>
          </a:xfrm>
          <a:prstGeom prst="rect">
            <a:avLst/>
          </a:prstGeom>
        </p:spPr>
        <p:txBody>
          <a:bodyPr wrap="square">
            <a:spAutoFit/>
          </a:bodyPr>
          <a:lstStyle/>
          <a:p>
            <a:r>
              <a:rPr lang="en-CA" sz="2400" dirty="0" smtClean="0"/>
              <a:t>All isotopes of elements known to still exist in our Solar System, except for those with short decay half-life,  promethium, </a:t>
            </a:r>
            <a:r>
              <a:rPr lang="en-CA" sz="2400" b="1" baseline="30000" dirty="0" smtClean="0"/>
              <a:t>141−156</a:t>
            </a:r>
            <a:r>
              <a:rPr lang="en-CA" sz="2400" b="1" dirty="0" smtClean="0"/>
              <a:t>Pm</a:t>
            </a:r>
            <a:r>
              <a:rPr lang="en-CA" sz="2400" dirty="0" smtClean="0"/>
              <a:t>,  </a:t>
            </a:r>
            <a:r>
              <a:rPr lang="en-CA" sz="2400" dirty="0" err="1" smtClean="0"/>
              <a:t>technitium</a:t>
            </a:r>
            <a:r>
              <a:rPr lang="en-CA" sz="2400" dirty="0" smtClean="0"/>
              <a:t> </a:t>
            </a:r>
            <a:r>
              <a:rPr lang="en-CA" sz="2400" b="1" baseline="30000" dirty="0" smtClean="0"/>
              <a:t>93−99</a:t>
            </a:r>
            <a:r>
              <a:rPr lang="en-CA" sz="2400" b="1" dirty="0" smtClean="0"/>
              <a:t>Tc </a:t>
            </a:r>
            <a:r>
              <a:rPr lang="en-CA" sz="2400" dirty="0" smtClean="0"/>
              <a:t>and the trans-bismuth elements, those with atomic numbers greater than 83, pre-existed in the condensing </a:t>
            </a:r>
            <a:r>
              <a:rPr lang="en-CA" sz="2400" b="1" i="1" dirty="0" smtClean="0"/>
              <a:t>“molecular cloud”.</a:t>
            </a:r>
            <a:endParaRPr lang="en-CA" sz="2400" b="1" i="1"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026440"/>
      </p:ext>
    </p:extLst>
  </p:cSld>
  <p:clrMapOvr>
    <a:masterClrMapping/>
  </p:clrMapOvr>
  <mc:AlternateContent xmlns:mc="http://schemas.openxmlformats.org/markup-compatibility/2006" xmlns:p14="http://schemas.microsoft.com/office/powerpoint/2010/main">
    <mc:Choice Requires="p14">
      <p:transition spd="slow" p14:dur="2000" advTm="40585"/>
    </mc:Choice>
    <mc:Fallback xmlns="">
      <p:transition spd="slow" advTm="4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16" x="6127750" y="4794250"/>
          <p14:tracePt t="1856" x="6121400" y="4781550"/>
          <p14:tracePt t="1872" x="6121400" y="4775200"/>
          <p14:tracePt t="1888" x="6108700" y="4762500"/>
          <p14:tracePt t="1896" x="6102350" y="4756150"/>
          <p14:tracePt t="1912" x="6096000" y="4737100"/>
          <p14:tracePt t="1928" x="6089650" y="4730750"/>
          <p14:tracePt t="1944" x="6070600" y="4705350"/>
          <p14:tracePt t="1961" x="6057900" y="4692650"/>
          <p14:tracePt t="1978" x="6019800" y="4667250"/>
          <p14:tracePt t="1994" x="5994400" y="4641850"/>
          <p14:tracePt t="2011" x="5969000" y="4603750"/>
          <p14:tracePt t="2028" x="5943600" y="4572000"/>
          <p14:tracePt t="2044" x="5937250" y="4565650"/>
          <p14:tracePt t="2061" x="5930900" y="4559300"/>
          <p14:tracePt t="2078" x="5924550" y="4546600"/>
          <p14:tracePt t="2128" x="5918200" y="4540250"/>
          <p14:tracePt t="2136" x="5911850" y="4533900"/>
          <p14:tracePt t="2432" x="5911850" y="4540250"/>
          <p14:tracePt t="3409" x="5873750" y="4552950"/>
          <p14:tracePt t="3417" x="5803900" y="4552950"/>
          <p14:tracePt t="3428" x="5715000" y="4552950"/>
          <p14:tracePt t="3445" x="5505450" y="4514850"/>
          <p14:tracePt t="3461" x="5207000" y="4489450"/>
          <p14:tracePt t="3478" x="4743450" y="4476750"/>
          <p14:tracePt t="3495" x="4191000" y="4438650"/>
          <p14:tracePt t="3511" x="3727450" y="4438650"/>
          <p14:tracePt t="3528" x="3028950" y="4406900"/>
          <p14:tracePt t="3545" x="2520950" y="4318000"/>
          <p14:tracePt t="3561" x="2082800" y="4235450"/>
          <p14:tracePt t="3578" x="1701800" y="4222750"/>
          <p14:tracePt t="3595" x="1339850" y="4222750"/>
          <p14:tracePt t="3611" x="1162050" y="4197350"/>
          <p14:tracePt t="3628" x="1117600" y="4197350"/>
          <p14:tracePt t="3645" x="1104900" y="4178300"/>
          <p14:tracePt t="3662" x="1104900" y="4146550"/>
          <p14:tracePt t="3678" x="1104900" y="4070350"/>
          <p14:tracePt t="3695" x="1104900" y="3994150"/>
          <p14:tracePt t="3711" x="1130300" y="3898900"/>
          <p14:tracePt t="3729" x="1200150" y="3746500"/>
          <p14:tracePt t="3745" x="1225550" y="3689350"/>
          <p14:tracePt t="3761" x="1231900" y="3657600"/>
          <p14:tracePt t="3778" x="1244600" y="3651250"/>
          <p14:tracePt t="3795" x="1244600" y="3638550"/>
          <p14:tracePt t="3811" x="1257300" y="3625850"/>
          <p14:tracePt t="3832" x="1263650" y="3619500"/>
          <p14:tracePt t="3857" x="1276350" y="3606800"/>
          <p14:tracePt t="4409" x="1301750" y="3606800"/>
          <p14:tracePt t="4417" x="1314450" y="3606800"/>
          <p14:tracePt t="4429" x="1397000" y="3575050"/>
          <p14:tracePt t="4445" x="1587500" y="3454400"/>
          <p14:tracePt t="4462" x="1841500" y="3340100"/>
          <p14:tracePt t="4478" x="2063750" y="3244850"/>
          <p14:tracePt t="4495" x="2216150" y="3181350"/>
          <p14:tracePt t="4512" x="2324100" y="3098800"/>
          <p14:tracePt t="4528" x="2571750" y="2965450"/>
          <p14:tracePt t="4545" x="2755900" y="2889250"/>
          <p14:tracePt t="4562" x="2889250" y="2825750"/>
          <p14:tracePt t="4578" x="2978150" y="2794000"/>
          <p14:tracePt t="4595" x="3022600" y="2749550"/>
          <p14:tracePt t="4612" x="3073400" y="2711450"/>
          <p14:tracePt t="4628" x="3092450" y="2686050"/>
          <p14:tracePt t="4645" x="3130550" y="2654300"/>
          <p14:tracePt t="4662" x="3155950" y="2635250"/>
          <p14:tracePt t="4679" x="3162300" y="2622550"/>
          <p14:tracePt t="4695" x="3181350" y="2616200"/>
          <p14:tracePt t="4712" x="3187700" y="2616200"/>
          <p14:tracePt t="4728" x="3194050" y="2616200"/>
          <p14:tracePt t="4745" x="3200400" y="2616200"/>
          <p14:tracePt t="4769" x="3219450" y="2603500"/>
          <p14:tracePt t="4809" x="3225800" y="2603500"/>
          <p14:tracePt t="4833" x="3232150" y="2590800"/>
          <p14:tracePt t="4849" x="3238500" y="2590800"/>
          <p14:tracePt t="4865" x="3257550" y="2584450"/>
          <p14:tracePt t="4897" x="3263900" y="2584450"/>
          <p14:tracePt t="4913" x="3270250" y="2578100"/>
          <p14:tracePt t="4945" x="3276600" y="2571750"/>
          <p14:tracePt t="4977" x="3276600" y="2565400"/>
          <p14:tracePt t="4993" x="3276600" y="2552700"/>
          <p14:tracePt t="5265" x="3276600" y="2559050"/>
          <p14:tracePt t="5273" x="3270250" y="2565400"/>
          <p14:tracePt t="5281" x="3263900" y="2571750"/>
          <p14:tracePt t="5295" x="3238500" y="2578100"/>
          <p14:tracePt t="5312" x="3206750" y="2597150"/>
          <p14:tracePt t="5328" x="3181350" y="2597150"/>
          <p14:tracePt t="5329" x="3155950" y="2597150"/>
          <p14:tracePt t="5385" x="3149600" y="2597150"/>
          <p14:tracePt t="5425" x="3143250" y="2597150"/>
          <p14:tracePt t="5457" x="3130550" y="2590800"/>
          <p14:tracePt t="5473" x="3124200" y="2590800"/>
          <p14:tracePt t="5497" x="3117850" y="2590800"/>
          <p14:tracePt t="5505" x="3111500" y="2584450"/>
          <p14:tracePt t="5529" x="3105150" y="2584450"/>
          <p14:tracePt t="5537" x="3086100" y="2565400"/>
          <p14:tracePt t="5545" x="3067050" y="2552700"/>
          <p14:tracePt t="5562" x="3035300" y="2533650"/>
          <p14:tracePt t="5578" x="2971800" y="2470150"/>
          <p14:tracePt t="5595" x="2940050" y="2438400"/>
          <p14:tracePt t="5612" x="2882900" y="2374900"/>
          <p14:tracePt t="5628" x="2819400" y="2324100"/>
          <p14:tracePt t="5645" x="2749550" y="2292350"/>
          <p14:tracePt t="5662" x="2692400" y="2266950"/>
          <p14:tracePt t="5679" x="2647950" y="2247900"/>
          <p14:tracePt t="5695" x="2609850" y="2222500"/>
          <p14:tracePt t="5712" x="2584450" y="2209800"/>
          <p14:tracePt t="5729" x="2552700" y="2190750"/>
          <p14:tracePt t="5745" x="2552700" y="2171700"/>
          <p14:tracePt t="5777" x="2552700" y="2159000"/>
          <p14:tracePt t="5849" x="2552700" y="2178050"/>
          <p14:tracePt t="5857" x="2552700" y="2184400"/>
          <p14:tracePt t="5865" x="2565400" y="2190750"/>
          <p14:tracePt t="5879" x="2565400" y="2197100"/>
          <p14:tracePt t="5895" x="2571750" y="2228850"/>
          <p14:tracePt t="5912" x="2571750" y="2235200"/>
          <p14:tracePt t="5929" x="2578100" y="2266950"/>
          <p14:tracePt t="5945" x="2597150" y="2292350"/>
          <p14:tracePt t="5962" x="2609850" y="2317750"/>
          <p14:tracePt t="5979" x="2616200" y="2330450"/>
          <p14:tracePt t="5995" x="2641600" y="2355850"/>
          <p14:tracePt t="6012" x="2647950" y="2381250"/>
          <p14:tracePt t="6028" x="2679700" y="2425700"/>
          <p14:tracePt t="6045" x="2686050" y="2457450"/>
          <p14:tracePt t="6062" x="2730500" y="2533650"/>
          <p14:tracePt t="6079" x="2736850" y="2565400"/>
          <p14:tracePt t="6096" x="2749550" y="2622550"/>
          <p14:tracePt t="6113" x="2781300" y="2692400"/>
          <p14:tracePt t="6113" x="2787650" y="2724150"/>
          <p14:tracePt t="6129" x="2832100" y="2838450"/>
          <p14:tracePt t="6146" x="2863850" y="2908300"/>
          <p14:tracePt t="6162" x="2921000" y="2965450"/>
          <p14:tracePt t="6179" x="3022600" y="3143250"/>
          <p14:tracePt t="6195" x="3079750" y="3244850"/>
          <p14:tracePt t="6212" x="3136900" y="3333750"/>
          <p14:tracePt t="6229" x="3175000" y="3390900"/>
          <p14:tracePt t="6245" x="3225800" y="3460750"/>
          <p14:tracePt t="6262" x="3244850" y="3479800"/>
          <p14:tracePt t="6279" x="3270250" y="3511550"/>
          <p14:tracePt t="6295" x="3282950" y="3536950"/>
          <p14:tracePt t="6312" x="3308350" y="3549650"/>
          <p14:tracePt t="6329" x="3340100" y="3575050"/>
          <p14:tracePt t="6345" x="3352800" y="3581400"/>
          <p14:tracePt t="6362" x="3390900" y="3594100"/>
          <p14:tracePt t="6379" x="3403600" y="3606800"/>
          <p14:tracePt t="6395" x="3441700" y="3606800"/>
          <p14:tracePt t="6412" x="3473450" y="3606800"/>
          <p14:tracePt t="6429" x="3486150" y="3606800"/>
          <p14:tracePt t="6445" x="3517900" y="3606800"/>
          <p14:tracePt t="6462" x="3556000" y="3587750"/>
          <p14:tracePt t="6479" x="3587750" y="3549650"/>
          <p14:tracePt t="6495" x="3651250" y="3511550"/>
          <p14:tracePt t="6512" x="3683000" y="3498850"/>
          <p14:tracePt t="6529" x="3721100" y="3460750"/>
          <p14:tracePt t="6545" x="3740150" y="3454400"/>
          <p14:tracePt t="6625" x="3746500" y="3454400"/>
          <p14:tracePt t="6658" x="3759200" y="3454400"/>
          <p14:tracePt t="6674" x="3771900" y="3454400"/>
          <p14:tracePt t="6690" x="3778250" y="3454400"/>
          <p14:tracePt t="6697" x="3784600" y="3454400"/>
          <p14:tracePt t="6705" x="3797300" y="3454400"/>
          <p14:tracePt t="6713" x="3816350" y="3454400"/>
          <p14:tracePt t="6729" x="3822700" y="3454400"/>
          <p14:tracePt t="6729" x="3841750" y="3473450"/>
          <p14:tracePt t="6745" x="3879850" y="3524250"/>
          <p14:tracePt t="6762" x="3917950" y="3556000"/>
          <p14:tracePt t="6779" x="3949700" y="3594100"/>
          <p14:tracePt t="6795" x="3987800" y="3644900"/>
          <p14:tracePt t="6812" x="4019550" y="3670300"/>
          <p14:tracePt t="6829" x="4051300" y="3708400"/>
          <p14:tracePt t="6846" x="4076700" y="3733800"/>
          <p14:tracePt t="6862" x="4108450" y="3759200"/>
          <p14:tracePt t="6879" x="4121150" y="3778250"/>
          <p14:tracePt t="6895" x="4171950" y="3822700"/>
          <p14:tracePt t="6912" x="4197350" y="3860800"/>
          <p14:tracePt t="6929" x="4235450" y="3898900"/>
          <p14:tracePt t="6945" x="4273550" y="3949700"/>
          <p14:tracePt t="6962" x="4292600" y="3975100"/>
          <p14:tracePt t="6979" x="4305300" y="3987800"/>
          <p14:tracePt t="6995" x="4311650" y="3994150"/>
          <p14:tracePt t="7012" x="4324350" y="4013200"/>
          <p14:tracePt t="7029" x="4337050" y="4019550"/>
          <p14:tracePt t="7045" x="4349750" y="4025900"/>
          <p14:tracePt t="7062" x="4375150" y="4025900"/>
          <p14:tracePt t="7079" x="4406900" y="4051300"/>
          <p14:tracePt t="7096" x="4425950" y="4070350"/>
          <p14:tracePt t="7112" x="4489450" y="4095750"/>
          <p14:tracePt t="7129" x="4527550" y="4121150"/>
          <p14:tracePt t="7146" x="4578350" y="4159250"/>
          <p14:tracePt t="7163" x="4635500" y="4203700"/>
          <p14:tracePt t="7179" x="4711700" y="4267200"/>
          <p14:tracePt t="7195" x="4743450" y="4298950"/>
          <p14:tracePt t="7212" x="4806950" y="4349750"/>
          <p14:tracePt t="7229" x="4819650" y="4368800"/>
          <p14:tracePt t="7246" x="4857750" y="4400550"/>
          <p14:tracePt t="7262" x="4864100" y="4406900"/>
          <p14:tracePt t="7279" x="4889500" y="4425950"/>
          <p14:tracePt t="7295" x="4908550" y="4445000"/>
          <p14:tracePt t="7313" x="4933950" y="4489450"/>
          <p14:tracePt t="7313" x="4940300" y="4502150"/>
          <p14:tracePt t="7329" x="4965700" y="4559300"/>
          <p14:tracePt t="7345" x="4984750" y="4578350"/>
          <p14:tracePt t="7362" x="4991100" y="4603750"/>
          <p14:tracePt t="7379" x="4997450" y="4622800"/>
          <p14:tracePt t="7395" x="4997450" y="4629150"/>
          <p14:tracePt t="7412" x="4997450" y="4641850"/>
          <p14:tracePt t="7429" x="5016500" y="4654550"/>
          <p14:tracePt t="9394" x="4972050" y="4654550"/>
          <p14:tracePt t="9402" x="4895850" y="4622800"/>
          <p14:tracePt t="9413" x="4787900" y="4597400"/>
          <p14:tracePt t="9429" x="4483100" y="4483100"/>
          <p14:tracePt t="9446" x="4044950" y="4298950"/>
          <p14:tracePt t="9463" x="3625850" y="4127500"/>
          <p14:tracePt t="9479" x="3340100" y="4057650"/>
          <p14:tracePt t="9496" x="3136900" y="3975100"/>
          <p14:tracePt t="9513" x="2997200" y="3886200"/>
          <p14:tracePt t="9530" x="2952750" y="3835400"/>
          <p14:tracePt t="9546" x="2933700" y="3810000"/>
          <p14:tracePt t="9563" x="2933700" y="3803650"/>
          <p14:tracePt t="9579" x="2933700" y="3790950"/>
          <p14:tracePt t="9596" x="2921000" y="3771900"/>
          <p14:tracePt t="9613" x="2921000" y="3765550"/>
          <p14:tracePt t="9629" x="2921000" y="3759200"/>
          <p14:tracePt t="9646" x="2921000" y="3727450"/>
          <p14:tracePt t="9663" x="2933700" y="3695700"/>
          <p14:tracePt t="9679" x="2940050" y="3644900"/>
          <p14:tracePt t="9696" x="2952750" y="3600450"/>
          <p14:tracePt t="9713" x="2971800" y="3530600"/>
          <p14:tracePt t="9730" x="2984500" y="3429000"/>
          <p14:tracePt t="9746" x="2984500" y="3359150"/>
          <p14:tracePt t="9763" x="2984500" y="3302000"/>
          <p14:tracePt t="9780" x="2984500" y="3270250"/>
          <p14:tracePt t="9797" x="2984500" y="3225800"/>
          <p14:tracePt t="9813" x="2984500" y="3200400"/>
          <p14:tracePt t="9830" x="2971800" y="3162300"/>
          <p14:tracePt t="9846" x="2965450" y="3136900"/>
          <p14:tracePt t="9863" x="2959100" y="3130550"/>
          <p14:tracePt t="9879" x="2940050" y="3111500"/>
          <p14:tracePt t="9922" x="2933700" y="3111500"/>
          <p14:tracePt t="9946" x="2927350" y="3105150"/>
          <p14:tracePt t="9954" x="2914650" y="3098800"/>
          <p14:tracePt t="10082" x="2914650" y="3105150"/>
          <p14:tracePt t="10090" x="2914650" y="3130550"/>
          <p14:tracePt t="10098" x="2914650" y="3136900"/>
          <p14:tracePt t="10113" x="2914650" y="3143250"/>
          <p14:tracePt t="10130" x="2914650" y="3168650"/>
          <p14:tracePt t="10146" x="2914650" y="3175000"/>
          <p14:tracePt t="10163" x="2921000" y="3181350"/>
          <p14:tracePt t="10290" x="2927350" y="3181350"/>
          <p14:tracePt t="10298" x="2940050" y="3194050"/>
          <p14:tracePt t="10330" x="2959100" y="3213100"/>
          <p14:tracePt t="10346" x="2978150" y="3225800"/>
          <p14:tracePt t="10362" x="2984500" y="3225800"/>
          <p14:tracePt t="10378" x="2990850" y="3225800"/>
          <p14:tracePt t="10386" x="3009900" y="3225800"/>
          <p14:tracePt t="10396" x="3016250" y="3238500"/>
          <p14:tracePt t="10413" x="3028950" y="3238500"/>
          <p14:tracePt t="10430" x="3073400" y="3244850"/>
          <p14:tracePt t="10446" x="3098800" y="3251200"/>
          <p14:tracePt t="10463" x="3105150" y="3251200"/>
          <p14:tracePt t="10480" x="3130550" y="3263900"/>
          <p14:tracePt t="10496" x="3155950" y="3270250"/>
          <p14:tracePt t="10513" x="3187700" y="3282950"/>
          <p14:tracePt t="10530" x="3200400" y="3295650"/>
          <p14:tracePt t="10547" x="3219450" y="3295650"/>
          <p14:tracePt t="10563" x="3238500" y="3295650"/>
          <p14:tracePt t="10580" x="3257550" y="3295650"/>
          <p14:tracePt t="10596" x="3295650" y="3295650"/>
          <p14:tracePt t="10613" x="3314700" y="3295650"/>
          <p14:tracePt t="10630" x="3352800" y="3295650"/>
          <p14:tracePt t="10646" x="3384550" y="3295650"/>
          <p14:tracePt t="10663" x="3416300" y="3295650"/>
          <p14:tracePt t="10680" x="3435350" y="3289300"/>
          <p14:tracePt t="10696" x="3460750" y="3282950"/>
          <p14:tracePt t="10713" x="3473450" y="3282950"/>
          <p14:tracePt t="10730" x="3505200" y="3276600"/>
          <p14:tracePt t="10730" x="3511550" y="3276600"/>
          <p14:tracePt t="10746" x="3549650" y="3257550"/>
          <p14:tracePt t="10763" x="3581400" y="3251200"/>
          <p14:tracePt t="10780" x="3625850" y="3251200"/>
          <p14:tracePt t="10796" x="3644900" y="3251200"/>
          <p14:tracePt t="10813" x="3683000" y="3251200"/>
          <p14:tracePt t="10830" x="3721100" y="3251200"/>
          <p14:tracePt t="10847" x="3778250" y="3238500"/>
          <p14:tracePt t="10863" x="3810000" y="3232150"/>
          <p14:tracePt t="10880" x="3860800" y="3225800"/>
          <p14:tracePt t="10896" x="3867150" y="3213100"/>
          <p14:tracePt t="10914" x="3873500" y="3206750"/>
          <p14:tracePt t="10955" x="3879850" y="3194050"/>
          <p14:tracePt t="10978" x="3886200" y="3187700"/>
          <p14:tracePt t="10986" x="3886200" y="3175000"/>
          <p14:tracePt t="10997" x="3898900" y="3168650"/>
          <p14:tracePt t="11018" x="3898900" y="3162300"/>
          <p14:tracePt t="11030" x="3898900" y="3149600"/>
          <p14:tracePt t="11046" x="3898900" y="3136900"/>
          <p14:tracePt t="11063" x="3905250" y="3124200"/>
          <p14:tracePt t="11098" x="3905250" y="3105150"/>
          <p14:tracePt t="11114" x="3905250" y="3098800"/>
          <p14:tracePt t="11130" x="3905250" y="3092450"/>
          <p14:tracePt t="11138" x="3905250" y="3086100"/>
          <p14:tracePt t="11154" x="3892550" y="3067050"/>
          <p14:tracePt t="11170" x="3892550" y="3060700"/>
          <p14:tracePt t="11186" x="3886200" y="3054350"/>
          <p14:tracePt t="11202" x="3879850" y="3048000"/>
          <p14:tracePt t="11213" x="3873500" y="3028950"/>
          <p14:tracePt t="11230" x="3854450" y="3009900"/>
          <p14:tracePt t="11246" x="3841750" y="3003550"/>
          <p14:tracePt t="11263" x="3829050" y="2990850"/>
          <p14:tracePt t="11280" x="3816350" y="2971800"/>
          <p14:tracePt t="11297" x="3797300" y="2952750"/>
          <p14:tracePt t="11313" x="3771900" y="2927350"/>
          <p14:tracePt t="11330" x="3746500" y="2914650"/>
          <p14:tracePt t="11347" x="3727450" y="2914650"/>
          <p14:tracePt t="11363" x="3714750" y="2895600"/>
          <p14:tracePt t="11380" x="3702050" y="2889250"/>
          <p14:tracePt t="11396" x="3683000" y="2882900"/>
          <p14:tracePt t="11413" x="3676650" y="2882900"/>
          <p14:tracePt t="11430" x="3644900" y="2876550"/>
          <p14:tracePt t="11446" x="3613150" y="2857500"/>
          <p14:tracePt t="11463" x="3568700" y="2857500"/>
          <p14:tracePt t="11480" x="3511550" y="2857500"/>
          <p14:tracePt t="11497" x="3467100" y="2857500"/>
          <p14:tracePt t="11513" x="3390900" y="2857500"/>
          <p14:tracePt t="11530" x="3282950" y="2857500"/>
          <p14:tracePt t="11547" x="3194050" y="2857500"/>
          <p14:tracePt t="11563" x="3098800" y="2851150"/>
          <p14:tracePt t="11580" x="3009900" y="2851150"/>
          <p14:tracePt t="11597" x="2933700" y="2851150"/>
          <p14:tracePt t="11613" x="2863850" y="2851150"/>
          <p14:tracePt t="11630" x="2819400" y="2851150"/>
          <p14:tracePt t="11647" x="2736850" y="2870200"/>
          <p14:tracePt t="11663" x="2692400" y="2882900"/>
          <p14:tracePt t="11680" x="2609850" y="2914650"/>
          <p14:tracePt t="11697" x="2552700" y="2921000"/>
          <p14:tracePt t="11713" x="2520950" y="2940050"/>
          <p14:tracePt t="11731" x="2463800" y="2978150"/>
          <p14:tracePt t="11747" x="2451100" y="2984500"/>
          <p14:tracePt t="11763" x="2451100" y="2990850"/>
          <p14:tracePt t="11780" x="2451100" y="2997200"/>
          <p14:tracePt t="11797" x="2451100" y="3022600"/>
          <p14:tracePt t="11813" x="2451100" y="3028950"/>
          <p14:tracePt t="11830" x="2451100" y="3073400"/>
          <p14:tracePt t="11847" x="2451100" y="3105150"/>
          <p14:tracePt t="11863" x="2451100" y="3149600"/>
          <p14:tracePt t="11880" x="2451100" y="3181350"/>
          <p14:tracePt t="11897" x="2463800" y="3200400"/>
          <p14:tracePt t="11913" x="2501900" y="3257550"/>
          <p14:tracePt t="11930" x="2520950" y="3282950"/>
          <p14:tracePt t="11947" x="2559050" y="3308350"/>
          <p14:tracePt t="11964" x="2597150" y="3321050"/>
          <p14:tracePt t="11980" x="2622550" y="3321050"/>
          <p14:tracePt t="11997" x="2635250" y="3321050"/>
          <p14:tracePt t="12013" x="2660650" y="3333750"/>
          <p14:tracePt t="12030" x="2679700" y="3333750"/>
          <p14:tracePt t="12047" x="2711450" y="3333750"/>
          <p14:tracePt t="12063" x="2743200" y="3340100"/>
          <p14:tracePt t="12080" x="2755900" y="3352800"/>
          <p14:tracePt t="12097" x="2787650" y="3359150"/>
          <p14:tracePt t="12113" x="2825750" y="3359150"/>
          <p14:tracePt t="12130" x="2870200" y="3359150"/>
          <p14:tracePt t="12147" x="2984500" y="3359150"/>
          <p14:tracePt t="12163" x="3073400" y="3384550"/>
          <p14:tracePt t="12180" x="3155950" y="3390900"/>
          <p14:tracePt t="12197" x="3225800" y="3409950"/>
          <p14:tracePt t="12213" x="3257550" y="3422650"/>
          <p14:tracePt t="12231" x="3282950" y="3429000"/>
          <p14:tracePt t="12247" x="3314700" y="3435350"/>
          <p14:tracePt t="12264" x="3327400" y="3435350"/>
          <p14:tracePt t="12280" x="3365500" y="3435350"/>
          <p14:tracePt t="12297" x="3397250" y="3435350"/>
          <p14:tracePt t="12313" x="3441700" y="3435350"/>
          <p14:tracePt t="12330" x="3492500" y="3435350"/>
          <p14:tracePt t="12347" x="3543300" y="3429000"/>
          <p14:tracePt t="12363" x="3625850" y="3403600"/>
          <p14:tracePt t="12380" x="3670300" y="3384550"/>
          <p14:tracePt t="12397" x="3689350" y="3378200"/>
          <p14:tracePt t="12413" x="3721100" y="3359150"/>
          <p14:tracePt t="12430" x="3727450" y="3359150"/>
          <p14:tracePt t="12450" x="3752850" y="3352800"/>
          <p14:tracePt t="12466" x="3759200" y="3346450"/>
          <p14:tracePt t="12482" x="3771900" y="3327400"/>
          <p14:tracePt t="12498" x="3778250" y="3302000"/>
          <p14:tracePt t="12514" x="3797300" y="3282950"/>
          <p14:tracePt t="12530" x="3816350" y="3244850"/>
          <p14:tracePt t="12531" x="3848100" y="3194050"/>
          <p14:tracePt t="12547" x="3867150" y="3143250"/>
          <p14:tracePt t="12563" x="3905250" y="3086100"/>
          <p14:tracePt t="12580" x="3917950" y="3054350"/>
          <p14:tracePt t="12597" x="3917950" y="3048000"/>
          <p14:tracePt t="12613" x="3924300" y="3022600"/>
          <p14:tracePt t="12630" x="3924300" y="3016250"/>
          <p14:tracePt t="12647" x="3924300" y="3003550"/>
          <p14:tracePt t="12663" x="3924300" y="2984500"/>
          <p14:tracePt t="12680" x="3924300" y="2978150"/>
          <p14:tracePt t="12697" x="3924300" y="2971800"/>
          <p14:tracePt t="12715" x="3924300" y="2965450"/>
          <p14:tracePt t="12730" x="3924300" y="2940050"/>
          <p14:tracePt t="12747" x="3892550" y="2889250"/>
          <p14:tracePt t="12763" x="3848100" y="2863850"/>
          <p14:tracePt t="12780" x="3784600" y="2813050"/>
          <p14:tracePt t="12797" x="3714750" y="2774950"/>
          <p14:tracePt t="12813" x="3644900" y="2724150"/>
          <p14:tracePt t="12830" x="3575050" y="2692400"/>
          <p14:tracePt t="12847" x="3517900" y="2692400"/>
          <p14:tracePt t="12863" x="3397250" y="2679700"/>
          <p14:tracePt t="12880" x="3302000" y="2667000"/>
          <p14:tracePt t="12897" x="3194050" y="2667000"/>
          <p14:tracePt t="12914" x="3111500" y="2667000"/>
          <p14:tracePt t="12930" x="2971800" y="2667000"/>
          <p14:tracePt t="12947" x="2895600" y="2667000"/>
          <p14:tracePt t="12964" x="2844800" y="2679700"/>
          <p14:tracePt t="12980" x="2800350" y="2698750"/>
          <p14:tracePt t="12997" x="2768600" y="2717800"/>
          <p14:tracePt t="13013" x="2743200" y="2730500"/>
          <p14:tracePt t="13030" x="2736850" y="2743200"/>
          <p14:tracePt t="13047" x="2724150" y="2749550"/>
          <p14:tracePt t="13064" x="2711450" y="2755900"/>
          <p14:tracePt t="13080" x="2705100" y="2774950"/>
          <p14:tracePt t="13097" x="2698750" y="2781300"/>
          <p14:tracePt t="13114" x="2698750" y="2794000"/>
          <p14:tracePt t="13130" x="2698750" y="2813050"/>
          <p14:tracePt t="13147" x="2698750" y="2844800"/>
          <p14:tracePt t="13164" x="2698750" y="2895600"/>
          <p14:tracePt t="13180" x="2698750" y="2940050"/>
          <p14:tracePt t="13197" x="2698750" y="2984500"/>
          <p14:tracePt t="13214" x="2711450" y="3022600"/>
          <p14:tracePt t="13230" x="2717800" y="3054350"/>
          <p14:tracePt t="13247" x="2736850" y="3092450"/>
          <p14:tracePt t="13264" x="2762250" y="3124200"/>
          <p14:tracePt t="13280" x="2774950" y="3149600"/>
          <p14:tracePt t="13297" x="2794000" y="3162300"/>
          <p14:tracePt t="13314" x="2806700" y="3175000"/>
          <p14:tracePt t="13331" x="2825750" y="3175000"/>
          <p14:tracePt t="13347" x="2857500" y="3194050"/>
          <p14:tracePt t="13364" x="2908300" y="3194050"/>
          <p14:tracePt t="13380" x="2978150" y="3194050"/>
          <p14:tracePt t="13397" x="3079750" y="3194050"/>
          <p14:tracePt t="13414" x="3187700" y="3194050"/>
          <p14:tracePt t="13431" x="3314700" y="3194050"/>
          <p14:tracePt t="13447" x="3390900" y="3194050"/>
          <p14:tracePt t="13464" x="3473450" y="3194050"/>
          <p14:tracePt t="13480" x="3562350" y="3194050"/>
          <p14:tracePt t="13497" x="3657600" y="3187700"/>
          <p14:tracePt t="13514" x="3702050" y="3181350"/>
          <p14:tracePt t="13531" x="3765550" y="3168650"/>
          <p14:tracePt t="13547" x="3829050" y="3168650"/>
          <p14:tracePt t="13564" x="3873500" y="3168650"/>
          <p14:tracePt t="13580" x="3898900" y="3168650"/>
          <p14:tracePt t="13597" x="3937000" y="3168650"/>
          <p14:tracePt t="13614" x="3962400" y="3168650"/>
          <p14:tracePt t="13630" x="4013200" y="3143250"/>
          <p14:tracePt t="13647" x="4032250" y="3130550"/>
          <p14:tracePt t="13664" x="4070350" y="3117850"/>
          <p14:tracePt t="13680" x="4095750" y="3098800"/>
          <p14:tracePt t="13697" x="4102100" y="3092450"/>
          <p14:tracePt t="13714" x="4108450" y="3086100"/>
          <p14:tracePt t="13731" x="4114800" y="3048000"/>
          <p14:tracePt t="13747" x="4114800" y="3009900"/>
          <p14:tracePt t="13764" x="4114800" y="2978150"/>
          <p14:tracePt t="13780" x="4114800" y="2952750"/>
          <p14:tracePt t="13797" x="4114800" y="2940050"/>
          <p14:tracePt t="13814" x="4114800" y="2914650"/>
          <p14:tracePt t="13830" x="4114800" y="2901950"/>
          <p14:tracePt t="13847" x="4114800" y="2876550"/>
          <p14:tracePt t="13864" x="4095750" y="2857500"/>
          <p14:tracePt t="13880" x="4051300" y="2844800"/>
          <p14:tracePt t="13897" x="4019550" y="2844800"/>
          <p14:tracePt t="13914" x="3962400" y="2819400"/>
          <p14:tracePt t="13915" x="3924300" y="2819400"/>
          <p14:tracePt t="13931" x="3854450" y="2813050"/>
          <p14:tracePt t="13947" x="3765550" y="2813050"/>
          <p14:tracePt t="13964" x="3657600" y="2813050"/>
          <p14:tracePt t="13980" x="3530600" y="2813050"/>
          <p14:tracePt t="13997" x="3409950" y="2813050"/>
          <p14:tracePt t="14014" x="3302000" y="2813050"/>
          <p14:tracePt t="14030" x="3143250" y="2813050"/>
          <p14:tracePt t="14047" x="3016250" y="2813050"/>
          <p14:tracePt t="14064" x="2895600" y="2813050"/>
          <p14:tracePt t="14080" x="2800350" y="2813050"/>
          <p14:tracePt t="14097" x="2724150" y="2825750"/>
          <p14:tracePt t="14114" x="2654300" y="2844800"/>
          <p14:tracePt t="14131" x="2590800" y="2882900"/>
          <p14:tracePt t="14147" x="2565400" y="2895600"/>
          <p14:tracePt t="14164" x="2527300" y="2921000"/>
          <p14:tracePt t="14180" x="2514600" y="2946400"/>
          <p14:tracePt t="14198" x="2508250" y="2965450"/>
          <p14:tracePt t="14214" x="2495550" y="2997200"/>
          <p14:tracePt t="14231" x="2489200" y="3003550"/>
          <p14:tracePt t="14247" x="2489200" y="3028950"/>
          <p14:tracePt t="14264" x="2489200" y="3041650"/>
          <p14:tracePt t="14281" x="2489200" y="3067050"/>
          <p14:tracePt t="14299" x="2489200" y="3073400"/>
          <p14:tracePt t="14315" x="2489200" y="3092450"/>
          <p14:tracePt t="14331" x="2508250" y="3098800"/>
          <p14:tracePt t="14347" x="2527300" y="3117850"/>
          <p14:tracePt t="14364" x="2578100" y="3136900"/>
          <p14:tracePt t="14380" x="2622550" y="3155950"/>
          <p14:tracePt t="14397" x="2692400" y="3162300"/>
          <p14:tracePt t="14414" x="2768600" y="3162300"/>
          <p14:tracePt t="14430" x="2863850" y="3162300"/>
          <p14:tracePt t="14447" x="2965450" y="3162300"/>
          <p14:tracePt t="14464" x="3035300" y="3162300"/>
          <p14:tracePt t="14480" x="3143250" y="3162300"/>
          <p14:tracePt t="14497" x="3232150" y="3162300"/>
          <p14:tracePt t="14514" x="3340100" y="3162300"/>
          <p14:tracePt t="14531" x="3448050" y="3162300"/>
          <p14:tracePt t="14531" x="3486150" y="3162300"/>
          <p14:tracePt t="14547" x="3575050" y="3162300"/>
          <p14:tracePt t="14564" x="3644900" y="3175000"/>
          <p14:tracePt t="14580" x="3702050" y="3175000"/>
          <p14:tracePt t="14597" x="3733800" y="3175000"/>
          <p14:tracePt t="14614" x="3759200" y="3175000"/>
          <p14:tracePt t="14667" x="3765550" y="3175000"/>
          <p14:tracePt t="14675" x="3771900" y="3168650"/>
          <p14:tracePt t="14699" x="3778250" y="3155950"/>
          <p14:tracePt t="14732" x="3784600" y="3149600"/>
          <p14:tracePt t="14747" x="3784600" y="3130550"/>
          <p14:tracePt t="14763" x="3803650" y="3111500"/>
          <p14:tracePt t="14795" x="3810000" y="3105150"/>
          <p14:tracePt t="15635" x="3810000" y="3117850"/>
          <p14:tracePt t="15651" x="3810000" y="3124200"/>
          <p14:tracePt t="15659" x="3810000" y="3136900"/>
          <p14:tracePt t="15675" x="3810000" y="3143250"/>
          <p14:tracePt t="15683" x="3810000" y="3155950"/>
          <p14:tracePt t="15697" x="3803650" y="3162300"/>
          <p14:tracePt t="15714" x="3797300" y="3181350"/>
          <p14:tracePt t="15731" x="3784600" y="3200400"/>
          <p14:tracePt t="15747" x="3771900" y="3219450"/>
          <p14:tracePt t="15764" x="3765550" y="3225800"/>
          <p14:tracePt t="15819" x="3759200" y="3232150"/>
          <p14:tracePt t="15843" x="3740150" y="3232150"/>
          <p14:tracePt t="15851" x="3727450" y="3232150"/>
          <p14:tracePt t="15864" x="3714750" y="3232150"/>
          <p14:tracePt t="15881" x="3683000" y="3232150"/>
          <p14:tracePt t="15899" x="3676650" y="3219450"/>
          <p14:tracePt t="15923" x="3651250" y="3213100"/>
          <p14:tracePt t="15948" x="3632200" y="3194050"/>
          <p14:tracePt t="15955" x="3625850" y="3187700"/>
          <p14:tracePt t="15964" x="3619500" y="3187700"/>
          <p14:tracePt t="15981" x="3594100" y="3175000"/>
          <p14:tracePt t="15998" x="3556000" y="3155950"/>
          <p14:tracePt t="16014" x="3549650" y="3149600"/>
          <p14:tracePt t="16031" x="3524250" y="3136900"/>
          <p14:tracePt t="16204" x="3517900" y="3136900"/>
          <p14:tracePt t="16219" x="3517900" y="3149600"/>
          <p14:tracePt t="16235" x="3511550" y="3155950"/>
          <p14:tracePt t="16259" x="3505200" y="3162300"/>
          <p14:tracePt t="16348" x="3492500" y="3168650"/>
          <p14:tracePt t="16507" x="3498850" y="3168650"/>
          <p14:tracePt t="17564" x="3511550" y="3168650"/>
          <p14:tracePt t="17588" x="3517900" y="3175000"/>
          <p14:tracePt t="17604" x="3517900" y="3181350"/>
          <p14:tracePt t="17612" x="3517900" y="3187700"/>
          <p14:tracePt t="17636" x="3517900" y="3200400"/>
          <p14:tracePt t="17660" x="3517900" y="3213100"/>
          <p14:tracePt t="17724" x="3517900" y="3219450"/>
          <p14:tracePt t="18372" x="3524250" y="3213100"/>
          <p14:tracePt t="18404" x="3536950" y="3206750"/>
          <p14:tracePt t="18436" x="3536950" y="3200400"/>
          <p14:tracePt t="18780" x="3543300" y="3187700"/>
          <p14:tracePt t="18788" x="3549650" y="3187700"/>
          <p14:tracePt t="18804" x="3568700" y="3194050"/>
          <p14:tracePt t="18828" x="3581400" y="3200400"/>
          <p14:tracePt t="18836" x="3587750" y="3200400"/>
          <p14:tracePt t="18852" x="3600450" y="3200400"/>
          <p14:tracePt t="18868" x="3606800" y="3200400"/>
          <p14:tracePt t="18882" x="3613150" y="3200400"/>
          <p14:tracePt t="18898" x="3625850" y="3200400"/>
          <p14:tracePt t="18915" x="3638550" y="3200400"/>
          <p14:tracePt t="18932" x="3651250" y="3200400"/>
          <p14:tracePt t="18996" x="3657600" y="3200400"/>
          <p14:tracePt t="20349" x="3663950" y="3213100"/>
          <p14:tracePt t="20364" x="3676650" y="3213100"/>
          <p14:tracePt t="20372" x="3689350" y="3219450"/>
          <p14:tracePt t="20382" x="3695700" y="3225800"/>
          <p14:tracePt t="20399" x="3765550" y="3225800"/>
          <p14:tracePt t="20415" x="3886200" y="3225800"/>
          <p14:tracePt t="20432" x="4083050" y="3225800"/>
          <p14:tracePt t="20449" x="4292600" y="3225800"/>
          <p14:tracePt t="20465" x="4533900" y="3225800"/>
          <p14:tracePt t="20482" x="4743450" y="3225800"/>
          <p14:tracePt t="20499" x="4902200" y="3225800"/>
          <p14:tracePt t="20515" x="5010150" y="3225800"/>
          <p14:tracePt t="20533" x="5067300" y="3225800"/>
          <p14:tracePt t="20549" x="5080000" y="3225800"/>
          <p14:tracePt t="20565" x="5092700" y="3225800"/>
          <p14:tracePt t="20582" x="5099050" y="3225800"/>
          <p14:tracePt t="20599" x="5105400" y="3225800"/>
          <p14:tracePt t="20615" x="5118100" y="3225800"/>
          <p14:tracePt t="20632" x="5130800" y="3225800"/>
          <p14:tracePt t="20649" x="5156200" y="3225800"/>
          <p14:tracePt t="20665" x="5175250" y="3219450"/>
          <p14:tracePt t="20682" x="5232400" y="3219450"/>
          <p14:tracePt t="20699" x="5327650" y="3206750"/>
          <p14:tracePt t="20715" x="5435600" y="3187700"/>
          <p14:tracePt t="20733" x="5575300" y="3187700"/>
          <p14:tracePt t="20749" x="5645150" y="3187700"/>
          <p14:tracePt t="20765" x="5664200" y="3187700"/>
          <p14:tracePt t="20782" x="5676900" y="3187700"/>
          <p14:tracePt t="20916" x="5664200" y="3187700"/>
          <p14:tracePt t="20924" x="5626100" y="3187700"/>
          <p14:tracePt t="20932" x="5562600" y="3187700"/>
          <p14:tracePt t="20949" x="5416550" y="3175000"/>
          <p14:tracePt t="20966" x="5289550" y="3149600"/>
          <p14:tracePt t="20982" x="5156200" y="3124200"/>
          <p14:tracePt t="20999" x="5067300" y="3117850"/>
          <p14:tracePt t="21016" x="4997450" y="3117850"/>
          <p14:tracePt t="21032" x="4933950" y="3117850"/>
          <p14:tracePt t="21049" x="4876800" y="3117850"/>
          <p14:tracePt t="21065" x="4845050" y="3117850"/>
          <p14:tracePt t="21082" x="4806950" y="3117850"/>
          <p14:tracePt t="21181" x="4806950" y="3124200"/>
          <p14:tracePt t="21188" x="4813300" y="3124200"/>
          <p14:tracePt t="21199" x="4826000" y="3130550"/>
          <p14:tracePt t="21216" x="4864100" y="3130550"/>
          <p14:tracePt t="21232" x="4921250" y="3130550"/>
          <p14:tracePt t="21249" x="4978400" y="3130550"/>
          <p14:tracePt t="21265" x="5054600" y="3130550"/>
          <p14:tracePt t="21282" x="5162550" y="3130550"/>
          <p14:tracePt t="21299" x="5257800" y="3117850"/>
          <p14:tracePt t="21315" x="5327650" y="3105150"/>
          <p14:tracePt t="21333" x="5435600" y="3098800"/>
          <p14:tracePt t="21349" x="5511800" y="3086100"/>
          <p14:tracePt t="21365" x="5581650" y="3086100"/>
          <p14:tracePt t="21382" x="5626100" y="3086100"/>
          <p14:tracePt t="21399" x="5670550" y="3086100"/>
          <p14:tracePt t="21415" x="5715000" y="3086100"/>
          <p14:tracePt t="21432" x="5759450" y="3086100"/>
          <p14:tracePt t="21449" x="5822950" y="3086100"/>
          <p14:tracePt t="21466" x="5867400" y="3086100"/>
          <p14:tracePt t="21482" x="5924550" y="3086100"/>
          <p14:tracePt t="21499" x="5956300" y="3092450"/>
          <p14:tracePt t="21516" x="5981700" y="3105150"/>
          <p14:tracePt t="21517" x="6000750" y="3124200"/>
          <p14:tracePt t="21533" x="6007100" y="3130550"/>
          <p14:tracePt t="21549" x="6019800" y="3143250"/>
          <p14:tracePt t="21565" x="6026150" y="3155950"/>
          <p14:tracePt t="21582" x="6026150" y="3162300"/>
          <p14:tracePt t="21599" x="6026150" y="3194050"/>
          <p14:tracePt t="21616" x="6026150" y="3219450"/>
          <p14:tracePt t="21632" x="6032500" y="3232150"/>
          <p14:tracePt t="21661" x="6032500" y="3238500"/>
          <p14:tracePt t="21685" x="6038850" y="3244850"/>
          <p14:tracePt t="21709" x="6045200" y="3244850"/>
          <p14:tracePt t="21725" x="6064250" y="3232150"/>
          <p14:tracePt t="21733" x="6070600" y="3225800"/>
          <p14:tracePt t="21741" x="6076950" y="3206750"/>
          <p14:tracePt t="21749" x="6089650" y="3200400"/>
          <p14:tracePt t="21766" x="6102350" y="3162300"/>
          <p14:tracePt t="21782" x="6115050" y="3136900"/>
          <p14:tracePt t="21799" x="6140450" y="3098800"/>
          <p14:tracePt t="21816" x="6153150" y="3067050"/>
          <p14:tracePt t="21832" x="6184900" y="3016250"/>
          <p14:tracePt t="21849" x="6184900" y="3003550"/>
          <p14:tracePt t="21866" x="6191250" y="2978150"/>
          <p14:tracePt t="21882" x="6191250" y="2971800"/>
          <p14:tracePt t="21899" x="6191250" y="2959100"/>
          <p14:tracePt t="21925" x="6191250" y="2952750"/>
          <p14:tracePt t="21933" x="6178550" y="2952750"/>
          <p14:tracePt t="21949" x="6121400" y="2952750"/>
          <p14:tracePt t="21966" x="6038850" y="2952750"/>
          <p14:tracePt t="21982" x="5988050" y="2952750"/>
          <p14:tracePt t="21999" x="5905500" y="2952750"/>
          <p14:tracePt t="22016" x="5848350" y="2952750"/>
          <p14:tracePt t="22033" x="5803900" y="2933700"/>
          <p14:tracePt t="22049" x="5746750" y="2927350"/>
          <p14:tracePt t="22066" x="5715000" y="2921000"/>
          <p14:tracePt t="22082" x="5683250" y="2921000"/>
          <p14:tracePt t="22099" x="5638800" y="2921000"/>
          <p14:tracePt t="22116" x="5607050" y="2921000"/>
          <p14:tracePt t="22132" x="5543550" y="2921000"/>
          <p14:tracePt t="22149" x="5511800" y="2921000"/>
          <p14:tracePt t="22166" x="5467350" y="2921000"/>
          <p14:tracePt t="22182" x="5422900" y="2921000"/>
          <p14:tracePt t="22199" x="5365750" y="2921000"/>
          <p14:tracePt t="22216" x="5308600" y="2921000"/>
          <p14:tracePt t="22232" x="5219700" y="2921000"/>
          <p14:tracePt t="22249" x="5130800" y="2921000"/>
          <p14:tracePt t="22266" x="5022850" y="2921000"/>
          <p14:tracePt t="22282" x="4940300" y="2940050"/>
          <p14:tracePt t="22299" x="4857750" y="2965450"/>
          <p14:tracePt t="22316" x="4787900" y="2997200"/>
          <p14:tracePt t="22333" x="4724400" y="3009900"/>
          <p14:tracePt t="22349" x="4699000" y="3022600"/>
          <p14:tracePt t="22366" x="4692650" y="3028950"/>
          <p14:tracePt t="22382" x="4686300" y="3028950"/>
          <p14:tracePt t="22399" x="4679950" y="3035300"/>
          <p14:tracePt t="22445" x="4667250" y="3041650"/>
          <p14:tracePt t="22454" x="4660900" y="3048000"/>
          <p14:tracePt t="22469" x="4660900" y="3054350"/>
          <p14:tracePt t="22477" x="4660900" y="3067050"/>
          <p14:tracePt t="22485" x="4660900" y="3079750"/>
          <p14:tracePt t="22499" x="4660900" y="3098800"/>
          <p14:tracePt t="22516" x="4660900" y="3111500"/>
          <p14:tracePt t="22533" x="4667250" y="3162300"/>
          <p14:tracePt t="22549" x="4692650" y="3194050"/>
          <p14:tracePt t="22566" x="4743450" y="3213100"/>
          <p14:tracePt t="22582" x="4787900" y="3219450"/>
          <p14:tracePt t="22599" x="4851400" y="3238500"/>
          <p14:tracePt t="22616" x="4921250" y="3238500"/>
          <p14:tracePt t="22632" x="5022850" y="3238500"/>
          <p14:tracePt t="22649" x="5149850" y="3238500"/>
          <p14:tracePt t="22666" x="5264150" y="3225800"/>
          <p14:tracePt t="22682" x="5384800" y="3162300"/>
          <p14:tracePt t="22699" x="5499100" y="3117850"/>
          <p14:tracePt t="22716" x="5619750" y="3067050"/>
          <p14:tracePt t="22717" x="5657850" y="3048000"/>
          <p14:tracePt t="22732" x="5702300" y="3035300"/>
          <p14:tracePt t="22749" x="5816600" y="2984500"/>
          <p14:tracePt t="22766" x="5867400" y="2965450"/>
          <p14:tracePt t="22782" x="5911850" y="2946400"/>
          <p14:tracePt t="22799" x="5969000" y="2914650"/>
          <p14:tracePt t="22816" x="6013450" y="2895600"/>
          <p14:tracePt t="22832" x="6064250" y="2889250"/>
          <p14:tracePt t="22849" x="6096000" y="2870200"/>
          <p14:tracePt t="22866" x="6102350" y="2870200"/>
          <p14:tracePt t="22882" x="6121400" y="2870200"/>
          <p14:tracePt t="22899" x="6127750" y="2870200"/>
          <p14:tracePt t="22916" x="6134100" y="2870200"/>
          <p14:tracePt t="22933" x="6140450" y="2870200"/>
          <p14:tracePt t="23389" x="6140450" y="2895600"/>
          <p14:tracePt t="23397" x="6140450" y="2914650"/>
          <p14:tracePt t="23405" x="6115050" y="2952750"/>
          <p14:tracePt t="23416" x="6070600" y="3003550"/>
          <p14:tracePt t="23433" x="6000750" y="3092450"/>
          <p14:tracePt t="23449" x="5918200" y="3187700"/>
          <p14:tracePt t="23466" x="5842000" y="3263900"/>
          <p14:tracePt t="23483" x="5784850" y="3314700"/>
          <p14:tracePt t="23499" x="5695950" y="3359150"/>
          <p14:tracePt t="23516" x="5600700" y="3403600"/>
          <p14:tracePt t="23533" x="5359400" y="3479800"/>
          <p14:tracePt t="23549" x="5092700" y="3536950"/>
          <p14:tracePt t="23566" x="4730750" y="3568700"/>
          <p14:tracePt t="23583" x="4267200" y="3581400"/>
          <p14:tracePt t="23599" x="3860800" y="3581400"/>
          <p14:tracePt t="23616" x="3517900" y="3581400"/>
          <p14:tracePt t="23633" x="3276600" y="3581400"/>
          <p14:tracePt t="23649" x="3130550" y="3581400"/>
          <p14:tracePt t="23666" x="3079750" y="3581400"/>
          <p14:tracePt t="23683" x="3009900" y="3581400"/>
          <p14:tracePt t="23699" x="2946400" y="3581400"/>
          <p14:tracePt t="23716" x="2838450" y="3581400"/>
          <p14:tracePt t="23733" x="2667000" y="3581400"/>
          <p14:tracePt t="23733" x="2578100" y="3581400"/>
          <p14:tracePt t="23749" x="2451100" y="3606800"/>
          <p14:tracePt t="23766" x="2400300" y="3625850"/>
          <p14:tracePt t="23783" x="2387600" y="3644900"/>
          <p14:tracePt t="23799" x="2387600" y="3663950"/>
          <p14:tracePt t="23816" x="2387600" y="3702050"/>
          <p14:tracePt t="23833" x="2476500" y="3752850"/>
          <p14:tracePt t="23849" x="2616200" y="3765550"/>
          <p14:tracePt t="23866" x="2794000" y="3765550"/>
          <p14:tracePt t="23883" x="2984500" y="3765550"/>
          <p14:tracePt t="23899" x="3175000" y="3765550"/>
          <p14:tracePt t="23916" x="3429000" y="3670300"/>
          <p14:tracePt t="23933" x="3930650" y="3549650"/>
          <p14:tracePt t="23949" x="4425950" y="3435350"/>
          <p14:tracePt t="23966" x="4883150" y="3314700"/>
          <p14:tracePt t="23983" x="5226050" y="3225800"/>
          <p14:tracePt t="23999" x="5492750" y="3124200"/>
          <p14:tracePt t="24016" x="5689600" y="3086100"/>
          <p14:tracePt t="24033" x="5810250" y="3035300"/>
          <p14:tracePt t="24049" x="5867400" y="3028950"/>
          <p14:tracePt t="24066" x="5911850" y="3009900"/>
          <p14:tracePt t="24083" x="5943600" y="3003550"/>
          <p14:tracePt t="24100" x="5988050" y="3003550"/>
          <p14:tracePt t="24116" x="6045200" y="3003550"/>
          <p14:tracePt t="24133" x="6134100" y="3003550"/>
          <p14:tracePt t="24133" x="6184900" y="3003550"/>
          <p14:tracePt t="24149" x="6318250" y="3035300"/>
          <p14:tracePt t="24166" x="6515100" y="3086100"/>
          <p14:tracePt t="24183" x="6737350" y="3155950"/>
          <p14:tracePt t="24200" x="6978650" y="3181350"/>
          <p14:tracePt t="24216" x="7207250" y="3206750"/>
          <p14:tracePt t="24233" x="7467600" y="3206750"/>
          <p14:tracePt t="24249" x="7727950" y="3206750"/>
          <p14:tracePt t="24266" x="7988300" y="3206750"/>
          <p14:tracePt t="24283" x="8280400" y="3206750"/>
          <p14:tracePt t="24299" x="8572500" y="3206750"/>
          <p14:tracePt t="24316" x="8750300" y="3206750"/>
          <p14:tracePt t="24333" x="8782050" y="3206750"/>
          <p14:tracePt t="24405" x="8750300" y="3219450"/>
          <p14:tracePt t="24413" x="8712200" y="3219450"/>
          <p14:tracePt t="24421" x="8655050" y="3225800"/>
          <p14:tracePt t="24433" x="8566150" y="3238500"/>
          <p14:tracePt t="24450" x="8235950" y="3282950"/>
          <p14:tracePt t="24466" x="7556500" y="3384550"/>
          <p14:tracePt t="24483" x="6292850" y="3530600"/>
          <p14:tracePt t="24499" x="4546600" y="3695700"/>
          <p14:tracePt t="24516" x="2717800" y="3937000"/>
          <p14:tracePt t="24533" x="69850" y="4292600"/>
          <p14:tracePt t="24916" x="25400" y="4292600"/>
          <p14:tracePt t="24933" x="139700" y="4292600"/>
          <p14:tracePt t="24950" x="209550" y="4292600"/>
          <p14:tracePt t="24966" x="298450" y="4305300"/>
          <p14:tracePt t="24983" x="425450" y="4305300"/>
          <p14:tracePt t="25000" x="565150" y="4305300"/>
          <p14:tracePt t="25016" x="723900" y="4305300"/>
          <p14:tracePt t="25033" x="914400" y="4305300"/>
          <p14:tracePt t="25050" x="1092200" y="4305300"/>
          <p14:tracePt t="25066" x="1212850" y="4305300"/>
          <p14:tracePt t="25083" x="1346200" y="4286250"/>
          <p14:tracePt t="25100" x="1435100" y="4273550"/>
          <p14:tracePt t="25118" x="1536700" y="4254500"/>
          <p14:tracePt t="25134" x="1593850" y="4235450"/>
          <p14:tracePt t="25150" x="1638300" y="4216400"/>
          <p14:tracePt t="25166" x="1695450" y="4210050"/>
          <p14:tracePt t="25183" x="1739900" y="4191000"/>
          <p14:tracePt t="25200" x="1771650" y="4191000"/>
          <p14:tracePt t="25217" x="1809750" y="4178300"/>
          <p14:tracePt t="25233" x="1854200" y="4178300"/>
          <p14:tracePt t="25250" x="1930400" y="4178300"/>
          <p14:tracePt t="25266" x="2032000" y="4178300"/>
          <p14:tracePt t="25283" x="2159000" y="4178300"/>
          <p14:tracePt t="25300" x="2330450" y="4178300"/>
          <p14:tracePt t="25316" x="2508250" y="4178300"/>
          <p14:tracePt t="25333" x="2736850" y="4165600"/>
          <p14:tracePt t="25333" x="2857500" y="4152900"/>
          <p14:tracePt t="25350" x="3136900" y="4108450"/>
          <p14:tracePt t="25367" x="3384550" y="4083050"/>
          <p14:tracePt t="25383" x="3651250" y="4038600"/>
          <p14:tracePt t="25400" x="3841750" y="4013200"/>
          <p14:tracePt t="25416" x="4025900" y="3975100"/>
          <p14:tracePt t="25433" x="4133850" y="3962400"/>
          <p14:tracePt t="25450" x="4229100" y="3962400"/>
          <p14:tracePt t="25466" x="4305300" y="3962400"/>
          <p14:tracePt t="25483" x="4381500" y="3962400"/>
          <p14:tracePt t="25500" x="4451350" y="3962400"/>
          <p14:tracePt t="25516" x="4514850" y="3962400"/>
          <p14:tracePt t="25533" x="4572000" y="3949700"/>
          <p14:tracePt t="25534" x="4591050" y="3949700"/>
          <p14:tracePt t="25550" x="4667250" y="3949700"/>
          <p14:tracePt t="25566" x="4756150" y="3949700"/>
          <p14:tracePt t="25583" x="4838700" y="3949700"/>
          <p14:tracePt t="25600" x="4914900" y="3949700"/>
          <p14:tracePt t="25616" x="4959350" y="3956050"/>
          <p14:tracePt t="25633" x="4978400" y="3956050"/>
          <p14:tracePt t="25650" x="5016500" y="3968750"/>
          <p14:tracePt t="25666" x="5035550" y="3975100"/>
          <p14:tracePt t="25683" x="5041900" y="3987800"/>
          <p14:tracePt t="25700" x="5048250" y="3994150"/>
          <p14:tracePt t="25718" x="5067300" y="4006850"/>
          <p14:tracePt t="25758" x="5067300" y="4019550"/>
          <p14:tracePt t="25765" x="5067300" y="4025900"/>
          <p14:tracePt t="25790" x="5067300" y="4038600"/>
          <p14:tracePt t="25822" x="5067300" y="4044950"/>
          <p14:tracePt t="25862" x="5067300" y="4057650"/>
          <p14:tracePt t="25878" x="5067300" y="4064000"/>
          <p14:tracePt t="25894" x="5067300" y="4076700"/>
          <p14:tracePt t="25910" x="5067300" y="4083050"/>
          <p14:tracePt t="25918" x="5067300" y="4095750"/>
          <p14:tracePt t="25933" x="5080000" y="4114800"/>
          <p14:tracePt t="25950" x="5080000" y="4133850"/>
          <p14:tracePt t="25966" x="5080000" y="4178300"/>
          <p14:tracePt t="25983" x="5080000" y="4229100"/>
          <p14:tracePt t="26000" x="5060950" y="4292600"/>
          <p14:tracePt t="26016" x="5029200" y="4324350"/>
          <p14:tracePt t="26033" x="5022850" y="4330700"/>
          <p14:tracePt t="26078" x="5060950" y="4330700"/>
          <p14:tracePt t="26085" x="5099050" y="4330700"/>
          <p14:tracePt t="26094" x="5143500" y="4356100"/>
          <p14:tracePt t="26102" x="5168900" y="4356100"/>
          <p14:tracePt t="26117" x="5200650" y="4356100"/>
          <p14:tracePt t="26134" x="5283200" y="4330700"/>
          <p14:tracePt t="26150" x="5340350" y="4292600"/>
          <p14:tracePt t="26166" x="5397500" y="4178300"/>
          <p14:tracePt t="26183" x="5454650" y="4114800"/>
          <p14:tracePt t="26200" x="5492750" y="4064000"/>
          <p14:tracePt t="26217" x="5492750" y="4057650"/>
          <p14:tracePt t="26886" x="5486400" y="4057650"/>
          <p14:tracePt t="26902" x="5480050" y="4083050"/>
          <p14:tracePt t="26918" x="5480050" y="4089400"/>
          <p14:tracePt t="26926" x="5480050" y="4114800"/>
          <p14:tracePt t="26934" x="5480050" y="4121150"/>
          <p14:tracePt t="26950" x="5492750" y="4146550"/>
          <p14:tracePt t="26967" x="5524500" y="4165600"/>
          <p14:tracePt t="26983" x="5537200" y="4171950"/>
          <p14:tracePt t="27000" x="5556250" y="4171950"/>
          <p14:tracePt t="27054" x="5562600" y="4178300"/>
          <p14:tracePt t="27070" x="5562600" y="4203700"/>
          <p14:tracePt t="27078" x="5562600" y="4210050"/>
          <p14:tracePt t="27086" x="5562600" y="4235450"/>
          <p14:tracePt t="27101" x="5562600" y="4241800"/>
          <p14:tracePt t="27158" x="5562600" y="4254500"/>
          <p14:tracePt t="27166" x="5562600" y="4273550"/>
          <p14:tracePt t="27174" x="5562600" y="4305300"/>
          <p14:tracePt t="27183" x="5549900" y="4356100"/>
          <p14:tracePt t="27200" x="5537200" y="4375150"/>
          <p14:tracePt t="27278" x="5530850" y="4381500"/>
          <p14:tracePt t="27303" x="5518150" y="4381500"/>
          <p14:tracePt t="27318" x="5505450" y="4375150"/>
          <p14:tracePt t="27334" x="5480050" y="4368800"/>
          <p14:tracePt t="27350" x="5473700" y="4362450"/>
          <p14:tracePt t="27358" x="5467350" y="4349750"/>
          <p14:tracePt t="27367" x="5454650" y="4349750"/>
          <p14:tracePt t="27384" x="5429250" y="4337050"/>
          <p14:tracePt t="27400" x="5397500" y="4324350"/>
          <p14:tracePt t="27417" x="5359400" y="4292600"/>
          <p14:tracePt t="27434" x="5314950" y="4279900"/>
          <p14:tracePt t="27450" x="5213350" y="4222750"/>
          <p14:tracePt t="27467" x="5054600" y="4127500"/>
          <p14:tracePt t="27484" x="4819650" y="4044950"/>
          <p14:tracePt t="27500" x="4483100" y="3956050"/>
          <p14:tracePt t="27517" x="4165600" y="3873500"/>
          <p14:tracePt t="27518" x="4038600" y="3829050"/>
          <p14:tracePt t="27534" x="3854450" y="3752850"/>
          <p14:tracePt t="27550" x="3759200" y="3695700"/>
          <p14:tracePt t="27567" x="3708400" y="3663950"/>
          <p14:tracePt t="27584" x="3689350" y="3651250"/>
          <p14:tracePt t="27614" x="3683000" y="3632200"/>
          <p14:tracePt t="27694" x="3676650" y="3625850"/>
          <p14:tracePt t="27710" x="3657600" y="3625850"/>
          <p14:tracePt t="27718" x="3638550" y="3644900"/>
          <p14:tracePt t="27734" x="3625850" y="3676650"/>
          <p14:tracePt t="27750" x="3594100" y="3727450"/>
          <p14:tracePt t="27767" x="3575050" y="3771900"/>
          <p14:tracePt t="27784" x="3536950" y="3810000"/>
          <p14:tracePt t="27801" x="3492500" y="3860800"/>
          <p14:tracePt t="27817" x="3422650" y="3917950"/>
          <p14:tracePt t="27834" x="3302000" y="3975100"/>
          <p14:tracePt t="27850" x="3130550" y="4038600"/>
          <p14:tracePt t="27867" x="2965450" y="4102100"/>
          <p14:tracePt t="27884" x="2832100" y="4152900"/>
          <p14:tracePt t="27900" x="2743200" y="4152900"/>
          <p14:tracePt t="27917" x="2647950" y="4165600"/>
          <p14:tracePt t="27934" x="2470150" y="4165600"/>
          <p14:tracePt t="27950" x="2336800" y="4133850"/>
          <p14:tracePt t="27967" x="2178050" y="4121150"/>
          <p14:tracePt t="27984" x="2095500" y="4108450"/>
          <p14:tracePt t="28000" x="2025650" y="4083050"/>
          <p14:tracePt t="28017" x="2000250" y="4070350"/>
          <p14:tracePt t="28034" x="1981200" y="4064000"/>
          <p14:tracePt t="28078" x="1974850" y="4057650"/>
          <p14:tracePt t="28102" x="1974850" y="4051300"/>
          <p14:tracePt t="28110" x="1974850" y="4032250"/>
          <p14:tracePt t="28118" x="2006600" y="4025900"/>
          <p14:tracePt t="28134" x="2089150" y="3994150"/>
          <p14:tracePt t="28150" x="2241550" y="3930650"/>
          <p14:tracePt t="28167" x="2406650" y="3879850"/>
          <p14:tracePt t="28184" x="2654300" y="3797300"/>
          <p14:tracePt t="28200" x="2959100" y="3708400"/>
          <p14:tracePt t="28217" x="3238500" y="3638550"/>
          <p14:tracePt t="28234" x="3429000" y="3556000"/>
          <p14:tracePt t="28250" x="3530600" y="3498850"/>
          <p14:tracePt t="28267" x="3606800" y="3448050"/>
          <p14:tracePt t="28284" x="3632200" y="3409950"/>
          <p14:tracePt t="28300" x="3657600" y="3378200"/>
          <p14:tracePt t="28317" x="3670300" y="3340100"/>
          <p14:tracePt t="28318" x="3689350" y="3302000"/>
          <p14:tracePt t="28334" x="3695700" y="3263900"/>
          <p14:tracePt t="28350" x="3708400" y="3213100"/>
          <p14:tracePt t="28367" x="3714750" y="3175000"/>
          <p14:tracePt t="28384" x="3733800" y="3117850"/>
          <p14:tracePt t="28400" x="3733800" y="3048000"/>
          <p14:tracePt t="28417" x="3746500" y="2940050"/>
          <p14:tracePt t="28434" x="3771900" y="2806700"/>
          <p14:tracePt t="28451" x="3810000" y="2628900"/>
          <p14:tracePt t="28467" x="3822700" y="2501900"/>
          <p14:tracePt t="28484" x="3860800" y="2393950"/>
          <p14:tracePt t="28500" x="3867150" y="2362200"/>
          <p14:tracePt t="28517" x="3867150" y="2355850"/>
          <p14:tracePt t="28566" x="3867150" y="2374900"/>
          <p14:tracePt t="28574" x="3867150" y="2413000"/>
          <p14:tracePt t="28584" x="3867150" y="2451100"/>
          <p14:tracePt t="28600" x="3867150" y="2508250"/>
          <p14:tracePt t="28617" x="3854450" y="2565400"/>
          <p14:tracePt t="28634" x="3848100" y="2622550"/>
          <p14:tracePt t="28650" x="3848100" y="2635250"/>
          <p14:tracePt t="28667" x="3848100" y="2641600"/>
          <p14:tracePt t="28726" x="3848100" y="2647950"/>
          <p14:tracePt t="28734" x="3860800" y="2647950"/>
          <p14:tracePt t="28750" x="3911600" y="2635250"/>
          <p14:tracePt t="28767" x="3930650" y="2628900"/>
          <p14:tracePt t="28784" x="3943350" y="2628900"/>
          <p14:tracePt t="28814" x="3949700" y="2628900"/>
          <p14:tracePt t="28838" x="3956050" y="2628900"/>
          <p14:tracePt t="29159" x="3956050" y="2635250"/>
          <p14:tracePt t="29166" x="3956050" y="2641600"/>
          <p14:tracePt t="29184" x="3956050" y="2660650"/>
          <p14:tracePt t="29201" x="3956050" y="2667000"/>
          <p14:tracePt t="29217" x="3956050" y="2673350"/>
          <p14:tracePt t="29234" x="3956050" y="2698750"/>
          <p14:tracePt t="29251" x="3956050" y="2705100"/>
          <p14:tracePt t="29267" x="3956050" y="2711450"/>
          <p14:tracePt t="29284" x="3956050" y="2717800"/>
          <p14:tracePt t="29301" x="3956050" y="2743200"/>
          <p14:tracePt t="29318" x="3943350" y="2749550"/>
          <p14:tracePt t="29670" x="3937000" y="2755900"/>
          <p14:tracePt t="29695" x="3911600" y="2755900"/>
          <p14:tracePt t="29702" x="3892550" y="2774950"/>
          <p14:tracePt t="29710" x="3879850" y="2794000"/>
          <p14:tracePt t="29718" x="3841750" y="2838450"/>
          <p14:tracePt t="29734" x="3822700" y="2921000"/>
          <p14:tracePt t="29751" x="3797300" y="3067050"/>
          <p14:tracePt t="29768" x="3797300" y="3206750"/>
          <p14:tracePt t="29784" x="3797300" y="3365500"/>
          <p14:tracePt t="29801" x="3797300" y="3429000"/>
          <p14:tracePt t="29818" x="3810000" y="3467100"/>
          <p14:tracePt t="29834" x="3822700" y="3479800"/>
          <p14:tracePt t="29851" x="3854450" y="3479800"/>
          <p14:tracePt t="29868" x="3956050" y="3441700"/>
          <p14:tracePt t="29884" x="4057650" y="3371850"/>
          <p14:tracePt t="29901" x="4165600" y="3302000"/>
          <p14:tracePt t="29917" x="4260850" y="3206750"/>
          <p14:tracePt t="29934" x="4337050" y="3136900"/>
          <p14:tracePt t="29951" x="4343400" y="3130550"/>
          <p14:tracePt t="31015" x="4343400" y="3155950"/>
          <p14:tracePt t="31023" x="4343400" y="3175000"/>
          <p14:tracePt t="31034" x="4337050" y="3194050"/>
          <p14:tracePt t="31051" x="4318000" y="3238500"/>
          <p14:tracePt t="31068" x="4267200" y="3295650"/>
          <p14:tracePt t="31084" x="4171950" y="3403600"/>
          <p14:tracePt t="31101" x="4044950" y="3517900"/>
          <p14:tracePt t="31118" x="3867150" y="3657600"/>
          <p14:tracePt t="31134" x="3676650" y="3765550"/>
          <p14:tracePt t="31135" x="3568700" y="3816350"/>
          <p14:tracePt t="31151" x="3384550" y="3911600"/>
          <p14:tracePt t="31168" x="3276600" y="3981450"/>
          <p14:tracePt t="31184" x="3213100" y="4013200"/>
          <p14:tracePt t="31201" x="3200400" y="4019550"/>
          <p14:tracePt t="31218" x="3175000" y="4032250"/>
          <p14:tracePt t="31235" x="3155950" y="4032250"/>
          <p14:tracePt t="31251" x="3149600" y="4032250"/>
          <p14:tracePt t="31268" x="3130550" y="4044950"/>
          <p14:tracePt t="31284" x="3111500" y="4044950"/>
          <p14:tracePt t="31301" x="3073400" y="4044950"/>
          <p14:tracePt t="31318" x="3035300" y="4044950"/>
          <p14:tracePt t="31335" x="2940050" y="4044950"/>
          <p14:tracePt t="31351" x="2882900" y="4044950"/>
          <p14:tracePt t="31368" x="2806700" y="4044950"/>
          <p14:tracePt t="31384" x="2736850" y="4044950"/>
          <p14:tracePt t="31401" x="2647950" y="4044950"/>
          <p14:tracePt t="31418" x="2540000" y="4044950"/>
          <p14:tracePt t="31434" x="2368550" y="4044950"/>
          <p14:tracePt t="31451" x="2190750" y="4051300"/>
          <p14:tracePt t="31468" x="2044700" y="4076700"/>
          <p14:tracePt t="31485" x="1917700" y="4089400"/>
          <p14:tracePt t="31501" x="1816100" y="4114800"/>
          <p14:tracePt t="31518" x="1758950" y="4133850"/>
          <p14:tracePt t="31535" x="1714500" y="4140200"/>
          <p14:tracePt t="31711" x="1720850" y="4140200"/>
          <p14:tracePt t="31719" x="1733550" y="4140200"/>
          <p14:tracePt t="31735" x="1752600" y="4133850"/>
          <p14:tracePt t="31751" x="1809750" y="4127500"/>
          <p14:tracePt t="31768" x="1841500" y="4108450"/>
          <p14:tracePt t="31784" x="1911350" y="4102100"/>
          <p14:tracePt t="31801" x="1993900" y="4070350"/>
          <p14:tracePt t="31818" x="2076450" y="4051300"/>
          <p14:tracePt t="31834" x="2178050" y="4013200"/>
          <p14:tracePt t="31851" x="2235200" y="3994150"/>
          <p14:tracePt t="31868" x="2260600" y="3994150"/>
          <p14:tracePt t="31885" x="2273300" y="3987800"/>
          <p14:tracePt t="31901" x="2292350" y="3987800"/>
          <p14:tracePt t="31918" x="2298700" y="3987800"/>
          <p14:tracePt t="31935" x="2311400" y="3981450"/>
          <p14:tracePt t="32128" x="2311400" y="3975100"/>
          <p14:tracePt t="32415" x="2298700" y="3962400"/>
          <p14:tracePt t="32447" x="2279650" y="3956050"/>
          <p14:tracePt t="32463" x="2273300" y="3956050"/>
          <p14:tracePt t="32479" x="2260600" y="3956050"/>
          <p14:tracePt t="32919" x="2266950" y="3956050"/>
          <p14:tracePt t="32951" x="2273300" y="3962400"/>
          <p14:tracePt t="33015" x="2286000" y="3962400"/>
          <p14:tracePt t="33023" x="2292350" y="3962400"/>
          <p14:tracePt t="33039" x="2311400" y="3962400"/>
          <p14:tracePt t="33051" x="2324100" y="3962400"/>
          <p14:tracePt t="33068" x="2368550" y="3962400"/>
          <p14:tracePt t="33085" x="2419350" y="3962400"/>
          <p14:tracePt t="33102" x="2444750" y="3949700"/>
          <p14:tracePt t="33118" x="2501900" y="3930650"/>
          <p14:tracePt t="33135" x="2533650" y="3924300"/>
          <p14:tracePt t="33152" x="2565400" y="3924300"/>
          <p14:tracePt t="33168" x="2590800" y="3917950"/>
          <p14:tracePt t="33185" x="2609850" y="3917950"/>
          <p14:tracePt t="33202" x="2647950" y="3917950"/>
          <p14:tracePt t="33218" x="2692400" y="3917950"/>
          <p14:tracePt t="33235" x="2736850" y="3917950"/>
          <p14:tracePt t="33252" x="2768600" y="3917950"/>
          <p14:tracePt t="33268" x="2813050" y="3930650"/>
          <p14:tracePt t="33285" x="2851150" y="3930650"/>
          <p14:tracePt t="33302" x="2863850" y="3930650"/>
          <p14:tracePt t="33318" x="2889250" y="3937000"/>
          <p14:tracePt t="33335" x="2895600" y="3937000"/>
          <p14:tracePt t="33352" x="2901950" y="3937000"/>
          <p14:tracePt t="33368" x="2908300" y="3937000"/>
          <p14:tracePt t="33415" x="2927350" y="3937000"/>
          <p14:tracePt t="33471" x="2933700" y="3937000"/>
          <p14:tracePt t="33495" x="2940050" y="3937000"/>
          <p14:tracePt t="33503" x="2946400" y="3937000"/>
          <p14:tracePt t="33519" x="2965450" y="3937000"/>
          <p14:tracePt t="33528" x="2978150" y="3937000"/>
          <p14:tracePt t="33535" x="2984500" y="3937000"/>
          <p14:tracePt t="33552" x="3028950" y="3924300"/>
          <p14:tracePt t="33568" x="3073400" y="3917950"/>
          <p14:tracePt t="33585" x="3143250" y="3905250"/>
          <p14:tracePt t="33602" x="3213100" y="3892550"/>
          <p14:tracePt t="33618" x="3276600" y="3873500"/>
          <p14:tracePt t="33635" x="3333750" y="3873500"/>
          <p14:tracePt t="33652" x="3359150" y="3873500"/>
          <p14:tracePt t="33669" x="3371850" y="3873500"/>
          <p14:tracePt t="33685" x="3390900" y="3873500"/>
          <p14:tracePt t="33702" x="3409950" y="3873500"/>
          <p14:tracePt t="33718" x="3435350" y="3873500"/>
          <p14:tracePt t="33735" x="3467100" y="3873500"/>
          <p14:tracePt t="33735" x="3486150" y="3879850"/>
          <p14:tracePt t="33752" x="3543300" y="3879850"/>
          <p14:tracePt t="33768" x="3587750" y="3886200"/>
          <p14:tracePt t="33785" x="3632200" y="3898900"/>
          <p14:tracePt t="33802" x="3702050" y="3917950"/>
          <p14:tracePt t="33818" x="3759200" y="3924300"/>
          <p14:tracePt t="33835" x="3803650" y="3924300"/>
          <p14:tracePt t="33852" x="3867150" y="3937000"/>
          <p14:tracePt t="33868" x="3911600" y="3937000"/>
          <p14:tracePt t="33885" x="3956050" y="3937000"/>
          <p14:tracePt t="33902" x="4000500" y="3937000"/>
          <p14:tracePt t="33919" x="4057650" y="3937000"/>
          <p14:tracePt t="33920" x="4076700" y="3937000"/>
          <p14:tracePt t="33935" x="4121150" y="3937000"/>
          <p14:tracePt t="33952" x="4184650" y="3937000"/>
          <p14:tracePt t="33968" x="4229100" y="3937000"/>
          <p14:tracePt t="33985" x="4286250" y="3937000"/>
          <p14:tracePt t="34002" x="4324350" y="3937000"/>
          <p14:tracePt t="34018" x="4368800" y="3937000"/>
          <p14:tracePt t="34035" x="4413250" y="3937000"/>
          <p14:tracePt t="34052" x="4457700" y="3937000"/>
          <p14:tracePt t="34068" x="4508500" y="3943350"/>
          <p14:tracePt t="34085" x="4540250" y="3962400"/>
          <p14:tracePt t="34102" x="4552950" y="3968750"/>
          <p14:tracePt t="34118" x="4584700" y="3981450"/>
          <p14:tracePt t="34135" x="4597400" y="3994150"/>
          <p14:tracePt t="34152" x="4597400" y="4006850"/>
          <p14:tracePt t="34169" x="4597400" y="4038600"/>
          <p14:tracePt t="34185" x="4591050" y="4070350"/>
          <p14:tracePt t="34202" x="4572000" y="4121150"/>
          <p14:tracePt t="34218" x="4533900" y="4191000"/>
          <p14:tracePt t="34235" x="4521200" y="4248150"/>
          <p14:tracePt t="34252" x="4514850" y="4324350"/>
          <p14:tracePt t="34269" x="4495800" y="4368800"/>
          <p14:tracePt t="34285" x="4489450" y="4413250"/>
          <p14:tracePt t="34302" x="4489450" y="4425950"/>
          <p14:tracePt t="34376" x="4489450" y="4432300"/>
          <p14:tracePt t="34408" x="4476750" y="4445000"/>
          <p14:tracePt t="34440" x="4476750" y="4451350"/>
          <p14:tracePt t="34456" x="4476750" y="4464050"/>
          <p14:tracePt t="34488" x="4470400" y="4470400"/>
          <p14:tracePt t="34664" x="4464050" y="4470400"/>
          <p14:tracePt t="34720" x="4457700" y="4470400"/>
          <p14:tracePt t="34728" x="4451350" y="4470400"/>
          <p14:tracePt t="34736" x="4445000" y="4470400"/>
          <p14:tracePt t="34752" x="4425950" y="4470400"/>
          <p14:tracePt t="34784" x="4438650" y="4495800"/>
          <p14:tracePt t="34792" x="4438650" y="4508500"/>
          <p14:tracePt t="34802" x="4438650" y="4527550"/>
          <p14:tracePt t="34819" x="4438650" y="4533900"/>
          <p14:tracePt t="34835" x="4400550" y="4559300"/>
          <p14:tracePt t="34852" x="4298950" y="4610100"/>
          <p14:tracePt t="34904" x="4292600" y="4610100"/>
          <p14:tracePt t="35096" x="4273550" y="46101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60" y="343738"/>
            <a:ext cx="8116765" cy="1325563"/>
          </a:xfrm>
        </p:spPr>
        <p:txBody>
          <a:bodyPr>
            <a:normAutofit fontScale="90000"/>
          </a:bodyPr>
          <a:lstStyle/>
          <a:p>
            <a:pPr algn="ctr"/>
            <a:r>
              <a:rPr lang="en-CA" sz="4800" b="1" dirty="0" smtClean="0">
                <a:latin typeface="+mn-lt"/>
              </a:rPr>
              <a:t>  </a:t>
            </a:r>
            <a:r>
              <a:rPr lang="en-CA" sz="5300" b="1" dirty="0" smtClean="0">
                <a:latin typeface="+mn-lt"/>
              </a:rPr>
              <a:t>Formation of our Solar System</a:t>
            </a:r>
            <a:endParaRPr lang="en-CA" sz="5300" b="1" dirty="0">
              <a:latin typeface="+mn-lt"/>
            </a:endParaRPr>
          </a:p>
        </p:txBody>
      </p:sp>
      <p:pic>
        <p:nvPicPr>
          <p:cNvPr id="12" name="Picture 11"/>
          <p:cNvPicPr>
            <a:picLocks noChangeAspect="1"/>
          </p:cNvPicPr>
          <p:nvPr/>
        </p:nvPicPr>
        <p:blipFill>
          <a:blip r:embed="rId4"/>
          <a:stretch>
            <a:fillRect/>
          </a:stretch>
        </p:blipFill>
        <p:spPr>
          <a:xfrm>
            <a:off x="724907" y="1456453"/>
            <a:ext cx="7919390" cy="4291956"/>
          </a:xfrm>
          <a:prstGeom prst="rect">
            <a:avLst/>
          </a:prstGeom>
        </p:spPr>
      </p:pic>
      <p:sp>
        <p:nvSpPr>
          <p:cNvPr id="13" name="Rectangle 12"/>
          <p:cNvSpPr/>
          <p:nvPr/>
        </p:nvSpPr>
        <p:spPr>
          <a:xfrm>
            <a:off x="926123" y="5737938"/>
            <a:ext cx="7791673" cy="307777"/>
          </a:xfrm>
          <a:prstGeom prst="rect">
            <a:avLst/>
          </a:prstGeom>
        </p:spPr>
        <p:txBody>
          <a:bodyPr wrap="square">
            <a:spAutoFit/>
          </a:bodyPr>
          <a:lstStyle/>
          <a:p>
            <a:r>
              <a:rPr lang="en-CA" sz="1400" dirty="0" smtClean="0">
                <a:solidFill>
                  <a:srgbClr val="FF0000"/>
                </a:solidFill>
              </a:rPr>
              <a:t>Artist’s image of protoplanetary nebula: By NASA [Public domain], via Wikimedia Commons</a:t>
            </a:r>
          </a:p>
        </p:txBody>
      </p:sp>
      <p:sp>
        <p:nvSpPr>
          <p:cNvPr id="14" name="Rectangle 13"/>
          <p:cNvSpPr/>
          <p:nvPr/>
        </p:nvSpPr>
        <p:spPr>
          <a:xfrm>
            <a:off x="707775" y="6292723"/>
            <a:ext cx="7842737" cy="369332"/>
          </a:xfrm>
          <a:prstGeom prst="rect">
            <a:avLst/>
          </a:prstGeom>
        </p:spPr>
        <p:txBody>
          <a:bodyPr wrap="square">
            <a:spAutoFit/>
          </a:bodyPr>
          <a:lstStyle/>
          <a:p>
            <a:r>
              <a:rPr lang="en-CA" dirty="0" smtClean="0">
                <a:hlinkClick r:id="rId5"/>
              </a:rPr>
              <a:t>https://en.wikipedia.org/wiki/Formation_and_evolution_of_the_Solar_System</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7731164"/>
      </p:ext>
    </p:extLst>
  </p:cSld>
  <p:clrMapOvr>
    <a:masterClrMapping/>
  </p:clrMapOvr>
  <mc:AlternateContent xmlns:mc="http://schemas.openxmlformats.org/markup-compatibility/2006" xmlns:p14="http://schemas.microsoft.com/office/powerpoint/2010/main">
    <mc:Choice Requires="p14">
      <p:transition spd="slow" p14:dur="2000" advTm="57342"/>
    </mc:Choice>
    <mc:Fallback xmlns="">
      <p:transition spd="slow" advTm="5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41" x="4267200" y="4610100"/>
          <p14:tracePt t="1048" x="4260850" y="4610100"/>
          <p14:tracePt t="1069" x="4216400" y="4597400"/>
          <p14:tracePt t="1376" x="4229100" y="4591050"/>
          <p14:tracePt t="1384" x="4279900" y="4591050"/>
          <p14:tracePt t="1402" x="4368800" y="4591050"/>
          <p14:tracePt t="1419" x="4413250" y="4591050"/>
          <p14:tracePt t="1448" x="4432300" y="4591050"/>
          <p14:tracePt t="1496" x="4451350" y="4603750"/>
          <p14:tracePt t="1512" x="4457700" y="4603750"/>
          <p14:tracePt t="1520" x="4464050" y="4603750"/>
          <p14:tracePt t="1535" x="4502150" y="4603750"/>
          <p14:tracePt t="1552" x="4622800" y="4394200"/>
          <p14:tracePt t="1569" x="4730750" y="4222750"/>
          <p14:tracePt t="1585" x="4845050" y="4076700"/>
          <p14:tracePt t="1602" x="4914900" y="3994150"/>
          <p14:tracePt t="1619" x="4940300" y="3975100"/>
          <p14:tracePt t="1635" x="4946650" y="3968750"/>
          <p14:tracePt t="1688" x="4953000" y="3956050"/>
          <p14:tracePt t="1704" x="4959350" y="3956050"/>
          <p14:tracePt t="1729" x="4965700" y="3956050"/>
          <p14:tracePt t="1792" x="4972050" y="3949700"/>
          <p14:tracePt t="1808" x="4984750" y="3943350"/>
          <p14:tracePt t="1824" x="4991100" y="3937000"/>
          <p14:tracePt t="2048" x="4997450" y="3937000"/>
          <p14:tracePt t="2064" x="5010150" y="3937000"/>
          <p14:tracePt t="2073" x="5022850" y="3937000"/>
          <p14:tracePt t="2121" x="5022850" y="3943350"/>
          <p14:tracePt t="2137" x="5022850" y="3962400"/>
          <p14:tracePt t="2160" x="5022850" y="3968750"/>
          <p14:tracePt t="2176" x="5016500" y="3975100"/>
          <p14:tracePt t="2192" x="5010150" y="3981450"/>
          <p14:tracePt t="2208" x="5010150" y="4000500"/>
          <p14:tracePt t="2224" x="5010150" y="4006850"/>
          <p14:tracePt t="2240" x="5010150" y="4013200"/>
          <p14:tracePt t="2353" x="5010150" y="4038600"/>
          <p14:tracePt t="2360" x="5010150" y="4044950"/>
          <p14:tracePt t="2369" x="5010150" y="4051300"/>
          <p14:tracePt t="2386" x="5022850" y="4076700"/>
          <p14:tracePt t="2402" x="5054600" y="4102100"/>
          <p14:tracePt t="2419" x="5080000" y="4102100"/>
          <p14:tracePt t="2435" x="5105400" y="4102100"/>
          <p14:tracePt t="2452" x="5175250" y="4102100"/>
          <p14:tracePt t="2469" x="5295900" y="4102100"/>
          <p14:tracePt t="2485" x="5486400" y="4095750"/>
          <p14:tracePt t="2502" x="5683250" y="4070350"/>
          <p14:tracePt t="2519" x="5861050" y="4044950"/>
          <p14:tracePt t="2536" x="6013450" y="4006850"/>
          <p14:tracePt t="2552" x="6121400" y="3968750"/>
          <p14:tracePt t="2569" x="6165850" y="3956050"/>
          <p14:tracePt t="2585" x="6210300" y="3937000"/>
          <p14:tracePt t="2602" x="6280150" y="3917950"/>
          <p14:tracePt t="2619" x="6337300" y="3911600"/>
          <p14:tracePt t="2636" x="6394450" y="3892550"/>
          <p14:tracePt t="2652" x="6457950" y="3873500"/>
          <p14:tracePt t="2670" x="6546850" y="3860800"/>
          <p14:tracePt t="2686" x="6597650" y="3860800"/>
          <p14:tracePt t="2702" x="6680200" y="3860800"/>
          <p14:tracePt t="2719" x="6743700" y="3860800"/>
          <p14:tracePt t="2736" x="6819900" y="3860800"/>
          <p14:tracePt t="2752" x="6927850" y="3860800"/>
          <p14:tracePt t="2769" x="6953250" y="3867150"/>
          <p14:tracePt t="2786" x="6959600" y="3867150"/>
          <p14:tracePt t="2802" x="6978650" y="3873500"/>
          <p14:tracePt t="2905" x="6985000" y="3892550"/>
          <p14:tracePt t="2913" x="6985000" y="3898900"/>
          <p14:tracePt t="2921" x="6985000" y="3911600"/>
          <p14:tracePt t="2936" x="6997700" y="3930650"/>
          <p14:tracePt t="2953" x="7004050" y="4006850"/>
          <p14:tracePt t="2969" x="7004050" y="4083050"/>
          <p14:tracePt t="2986" x="7004050" y="4108450"/>
          <p14:tracePt t="3002" x="7016750" y="4146550"/>
          <p14:tracePt t="3019" x="7029450" y="4191000"/>
          <p14:tracePt t="3036" x="7048500" y="4210050"/>
          <p14:tracePt t="3052" x="7054850" y="4216400"/>
          <p14:tracePt t="3069" x="7073900" y="4216400"/>
          <p14:tracePt t="3086" x="7118350" y="4216400"/>
          <p14:tracePt t="3103" x="7181850" y="4191000"/>
          <p14:tracePt t="3119" x="7207250" y="4152900"/>
          <p14:tracePt t="3136" x="7239000" y="4108450"/>
          <p14:tracePt t="3153" x="7245350" y="4032250"/>
          <p14:tracePt t="3169" x="7245350" y="3968750"/>
          <p14:tracePt t="3186" x="7245350" y="3886200"/>
          <p14:tracePt t="3202" x="7245350" y="3784600"/>
          <p14:tracePt t="3219" x="7245350" y="3702050"/>
          <p14:tracePt t="3236" x="7245350" y="3625850"/>
          <p14:tracePt t="3252" x="7245350" y="3549650"/>
          <p14:tracePt t="3269" x="7245350" y="3492500"/>
          <p14:tracePt t="3286" x="7226300" y="3448050"/>
          <p14:tracePt t="3302" x="7194550" y="3384550"/>
          <p14:tracePt t="3320" x="7162800" y="3327400"/>
          <p14:tracePt t="3336" x="7150100" y="3282950"/>
          <p14:tracePt t="3353" x="7112000" y="3238500"/>
          <p14:tracePt t="3369" x="7099300" y="3213100"/>
          <p14:tracePt t="3386" x="7080250" y="3200400"/>
          <p14:tracePt t="3402" x="7042150" y="3168650"/>
          <p14:tracePt t="3419" x="7010400" y="3162300"/>
          <p14:tracePt t="3436" x="6915150" y="3117850"/>
          <p14:tracePt t="3452" x="6750050" y="3079750"/>
          <p14:tracePt t="3469" x="6483350" y="3009900"/>
          <p14:tracePt t="3486" x="6210300" y="2914650"/>
          <p14:tracePt t="3502" x="6013450" y="2844800"/>
          <p14:tracePt t="3519" x="5829300" y="2768600"/>
          <p14:tracePt t="3536" x="5626100" y="2698750"/>
          <p14:tracePt t="3553" x="5416550" y="2609850"/>
          <p14:tracePt t="3569" x="5314950" y="2565400"/>
          <p14:tracePt t="3586" x="5213350" y="2520950"/>
          <p14:tracePt t="3602" x="5124450" y="2476500"/>
          <p14:tracePt t="3619" x="5029200" y="2451100"/>
          <p14:tracePt t="3636" x="4933950" y="2432050"/>
          <p14:tracePt t="3652" x="4857750" y="2419350"/>
          <p14:tracePt t="3669" x="4762500" y="2419350"/>
          <p14:tracePt t="3686" x="4673600" y="2419350"/>
          <p14:tracePt t="3702" x="4584700" y="2419350"/>
          <p14:tracePt t="3719" x="4527550" y="2419350"/>
          <p14:tracePt t="3735" x="4438650" y="2419350"/>
          <p14:tracePt t="3753" x="4248150" y="2419350"/>
          <p14:tracePt t="3769" x="4070350" y="2419350"/>
          <p14:tracePt t="3786" x="3879850" y="2419350"/>
          <p14:tracePt t="3803" x="3702050" y="2419350"/>
          <p14:tracePt t="3819" x="3530600" y="2432050"/>
          <p14:tracePt t="3836" x="3397250" y="2451100"/>
          <p14:tracePt t="3852" x="3302000" y="2489200"/>
          <p14:tracePt t="3869" x="3213100" y="2527300"/>
          <p14:tracePt t="3886" x="3181350" y="2559050"/>
          <p14:tracePt t="3902" x="3130550" y="2597150"/>
          <p14:tracePt t="3919" x="3092450" y="2641600"/>
          <p14:tracePt t="3936" x="3060700" y="2667000"/>
          <p14:tracePt t="3953" x="3016250" y="2730500"/>
          <p14:tracePt t="3969" x="2978150" y="2787650"/>
          <p14:tracePt t="3986" x="2933700" y="2863850"/>
          <p14:tracePt t="4002" x="2908300" y="2921000"/>
          <p14:tracePt t="4019" x="2889250" y="2978150"/>
          <p14:tracePt t="4036" x="2857500" y="3035300"/>
          <p14:tracePt t="4052" x="2838450" y="3073400"/>
          <p14:tracePt t="4069" x="2838450" y="3092450"/>
          <p14:tracePt t="4086" x="2838450" y="3136900"/>
          <p14:tracePt t="4103" x="2838450" y="3181350"/>
          <p14:tracePt t="4119" x="2838450" y="3225800"/>
          <p14:tracePt t="4136" x="2838450" y="3257550"/>
          <p14:tracePt t="4153" x="2838450" y="3314700"/>
          <p14:tracePt t="4169" x="2838450" y="3346450"/>
          <p14:tracePt t="4186" x="2851150" y="3371850"/>
          <p14:tracePt t="4203" x="2870200" y="3409950"/>
          <p14:tracePt t="4219" x="2895600" y="3454400"/>
          <p14:tracePt t="4236" x="2921000" y="3479800"/>
          <p14:tracePt t="4252" x="2946400" y="3505200"/>
          <p14:tracePt t="4269" x="2971800" y="3530600"/>
          <p14:tracePt t="4286" x="3016250" y="3556000"/>
          <p14:tracePt t="4303" x="3060700" y="3581400"/>
          <p14:tracePt t="4319" x="3098800" y="3606800"/>
          <p14:tracePt t="4336" x="3155950" y="3638550"/>
          <p14:tracePt t="4352" x="3213100" y="3676650"/>
          <p14:tracePt t="4369" x="3314700" y="3714750"/>
          <p14:tracePt t="4386" x="3371850" y="3733800"/>
          <p14:tracePt t="4402" x="3460750" y="3765550"/>
          <p14:tracePt t="4419" x="3549650" y="3790950"/>
          <p14:tracePt t="4436" x="3644900" y="3797300"/>
          <p14:tracePt t="4453" x="3740150" y="3822700"/>
          <p14:tracePt t="4469" x="3835400" y="3829050"/>
          <p14:tracePt t="4486" x="3917950" y="3841750"/>
          <p14:tracePt t="4503" x="4013200" y="3854450"/>
          <p14:tracePt t="4520" x="4152900" y="3886200"/>
          <p14:tracePt t="4536" x="4305300" y="3937000"/>
          <p14:tracePt t="4553" x="4540250" y="4000500"/>
          <p14:tracePt t="4570" x="4743450" y="4064000"/>
          <p14:tracePt t="4586" x="4902200" y="4089400"/>
          <p14:tracePt t="4603" x="5073650" y="4140200"/>
          <p14:tracePt t="4619" x="5270500" y="4197350"/>
          <p14:tracePt t="4636" x="5435600" y="4235450"/>
          <p14:tracePt t="4653" x="5600700" y="4273550"/>
          <p14:tracePt t="4670" x="5740400" y="4286250"/>
          <p14:tracePt t="4686" x="5892800" y="4324350"/>
          <p14:tracePt t="4703" x="6013450" y="4337050"/>
          <p14:tracePt t="4719" x="6159500" y="4356100"/>
          <p14:tracePt t="4736" x="6286500" y="4356100"/>
          <p14:tracePt t="4753" x="6445250" y="4356100"/>
          <p14:tracePt t="4769" x="6546850" y="4356100"/>
          <p14:tracePt t="4786" x="6654800" y="4356100"/>
          <p14:tracePt t="4803" x="6724650" y="4324350"/>
          <p14:tracePt t="4819" x="6781800" y="4305300"/>
          <p14:tracePt t="4836" x="6832600" y="4273550"/>
          <p14:tracePt t="4853" x="6864350" y="4254500"/>
          <p14:tracePt t="4869" x="6883400" y="4241800"/>
          <p14:tracePt t="4886" x="6896100" y="4229100"/>
          <p14:tracePt t="4903" x="6908800" y="4203700"/>
          <p14:tracePt t="4919" x="6908800" y="4197350"/>
          <p14:tracePt t="4936" x="6908800" y="4165600"/>
          <p14:tracePt t="4953" x="6908800" y="4146550"/>
          <p14:tracePt t="4969" x="6908800" y="4133850"/>
          <p14:tracePt t="4986" x="6908800" y="4127500"/>
          <p14:tracePt t="5003" x="6908800" y="4121150"/>
          <p14:tracePt t="5019" x="6908800" y="4102100"/>
          <p14:tracePt t="5049" x="6902450" y="4102100"/>
          <p14:tracePt t="5073" x="6896100" y="4095750"/>
          <p14:tracePt t="6354" x="6896100" y="4108450"/>
          <p14:tracePt t="6369" x="6896100" y="4121150"/>
          <p14:tracePt t="6378" x="6896100" y="4127500"/>
          <p14:tracePt t="6442" x="6896100" y="4133850"/>
          <p14:tracePt t="6449" x="6902450" y="4140200"/>
          <p14:tracePt t="6474" x="6902450" y="4146550"/>
          <p14:tracePt t="6930" x="6902450" y="4152900"/>
          <p14:tracePt t="6946" x="6896100" y="4152900"/>
          <p14:tracePt t="6962" x="6889750" y="4152900"/>
          <p14:tracePt t="6970" x="6864350" y="4152900"/>
          <p14:tracePt t="6986" x="6813550" y="4146550"/>
          <p14:tracePt t="7004" x="6781800" y="4146550"/>
          <p14:tracePt t="7020" x="6737350" y="4146550"/>
          <p14:tracePt t="7036" x="6680200" y="4133850"/>
          <p14:tracePt t="7053" x="6623050" y="4114800"/>
          <p14:tracePt t="7070" x="6515100" y="4102100"/>
          <p14:tracePt t="7087" x="6388100" y="4102100"/>
          <p14:tracePt t="7103" x="6280150" y="4102100"/>
          <p14:tracePt t="7120" x="6191250" y="4102100"/>
          <p14:tracePt t="7137" x="6102350" y="4102100"/>
          <p14:tracePt t="7154" x="5981700" y="4102100"/>
          <p14:tracePt t="7170" x="5880100" y="4102100"/>
          <p14:tracePt t="7187" x="5772150" y="4102100"/>
          <p14:tracePt t="7203" x="5683250" y="4102100"/>
          <p14:tracePt t="7220" x="5568950" y="4089400"/>
          <p14:tracePt t="7237" x="5480050" y="4083050"/>
          <p14:tracePt t="7254" x="5346700" y="4044950"/>
          <p14:tracePt t="7270" x="5251450" y="4044950"/>
          <p14:tracePt t="7287" x="5187950" y="4038600"/>
          <p14:tracePt t="7303" x="5118100" y="4038600"/>
          <p14:tracePt t="7320" x="5092700" y="4025900"/>
          <p14:tracePt t="7337" x="5073650" y="4025900"/>
          <p14:tracePt t="7354" x="5041900" y="4025900"/>
          <p14:tracePt t="7426" x="5022850" y="4019550"/>
          <p14:tracePt t="7442" x="5016500" y="4013200"/>
          <p14:tracePt t="7458" x="5016500" y="4000500"/>
          <p14:tracePt t="7466" x="5016500" y="3994150"/>
          <p14:tracePt t="7482" x="5016500" y="3981450"/>
          <p14:tracePt t="7498" x="5016500" y="3975100"/>
          <p14:tracePt t="7514" x="5016500" y="3962400"/>
          <p14:tracePt t="7522" x="5016500" y="3956050"/>
          <p14:tracePt t="7536" x="5016500" y="3943350"/>
          <p14:tracePt t="7553" x="5016500" y="3924300"/>
          <p14:tracePt t="7570" x="5022850" y="3905250"/>
          <p14:tracePt t="7586" x="5029200" y="3886200"/>
          <p14:tracePt t="7603" x="5035550" y="3860800"/>
          <p14:tracePt t="7620" x="5048250" y="3848100"/>
          <p14:tracePt t="7637" x="5048250" y="3841750"/>
          <p14:tracePt t="7653" x="5054600" y="3835400"/>
          <p14:tracePt t="7670" x="5060950" y="3829050"/>
          <p14:tracePt t="7687" x="5067300" y="3816350"/>
          <p14:tracePt t="7978" x="5067300" y="3822700"/>
          <p14:tracePt t="8026" x="5067300" y="3829050"/>
          <p14:tracePt t="8050" x="5067300" y="3841750"/>
          <p14:tracePt t="8074" x="5067300" y="3848100"/>
          <p14:tracePt t="8098" x="5067300" y="3854450"/>
          <p14:tracePt t="8114" x="5067300" y="3867150"/>
          <p14:tracePt t="8154" x="5073650" y="3873500"/>
          <p14:tracePt t="8650" x="5080000" y="3873500"/>
          <p14:tracePt t="8658" x="5099050" y="3860800"/>
          <p14:tracePt t="8670" x="5118100" y="3841750"/>
          <p14:tracePt t="8687" x="5187950" y="3778250"/>
          <p14:tracePt t="8704" x="5283200" y="3689350"/>
          <p14:tracePt t="8720" x="5384800" y="3625850"/>
          <p14:tracePt t="8737" x="5467350" y="3536950"/>
          <p14:tracePt t="8754" x="5556250" y="3416300"/>
          <p14:tracePt t="8770" x="5594350" y="3346450"/>
          <p14:tracePt t="8787" x="5613400" y="3302000"/>
          <p14:tracePt t="8804" x="5619750" y="3270250"/>
          <p14:tracePt t="8820" x="5619750" y="3263900"/>
          <p14:tracePt t="8837" x="5638800" y="3225800"/>
          <p14:tracePt t="8854" x="5638800" y="3219450"/>
          <p14:tracePt t="8870" x="5638800" y="3200400"/>
          <p14:tracePt t="8887" x="5645150" y="3187700"/>
          <p14:tracePt t="8904" x="5645150" y="3175000"/>
          <p14:tracePt t="9090" x="5651500" y="3168650"/>
          <p14:tracePt t="9186" x="5657850" y="3168650"/>
          <p14:tracePt t="9194" x="5657850" y="3175000"/>
          <p14:tracePt t="9210" x="5657850" y="3181350"/>
          <p14:tracePt t="9220" x="5670550" y="3200400"/>
          <p14:tracePt t="9237" x="5676900" y="3213100"/>
          <p14:tracePt t="9254" x="5683250" y="3232150"/>
          <p14:tracePt t="9270" x="5683250" y="3238500"/>
          <p14:tracePt t="10451" x="5683250" y="3251200"/>
          <p14:tracePt t="10458" x="5683250" y="3263900"/>
          <p14:tracePt t="10471" x="5683250" y="3270250"/>
          <p14:tracePt t="10514" x="5683250" y="3276600"/>
          <p14:tracePt t="10938" x="5683250" y="3270250"/>
          <p14:tracePt t="10955" x="5683250" y="3257550"/>
          <p14:tracePt t="10979" x="5683250" y="3244850"/>
          <p14:tracePt t="10986" x="5683250" y="3238500"/>
          <p14:tracePt t="10994" x="5676900" y="3225800"/>
          <p14:tracePt t="11010" x="5664200" y="3219450"/>
          <p14:tracePt t="11027" x="5657850" y="3213100"/>
          <p14:tracePt t="11037" x="5651500" y="3206750"/>
          <p14:tracePt t="11054" x="5638800" y="3181350"/>
          <p14:tracePt t="11071" x="5626100" y="3155950"/>
          <p14:tracePt t="11088" x="5619750" y="3143250"/>
          <p14:tracePt t="11104" x="5581650" y="3092450"/>
          <p14:tracePt t="11122" x="5575300" y="3086100"/>
          <p14:tracePt t="11138" x="5549900" y="3060700"/>
          <p14:tracePt t="11155" x="5537200" y="3048000"/>
          <p14:tracePt t="11171" x="5518150" y="3041650"/>
          <p14:tracePt t="11187" x="5492750" y="3016250"/>
          <p14:tracePt t="11204" x="5454650" y="2978150"/>
          <p14:tracePt t="11221" x="5410200" y="2927350"/>
          <p14:tracePt t="11237" x="5359400" y="2870200"/>
          <p14:tracePt t="11254" x="5308600" y="2819400"/>
          <p14:tracePt t="11271" x="5264150" y="2774950"/>
          <p14:tracePt t="11287" x="5226050" y="2749550"/>
          <p14:tracePt t="11304" x="5200650" y="2730500"/>
          <p14:tracePt t="11321" x="5181600" y="2724150"/>
          <p14:tracePt t="11337" x="5143500" y="2711450"/>
          <p14:tracePt t="11354" x="5099050" y="2698750"/>
          <p14:tracePt t="11355" x="5092700" y="2698750"/>
          <p14:tracePt t="11371" x="5022850" y="2679700"/>
          <p14:tracePt t="11388" x="4972050" y="2667000"/>
          <p14:tracePt t="11404" x="4908550" y="2641600"/>
          <p14:tracePt t="11421" x="4857750" y="2628900"/>
          <p14:tracePt t="11438" x="4806950" y="2622550"/>
          <p14:tracePt t="11454" x="4762500" y="2597150"/>
          <p14:tracePt t="11471" x="4699000" y="2584450"/>
          <p14:tracePt t="11487" x="4667250" y="2584450"/>
          <p14:tracePt t="11504" x="4610100" y="2584450"/>
          <p14:tracePt t="11521" x="4527550" y="2584450"/>
          <p14:tracePt t="11538" x="4438650" y="2584450"/>
          <p14:tracePt t="11554" x="4279900" y="2584450"/>
          <p14:tracePt t="11571" x="4197350" y="2584450"/>
          <p14:tracePt t="11588" x="4121150" y="2584450"/>
          <p14:tracePt t="11605" x="4032250" y="2584450"/>
          <p14:tracePt t="11621" x="3937000" y="2584450"/>
          <p14:tracePt t="11638" x="3829050" y="2571750"/>
          <p14:tracePt t="11654" x="3733800" y="2552700"/>
          <p14:tracePt t="11671" x="3651250" y="2552700"/>
          <p14:tracePt t="11688" x="3562350" y="2552700"/>
          <p14:tracePt t="11704" x="3505200" y="2552700"/>
          <p14:tracePt t="11721" x="3460750" y="2552700"/>
          <p14:tracePt t="11738" x="3422650" y="2552700"/>
          <p14:tracePt t="11754" x="3378200" y="2559050"/>
          <p14:tracePt t="11755" x="3371850" y="2559050"/>
          <p14:tracePt t="11771" x="3321050" y="2590800"/>
          <p14:tracePt t="11788" x="3282950" y="2597150"/>
          <p14:tracePt t="11804" x="3238500" y="2616200"/>
          <p14:tracePt t="11821" x="3219450" y="2635250"/>
          <p14:tracePt t="11838" x="3200400" y="2647950"/>
          <p14:tracePt t="11854" x="3168650" y="2692400"/>
          <p14:tracePt t="11871" x="3149600" y="2749550"/>
          <p14:tracePt t="11888" x="3143250" y="2787650"/>
          <p14:tracePt t="11904" x="3124200" y="2832100"/>
          <p14:tracePt t="11921" x="3117850" y="2863850"/>
          <p14:tracePt t="11938" x="3105150" y="2901950"/>
          <p14:tracePt t="11955" x="3105150" y="2940050"/>
          <p14:tracePt t="11971" x="3105150" y="2952750"/>
          <p14:tracePt t="11988" x="3105150" y="2984500"/>
          <p14:tracePt t="12004" x="3105150" y="3022600"/>
          <p14:tracePt t="12021" x="3105150" y="3035300"/>
          <p14:tracePt t="12038" x="3105150" y="3067050"/>
          <p14:tracePt t="12054" x="3105150" y="3111500"/>
          <p14:tracePt t="12071" x="3105150" y="3130550"/>
          <p14:tracePt t="12088" x="3117850" y="3187700"/>
          <p14:tracePt t="12104" x="3130550" y="3232150"/>
          <p14:tracePt t="12122" x="3149600" y="3263900"/>
          <p14:tracePt t="12138" x="3175000" y="3302000"/>
          <p14:tracePt t="12155" x="3244850" y="3390900"/>
          <p14:tracePt t="12171" x="3282950" y="3429000"/>
          <p14:tracePt t="12188" x="3333750" y="3473450"/>
          <p14:tracePt t="12204" x="3365500" y="3505200"/>
          <p14:tracePt t="12221" x="3429000" y="3543300"/>
          <p14:tracePt t="12238" x="3479800" y="3581400"/>
          <p14:tracePt t="12254" x="3549650" y="3625850"/>
          <p14:tracePt t="12271" x="3619500" y="3657600"/>
          <p14:tracePt t="12288" x="3663950" y="3683000"/>
          <p14:tracePt t="12304" x="3740150" y="3721100"/>
          <p14:tracePt t="12321" x="3797300" y="3752850"/>
          <p14:tracePt t="12338" x="3854450" y="3771900"/>
          <p14:tracePt t="12339" x="3873500" y="3790950"/>
          <p14:tracePt t="12355" x="3956050" y="3822700"/>
          <p14:tracePt t="12371" x="4038600" y="3854450"/>
          <p14:tracePt t="12388" x="4108450" y="3873500"/>
          <p14:tracePt t="12404" x="4210050" y="3905250"/>
          <p14:tracePt t="12421" x="4318000" y="3943350"/>
          <p14:tracePt t="12438" x="4381500" y="3949700"/>
          <p14:tracePt t="12454" x="4470400" y="3981450"/>
          <p14:tracePt t="12471" x="4533900" y="4000500"/>
          <p14:tracePt t="12488" x="4591050" y="4013200"/>
          <p14:tracePt t="12504" x="4660900" y="4013200"/>
          <p14:tracePt t="12521" x="4718050" y="4025900"/>
          <p14:tracePt t="12538" x="4775200" y="4038600"/>
          <p14:tracePt t="12555" x="4902200" y="4044950"/>
          <p14:tracePt t="12571" x="4984750" y="4057650"/>
          <p14:tracePt t="12588" x="5092700" y="4076700"/>
          <p14:tracePt t="12604" x="5200650" y="4089400"/>
          <p14:tracePt t="12622" x="5295900" y="4102100"/>
          <p14:tracePt t="12638" x="5410200" y="4108450"/>
          <p14:tracePt t="12654" x="5511800" y="4108450"/>
          <p14:tracePt t="12671" x="5613400" y="4133850"/>
          <p14:tracePt t="12688" x="5721350" y="4133850"/>
          <p14:tracePt t="12704" x="5842000" y="4133850"/>
          <p14:tracePt t="12721" x="5949950" y="4133850"/>
          <p14:tracePt t="12738" x="6057900" y="4133850"/>
          <p14:tracePt t="12755" x="6216650" y="4133850"/>
          <p14:tracePt t="12771" x="6311900" y="4127500"/>
          <p14:tracePt t="12788" x="6375400" y="4121150"/>
          <p14:tracePt t="12804" x="6457950" y="4089400"/>
          <p14:tracePt t="12822" x="6496050" y="4076700"/>
          <p14:tracePt t="12838" x="6515100" y="4064000"/>
          <p14:tracePt t="12855" x="6553200" y="4025900"/>
          <p14:tracePt t="12871" x="6604000" y="3981450"/>
          <p14:tracePt t="12888" x="6616700" y="3943350"/>
          <p14:tracePt t="12904" x="6648450" y="3898900"/>
          <p14:tracePt t="12921" x="6673850" y="3835400"/>
          <p14:tracePt t="12938" x="6705600" y="3778250"/>
          <p14:tracePt t="12955" x="6705600" y="3746500"/>
          <p14:tracePt t="12955" x="6718300" y="3721100"/>
          <p14:tracePt t="12971" x="6737350" y="3663950"/>
          <p14:tracePt t="12988" x="6737350" y="3606800"/>
          <p14:tracePt t="13005" x="6737350" y="3562350"/>
          <p14:tracePt t="13021" x="6737350" y="3492500"/>
          <p14:tracePt t="13038" x="6737350" y="3448050"/>
          <p14:tracePt t="13055" x="6737350" y="3403600"/>
          <p14:tracePt t="13071" x="6724650" y="3371850"/>
          <p14:tracePt t="13089" x="6705600" y="3321050"/>
          <p14:tracePt t="13105" x="6686550" y="3289300"/>
          <p14:tracePt t="13121" x="6667500" y="3219450"/>
          <p14:tracePt t="13138" x="6629400" y="3175000"/>
          <p14:tracePt t="13155" x="6578600" y="3105150"/>
          <p14:tracePt t="13171" x="6534150" y="3060700"/>
          <p14:tracePt t="13188" x="6483350" y="3009900"/>
          <p14:tracePt t="13205" x="6426200" y="2978150"/>
          <p14:tracePt t="13221" x="6356350" y="2959100"/>
          <p14:tracePt t="13238" x="6242050" y="2914650"/>
          <p14:tracePt t="13255" x="6146800" y="2889250"/>
          <p14:tracePt t="13271" x="6032500" y="2857500"/>
          <p14:tracePt t="13288" x="5899150" y="2832100"/>
          <p14:tracePt t="13305" x="5765800" y="2781300"/>
          <p14:tracePt t="13321" x="5638800" y="2762250"/>
          <p14:tracePt t="13338" x="5524500" y="2711450"/>
          <p14:tracePt t="13355" x="5314950" y="2660650"/>
          <p14:tracePt t="13372" x="5175250" y="2647950"/>
          <p14:tracePt t="13388" x="4991100" y="2609850"/>
          <p14:tracePt t="13405" x="4851400" y="2597150"/>
          <p14:tracePt t="13421" x="4692650" y="2584450"/>
          <p14:tracePt t="13438" x="4565650" y="2584450"/>
          <p14:tracePt t="13455" x="4457700" y="2578100"/>
          <p14:tracePt t="13471" x="4349750" y="2578100"/>
          <p14:tracePt t="13488" x="4273550" y="2578100"/>
          <p14:tracePt t="13505" x="4203700" y="2578100"/>
          <p14:tracePt t="13521" x="4114800" y="2578100"/>
          <p14:tracePt t="13538" x="4019550" y="2578100"/>
          <p14:tracePt t="13555" x="3905250" y="2578100"/>
          <p14:tracePt t="13571" x="3810000" y="2578100"/>
          <p14:tracePt t="13589" x="3746500" y="2578100"/>
          <p14:tracePt t="13605" x="3676650" y="2609850"/>
          <p14:tracePt t="13621" x="3606800" y="2628900"/>
          <p14:tracePt t="13638" x="3562350" y="2647950"/>
          <p14:tracePt t="13655" x="3530600" y="2654300"/>
          <p14:tracePt t="13671" x="3511550" y="2654300"/>
          <p14:tracePt t="13688" x="3486150" y="2667000"/>
          <p14:tracePt t="13705" x="3479800" y="2667000"/>
          <p14:tracePt t="13721" x="3454400" y="2673350"/>
          <p14:tracePt t="13738" x="3435350" y="2698750"/>
          <p14:tracePt t="13755" x="3416300" y="2711450"/>
          <p14:tracePt t="13755" x="3403600" y="2730500"/>
          <p14:tracePt t="13771" x="3365500" y="2762250"/>
          <p14:tracePt t="13788" x="3352800" y="2800350"/>
          <p14:tracePt t="13805" x="3333750" y="2844800"/>
          <p14:tracePt t="13822" x="3314700" y="2882900"/>
          <p14:tracePt t="13838" x="3314700" y="2921000"/>
          <p14:tracePt t="13855" x="3302000" y="2959100"/>
          <p14:tracePt t="13871" x="3302000" y="3009900"/>
          <p14:tracePt t="13888" x="3302000" y="3079750"/>
          <p14:tracePt t="13905" x="3302000" y="3136900"/>
          <p14:tracePt t="13921" x="3302000" y="3225800"/>
          <p14:tracePt t="13938" x="3321050" y="3308350"/>
          <p14:tracePt t="13955" x="3346450" y="3403600"/>
          <p14:tracePt t="13971" x="3365500" y="3473450"/>
          <p14:tracePt t="13988" x="3384550" y="3511550"/>
          <p14:tracePt t="14005" x="3403600" y="3543300"/>
          <p14:tracePt t="14021" x="3416300" y="3562350"/>
          <p14:tracePt t="14038" x="3435350" y="3575050"/>
          <p14:tracePt t="14055" x="3448050" y="3594100"/>
          <p14:tracePt t="14071" x="3467100" y="3606800"/>
          <p14:tracePt t="14088" x="3486150" y="3632200"/>
          <p14:tracePt t="14105" x="3505200" y="3644900"/>
          <p14:tracePt t="14122" x="3517900" y="3663950"/>
          <p14:tracePt t="14138" x="3530600" y="3670300"/>
          <p14:tracePt t="14155" x="3575050" y="3695700"/>
          <p14:tracePt t="14172" x="3600450" y="3702050"/>
          <p14:tracePt t="14188" x="3619500" y="3708400"/>
          <p14:tracePt t="14205" x="3651250" y="3727450"/>
          <p14:tracePt t="14222" x="3683000" y="3733800"/>
          <p14:tracePt t="14238" x="3708400" y="3752850"/>
          <p14:tracePt t="14255" x="3752850" y="3778250"/>
          <p14:tracePt t="14271" x="3854450" y="3822700"/>
          <p14:tracePt t="14288" x="3937000" y="3848100"/>
          <p14:tracePt t="14305" x="4044950" y="3854450"/>
          <p14:tracePt t="14322" x="4127500" y="3854450"/>
          <p14:tracePt t="14338" x="4229100" y="3854450"/>
          <p14:tracePt t="14355" x="4305300" y="3854450"/>
          <p14:tracePt t="14355" x="4349750" y="3854450"/>
          <p14:tracePt t="14372" x="4394200" y="3854450"/>
          <p14:tracePt t="14388" x="4438650" y="3854450"/>
          <p14:tracePt t="14405" x="4495800" y="3873500"/>
          <p14:tracePt t="14421" x="4584700" y="3886200"/>
          <p14:tracePt t="14438" x="4667250" y="3892550"/>
          <p14:tracePt t="14455" x="4743450" y="3905250"/>
          <p14:tracePt t="14472" x="4819650" y="3924300"/>
          <p14:tracePt t="14488" x="4895850" y="3924300"/>
          <p14:tracePt t="14505" x="4940300" y="3924300"/>
          <p14:tracePt t="14522" x="4997450" y="3924300"/>
          <p14:tracePt t="14538" x="5041900" y="3924300"/>
          <p14:tracePt t="14556" x="5137150" y="3924300"/>
          <p14:tracePt t="14572" x="5187950" y="3924300"/>
          <p14:tracePt t="14588" x="5232400" y="3924300"/>
          <p14:tracePt t="14605" x="5276850" y="3924300"/>
          <p14:tracePt t="14622" x="5346700" y="3917950"/>
          <p14:tracePt t="14638" x="5403850" y="3911600"/>
          <p14:tracePt t="14655" x="5473700" y="3879850"/>
          <p14:tracePt t="14672" x="5518150" y="3873500"/>
          <p14:tracePt t="14688" x="5562600" y="3873500"/>
          <p14:tracePt t="14705" x="5600700" y="3860800"/>
          <p14:tracePt t="14722" x="5607050" y="3854450"/>
          <p14:tracePt t="14738" x="5651500" y="3829050"/>
          <p14:tracePt t="14755" x="5670550" y="3822700"/>
          <p14:tracePt t="14772" x="5695950" y="3797300"/>
          <p14:tracePt t="14789" x="5721350" y="3790950"/>
          <p14:tracePt t="14805" x="5740400" y="3778250"/>
          <p14:tracePt t="14822" x="5753100" y="3771900"/>
          <p14:tracePt t="14838" x="5772150" y="3746500"/>
          <p14:tracePt t="14855" x="5803900" y="3727450"/>
          <p14:tracePt t="14872" x="5810250" y="3714750"/>
          <p14:tracePt t="14888" x="5835650" y="3683000"/>
          <p14:tracePt t="14905" x="5848350" y="3657600"/>
          <p14:tracePt t="14922" x="5848350" y="3619500"/>
          <p14:tracePt t="14938" x="5848350" y="3575050"/>
          <p14:tracePt t="14955" x="5854700" y="3505200"/>
          <p14:tracePt t="14972" x="5854700" y="3460750"/>
          <p14:tracePt t="14988" x="5854700" y="3403600"/>
          <p14:tracePt t="15005" x="5854700" y="3359150"/>
          <p14:tracePt t="15022" x="5854700" y="3314700"/>
          <p14:tracePt t="15038" x="5854700" y="3257550"/>
          <p14:tracePt t="15055" x="5835650" y="3200400"/>
          <p14:tracePt t="15072" x="5810250" y="3117850"/>
          <p14:tracePt t="15088" x="5784850" y="3086100"/>
          <p14:tracePt t="15105" x="5765800" y="3035300"/>
          <p14:tracePt t="15122" x="5727700" y="3003550"/>
          <p14:tracePt t="15138" x="5708650" y="2978150"/>
          <p14:tracePt t="15155" x="5683250" y="2952750"/>
          <p14:tracePt t="15172" x="5657850" y="2933700"/>
          <p14:tracePt t="15188" x="5626100" y="2895600"/>
          <p14:tracePt t="15205" x="5581650" y="2857500"/>
          <p14:tracePt t="15222" x="5537200" y="2832100"/>
          <p14:tracePt t="15238" x="5461000" y="2781300"/>
          <p14:tracePt t="15255" x="5378450" y="2736850"/>
          <p14:tracePt t="15272" x="5276850" y="2705100"/>
          <p14:tracePt t="15288" x="5219700" y="2679700"/>
          <p14:tracePt t="15305" x="5149850" y="2647950"/>
          <p14:tracePt t="15322" x="5080000" y="2628900"/>
          <p14:tracePt t="15324" x="5041900" y="2609850"/>
          <p14:tracePt t="15338" x="5010150" y="2609850"/>
          <p14:tracePt t="15355" x="4927600" y="2590800"/>
          <p14:tracePt t="15372" x="4832350" y="2546350"/>
          <p14:tracePt t="15389" x="4737100" y="2520950"/>
          <p14:tracePt t="15405" x="4635500" y="2489200"/>
          <p14:tracePt t="15422" x="4527550" y="2476500"/>
          <p14:tracePt t="15438" x="4413250" y="2470150"/>
          <p14:tracePt t="15455" x="4305300" y="2444750"/>
          <p14:tracePt t="15472" x="4191000" y="2432050"/>
          <p14:tracePt t="15488" x="4114800" y="2425700"/>
          <p14:tracePt t="15506" x="4044950" y="2413000"/>
          <p14:tracePt t="15522" x="3981450" y="2413000"/>
          <p14:tracePt t="15539" x="3898900" y="2413000"/>
          <p14:tracePt t="15556" x="3759200" y="2413000"/>
          <p14:tracePt t="15572" x="3651250" y="2413000"/>
          <p14:tracePt t="15589" x="3543300" y="2413000"/>
          <p14:tracePt t="15605" x="3416300" y="2413000"/>
          <p14:tracePt t="15622" x="3295650" y="2413000"/>
          <p14:tracePt t="15638" x="3200400" y="2413000"/>
          <p14:tracePt t="15655" x="3111500" y="2413000"/>
          <p14:tracePt t="15672" x="3067050" y="2413000"/>
          <p14:tracePt t="15688" x="2978150" y="2413000"/>
          <p14:tracePt t="15705" x="2908300" y="2438400"/>
          <p14:tracePt t="15722" x="2838450" y="2457450"/>
          <p14:tracePt t="15739" x="2794000" y="2463800"/>
          <p14:tracePt t="15755" x="2730500" y="2495550"/>
          <p14:tracePt t="15772" x="2686050" y="2514600"/>
          <p14:tracePt t="15789" x="2660650" y="2533650"/>
          <p14:tracePt t="15805" x="2635250" y="2565400"/>
          <p14:tracePt t="15822" x="2603500" y="2609850"/>
          <p14:tracePt t="15839" x="2584450" y="2654300"/>
          <p14:tracePt t="15855" x="2578100" y="2698750"/>
          <p14:tracePt t="15872" x="2559050" y="2749550"/>
          <p14:tracePt t="15889" x="2559050" y="2794000"/>
          <p14:tracePt t="15905" x="2546350" y="2813050"/>
          <p14:tracePt t="15922" x="2546350" y="2838450"/>
          <p14:tracePt t="15939" x="2546350" y="2851150"/>
          <p14:tracePt t="15955" x="2540000" y="2876550"/>
          <p14:tracePt t="15972" x="2540000" y="2895600"/>
          <p14:tracePt t="15988" x="2540000" y="2914650"/>
          <p14:tracePt t="16006" x="2540000" y="2927350"/>
          <p14:tracePt t="16022" x="2540000" y="2952750"/>
          <p14:tracePt t="16039" x="2540000" y="2965450"/>
          <p14:tracePt t="16055" x="2540000" y="2990850"/>
          <p14:tracePt t="16072" x="2540000" y="2997200"/>
          <p14:tracePt t="16089" x="2540000" y="3003550"/>
          <p14:tracePt t="16105" x="2540000" y="3028950"/>
          <p14:tracePt t="16122" x="2540000" y="3035300"/>
          <p14:tracePt t="16139" x="2552700" y="3067050"/>
          <p14:tracePt t="16155" x="2565400" y="3111500"/>
          <p14:tracePt t="16172" x="2571750" y="3143250"/>
          <p14:tracePt t="16189" x="2603500" y="3181350"/>
          <p14:tracePt t="16205" x="2622550" y="3213100"/>
          <p14:tracePt t="16222" x="2660650" y="3263900"/>
          <p14:tracePt t="16239" x="2686050" y="3308350"/>
          <p14:tracePt t="16255" x="2711450" y="3333750"/>
          <p14:tracePt t="16272" x="2736850" y="3371850"/>
          <p14:tracePt t="16289" x="2774950" y="3409950"/>
          <p14:tracePt t="16305" x="2800350" y="3441700"/>
          <p14:tracePt t="16322" x="2838450" y="3492500"/>
          <p14:tracePt t="16339" x="2870200" y="3530600"/>
          <p14:tracePt t="16340" x="2876550" y="3536950"/>
          <p14:tracePt t="16355" x="2901950" y="3562350"/>
          <p14:tracePt t="16372" x="2914650" y="3568700"/>
          <p14:tracePt t="16396" x="2921000" y="3568700"/>
          <p14:tracePt t="16405" x="2940050" y="3575050"/>
          <p14:tracePt t="16436" x="2952750" y="3587750"/>
          <p14:tracePt t="16460" x="2984500" y="3606800"/>
          <p14:tracePt t="16476" x="2990850" y="3613150"/>
          <p14:tracePt t="16484" x="2997200" y="3613150"/>
          <p14:tracePt t="16492" x="3009900" y="3619500"/>
          <p14:tracePt t="16516" x="3022600" y="3619500"/>
          <p14:tracePt t="16524" x="3028950" y="3625850"/>
          <p14:tracePt t="16539" x="3035300" y="3625850"/>
          <p14:tracePt t="16556" x="3067050" y="3651250"/>
          <p14:tracePt t="16572" x="3124200" y="3670300"/>
          <p14:tracePt t="16589" x="3168650" y="3683000"/>
          <p14:tracePt t="16605" x="3213100" y="3702050"/>
          <p14:tracePt t="16622" x="3270250" y="3714750"/>
          <p14:tracePt t="16639" x="3321050" y="3733800"/>
          <p14:tracePt t="16655" x="3384550" y="3752850"/>
          <p14:tracePt t="16672" x="3441700" y="3752850"/>
          <p14:tracePt t="16689" x="3498850" y="3765550"/>
          <p14:tracePt t="16705" x="3530600" y="3765550"/>
          <p14:tracePt t="16723" x="3575050" y="3765550"/>
          <p14:tracePt t="16739" x="3638550" y="3784600"/>
          <p14:tracePt t="16740" x="3657600" y="3784600"/>
          <p14:tracePt t="16756" x="3683000" y="3784600"/>
          <p14:tracePt t="16772" x="3733800" y="3790950"/>
          <p14:tracePt t="16789" x="3771900" y="3790950"/>
          <p14:tracePt t="16805" x="3816350" y="3810000"/>
          <p14:tracePt t="16822" x="3854450" y="3810000"/>
          <p14:tracePt t="16839" x="3905250" y="3841750"/>
          <p14:tracePt t="16855" x="3981450" y="3860800"/>
          <p14:tracePt t="16872" x="4057650" y="3879850"/>
          <p14:tracePt t="16889" x="4102100" y="3886200"/>
          <p14:tracePt t="16905" x="4146550" y="3886200"/>
          <p14:tracePt t="16922" x="4191000" y="3898900"/>
          <p14:tracePt t="16939" x="4222750" y="3898900"/>
          <p14:tracePt t="16956" x="4292600" y="3905250"/>
          <p14:tracePt t="16973" x="4324350" y="3905250"/>
          <p14:tracePt t="16989" x="4381500" y="3924300"/>
          <p14:tracePt t="17005" x="4425950" y="3937000"/>
          <p14:tracePt t="17022" x="4495800" y="3943350"/>
          <p14:tracePt t="17039" x="4552950" y="3943350"/>
          <p14:tracePt t="17055" x="4629150" y="3956050"/>
          <p14:tracePt t="17072" x="4711700" y="3975100"/>
          <p14:tracePt t="17089" x="4806950" y="3987800"/>
          <p14:tracePt t="17105" x="4940300" y="3987800"/>
          <p14:tracePt t="17122" x="5080000" y="3987800"/>
          <p14:tracePt t="17139" x="5207000" y="3987800"/>
          <p14:tracePt t="17155" x="5314950" y="3987800"/>
          <p14:tracePt t="17156" x="5353050" y="3987800"/>
          <p14:tracePt t="17172" x="5429250" y="3987800"/>
          <p14:tracePt t="17189" x="5486400" y="3987800"/>
          <p14:tracePt t="17205" x="5518150" y="3987800"/>
          <p14:tracePt t="17222" x="5562600" y="3987800"/>
          <p14:tracePt t="17239" x="5588000" y="3987800"/>
          <p14:tracePt t="17256" x="5626100" y="3987800"/>
          <p14:tracePt t="17272" x="5689600" y="3987800"/>
          <p14:tracePt t="17289" x="5727700" y="3981450"/>
          <p14:tracePt t="17306" x="5784850" y="3981450"/>
          <p14:tracePt t="17322" x="5816600" y="3975100"/>
          <p14:tracePt t="17339" x="5854700" y="3975100"/>
          <p14:tracePt t="17356" x="5924550" y="3975100"/>
          <p14:tracePt t="17372" x="5969000" y="3975100"/>
          <p14:tracePt t="17389" x="6013450" y="3975100"/>
          <p14:tracePt t="17406" x="6045200" y="3975100"/>
          <p14:tracePt t="17422" x="6089650" y="3975100"/>
          <p14:tracePt t="17439" x="6115050" y="3975100"/>
          <p14:tracePt t="17456" x="6146800" y="3975100"/>
          <p14:tracePt t="17473" x="6178550" y="3975100"/>
          <p14:tracePt t="17489" x="6184900" y="3975100"/>
          <p14:tracePt t="17812" x="6172200" y="3975100"/>
          <p14:tracePt t="17820" x="6165850" y="3975100"/>
          <p14:tracePt t="17828" x="6134100" y="3975100"/>
          <p14:tracePt t="17839" x="6108700" y="3975100"/>
          <p14:tracePt t="17856" x="6038850" y="3975100"/>
          <p14:tracePt t="17872" x="5956300" y="3975100"/>
          <p14:tracePt t="17889" x="5816600" y="3968750"/>
          <p14:tracePt t="17906" x="5638800" y="3956050"/>
          <p14:tracePt t="17922" x="5441950" y="3917950"/>
          <p14:tracePt t="17939" x="5175250" y="3892550"/>
          <p14:tracePt t="17957" x="4648200" y="3816350"/>
          <p14:tracePt t="17972" x="4311650" y="3759200"/>
          <p14:tracePt t="17989" x="4000500" y="3733800"/>
          <p14:tracePt t="18006" x="3771900" y="3676650"/>
          <p14:tracePt t="18022" x="3606800" y="3638550"/>
          <p14:tracePt t="18039" x="3492500" y="3619500"/>
          <p14:tracePt t="18056" x="3403600" y="3575050"/>
          <p14:tracePt t="18072" x="3321050" y="3543300"/>
          <p14:tracePt t="18089" x="3276600" y="3505200"/>
          <p14:tracePt t="18106" x="3225800" y="3467100"/>
          <p14:tracePt t="18122" x="3181350" y="3422650"/>
          <p14:tracePt t="18139" x="3117850" y="3346450"/>
          <p14:tracePt t="18156" x="3041650" y="3225800"/>
          <p14:tracePt t="18172" x="2959100" y="3136900"/>
          <p14:tracePt t="18189" x="2908300" y="3060700"/>
          <p14:tracePt t="18206" x="2895600" y="3028950"/>
          <p14:tracePt t="18222" x="2870200" y="3003550"/>
          <p14:tracePt t="18239" x="2857500" y="2978150"/>
          <p14:tracePt t="18256" x="2857500" y="2965450"/>
          <p14:tracePt t="18273" x="2857500" y="2940050"/>
          <p14:tracePt t="18289" x="2857500" y="2933700"/>
          <p14:tracePt t="18306" x="2863850" y="2901950"/>
          <p14:tracePt t="18322" x="2908300" y="2889250"/>
          <p14:tracePt t="18339" x="2965450" y="2870200"/>
          <p14:tracePt t="18356" x="3060700" y="2851150"/>
          <p14:tracePt t="18356" x="3086100" y="2851150"/>
          <p14:tracePt t="18372" x="3155950" y="2844800"/>
          <p14:tracePt t="18389" x="3232150" y="2844800"/>
          <p14:tracePt t="18406" x="3340100" y="2832100"/>
          <p14:tracePt t="18422" x="3517900" y="2832100"/>
          <p14:tracePt t="18439" x="3771900" y="2832100"/>
          <p14:tracePt t="18456" x="4083050" y="2832100"/>
          <p14:tracePt t="18472" x="4445000" y="2832100"/>
          <p14:tracePt t="18489" x="4787900" y="2832100"/>
          <p14:tracePt t="18506" x="5067300" y="2832100"/>
          <p14:tracePt t="18523" x="5238750" y="2832100"/>
          <p14:tracePt t="18539" x="5334000" y="2832100"/>
          <p14:tracePt t="18556" x="5391150" y="2832100"/>
          <p14:tracePt t="18573" x="5429250" y="2832100"/>
          <p14:tracePt t="18589" x="5461000" y="2851150"/>
          <p14:tracePt t="18606" x="5518150" y="2870200"/>
          <p14:tracePt t="18622" x="5568950" y="2908300"/>
          <p14:tracePt t="18639" x="5619750" y="2959100"/>
          <p14:tracePt t="18656" x="5657850" y="3016250"/>
          <p14:tracePt t="18673" x="5734050" y="3092450"/>
          <p14:tracePt t="18689" x="5803900" y="3200400"/>
          <p14:tracePt t="18706" x="5899150" y="3308350"/>
          <p14:tracePt t="18723" x="5994400" y="3403600"/>
          <p14:tracePt t="18739" x="6127750" y="3530600"/>
          <p14:tracePt t="18756" x="6324600" y="3670300"/>
          <p14:tracePt t="18773" x="6419850" y="3727450"/>
          <p14:tracePt t="18789" x="6464300" y="3752850"/>
          <p14:tracePt t="18806" x="6502400" y="3790950"/>
          <p14:tracePt t="18823" x="6508750" y="3816350"/>
          <p14:tracePt t="18839" x="6508750" y="3841750"/>
          <p14:tracePt t="18856" x="6508750" y="3854450"/>
          <p14:tracePt t="18873" x="6508750" y="3879850"/>
          <p14:tracePt t="18889" x="6508750" y="3886200"/>
          <p14:tracePt t="18906" x="6508750" y="3892550"/>
          <p14:tracePt t="18941" x="6496050" y="3911600"/>
          <p14:tracePt t="18948" x="6489700" y="3917950"/>
          <p14:tracePt t="18964" x="6483350" y="3924300"/>
          <p14:tracePt t="18973" x="6457950" y="3924300"/>
          <p14:tracePt t="18989" x="6400800" y="3937000"/>
          <p14:tracePt t="19006" x="6337300" y="3943350"/>
          <p14:tracePt t="19023" x="6261100" y="3975100"/>
          <p14:tracePt t="19039" x="6197600" y="3987800"/>
          <p14:tracePt t="19056" x="6127750" y="3994150"/>
          <p14:tracePt t="19073" x="6045200" y="4019550"/>
          <p14:tracePt t="19089" x="5981700" y="4019550"/>
          <p14:tracePt t="19106" x="5873750" y="4019550"/>
          <p14:tracePt t="19123" x="5746750" y="4019550"/>
          <p14:tracePt t="19139" x="5607050" y="4019550"/>
          <p14:tracePt t="19157" x="5295900" y="4019550"/>
          <p14:tracePt t="19173" x="5086350" y="4019550"/>
          <p14:tracePt t="19189" x="4895850" y="4013200"/>
          <p14:tracePt t="19206" x="4730750" y="3987800"/>
          <p14:tracePt t="19223" x="4603750" y="3975100"/>
          <p14:tracePt t="19239" x="4508500" y="3949700"/>
          <p14:tracePt t="19256" x="4381500" y="3949700"/>
          <p14:tracePt t="19273" x="4222750" y="3949700"/>
          <p14:tracePt t="19289" x="4064000" y="3949700"/>
          <p14:tracePt t="19306" x="3892550" y="3949700"/>
          <p14:tracePt t="19323" x="3765550" y="3949700"/>
          <p14:tracePt t="19339" x="3689350" y="3949700"/>
          <p14:tracePt t="19356" x="3625850" y="3943350"/>
          <p14:tracePt t="19373" x="3568700" y="3917950"/>
          <p14:tracePt t="19389" x="3536950" y="3898900"/>
          <p14:tracePt t="19406" x="3486150" y="3860800"/>
          <p14:tracePt t="19423" x="3454400" y="3822700"/>
          <p14:tracePt t="19440" x="3422650" y="3759200"/>
          <p14:tracePt t="19457" x="3397250" y="3689350"/>
          <p14:tracePt t="19473" x="3352800" y="3606800"/>
          <p14:tracePt t="19489" x="3327400" y="3492500"/>
          <p14:tracePt t="19506" x="3263900" y="3340100"/>
          <p14:tracePt t="19523" x="3232150" y="3213100"/>
          <p14:tracePt t="19540" x="3181350" y="3060700"/>
          <p14:tracePt t="19556" x="3111500" y="2882900"/>
          <p14:tracePt t="19573" x="3098800" y="2806700"/>
          <p14:tracePt t="19589" x="3086100" y="2749550"/>
          <p14:tracePt t="19606" x="3067050" y="2724150"/>
          <p14:tracePt t="19628" x="3067050" y="2717800"/>
          <p14:tracePt t="19677" x="3073400" y="2711450"/>
          <p14:tracePt t="19685" x="3079750" y="2698750"/>
          <p14:tracePt t="19700" x="3092450" y="2692400"/>
          <p14:tracePt t="19708" x="3105150" y="2692400"/>
          <p14:tracePt t="19723" x="3111500" y="2692400"/>
          <p14:tracePt t="19739" x="3143250" y="2673350"/>
          <p14:tracePt t="19756" x="3175000" y="2673350"/>
          <p14:tracePt t="19773" x="3194050" y="2673350"/>
          <p14:tracePt t="19789" x="3232150" y="2673350"/>
          <p14:tracePt t="19806" x="3263900" y="2686050"/>
          <p14:tracePt t="19823" x="3282950" y="2692400"/>
          <p14:tracePt t="19840" x="3308350" y="2692400"/>
          <p14:tracePt t="19856" x="3359150" y="2724150"/>
          <p14:tracePt t="19873" x="3403600" y="2724150"/>
          <p14:tracePt t="19890" x="3448050" y="2730500"/>
          <p14:tracePt t="19906" x="3460750" y="2730500"/>
          <p14:tracePt t="20005" x="3467100" y="2730500"/>
          <p14:tracePt t="20076" x="3467100" y="2724150"/>
          <p14:tracePt t="20093" x="3460750" y="2724150"/>
          <p14:tracePt t="20109" x="3454400" y="2724150"/>
          <p14:tracePt t="20117" x="3448050" y="2724150"/>
          <p14:tracePt t="20125" x="3441700" y="2730500"/>
          <p14:tracePt t="20140" x="3429000" y="2755900"/>
          <p14:tracePt t="20141" x="3409950" y="2774950"/>
          <p14:tracePt t="20157" x="3390900" y="2832100"/>
          <p14:tracePt t="20173" x="3365500" y="2889250"/>
          <p14:tracePt t="20190" x="3346450" y="2959100"/>
          <p14:tracePt t="20207" x="3302000" y="3022600"/>
          <p14:tracePt t="20223" x="3263900" y="3092450"/>
          <p14:tracePt t="20240" x="3257550" y="3136900"/>
          <p14:tracePt t="20256" x="3244850" y="3162300"/>
          <p14:tracePt t="20273" x="3238500" y="3194050"/>
          <p14:tracePt t="20293" x="3238500" y="3206750"/>
          <p14:tracePt t="20317" x="3238500" y="3219450"/>
          <p14:tracePt t="20389" x="3238500" y="3225800"/>
          <p14:tracePt t="20397" x="3244850" y="3225800"/>
          <p14:tracePt t="20406" x="3251200" y="3225800"/>
          <p14:tracePt t="20424" x="3295650" y="3225800"/>
          <p14:tracePt t="20440" x="3352800" y="3225800"/>
          <p14:tracePt t="20456" x="3409950" y="3213100"/>
          <p14:tracePt t="20473" x="3498850" y="3213100"/>
          <p14:tracePt t="20490" x="3536950" y="3206750"/>
          <p14:tracePt t="20506" x="3587750" y="3206750"/>
          <p14:tracePt t="20523" x="3619500" y="3206750"/>
          <p14:tracePt t="20540" x="3657600" y="3206750"/>
          <p14:tracePt t="20557" x="3702050" y="3206750"/>
          <p14:tracePt t="20573" x="3740150" y="3206750"/>
          <p14:tracePt t="20590" x="3771900" y="3238500"/>
          <p14:tracePt t="20606" x="3797300" y="3244850"/>
          <p14:tracePt t="20623" x="3854450" y="3270250"/>
          <p14:tracePt t="20640" x="3937000" y="3302000"/>
          <p14:tracePt t="20656" x="4070350" y="3352800"/>
          <p14:tracePt t="20673" x="4216400" y="3390900"/>
          <p14:tracePt t="20690" x="4362450" y="3416300"/>
          <p14:tracePt t="20706" x="4508500" y="3429000"/>
          <p14:tracePt t="20723" x="4635500" y="3454400"/>
          <p14:tracePt t="20740" x="4724400" y="3454400"/>
          <p14:tracePt t="20756" x="4857750" y="3454400"/>
          <p14:tracePt t="20773" x="4914900" y="3448050"/>
          <p14:tracePt t="20790" x="4972050" y="3429000"/>
          <p14:tracePt t="20806" x="5022850" y="3409950"/>
          <p14:tracePt t="20823" x="5054600" y="3403600"/>
          <p14:tracePt t="20840" x="5067300" y="3384550"/>
          <p14:tracePt t="20856" x="5092700" y="3371850"/>
          <p14:tracePt t="20873" x="5105400" y="3352800"/>
          <p14:tracePt t="20890" x="5105400" y="3327400"/>
          <p14:tracePt t="20906" x="5105400" y="3289300"/>
          <p14:tracePt t="20923" x="5105400" y="3244850"/>
          <p14:tracePt t="20940" x="5105400" y="3175000"/>
          <p14:tracePt t="20941" x="5105400" y="3136900"/>
          <p14:tracePt t="20956" x="5105400" y="3086100"/>
          <p14:tracePt t="20957" x="5067300" y="3041650"/>
          <p14:tracePt t="20973" x="5022850" y="2921000"/>
          <p14:tracePt t="20990" x="4978400" y="2851150"/>
          <p14:tracePt t="21006" x="4953000" y="2819400"/>
          <p14:tracePt t="21023" x="4933950" y="2800350"/>
          <p14:tracePt t="21045" x="4921250" y="2800350"/>
          <p14:tracePt t="21056" x="4914900" y="2800350"/>
          <p14:tracePt t="21077" x="4902200" y="2800350"/>
          <p14:tracePt t="21133" x="4895850" y="2800350"/>
          <p14:tracePt t="21141" x="4895850" y="2813050"/>
          <p14:tracePt t="21157" x="4902200" y="2832100"/>
          <p14:tracePt t="21173" x="4946650" y="2908300"/>
          <p14:tracePt t="21190" x="4984750" y="2971800"/>
          <p14:tracePt t="21206" x="5022850" y="3009900"/>
          <p14:tracePt t="21223" x="5080000" y="3035300"/>
          <p14:tracePt t="21240" x="5111750" y="3035300"/>
          <p14:tracePt t="21256" x="5168900" y="3054350"/>
          <p14:tracePt t="21273" x="5226050" y="3054350"/>
          <p14:tracePt t="21290" x="5302250" y="3054350"/>
          <p14:tracePt t="21306" x="5384800" y="3035300"/>
          <p14:tracePt t="21323" x="5461000" y="2990850"/>
          <p14:tracePt t="21340" x="5518150" y="2940050"/>
          <p14:tracePt t="21357" x="5575300" y="2889250"/>
          <p14:tracePt t="21373" x="5575300" y="2863850"/>
          <p14:tracePt t="21390" x="5575300" y="2832100"/>
          <p14:tracePt t="21406" x="5575300" y="2806700"/>
          <p14:tracePt t="21423" x="5575300" y="2781300"/>
          <p14:tracePt t="21440" x="5575300" y="2768600"/>
          <p14:tracePt t="21501" x="5562600" y="2768600"/>
          <p14:tracePt t="21509" x="5556250" y="2768600"/>
          <p14:tracePt t="21523" x="5530850" y="2768600"/>
          <p14:tracePt t="21540" x="5486400" y="2800350"/>
          <p14:tracePt t="21557" x="5353050" y="2863850"/>
          <p14:tracePt t="21573" x="5251450" y="2908300"/>
          <p14:tracePt t="21590" x="5175250" y="2927350"/>
          <p14:tracePt t="21607" x="5118100" y="2927350"/>
          <p14:tracePt t="21624" x="5010150" y="2927350"/>
          <p14:tracePt t="21640" x="4921250" y="2927350"/>
          <p14:tracePt t="21657" x="4832350" y="2876550"/>
          <p14:tracePt t="21673" x="4762500" y="2851150"/>
          <p14:tracePt t="21690" x="4743450" y="2851150"/>
          <p14:tracePt t="21706" x="4730750" y="2876550"/>
          <p14:tracePt t="21723" x="4730750" y="3022600"/>
          <p14:tracePt t="21740" x="4838700" y="3270250"/>
          <p14:tracePt t="21757" x="5168900" y="3651250"/>
          <p14:tracePt t="21773" x="5327650" y="3797300"/>
          <p14:tracePt t="21790" x="5378450" y="3841750"/>
          <p14:tracePt t="21806" x="5384800" y="3854450"/>
          <p14:tracePt t="21893" x="5346700" y="3854450"/>
          <p14:tracePt t="21901" x="5321300" y="3854450"/>
          <p14:tracePt t="21909" x="5270500" y="3854450"/>
          <p14:tracePt t="21923" x="5213350" y="3854450"/>
          <p14:tracePt t="21940" x="5054600" y="3854450"/>
          <p14:tracePt t="21957" x="4705350" y="3816350"/>
          <p14:tracePt t="21973" x="4438650" y="3746500"/>
          <p14:tracePt t="21990" x="4241800" y="3689350"/>
          <p14:tracePt t="22007" x="4127500" y="3657600"/>
          <p14:tracePt t="22023" x="4025900" y="3638550"/>
          <p14:tracePt t="22040" x="3962400" y="3613150"/>
          <p14:tracePt t="22057" x="3917950" y="3613150"/>
          <p14:tracePt t="22073" x="3873500" y="3613150"/>
          <p14:tracePt t="22090" x="3803650" y="3606800"/>
          <p14:tracePt t="22107" x="3759200" y="3587750"/>
          <p14:tracePt t="22123" x="3727450" y="3581400"/>
          <p14:tracePt t="22140" x="3657600" y="3562350"/>
          <p14:tracePt t="22157" x="3594100" y="3543300"/>
          <p14:tracePt t="22173" x="3517900" y="3530600"/>
          <p14:tracePt t="22190" x="3473450" y="3524250"/>
          <p14:tracePt t="22207" x="3429000" y="3517900"/>
          <p14:tracePt t="22223" x="3390900" y="3486150"/>
          <p14:tracePt t="22240" x="3365500" y="3479800"/>
          <p14:tracePt t="22257" x="3333750" y="3441700"/>
          <p14:tracePt t="22273" x="3270250" y="3403600"/>
          <p14:tracePt t="22290" x="3225800" y="3352800"/>
          <p14:tracePt t="22307" x="3200400" y="3333750"/>
          <p14:tracePt t="22323" x="3175000" y="3308350"/>
          <p14:tracePt t="22340" x="3136900" y="3270250"/>
          <p14:tracePt t="22357" x="3124200" y="3238500"/>
          <p14:tracePt t="22373" x="3105150" y="3219450"/>
          <p14:tracePt t="22390" x="3098800" y="3181350"/>
          <p14:tracePt t="22407" x="3086100" y="3130550"/>
          <p14:tracePt t="22423" x="3079750" y="3079750"/>
          <p14:tracePt t="22440" x="3054350" y="3003550"/>
          <p14:tracePt t="22457" x="3054350" y="2946400"/>
          <p14:tracePt t="22473" x="3048000" y="2876550"/>
          <p14:tracePt t="22490" x="3048000" y="2832100"/>
          <p14:tracePt t="22507" x="3048000" y="2787650"/>
          <p14:tracePt t="22524" x="3048000" y="2768600"/>
          <p14:tracePt t="22540" x="3048000" y="2749550"/>
          <p14:tracePt t="22557" x="3048000" y="2730500"/>
          <p14:tracePt t="22581" x="3048000" y="2717800"/>
          <p14:tracePt t="22590" x="3048000" y="2711450"/>
          <p14:tracePt t="22607" x="3054350" y="2686050"/>
          <p14:tracePt t="22623" x="3073400" y="2667000"/>
          <p14:tracePt t="22640" x="3098800" y="2647950"/>
          <p14:tracePt t="22657" x="3143250" y="2609850"/>
          <p14:tracePt t="22673" x="3168650" y="2584450"/>
          <p14:tracePt t="22690" x="3213100" y="2559050"/>
          <p14:tracePt t="22707" x="3238500" y="2540000"/>
          <p14:tracePt t="22723" x="3263900" y="2540000"/>
          <p14:tracePt t="22740" x="3282950" y="2533650"/>
          <p14:tracePt t="22757" x="3352800" y="2533650"/>
          <p14:tracePt t="22773" x="3409950" y="2533650"/>
          <p14:tracePt t="22790" x="3486150" y="2533650"/>
          <p14:tracePt t="22807" x="3568700" y="2533650"/>
          <p14:tracePt t="22824" x="3683000" y="2559050"/>
          <p14:tracePt t="22840" x="3790950" y="2571750"/>
          <p14:tracePt t="22857" x="3937000" y="2584450"/>
          <p14:tracePt t="22874" x="4051300" y="2616200"/>
          <p14:tracePt t="22890" x="4133850" y="2628900"/>
          <p14:tracePt t="22907" x="4210050" y="2641600"/>
          <p14:tracePt t="22924" x="4279900" y="2647950"/>
          <p14:tracePt t="22940" x="4330700" y="2647950"/>
          <p14:tracePt t="22941" x="4375150" y="2667000"/>
          <p14:tracePt t="22957" x="4445000" y="2679700"/>
          <p14:tracePt t="22973" x="4508500" y="2679700"/>
          <p14:tracePt t="22990" x="4603750" y="2686050"/>
          <p14:tracePt t="23007" x="4718050" y="2736850"/>
          <p14:tracePt t="23024" x="4787900" y="2755900"/>
          <p14:tracePt t="23040" x="4902200" y="2794000"/>
          <p14:tracePt t="23057" x="5016500" y="2813050"/>
          <p14:tracePt t="23074" x="5118100" y="2844800"/>
          <p14:tracePt t="23090" x="5194300" y="2863850"/>
          <p14:tracePt t="23107" x="5264150" y="2889250"/>
          <p14:tracePt t="23124" x="5321300" y="2908300"/>
          <p14:tracePt t="23140" x="5378450" y="2933700"/>
          <p14:tracePt t="23157" x="5454650" y="2965450"/>
          <p14:tracePt t="23174" x="5480050" y="2978150"/>
          <p14:tracePt t="23190" x="5524500" y="2990850"/>
          <p14:tracePt t="23207" x="5594350" y="3028950"/>
          <p14:tracePt t="23224" x="5638800" y="3041650"/>
          <p14:tracePt t="23240" x="5670550" y="3054350"/>
          <p14:tracePt t="23257" x="5727700" y="3086100"/>
          <p14:tracePt t="23274" x="5778500" y="3105150"/>
          <p14:tracePt t="23290" x="5835650" y="3130550"/>
          <p14:tracePt t="23307" x="5892800" y="3162300"/>
          <p14:tracePt t="23324" x="5918200" y="3200400"/>
          <p14:tracePt t="23340" x="5962650" y="3232150"/>
          <p14:tracePt t="23357" x="6013450" y="3276600"/>
          <p14:tracePt t="23374" x="6045200" y="3314700"/>
          <p14:tracePt t="23390" x="6070600" y="3359150"/>
          <p14:tracePt t="23407" x="6108700" y="3416300"/>
          <p14:tracePt t="23424" x="6146800" y="3473450"/>
          <p14:tracePt t="23441" x="6165850" y="3524250"/>
          <p14:tracePt t="23457" x="6178550" y="3556000"/>
          <p14:tracePt t="23474" x="6191250" y="3594100"/>
          <p14:tracePt t="23490" x="6197600" y="3644900"/>
          <p14:tracePt t="23507" x="6210300" y="3689350"/>
          <p14:tracePt t="23524" x="6235700" y="3746500"/>
          <p14:tracePt t="23540" x="6235700" y="3771900"/>
          <p14:tracePt t="23557" x="6248400" y="3822700"/>
          <p14:tracePt t="23574" x="6248400" y="3854450"/>
          <p14:tracePt t="23590" x="6248400" y="3886200"/>
          <p14:tracePt t="23607" x="6248400" y="3905250"/>
          <p14:tracePt t="23624" x="6242050" y="3949700"/>
          <p14:tracePt t="23640" x="6229350" y="3968750"/>
          <p14:tracePt t="23657" x="6191250" y="4025900"/>
          <p14:tracePt t="23674" x="6165850" y="4064000"/>
          <p14:tracePt t="23690" x="6127750" y="4089400"/>
          <p14:tracePt t="23707" x="6102350" y="4108450"/>
          <p14:tracePt t="23724" x="6070600" y="4114800"/>
          <p14:tracePt t="23740" x="6026150" y="4121150"/>
          <p14:tracePt t="23757" x="5962650" y="4121150"/>
          <p14:tracePt t="23774" x="5886450" y="4121150"/>
          <p14:tracePt t="23790" x="5816600" y="4121150"/>
          <p14:tracePt t="23807" x="5715000" y="4121150"/>
          <p14:tracePt t="23824" x="5537200" y="4121150"/>
          <p14:tracePt t="23840" x="5359400" y="4089400"/>
          <p14:tracePt t="23858" x="5194300" y="4076700"/>
          <p14:tracePt t="23874" x="5054600" y="4064000"/>
          <p14:tracePt t="23890" x="4984750" y="4032250"/>
          <p14:tracePt t="23907" x="4940300" y="4025900"/>
          <p14:tracePt t="23924" x="4889500" y="4019550"/>
          <p14:tracePt t="23940" x="4851400" y="4000500"/>
          <p14:tracePt t="23957" x="4711700" y="3968750"/>
          <p14:tracePt t="23974" x="4629150" y="3937000"/>
          <p14:tracePt t="23990" x="4533900" y="3917950"/>
          <p14:tracePt t="24007" x="4413250" y="3867150"/>
          <p14:tracePt t="24024" x="4298950" y="3835400"/>
          <p14:tracePt t="24040" x="4229100" y="3803650"/>
          <p14:tracePt t="24057" x="4171950" y="3784600"/>
          <p14:tracePt t="24074" x="4140200" y="3759200"/>
          <p14:tracePt t="24090" x="4102100" y="3740150"/>
          <p14:tracePt t="24107" x="4076700" y="3721100"/>
          <p14:tracePt t="24124" x="4051300" y="3695700"/>
          <p14:tracePt t="24140" x="4032250" y="3676650"/>
          <p14:tracePt t="24157" x="3994150" y="3638550"/>
          <p14:tracePt t="24173" x="3937000" y="3575050"/>
          <p14:tracePt t="24190" x="3898900" y="3536950"/>
          <p14:tracePt t="24207" x="3873500" y="3498850"/>
          <p14:tracePt t="24224" x="3841750" y="3454400"/>
          <p14:tracePt t="24240" x="3810000" y="3409950"/>
          <p14:tracePt t="24257" x="3797300" y="3378200"/>
          <p14:tracePt t="24274" x="3790950" y="3346450"/>
          <p14:tracePt t="24291" x="3759200" y="3308350"/>
          <p14:tracePt t="24307" x="3740150" y="3251200"/>
          <p14:tracePt t="24324" x="3714750" y="3206750"/>
          <p14:tracePt t="24340" x="3695700" y="3181350"/>
          <p14:tracePt t="24358" x="3670300" y="3117850"/>
          <p14:tracePt t="24374" x="3663950" y="3105150"/>
          <p14:tracePt t="24391" x="3657600" y="3079750"/>
          <p14:tracePt t="24407" x="3657600" y="3073400"/>
          <p14:tracePt t="24454" x="3651250" y="3067050"/>
          <p14:tracePt t="24463" x="3632200" y="3067050"/>
          <p14:tracePt t="24470" x="3613150" y="3067050"/>
          <p14:tracePt t="24478" x="3613150" y="3086100"/>
          <p14:tracePt t="24491" x="3613150" y="3111500"/>
          <p14:tracePt t="24507" x="3613150" y="3181350"/>
          <p14:tracePt t="24524" x="3613150" y="3232150"/>
          <p14:tracePt t="24541" x="3613150" y="3270250"/>
          <p14:tracePt t="24558" x="3638550" y="3340100"/>
          <p14:tracePt t="24574" x="3689350" y="3429000"/>
          <p14:tracePt t="24591" x="3765550" y="3549650"/>
          <p14:tracePt t="24607" x="3854450" y="3702050"/>
          <p14:tracePt t="24624" x="3987800" y="3879850"/>
          <p14:tracePt t="24641" x="4191000" y="4108450"/>
          <p14:tracePt t="24657" x="4387850" y="4292600"/>
          <p14:tracePt t="24674" x="4578350" y="4438650"/>
          <p14:tracePt t="24691" x="4705350" y="4552950"/>
          <p14:tracePt t="24707" x="4781550" y="4629150"/>
          <p14:tracePt t="24724" x="4832350" y="4705350"/>
          <p14:tracePt t="24741" x="4895850" y="4781550"/>
          <p14:tracePt t="24758" x="4984750" y="4895850"/>
          <p14:tracePt t="24774" x="5035550" y="4972050"/>
          <p14:tracePt t="24791" x="5067300" y="5016500"/>
          <p14:tracePt t="24807" x="5086350" y="5029200"/>
          <p14:tracePt t="24824" x="5092700" y="5035550"/>
          <p14:tracePt t="24841" x="5099050" y="5054600"/>
          <p14:tracePt t="24858" x="5111750" y="5060950"/>
          <p14:tracePt t="24874" x="5156200" y="5080000"/>
          <p14:tracePt t="24891" x="5207000" y="5105400"/>
          <p14:tracePt t="24907" x="5276850" y="5137150"/>
          <p14:tracePt t="24924" x="5353050" y="5168900"/>
          <p14:tracePt t="24941" x="5435600" y="5175250"/>
          <p14:tracePt t="24957" x="5448300" y="5175250"/>
          <p14:tracePt t="24974" x="5454650" y="5175250"/>
          <p14:tracePt t="25078" x="5454650" y="5168900"/>
          <p14:tracePt t="25087" x="5454650" y="5162550"/>
          <p14:tracePt t="25094" x="5441950" y="5156200"/>
          <p14:tracePt t="25107" x="5435600" y="5143500"/>
          <p14:tracePt t="25124" x="5410200" y="5111750"/>
          <p14:tracePt t="25141" x="5397500" y="5099050"/>
          <p14:tracePt t="25158" x="5359400" y="5048250"/>
          <p14:tracePt t="25174" x="5327650" y="5016500"/>
          <p14:tracePt t="25191" x="5289550" y="4984750"/>
          <p14:tracePt t="25207" x="5264150" y="4965700"/>
          <p14:tracePt t="25294" x="5245100" y="4965700"/>
          <p14:tracePt t="25326" x="5238750" y="4965700"/>
          <p14:tracePt t="25495" x="5232400" y="4965700"/>
          <p14:tracePt t="25510" x="5226050" y="4965700"/>
          <p14:tracePt t="25518" x="5219700" y="4959350"/>
          <p14:tracePt t="25526" x="5200650" y="4940300"/>
          <p14:tracePt t="25541" x="5194300" y="4933950"/>
          <p14:tracePt t="25558" x="5168900" y="4902200"/>
          <p14:tracePt t="25574" x="5149850" y="4876800"/>
          <p14:tracePt t="25591" x="5111750" y="4851400"/>
          <p14:tracePt t="25607" x="5067300" y="4826000"/>
          <p14:tracePt t="25624" x="5016500" y="4775200"/>
          <p14:tracePt t="25641" x="4984750" y="4749800"/>
          <p14:tracePt t="25657" x="4921250" y="4711700"/>
          <p14:tracePt t="25674" x="4876800" y="4673600"/>
          <p14:tracePt t="25691" x="4819650" y="4654550"/>
          <p14:tracePt t="25707" x="4768850" y="4629150"/>
          <p14:tracePt t="25724" x="4724400" y="4616450"/>
          <p14:tracePt t="25741" x="4667250" y="4584700"/>
          <p14:tracePt t="25758" x="4635500" y="4572000"/>
          <p14:tracePt t="25775" x="4603750" y="4559300"/>
          <p14:tracePt t="25791" x="4578350" y="4546600"/>
          <p14:tracePt t="25808" x="4565650" y="4546600"/>
          <p14:tracePt t="25824" x="4533900" y="4546600"/>
          <p14:tracePt t="25841" x="4502150" y="4533900"/>
          <p14:tracePt t="25857" x="4457700" y="4533900"/>
          <p14:tracePt t="25875" x="4387850" y="4533900"/>
          <p14:tracePt t="25891" x="4298950" y="4533900"/>
          <p14:tracePt t="25908" x="4191000" y="4533900"/>
          <p14:tracePt t="25924" x="4064000" y="4521200"/>
          <p14:tracePt t="25941" x="3987800" y="4521200"/>
          <p14:tracePt t="25958" x="3879850" y="4514850"/>
          <p14:tracePt t="25974" x="3822700" y="4495800"/>
          <p14:tracePt t="25991" x="3765550" y="4483100"/>
          <p14:tracePt t="26008" x="3721100" y="4476750"/>
          <p14:tracePt t="26024" x="3676650" y="4476750"/>
          <p14:tracePt t="26041" x="3632200" y="4464050"/>
          <p14:tracePt t="26058" x="3587750" y="4438650"/>
          <p14:tracePt t="26075" x="3543300" y="4432300"/>
          <p14:tracePt t="26091" x="3511550" y="4419600"/>
          <p14:tracePt t="26158" x="3505200" y="4413250"/>
          <p14:tracePt t="26166" x="3505200" y="4406900"/>
          <p14:tracePt t="26174" x="3524250" y="4381500"/>
          <p14:tracePt t="26191" x="3727450" y="4254500"/>
          <p14:tracePt t="26208" x="3987800" y="4095750"/>
          <p14:tracePt t="26224" x="4324350" y="3886200"/>
          <p14:tracePt t="26241" x="4635500" y="3651250"/>
          <p14:tracePt t="26258" x="4857750" y="3454400"/>
          <p14:tracePt t="26274" x="5054600" y="3244850"/>
          <p14:tracePt t="26291" x="5207000" y="3035300"/>
          <p14:tracePt t="26308" x="5327650" y="2876550"/>
          <p14:tracePt t="26324" x="5461000" y="2717800"/>
          <p14:tracePt t="26341" x="5568950" y="2628900"/>
          <p14:tracePt t="26358" x="5753100" y="2520950"/>
          <p14:tracePt t="26374" x="5880100" y="2470150"/>
          <p14:tracePt t="26391" x="5956300" y="2444750"/>
          <p14:tracePt t="26408" x="5969000" y="2444750"/>
          <p14:tracePt t="26424" x="5975350" y="2438400"/>
          <p14:tracePt t="26441" x="5994400" y="2438400"/>
          <p14:tracePt t="26458" x="6000750" y="2438400"/>
          <p14:tracePt t="26695" x="5994400" y="2438400"/>
          <p14:tracePt t="26702" x="5956300" y="2400300"/>
          <p14:tracePt t="26710" x="5937250" y="2381250"/>
          <p14:tracePt t="26724" x="5886450" y="2324100"/>
          <p14:tracePt t="26741" x="5822950" y="2235200"/>
          <p14:tracePt t="26759" x="5676900" y="2076450"/>
          <p14:tracePt t="26774" x="5626100" y="2019300"/>
          <p14:tracePt t="26791" x="5581650" y="2006600"/>
          <p14:tracePt t="26808" x="5549900" y="2000250"/>
          <p14:tracePt t="26824" x="5537200" y="2000250"/>
          <p14:tracePt t="26841" x="5530850" y="2000250"/>
          <p14:tracePt t="26886" x="5524500" y="2000250"/>
          <p14:tracePt t="26910" x="5524500" y="2006600"/>
          <p14:tracePt t="26926" x="5524500" y="2019300"/>
          <p14:tracePt t="26934" x="5524500" y="2025650"/>
          <p14:tracePt t="26942" x="5524500" y="2032000"/>
          <p14:tracePt t="26958" x="5537200" y="2076450"/>
          <p14:tracePt t="26975" x="5588000" y="2127250"/>
          <p14:tracePt t="26991" x="5638800" y="2184400"/>
          <p14:tracePt t="27008" x="5664200" y="2254250"/>
          <p14:tracePt t="27025" x="5708650" y="2324100"/>
          <p14:tracePt t="27041" x="5721350" y="2419350"/>
          <p14:tracePt t="27058" x="5753100" y="2546350"/>
          <p14:tracePt t="27075" x="5765800" y="2705100"/>
          <p14:tracePt t="27091" x="5803900" y="2889250"/>
          <p14:tracePt t="27108" x="5816600" y="3028950"/>
          <p14:tracePt t="27124" x="5816600" y="3155950"/>
          <p14:tracePt t="27141" x="5816600" y="3232150"/>
          <p14:tracePt t="27158" x="5784850" y="3333750"/>
          <p14:tracePt t="27175" x="5765800" y="3378200"/>
          <p14:tracePt t="27191" x="5765800" y="3397250"/>
          <p14:tracePt t="27208" x="5753100" y="3422650"/>
          <p14:tracePt t="27225" x="5740400" y="3454400"/>
          <p14:tracePt t="27241" x="5683250" y="3486150"/>
          <p14:tracePt t="27258" x="5626100" y="3530600"/>
          <p14:tracePt t="27275" x="5562600" y="3594100"/>
          <p14:tracePt t="27291" x="5480050" y="3702050"/>
          <p14:tracePt t="27308" x="5365750" y="3829050"/>
          <p14:tracePt t="27325" x="5257800" y="3911600"/>
          <p14:tracePt t="27341" x="5156200" y="3968750"/>
          <p14:tracePt t="27358" x="5124450" y="3994150"/>
          <p14:tracePt t="27375" x="5118100" y="3994150"/>
          <p14:tracePt t="27391" x="5105400" y="3994150"/>
          <p14:tracePt t="27408" x="5073650" y="3994150"/>
          <p14:tracePt t="27424" x="5010150" y="3994150"/>
          <p14:tracePt t="27441" x="4940300" y="3994150"/>
          <p14:tracePt t="27458" x="4857750" y="3968750"/>
          <p14:tracePt t="27475" x="4794250" y="3949700"/>
          <p14:tracePt t="27491" x="4730750" y="3898900"/>
          <p14:tracePt t="27508" x="4673600" y="3860800"/>
          <p14:tracePt t="27525" x="4660900" y="3835400"/>
          <p14:tracePt t="27541" x="4635500" y="3810000"/>
          <p14:tracePt t="27558" x="4622800" y="3790950"/>
          <p14:tracePt t="27622" x="4629150" y="3790950"/>
          <p14:tracePt t="27631" x="4635500" y="3790950"/>
          <p14:tracePt t="27641" x="4641850" y="3790950"/>
          <p14:tracePt t="27658" x="4667250" y="3790950"/>
          <p14:tracePt t="27675" x="4679950" y="3790950"/>
          <p14:tracePt t="27692" x="4711700" y="3790950"/>
          <p14:tracePt t="27708" x="4724400" y="3790950"/>
          <p14:tracePt t="27725" x="4743450" y="3784600"/>
          <p14:tracePt t="27742" x="4749800" y="3771900"/>
          <p14:tracePt t="27758" x="4762500" y="3765550"/>
          <p14:tracePt t="27775" x="4768850" y="3759200"/>
          <p14:tracePt t="27854" x="4749800" y="3759200"/>
          <p14:tracePt t="27862" x="4724400" y="3752850"/>
          <p14:tracePt t="27875" x="4699000" y="3752850"/>
          <p14:tracePt t="27891" x="4616450" y="3740150"/>
          <p14:tracePt t="27908" x="4533900" y="3708400"/>
          <p14:tracePt t="27925" x="4419600" y="3676650"/>
          <p14:tracePt t="27941" x="4235450" y="3619500"/>
          <p14:tracePt t="27958" x="3886200" y="3467100"/>
          <p14:tracePt t="27975" x="3670300" y="3371850"/>
          <p14:tracePt t="27991" x="3467100" y="3289300"/>
          <p14:tracePt t="28008" x="3302000" y="3225800"/>
          <p14:tracePt t="28025" x="3181350" y="3168650"/>
          <p14:tracePt t="28041" x="3111500" y="3149600"/>
          <p14:tracePt t="28058" x="3060700" y="3117850"/>
          <p14:tracePt t="28075" x="3028950" y="3105150"/>
          <p14:tracePt t="28091" x="2984500" y="3079750"/>
          <p14:tracePt t="28108" x="2965450" y="3067050"/>
          <p14:tracePt t="28125" x="2940050" y="3054350"/>
          <p14:tracePt t="28141" x="2914650" y="3035300"/>
          <p14:tracePt t="28158" x="2889250" y="3022600"/>
          <p14:tracePt t="28175" x="2857500" y="3003550"/>
          <p14:tracePt t="28191" x="2832100" y="3003550"/>
          <p14:tracePt t="28208" x="2825750" y="3003550"/>
          <p14:tracePt t="28225" x="2819400" y="3003550"/>
          <p14:tracePt t="28241" x="2813050" y="3003550"/>
          <p14:tracePt t="28287" x="2806700" y="3003550"/>
          <p14:tracePt t="28310" x="2806700" y="3009900"/>
          <p14:tracePt t="28319" x="2806700" y="3028950"/>
          <p14:tracePt t="28326" x="2806700" y="3035300"/>
          <p14:tracePt t="28341" x="2806700" y="3041650"/>
          <p14:tracePt t="28358" x="2806700" y="3048000"/>
          <p14:tracePt t="28398" x="2794000" y="3073400"/>
          <p14:tracePt t="28438" x="2787650" y="3073400"/>
          <p14:tracePt t="28471" x="2768600" y="3073400"/>
          <p14:tracePt t="28479" x="2762250" y="3067050"/>
          <p14:tracePt t="28495" x="2755900" y="3041650"/>
          <p14:tracePt t="28503" x="2749550" y="3028950"/>
          <p14:tracePt t="28511" x="2743200" y="3022600"/>
          <p14:tracePt t="28527" x="2743200" y="3016250"/>
          <p14:tracePt t="28542" x="2730500" y="3003550"/>
          <p14:tracePt t="28558" x="2724150" y="2984500"/>
          <p14:tracePt t="28575" x="2717800" y="2978150"/>
          <p14:tracePt t="28591" x="2711450" y="2971800"/>
          <p14:tracePt t="28608" x="2705100" y="2965450"/>
          <p14:tracePt t="28625" x="2698750" y="2946400"/>
          <p14:tracePt t="28642" x="2679700" y="2927350"/>
          <p14:tracePt t="28658" x="2673350" y="2914650"/>
          <p14:tracePt t="28675" x="2660650" y="2908300"/>
          <p14:tracePt t="28692" x="2647950" y="2901950"/>
          <p14:tracePt t="28711" x="2641600" y="2901950"/>
          <p14:tracePt t="28743" x="2635250" y="2901950"/>
          <p14:tracePt t="28767" x="2628900" y="2901950"/>
          <p14:tracePt t="29111" x="2622550" y="2901950"/>
          <p14:tracePt t="29119" x="2616200" y="2901950"/>
          <p14:tracePt t="29127" x="2603500" y="2901950"/>
          <p14:tracePt t="29142" x="2597150" y="2908300"/>
          <p14:tracePt t="29158" x="2590800" y="2921000"/>
          <p14:tracePt t="29207" x="2584450" y="2927350"/>
          <p14:tracePt t="29639" x="2584450" y="2933700"/>
          <p14:tracePt t="29647" x="2584450" y="2946400"/>
          <p14:tracePt t="29663" x="2584450" y="2959100"/>
          <p14:tracePt t="29959" x="2584450" y="2965450"/>
          <p14:tracePt t="29999" x="2584450" y="2971800"/>
          <p14:tracePt t="31279" x="2584450" y="2997200"/>
          <p14:tracePt t="31295" x="2584450" y="3003550"/>
          <p14:tracePt t="31311" x="2584450" y="3009900"/>
          <p14:tracePt t="31319" x="2584450" y="3028950"/>
          <p14:tracePt t="31335" x="2584450" y="3035300"/>
          <p14:tracePt t="31927" x="2584450" y="3028950"/>
          <p14:tracePt t="32136" x="2584450" y="3009900"/>
          <p14:tracePt t="32143" x="2584450" y="3003550"/>
          <p14:tracePt t="32159" x="2584450" y="2990850"/>
          <p14:tracePt t="32176" x="2578100" y="2965450"/>
          <p14:tracePt t="32192" x="2559050" y="2946400"/>
          <p14:tracePt t="32209" x="2559050" y="2933700"/>
          <p14:tracePt t="32226" x="2559050" y="2921000"/>
          <p14:tracePt t="32656" x="2559050" y="2927350"/>
          <p14:tracePt t="32672" x="2559050" y="2933700"/>
          <p14:tracePt t="32688" x="2559050" y="2946400"/>
          <p14:tracePt t="32711" x="2565400" y="2952750"/>
          <p14:tracePt t="32759" x="2578100" y="2965450"/>
          <p14:tracePt t="33568" x="2578100" y="2959100"/>
          <p14:tracePt t="33592" x="2578100" y="2952750"/>
          <p14:tracePt t="33776" x="2571750" y="2946400"/>
          <p14:tracePt t="33857" x="2571750" y="2952750"/>
          <p14:tracePt t="33864" x="2565400" y="2965450"/>
          <p14:tracePt t="34912" x="2590800" y="2965450"/>
          <p14:tracePt t="34920" x="2609850" y="2959100"/>
          <p14:tracePt t="34928" x="2641600" y="2952750"/>
          <p14:tracePt t="34943" x="2667000" y="2933700"/>
          <p14:tracePt t="34960" x="2743200" y="2895600"/>
          <p14:tracePt t="34976" x="2787650" y="2882900"/>
          <p14:tracePt t="34993" x="2800350" y="2882900"/>
          <p14:tracePt t="35010" x="2806700" y="2876550"/>
          <p14:tracePt t="35160" x="2794000" y="2889250"/>
          <p14:tracePt t="35168" x="2774950" y="2901950"/>
          <p14:tracePt t="35176" x="2736850" y="2914650"/>
          <p14:tracePt t="35193" x="2705100" y="2933700"/>
          <p14:tracePt t="35210" x="2647950" y="2959100"/>
          <p14:tracePt t="35226" x="2628900" y="2971800"/>
          <p14:tracePt t="35243" x="2616200" y="2971800"/>
          <p14:tracePt t="35260" x="2597150" y="2971800"/>
          <p14:tracePt t="35277" x="2590800" y="2971800"/>
          <p14:tracePt t="35293" x="2578100" y="2971800"/>
          <p14:tracePt t="35310" x="2552700" y="2978150"/>
          <p14:tracePt t="35326" x="2495550" y="2997200"/>
          <p14:tracePt t="35343" x="2463800" y="2997200"/>
          <p14:tracePt t="35360" x="2400300" y="3003550"/>
          <p14:tracePt t="35376" x="2381250" y="3003550"/>
          <p14:tracePt t="35401" x="2374900" y="3003550"/>
          <p14:tracePt t="35584" x="2368550" y="3003550"/>
          <p14:tracePt t="35592" x="2368550" y="2990850"/>
          <p14:tracePt t="35610" x="2368550" y="2946400"/>
          <p14:tracePt t="35627" x="2368550" y="2921000"/>
          <p14:tracePt t="35643" x="2362200" y="2895600"/>
          <p14:tracePt t="35660" x="2355850" y="2889250"/>
          <p14:tracePt t="35677" x="2355850" y="2882900"/>
          <p14:tracePt t="35713" x="2362200" y="2895600"/>
          <p14:tracePt t="35720" x="2374900" y="2940050"/>
          <p14:tracePt t="35728" x="2381250" y="2965450"/>
          <p14:tracePt t="35743" x="2400300" y="2984500"/>
          <p14:tracePt t="35761" x="2463800" y="3098800"/>
          <p14:tracePt t="35776" x="2470150" y="3117850"/>
          <p14:tracePt t="35793" x="2489200" y="3136900"/>
          <p14:tracePt t="35816" x="2495550" y="3143250"/>
          <p14:tracePt t="35864" x="2495550" y="3149600"/>
          <p14:tracePt t="36105" x="2501900" y="3143250"/>
          <p14:tracePt t="36112" x="2514600" y="3124200"/>
          <p14:tracePt t="36127" x="2527300" y="3117850"/>
          <p14:tracePt t="36143" x="2540000" y="3111500"/>
          <p14:tracePt t="36160" x="2559050" y="3098800"/>
          <p14:tracePt t="36200" x="2571750" y="3098800"/>
          <p14:tracePt t="36232" x="2584450" y="3092450"/>
          <p14:tracePt t="36264" x="2584450" y="3086100"/>
          <p14:tracePt t="36288" x="2584450" y="3079750"/>
          <p14:tracePt t="36304" x="2584450" y="3067050"/>
          <p14:tracePt t="36328" x="2584450" y="3054350"/>
          <p14:tracePt t="36344" x="2584450" y="3035300"/>
          <p14:tracePt t="36384" x="2578100" y="3035300"/>
          <p14:tracePt t="36609" x="2565400" y="3035300"/>
          <p14:tracePt t="36625" x="2559050" y="3028950"/>
          <p14:tracePt t="36640" x="2559050" y="3016250"/>
          <p14:tracePt t="36648" x="2559050" y="3003550"/>
          <p14:tracePt t="36660" x="2552700" y="2997200"/>
          <p14:tracePt t="36677" x="2552700" y="2965450"/>
          <p14:tracePt t="36693" x="2552700" y="2952750"/>
          <p14:tracePt t="36710" x="2552700" y="2933700"/>
          <p14:tracePt t="36727" x="2552700" y="2921000"/>
          <p14:tracePt t="36744" x="2552700" y="2895600"/>
          <p14:tracePt t="36760" x="2552700" y="2889250"/>
          <p14:tracePt t="36777" x="2552700" y="2882900"/>
          <p14:tracePt t="36849" x="2552700" y="2876550"/>
          <p14:tracePt t="36896" x="2552700" y="2870200"/>
          <p14:tracePt t="36920" x="2552700" y="2863850"/>
          <p14:tracePt t="36928" x="2559050" y="2851150"/>
          <p14:tracePt t="36943" x="2571750" y="2851150"/>
          <p14:tracePt t="36961" x="2584450" y="2838450"/>
          <p14:tracePt t="36977" x="2616200" y="2832100"/>
          <p14:tracePt t="36993" x="2622550" y="2832100"/>
          <p14:tracePt t="37010" x="2660650" y="2813050"/>
          <p14:tracePt t="37027" x="2667000" y="2813050"/>
          <p14:tracePt t="37043" x="2679700" y="2806700"/>
          <p14:tracePt t="37060" x="2705100" y="2794000"/>
          <p14:tracePt t="37080" x="2724150" y="2787650"/>
          <p14:tracePt t="37094" x="2743200" y="2768600"/>
          <p14:tracePt t="37110" x="2755900" y="2755900"/>
          <p14:tracePt t="37127" x="2781300" y="2730500"/>
          <p14:tracePt t="37143" x="2813050" y="2686050"/>
          <p14:tracePt t="37160" x="2838450" y="2660650"/>
          <p14:tracePt t="37177" x="2857500" y="2635250"/>
          <p14:tracePt t="37194" x="2870200" y="2622550"/>
          <p14:tracePt t="37211" x="2876550" y="2603500"/>
          <p14:tracePt t="37227" x="2895600" y="2597150"/>
          <p14:tracePt t="37305" x="2901950" y="2597150"/>
          <p14:tracePt t="37353" x="2914650" y="2597150"/>
          <p14:tracePt t="37369" x="2921000" y="2597150"/>
          <p14:tracePt t="37377" x="2927350" y="2597150"/>
          <p14:tracePt t="37394" x="2940050" y="2603500"/>
          <p14:tracePt t="37425" x="2971800" y="2616200"/>
          <p14:tracePt t="37441" x="2978150" y="2616200"/>
          <p14:tracePt t="37449" x="2984500" y="2622550"/>
          <p14:tracePt t="37464" x="3003550" y="2635250"/>
          <p14:tracePt t="37489" x="3009900" y="2635250"/>
          <p14:tracePt t="37553" x="3016250" y="2635250"/>
          <p14:tracePt t="37569" x="3022600" y="2647950"/>
          <p14:tracePt t="37617" x="3035300" y="2647950"/>
          <p14:tracePt t="37633" x="3048000" y="2641600"/>
          <p14:tracePt t="37665" x="3054350" y="2641600"/>
          <p14:tracePt t="37681" x="3060700" y="2641600"/>
          <p14:tracePt t="37689" x="3073400" y="2635250"/>
          <p14:tracePt t="37713" x="3086100" y="2635250"/>
          <p14:tracePt t="37729" x="3105150" y="2635250"/>
          <p14:tracePt t="37737" x="3111500" y="2635250"/>
          <p14:tracePt t="37745" x="3124200" y="2635250"/>
          <p14:tracePt t="37761" x="3149600" y="2635250"/>
          <p14:tracePt t="37777" x="3194050" y="2635250"/>
          <p14:tracePt t="37794" x="3232150" y="2635250"/>
          <p14:tracePt t="37810" x="3276600" y="2635250"/>
          <p14:tracePt t="37827" x="3333750" y="2635250"/>
          <p14:tracePt t="37844" x="3365500" y="2635250"/>
          <p14:tracePt t="37860" x="3403600" y="2635250"/>
          <p14:tracePt t="37877" x="3435350" y="2635250"/>
          <p14:tracePt t="37893" x="3448050" y="2635250"/>
          <p14:tracePt t="37910" x="3479800" y="2635250"/>
          <p14:tracePt t="37927" x="3498850" y="2635250"/>
          <p14:tracePt t="37944" x="3517900" y="2635250"/>
          <p14:tracePt t="37945" x="3524250" y="2635250"/>
          <p14:tracePt t="37961" x="3549650" y="2635250"/>
          <p14:tracePt t="37977" x="3562350" y="2635250"/>
          <p14:tracePt t="37994" x="3587750" y="2635250"/>
          <p14:tracePt t="38010" x="3619500" y="2635250"/>
          <p14:tracePt t="38027" x="3644900" y="2635250"/>
          <p14:tracePt t="38044" x="3676650" y="2635250"/>
          <p14:tracePt t="38060" x="3702050" y="2628900"/>
          <p14:tracePt t="38077" x="3708400" y="2628900"/>
          <p14:tracePt t="38094" x="3714750" y="2628900"/>
          <p14:tracePt t="38110" x="3740150" y="2628900"/>
          <p14:tracePt t="38127" x="3759200" y="2628900"/>
          <p14:tracePt t="38144" x="3797300" y="2628900"/>
          <p14:tracePt t="38160" x="3822700" y="2647950"/>
          <p14:tracePt t="38177" x="3860800" y="2647950"/>
          <p14:tracePt t="38194" x="3873500" y="2660650"/>
          <p14:tracePt t="38210" x="3898900" y="2660650"/>
          <p14:tracePt t="38228" x="3930650" y="2667000"/>
          <p14:tracePt t="38245" x="3943350" y="2679700"/>
          <p14:tracePt t="38260" x="3962400" y="2679700"/>
          <p14:tracePt t="38277" x="3981450" y="2679700"/>
          <p14:tracePt t="38294" x="3987800" y="2679700"/>
          <p14:tracePt t="38310" x="4000500" y="2686050"/>
          <p14:tracePt t="38327" x="4013200" y="2686050"/>
          <p14:tracePt t="38344" x="4019550" y="2686050"/>
          <p14:tracePt t="38385" x="4025900" y="2686050"/>
          <p14:tracePt t="38401" x="4038600" y="2686050"/>
          <p14:tracePt t="38417" x="4051300" y="2686050"/>
          <p14:tracePt t="38433" x="4057650" y="2686050"/>
          <p14:tracePt t="38441" x="4064000" y="2686050"/>
          <p14:tracePt t="38449" x="4076700" y="2686050"/>
          <p14:tracePt t="38460" x="4089400" y="2686050"/>
          <p14:tracePt t="38477" x="4102100" y="2686050"/>
          <p14:tracePt t="38494" x="4133850" y="2686050"/>
          <p14:tracePt t="38510" x="4171950" y="2686050"/>
          <p14:tracePt t="38527" x="4184650" y="2686050"/>
          <p14:tracePt t="38544" x="4216400" y="2686050"/>
          <p14:tracePt t="38561" x="4254500" y="2686050"/>
          <p14:tracePt t="38577" x="4273550" y="2686050"/>
          <p14:tracePt t="38594" x="4292600" y="2686050"/>
          <p14:tracePt t="38610" x="4311650" y="2692400"/>
          <p14:tracePt t="38627" x="4343400" y="2692400"/>
          <p14:tracePt t="38644" x="4362450" y="2698750"/>
          <p14:tracePt t="38660" x="4387850" y="2698750"/>
          <p14:tracePt t="38678" x="4419600" y="2698750"/>
          <p14:tracePt t="38694" x="4445000" y="2717800"/>
          <p14:tracePt t="38711" x="4451350" y="2717800"/>
          <p14:tracePt t="38727" x="4457700" y="2717800"/>
          <p14:tracePt t="38744" x="4470400" y="2717800"/>
          <p14:tracePt t="38761" x="4483100" y="2717800"/>
          <p14:tracePt t="38777" x="4495800" y="2717800"/>
          <p14:tracePt t="38794" x="4502150" y="2724150"/>
          <p14:tracePt t="38811" x="4527550" y="2724150"/>
          <p14:tracePt t="38827" x="4540250" y="2724150"/>
          <p14:tracePt t="38844" x="4578350" y="2730500"/>
          <p14:tracePt t="38861" x="4597400" y="2730500"/>
          <p14:tracePt t="38877" x="4622800" y="2730500"/>
          <p14:tracePt t="38894" x="4648200" y="2743200"/>
          <p14:tracePt t="38911" x="4673600" y="2743200"/>
          <p14:tracePt t="38928" x="4705350" y="2749550"/>
          <p14:tracePt t="38944" x="4724400" y="2755900"/>
          <p14:tracePt t="38961" x="4743450" y="2774950"/>
          <p14:tracePt t="38977" x="4775200" y="2774950"/>
          <p14:tracePt t="38994" x="4800600" y="2781300"/>
          <p14:tracePt t="39011" x="4826000" y="2800350"/>
          <p14:tracePt t="39027" x="4864100" y="2813050"/>
          <p14:tracePt t="39044" x="4908550" y="2819400"/>
          <p14:tracePt t="39061" x="4933950" y="2825750"/>
          <p14:tracePt t="39077" x="4978400" y="2857500"/>
          <p14:tracePt t="39094" x="4991100" y="2863850"/>
          <p14:tracePt t="39111" x="5022850" y="2863850"/>
          <p14:tracePt t="39127" x="5041900" y="2870200"/>
          <p14:tracePt t="39144" x="5060950" y="2870200"/>
          <p14:tracePt t="39161" x="5086350" y="2882900"/>
          <p14:tracePt t="39177" x="5118100" y="2895600"/>
          <p14:tracePt t="39194" x="5149850" y="2895600"/>
          <p14:tracePt t="39211" x="5162550" y="2895600"/>
          <p14:tracePt t="39227" x="5194300" y="2901950"/>
          <p14:tracePt t="39244" x="5219700" y="2908300"/>
          <p14:tracePt t="39261" x="5232400" y="2908300"/>
          <p14:tracePt t="39277" x="5276850" y="2927350"/>
          <p14:tracePt t="39294" x="5308600" y="2940050"/>
          <p14:tracePt t="39311" x="5365750" y="2959100"/>
          <p14:tracePt t="39327" x="5391150" y="2978150"/>
          <p14:tracePt t="39344" x="5416550" y="2984500"/>
          <p14:tracePt t="39361" x="5454650" y="2997200"/>
          <p14:tracePt t="39377" x="5480050" y="3009900"/>
          <p14:tracePt t="39394" x="5505450" y="3022600"/>
          <p14:tracePt t="39411" x="5518150" y="3022600"/>
          <p14:tracePt t="39428" x="5556250" y="3028950"/>
          <p14:tracePt t="39444" x="5562600" y="3028950"/>
          <p14:tracePt t="39461" x="5588000" y="3048000"/>
          <p14:tracePt t="39477" x="5600700" y="3060700"/>
          <p14:tracePt t="39494" x="5607050" y="3060700"/>
          <p14:tracePt t="39511" x="5619750" y="3067050"/>
          <p14:tracePt t="39527" x="5632450" y="3067050"/>
          <p14:tracePt t="39544" x="5638800" y="3067050"/>
          <p14:tracePt t="39561" x="5670550" y="3079750"/>
          <p14:tracePt t="39577" x="5676900" y="3079750"/>
          <p14:tracePt t="39594" x="5695950" y="3079750"/>
          <p14:tracePt t="39611" x="5727700" y="3105150"/>
          <p14:tracePt t="39627" x="5734050" y="3105150"/>
          <p14:tracePt t="39644" x="5759450" y="3111500"/>
          <p14:tracePt t="39661" x="5803900" y="3130550"/>
          <p14:tracePt t="39677" x="5822950" y="3143250"/>
          <p14:tracePt t="39694" x="5835650" y="3143250"/>
          <p14:tracePt t="39711" x="5854700" y="3149600"/>
          <p14:tracePt t="39727" x="5867400" y="3162300"/>
          <p14:tracePt t="39744" x="5880100" y="3162300"/>
          <p14:tracePt t="39761" x="5899150" y="3175000"/>
          <p14:tracePt t="39785" x="5911850" y="3181350"/>
          <p14:tracePt t="39809" x="5924550" y="3181350"/>
          <p14:tracePt t="39818" x="5930900" y="3181350"/>
          <p14:tracePt t="39833" x="5937250" y="3181350"/>
          <p14:tracePt t="39844" x="5943600" y="3187700"/>
          <p14:tracePt t="39861" x="5949950" y="3187700"/>
          <p14:tracePt t="39881" x="5956300" y="3187700"/>
          <p14:tracePt t="39897" x="5975350" y="3200400"/>
          <p14:tracePt t="39929" x="5994400" y="3219450"/>
          <p14:tracePt t="40817" x="6000750" y="3219450"/>
          <p14:tracePt t="40842" x="6007100" y="3219450"/>
          <p14:tracePt t="40857" x="6013450" y="3225800"/>
          <p14:tracePt t="40865" x="6019800" y="3232150"/>
          <p14:tracePt t="40881" x="6038850" y="3238500"/>
          <p14:tracePt t="40895" x="6045200" y="3244850"/>
          <p14:tracePt t="40911" x="6045200" y="3257550"/>
          <p14:tracePt t="40928" x="6064250" y="3276600"/>
          <p14:tracePt t="40944" x="6076950" y="3295650"/>
          <p14:tracePt t="40961" x="6083300" y="3302000"/>
          <p14:tracePt t="40978" x="6096000" y="3308350"/>
          <p14:tracePt t="40994" x="6115050" y="3333750"/>
          <p14:tracePt t="41041" x="6127750" y="3352800"/>
          <p14:tracePt t="41066" x="6134100" y="3371850"/>
          <p14:tracePt t="41081" x="6134100" y="3378200"/>
          <p14:tracePt t="41089" x="6134100" y="3384550"/>
          <p14:tracePt t="41098" x="6134100" y="3390900"/>
          <p14:tracePt t="41111" x="6134100" y="3409950"/>
          <p14:tracePt t="41128" x="6140450" y="3416300"/>
          <p14:tracePt t="41144" x="6140450" y="3422650"/>
          <p14:tracePt t="41162" x="6159500" y="3448050"/>
          <p14:tracePt t="41178" x="6159500" y="3454400"/>
          <p14:tracePt t="41194" x="6165850" y="3479800"/>
          <p14:tracePt t="41211" x="6165850" y="3486150"/>
          <p14:tracePt t="41228" x="6165850" y="3492500"/>
          <p14:tracePt t="41244" x="6165850" y="3498850"/>
          <p14:tracePt t="41266" x="6165850" y="3505200"/>
          <p14:tracePt t="41297" x="6178550" y="3524250"/>
          <p14:tracePt t="41314" x="6178550" y="3530600"/>
          <p14:tracePt t="41337" x="6178550" y="3536950"/>
          <p14:tracePt t="41362" x="6178550" y="3543300"/>
          <p14:tracePt t="41377" x="6184900" y="3562350"/>
          <p14:tracePt t="41401" x="6184900" y="3568700"/>
          <p14:tracePt t="41441" x="6184900" y="3575050"/>
          <p14:tracePt t="41473" x="6184900" y="3581400"/>
          <p14:tracePt t="41514" x="6184900" y="3600450"/>
          <p14:tracePt t="41554" x="6184900" y="3606800"/>
          <p14:tracePt t="41602" x="6184900" y="3613150"/>
          <p14:tracePt t="41906" x="6184900" y="3619500"/>
          <p14:tracePt t="41922" x="6184900" y="3638550"/>
          <p14:tracePt t="42034" x="6184900" y="3644900"/>
          <p14:tracePt t="42058" x="6184900" y="3651250"/>
          <p14:tracePt t="42082" x="6184900" y="3657600"/>
          <p14:tracePt t="42098" x="6184900" y="3663950"/>
          <p14:tracePt t="42458" x="6191250" y="3663950"/>
          <p14:tracePt t="42466" x="6210300" y="3651250"/>
          <p14:tracePt t="42478" x="6216650" y="3651250"/>
          <p14:tracePt t="42495" x="6248400" y="3644900"/>
          <p14:tracePt t="42511" x="6273800" y="3625850"/>
          <p14:tracePt t="42528" x="6299200" y="3600450"/>
          <p14:tracePt t="42545" x="6330950" y="3568700"/>
          <p14:tracePt t="42561" x="6350000" y="3498850"/>
          <p14:tracePt t="42578" x="6356350" y="3473450"/>
          <p14:tracePt t="42595" x="6362700" y="3467100"/>
          <p14:tracePt t="42714" x="6369050" y="3460750"/>
          <p14:tracePt t="42762" x="6381750" y="3460750"/>
          <p14:tracePt t="42778" x="6394450" y="3460750"/>
          <p14:tracePt t="42786" x="6400800" y="3460750"/>
          <p14:tracePt t="42795" x="6407150" y="3460750"/>
          <p14:tracePt t="42811" x="6432550" y="3467100"/>
          <p14:tracePt t="42828" x="6457950" y="3492500"/>
          <p14:tracePt t="42845" x="6477000" y="3530600"/>
          <p14:tracePt t="42861" x="6502400" y="3562350"/>
          <p14:tracePt t="42878" x="6508750" y="3587750"/>
          <p14:tracePt t="42895" x="6527800" y="3613150"/>
          <p14:tracePt t="42911" x="6540500" y="3651250"/>
          <p14:tracePt t="42928" x="6540500" y="3670300"/>
          <p14:tracePt t="42945" x="6540500" y="3689350"/>
          <p14:tracePt t="42961" x="6540500" y="3695700"/>
          <p14:tracePt t="42978" x="6540500" y="3714750"/>
          <p14:tracePt t="42995" x="6540500" y="3727450"/>
          <p14:tracePt t="43011" x="6540500" y="3733800"/>
          <p14:tracePt t="43098" x="6540500" y="3746500"/>
          <p14:tracePt t="43106" x="6540500" y="3752850"/>
          <p14:tracePt t="43130" x="6540500" y="3765550"/>
          <p14:tracePt t="43138" x="6527800" y="3771900"/>
          <p14:tracePt t="43170" x="6521450" y="3778250"/>
          <p14:tracePt t="43187" x="6521450" y="3784600"/>
          <p14:tracePt t="43194" x="6515100" y="3790950"/>
          <p14:tracePt t="43210" x="6508750" y="3790950"/>
          <p14:tracePt t="43218" x="6502400" y="3797300"/>
          <p14:tracePt t="43234" x="6496050" y="3810000"/>
          <p14:tracePt t="43245" x="6477000" y="3816350"/>
          <p14:tracePt t="43262" x="6451600" y="3822700"/>
          <p14:tracePt t="43278" x="6445250" y="3829050"/>
          <p14:tracePt t="43296" x="6432550" y="3835400"/>
          <p14:tracePt t="43312" x="6407150" y="3848100"/>
          <p14:tracePt t="43328" x="6369050" y="3854450"/>
          <p14:tracePt t="43345" x="6337300" y="3873500"/>
          <p14:tracePt t="43362" x="6280150" y="3892550"/>
          <p14:tracePt t="43378" x="6229350" y="3898900"/>
          <p14:tracePt t="43395" x="6159500" y="3943350"/>
          <p14:tracePt t="43412" x="6102350" y="3949700"/>
          <p14:tracePt t="43428" x="6045200" y="3981450"/>
          <p14:tracePt t="43445" x="5962650" y="3987800"/>
          <p14:tracePt t="43462" x="5892800" y="4019550"/>
          <p14:tracePt t="43478" x="5797550" y="4044950"/>
          <p14:tracePt t="43495" x="5689600" y="4051300"/>
          <p14:tracePt t="43512" x="5594350" y="4076700"/>
          <p14:tracePt t="43528" x="5473700" y="4076700"/>
          <p14:tracePt t="43545" x="5346700" y="4076700"/>
          <p14:tracePt t="43562" x="5137150" y="4076700"/>
          <p14:tracePt t="43579" x="5041900" y="4076700"/>
          <p14:tracePt t="43595" x="4953000" y="4076700"/>
          <p14:tracePt t="43612" x="4876800" y="4076700"/>
          <p14:tracePt t="43628" x="4806950" y="4076700"/>
          <p14:tracePt t="43645" x="4743450" y="4076700"/>
          <p14:tracePt t="43662" x="4673600" y="4076700"/>
          <p14:tracePt t="43678" x="4616450" y="4076700"/>
          <p14:tracePt t="43695" x="4540250" y="4076700"/>
          <p14:tracePt t="43712" x="4495800" y="4076700"/>
          <p14:tracePt t="43728" x="4438650" y="4076700"/>
          <p14:tracePt t="43745" x="4394200" y="4076700"/>
          <p14:tracePt t="43762" x="4343400" y="4070350"/>
          <p14:tracePt t="43778" x="4298950" y="4064000"/>
          <p14:tracePt t="43796" x="4241800" y="4032250"/>
          <p14:tracePt t="43812" x="4197350" y="4025900"/>
          <p14:tracePt t="43828" x="4165600" y="4019550"/>
          <p14:tracePt t="43845" x="4114800" y="3987800"/>
          <p14:tracePt t="43862" x="4083050" y="3968750"/>
          <p14:tracePt t="43878" x="4044950" y="3962400"/>
          <p14:tracePt t="43895" x="4000500" y="3924300"/>
          <p14:tracePt t="43912" x="3949700" y="3886200"/>
          <p14:tracePt t="43928" x="3905250" y="3835400"/>
          <p14:tracePt t="43945" x="3867150" y="3816350"/>
          <p14:tracePt t="43962" x="3822700" y="3771900"/>
          <p14:tracePt t="43978" x="3797300" y="3759200"/>
          <p14:tracePt t="43995" x="3778250" y="3733800"/>
          <p14:tracePt t="44012" x="3765550" y="3721100"/>
          <p14:tracePt t="44028" x="3752850" y="3702050"/>
          <p14:tracePt t="44045" x="3727450" y="3663950"/>
          <p14:tracePt t="44062" x="3708400" y="3638550"/>
          <p14:tracePt t="44078" x="3676650" y="3600450"/>
          <p14:tracePt t="44095" x="3651250" y="3575050"/>
          <p14:tracePt t="44112" x="3632200" y="3568700"/>
          <p14:tracePt t="44128" x="3600450" y="3556000"/>
          <p14:tracePt t="44145" x="3594100" y="3543300"/>
          <p14:tracePt t="44162" x="3581400" y="3530600"/>
          <p14:tracePt t="44178" x="3562350" y="3511550"/>
          <p14:tracePt t="44195" x="3556000" y="3505200"/>
          <p14:tracePt t="44212" x="3549650" y="3498850"/>
          <p14:tracePt t="44228" x="3543300" y="3492500"/>
          <p14:tracePt t="44306" x="3530600" y="3486150"/>
          <p14:tracePt t="44322" x="3536950" y="3467100"/>
          <p14:tracePt t="44330" x="3543300" y="3460750"/>
          <p14:tracePt t="44345" x="3549650" y="3454400"/>
          <p14:tracePt t="44362" x="3600450" y="3435350"/>
          <p14:tracePt t="44378" x="3670300" y="3429000"/>
          <p14:tracePt t="44395" x="3778250" y="3416300"/>
          <p14:tracePt t="44412" x="3886200" y="3403600"/>
          <p14:tracePt t="44428" x="4013200" y="3403600"/>
          <p14:tracePt t="44445" x="4121150" y="3403600"/>
          <p14:tracePt t="44462" x="4197350" y="3403600"/>
          <p14:tracePt t="44478" x="4254500" y="3403600"/>
          <p14:tracePt t="44495" x="4286250" y="3403600"/>
          <p14:tracePt t="44512" x="4292600" y="3403600"/>
          <p14:tracePt t="44529" x="4318000" y="3403600"/>
          <p14:tracePt t="44545" x="4337050" y="3397250"/>
          <p14:tracePt t="44562" x="4368800" y="3390900"/>
          <p14:tracePt t="44579" x="4400550" y="3371850"/>
          <p14:tracePt t="44595" x="4425950" y="3365500"/>
          <p14:tracePt t="44612" x="4457700" y="3346450"/>
          <p14:tracePt t="44628" x="4464050" y="3340100"/>
          <p14:tracePt t="44645" x="4483100" y="3340100"/>
          <p14:tracePt t="44662" x="4489450" y="3340100"/>
          <p14:tracePt t="44678" x="4495800" y="3340100"/>
          <p14:tracePt t="44714" x="4502150" y="3340100"/>
          <p14:tracePt t="44738" x="4521200" y="3340100"/>
          <p14:tracePt t="44762" x="4527550" y="3340100"/>
          <p14:tracePt t="44779" x="4533900" y="3340100"/>
          <p14:tracePt t="44786" x="4540250" y="3340100"/>
          <p14:tracePt t="44795" x="4559300" y="3340100"/>
          <p14:tracePt t="44812" x="4565650" y="3333750"/>
          <p14:tracePt t="44829" x="4572000" y="3327400"/>
          <p14:tracePt t="44845" x="4578350" y="3321050"/>
          <p14:tracePt t="44862" x="4591050" y="3302000"/>
          <p14:tracePt t="44879" x="4603750" y="3282950"/>
          <p14:tracePt t="44898" x="4603750" y="3276600"/>
          <p14:tracePt t="45139" x="4616450" y="3302000"/>
          <p14:tracePt t="45146" x="4622800" y="3308350"/>
          <p14:tracePt t="45162" x="4635500" y="3308350"/>
          <p14:tracePt t="45179" x="4654550" y="3314700"/>
          <p14:tracePt t="45195" x="4705350" y="3314700"/>
          <p14:tracePt t="45212" x="4775200" y="3314700"/>
          <p14:tracePt t="45229" x="4838700" y="3314700"/>
          <p14:tracePt t="45245" x="4876800" y="3314700"/>
          <p14:tracePt t="45263" x="4908550" y="3314700"/>
          <p14:tracePt t="45279" x="4933950" y="3308350"/>
          <p14:tracePt t="45295" x="4946650" y="3295650"/>
          <p14:tracePt t="45314" x="4953000" y="3289300"/>
          <p14:tracePt t="45338" x="4965700" y="3282950"/>
          <p14:tracePt t="45354" x="4972050" y="3276600"/>
          <p14:tracePt t="45371" x="4972050" y="3270250"/>
          <p14:tracePt t="45387" x="4972050" y="3263900"/>
          <p14:tracePt t="45395" x="4972050" y="3251200"/>
          <p14:tracePt t="45412" x="4972050" y="3238500"/>
          <p14:tracePt t="45429" x="4972050" y="3225800"/>
          <p14:tracePt t="45445" x="4972050" y="3213100"/>
          <p14:tracePt t="45462" x="4972050" y="3200400"/>
          <p14:tracePt t="45482" x="4972050" y="3194050"/>
          <p14:tracePt t="45554" x="4959350" y="3194050"/>
          <p14:tracePt t="45578" x="4953000" y="3194050"/>
          <p14:tracePt t="45594" x="4946650" y="3194050"/>
          <p14:tracePt t="45603" x="4933950" y="3200400"/>
          <p14:tracePt t="45618" x="4921250" y="3206750"/>
          <p14:tracePt t="45629" x="4908550" y="3225800"/>
          <p14:tracePt t="45646" x="4902200" y="3232150"/>
          <p14:tracePt t="45662" x="4883150" y="3257550"/>
          <p14:tracePt t="45679" x="4876800" y="3282950"/>
          <p14:tracePt t="45695" x="4857750" y="3327400"/>
          <p14:tracePt t="45712" x="4832350" y="3365500"/>
          <p14:tracePt t="45729" x="4819650" y="3403600"/>
          <p14:tracePt t="45745" x="4800600" y="3448050"/>
          <p14:tracePt t="45762" x="4775200" y="3517900"/>
          <p14:tracePt t="45779" x="4756150" y="3549650"/>
          <p14:tracePt t="45796" x="4749800" y="3562350"/>
          <p14:tracePt t="45812" x="4743450" y="3581400"/>
          <p14:tracePt t="45834" x="4743450" y="3587750"/>
          <p14:tracePt t="45866" x="4743450" y="3606800"/>
          <p14:tracePt t="45883" x="4743450" y="3613150"/>
          <p14:tracePt t="45931" x="4749800" y="3613150"/>
          <p14:tracePt t="45939" x="4756150" y="3613150"/>
          <p14:tracePt t="45946" x="4762500" y="3613150"/>
          <p14:tracePt t="45962" x="4775200" y="3613150"/>
          <p14:tracePt t="45979" x="4794250" y="3594100"/>
          <p14:tracePt t="45996" x="4819650" y="3575050"/>
          <p14:tracePt t="46012" x="4826000" y="3562350"/>
          <p14:tracePt t="46030" x="4832350" y="3556000"/>
          <p14:tracePt t="46046" x="4851400" y="3530600"/>
          <p14:tracePt t="46062" x="4857750" y="3524250"/>
          <p14:tracePt t="46079" x="4857750" y="3511550"/>
          <p14:tracePt t="46096" x="4857750" y="3492500"/>
          <p14:tracePt t="46112" x="4857750" y="3486150"/>
          <p14:tracePt t="46131" x="4857750" y="3473450"/>
          <p14:tracePt t="46227" x="4857750" y="3467100"/>
          <p14:tracePt t="46251" x="4845050" y="3460750"/>
          <p14:tracePt t="46299" x="4832350" y="3460750"/>
          <p14:tracePt t="46371" x="4826000" y="3460750"/>
          <p14:tracePt t="46411" x="4819650" y="3460750"/>
          <p14:tracePt t="46451" x="4813300" y="3460750"/>
          <p14:tracePt t="47467" x="4800600" y="3448050"/>
          <p14:tracePt t="47475" x="4800600" y="3435350"/>
          <p14:tracePt t="47491" x="4800600" y="3416300"/>
          <p14:tracePt t="47499" x="4800600" y="3403600"/>
          <p14:tracePt t="47513" x="4800600" y="3384550"/>
          <p14:tracePt t="47529" x="4800600" y="3352800"/>
          <p14:tracePt t="47546" x="4800600" y="3333750"/>
          <p14:tracePt t="47547" x="4800600" y="3327400"/>
          <p14:tracePt t="47571" x="4800600" y="3314700"/>
          <p14:tracePt t="47603" x="4800600" y="3308350"/>
          <p14:tracePt t="47636" x="4800600" y="3295650"/>
          <p14:tracePt t="47979" x="4806950" y="3289300"/>
          <p14:tracePt t="47987" x="4813300" y="3289300"/>
          <p14:tracePt t="47996" x="4819650" y="3289300"/>
          <p14:tracePt t="48013" x="4845050" y="3295650"/>
          <p14:tracePt t="48029" x="4870450" y="3321050"/>
          <p14:tracePt t="48046" x="4883150" y="3333750"/>
          <p14:tracePt t="48063" x="4883150" y="3346450"/>
          <p14:tracePt t="48079" x="4895850" y="3371850"/>
          <p14:tracePt t="48096" x="4895850" y="3378200"/>
          <p14:tracePt t="48395" x="4895850" y="3397250"/>
          <p14:tracePt t="48403" x="4895850" y="3409950"/>
          <p14:tracePt t="48419" x="4895850" y="3422650"/>
          <p14:tracePt t="48430" x="4889500" y="3435350"/>
          <p14:tracePt t="48446" x="4889500" y="3454400"/>
          <p14:tracePt t="48463" x="4889500" y="3460750"/>
          <p14:tracePt t="48480" x="4889500" y="3467100"/>
          <p14:tracePt t="49052" x="4883150" y="3467100"/>
          <p14:tracePt t="49115" x="4870450" y="3448050"/>
          <p14:tracePt t="49123" x="4864100" y="3441700"/>
          <p14:tracePt t="49148" x="4857750" y="3435350"/>
          <p14:tracePt t="49163" x="4851400" y="3429000"/>
          <p14:tracePt t="49179" x="4832350" y="3422650"/>
          <p14:tracePt t="49187" x="4826000" y="3409950"/>
          <p14:tracePt t="49196" x="4819650" y="3409950"/>
          <p14:tracePt t="49213" x="4775200" y="3403600"/>
          <p14:tracePt t="49230" x="4718050" y="3378200"/>
          <p14:tracePt t="49246" x="4559300" y="3302000"/>
          <p14:tracePt t="49263" x="4362450" y="3244850"/>
          <p14:tracePt t="49279" x="4248150" y="3225800"/>
          <p14:tracePt t="49296" x="4121150" y="3225800"/>
          <p14:tracePt t="49313" x="4000500" y="3225800"/>
          <p14:tracePt t="49330" x="3898900" y="3187700"/>
          <p14:tracePt t="49346" x="3810000" y="3187700"/>
          <p14:tracePt t="49363" x="3613150" y="3187700"/>
          <p14:tracePt t="49380" x="3441700" y="3187700"/>
          <p14:tracePt t="49396" x="3365500" y="3187700"/>
          <p14:tracePt t="49413" x="3295650" y="3187700"/>
          <p14:tracePt t="49430" x="3225800" y="3181350"/>
          <p14:tracePt t="49446" x="3143250" y="3162300"/>
          <p14:tracePt t="49463" x="3098800" y="3143250"/>
          <p14:tracePt t="49480" x="3041650" y="3130550"/>
          <p14:tracePt t="49496" x="2997200" y="3124200"/>
          <p14:tracePt t="49513" x="2971800" y="3124200"/>
          <p14:tracePt t="49530" x="2952750" y="3124200"/>
          <p14:tracePt t="49546" x="2940050" y="3124200"/>
          <p14:tracePt t="49692" x="2933700" y="3124200"/>
          <p14:tracePt t="49699" x="2927350" y="3124200"/>
          <p14:tracePt t="49713" x="2921000" y="3124200"/>
          <p14:tracePt t="49730" x="2901950" y="3124200"/>
          <p14:tracePt t="49746" x="2895600" y="3124200"/>
          <p14:tracePt t="49772" x="2889250" y="3124200"/>
          <p14:tracePt t="49795" x="2882900" y="3124200"/>
          <p14:tracePt t="49820" x="2857500" y="3117850"/>
          <p14:tracePt t="49844" x="2838450" y="3098800"/>
          <p14:tracePt t="49867" x="2819400" y="3098800"/>
          <p14:tracePt t="49875" x="2813050" y="3098800"/>
          <p14:tracePt t="49884" x="2806700" y="3098800"/>
          <p14:tracePt t="49899" x="2800350" y="3098800"/>
          <p14:tracePt t="49915" x="2781300" y="3098800"/>
          <p14:tracePt t="49948" x="2774950" y="3098800"/>
          <p14:tracePt t="49963" x="2768600" y="3105150"/>
          <p14:tracePt t="49979" x="2762250" y="3105150"/>
          <p14:tracePt t="49987" x="2743200" y="3105150"/>
          <p14:tracePt t="49996" x="2736850" y="3105150"/>
          <p14:tracePt t="50013" x="2730500" y="3105150"/>
          <p14:tracePt t="50030" x="2705100" y="3092450"/>
          <p14:tracePt t="50046" x="2686050" y="3079750"/>
          <p14:tracePt t="50063" x="2667000" y="3060700"/>
          <p14:tracePt t="50080" x="2641600" y="3009900"/>
          <p14:tracePt t="50097" x="2635250" y="3003550"/>
          <p14:tracePt t="50113" x="2628900" y="2978150"/>
          <p14:tracePt t="50130" x="2609850" y="2946400"/>
          <p14:tracePt t="50147" x="2603500" y="2914650"/>
          <p14:tracePt t="50164" x="2603500" y="2851150"/>
          <p14:tracePt t="50180" x="2603500" y="2800350"/>
          <p14:tracePt t="50196" x="2603500" y="2755900"/>
          <p14:tracePt t="50213" x="2603500" y="2711450"/>
          <p14:tracePt t="50230" x="2603500" y="2698750"/>
          <p14:tracePt t="50260" x="2603500" y="2692400"/>
          <p14:tracePt t="50291" x="2609850" y="2686050"/>
          <p14:tracePt t="50316" x="2628900" y="2673350"/>
          <p14:tracePt t="50324" x="2635250" y="2673350"/>
          <p14:tracePt t="50332" x="2660650" y="2673350"/>
          <p14:tracePt t="50347" x="2698750" y="2673350"/>
          <p14:tracePt t="50364" x="2857500" y="2673350"/>
          <p14:tracePt t="50380" x="2946400" y="2673350"/>
          <p14:tracePt t="50397" x="3016250" y="2673350"/>
          <p14:tracePt t="50414" x="3060700" y="2673350"/>
          <p14:tracePt t="50430" x="3086100" y="2673350"/>
          <p14:tracePt t="50447" x="3098800" y="2673350"/>
          <p14:tracePt t="50463" x="3117850" y="2673350"/>
          <p14:tracePt t="50480" x="3124200" y="2673350"/>
          <p14:tracePt t="50496" x="3130550" y="2673350"/>
          <p14:tracePt t="50513" x="3136900" y="2673350"/>
          <p14:tracePt t="50530" x="3155950" y="2673350"/>
          <p14:tracePt t="50547" x="3162300" y="2673350"/>
          <p14:tracePt t="50563" x="3175000" y="2673350"/>
          <p14:tracePt t="50580" x="3206750" y="2673350"/>
          <p14:tracePt t="50597" x="3232150" y="2673350"/>
          <p14:tracePt t="50614" x="3257550" y="2673350"/>
          <p14:tracePt t="50630" x="3270250" y="2673350"/>
          <p14:tracePt t="50652" x="3276600" y="2673350"/>
          <p14:tracePt t="50663" x="3289300" y="2673350"/>
          <p14:tracePt t="50680" x="3302000" y="2673350"/>
          <p14:tracePt t="50697" x="3314700" y="2673350"/>
          <p14:tracePt t="50713" x="3333750" y="2673350"/>
          <p14:tracePt t="50730" x="3352800" y="2673350"/>
          <p14:tracePt t="50747" x="3371850" y="2673350"/>
          <p14:tracePt t="50763" x="3390900" y="2660650"/>
          <p14:tracePt t="50780" x="3397250" y="2660650"/>
          <p14:tracePt t="51044" x="3409950" y="2660650"/>
          <p14:tracePt t="51052" x="3429000" y="2660650"/>
          <p14:tracePt t="51063" x="3448050" y="2667000"/>
          <p14:tracePt t="51080" x="3492500" y="2673350"/>
          <p14:tracePt t="51097" x="3575050" y="2717800"/>
          <p14:tracePt t="51114" x="3663950" y="2736850"/>
          <p14:tracePt t="51130" x="3784600" y="2768600"/>
          <p14:tracePt t="51147" x="3879850" y="2794000"/>
          <p14:tracePt t="51163" x="4038600" y="2838450"/>
          <p14:tracePt t="51180" x="4146550" y="2857500"/>
          <p14:tracePt t="51197" x="4279900" y="2908300"/>
          <p14:tracePt t="51213" x="4432300" y="2959100"/>
          <p14:tracePt t="51230" x="4578350" y="2984500"/>
          <p14:tracePt t="51247" x="4762500" y="3035300"/>
          <p14:tracePt t="51263" x="4902200" y="3048000"/>
          <p14:tracePt t="51280" x="5003800" y="3092450"/>
          <p14:tracePt t="51297" x="5067300" y="3149600"/>
          <p14:tracePt t="51313" x="5130800" y="3187700"/>
          <p14:tracePt t="51330" x="5162550" y="3225800"/>
          <p14:tracePt t="51347" x="5213350" y="3263900"/>
          <p14:tracePt t="51348" x="5232400" y="3282950"/>
          <p14:tracePt t="51364" x="5270500" y="3321050"/>
          <p14:tracePt t="51381" x="5308600" y="3359150"/>
          <p14:tracePt t="51397" x="5340350" y="3397250"/>
          <p14:tracePt t="51414" x="5391150" y="3435350"/>
          <p14:tracePt t="51430" x="5461000" y="3486150"/>
          <p14:tracePt t="51447" x="5537200" y="3536950"/>
          <p14:tracePt t="51463" x="5607050" y="3587750"/>
          <p14:tracePt t="51480" x="5683250" y="3644900"/>
          <p14:tracePt t="51497" x="5753100" y="3708400"/>
          <p14:tracePt t="51513" x="5829300" y="3759200"/>
          <p14:tracePt t="51530" x="5918200" y="3822700"/>
          <p14:tracePt t="51547" x="5994400" y="3898900"/>
          <p14:tracePt t="51564" x="6140450" y="4057650"/>
          <p14:tracePt t="51580" x="6210300" y="4178300"/>
          <p14:tracePt t="51597" x="6273800" y="4305300"/>
          <p14:tracePt t="51614" x="6318250" y="4362450"/>
          <p14:tracePt t="51630" x="6337300" y="4457700"/>
          <p14:tracePt t="51647" x="6350000" y="4502150"/>
          <p14:tracePt t="51664" x="6369050" y="4584700"/>
          <p14:tracePt t="51680" x="6369050" y="4667250"/>
          <p14:tracePt t="51697" x="6369050" y="4730750"/>
          <p14:tracePt t="51713" x="6369050" y="4800600"/>
          <p14:tracePt t="51730" x="6369050" y="4876800"/>
          <p14:tracePt t="51747" x="6369050" y="4946650"/>
          <p14:tracePt t="51764" x="6324600" y="5048250"/>
          <p14:tracePt t="51780" x="6305550" y="5105400"/>
          <p14:tracePt t="51797" x="6299200" y="5149850"/>
          <p14:tracePt t="51813" x="6299200" y="5162550"/>
          <p14:tracePt t="51830" x="6286500" y="5200650"/>
          <p14:tracePt t="51852" x="6280150" y="5207000"/>
          <p14:tracePt t="51868" x="6273800" y="5213350"/>
          <p14:tracePt t="51884" x="6273800" y="5219700"/>
          <p14:tracePt t="51897" x="6267450" y="5232400"/>
          <p14:tracePt t="51914" x="6254750" y="5245100"/>
          <p14:tracePt t="51930" x="6191250" y="5283200"/>
          <p14:tracePt t="51947" x="6057900" y="5359400"/>
          <p14:tracePt t="51964" x="5791200" y="5480050"/>
          <p14:tracePt t="51980" x="5607050" y="5543550"/>
          <p14:tracePt t="51997" x="5492750" y="5607050"/>
          <p14:tracePt t="52014" x="5473700" y="5613400"/>
          <p14:tracePt t="52030" x="5467350" y="5626100"/>
          <p14:tracePt t="52047" x="5467350" y="5638800"/>
          <p14:tracePt t="52064" x="5448300" y="5683250"/>
          <p14:tracePt t="52228" x="5441950" y="5664200"/>
          <p14:tracePt t="52236" x="5441950" y="5657850"/>
          <p14:tracePt t="52247" x="5441950" y="5651500"/>
          <p14:tracePt t="52264" x="5435600" y="5607050"/>
          <p14:tracePt t="52280" x="5403850" y="5588000"/>
          <p14:tracePt t="52297" x="5391150" y="5568950"/>
          <p14:tracePt t="52314" x="5384800" y="5556250"/>
          <p14:tracePt t="52330" x="5384800" y="5518150"/>
          <p14:tracePt t="52348" x="5384800" y="5410200"/>
          <p14:tracePt t="52348" x="5384800" y="5359400"/>
          <p14:tracePt t="52364" x="5257800" y="5073650"/>
          <p14:tracePt t="52380" x="5245100" y="4895850"/>
          <p14:tracePt t="52397" x="5289550" y="4857750"/>
          <p14:tracePt t="52414" x="5327650" y="4819650"/>
          <p14:tracePt t="52430" x="5353050" y="4762500"/>
          <p14:tracePt t="52447" x="5372100" y="4705350"/>
          <p14:tracePt t="52464" x="5397500" y="4667250"/>
          <p14:tracePt t="52480" x="5416550" y="4635500"/>
          <p14:tracePt t="52497" x="5422900" y="4591050"/>
          <p14:tracePt t="52514" x="5454650" y="4552950"/>
          <p14:tracePt t="52530" x="5492750" y="4495800"/>
          <p14:tracePt t="52547" x="5505450" y="4476750"/>
          <p14:tracePt t="52564" x="5537200" y="4457700"/>
          <p14:tracePt t="52661" x="5530850" y="4457700"/>
          <p14:tracePt t="52668" x="5499100" y="4457700"/>
          <p14:tracePt t="52680" x="5448300" y="4457700"/>
          <p14:tracePt t="52697" x="5403850" y="4457700"/>
          <p14:tracePt t="52714" x="5391150" y="4457700"/>
          <p14:tracePt t="52732" x="5372100" y="4457700"/>
          <p14:tracePt t="52747" x="5365750" y="4457700"/>
          <p14:tracePt t="52764" x="5302250" y="4476750"/>
          <p14:tracePt t="52780" x="5194300" y="4495800"/>
          <p14:tracePt t="52797" x="4946650" y="4552950"/>
          <p14:tracePt t="52814" x="4629150" y="4597400"/>
          <p14:tracePt t="52831" x="4279900" y="4635500"/>
          <p14:tracePt t="52848" x="3987800" y="4679950"/>
          <p14:tracePt t="52864" x="3708400" y="4692650"/>
          <p14:tracePt t="52880" x="3467100" y="4692650"/>
          <p14:tracePt t="52897" x="3238500" y="4692650"/>
          <p14:tracePt t="52914" x="3073400" y="4635500"/>
          <p14:tracePt t="52930" x="2921000" y="4584700"/>
          <p14:tracePt t="52947" x="2787650" y="4527550"/>
          <p14:tracePt t="52964" x="2578100" y="4451350"/>
          <p14:tracePt t="52980" x="2425700" y="4375150"/>
          <p14:tracePt t="52997" x="2317750" y="4305300"/>
          <p14:tracePt t="53014" x="2273300" y="4273550"/>
          <p14:tracePt t="53030" x="2209800" y="4222750"/>
          <p14:tracePt t="53047" x="2171700" y="4197350"/>
          <p14:tracePt t="53064" x="2133600" y="4146550"/>
          <p14:tracePt t="53081" x="2120900" y="4127500"/>
          <p14:tracePt t="53097" x="2095500" y="4089400"/>
          <p14:tracePt t="53114" x="2095500" y="4083050"/>
          <p14:tracePt t="53130" x="2095500" y="4070350"/>
          <p14:tracePt t="53156" x="2095500" y="4064000"/>
          <p14:tracePt t="53228" x="2089150" y="4057650"/>
          <p14:tracePt t="53260" x="2082800" y="4057650"/>
          <p14:tracePt t="53268" x="2082800" y="4064000"/>
          <p14:tracePt t="53284" x="2076450" y="4070350"/>
          <p14:tracePt t="53292" x="2076450" y="4076700"/>
          <p14:tracePt t="53300" x="2057400" y="4095750"/>
          <p14:tracePt t="53314" x="2057400" y="4102100"/>
          <p14:tracePt t="53331" x="2051050" y="4121150"/>
          <p14:tracePt t="53348" x="2038350" y="4152900"/>
          <p14:tracePt t="53364" x="2032000" y="4159250"/>
          <p14:tracePt t="53381" x="2032000" y="4165600"/>
          <p14:tracePt t="53740" x="2025650" y="4171950"/>
          <p14:tracePt t="54405" x="2019300" y="4171950"/>
          <p14:tracePt t="54437" x="2006600" y="4159250"/>
          <p14:tracePt t="54460" x="2000250" y="4146550"/>
          <p14:tracePt t="54476" x="1987550" y="4140200"/>
          <p14:tracePt t="54485" x="1981200" y="4140200"/>
          <p14:tracePt t="54501" x="1968500" y="4140200"/>
          <p14:tracePt t="54525" x="1962150" y="4140200"/>
          <p14:tracePt t="54581" x="1949450" y="4140200"/>
          <p14:tracePt t="54621" x="1943100" y="4140200"/>
          <p14:tracePt t="54941" x="1930400" y="4133850"/>
          <p14:tracePt t="54949" x="1930400" y="4127500"/>
          <p14:tracePt t="54965" x="1930400" y="4121150"/>
          <p14:tracePt t="55005" x="1930400" y="4108450"/>
          <p14:tracePt t="55445" x="1924050" y="4102100"/>
          <p14:tracePt t="55453" x="1917700" y="4114800"/>
          <p14:tracePt t="55464" x="1917700" y="4127500"/>
          <p14:tracePt t="55481" x="1866900" y="4216400"/>
          <p14:tracePt t="55498" x="1847850" y="4254500"/>
          <p14:tracePt t="55514" x="1835150" y="4267200"/>
          <p14:tracePt t="55589" x="1828800" y="4279900"/>
          <p14:tracePt t="55637" x="1816100" y="4279900"/>
          <p14:tracePt t="55645" x="1797050" y="4267200"/>
          <p14:tracePt t="55653" x="1797050" y="4254500"/>
          <p14:tracePt t="55664" x="1790700" y="4248150"/>
          <p14:tracePt t="55681" x="1790700" y="4210050"/>
          <p14:tracePt t="55698" x="1778000" y="4184650"/>
          <p14:tracePt t="55714" x="1778000" y="4178300"/>
          <p14:tracePt t="55797" x="1778000" y="4165600"/>
          <p14:tracePt t="55813" x="1778000" y="4152900"/>
          <p14:tracePt t="55821" x="1778000" y="4146550"/>
          <p14:tracePt t="55869" x="1778000" y="4140200"/>
          <p14:tracePt t="56101" x="1778000" y="4127500"/>
          <p14:tracePt t="56149" x="1778000" y="4114800"/>
          <p14:tracePt t="56165" x="1778000" y="4108450"/>
          <p14:tracePt t="56181" x="1778000" y="4102100"/>
          <p14:tracePt t="56317" x="1790700" y="4089400"/>
          <p14:tracePt t="56325" x="1797050" y="4083050"/>
          <p14:tracePt t="56333" x="1803400" y="4083050"/>
          <p14:tracePt t="56348" x="1816100" y="4076700"/>
          <p14:tracePt t="56365" x="1835150" y="4070350"/>
          <p14:tracePt t="56397" x="1841500" y="4070350"/>
          <p14:tracePt t="56421" x="1847850" y="4070350"/>
          <p14:tracePt t="56437" x="1854200" y="4064000"/>
          <p14:tracePt t="56629" x="1860550" y="4064000"/>
          <p14:tracePt t="56677" x="1873250" y="4057650"/>
          <p14:tracePt t="56757" x="1879600" y="4044950"/>
          <p14:tracePt t="56973" x="1905000" y="4032250"/>
          <p14:tracePt t="56981" x="1911350" y="4032250"/>
          <p14:tracePt t="56989" x="1917700" y="4032250"/>
          <p14:tracePt t="56998" x="1924050" y="4032250"/>
          <p14:tracePt t="57015" x="1962150" y="40322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365126"/>
            <a:ext cx="8323385" cy="1325563"/>
          </a:xfrm>
        </p:spPr>
        <p:txBody>
          <a:bodyPr>
            <a:noAutofit/>
          </a:bodyPr>
          <a:lstStyle/>
          <a:p>
            <a:r>
              <a:rPr lang="en-CA" sz="4800" b="1" dirty="0" smtClean="0">
                <a:latin typeface="+mn-lt"/>
              </a:rPr>
              <a:t>Molecular cloud:  Orion Nebula</a:t>
            </a:r>
            <a:endParaRPr lang="en-CA" sz="4800" b="1" dirty="0">
              <a:latin typeface="+mn-lt"/>
            </a:endParaRPr>
          </a:p>
        </p:txBody>
      </p:sp>
      <p:pic>
        <p:nvPicPr>
          <p:cNvPr id="4" name="Picture 3"/>
          <p:cNvPicPr>
            <a:picLocks noChangeAspect="1"/>
          </p:cNvPicPr>
          <p:nvPr/>
        </p:nvPicPr>
        <p:blipFill>
          <a:blip r:embed="rId5"/>
          <a:stretch>
            <a:fillRect/>
          </a:stretch>
        </p:blipFill>
        <p:spPr>
          <a:xfrm>
            <a:off x="2612050" y="1806245"/>
            <a:ext cx="6264567" cy="4680000"/>
          </a:xfrm>
          <a:prstGeom prst="rect">
            <a:avLst/>
          </a:prstGeom>
        </p:spPr>
      </p:pic>
      <p:pic>
        <p:nvPicPr>
          <p:cNvPr id="5" name="Picture 4"/>
          <p:cNvPicPr>
            <a:picLocks noChangeAspect="1"/>
          </p:cNvPicPr>
          <p:nvPr/>
        </p:nvPicPr>
        <p:blipFill>
          <a:blip r:embed="rId6"/>
          <a:stretch>
            <a:fillRect/>
          </a:stretch>
        </p:blipFill>
        <p:spPr>
          <a:xfrm>
            <a:off x="316523" y="1806245"/>
            <a:ext cx="2070189" cy="4680000"/>
          </a:xfrm>
          <a:prstGeom prst="rect">
            <a:avLst/>
          </a:prstGeom>
        </p:spPr>
      </p:pic>
      <p:sp>
        <p:nvSpPr>
          <p:cNvPr id="6" name="Rectangle 5"/>
          <p:cNvSpPr/>
          <p:nvPr/>
        </p:nvSpPr>
        <p:spPr>
          <a:xfrm>
            <a:off x="2850956" y="6083497"/>
            <a:ext cx="6025661" cy="307777"/>
          </a:xfrm>
          <a:prstGeom prst="rect">
            <a:avLst/>
          </a:prstGeom>
        </p:spPr>
        <p:txBody>
          <a:bodyPr wrap="square">
            <a:spAutoFit/>
          </a:bodyPr>
          <a:lstStyle/>
          <a:p>
            <a:r>
              <a:rPr lang="en-CA" sz="1400" dirty="0" smtClean="0">
                <a:solidFill>
                  <a:srgbClr val="FF0000"/>
                </a:solidFill>
              </a:rPr>
              <a:t>By C.R. O'Dell/Rice University; NASA [Public domain], via Wikimedia Commons</a:t>
            </a:r>
            <a:endParaRPr lang="en-CA" sz="1400" dirty="0">
              <a:solidFill>
                <a:srgbClr val="FF0000"/>
              </a:solidFill>
            </a:endParaRPr>
          </a:p>
        </p:txBody>
      </p:sp>
      <p:sp>
        <p:nvSpPr>
          <p:cNvPr id="7" name="Rectangle 6"/>
          <p:cNvSpPr/>
          <p:nvPr/>
        </p:nvSpPr>
        <p:spPr>
          <a:xfrm>
            <a:off x="316523" y="5747581"/>
            <a:ext cx="2356338" cy="738664"/>
          </a:xfrm>
          <a:prstGeom prst="rect">
            <a:avLst/>
          </a:prstGeom>
        </p:spPr>
        <p:txBody>
          <a:bodyPr wrap="square">
            <a:spAutoFit/>
          </a:bodyPr>
          <a:lstStyle/>
          <a:p>
            <a:r>
              <a:rPr lang="en-CA" sz="1400" dirty="0" smtClean="0">
                <a:solidFill>
                  <a:srgbClr val="FF0000"/>
                </a:solidFill>
              </a:rPr>
              <a:t>By </a:t>
            </a:r>
            <a:r>
              <a:rPr lang="en-CA" sz="1400" dirty="0" err="1" smtClean="0">
                <a:solidFill>
                  <a:srgbClr val="FF0000"/>
                </a:solidFill>
              </a:rPr>
              <a:t>Skatebiker</a:t>
            </a:r>
            <a:r>
              <a:rPr lang="en-CA" sz="1400" dirty="0" smtClean="0">
                <a:solidFill>
                  <a:srgbClr val="FF0000"/>
                </a:solidFill>
              </a:rPr>
              <a:t> at English Wikipedia [Public domain], via Wikimedia Commons</a:t>
            </a:r>
            <a:endParaRPr lang="en-CA" sz="1400" dirty="0">
              <a:solidFill>
                <a:srgbClr val="FF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44418878"/>
      </p:ext>
    </p:extLst>
  </p:cSld>
  <p:clrMapOvr>
    <a:masterClrMapping/>
  </p:clrMapOvr>
  <mc:AlternateContent xmlns:mc="http://schemas.openxmlformats.org/markup-compatibility/2006" xmlns:p14="http://schemas.microsoft.com/office/powerpoint/2010/main">
    <mc:Choice Requires="p14">
      <p:transition spd="slow" p14:dur="2000" advTm="105768"/>
    </mc:Choice>
    <mc:Fallback xmlns="">
      <p:transition spd="slow" advTm="10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06" x="1968500" y="4032250"/>
          <p14:tracePt t="123" x="1974850" y="4032250"/>
          <p14:tracePt t="139" x="1993900" y="4032250"/>
          <p14:tracePt t="399" x="2000250" y="4025900"/>
          <p14:tracePt t="639" x="2006600" y="4025900"/>
          <p14:tracePt t="647" x="2006600" y="4032250"/>
          <p14:tracePt t="656" x="2006600" y="4038600"/>
          <p14:tracePt t="673" x="1981200" y="4070350"/>
          <p14:tracePt t="690" x="1962150" y="4083050"/>
          <p14:tracePt t="706" x="1955800" y="4089400"/>
          <p14:tracePt t="752" x="1949450" y="4089400"/>
          <p14:tracePt t="759" x="1936750" y="4089400"/>
          <p14:tracePt t="767" x="1911350" y="4076700"/>
          <p14:tracePt t="775" x="1905000" y="4057650"/>
          <p14:tracePt t="790" x="1860550" y="3987800"/>
          <p14:tracePt t="806" x="1765300" y="3911600"/>
          <p14:tracePt t="823" x="1549400" y="3784600"/>
          <p14:tracePt t="840" x="1473200" y="3721100"/>
          <p14:tracePt t="856" x="1397000" y="3651250"/>
          <p14:tracePt t="874" x="1365250" y="3638550"/>
          <p14:tracePt t="890" x="1358900" y="3638550"/>
          <p14:tracePt t="906" x="1339850" y="3606800"/>
          <p14:tracePt t="923" x="1327150" y="3511550"/>
          <p14:tracePt t="940" x="1327150" y="3359150"/>
          <p14:tracePt t="956" x="1377950" y="3111500"/>
          <p14:tracePt t="973" x="1447800" y="2946400"/>
          <p14:tracePt t="990" x="1536700" y="2857500"/>
          <p14:tracePt t="1006" x="1663700" y="2825750"/>
          <p14:tracePt t="1024" x="1981200" y="2813050"/>
          <p14:tracePt t="1040" x="2254250" y="2813050"/>
          <p14:tracePt t="1056" x="2463800" y="2813050"/>
          <p14:tracePt t="1073" x="2622550" y="2819400"/>
          <p14:tracePt t="1090" x="2755900" y="2857500"/>
          <p14:tracePt t="1106" x="2806700" y="2876550"/>
          <p14:tracePt t="1360" x="2813050" y="2870200"/>
          <p14:tracePt t="1367" x="2825750" y="2838450"/>
          <p14:tracePt t="1376" x="2832100" y="2819400"/>
          <p14:tracePt t="1390" x="2870200" y="2768600"/>
          <p14:tracePt t="1406" x="2927350" y="2705100"/>
          <p14:tracePt t="1423" x="3016250" y="2654300"/>
          <p14:tracePt t="1440" x="3054350" y="2628900"/>
          <p14:tracePt t="1456" x="3098800" y="2590800"/>
          <p14:tracePt t="1473" x="3187700" y="2527300"/>
          <p14:tracePt t="1490" x="3378200" y="2406650"/>
          <p14:tracePt t="1506" x="3651250" y="2292350"/>
          <p14:tracePt t="1523" x="4019550" y="2139950"/>
          <p14:tracePt t="1540" x="4356100" y="2006600"/>
          <p14:tracePt t="1556" x="4610100" y="1892300"/>
          <p14:tracePt t="1573" x="4686300" y="1822450"/>
          <p14:tracePt t="1590" x="4686300" y="1816100"/>
          <p14:tracePt t="1607" x="4686300" y="1784350"/>
          <p14:tracePt t="1608" x="4686300" y="1758950"/>
          <p14:tracePt t="1624" x="4686300" y="1739900"/>
          <p14:tracePt t="1640" x="4686300" y="1708150"/>
          <p14:tracePt t="1657" x="4673600" y="1682750"/>
          <p14:tracePt t="1673" x="4648200" y="1657350"/>
          <p14:tracePt t="1690" x="4629150" y="1651000"/>
          <p14:tracePt t="1707" x="4610100" y="1638300"/>
          <p14:tracePt t="1723" x="4584700" y="1619250"/>
          <p14:tracePt t="1740" x="4565650" y="1606550"/>
          <p14:tracePt t="1757" x="4565650" y="1593850"/>
          <p14:tracePt t="1773" x="4521200" y="1600200"/>
          <p14:tracePt t="1790" x="4406900" y="1771650"/>
          <p14:tracePt t="1807" x="4248150" y="2012950"/>
          <p14:tracePt t="1823" x="3975100" y="2451100"/>
          <p14:tracePt t="1840" x="3822700" y="2794000"/>
          <p14:tracePt t="1857" x="3486150" y="3263900"/>
          <p14:tracePt t="1873" x="3073400" y="3841750"/>
          <p14:tracePt t="1890" x="2609850" y="4457700"/>
          <p14:tracePt t="1907" x="2197100" y="4940300"/>
          <p14:tracePt t="1923" x="1854200" y="5410200"/>
          <p14:tracePt t="1940" x="1625600" y="5626100"/>
          <p14:tracePt t="1957" x="1581150" y="5670550"/>
          <p14:tracePt t="1973" x="1536700" y="5708650"/>
          <p14:tracePt t="2288" x="1549400" y="5670550"/>
          <p14:tracePt t="2297" x="1574800" y="5594350"/>
          <p14:tracePt t="2307" x="1612900" y="5499100"/>
          <p14:tracePt t="2323" x="1689100" y="5346700"/>
          <p14:tracePt t="2341" x="1771650" y="5124450"/>
          <p14:tracePt t="2357" x="1828800" y="4895850"/>
          <p14:tracePt t="2373" x="1879600" y="4730750"/>
          <p14:tracePt t="2390" x="1898650" y="4635500"/>
          <p14:tracePt t="2407" x="1911350" y="4540250"/>
          <p14:tracePt t="2424" x="1917700" y="4451350"/>
          <p14:tracePt t="2440" x="1930400" y="4419600"/>
          <p14:tracePt t="2457" x="1930400" y="4387850"/>
          <p14:tracePt t="2473" x="1930400" y="4375150"/>
          <p14:tracePt t="2490" x="1930400" y="4349750"/>
          <p14:tracePt t="2507" x="1930400" y="4337050"/>
          <p14:tracePt t="2523" x="1930400" y="4305300"/>
          <p14:tracePt t="2540" x="1917700" y="4279900"/>
          <p14:tracePt t="2557" x="1905000" y="4254500"/>
          <p14:tracePt t="2573" x="1885950" y="4222750"/>
          <p14:tracePt t="2590" x="1879600" y="4210050"/>
          <p14:tracePt t="2607" x="1866900" y="4197350"/>
          <p14:tracePt t="2624" x="1860550" y="4171950"/>
          <p14:tracePt t="2640" x="1854200" y="4165600"/>
          <p14:tracePt t="2736" x="1847850" y="4159250"/>
          <p14:tracePt t="2760" x="1847850" y="4146550"/>
          <p14:tracePt t="2856" x="1847850" y="4140200"/>
          <p14:tracePt t="2864" x="1847850" y="4133850"/>
          <p14:tracePt t="2874" x="1847850" y="4108450"/>
          <p14:tracePt t="2890" x="1847850" y="4038600"/>
          <p14:tracePt t="2907" x="1847850" y="3898900"/>
          <p14:tracePt t="2923" x="1835150" y="3708400"/>
          <p14:tracePt t="2940" x="1752600" y="3473450"/>
          <p14:tracePt t="2957" x="1619250" y="3181350"/>
          <p14:tracePt t="2973" x="1460500" y="2889250"/>
          <p14:tracePt t="2990" x="1314450" y="2616200"/>
          <p14:tracePt t="3007" x="1193800" y="2413000"/>
          <p14:tracePt t="3024" x="1060450" y="2133600"/>
          <p14:tracePt t="3040" x="996950" y="1993900"/>
          <p14:tracePt t="3057" x="977900" y="1917700"/>
          <p14:tracePt t="3073" x="958850" y="1847850"/>
          <p14:tracePt t="3091" x="946150" y="1803400"/>
          <p14:tracePt t="3107" x="946150" y="1771650"/>
          <p14:tracePt t="3123" x="946150" y="1733550"/>
          <p14:tracePt t="3140" x="946150" y="1720850"/>
          <p14:tracePt t="3157" x="952500" y="1695450"/>
          <p14:tracePt t="3173" x="965200" y="1663700"/>
          <p14:tracePt t="3190" x="1016000" y="1606550"/>
          <p14:tracePt t="3207" x="1079500" y="1530350"/>
          <p14:tracePt t="3224" x="1174750" y="1428750"/>
          <p14:tracePt t="3240" x="1200150" y="1384300"/>
          <p14:tracePt t="3257" x="1219200" y="1352550"/>
          <p14:tracePt t="3274" x="1238250" y="1333500"/>
          <p14:tracePt t="3290" x="1250950" y="1333500"/>
          <p14:tracePt t="3307" x="1276350" y="1333500"/>
          <p14:tracePt t="3324" x="1301750" y="1333500"/>
          <p14:tracePt t="3340" x="1333500" y="1333500"/>
          <p14:tracePt t="3357" x="1358900" y="1333500"/>
          <p14:tracePt t="3374" x="1384300" y="1346200"/>
          <p14:tracePt t="3390" x="1409700" y="1365250"/>
          <p14:tracePt t="3407" x="1409700" y="1403350"/>
          <p14:tracePt t="3424" x="1409700" y="1441450"/>
          <p14:tracePt t="3440" x="1390650" y="1485900"/>
          <p14:tracePt t="3457" x="1352550" y="1524000"/>
          <p14:tracePt t="3474" x="1327150" y="1530350"/>
          <p14:tracePt t="3490" x="1314450" y="1536700"/>
          <p14:tracePt t="3507" x="1295400" y="1536700"/>
          <p14:tracePt t="3544" x="1289050" y="1536700"/>
          <p14:tracePt t="3552" x="1282700" y="1536700"/>
          <p14:tracePt t="3560" x="1276350" y="1536700"/>
          <p14:tracePt t="3574" x="1250950" y="1536700"/>
          <p14:tracePt t="3590" x="1219200" y="1473200"/>
          <p14:tracePt t="3607" x="1181100" y="1416050"/>
          <p14:tracePt t="3624" x="1130300" y="1339850"/>
          <p14:tracePt t="3640" x="1117600" y="1314450"/>
          <p14:tracePt t="3657" x="1104900" y="1301750"/>
          <p14:tracePt t="3680" x="1092200" y="1295400"/>
          <p14:tracePt t="3696" x="1085850" y="1289050"/>
          <p14:tracePt t="3792" x="1085850" y="1276350"/>
          <p14:tracePt t="3800" x="1111250" y="1276350"/>
          <p14:tracePt t="3808" x="1168400" y="1282700"/>
          <p14:tracePt t="3824" x="1346200" y="1308100"/>
          <p14:tracePt t="3840" x="1625600" y="1352550"/>
          <p14:tracePt t="3857" x="1917700" y="1352550"/>
          <p14:tracePt t="3874" x="2114550" y="1352550"/>
          <p14:tracePt t="3890" x="2241550" y="1346200"/>
          <p14:tracePt t="3907" x="2355850" y="1308100"/>
          <p14:tracePt t="3924" x="2425700" y="1282700"/>
          <p14:tracePt t="3940" x="2470150" y="1250950"/>
          <p14:tracePt t="3957" x="2489200" y="1244600"/>
          <p14:tracePt t="3974" x="2495550" y="1244600"/>
          <p14:tracePt t="4000" x="2508250" y="1244600"/>
          <p14:tracePt t="4008" x="2520950" y="1244600"/>
          <p14:tracePt t="4032" x="2533650" y="1250950"/>
          <p14:tracePt t="4048" x="2552700" y="1263650"/>
          <p14:tracePt t="4057" x="2571750" y="1270000"/>
          <p14:tracePt t="4074" x="2616200" y="1301750"/>
          <p14:tracePt t="4090" x="2806700" y="1308100"/>
          <p14:tracePt t="4107" x="3149600" y="1308100"/>
          <p14:tracePt t="4124" x="3530600" y="1308100"/>
          <p14:tracePt t="4140" x="4032250" y="1308100"/>
          <p14:tracePt t="4157" x="4502150" y="1308100"/>
          <p14:tracePt t="4174" x="4813300" y="1308100"/>
          <p14:tracePt t="4191" x="4857750" y="1308100"/>
          <p14:tracePt t="4248" x="4876800" y="1308100"/>
          <p14:tracePt t="4344" x="4857750" y="1308100"/>
          <p14:tracePt t="4360" x="4851400" y="1308100"/>
          <p14:tracePt t="4369" x="4845050" y="1308100"/>
          <p14:tracePt t="4376" x="4819650" y="1308100"/>
          <p14:tracePt t="4390" x="4800600" y="1308100"/>
          <p14:tracePt t="4407" x="4743450" y="1352550"/>
          <p14:tracePt t="4424" x="4654550" y="1390650"/>
          <p14:tracePt t="4440" x="4597400" y="1409700"/>
          <p14:tracePt t="4457" x="4489450" y="1428750"/>
          <p14:tracePt t="4474" x="4394200" y="1454150"/>
          <p14:tracePt t="4491" x="4235450" y="1466850"/>
          <p14:tracePt t="4507" x="4089400" y="1504950"/>
          <p14:tracePt t="4524" x="3975100" y="1536700"/>
          <p14:tracePt t="4541" x="3841750" y="1568450"/>
          <p14:tracePt t="4557" x="3752850" y="1574800"/>
          <p14:tracePt t="4574" x="3657600" y="1574800"/>
          <p14:tracePt t="4590" x="3536950" y="1574800"/>
          <p14:tracePt t="4607" x="3429000" y="1574800"/>
          <p14:tracePt t="4624" x="3327400" y="1574800"/>
          <p14:tracePt t="4640" x="3276600" y="1574800"/>
          <p14:tracePt t="4657" x="3194050" y="1574800"/>
          <p14:tracePt t="4674" x="3105150" y="1574800"/>
          <p14:tracePt t="4690" x="2997200" y="1574800"/>
          <p14:tracePt t="4707" x="2819400" y="1568450"/>
          <p14:tracePt t="4724" x="2647950" y="1568450"/>
          <p14:tracePt t="4741" x="2400300" y="1568450"/>
          <p14:tracePt t="4757" x="2076450" y="1568450"/>
          <p14:tracePt t="4774" x="1574800" y="1555750"/>
          <p14:tracePt t="4791" x="971550" y="1555750"/>
          <p14:tracePt t="4807" x="438150" y="1555750"/>
          <p14:tracePt t="5241" x="184150" y="1485900"/>
          <p14:tracePt t="5257" x="641350" y="1485900"/>
          <p14:tracePt t="5274" x="1174750" y="1485900"/>
          <p14:tracePt t="5291" x="1612900" y="1466850"/>
          <p14:tracePt t="5307" x="2006600" y="1409700"/>
          <p14:tracePt t="5324" x="2324100" y="1365250"/>
          <p14:tracePt t="5341" x="2584450" y="1327150"/>
          <p14:tracePt t="5357" x="2813050" y="1295400"/>
          <p14:tracePt t="5374" x="2990850" y="1295400"/>
          <p14:tracePt t="5391" x="3213100" y="1295400"/>
          <p14:tracePt t="5407" x="3441700" y="1270000"/>
          <p14:tracePt t="5425" x="3778250" y="1257300"/>
          <p14:tracePt t="5441" x="4006850" y="1231900"/>
          <p14:tracePt t="5457" x="4197350" y="1231900"/>
          <p14:tracePt t="5474" x="4375150" y="1231900"/>
          <p14:tracePt t="5491" x="4476750" y="1231900"/>
          <p14:tracePt t="5507" x="4514850" y="1231900"/>
          <p14:tracePt t="5524" x="4521200" y="1231900"/>
          <p14:tracePt t="5541" x="4540250" y="1231900"/>
          <p14:tracePt t="5720" x="4533900" y="1231900"/>
          <p14:tracePt t="5729" x="4521200" y="1231900"/>
          <p14:tracePt t="5745" x="4514850" y="1231900"/>
          <p14:tracePt t="5753" x="4495800" y="1250950"/>
          <p14:tracePt t="5768" x="4476750" y="1250950"/>
          <p14:tracePt t="5776" x="4470400" y="1257300"/>
          <p14:tracePt t="5791" x="4464050" y="1263650"/>
          <p14:tracePt t="5807" x="4394200" y="1301750"/>
          <p14:tracePt t="5824" x="4089400" y="1377950"/>
          <p14:tracePt t="5841" x="3702050" y="1428750"/>
          <p14:tracePt t="5857" x="2921000" y="1460500"/>
          <p14:tracePt t="5874" x="1822450" y="1460500"/>
          <p14:tracePt t="5891" x="863600" y="1485900"/>
          <p14:tracePt t="5907" x="393700" y="1485900"/>
          <p14:tracePt t="5924" x="165100" y="1479550"/>
          <p14:tracePt t="5941" x="19050" y="1454150"/>
          <p14:tracePt t="6024" x="0" y="1352550"/>
          <p14:tracePt t="6024" x="19050" y="1346200"/>
          <p14:tracePt t="6041" x="44450" y="1314450"/>
          <p14:tracePt t="6058" x="69850" y="1276350"/>
          <p14:tracePt t="6074" x="82550" y="1257300"/>
          <p14:tracePt t="6091" x="107950" y="1231900"/>
          <p14:tracePt t="6108" x="152400" y="1225550"/>
          <p14:tracePt t="6124" x="165100" y="1219200"/>
          <p14:tracePt t="6141" x="209550" y="1219200"/>
          <p14:tracePt t="6157" x="279400" y="1200150"/>
          <p14:tracePt t="6174" x="355600" y="1200150"/>
          <p14:tracePt t="6191" x="463550" y="1200150"/>
          <p14:tracePt t="6208" x="603250" y="1200150"/>
          <p14:tracePt t="6225" x="781050" y="1200150"/>
          <p14:tracePt t="6241" x="901700" y="1200150"/>
          <p14:tracePt t="6258" x="1016000" y="1200150"/>
          <p14:tracePt t="6274" x="1123950" y="1212850"/>
          <p14:tracePt t="6291" x="1231900" y="1225550"/>
          <p14:tracePt t="6308" x="1339850" y="1225550"/>
          <p14:tracePt t="6324" x="1536700" y="1225550"/>
          <p14:tracePt t="6341" x="1809750" y="1219200"/>
          <p14:tracePt t="6358" x="2209800" y="1168400"/>
          <p14:tracePt t="6374" x="2711450" y="1098550"/>
          <p14:tracePt t="6391" x="3257550" y="1066800"/>
          <p14:tracePt t="6408" x="3860800" y="990600"/>
          <p14:tracePt t="6425" x="4419600" y="990600"/>
          <p14:tracePt t="6442" x="4610100" y="990600"/>
          <p14:tracePt t="6458" x="4724400" y="990600"/>
          <p14:tracePt t="6474" x="4775200" y="990600"/>
          <p14:tracePt t="6491" x="4813300" y="990600"/>
          <p14:tracePt t="6508" x="4845050" y="990600"/>
          <p14:tracePt t="6524" x="4857750" y="984250"/>
          <p14:tracePt t="6541" x="4876800" y="984250"/>
          <p14:tracePt t="6558" x="4889500" y="984250"/>
          <p14:tracePt t="6574" x="4895850" y="984250"/>
          <p14:tracePt t="6591" x="4902200" y="990600"/>
          <p14:tracePt t="6608" x="4902200" y="1003300"/>
          <p14:tracePt t="6625" x="4902200" y="1041400"/>
          <p14:tracePt t="6641" x="4902200" y="1060450"/>
          <p14:tracePt t="6658" x="4902200" y="1073150"/>
          <p14:tracePt t="6674" x="4895850" y="1085850"/>
          <p14:tracePt t="6691" x="4889500" y="1092200"/>
          <p14:tracePt t="6777" x="4883150" y="1092200"/>
          <p14:tracePt t="6801" x="4870450" y="1092200"/>
          <p14:tracePt t="6809" x="4845050" y="1111250"/>
          <p14:tracePt t="6817" x="4838700" y="1117600"/>
          <p14:tracePt t="6825" x="4813300" y="1130300"/>
          <p14:tracePt t="6841" x="4743450" y="1181100"/>
          <p14:tracePt t="6858" x="4622800" y="1263650"/>
          <p14:tracePt t="6874" x="4533900" y="1333500"/>
          <p14:tracePt t="6891" x="4445000" y="1403350"/>
          <p14:tracePt t="6908" x="4343400" y="1447800"/>
          <p14:tracePt t="6924" x="4273550" y="1479550"/>
          <p14:tracePt t="6941" x="4216400" y="1498600"/>
          <p14:tracePt t="6958" x="4159250" y="1498600"/>
          <p14:tracePt t="6974" x="4102100" y="1498600"/>
          <p14:tracePt t="6991" x="4057650" y="1498600"/>
          <p14:tracePt t="7008" x="4044950" y="1479550"/>
          <p14:tracePt t="7025" x="4025900" y="1416050"/>
          <p14:tracePt t="7041" x="4025900" y="1384300"/>
          <p14:tracePt t="7058" x="4025900" y="1358900"/>
          <p14:tracePt t="7074" x="4025900" y="1339850"/>
          <p14:tracePt t="7097" x="4025900" y="1333500"/>
          <p14:tracePt t="7161" x="4025900" y="1320800"/>
          <p14:tracePt t="7265" x="4038600" y="1333500"/>
          <p14:tracePt t="7273" x="4038600" y="1339850"/>
          <p14:tracePt t="7281" x="4044950" y="1358900"/>
          <p14:tracePt t="7291" x="4064000" y="1384300"/>
          <p14:tracePt t="7308" x="4083050" y="1435100"/>
          <p14:tracePt t="7325" x="4121150" y="1479550"/>
          <p14:tracePt t="7341" x="4133850" y="1498600"/>
          <p14:tracePt t="7358" x="4152900" y="1511300"/>
          <p14:tracePt t="7374" x="4159250" y="1511300"/>
          <p14:tracePt t="7393" x="4165600" y="1511300"/>
          <p14:tracePt t="7409" x="4178300" y="1511300"/>
          <p14:tracePt t="7433" x="4191000" y="1511300"/>
          <p14:tracePt t="7441" x="4197350" y="1504950"/>
          <p14:tracePt t="7458" x="4203700" y="1492250"/>
          <p14:tracePt t="7475" x="4203700" y="1479550"/>
          <p14:tracePt t="7491" x="4203700" y="1473200"/>
          <p14:tracePt t="7508" x="4210050" y="1454150"/>
          <p14:tracePt t="7525" x="4229100" y="1441450"/>
          <p14:tracePt t="7545" x="4229100" y="1435100"/>
          <p14:tracePt t="7569" x="4229100" y="1422400"/>
          <p14:tracePt t="7585" x="4235450" y="1416050"/>
          <p14:tracePt t="8569" x="4235450" y="1428750"/>
          <p14:tracePt t="8577" x="4254500" y="1447800"/>
          <p14:tracePt t="8592" x="4279900" y="1473200"/>
          <p14:tracePt t="8608" x="4330700" y="1524000"/>
          <p14:tracePt t="8625" x="4527550" y="1619250"/>
          <p14:tracePt t="8642" x="4724400" y="1663700"/>
          <p14:tracePt t="8658" x="4984750" y="1689100"/>
          <p14:tracePt t="8675" x="5251450" y="1714500"/>
          <p14:tracePt t="8691" x="5473700" y="1714500"/>
          <p14:tracePt t="8708" x="5613400" y="1714500"/>
          <p14:tracePt t="8725" x="5657850" y="1714500"/>
          <p14:tracePt t="8741" x="5670550" y="1714500"/>
          <p14:tracePt t="8758" x="5683250" y="1708150"/>
          <p14:tracePt t="8777" x="5689600" y="1701800"/>
          <p14:tracePt t="8801" x="5689600" y="1695450"/>
          <p14:tracePt t="8817" x="5689600" y="1689100"/>
          <p14:tracePt t="8833" x="5689600" y="1682750"/>
          <p14:tracePt t="8849" x="5695950" y="1670050"/>
          <p14:tracePt t="8873" x="5702300" y="1663700"/>
          <p14:tracePt t="8889" x="5702300" y="1657350"/>
          <p14:tracePt t="8905" x="5702300" y="1651000"/>
          <p14:tracePt t="8921" x="5702300" y="1644650"/>
          <p14:tracePt t="8929" x="5702300" y="1638300"/>
          <p14:tracePt t="8945" x="5702300" y="1619250"/>
          <p14:tracePt t="8958" x="5702300" y="1612900"/>
          <p14:tracePt t="8975" x="5695950" y="1600200"/>
          <p14:tracePt t="8992" x="5689600" y="1574800"/>
          <p14:tracePt t="9008" x="5670550" y="1555750"/>
          <p14:tracePt t="9025" x="5651500" y="1536700"/>
          <p14:tracePt t="9041" x="5632450" y="1517650"/>
          <p14:tracePt t="9058" x="5619750" y="1511300"/>
          <p14:tracePt t="9075" x="5594350" y="1492250"/>
          <p14:tracePt t="9091" x="5562600" y="1485900"/>
          <p14:tracePt t="9108" x="5537200" y="1479550"/>
          <p14:tracePt t="9125" x="5524500" y="1479550"/>
          <p14:tracePt t="9141" x="5499100" y="1473200"/>
          <p14:tracePt t="9169" x="5480050" y="1473200"/>
          <p14:tracePt t="9282" x="5486400" y="1473200"/>
          <p14:tracePt t="9289" x="5499100" y="1473200"/>
          <p14:tracePt t="9298" x="5505450" y="1473200"/>
          <p14:tracePt t="9308" x="5543550" y="1473200"/>
          <p14:tracePt t="9325" x="5594350" y="1473200"/>
          <p14:tracePt t="9342" x="5689600" y="1473200"/>
          <p14:tracePt t="9358" x="5810250" y="1473200"/>
          <p14:tracePt t="9375" x="5918200" y="1473200"/>
          <p14:tracePt t="9392" x="6038850" y="1473200"/>
          <p14:tracePt t="9408" x="6134100" y="1473200"/>
          <p14:tracePt t="9426" x="6229350" y="1473200"/>
          <p14:tracePt t="9442" x="6242050" y="1473200"/>
          <p14:tracePt t="9458" x="6267450" y="1473200"/>
          <p14:tracePt t="9475" x="6280150" y="1473200"/>
          <p14:tracePt t="9492" x="6305550" y="1473200"/>
          <p14:tracePt t="9508" x="6350000" y="1473200"/>
          <p14:tracePt t="9525" x="6394450" y="1473200"/>
          <p14:tracePt t="9542" x="6457950" y="1473200"/>
          <p14:tracePt t="9558" x="6540500" y="1473200"/>
          <p14:tracePt t="9575" x="6629400" y="1473200"/>
          <p14:tracePt t="9592" x="6711950" y="1473200"/>
          <p14:tracePt t="9608" x="6813550" y="1473200"/>
          <p14:tracePt t="9625" x="6972300" y="1473200"/>
          <p14:tracePt t="9642" x="7080250" y="1473200"/>
          <p14:tracePt t="9659" x="7245350" y="1447800"/>
          <p14:tracePt t="9675" x="7423150" y="1422400"/>
          <p14:tracePt t="9692" x="7613650" y="1422400"/>
          <p14:tracePt t="9708" x="7854950" y="1422400"/>
          <p14:tracePt t="9725" x="8115300" y="1422400"/>
          <p14:tracePt t="9742" x="8394700" y="1422400"/>
          <p14:tracePt t="9758" x="8655050" y="1422400"/>
          <p14:tracePt t="9775" x="8864600" y="1409700"/>
          <p14:tracePt t="9792" x="8947150" y="1384300"/>
          <p14:tracePt t="10923" x="8940800" y="1390650"/>
          <p14:tracePt t="10930" x="8934450" y="1422400"/>
          <p14:tracePt t="10942" x="8896350" y="1498600"/>
          <p14:tracePt t="10959" x="8832850" y="1670050"/>
          <p14:tracePt t="10975" x="8763000" y="1835150"/>
          <p14:tracePt t="10992" x="8642350" y="2038350"/>
          <p14:tracePt t="11009" x="8496300" y="2298700"/>
          <p14:tracePt t="11026" x="8210550" y="2717800"/>
          <p14:tracePt t="11042" x="7975600" y="2984500"/>
          <p14:tracePt t="11059" x="7702550" y="3270250"/>
          <p14:tracePt t="11076" x="7442200" y="3486150"/>
          <p14:tracePt t="11092" x="7213600" y="3689350"/>
          <p14:tracePt t="11109" x="7035800" y="3822700"/>
          <p14:tracePt t="11125" x="6959600" y="3898900"/>
          <p14:tracePt t="11142" x="6934200" y="3937000"/>
          <p14:tracePt t="11159" x="6921500" y="3962400"/>
          <p14:tracePt t="11175" x="6921500" y="3968750"/>
          <p14:tracePt t="11192" x="6921500" y="3975100"/>
          <p14:tracePt t="11338" x="6921500" y="3981450"/>
          <p14:tracePt t="11354" x="6927850" y="3987800"/>
          <p14:tracePt t="11370" x="6934200" y="3994150"/>
          <p14:tracePt t="11386" x="6940550" y="4006850"/>
          <p14:tracePt t="11402" x="6940550" y="4013200"/>
          <p14:tracePt t="11410" x="6940550" y="4038600"/>
          <p14:tracePt t="11426" x="6940550" y="4057650"/>
          <p14:tracePt t="11442" x="6921500" y="4114800"/>
          <p14:tracePt t="11459" x="6883400" y="4171950"/>
          <p14:tracePt t="11475" x="6832600" y="4229100"/>
          <p14:tracePt t="11492" x="6781800" y="4305300"/>
          <p14:tracePt t="11509" x="6711950" y="4368800"/>
          <p14:tracePt t="11525" x="6673850" y="4406900"/>
          <p14:tracePt t="11542" x="6654800" y="4438650"/>
          <p14:tracePt t="11559" x="6635750" y="4451350"/>
          <p14:tracePt t="11575" x="6629400" y="4464050"/>
          <p14:tracePt t="11592" x="6623050" y="4470400"/>
          <p14:tracePt t="11609" x="6623050" y="4476750"/>
          <p14:tracePt t="11682" x="6604000" y="4495800"/>
          <p14:tracePt t="11938" x="6597650" y="4495800"/>
          <p14:tracePt t="11954" x="6591300" y="4495800"/>
          <p14:tracePt t="11970" x="6565900" y="4495800"/>
          <p14:tracePt t="11994" x="6559550" y="4495800"/>
          <p14:tracePt t="12002" x="6540500" y="4476750"/>
          <p14:tracePt t="12018" x="6534150" y="4476750"/>
          <p14:tracePt t="12026" x="6527800" y="4476750"/>
          <p14:tracePt t="12042" x="6508750" y="4476750"/>
          <p14:tracePt t="12059" x="6483350" y="4476750"/>
          <p14:tracePt t="12076" x="6451600" y="4476750"/>
          <p14:tracePt t="12092" x="6432550" y="4476750"/>
          <p14:tracePt t="12109" x="6394450" y="4476750"/>
          <p14:tracePt t="12126" x="6362700" y="4476750"/>
          <p14:tracePt t="12142" x="6318250" y="4476750"/>
          <p14:tracePt t="12159" x="6286500" y="4476750"/>
          <p14:tracePt t="12176" x="6242050" y="4476750"/>
          <p14:tracePt t="12192" x="6216650" y="4476750"/>
          <p14:tracePt t="12209" x="6203950" y="4476750"/>
          <p14:tracePt t="12226" x="6178550" y="4476750"/>
          <p14:tracePt t="12242" x="6165850" y="4476750"/>
          <p14:tracePt t="12259" x="6153150" y="4476750"/>
          <p14:tracePt t="12276" x="6140450" y="4489450"/>
          <p14:tracePt t="12292" x="6134100" y="4495800"/>
          <p14:tracePt t="12309" x="6115050" y="4502150"/>
          <p14:tracePt t="12326" x="6108700" y="4508500"/>
          <p14:tracePt t="12342" x="6102350" y="4527550"/>
          <p14:tracePt t="12362" x="6102350" y="4540250"/>
          <p14:tracePt t="12376" x="6102350" y="4552950"/>
          <p14:tracePt t="12392" x="6096000" y="4559300"/>
          <p14:tracePt t="12418" x="6096000" y="4565650"/>
          <p14:tracePt t="12426" x="6083300" y="4572000"/>
          <p14:tracePt t="12442" x="6076950" y="4578350"/>
          <p14:tracePt t="12459" x="6076950" y="4584700"/>
          <p14:tracePt t="12476" x="6076950" y="4597400"/>
          <p14:tracePt t="12492" x="6076950" y="4616450"/>
          <p14:tracePt t="12509" x="6076950" y="4622800"/>
          <p14:tracePt t="12526" x="6076950" y="4635500"/>
          <p14:tracePt t="12547" x="6076950" y="4641850"/>
          <p14:tracePt t="12578" x="6076950" y="4654550"/>
          <p14:tracePt t="12586" x="6076950" y="4660900"/>
          <p14:tracePt t="12611" x="6089650" y="4667250"/>
          <p14:tracePt t="12626" x="6096000" y="4679950"/>
          <p14:tracePt t="12642" x="6108700" y="4686300"/>
          <p14:tracePt t="12666" x="6127750" y="4705350"/>
          <p14:tracePt t="12706" x="6146800" y="4705350"/>
          <p14:tracePt t="12715" x="6153150" y="4705350"/>
          <p14:tracePt t="12726" x="6159500" y="4711700"/>
          <p14:tracePt t="12754" x="6165850" y="4711700"/>
          <p14:tracePt t="12762" x="6184900" y="4718050"/>
          <p14:tracePt t="12786" x="6191250" y="4718050"/>
          <p14:tracePt t="12794" x="6197600" y="4718050"/>
          <p14:tracePt t="12810" x="6203950" y="4724400"/>
          <p14:tracePt t="12826" x="6223000" y="4724400"/>
          <p14:tracePt t="12843" x="6229350" y="4724400"/>
          <p14:tracePt t="12859" x="6235700" y="4724400"/>
          <p14:tracePt t="12876" x="6242050" y="4724400"/>
          <p14:tracePt t="12892" x="6267450" y="4724400"/>
          <p14:tracePt t="12909" x="6280150" y="4724400"/>
          <p14:tracePt t="12926" x="6299200" y="4724400"/>
          <p14:tracePt t="12942" x="6311900" y="4724400"/>
          <p14:tracePt t="12959" x="6318250" y="4724400"/>
          <p14:tracePt t="12976" x="6337300" y="4724400"/>
          <p14:tracePt t="12993" x="6350000" y="4724400"/>
          <p14:tracePt t="13009" x="6356350" y="4724400"/>
          <p14:tracePt t="13026" x="6381750" y="4718050"/>
          <p14:tracePt t="13043" x="6388100" y="4711700"/>
          <p14:tracePt t="13059" x="6394450" y="4705350"/>
          <p14:tracePt t="13082" x="6400800" y="4699000"/>
          <p14:tracePt t="13093" x="6413500" y="4699000"/>
          <p14:tracePt t="13109" x="6426200" y="4686300"/>
          <p14:tracePt t="13126" x="6432550" y="4679950"/>
          <p14:tracePt t="13143" x="6438900" y="4673600"/>
          <p14:tracePt t="13159" x="6445250" y="4667250"/>
          <p14:tracePt t="13176" x="6457950" y="4667250"/>
          <p14:tracePt t="13202" x="6464300" y="4660900"/>
          <p14:tracePt t="13218" x="6470650" y="4654550"/>
          <p14:tracePt t="13234" x="6470650" y="4641850"/>
          <p14:tracePt t="13250" x="6470650" y="4635500"/>
          <p14:tracePt t="13274" x="6470650" y="4629150"/>
          <p14:tracePt t="13306" x="6470650" y="4622800"/>
          <p14:tracePt t="13323" x="6470650" y="4610100"/>
          <p14:tracePt t="13330" x="6470650" y="4597400"/>
          <p14:tracePt t="13354" x="6470650" y="4591050"/>
          <p14:tracePt t="13362" x="6470650" y="4584700"/>
          <p14:tracePt t="13376" x="6470650" y="4572000"/>
          <p14:tracePt t="13393" x="6464300" y="4552950"/>
          <p14:tracePt t="13410" x="6451600" y="4546600"/>
          <p14:tracePt t="13451" x="6445250" y="4546600"/>
          <p14:tracePt t="13466" x="6438900" y="4540250"/>
          <p14:tracePt t="13482" x="6432550" y="4540250"/>
          <p14:tracePt t="13498" x="6426200" y="4540250"/>
          <p14:tracePt t="13506" x="6419850" y="4540250"/>
          <p14:tracePt t="13522" x="6400800" y="4533900"/>
          <p14:tracePt t="13538" x="6394450" y="4521200"/>
          <p14:tracePt t="13546" x="6388100" y="4521200"/>
          <p14:tracePt t="13562" x="6381750" y="4521200"/>
          <p14:tracePt t="13578" x="6362700" y="4514850"/>
          <p14:tracePt t="13602" x="6356350" y="4514850"/>
          <p14:tracePt t="13618" x="6350000" y="4514850"/>
          <p14:tracePt t="13642" x="6337300" y="4514850"/>
          <p14:tracePt t="13667" x="6330950" y="4514850"/>
          <p14:tracePt t="13683" x="6318250" y="4514850"/>
          <p14:tracePt t="13690" x="6311900" y="4514850"/>
          <p14:tracePt t="13706" x="6299200" y="4514850"/>
          <p14:tracePt t="13714" x="6292850" y="4514850"/>
          <p14:tracePt t="13726" x="6280150" y="4514850"/>
          <p14:tracePt t="13743" x="6267450" y="4514850"/>
          <p14:tracePt t="13762" x="6254750" y="4514850"/>
          <p14:tracePt t="13777" x="6242050" y="4514850"/>
          <p14:tracePt t="13793" x="6229350" y="4514850"/>
          <p14:tracePt t="13809" x="6203950" y="4514850"/>
          <p14:tracePt t="13827" x="6184900" y="4514850"/>
          <p14:tracePt t="13843" x="6172200" y="4514850"/>
          <p14:tracePt t="13860" x="6165850" y="4514850"/>
          <p14:tracePt t="13876" x="6159500" y="4514850"/>
          <p14:tracePt t="13893" x="6146800" y="4514850"/>
          <p14:tracePt t="13923" x="6134100" y="4527550"/>
          <p14:tracePt t="13986" x="6127750" y="4533900"/>
          <p14:tracePt t="13995" x="6121400" y="4540250"/>
          <p14:tracePt t="14009" x="6121400" y="4546600"/>
          <p14:tracePt t="14027" x="6121400" y="4559300"/>
          <p14:tracePt t="14043" x="6121400" y="4572000"/>
          <p14:tracePt t="14059" x="6121400" y="4584700"/>
          <p14:tracePt t="14076" x="6121400" y="4597400"/>
          <p14:tracePt t="14093" x="6121400" y="4610100"/>
          <p14:tracePt t="14109" x="6121400" y="4629150"/>
          <p14:tracePt t="14126" x="6121400" y="4648200"/>
          <p14:tracePt t="14143" x="6121400" y="4660900"/>
          <p14:tracePt t="14159" x="6121400" y="4667250"/>
          <p14:tracePt t="14176" x="6121400" y="4692650"/>
          <p14:tracePt t="14193" x="6127750" y="4699000"/>
          <p14:tracePt t="14210" x="6134100" y="4705350"/>
          <p14:tracePt t="14226" x="6153150" y="4724400"/>
          <p14:tracePt t="14243" x="6159500" y="4724400"/>
          <p14:tracePt t="14266" x="6165850" y="4724400"/>
          <p14:tracePt t="14298" x="6184900" y="4724400"/>
          <p14:tracePt t="14307" x="6191250" y="4724400"/>
          <p14:tracePt t="14323" x="6197600" y="4724400"/>
          <p14:tracePt t="14330" x="6203950" y="4724400"/>
          <p14:tracePt t="14343" x="6223000" y="4724400"/>
          <p14:tracePt t="14359" x="6229350" y="4724400"/>
          <p14:tracePt t="14376" x="6235700" y="4724400"/>
          <p14:tracePt t="14393" x="6254750" y="4711700"/>
          <p14:tracePt t="14409" x="6261100" y="4711700"/>
          <p14:tracePt t="14426" x="6267450" y="4705350"/>
          <p14:tracePt t="14482" x="6273800" y="4705350"/>
          <p14:tracePt t="14515" x="6280150" y="4705350"/>
          <p14:tracePt t="14539" x="6299200" y="4705350"/>
          <p14:tracePt t="14563" x="6305550" y="4705350"/>
          <p14:tracePt t="14587" x="6311900" y="4705350"/>
          <p14:tracePt t="14595" x="6318250" y="4699000"/>
          <p14:tracePt t="14627" x="6337300" y="4699000"/>
          <p14:tracePt t="14642" x="6343650" y="4692650"/>
          <p14:tracePt t="14658" x="6350000" y="4686300"/>
          <p14:tracePt t="14667" x="6356350" y="4673600"/>
          <p14:tracePt t="14676" x="6362700" y="4667250"/>
          <p14:tracePt t="14693" x="6381750" y="4660900"/>
          <p14:tracePt t="14709" x="6388100" y="4654550"/>
          <p14:tracePt t="14726" x="6394450" y="4648200"/>
          <p14:tracePt t="14743" x="6400800" y="4635500"/>
          <p14:tracePt t="14760" x="6419850" y="4622800"/>
          <p14:tracePt t="14778" x="6438900" y="4610100"/>
          <p14:tracePt t="14793" x="6445250" y="4603750"/>
          <p14:tracePt t="14810" x="6445250" y="4597400"/>
          <p14:tracePt t="14827" x="6464300" y="4578350"/>
          <p14:tracePt t="14843" x="6477000" y="4565650"/>
          <p14:tracePt t="14860" x="6477000" y="4559300"/>
          <p14:tracePt t="14876" x="6483350" y="4546600"/>
          <p14:tracePt t="14899" x="6483350" y="4527550"/>
          <p14:tracePt t="14910" x="6489700" y="4521200"/>
          <p14:tracePt t="14926" x="6496050" y="4514850"/>
          <p14:tracePt t="14947" x="6496050" y="4508500"/>
          <p14:tracePt t="14971" x="6496050" y="4495800"/>
          <p14:tracePt t="14987" x="6496050" y="4483100"/>
          <p14:tracePt t="15075" x="6496050" y="4476750"/>
          <p14:tracePt t="15131" x="6489700" y="4476750"/>
          <p14:tracePt t="15163" x="6470650" y="4476750"/>
          <p14:tracePt t="15179" x="6464300" y="4476750"/>
          <p14:tracePt t="15219" x="6457950" y="4476750"/>
          <p14:tracePt t="15259" x="6451600" y="4476750"/>
          <p14:tracePt t="15275" x="6432550" y="4476750"/>
          <p14:tracePt t="15291" x="6426200" y="4476750"/>
          <p14:tracePt t="15307" x="6419850" y="4476750"/>
          <p14:tracePt t="15323" x="6413500" y="4476750"/>
          <p14:tracePt t="15339" x="6394450" y="4476750"/>
          <p14:tracePt t="15347" x="6388100" y="4476750"/>
          <p14:tracePt t="15360" x="6375400" y="4476750"/>
          <p14:tracePt t="15376" x="6350000" y="4476750"/>
          <p14:tracePt t="15393" x="6318250" y="4476750"/>
          <p14:tracePt t="15410" x="6292850" y="4476750"/>
          <p14:tracePt t="15427" x="6261100" y="4470400"/>
          <p14:tracePt t="15443" x="6235700" y="4470400"/>
          <p14:tracePt t="15460" x="6210300" y="4464050"/>
          <p14:tracePt t="15476" x="6191250" y="4464050"/>
          <p14:tracePt t="15494" x="6172200" y="4464050"/>
          <p14:tracePt t="15510" x="6140450" y="4464050"/>
          <p14:tracePt t="15526" x="6121400" y="4464050"/>
          <p14:tracePt t="15543" x="6096000" y="4464050"/>
          <p14:tracePt t="15560" x="6076950" y="4464050"/>
          <p14:tracePt t="15576" x="6057900" y="4464050"/>
          <p14:tracePt t="15593" x="6038850" y="4464050"/>
          <p14:tracePt t="15610" x="6032500" y="4464050"/>
          <p14:tracePt t="15627" x="6019800" y="4464050"/>
          <p14:tracePt t="15643" x="6013450" y="4464050"/>
          <p14:tracePt t="15660" x="6000750" y="4464050"/>
          <p14:tracePt t="15676" x="5988050" y="4470400"/>
          <p14:tracePt t="15693" x="5969000" y="4495800"/>
          <p14:tracePt t="15710" x="5949950" y="4514850"/>
          <p14:tracePt t="15727" x="5943600" y="4527550"/>
          <p14:tracePt t="15743" x="5943600" y="4552950"/>
          <p14:tracePt t="15760" x="5943600" y="4565650"/>
          <p14:tracePt t="15776" x="5937250" y="4578350"/>
          <p14:tracePt t="15793" x="5937250" y="4597400"/>
          <p14:tracePt t="15810" x="5937250" y="4603750"/>
          <p14:tracePt t="15826" x="5937250" y="4629150"/>
          <p14:tracePt t="15843" x="5930900" y="4648200"/>
          <p14:tracePt t="15860" x="5930900" y="4654550"/>
          <p14:tracePt t="15884" x="5930900" y="4660900"/>
          <p14:tracePt t="15893" x="5930900" y="4667250"/>
          <p14:tracePt t="15910" x="5930900" y="4673600"/>
          <p14:tracePt t="15926" x="5930900" y="4692650"/>
          <p14:tracePt t="15943" x="5956300" y="4711700"/>
          <p14:tracePt t="15960" x="5962650" y="4730750"/>
          <p14:tracePt t="15979" x="5981700" y="4737100"/>
          <p14:tracePt t="16003" x="6000750" y="4756150"/>
          <p14:tracePt t="16027" x="6007100" y="4756150"/>
          <p14:tracePt t="16035" x="6019800" y="4756150"/>
          <p14:tracePt t="16051" x="6026150" y="4756150"/>
          <p14:tracePt t="16075" x="6038850" y="4756150"/>
          <p14:tracePt t="16083" x="6045200" y="4749800"/>
          <p14:tracePt t="16115" x="6057900" y="4743450"/>
          <p14:tracePt t="16139" x="6076950" y="4730750"/>
          <p14:tracePt t="16147" x="6083300" y="4724400"/>
          <p14:tracePt t="16180" x="6102350" y="4724400"/>
          <p14:tracePt t="16187" x="6108700" y="4724400"/>
          <p14:tracePt t="16195" x="6115050" y="4724400"/>
          <p14:tracePt t="16210" x="6121400" y="4724400"/>
          <p14:tracePt t="16227" x="6146800" y="4724400"/>
          <p14:tracePt t="16243" x="6159500" y="4724400"/>
          <p14:tracePt t="16260" x="6184900" y="4724400"/>
          <p14:tracePt t="16277" x="6191250" y="4724400"/>
          <p14:tracePt t="16293" x="6216650" y="4718050"/>
          <p14:tracePt t="16310" x="6223000" y="4711700"/>
          <p14:tracePt t="16327" x="6242050" y="4711700"/>
          <p14:tracePt t="16343" x="6254750" y="4711700"/>
          <p14:tracePt t="16360" x="6261100" y="4705350"/>
          <p14:tracePt t="16379" x="6267450" y="4705350"/>
          <p14:tracePt t="16393" x="6280150" y="4705350"/>
          <p14:tracePt t="16411" x="6292850" y="4705350"/>
          <p14:tracePt t="16427" x="6299200" y="4692650"/>
          <p14:tracePt t="16443" x="6305550" y="4686300"/>
          <p14:tracePt t="16492" x="6311900" y="4679950"/>
          <p14:tracePt t="16523" x="6311900" y="4673600"/>
          <p14:tracePt t="16531" x="6324600" y="4667250"/>
          <p14:tracePt t="16543" x="6324600" y="4660900"/>
          <p14:tracePt t="16560" x="6324600" y="4648200"/>
          <p14:tracePt t="16577" x="6337300" y="4635500"/>
          <p14:tracePt t="16593" x="6343650" y="4616450"/>
          <p14:tracePt t="16610" x="6356350" y="4603750"/>
          <p14:tracePt t="16635" x="6362700" y="4597400"/>
          <p14:tracePt t="16667" x="6369050" y="4591050"/>
          <p14:tracePt t="16675" x="6375400" y="4584700"/>
          <p14:tracePt t="16691" x="6375400" y="4572000"/>
          <p14:tracePt t="16699" x="6375400" y="4565650"/>
          <p14:tracePt t="16715" x="6375400" y="4559300"/>
          <p14:tracePt t="16731" x="6375400" y="4546600"/>
          <p14:tracePt t="16743" x="6375400" y="4533900"/>
          <p14:tracePt t="16760" x="6375400" y="4527550"/>
          <p14:tracePt t="16777" x="6375400" y="4521200"/>
          <p14:tracePt t="16803" x="6375400" y="4495800"/>
          <p14:tracePt t="16835" x="6369050" y="4489450"/>
          <p14:tracePt t="16867" x="6369050" y="4483100"/>
          <p14:tracePt t="16891" x="6356350" y="4464050"/>
          <p14:tracePt t="16907" x="6350000" y="4457700"/>
          <p14:tracePt t="16923" x="6343650" y="4451350"/>
          <p14:tracePt t="16963" x="6337300" y="4451350"/>
          <p14:tracePt t="17019" x="6330950" y="4451350"/>
          <p14:tracePt t="17067" x="6311900" y="4451350"/>
          <p14:tracePt t="17099" x="6305550" y="4451350"/>
          <p14:tracePt t="17115" x="6299200" y="4451350"/>
          <p14:tracePt t="17123" x="6292850" y="4451350"/>
          <p14:tracePt t="17139" x="6273800" y="4451350"/>
          <p14:tracePt t="17155" x="6267450" y="4451350"/>
          <p14:tracePt t="17171" x="6261100" y="4451350"/>
          <p14:tracePt t="17187" x="6254750" y="4451350"/>
          <p14:tracePt t="17195" x="6248400" y="4451350"/>
          <p14:tracePt t="17210" x="6235700" y="4451350"/>
          <p14:tracePt t="17227" x="6216650" y="4451350"/>
          <p14:tracePt t="17243" x="6197600" y="4451350"/>
          <p14:tracePt t="17260" x="6184900" y="4451350"/>
          <p14:tracePt t="17277" x="6159500" y="4451350"/>
          <p14:tracePt t="17299" x="6153150" y="4451350"/>
          <p14:tracePt t="17310" x="6146800" y="4451350"/>
          <p14:tracePt t="17331" x="6140450" y="4457700"/>
          <p14:tracePt t="17355" x="6121400" y="4457700"/>
          <p14:tracePt t="17371" x="6115050" y="4464050"/>
          <p14:tracePt t="17395" x="6102350" y="4476750"/>
          <p14:tracePt t="17435" x="6083300" y="4495800"/>
          <p14:tracePt t="17459" x="6076950" y="4502150"/>
          <p14:tracePt t="17475" x="6064250" y="4508500"/>
          <p14:tracePt t="17507" x="6057900" y="4514850"/>
          <p14:tracePt t="17523" x="6057900" y="4521200"/>
          <p14:tracePt t="17539" x="6057900" y="4533900"/>
          <p14:tracePt t="17547" x="6057900" y="4540250"/>
          <p14:tracePt t="17560" x="6057900" y="4546600"/>
          <p14:tracePt t="17577" x="6057900" y="4565650"/>
          <p14:tracePt t="17594" x="6057900" y="4584700"/>
          <p14:tracePt t="17610" x="6057900" y="4603750"/>
          <p14:tracePt t="17627" x="6057900" y="4635500"/>
          <p14:tracePt t="17643" x="6057900" y="4641850"/>
          <p14:tracePt t="17660" x="6057900" y="4660900"/>
          <p14:tracePt t="17677" x="6057900" y="4679950"/>
          <p14:tracePt t="17694" x="6070600" y="4692650"/>
          <p14:tracePt t="17710" x="6076950" y="4699000"/>
          <p14:tracePt t="17731" x="6083300" y="4705350"/>
          <p14:tracePt t="17779" x="6096000" y="4705350"/>
          <p14:tracePt t="17795" x="6108700" y="4711700"/>
          <p14:tracePt t="17811" x="6115050" y="4718050"/>
          <p14:tracePt t="17843" x="6121400" y="4724400"/>
          <p14:tracePt t="17875" x="6134100" y="4724400"/>
          <p14:tracePt t="17884" x="6146800" y="4724400"/>
          <p14:tracePt t="17899" x="6153150" y="4724400"/>
          <p14:tracePt t="17915" x="6159500" y="4724400"/>
          <p14:tracePt t="17927" x="6184900" y="4724400"/>
          <p14:tracePt t="17944" x="6191250" y="4724400"/>
          <p14:tracePt t="17961" x="6223000" y="4718050"/>
          <p14:tracePt t="17977" x="6254750" y="4705350"/>
          <p14:tracePt t="17994" x="6280150" y="4699000"/>
          <p14:tracePt t="18010" x="6311900" y="4699000"/>
          <p14:tracePt t="18027" x="6343650" y="4686300"/>
          <p14:tracePt t="18044" x="6350000" y="4679950"/>
          <p14:tracePt t="18060" x="6362700" y="4679950"/>
          <p14:tracePt t="18077" x="6388100" y="4667250"/>
          <p14:tracePt t="18099" x="6394450" y="4660900"/>
          <p14:tracePt t="18244" x="6394450" y="4654550"/>
          <p14:tracePt t="18267" x="6394450" y="4648200"/>
          <p14:tracePt t="18275" x="6400800" y="4641850"/>
          <p14:tracePt t="18588" x="6400800" y="4648200"/>
          <p14:tracePt t="18788" x="6400800" y="4641850"/>
          <p14:tracePt t="19084" x="6400800" y="4629150"/>
          <p14:tracePt t="19212" x="6394450" y="4629150"/>
          <p14:tracePt t="19236" x="6381750" y="4635500"/>
          <p14:tracePt t="19244" x="6375400" y="4641850"/>
          <p14:tracePt t="19332" x="6375400" y="4648200"/>
          <p14:tracePt t="19348" x="6369050" y="4654550"/>
          <p14:tracePt t="19380" x="6362700" y="4654550"/>
          <p14:tracePt t="19420" x="6343650" y="4660900"/>
          <p14:tracePt t="19508" x="6337300" y="4660900"/>
          <p14:tracePt t="19908" x="6337300" y="4673600"/>
          <p14:tracePt t="19924" x="6337300" y="4679950"/>
          <p14:tracePt t="19940" x="6337300" y="4686300"/>
          <p14:tracePt t="19948" x="6337300" y="4692650"/>
          <p14:tracePt t="19964" x="6337300" y="4711700"/>
          <p14:tracePt t="19980" x="6337300" y="4718050"/>
          <p14:tracePt t="20732" x="6324600" y="4724400"/>
          <p14:tracePt t="20740" x="6311900" y="4730750"/>
          <p14:tracePt t="20780" x="6305550" y="4730750"/>
          <p14:tracePt t="20828" x="6280150" y="4730750"/>
          <p14:tracePt t="20836" x="6273800" y="4730750"/>
          <p14:tracePt t="20860" x="6286500" y="4743450"/>
          <p14:tracePt t="20900" x="6299200" y="4743450"/>
          <p14:tracePt t="20916" x="6311900" y="4743450"/>
          <p14:tracePt t="20940" x="6318250" y="4743450"/>
          <p14:tracePt t="21012" x="6324600" y="4743450"/>
          <p14:tracePt t="21036" x="6337300" y="4743450"/>
          <p14:tracePt t="21052" x="6356350" y="4743450"/>
          <p14:tracePt t="21060" x="6362700" y="4749800"/>
          <p14:tracePt t="21068" x="6369050" y="4756150"/>
          <p14:tracePt t="21100" x="6388100" y="4762500"/>
          <p14:tracePt t="21412" x="6388100" y="4768850"/>
          <p14:tracePt t="21420" x="6388100" y="4787900"/>
          <p14:tracePt t="21428" x="6388100" y="4794250"/>
          <p14:tracePt t="21444" x="6388100" y="4806950"/>
          <p14:tracePt t="21461" x="6375400" y="4832350"/>
          <p14:tracePt t="21478" x="6362700" y="4876800"/>
          <p14:tracePt t="21494" x="6330950" y="4914900"/>
          <p14:tracePt t="21511" x="6267450" y="5003800"/>
          <p14:tracePt t="21528" x="6108700" y="5105400"/>
          <p14:tracePt t="21544" x="5797550" y="5251450"/>
          <p14:tracePt t="21561" x="5422900" y="5378450"/>
          <p14:tracePt t="21578" x="4851400" y="5549900"/>
          <p14:tracePt t="21595" x="4387850" y="5689600"/>
          <p14:tracePt t="21611" x="4019550" y="5778500"/>
          <p14:tracePt t="21628" x="3613150" y="5835650"/>
          <p14:tracePt t="21645" x="3441700" y="5835650"/>
          <p14:tracePt t="21661" x="3327400" y="5816600"/>
          <p14:tracePt t="21678" x="3257550" y="5784850"/>
          <p14:tracePt t="21695" x="3175000" y="5765800"/>
          <p14:tracePt t="21711" x="3130550" y="5727700"/>
          <p14:tracePt t="21728" x="3067050" y="5676900"/>
          <p14:tracePt t="21744" x="3041650" y="5645150"/>
          <p14:tracePt t="21761" x="3022600" y="5613400"/>
          <p14:tracePt t="21778" x="3003550" y="5562600"/>
          <p14:tracePt t="21795" x="2978150" y="5492750"/>
          <p14:tracePt t="21811" x="2959100" y="5461000"/>
          <p14:tracePt t="21828" x="2914650" y="5397500"/>
          <p14:tracePt t="21845" x="2863850" y="5334000"/>
          <p14:tracePt t="21861" x="2762250" y="5276850"/>
          <p14:tracePt t="21878" x="2597150" y="5226050"/>
          <p14:tracePt t="21895" x="2400300" y="5187950"/>
          <p14:tracePt t="21911" x="2222500" y="5175250"/>
          <p14:tracePt t="21928" x="2082800" y="5175250"/>
          <p14:tracePt t="21944" x="1955800" y="5175250"/>
          <p14:tracePt t="21961" x="1866900" y="5175250"/>
          <p14:tracePt t="21978" x="1771650" y="5175250"/>
          <p14:tracePt t="21994" x="1695450" y="5175250"/>
          <p14:tracePt t="22011" x="1600200" y="5175250"/>
          <p14:tracePt t="22028" x="1454150" y="5194300"/>
          <p14:tracePt t="22045" x="1384300" y="5200650"/>
          <p14:tracePt t="22061" x="1289050" y="5213350"/>
          <p14:tracePt t="22078" x="1238250" y="5219700"/>
          <p14:tracePt t="22095" x="1219200" y="5226050"/>
          <p14:tracePt t="22111" x="1206500" y="5238750"/>
          <p14:tracePt t="22128" x="1200150" y="5245100"/>
          <p14:tracePt t="22421" x="1181100" y="5245100"/>
          <p14:tracePt t="22428" x="1174750" y="5251450"/>
          <p14:tracePt t="22468" x="1168400" y="5251450"/>
          <p14:tracePt t="22484" x="1149350" y="5257800"/>
          <p14:tracePt t="22500" x="1130300" y="5276850"/>
          <p14:tracePt t="22516" x="1123950" y="5283200"/>
          <p14:tracePt t="22524" x="1117600" y="5289550"/>
          <p14:tracePt t="22532" x="1079500" y="5308600"/>
          <p14:tracePt t="22545" x="1073150" y="5314950"/>
          <p14:tracePt t="22561" x="1060450" y="5334000"/>
          <p14:tracePt t="22578" x="1035050" y="5353050"/>
          <p14:tracePt t="22595" x="1009650" y="5359400"/>
          <p14:tracePt t="22611" x="1003300" y="5365750"/>
          <p14:tracePt t="22628" x="990600" y="5365750"/>
          <p14:tracePt t="22645" x="958850" y="5365750"/>
          <p14:tracePt t="22661" x="952500" y="5365750"/>
          <p14:tracePt t="22678" x="933450" y="5365750"/>
          <p14:tracePt t="22695" x="914400" y="5365750"/>
          <p14:tracePt t="22711" x="901700" y="5365750"/>
          <p14:tracePt t="22733" x="895350" y="5365750"/>
          <p14:tracePt t="22788" x="882650" y="5365750"/>
          <p14:tracePt t="22796" x="882650" y="5359400"/>
          <p14:tracePt t="22811" x="889000" y="5340350"/>
          <p14:tracePt t="22828" x="908050" y="5314950"/>
          <p14:tracePt t="22845" x="927100" y="5308600"/>
          <p14:tracePt t="22868" x="933450" y="5302250"/>
          <p14:tracePt t="22916" x="946150" y="5295900"/>
          <p14:tracePt t="22932" x="952500" y="5276850"/>
          <p14:tracePt t="22948" x="958850" y="5270500"/>
          <p14:tracePt t="22956" x="965200" y="5264150"/>
          <p14:tracePt t="22972" x="971550" y="5245100"/>
          <p14:tracePt t="22980" x="984250" y="5226050"/>
          <p14:tracePt t="22995" x="990600" y="5213350"/>
          <p14:tracePt t="23011" x="1022350" y="5162550"/>
          <p14:tracePt t="23029" x="1054100" y="5099050"/>
          <p14:tracePt t="23045" x="1060450" y="5054600"/>
          <p14:tracePt t="23062" x="1073150" y="5022850"/>
          <p14:tracePt t="23078" x="1079500" y="4978400"/>
          <p14:tracePt t="23095" x="1098550" y="4927600"/>
          <p14:tracePt t="23111" x="1098550" y="4883150"/>
          <p14:tracePt t="23128" x="1111250" y="4838700"/>
          <p14:tracePt t="23145" x="1111250" y="4819650"/>
          <p14:tracePt t="23161" x="1117600" y="4794250"/>
          <p14:tracePt t="23178" x="1117600" y="4775200"/>
          <p14:tracePt t="23195" x="1117600" y="4756150"/>
          <p14:tracePt t="23212" x="1117600" y="4737100"/>
          <p14:tracePt t="23228" x="1117600" y="4705350"/>
          <p14:tracePt t="23245" x="1117600" y="4699000"/>
          <p14:tracePt t="23285" x="1117600" y="4692650"/>
          <p14:tracePt t="23292" x="1111250" y="4692650"/>
          <p14:tracePt t="23300" x="1098550" y="4692650"/>
          <p14:tracePt t="23312" x="1092200" y="4692650"/>
          <p14:tracePt t="23328" x="1041400" y="4730750"/>
          <p14:tracePt t="23345" x="1009650" y="4787900"/>
          <p14:tracePt t="23361" x="984250" y="4826000"/>
          <p14:tracePt t="23378" x="965200" y="4851400"/>
          <p14:tracePt t="23405" x="965200" y="4857750"/>
          <p14:tracePt t="23420" x="958850" y="4870450"/>
          <p14:tracePt t="23477" x="958850" y="4883150"/>
          <p14:tracePt t="23493" x="952500" y="4889500"/>
          <p14:tracePt t="23509" x="952500" y="4908550"/>
          <p14:tracePt t="23517" x="952500" y="4921250"/>
          <p14:tracePt t="23529" x="939800" y="4927600"/>
          <p14:tracePt t="23549" x="933450" y="4940300"/>
          <p14:tracePt t="23677" x="933450" y="4927600"/>
          <p14:tracePt t="23685" x="933450" y="4921250"/>
          <p14:tracePt t="23695" x="933450" y="4908550"/>
          <p14:tracePt t="23712" x="946150" y="4870450"/>
          <p14:tracePt t="23728" x="971550" y="4832350"/>
          <p14:tracePt t="23745" x="990600" y="4819650"/>
          <p14:tracePt t="23762" x="1009650" y="4787900"/>
          <p14:tracePt t="23778" x="1047750" y="4749800"/>
          <p14:tracePt t="23795" x="1054100" y="4743450"/>
          <p14:tracePt t="23811" x="1085850" y="4711700"/>
          <p14:tracePt t="23828" x="1104900" y="4705350"/>
          <p14:tracePt t="23845" x="1117600" y="4692650"/>
          <p14:tracePt t="23861" x="1130300" y="4686300"/>
          <p14:tracePt t="23878" x="1136650" y="4686300"/>
          <p14:tracePt t="23909" x="1143000" y="4686300"/>
          <p14:tracePt t="23917" x="1149350" y="4686300"/>
          <p14:tracePt t="23933" x="1174750" y="4686300"/>
          <p14:tracePt t="23945" x="1181100" y="4686300"/>
          <p14:tracePt t="23962" x="1231900" y="4686300"/>
          <p14:tracePt t="23978" x="1301750" y="4686300"/>
          <p14:tracePt t="23996" x="1346200" y="4686300"/>
          <p14:tracePt t="24012" x="1403350" y="4679950"/>
          <p14:tracePt t="24029" x="1428750" y="4667250"/>
          <p14:tracePt t="24045" x="1441450" y="4667250"/>
          <p14:tracePt t="24062" x="1447800" y="4667250"/>
          <p14:tracePt t="24085" x="1454150" y="4667250"/>
          <p14:tracePt t="24117" x="1466850" y="4667250"/>
          <p14:tracePt t="24213" x="1479550" y="4673600"/>
          <p14:tracePt t="24221" x="1479550" y="4679950"/>
          <p14:tracePt t="24229" x="1479550" y="4686300"/>
          <p14:tracePt t="24245" x="1473200" y="4699000"/>
          <p14:tracePt t="24533" x="1466850" y="4718050"/>
          <p14:tracePt t="24541" x="1466850" y="4730750"/>
          <p14:tracePt t="24549" x="1460500" y="4762500"/>
          <p14:tracePt t="24562" x="1447800" y="4813300"/>
          <p14:tracePt t="24578" x="1409700" y="4876800"/>
          <p14:tracePt t="24595" x="1352550" y="4978400"/>
          <p14:tracePt t="24612" x="1308100" y="5048250"/>
          <p14:tracePt t="24629" x="1225550" y="5143500"/>
          <p14:tracePt t="24645" x="1174750" y="5207000"/>
          <p14:tracePt t="24662" x="1123950" y="5251450"/>
          <p14:tracePt t="24678" x="1111250" y="5270500"/>
          <p14:tracePt t="24757" x="1111250" y="5251450"/>
          <p14:tracePt t="24765" x="1104900" y="5232400"/>
          <p14:tracePt t="24779" x="1104900" y="5226050"/>
          <p14:tracePt t="24795" x="1085850" y="5187950"/>
          <p14:tracePt t="24812" x="1073150" y="5130800"/>
          <p14:tracePt t="24829" x="1066800" y="5048250"/>
          <p14:tracePt t="24845" x="1066800" y="4959350"/>
          <p14:tracePt t="24862" x="1066800" y="4851400"/>
          <p14:tracePt t="24879" x="1066800" y="4724400"/>
          <p14:tracePt t="24895" x="1066800" y="4622800"/>
          <p14:tracePt t="24912" x="1066800" y="4514850"/>
          <p14:tracePt t="24929" x="1066800" y="4457700"/>
          <p14:tracePt t="24945" x="1066800" y="4432300"/>
          <p14:tracePt t="25029" x="1066800" y="4425950"/>
          <p14:tracePt t="25061" x="1073150" y="4425950"/>
          <p14:tracePt t="25069" x="1079500" y="4425950"/>
          <p14:tracePt t="25079" x="1085850" y="4432300"/>
          <p14:tracePt t="25095" x="1098550" y="4438650"/>
          <p14:tracePt t="25112" x="1111250" y="4476750"/>
          <p14:tracePt t="25129" x="1117600" y="4502150"/>
          <p14:tracePt t="25145" x="1117600" y="4508500"/>
          <p14:tracePt t="25162" x="1117600" y="4514850"/>
          <p14:tracePt t="25179" x="1117600" y="4521200"/>
          <p14:tracePt t="25195" x="1117600" y="4540250"/>
          <p14:tracePt t="25261" x="1117600" y="4552950"/>
          <p14:tracePt t="25269" x="1117600" y="4565650"/>
          <p14:tracePt t="25279" x="1111250" y="4578350"/>
          <p14:tracePt t="25295" x="1098550" y="4622800"/>
          <p14:tracePt t="25312" x="1073150" y="4648200"/>
          <p14:tracePt t="25329" x="1066800" y="4654550"/>
          <p14:tracePt t="25345" x="1066800" y="4660900"/>
          <p14:tracePt t="25389" x="1060450" y="4673600"/>
          <p14:tracePt t="25581" x="1047750" y="4673600"/>
          <p14:tracePt t="25589" x="1028700" y="4679950"/>
          <p14:tracePt t="25597" x="1022350" y="4686300"/>
          <p14:tracePt t="25612" x="1009650" y="4711700"/>
          <p14:tracePt t="25629" x="977900" y="4768850"/>
          <p14:tracePt t="25645" x="933450" y="4826000"/>
          <p14:tracePt t="25662" x="895350" y="4870450"/>
          <p14:tracePt t="25679" x="844550" y="4933950"/>
          <p14:tracePt t="25695" x="800100" y="4972050"/>
          <p14:tracePt t="25713" x="742950" y="5022850"/>
          <p14:tracePt t="25729" x="717550" y="5048250"/>
          <p14:tracePt t="25746" x="711200" y="5054600"/>
          <p14:tracePt t="25762" x="692150" y="5060950"/>
          <p14:tracePt t="25789" x="673100" y="5060950"/>
          <p14:tracePt t="25822" x="666750" y="5060950"/>
          <p14:tracePt t="25838" x="660400" y="5060950"/>
          <p14:tracePt t="25853" x="660400" y="5054600"/>
          <p14:tracePt t="25877" x="660400" y="5048250"/>
          <p14:tracePt t="25885" x="660400" y="5035550"/>
          <p14:tracePt t="25895" x="660400" y="5022850"/>
          <p14:tracePt t="25912" x="666750" y="5010150"/>
          <p14:tracePt t="25929" x="685800" y="4965700"/>
          <p14:tracePt t="25945" x="723900" y="4914900"/>
          <p14:tracePt t="25962" x="793750" y="4813300"/>
          <p14:tracePt t="25979" x="869950" y="4718050"/>
          <p14:tracePt t="25995" x="939800" y="4648200"/>
          <p14:tracePt t="26012" x="984250" y="4597400"/>
          <p14:tracePt t="26029" x="1003300" y="4572000"/>
          <p14:tracePt t="26045" x="1003300" y="4565650"/>
          <p14:tracePt t="26062" x="1009650" y="4559300"/>
          <p14:tracePt t="26117" x="1016000" y="4559300"/>
          <p14:tracePt t="26125" x="1016000" y="4565650"/>
          <p14:tracePt t="26134" x="1016000" y="4584700"/>
          <p14:tracePt t="26145" x="1003300" y="4603750"/>
          <p14:tracePt t="26162" x="984250" y="4622800"/>
          <p14:tracePt t="26179" x="958850" y="4648200"/>
          <p14:tracePt t="26195" x="933450" y="4673600"/>
          <p14:tracePt t="26213" x="920750" y="4686300"/>
          <p14:tracePt t="26213" x="914400" y="4692650"/>
          <p14:tracePt t="26229" x="895350" y="4711700"/>
          <p14:tracePt t="26246" x="876300" y="4730750"/>
          <p14:tracePt t="26326" x="876300" y="4724400"/>
          <p14:tracePt t="26333" x="876300" y="4718050"/>
          <p14:tracePt t="26346" x="876300" y="4711700"/>
          <p14:tracePt t="26362" x="876300" y="4679950"/>
          <p14:tracePt t="26379" x="876300" y="4654550"/>
          <p14:tracePt t="26395" x="876300" y="4648200"/>
          <p14:tracePt t="26412" x="876300" y="4641850"/>
          <p14:tracePt t="26573" x="876300" y="4654550"/>
          <p14:tracePt t="26582" x="876300" y="4660900"/>
          <p14:tracePt t="26596" x="869950" y="4673600"/>
          <p14:tracePt t="26612" x="850900" y="4699000"/>
          <p14:tracePt t="26629" x="825500" y="4743450"/>
          <p14:tracePt t="26646" x="806450" y="4756150"/>
          <p14:tracePt t="26662" x="806450" y="4768850"/>
          <p14:tracePt t="26679" x="806450" y="4775200"/>
          <p14:tracePt t="26758" x="812800" y="4762500"/>
          <p14:tracePt t="26765" x="825500" y="4756150"/>
          <p14:tracePt t="26779" x="844550" y="4743450"/>
          <p14:tracePt t="26796" x="895350" y="4718050"/>
          <p14:tracePt t="26812" x="927100" y="4699000"/>
          <p14:tracePt t="26830" x="977900" y="4673600"/>
          <p14:tracePt t="26846" x="1016000" y="4654550"/>
          <p14:tracePt t="26862" x="1041400" y="4654550"/>
          <p14:tracePt t="26879" x="1047750" y="4648200"/>
          <p14:tracePt t="26895" x="1054100" y="4641850"/>
          <p14:tracePt t="26934" x="1060450" y="4641850"/>
          <p14:tracePt t="26950" x="1066800" y="4641850"/>
          <p14:tracePt t="26965" x="1073150" y="4648200"/>
          <p14:tracePt t="27005" x="1073150" y="4667250"/>
          <p14:tracePt t="27021" x="1073150" y="4686300"/>
          <p14:tracePt t="27037" x="1054100" y="4692650"/>
          <p14:tracePt t="27053" x="1047750" y="4692650"/>
          <p14:tracePt t="27077" x="1028700" y="4699000"/>
          <p14:tracePt t="27093" x="1022350" y="4699000"/>
          <p14:tracePt t="27102" x="1016000" y="4699000"/>
          <p14:tracePt t="27112" x="1009650" y="4705350"/>
          <p14:tracePt t="27129" x="996950" y="4724400"/>
          <p14:tracePt t="27146" x="971550" y="4743450"/>
          <p14:tracePt t="27162" x="946150" y="4781550"/>
          <p14:tracePt t="27179" x="933450" y="4806950"/>
          <p14:tracePt t="27196" x="927100" y="4826000"/>
          <p14:tracePt t="27213" x="920750" y="4864100"/>
          <p14:tracePt t="27229" x="920750" y="4921250"/>
          <p14:tracePt t="27246" x="901700" y="4978400"/>
          <p14:tracePt t="27262" x="901700" y="5022850"/>
          <p14:tracePt t="27279" x="889000" y="5080000"/>
          <p14:tracePt t="27296" x="882650" y="5124450"/>
          <p14:tracePt t="27312" x="882650" y="5162550"/>
          <p14:tracePt t="27329" x="876300" y="5194300"/>
          <p14:tracePt t="27350" x="876300" y="5200650"/>
          <p14:tracePt t="27365" x="863600" y="5219700"/>
          <p14:tracePt t="27379" x="857250" y="5226050"/>
          <p14:tracePt t="27396" x="844550" y="5251450"/>
          <p14:tracePt t="27412" x="812800" y="5314950"/>
          <p14:tracePt t="27430" x="762000" y="5416550"/>
          <p14:tracePt t="27446" x="742950" y="5486400"/>
          <p14:tracePt t="27462" x="698500" y="5588000"/>
          <p14:tracePt t="27479" x="654050" y="5670550"/>
          <p14:tracePt t="27496" x="635000" y="5740400"/>
          <p14:tracePt t="27512" x="628650" y="5810250"/>
          <p14:tracePt t="27529" x="596900" y="5880100"/>
          <p14:tracePt t="27546" x="596900" y="5930900"/>
          <p14:tracePt t="27562" x="596900" y="5969000"/>
          <p14:tracePt t="27579" x="596900" y="6013450"/>
          <p14:tracePt t="27596" x="596900" y="6026150"/>
          <p14:tracePt t="27612" x="596900" y="6057900"/>
          <p14:tracePt t="27630" x="596900" y="6096000"/>
          <p14:tracePt t="27646" x="596900" y="6115050"/>
          <p14:tracePt t="27663" x="596900" y="6127750"/>
          <p14:tracePt t="27680" x="596900" y="6146800"/>
          <p14:tracePt t="27696" x="596900" y="6153150"/>
          <p14:tracePt t="27713" x="596900" y="6165850"/>
          <p14:tracePt t="27729" x="596900" y="6184900"/>
          <p14:tracePt t="27902" x="596900" y="6172200"/>
          <p14:tracePt t="27910" x="596900" y="6134100"/>
          <p14:tracePt t="27918" x="609600" y="6096000"/>
          <p14:tracePt t="27929" x="609600" y="6051550"/>
          <p14:tracePt t="27946" x="615950" y="5930900"/>
          <p14:tracePt t="27963" x="666750" y="5797550"/>
          <p14:tracePt t="27979" x="692150" y="5670550"/>
          <p14:tracePt t="27996" x="736600" y="5556250"/>
          <p14:tracePt t="28013" x="768350" y="5467350"/>
          <p14:tracePt t="28030" x="781050" y="5403850"/>
          <p14:tracePt t="28046" x="787400" y="5378450"/>
          <p14:tracePt t="28063" x="793750" y="5359400"/>
          <p14:tracePt t="28079" x="793750" y="5340350"/>
          <p14:tracePt t="28096" x="812800" y="5314950"/>
          <p14:tracePt t="28113" x="819150" y="5270500"/>
          <p14:tracePt t="28129" x="831850" y="5251450"/>
          <p14:tracePt t="28146" x="831850" y="5232400"/>
          <p14:tracePt t="28163" x="838200" y="5207000"/>
          <p14:tracePt t="28180" x="857250" y="5181600"/>
          <p14:tracePt t="28196" x="857250" y="5175250"/>
          <p14:tracePt t="28213" x="863600" y="5168900"/>
          <p14:tracePt t="28254" x="869950" y="5156200"/>
          <p14:tracePt t="28262" x="876300" y="5143500"/>
          <p14:tracePt t="28278" x="876300" y="5137150"/>
          <p14:tracePt t="28286" x="882650" y="5124450"/>
          <p14:tracePt t="28296" x="895350" y="5118100"/>
          <p14:tracePt t="28313" x="901700" y="5105400"/>
          <p14:tracePt t="28329" x="901700" y="5080000"/>
          <p14:tracePt t="28346" x="908050" y="5073650"/>
          <p14:tracePt t="28363" x="914400" y="5048250"/>
          <p14:tracePt t="28379" x="914400" y="5016500"/>
          <p14:tracePt t="28396" x="933450" y="4984750"/>
          <p14:tracePt t="28413" x="946150" y="4946650"/>
          <p14:tracePt t="28414" x="946150" y="4933950"/>
          <p14:tracePt t="28430" x="952500" y="4908550"/>
          <p14:tracePt t="28446" x="958850" y="4870450"/>
          <p14:tracePt t="28463" x="971550" y="4826000"/>
          <p14:tracePt t="28479" x="977900" y="4806950"/>
          <p14:tracePt t="28496" x="990600" y="4749800"/>
          <p14:tracePt t="28513" x="996950" y="4724400"/>
          <p14:tracePt t="28529" x="1003300" y="4692650"/>
          <p14:tracePt t="28546" x="1003300" y="4673600"/>
          <p14:tracePt t="28563" x="1022350" y="4641850"/>
          <p14:tracePt t="28579" x="1035050" y="4616450"/>
          <p14:tracePt t="28596" x="1035050" y="4610100"/>
          <p14:tracePt t="28613" x="1041400" y="4597400"/>
          <p14:tracePt t="28710" x="1047750" y="4591050"/>
          <p14:tracePt t="28742" x="1054100" y="4578350"/>
          <p14:tracePt t="28758" x="1060450" y="4578350"/>
          <p14:tracePt t="28782" x="1073150" y="4578350"/>
          <p14:tracePt t="28798" x="1079500" y="4584700"/>
          <p14:tracePt t="28838" x="1079500" y="4591050"/>
          <p14:tracePt t="28854" x="1079500" y="4603750"/>
          <p14:tracePt t="28862" x="1079500" y="4610100"/>
          <p14:tracePt t="28878" x="1066800" y="4616450"/>
          <p14:tracePt t="29414" x="1060450" y="4616450"/>
          <p14:tracePt t="33919" x="1054100" y="4629150"/>
          <p14:tracePt t="33927" x="1054100" y="4641850"/>
          <p14:tracePt t="33935" x="1047750" y="4660900"/>
          <p14:tracePt t="33951" x="1047750" y="4667250"/>
          <p14:tracePt t="33964" x="1041400" y="4673600"/>
          <p14:tracePt t="33981" x="1028700" y="4692650"/>
          <p14:tracePt t="33997" x="1022350" y="4699000"/>
          <p14:tracePt t="34015" x="1022350" y="4705350"/>
          <p14:tracePt t="34103" x="1016000" y="4718050"/>
          <p14:tracePt t="34112" x="1016000" y="4730750"/>
          <p14:tracePt t="34127" x="1009650" y="4737100"/>
          <p14:tracePt t="34143" x="1009650" y="4743450"/>
          <p14:tracePt t="34151" x="1009650" y="4756150"/>
          <p14:tracePt t="34164" x="996950" y="4775200"/>
          <p14:tracePt t="34181" x="990600" y="4781550"/>
          <p14:tracePt t="34197" x="984250" y="4794250"/>
          <p14:tracePt t="34214" x="984250" y="4800600"/>
          <p14:tracePt t="34231" x="984250" y="4806950"/>
          <p14:tracePt t="34247" x="984250" y="4813300"/>
          <p14:tracePt t="34264" x="984250" y="4819650"/>
          <p14:tracePt t="34281" x="984250" y="4838700"/>
          <p14:tracePt t="34298" x="984250" y="4845050"/>
          <p14:tracePt t="34314" x="984250" y="4851400"/>
          <p14:tracePt t="34351" x="984250" y="4857750"/>
          <p14:tracePt t="34431" x="984250" y="4876800"/>
          <p14:tracePt t="34567" x="977900" y="4883150"/>
          <p14:tracePt t="35552" x="971550" y="4889500"/>
          <p14:tracePt t="35559" x="958850" y="4908550"/>
          <p14:tracePt t="35576" x="952500" y="4908550"/>
          <p14:tracePt t="35583" x="939800" y="4921250"/>
          <p14:tracePt t="35599" x="927100" y="4927600"/>
          <p14:tracePt t="35614" x="901700" y="4946650"/>
          <p14:tracePt t="35631" x="895350" y="4953000"/>
          <p14:tracePt t="35648" x="889000" y="4972050"/>
          <p14:tracePt t="35672" x="869950" y="4991100"/>
          <p14:tracePt t="35703" x="863600" y="4997450"/>
          <p14:tracePt t="35712" x="857250" y="5003800"/>
          <p14:tracePt t="35743" x="850900" y="5010150"/>
          <p14:tracePt t="35864" x="850900" y="5003800"/>
          <p14:tracePt t="35872" x="850900" y="4997450"/>
          <p14:tracePt t="35881" x="850900" y="4972050"/>
          <p14:tracePt t="35898" x="889000" y="4914900"/>
          <p14:tracePt t="35914" x="914400" y="4870450"/>
          <p14:tracePt t="35931" x="939800" y="4832350"/>
          <p14:tracePt t="35948" x="958850" y="4813300"/>
          <p14:tracePt t="35964" x="965200" y="4800600"/>
          <p14:tracePt t="35982" x="977900" y="4794250"/>
          <p14:tracePt t="35998" x="984250" y="4781550"/>
          <p14:tracePt t="36015" x="990600" y="4768850"/>
          <p14:tracePt t="36031" x="1009650" y="4749800"/>
          <p14:tracePt t="36048" x="1016000" y="4743450"/>
          <p14:tracePt t="36079" x="1022350" y="4737100"/>
          <p14:tracePt t="36119" x="1028700" y="4724400"/>
          <p14:tracePt t="36127" x="1041400" y="4718050"/>
          <p14:tracePt t="36168" x="1041400" y="4711700"/>
          <p14:tracePt t="36232" x="1041400" y="4705350"/>
          <p14:tracePt t="36240" x="1047750" y="4699000"/>
          <p14:tracePt t="36264" x="1047750" y="4679950"/>
          <p14:tracePt t="36271" x="1047750" y="4673600"/>
          <p14:tracePt t="36281" x="1047750" y="4667250"/>
          <p14:tracePt t="36298" x="1047750" y="4641850"/>
          <p14:tracePt t="36315" x="1054100" y="4629150"/>
          <p14:tracePt t="36335" x="1054100" y="4622800"/>
          <p14:tracePt t="36784" x="1054100" y="4603750"/>
          <p14:tracePt t="36800" x="1054100" y="4597400"/>
          <p14:tracePt t="36816" x="1054100" y="4591050"/>
          <p14:tracePt t="37320" x="1060450" y="4597400"/>
          <p14:tracePt t="37368" x="1066800" y="4597400"/>
          <p14:tracePt t="37408" x="1085850" y="4597400"/>
          <p14:tracePt t="37480" x="1085850" y="4591050"/>
          <p14:tracePt t="37488" x="1085850" y="4584700"/>
          <p14:tracePt t="37504" x="1092200" y="4559300"/>
          <p14:tracePt t="37515" x="1098550" y="4552950"/>
          <p14:tracePt t="37536" x="1111250" y="4540250"/>
          <p14:tracePt t="37548" x="1117600" y="4533900"/>
          <p14:tracePt t="37565" x="1123950" y="4521200"/>
          <p14:tracePt t="37581" x="1130300" y="4514850"/>
          <p14:tracePt t="37616" x="1136650" y="4508500"/>
          <p14:tracePt t="37848" x="1155700" y="4476750"/>
          <p14:tracePt t="37856" x="1162050" y="4476750"/>
          <p14:tracePt t="37865" x="1168400" y="4470400"/>
          <p14:tracePt t="37882" x="1193800" y="4470400"/>
          <p14:tracePt t="37899" x="1206500" y="4464050"/>
          <p14:tracePt t="37915" x="1231900" y="4464050"/>
          <p14:tracePt t="37932" x="1238250" y="4457700"/>
          <p14:tracePt t="37949" x="1263650" y="4457700"/>
          <p14:tracePt t="37965" x="1270000" y="4457700"/>
          <p14:tracePt t="37982" x="1276350" y="4457700"/>
          <p14:tracePt t="37998" x="1301750" y="4457700"/>
          <p14:tracePt t="38015" x="1320800" y="4438650"/>
          <p14:tracePt t="38032" x="1327150" y="4438650"/>
          <p14:tracePt t="38048" x="1339850" y="4438650"/>
          <p14:tracePt t="38080" x="1346200" y="4438650"/>
          <p14:tracePt t="38144" x="1352550" y="4438650"/>
          <p14:tracePt t="38200" x="1365250" y="4438650"/>
          <p14:tracePt t="38432" x="1365250" y="4432300"/>
          <p14:tracePt t="38440" x="1365250" y="4425950"/>
          <p14:tracePt t="38449" x="1371600" y="4387850"/>
          <p14:tracePt t="38465" x="1384300" y="4375150"/>
          <p14:tracePt t="38482" x="1403350" y="4356100"/>
          <p14:tracePt t="38498" x="1441450" y="4337050"/>
          <p14:tracePt t="38515" x="1454150" y="4324350"/>
          <p14:tracePt t="38532" x="1466850" y="4311650"/>
          <p14:tracePt t="38560" x="1479550" y="4311650"/>
          <p14:tracePt t="38584" x="1485900" y="4298950"/>
          <p14:tracePt t="38600" x="1492250" y="4292600"/>
          <p14:tracePt t="38624" x="1498600" y="4292600"/>
          <p14:tracePt t="38640" x="1517650" y="4286250"/>
          <p14:tracePt t="38656" x="1524000" y="4279900"/>
          <p14:tracePt t="38704" x="1530350" y="4273550"/>
          <p14:tracePt t="38736" x="1536700" y="4273550"/>
          <p14:tracePt t="38776" x="1543050" y="4273550"/>
          <p14:tracePt t="38816" x="1549400" y="4273550"/>
          <p14:tracePt t="40561" x="1562100" y="4279900"/>
          <p14:tracePt t="40585" x="1562100" y="4286250"/>
          <p14:tracePt t="40625" x="1562100" y="4305300"/>
          <p14:tracePt t="40657" x="1562100" y="4311650"/>
          <p14:tracePt t="48043" x="1549400" y="4318000"/>
          <p14:tracePt t="48923" x="1543050" y="4324350"/>
          <p14:tracePt t="48938" x="1536700" y="4330700"/>
          <p14:tracePt t="48947" x="1517650" y="4343400"/>
          <p14:tracePt t="48954" x="1511300" y="4349750"/>
          <p14:tracePt t="48967" x="1504950" y="4356100"/>
          <p14:tracePt t="48984" x="1498600" y="4362450"/>
          <p14:tracePt t="49347" x="1492250" y="4368800"/>
          <p14:tracePt t="49419" x="1479550" y="4368800"/>
          <p14:tracePt t="49443" x="1473200" y="4362450"/>
          <p14:tracePt t="49451" x="1473200" y="4356100"/>
          <p14:tracePt t="49459" x="1466850" y="4349750"/>
          <p14:tracePt t="49475" x="1460500" y="4330700"/>
          <p14:tracePt t="49491" x="1460500" y="4324350"/>
          <p14:tracePt t="49501" x="1447800" y="4305300"/>
          <p14:tracePt t="49518" x="1422400" y="4292600"/>
          <p14:tracePt t="49534" x="1377950" y="4267200"/>
          <p14:tracePt t="49551" x="1295400" y="4222750"/>
          <p14:tracePt t="49568" x="1206500" y="4165600"/>
          <p14:tracePt t="49584" x="1111250" y="4076700"/>
          <p14:tracePt t="49601" x="1035050" y="3981450"/>
          <p14:tracePt t="49618" x="958850" y="3860800"/>
          <p14:tracePt t="49634" x="831850" y="3644900"/>
          <p14:tracePt t="49651" x="774700" y="3536950"/>
          <p14:tracePt t="49668" x="742950" y="3467100"/>
          <p14:tracePt t="49684" x="723900" y="3384550"/>
          <p14:tracePt t="49701" x="685800" y="3302000"/>
          <p14:tracePt t="49718" x="647700" y="3168650"/>
          <p14:tracePt t="49734" x="622300" y="3060700"/>
          <p14:tracePt t="49751" x="615950" y="2965450"/>
          <p14:tracePt t="49768" x="584200" y="2895600"/>
          <p14:tracePt t="49784" x="571500" y="2851150"/>
          <p14:tracePt t="49801" x="546100" y="2781300"/>
          <p14:tracePt t="49818" x="533400" y="2762250"/>
          <p14:tracePt t="49835" x="520700" y="2711450"/>
          <p14:tracePt t="49851" x="495300" y="2673350"/>
          <p14:tracePt t="49868" x="482600" y="2622550"/>
          <p14:tracePt t="49884" x="482600" y="2578100"/>
          <p14:tracePt t="49901" x="482600" y="2559050"/>
          <p14:tracePt t="49918" x="482600" y="2540000"/>
          <p14:tracePt t="50083" x="482600" y="2552700"/>
          <p14:tracePt t="50091" x="482600" y="2559050"/>
          <p14:tracePt t="50101" x="482600" y="2565400"/>
          <p14:tracePt t="50118" x="482600" y="2578100"/>
          <p14:tracePt t="50134" x="482600" y="2590800"/>
          <p14:tracePt t="50283" x="482600" y="2597150"/>
          <p14:tracePt t="50291" x="495300" y="2597150"/>
          <p14:tracePt t="50315" x="501650" y="2584450"/>
          <p14:tracePt t="50339" x="508000" y="2578100"/>
          <p14:tracePt t="50363" x="514350" y="2571750"/>
          <p14:tracePt t="50371" x="514350" y="2565400"/>
          <p14:tracePt t="50379" x="514350" y="2559050"/>
          <p14:tracePt t="50395" x="514350" y="2552700"/>
          <p14:tracePt t="50403" x="514350" y="2540000"/>
          <p14:tracePt t="50419" x="520700" y="2533650"/>
          <p14:tracePt t="50435" x="527050" y="2527300"/>
          <p14:tracePt t="51011" x="527050" y="2546350"/>
          <p14:tracePt t="51027" x="527050" y="2552700"/>
          <p14:tracePt t="51035" x="527050" y="2559050"/>
          <p14:tracePt t="51051" x="527050" y="2584450"/>
          <p14:tracePt t="51068" x="527050" y="2590800"/>
          <p14:tracePt t="51323" x="539750" y="2597150"/>
          <p14:tracePt t="52804" x="546100" y="2597150"/>
          <p14:tracePt t="52811" x="552450" y="2590800"/>
          <p14:tracePt t="52827" x="558800" y="2584450"/>
          <p14:tracePt t="52843" x="565150" y="2571750"/>
          <p14:tracePt t="52924" x="571500" y="2565400"/>
          <p14:tracePt t="52939" x="584200" y="2559050"/>
          <p14:tracePt t="52987" x="590550" y="2552700"/>
          <p14:tracePt t="52995" x="596900" y="2552700"/>
          <p14:tracePt t="53011" x="609600" y="2546350"/>
          <p14:tracePt t="53043" x="609600" y="2527300"/>
          <p14:tracePt t="54572" x="622300" y="2508250"/>
          <p14:tracePt t="57733" x="622300" y="2552700"/>
          <p14:tracePt t="57740" x="622300" y="2609850"/>
          <p14:tracePt t="57753" x="635000" y="2698750"/>
          <p14:tracePt t="57770" x="673100" y="2863850"/>
          <p14:tracePt t="57786" x="685800" y="3022600"/>
          <p14:tracePt t="57803" x="736600" y="3187700"/>
          <p14:tracePt t="57819" x="800100" y="3321050"/>
          <p14:tracePt t="57836" x="857250" y="3530600"/>
          <p14:tracePt t="57853" x="901700" y="3708400"/>
          <p14:tracePt t="57869" x="965200" y="3892550"/>
          <p14:tracePt t="57886" x="1041400" y="4083050"/>
          <p14:tracePt t="57903" x="1123950" y="4267200"/>
          <p14:tracePt t="57920" x="1200150" y="4419600"/>
          <p14:tracePt t="57936" x="1263650" y="4591050"/>
          <p14:tracePt t="57953" x="1327150" y="4737100"/>
          <p14:tracePt t="57970" x="1384300" y="4826000"/>
          <p14:tracePt t="57986" x="1428750" y="4914900"/>
          <p14:tracePt t="58003" x="1447800" y="4972050"/>
          <p14:tracePt t="58019" x="1479550" y="5054600"/>
          <p14:tracePt t="58037" x="1543050" y="5194300"/>
          <p14:tracePt t="58053" x="1562100" y="5276850"/>
          <p14:tracePt t="58070" x="1581150" y="5359400"/>
          <p14:tracePt t="58086" x="1606550" y="5454650"/>
          <p14:tracePt t="58103" x="1631950" y="5524500"/>
          <p14:tracePt t="58120" x="1644650" y="5581650"/>
          <p14:tracePt t="58136" x="1676400" y="5664200"/>
          <p14:tracePt t="58153" x="1695450" y="5734050"/>
          <p14:tracePt t="58170" x="1701800" y="5772150"/>
          <p14:tracePt t="58186" x="1727200" y="5822950"/>
          <p14:tracePt t="58203" x="1733550" y="5861050"/>
          <p14:tracePt t="58220" x="1752600" y="5905500"/>
          <p14:tracePt t="58236" x="1771650" y="5937250"/>
          <p14:tracePt t="58253" x="1771650" y="5943600"/>
          <p14:tracePt t="58373" x="1778000" y="5943600"/>
          <p14:tracePt t="58381" x="1778000" y="5924550"/>
          <p14:tracePt t="58389" x="1790700" y="5918200"/>
          <p14:tracePt t="58403" x="1797050" y="5911850"/>
          <p14:tracePt t="58420" x="1816100" y="5867400"/>
          <p14:tracePt t="58421" x="1822450" y="5861050"/>
          <p14:tracePt t="58437" x="1873250" y="5797550"/>
          <p14:tracePt t="58453" x="1892300" y="5765800"/>
          <p14:tracePt t="58470" x="1936750" y="5651500"/>
          <p14:tracePt t="58486" x="1949450" y="5556250"/>
          <p14:tracePt t="58503" x="1968500" y="5441950"/>
          <p14:tracePt t="58520" x="1981200" y="5365750"/>
          <p14:tracePt t="58536" x="1987550" y="5308600"/>
          <p14:tracePt t="58553" x="2000250" y="5283200"/>
          <p14:tracePt t="58570" x="2019300" y="5257800"/>
          <p14:tracePt t="58586" x="2025650" y="5226050"/>
          <p14:tracePt t="58605" x="2032000" y="5213350"/>
          <p14:tracePt t="58621" x="2038350" y="5207000"/>
          <p14:tracePt t="58733" x="2051050" y="5207000"/>
          <p14:tracePt t="58741" x="2057400" y="5200650"/>
          <p14:tracePt t="58773" x="2063750" y="5194300"/>
          <p14:tracePt t="58829" x="2070100" y="5187950"/>
          <p14:tracePt t="59061" x="2070100" y="5194300"/>
          <p14:tracePt t="59069" x="2076450" y="5219700"/>
          <p14:tracePt t="59087" x="2108200" y="5270500"/>
          <p14:tracePt t="59103" x="2127250" y="5327650"/>
          <p14:tracePt t="59120" x="2171700" y="5422900"/>
          <p14:tracePt t="59137" x="2197100" y="5480050"/>
          <p14:tracePt t="59153" x="2228850" y="5562600"/>
          <p14:tracePt t="59170" x="2260600" y="5607050"/>
          <p14:tracePt t="59186" x="2292350" y="5683250"/>
          <p14:tracePt t="59203" x="2330450" y="5740400"/>
          <p14:tracePt t="59220" x="2374900" y="5822950"/>
          <p14:tracePt t="59237" x="2425700" y="5924550"/>
          <p14:tracePt t="59253" x="2451100" y="5969000"/>
          <p14:tracePt t="59270" x="2470150" y="6013450"/>
          <p14:tracePt t="59287" x="2470150" y="6051550"/>
          <p14:tracePt t="59303" x="2482850" y="6076950"/>
          <p14:tracePt t="59320" x="2501900" y="6134100"/>
          <p14:tracePt t="59337" x="2508250" y="6172200"/>
          <p14:tracePt t="59353" x="2514600" y="6216650"/>
          <p14:tracePt t="59370" x="2527300" y="6248400"/>
          <p14:tracePt t="59387" x="2546350" y="6292850"/>
          <p14:tracePt t="59403" x="2552700" y="6330950"/>
          <p14:tracePt t="59420" x="2559050" y="6343650"/>
          <p14:tracePt t="59437" x="2559050" y="6375400"/>
          <p14:tracePt t="59461" x="2559050" y="6381750"/>
          <p14:tracePt t="59517" x="2559050" y="6400800"/>
          <p14:tracePt t="59597" x="2559050" y="6394450"/>
          <p14:tracePt t="59605" x="2546350" y="6375400"/>
          <p14:tracePt t="59621" x="2546350" y="6369050"/>
          <p14:tracePt t="59637" x="2540000" y="6350000"/>
          <p14:tracePt t="59653" x="2527300" y="6330950"/>
          <p14:tracePt t="59670" x="2514600" y="6305550"/>
          <p14:tracePt t="59687" x="2508250" y="6292850"/>
          <p14:tracePt t="59703" x="2489200" y="6267450"/>
          <p14:tracePt t="59720" x="2476500" y="6242050"/>
          <p14:tracePt t="59737" x="2463800" y="6235700"/>
          <p14:tracePt t="59753" x="2451100" y="6216650"/>
          <p14:tracePt t="59770" x="2444750" y="6216650"/>
          <p14:tracePt t="59787" x="2432050" y="6210300"/>
          <p14:tracePt t="59803" x="2419350" y="6203950"/>
          <p14:tracePt t="59820" x="2393950" y="6197600"/>
          <p14:tracePt t="59837" x="2368550" y="6178550"/>
          <p14:tracePt t="59854" x="2355850" y="6178550"/>
          <p14:tracePt t="59870" x="2349500" y="6178550"/>
          <p14:tracePt t="59887" x="2343150" y="6178550"/>
          <p14:tracePt t="59904" x="2330450" y="6178550"/>
          <p14:tracePt t="59920" x="2317750" y="6178550"/>
          <p14:tracePt t="59957" x="2311400" y="6178550"/>
          <p14:tracePt t="60045" x="2305050" y="6178550"/>
          <p14:tracePt t="60053" x="2292350" y="6178550"/>
          <p14:tracePt t="60070" x="2266950" y="6178550"/>
          <p14:tracePt t="60087" x="2254250" y="6172200"/>
          <p14:tracePt t="60103" x="2235200" y="6172200"/>
          <p14:tracePt t="60120" x="2228850" y="6172200"/>
          <p14:tracePt t="60413" x="2235200" y="6172200"/>
          <p14:tracePt t="60421" x="2254250" y="6165850"/>
          <p14:tracePt t="60437" x="2273300" y="6153150"/>
          <p14:tracePt t="60453" x="2292350" y="6134100"/>
          <p14:tracePt t="60494" x="2298700" y="6127750"/>
          <p14:tracePt t="60533" x="2298700" y="6121400"/>
          <p14:tracePt t="62182" x="2298700" y="6102350"/>
          <p14:tracePt t="62198" x="2298700" y="6096000"/>
          <p14:tracePt t="62206" x="2298700" y="6089650"/>
          <p14:tracePt t="62221" x="2279650" y="6089650"/>
          <p14:tracePt t="62237" x="2228850" y="6096000"/>
          <p14:tracePt t="62254" x="2159000" y="6096000"/>
          <p14:tracePt t="62271" x="2114550" y="6096000"/>
          <p14:tracePt t="62287" x="2070100" y="6096000"/>
          <p14:tracePt t="62304" x="2012950" y="6096000"/>
          <p14:tracePt t="62321" x="1955800" y="6096000"/>
          <p14:tracePt t="62337" x="1816100" y="6096000"/>
          <p14:tracePt t="62354" x="1663700" y="6096000"/>
          <p14:tracePt t="62371" x="1466850" y="6108700"/>
          <p14:tracePt t="62387" x="1225550" y="6108700"/>
          <p14:tracePt t="62404" x="1035050" y="6108700"/>
          <p14:tracePt t="62421" x="908050" y="6108700"/>
          <p14:tracePt t="62437" x="787400" y="6108700"/>
          <p14:tracePt t="62454" x="762000" y="6108700"/>
          <p14:tracePt t="62471" x="755650" y="6108700"/>
          <p14:tracePt t="62590" x="768350" y="6108700"/>
          <p14:tracePt t="62606" x="774700" y="6108700"/>
          <p14:tracePt t="62614" x="781050" y="6108700"/>
          <p14:tracePt t="62622" x="793750" y="6108700"/>
          <p14:tracePt t="62637" x="812800" y="6108700"/>
          <p14:tracePt t="62654" x="869950" y="6127750"/>
          <p14:tracePt t="62671" x="965200" y="6146800"/>
          <p14:tracePt t="62687" x="1073150" y="6172200"/>
          <p14:tracePt t="62704" x="1231900" y="6178550"/>
          <p14:tracePt t="62721" x="1346200" y="6203950"/>
          <p14:tracePt t="62737" x="1403350" y="6203950"/>
          <p14:tracePt t="62754" x="1473200" y="6191250"/>
          <p14:tracePt t="62771" x="1504950" y="6165850"/>
          <p14:tracePt t="62788" x="1555750" y="6115050"/>
          <p14:tracePt t="62805" x="1568450" y="6083300"/>
          <p14:tracePt t="62821" x="1593850" y="6045200"/>
          <p14:tracePt t="62838" x="1612900" y="6026150"/>
          <p14:tracePt t="62854" x="1625600" y="6007100"/>
          <p14:tracePt t="62878" x="1625600" y="6000750"/>
          <p14:tracePt t="62902" x="1631950" y="5994400"/>
          <p14:tracePt t="62926" x="1657350" y="5994400"/>
          <p14:tracePt t="62934" x="1663700" y="5994400"/>
          <p14:tracePt t="62942" x="1701800" y="5988050"/>
          <p14:tracePt t="62954" x="1752600" y="5988050"/>
          <p14:tracePt t="62971" x="1930400" y="5988050"/>
          <p14:tracePt t="62987" x="2101850" y="5988050"/>
          <p14:tracePt t="63004" x="2178050" y="5988050"/>
          <p14:tracePt t="63021" x="2190750" y="5988050"/>
          <p14:tracePt t="63038" x="2197100" y="5994400"/>
          <p14:tracePt t="63054" x="2216150" y="6007100"/>
          <p14:tracePt t="63071" x="2222500" y="6026150"/>
          <p14:tracePt t="63087" x="2222500" y="6038850"/>
          <p14:tracePt t="63104" x="2222500" y="6057900"/>
          <p14:tracePt t="63121" x="2228850" y="6064250"/>
          <p14:tracePt t="63137" x="2228850" y="6070600"/>
          <p14:tracePt t="63154" x="2228850" y="6096000"/>
          <p14:tracePt t="63182" x="2228850" y="6102350"/>
          <p14:tracePt t="63238" x="2228850" y="6108700"/>
          <p14:tracePt t="63254" x="2228850" y="6115050"/>
          <p14:tracePt t="63470" x="2228850" y="6134100"/>
          <p14:tracePt t="63486" x="2228850" y="6140450"/>
          <p14:tracePt t="63494" x="2228850" y="6153150"/>
          <p14:tracePt t="63504" x="2228850" y="6172200"/>
          <p14:tracePt t="63521" x="2241550" y="6203950"/>
          <p14:tracePt t="63537" x="2273300" y="6299200"/>
          <p14:tracePt t="63554" x="2292350" y="6394450"/>
          <p14:tracePt t="63571" x="2317750" y="6521450"/>
          <p14:tracePt t="63588" x="2336800" y="6635750"/>
          <p14:tracePt t="63604" x="2336800" y="6731000"/>
          <p14:tracePt t="63621" x="2336800" y="6794500"/>
          <p14:tracePt t="63638" x="2336800" y="6851650"/>
          <p14:tracePt t="63750" x="2317750" y="6845300"/>
          <p14:tracePt t="63758" x="2311400" y="6832600"/>
          <p14:tracePt t="63771" x="2311400" y="6826250"/>
          <p14:tracePt t="63788" x="2292350" y="6800850"/>
          <p14:tracePt t="63804" x="2279650" y="6769100"/>
          <p14:tracePt t="63821" x="2273300" y="6750050"/>
          <p14:tracePt t="63838" x="2260600" y="6724650"/>
          <p14:tracePt t="63854" x="2247900" y="6718300"/>
          <p14:tracePt t="63871" x="2247900" y="6711950"/>
          <p14:tracePt t="63887" x="2247900" y="6705600"/>
          <p14:tracePt t="63904" x="2241550" y="6686550"/>
          <p14:tracePt t="63921" x="2241550" y="6654800"/>
          <p14:tracePt t="63937" x="2241550" y="6623050"/>
          <p14:tracePt t="63954" x="2241550" y="6578600"/>
          <p14:tracePt t="63971" x="2241550" y="6565900"/>
          <p14:tracePt t="63988" x="2241550" y="6540500"/>
          <p14:tracePt t="64004" x="2260600" y="6521450"/>
          <p14:tracePt t="64021" x="2266950" y="6502400"/>
          <p14:tracePt t="64022" x="2266950" y="6496050"/>
          <p14:tracePt t="64038" x="2279650" y="6470650"/>
          <p14:tracePt t="64054" x="2286000" y="6457950"/>
          <p14:tracePt t="64072" x="2292350" y="6451600"/>
          <p14:tracePt t="64088" x="2292350" y="6432550"/>
          <p14:tracePt t="64104" x="2292350" y="6419850"/>
          <p14:tracePt t="64121" x="2292350" y="6413500"/>
          <p14:tracePt t="64138" x="2292350" y="6388100"/>
          <p14:tracePt t="64154" x="2292350" y="6362700"/>
          <p14:tracePt t="64271" x="2279650" y="6362700"/>
          <p14:tracePt t="64278" x="2266950" y="6362700"/>
          <p14:tracePt t="64288" x="2260600" y="6362700"/>
          <p14:tracePt t="64304" x="2241550" y="6362700"/>
          <p14:tracePt t="64321" x="2209800" y="6362700"/>
          <p14:tracePt t="64338" x="2178050" y="6362700"/>
          <p14:tracePt t="64354" x="2133600" y="6362700"/>
          <p14:tracePt t="64371" x="2101850" y="6362700"/>
          <p14:tracePt t="64388" x="2057400" y="6362700"/>
          <p14:tracePt t="64404" x="2044700" y="6362700"/>
          <p14:tracePt t="64421" x="2012950" y="6362700"/>
          <p14:tracePt t="64438" x="1968500" y="6362700"/>
          <p14:tracePt t="64454" x="1962150" y="6362700"/>
          <p14:tracePt t="64471" x="1955800" y="6362700"/>
          <p14:tracePt t="64489" x="1949450" y="6362700"/>
          <p14:tracePt t="64504" x="1943100" y="6362700"/>
          <p14:tracePt t="64542" x="1930400" y="6356350"/>
          <p14:tracePt t="64551" x="1930400" y="6350000"/>
          <p14:tracePt t="64566" x="1936750" y="6343650"/>
          <p14:tracePt t="64583" x="1943100" y="6337300"/>
          <p14:tracePt t="64599" x="1949450" y="6324600"/>
          <p14:tracePt t="64638" x="1955800" y="6324600"/>
          <p14:tracePt t="64654" x="1962150" y="6324600"/>
          <p14:tracePt t="64662" x="1968500" y="6324600"/>
          <p14:tracePt t="64671" x="1987550" y="6330950"/>
          <p14:tracePt t="64688" x="1993900" y="6330950"/>
          <p14:tracePt t="64704" x="2006600" y="6330950"/>
          <p14:tracePt t="64722" x="2025650" y="6343650"/>
          <p14:tracePt t="64738" x="2032000" y="6343650"/>
          <p14:tracePt t="64754" x="2038350" y="6343650"/>
          <p14:tracePt t="64790" x="2044700" y="6350000"/>
          <p14:tracePt t="64918" x="2038350" y="6350000"/>
          <p14:tracePt t="64926" x="2012950" y="6350000"/>
          <p14:tracePt t="64938" x="1987550" y="6350000"/>
          <p14:tracePt t="64954" x="1936750" y="6337300"/>
          <p14:tracePt t="64971" x="1866900" y="6318250"/>
          <p14:tracePt t="64988" x="1809750" y="6292850"/>
          <p14:tracePt t="65005" x="1739900" y="6280150"/>
          <p14:tracePt t="65021" x="1695450" y="6267450"/>
          <p14:tracePt t="65022" x="1676400" y="6254750"/>
          <p14:tracePt t="65039" x="1651000" y="6254750"/>
          <p14:tracePt t="65054" x="1606550" y="6242050"/>
          <p14:tracePt t="65071" x="1581150" y="6242050"/>
          <p14:tracePt t="65088" x="1543050" y="6242050"/>
          <p14:tracePt t="65105" x="1524000" y="6235700"/>
          <p14:tracePt t="65121" x="1504950" y="6223000"/>
          <p14:tracePt t="65138" x="1498600" y="6223000"/>
          <p14:tracePt t="65155" x="1479550" y="6216650"/>
          <p14:tracePt t="65255" x="1479550" y="6210300"/>
          <p14:tracePt t="65334" x="1492250" y="6210300"/>
          <p14:tracePt t="65350" x="1498600" y="6210300"/>
          <p14:tracePt t="65358" x="1504950" y="6210300"/>
          <p14:tracePt t="65371" x="1524000" y="6210300"/>
          <p14:tracePt t="65388" x="1568450" y="6210300"/>
          <p14:tracePt t="65405" x="1619250" y="6210300"/>
          <p14:tracePt t="65421" x="1676400" y="6210300"/>
          <p14:tracePt t="65438" x="1784350" y="6191250"/>
          <p14:tracePt t="65455" x="1828800" y="6184900"/>
          <p14:tracePt t="65472" x="1879600" y="6153150"/>
          <p14:tracePt t="65488" x="1905000" y="6146800"/>
          <p14:tracePt t="65505" x="1924050" y="6134100"/>
          <p14:tracePt t="65521" x="1943100" y="6134100"/>
          <p14:tracePt t="65538" x="1955800" y="6134100"/>
          <p14:tracePt t="65555" x="1968500" y="6134100"/>
          <p14:tracePt t="65571" x="1981200" y="6134100"/>
          <p14:tracePt t="65588" x="1987550" y="6134100"/>
          <p14:tracePt t="65605" x="1993900" y="6134100"/>
          <p14:tracePt t="65621" x="2019300" y="6134100"/>
          <p14:tracePt t="65638" x="2044700" y="6134100"/>
          <p14:tracePt t="65655" x="2070100" y="6140450"/>
          <p14:tracePt t="65671" x="2114550" y="6159500"/>
          <p14:tracePt t="65688" x="2133600" y="6159500"/>
          <p14:tracePt t="65705" x="2146300" y="6165850"/>
          <p14:tracePt t="65721" x="2152650" y="6165850"/>
          <p14:tracePt t="65742" x="2171700" y="6165850"/>
          <p14:tracePt t="65782" x="2178050" y="6165850"/>
          <p14:tracePt t="65814" x="2184400" y="6165850"/>
          <p14:tracePt t="65831" x="2190750" y="6165850"/>
          <p14:tracePt t="65838" x="2209800" y="6165850"/>
          <p14:tracePt t="65855" x="2228850" y="6146800"/>
          <p14:tracePt t="65871" x="2241550" y="6121400"/>
          <p14:tracePt t="65895" x="2247900" y="6115050"/>
          <p14:tracePt t="65905" x="2254250" y="6108700"/>
          <p14:tracePt t="66030" x="2266950" y="6108700"/>
          <p14:tracePt t="66063" x="2273300" y="6108700"/>
          <p14:tracePt t="66127" x="2286000" y="6108700"/>
          <p14:tracePt t="66527" x="2292350" y="6096000"/>
          <p14:tracePt t="66543" x="2292350" y="6089650"/>
          <p14:tracePt t="66583" x="2286000" y="6083300"/>
          <p14:tracePt t="68487" x="2286000" y="6096000"/>
          <p14:tracePt t="68495" x="2286000" y="6121400"/>
          <p14:tracePt t="68505" x="2286000" y="6159500"/>
          <p14:tracePt t="68522" x="2298700" y="6203950"/>
          <p14:tracePt t="68539" x="2317750" y="6254750"/>
          <p14:tracePt t="68555" x="2317750" y="6305550"/>
          <p14:tracePt t="68572" x="2330450" y="6356350"/>
          <p14:tracePt t="68589" x="2330450" y="6369050"/>
          <p14:tracePt t="68605" x="2330450" y="6394450"/>
          <p14:tracePt t="68622" x="2330450" y="6400800"/>
          <p14:tracePt t="68639" x="2330450" y="6407150"/>
          <p14:tracePt t="69103" x="2330450" y="6413500"/>
          <p14:tracePt t="69111" x="2311400" y="6407150"/>
          <p14:tracePt t="69122" x="2311400" y="6394450"/>
          <p14:tracePt t="69139" x="2305050" y="6381750"/>
          <p14:tracePt t="69156" x="2292350" y="6337300"/>
          <p14:tracePt t="69172" x="2286000" y="6273800"/>
          <p14:tracePt t="69189" x="2286000" y="6248400"/>
          <p14:tracePt t="69206" x="2266950" y="6210300"/>
          <p14:tracePt t="69222" x="2266950" y="6197600"/>
          <p14:tracePt t="69239" x="2266950" y="6184900"/>
          <p14:tracePt t="69263" x="2266950" y="6178550"/>
          <p14:tracePt t="69280" x="2266950" y="6165850"/>
          <p14:tracePt t="69295" x="2254250" y="6153150"/>
          <p14:tracePt t="69311" x="2254250" y="6146800"/>
          <p14:tracePt t="69327" x="2247900" y="6134100"/>
          <p14:tracePt t="69399" x="2247900" y="6127750"/>
          <p14:tracePt t="69439" x="2247900" y="6115050"/>
          <p14:tracePt t="69447" x="2247900" y="6108700"/>
          <p14:tracePt t="69463" x="2247900" y="6096000"/>
          <p14:tracePt t="69472" x="2260600" y="6083300"/>
          <p14:tracePt t="69489" x="2279650" y="6064250"/>
          <p14:tracePt t="69505" x="2286000" y="6057900"/>
          <p14:tracePt t="70047" x="2286000" y="6064250"/>
          <p14:tracePt t="70856" x="2286000" y="6083300"/>
          <p14:tracePt t="70864" x="2286000" y="6089650"/>
          <p14:tracePt t="70873" x="2286000" y="6096000"/>
          <p14:tracePt t="70889" x="2286000" y="6102350"/>
          <p14:tracePt t="70906" x="2286000" y="6134100"/>
          <p14:tracePt t="70923" x="2286000" y="6140450"/>
          <p14:tracePt t="70939" x="2266950" y="6159500"/>
          <p14:tracePt t="71336" x="2260600" y="6165850"/>
          <p14:tracePt t="71520" x="2260600" y="6172200"/>
          <p14:tracePt t="71544" x="2266950" y="6172200"/>
          <p14:tracePt t="71552" x="2273300" y="6165850"/>
          <p14:tracePt t="71560" x="2273300" y="6153150"/>
          <p14:tracePt t="71573" x="2279650" y="6140450"/>
          <p14:tracePt t="71589" x="2279650" y="6134100"/>
          <p14:tracePt t="71624" x="2292350" y="6127750"/>
          <p14:tracePt t="71680" x="2298700" y="6121400"/>
          <p14:tracePt t="71720" x="2305050" y="6115050"/>
          <p14:tracePt t="72056" x="2305050" y="6108700"/>
          <p14:tracePt t="72064" x="2305050" y="6096000"/>
          <p14:tracePt t="72080" x="2305050" y="6089650"/>
          <p14:tracePt t="72096" x="2305050" y="6076950"/>
          <p14:tracePt t="72106" x="2305050" y="6070600"/>
          <p14:tracePt t="72123" x="2305050" y="6051550"/>
          <p14:tracePt t="72139" x="2305050" y="6026150"/>
          <p14:tracePt t="72168" x="2305050" y="6019800"/>
          <p14:tracePt t="72488" x="2305050" y="6026150"/>
          <p14:tracePt t="72496" x="2305050" y="6038850"/>
          <p14:tracePt t="72512" x="2305050" y="6051550"/>
          <p14:tracePt t="72523" x="2305050" y="6057900"/>
          <p14:tracePt t="72544" x="2305050" y="6064250"/>
          <p14:tracePt t="72560" x="2305050" y="6076950"/>
          <p14:tracePt t="72736" x="2305050" y="6089650"/>
          <p14:tracePt t="72768" x="2305050" y="6096000"/>
          <p14:tracePt t="74688" x="2305050" y="6089650"/>
          <p14:tracePt t="74704" x="2305050" y="6070600"/>
          <p14:tracePt t="74728" x="2292350" y="6064250"/>
          <p14:tracePt t="74832" x="2292350" y="6076950"/>
          <p14:tracePt t="74840" x="2292350" y="6089650"/>
          <p14:tracePt t="74857" x="2292350" y="6102350"/>
          <p14:tracePt t="74873" x="2292350" y="6127750"/>
          <p14:tracePt t="74890" x="2292350" y="6140450"/>
          <p14:tracePt t="74912" x="2292350" y="6153150"/>
          <p14:tracePt t="75017" x="2292350" y="6165850"/>
          <p14:tracePt t="75401" x="2286000" y="6165850"/>
          <p14:tracePt t="75416" x="2286000" y="6146800"/>
          <p14:tracePt t="75425" x="2286000" y="6140450"/>
          <p14:tracePt t="75440" x="2286000" y="6108700"/>
          <p14:tracePt t="75457" x="2279650" y="6096000"/>
          <p14:tracePt t="75474" x="2260600" y="6038850"/>
          <p14:tracePt t="75490" x="2241550" y="5969000"/>
          <p14:tracePt t="75507" x="2178050" y="5816600"/>
          <p14:tracePt t="75524" x="2127250" y="5638800"/>
          <p14:tracePt t="75540" x="2076450" y="5435600"/>
          <p14:tracePt t="75557" x="2006600" y="5207000"/>
          <p14:tracePt t="75574" x="1936750" y="4921250"/>
          <p14:tracePt t="75590" x="1892300" y="4743450"/>
          <p14:tracePt t="75607" x="1828800" y="4540250"/>
          <p14:tracePt t="75624" x="1778000" y="4356100"/>
          <p14:tracePt t="75640" x="1670050" y="4127500"/>
          <p14:tracePt t="75657" x="1606550" y="3962400"/>
          <p14:tracePt t="75674" x="1549400" y="3829050"/>
          <p14:tracePt t="75690" x="1473200" y="3702050"/>
          <p14:tracePt t="75707" x="1403350" y="3600450"/>
          <p14:tracePt t="75724" x="1352550" y="3536950"/>
          <p14:tracePt t="75741" x="1282700" y="3435350"/>
          <p14:tracePt t="75757" x="1231900" y="3352800"/>
          <p14:tracePt t="75774" x="1187450" y="3263900"/>
          <p14:tracePt t="75790" x="1117600" y="3155950"/>
          <p14:tracePt t="75807" x="1073150" y="3073400"/>
          <p14:tracePt t="75824" x="1028700" y="3009900"/>
          <p14:tracePt t="75841" x="984250" y="2946400"/>
          <p14:tracePt t="75857" x="958850" y="2908300"/>
          <p14:tracePt t="75874" x="939800" y="2901950"/>
          <p14:tracePt t="75890" x="933450" y="2895600"/>
          <p14:tracePt t="75907" x="920750" y="2895600"/>
          <p14:tracePt t="75993" x="914400" y="2895600"/>
          <p14:tracePt t="76009" x="882650" y="2870200"/>
          <p14:tracePt t="76017" x="876300" y="2870200"/>
          <p14:tracePt t="76025" x="863600" y="2857500"/>
          <p14:tracePt t="76040" x="825500" y="2825750"/>
          <p14:tracePt t="76057" x="774700" y="2781300"/>
          <p14:tracePt t="76074" x="755650" y="2762250"/>
          <p14:tracePt t="76090" x="717550" y="2724150"/>
          <p14:tracePt t="76107" x="679450" y="2679700"/>
          <p14:tracePt t="76124" x="666750" y="2654300"/>
          <p14:tracePt t="76140" x="654050" y="2647950"/>
          <p14:tracePt t="76157" x="647700" y="2647950"/>
          <p14:tracePt t="76174" x="641350" y="2647950"/>
          <p14:tracePt t="76191" x="635000" y="2641600"/>
          <p14:tracePt t="76207" x="603250" y="2628900"/>
          <p14:tracePt t="76224" x="565150" y="2603500"/>
          <p14:tracePt t="76241" x="533400" y="2590800"/>
          <p14:tracePt t="76257" x="508000" y="2565400"/>
          <p14:tracePt t="76274" x="501650" y="2552700"/>
          <p14:tracePt t="80594" x="501650" y="2546350"/>
          <p14:tracePt t="80602" x="527050" y="2578100"/>
          <p14:tracePt t="80610" x="552450" y="2635250"/>
          <p14:tracePt t="80625" x="596900" y="2686050"/>
          <p14:tracePt t="80642" x="806450" y="2990850"/>
          <p14:tracePt t="80658" x="990600" y="3213100"/>
          <p14:tracePt t="80675" x="1143000" y="3403600"/>
          <p14:tracePt t="80691" x="1295400" y="3613150"/>
          <p14:tracePt t="80708" x="1403350" y="3740150"/>
          <p14:tracePt t="80725" x="1524000" y="3898900"/>
          <p14:tracePt t="80741" x="1593850" y="3987800"/>
          <p14:tracePt t="80758" x="1651000" y="4076700"/>
          <p14:tracePt t="80775" x="1676400" y="4146550"/>
          <p14:tracePt t="80791" x="1708150" y="4216400"/>
          <p14:tracePt t="80808" x="1752600" y="4298950"/>
          <p14:tracePt t="80825" x="1797050" y="4419600"/>
          <p14:tracePt t="80826" x="1822450" y="4476750"/>
          <p14:tracePt t="80842" x="1854200" y="4591050"/>
          <p14:tracePt t="80858" x="1879600" y="4686300"/>
          <p14:tracePt t="80875" x="1911350" y="4806950"/>
          <p14:tracePt t="80891" x="1924050" y="4883150"/>
          <p14:tracePt t="80908" x="1924050" y="4940300"/>
          <p14:tracePt t="80925" x="1924050" y="4984750"/>
          <p14:tracePt t="80941" x="1924050" y="4997450"/>
          <p14:tracePt t="80958" x="1924050" y="5016500"/>
          <p14:tracePt t="80986" x="1924050" y="5022850"/>
          <p14:tracePt t="81018" x="1911350" y="5022850"/>
          <p14:tracePt t="81026" x="1911350" y="4991100"/>
          <p14:tracePt t="81034" x="1911350" y="4946650"/>
          <p14:tracePt t="81042" x="1905000" y="4908550"/>
          <p14:tracePt t="81058" x="1892300" y="4832350"/>
          <p14:tracePt t="81076" x="1885950" y="4737100"/>
          <p14:tracePt t="81092" x="1866900" y="4679950"/>
          <p14:tracePt t="81108" x="1854200" y="4635500"/>
          <p14:tracePt t="81125" x="1854200" y="4591050"/>
          <p14:tracePt t="81142" x="1854200" y="4552950"/>
          <p14:tracePt t="81158" x="1854200" y="4514850"/>
          <p14:tracePt t="81175" x="1854200" y="4470400"/>
          <p14:tracePt t="81192" x="1866900" y="4419600"/>
          <p14:tracePt t="81208" x="1866900" y="4387850"/>
          <p14:tracePt t="81225" x="1866900" y="4362450"/>
          <p14:tracePt t="81242" x="1866900" y="4337050"/>
          <p14:tracePt t="81258" x="1866900" y="4330700"/>
          <p14:tracePt t="81346" x="1866900" y="4324350"/>
          <p14:tracePt t="81386" x="1860550" y="4318000"/>
          <p14:tracePt t="81410" x="1860550" y="4311650"/>
          <p14:tracePt t="81419" x="1854200" y="4305300"/>
          <p14:tracePt t="81442" x="1847850" y="4292600"/>
          <p14:tracePt t="81474" x="1835150" y="4292600"/>
          <p14:tracePt t="81498" x="1822450" y="4298950"/>
          <p14:tracePt t="81506" x="1803400" y="4305300"/>
          <p14:tracePt t="81515" x="1797050" y="4305300"/>
          <p14:tracePt t="81525" x="1778000" y="4311650"/>
          <p14:tracePt t="81542" x="1733550" y="4330700"/>
          <p14:tracePt t="81559" x="1695450" y="4362450"/>
          <p14:tracePt t="81575" x="1657350" y="4381500"/>
          <p14:tracePt t="81592" x="1606550" y="4419600"/>
          <p14:tracePt t="81608" x="1536700" y="4457700"/>
          <p14:tracePt t="81625" x="1447800" y="4514850"/>
          <p14:tracePt t="81626" x="1409700" y="4521200"/>
          <p14:tracePt t="81642" x="1289050" y="4565650"/>
          <p14:tracePt t="81658" x="1225550" y="4610100"/>
          <p14:tracePt t="81675" x="1130300" y="4641850"/>
          <p14:tracePt t="81692" x="1060450" y="4673600"/>
          <p14:tracePt t="81708" x="946150" y="4711700"/>
          <p14:tracePt t="81725" x="838200" y="4718050"/>
          <p14:tracePt t="81742" x="742950" y="4730750"/>
          <p14:tracePt t="81758" x="685800" y="4743450"/>
          <p14:tracePt t="81775" x="641350" y="4749800"/>
          <p14:tracePt t="81792" x="628650" y="4756150"/>
          <p14:tracePt t="81809" x="609600" y="4762500"/>
          <p14:tracePt t="82034" x="622300" y="4762500"/>
          <p14:tracePt t="82042" x="647700" y="4762500"/>
          <p14:tracePt t="82059" x="692150" y="4762500"/>
          <p14:tracePt t="82075" x="717550" y="4775200"/>
          <p14:tracePt t="82092" x="749300" y="4775200"/>
          <p14:tracePt t="82108" x="781050" y="4775200"/>
          <p14:tracePt t="82125" x="812800" y="4775200"/>
          <p14:tracePt t="82142" x="850900" y="4768850"/>
          <p14:tracePt t="82158" x="882650" y="4743450"/>
          <p14:tracePt t="82175" x="927100" y="4718050"/>
          <p14:tracePt t="82192" x="946150" y="4705350"/>
          <p14:tracePt t="82209" x="965200" y="4699000"/>
          <p14:tracePt t="82225" x="990600" y="4692650"/>
          <p14:tracePt t="82242" x="1009650" y="4667250"/>
          <p14:tracePt t="82258" x="1016000" y="4660900"/>
          <p14:tracePt t="82275" x="1022350" y="4654550"/>
          <p14:tracePt t="82292" x="1060450" y="4635500"/>
          <p14:tracePt t="82308" x="1092200" y="4610100"/>
          <p14:tracePt t="82325" x="1136650" y="4591050"/>
          <p14:tracePt t="82342" x="1174750" y="4565650"/>
          <p14:tracePt t="82359" x="1219200" y="4559300"/>
          <p14:tracePt t="82375" x="1231900" y="4540250"/>
          <p14:tracePt t="82392" x="1244600" y="4540250"/>
          <p14:tracePt t="82409" x="1257300" y="4533900"/>
          <p14:tracePt t="82442" x="1263650" y="4533900"/>
          <p14:tracePt t="82458" x="1276350" y="4527550"/>
          <p14:tracePt t="82474" x="1295400" y="4521200"/>
          <p14:tracePt t="82482" x="1301750" y="4508500"/>
          <p14:tracePt t="82492" x="1308100" y="4502150"/>
          <p14:tracePt t="82508" x="1320800" y="4495800"/>
          <p14:tracePt t="82525" x="1333500" y="4489450"/>
          <p14:tracePt t="82542" x="1358900" y="4464050"/>
          <p14:tracePt t="82559" x="1384300" y="4432300"/>
          <p14:tracePt t="82576" x="1422400" y="4381500"/>
          <p14:tracePt t="82592" x="1447800" y="4337050"/>
          <p14:tracePt t="82609" x="1473200" y="4311650"/>
          <p14:tracePt t="82625" x="1492250" y="4292600"/>
          <p14:tracePt t="82642" x="1498600" y="4286250"/>
          <p14:tracePt t="82674" x="1504950" y="4279900"/>
          <p14:tracePt t="82714" x="1511300" y="4273550"/>
          <p14:tracePt t="82738" x="1511300" y="4267200"/>
          <p14:tracePt t="83059" x="1511300" y="4279900"/>
          <p14:tracePt t="83283" x="1511300" y="4292600"/>
          <p14:tracePt t="83314" x="1504950" y="4292600"/>
          <p14:tracePt t="83330" x="1498600" y="4292600"/>
          <p14:tracePt t="83339" x="1492250" y="4286250"/>
          <p14:tracePt t="83354" x="1479550" y="4279900"/>
          <p14:tracePt t="83386" x="1473200" y="4273550"/>
          <p14:tracePt t="83410" x="1466850" y="4267200"/>
          <p14:tracePt t="83522" x="1460500" y="4267200"/>
          <p14:tracePt t="83538" x="1454150" y="4273550"/>
          <p14:tracePt t="83546" x="1454150" y="4279900"/>
          <p14:tracePt t="83559" x="1454150" y="4292600"/>
          <p14:tracePt t="83576" x="1447800" y="4298950"/>
          <p14:tracePt t="83592" x="1447800" y="4305300"/>
          <p14:tracePt t="83609" x="1447800" y="4318000"/>
          <p14:tracePt t="83625" x="1435100" y="4330700"/>
          <p14:tracePt t="83642" x="1428750" y="4337050"/>
          <p14:tracePt t="83659" x="1422400" y="4343400"/>
          <p14:tracePt t="83675" x="1416050" y="4349750"/>
          <p14:tracePt t="83692" x="1397000" y="4362450"/>
          <p14:tracePt t="83709" x="1390650" y="4375150"/>
          <p14:tracePt t="83725" x="1377950" y="4387850"/>
          <p14:tracePt t="83746" x="1358900" y="4406900"/>
          <p14:tracePt t="83759" x="1352550" y="4406900"/>
          <p14:tracePt t="83776" x="1346200" y="4413250"/>
          <p14:tracePt t="83792" x="1327150" y="4419600"/>
          <p14:tracePt t="83809" x="1314450" y="4419600"/>
          <p14:tracePt t="83825" x="1308100" y="4425950"/>
          <p14:tracePt t="83842" x="1289050" y="4445000"/>
          <p14:tracePt t="83867" x="1270000" y="4451350"/>
          <p14:tracePt t="83906" x="1263650" y="4457700"/>
          <p14:tracePt t="84035" x="1257300" y="4470400"/>
          <p14:tracePt t="84051" x="1257300" y="4476750"/>
          <p14:tracePt t="84067" x="1257300" y="4489450"/>
          <p14:tracePt t="84083" x="1257300" y="4495800"/>
          <p14:tracePt t="84092" x="1257300" y="4514850"/>
          <p14:tracePt t="84109" x="1250950" y="4533900"/>
          <p14:tracePt t="84126" x="1250950" y="4565650"/>
          <p14:tracePt t="84142" x="1250950" y="4578350"/>
          <p14:tracePt t="84179" x="1250950" y="4597400"/>
          <p14:tracePt t="84203" x="1250950" y="4603750"/>
          <p14:tracePt t="84235" x="1257300" y="4603750"/>
          <p14:tracePt t="84243" x="1263650" y="4603750"/>
          <p14:tracePt t="84259" x="1282700" y="4603750"/>
          <p14:tracePt t="84276" x="1301750" y="4603750"/>
          <p14:tracePt t="84292" x="1308100" y="4603750"/>
          <p14:tracePt t="84309" x="1314450" y="4591050"/>
          <p14:tracePt t="84326" x="1327150" y="4584700"/>
          <p14:tracePt t="84547" x="1327150" y="4597400"/>
          <p14:tracePt t="84555" x="1327150" y="4603750"/>
          <p14:tracePt t="84563" x="1327150" y="4610100"/>
          <p14:tracePt t="84579" x="1327150" y="4635500"/>
          <p14:tracePt t="84592" x="1327150" y="4641850"/>
          <p14:tracePt t="84609" x="1327150" y="4648200"/>
          <p14:tracePt t="84626" x="1327150" y="4654550"/>
          <p14:tracePt t="84643" x="1327150" y="4679950"/>
          <p14:tracePt t="84667" x="1327150" y="4686300"/>
          <p14:tracePt t="84676" x="1327150" y="4692650"/>
          <p14:tracePt t="84692" x="1327150" y="4718050"/>
          <p14:tracePt t="84709" x="1339850" y="4743450"/>
          <p14:tracePt t="84726" x="1339850" y="4756150"/>
          <p14:tracePt t="84742" x="1352550" y="4781550"/>
          <p14:tracePt t="84759" x="1352550" y="4794250"/>
          <p14:tracePt t="84776" x="1352550" y="4826000"/>
          <p14:tracePt t="84792" x="1352550" y="4845050"/>
          <p14:tracePt t="84809" x="1358900" y="4864100"/>
          <p14:tracePt t="84826" x="1358900" y="4876800"/>
          <p14:tracePt t="84843" x="1358900" y="4889500"/>
          <p14:tracePt t="84859" x="1358900" y="4914900"/>
          <p14:tracePt t="84876" x="1365250" y="4927600"/>
          <p14:tracePt t="84892" x="1365250" y="4953000"/>
          <p14:tracePt t="84909" x="1365250" y="4984750"/>
          <p14:tracePt t="84926" x="1384300" y="5003800"/>
          <p14:tracePt t="84942" x="1384300" y="5010150"/>
          <p14:tracePt t="84960" x="1384300" y="5029200"/>
          <p14:tracePt t="84976" x="1384300" y="5035550"/>
          <p14:tracePt t="84993" x="1384300" y="5041900"/>
          <p14:tracePt t="85011" x="1384300" y="5048250"/>
          <p14:tracePt t="85027" x="1384300" y="5060950"/>
          <p14:tracePt t="85042" x="1384300" y="5073650"/>
          <p14:tracePt t="85059" x="1384300" y="5080000"/>
          <p14:tracePt t="85076" x="1384300" y="5111750"/>
          <p14:tracePt t="85093" x="1384300" y="5118100"/>
          <p14:tracePt t="85109" x="1384300" y="5143500"/>
          <p14:tracePt t="85126" x="1384300" y="5149850"/>
          <p14:tracePt t="85142" x="1384300" y="5156200"/>
          <p14:tracePt t="85159" x="1384300" y="5168900"/>
          <p14:tracePt t="85176" x="1384300" y="5187950"/>
          <p14:tracePt t="85192" x="1384300" y="5194300"/>
          <p14:tracePt t="85210" x="1384300" y="5200650"/>
          <p14:tracePt t="85226" x="1384300" y="5219700"/>
          <p14:tracePt t="85242" x="1384300" y="5226050"/>
          <p14:tracePt t="85259" x="1384300" y="5232400"/>
          <p14:tracePt t="85291" x="1384300" y="5238750"/>
          <p14:tracePt t="85299" x="1384300" y="5257800"/>
          <p14:tracePt t="85331" x="1384300" y="5264150"/>
          <p14:tracePt t="85339" x="1384300" y="5270500"/>
          <p14:tracePt t="85355" x="1384300" y="5276850"/>
          <p14:tracePt t="85379" x="1384300" y="5295900"/>
          <p14:tracePt t="85403" x="1384300" y="5302250"/>
          <p14:tracePt t="85411" x="1384300" y="5308600"/>
          <p14:tracePt t="85443" x="1384300" y="5314950"/>
          <p14:tracePt t="85467" x="1384300" y="5334000"/>
          <p14:tracePt t="85483" x="1384300" y="5340350"/>
          <p14:tracePt t="85499" x="1377950" y="5346700"/>
          <p14:tracePt t="85515" x="1377950" y="5353050"/>
          <p14:tracePt t="85523" x="1377950" y="5372100"/>
          <p14:tracePt t="85531" x="1371600" y="5378450"/>
          <p14:tracePt t="85547" x="1371600" y="5384800"/>
          <p14:tracePt t="85559" x="1371600" y="5391150"/>
          <p14:tracePt t="85576" x="1371600" y="5410200"/>
          <p14:tracePt t="85593" x="1371600" y="5416550"/>
          <p14:tracePt t="85611" x="1358900" y="5435600"/>
          <p14:tracePt t="85627" x="1352550" y="5441950"/>
          <p14:tracePt t="85643" x="1352550" y="5448300"/>
          <p14:tracePt t="85659" x="1352550" y="5454650"/>
          <p14:tracePt t="85676" x="1346200" y="5461000"/>
          <p14:tracePt t="85699" x="1346200" y="5486400"/>
          <p14:tracePt t="85710" x="1339850" y="5492750"/>
          <p14:tracePt t="85726" x="1333500" y="5499100"/>
          <p14:tracePt t="85743" x="1320800" y="5511800"/>
          <p14:tracePt t="85759" x="1314450" y="5518150"/>
          <p14:tracePt t="85859" x="1308100" y="5524500"/>
          <p14:tracePt t="85899" x="1301750" y="5530850"/>
          <p14:tracePt t="85939" x="1301750" y="5537200"/>
          <p14:tracePt t="85947" x="1301750" y="5543550"/>
          <p14:tracePt t="85963" x="1301750" y="5562600"/>
          <p14:tracePt t="85976" x="1295400" y="5568950"/>
          <p14:tracePt t="86011" x="1295400" y="5575300"/>
          <p14:tracePt t="86235" x="1295400" y="5562600"/>
          <p14:tracePt t="86243" x="1295400" y="5543550"/>
          <p14:tracePt t="86260" x="1295400" y="5486400"/>
          <p14:tracePt t="86276" x="1327150" y="5441950"/>
          <p14:tracePt t="86293" x="1352550" y="5372100"/>
          <p14:tracePt t="86309" x="1377950" y="5302250"/>
          <p14:tracePt t="86326" x="1384300" y="5245100"/>
          <p14:tracePt t="86343" x="1416050" y="5187950"/>
          <p14:tracePt t="86359" x="1422400" y="5162550"/>
          <p14:tracePt t="86376" x="1428750" y="5143500"/>
          <p14:tracePt t="86403" x="1428750" y="5137150"/>
          <p14:tracePt t="86411" x="1441450" y="5118100"/>
          <p14:tracePt t="86435" x="1441450" y="5111750"/>
          <p14:tracePt t="86444" x="1441450" y="5105400"/>
          <p14:tracePt t="86459" x="1441450" y="5099050"/>
          <p14:tracePt t="86476" x="1441450" y="5080000"/>
          <p14:tracePt t="86493" x="1441450" y="5067300"/>
          <p14:tracePt t="86509" x="1441450" y="5060950"/>
          <p14:tracePt t="86526" x="1441450" y="5035550"/>
          <p14:tracePt t="86543" x="1454150" y="5016500"/>
          <p14:tracePt t="86559" x="1460500" y="4997450"/>
          <p14:tracePt t="86576" x="1473200" y="4984750"/>
          <p14:tracePt t="86593" x="1479550" y="4953000"/>
          <p14:tracePt t="86609" x="1498600" y="4914900"/>
          <p14:tracePt t="86626" x="1498600" y="4883150"/>
          <p14:tracePt t="86643" x="1498600" y="4864100"/>
          <p14:tracePt t="86659" x="1498600" y="4845050"/>
          <p14:tracePt t="86676" x="1498600" y="4838700"/>
          <p14:tracePt t="86693" x="1498600" y="4832350"/>
          <p14:tracePt t="86710" x="1498600" y="4826000"/>
          <p14:tracePt t="86747" x="1492250" y="4819650"/>
          <p14:tracePt t="86779" x="1485900" y="4806950"/>
          <p14:tracePt t="86795" x="1479550" y="4800600"/>
          <p14:tracePt t="86811" x="1473200" y="4800600"/>
          <p14:tracePt t="86819" x="1466850" y="4794250"/>
          <p14:tracePt t="86835" x="1460500" y="4794250"/>
          <p14:tracePt t="86843" x="1447800" y="4787900"/>
          <p14:tracePt t="86860" x="1435100" y="4781550"/>
          <p14:tracePt t="86876" x="1428750" y="4781550"/>
          <p14:tracePt t="86893" x="1409700" y="4762500"/>
          <p14:tracePt t="87275" x="1409700" y="4768850"/>
          <p14:tracePt t="87283" x="1409700" y="4775200"/>
          <p14:tracePt t="87293" x="1403350" y="4800600"/>
          <p14:tracePt t="87310" x="1403350" y="4832350"/>
          <p14:tracePt t="87326" x="1384300" y="4851400"/>
          <p14:tracePt t="87343" x="1377950" y="4876800"/>
          <p14:tracePt t="87360" x="1371600" y="4895850"/>
          <p14:tracePt t="87376" x="1371600" y="4914900"/>
          <p14:tracePt t="87393" x="1358900" y="4927600"/>
          <p14:tracePt t="87410" x="1346200" y="4953000"/>
          <p14:tracePt t="87427" x="1339850" y="4978400"/>
          <p14:tracePt t="87451" x="1339850" y="4991100"/>
          <p14:tracePt t="87467" x="1333500" y="5003800"/>
          <p14:tracePt t="87500" x="1333500" y="5010150"/>
          <p14:tracePt t="87515" x="1333500" y="5016500"/>
          <p14:tracePt t="87523" x="1333500" y="5029200"/>
          <p14:tracePt t="87539" x="1333500" y="5035550"/>
          <p14:tracePt t="87547" x="1320800" y="5048250"/>
          <p14:tracePt t="87571" x="1320800" y="5054600"/>
          <p14:tracePt t="87579" x="1320800" y="5067300"/>
          <p14:tracePt t="87593" x="1320800" y="5073650"/>
          <p14:tracePt t="87610" x="1320800" y="5111750"/>
          <p14:tracePt t="87626" x="1308100" y="5124450"/>
          <p14:tracePt t="87643" x="1308100" y="5149850"/>
          <p14:tracePt t="87660" x="1308100" y="5162550"/>
          <p14:tracePt t="87677" x="1308100" y="5168900"/>
          <p14:tracePt t="87693" x="1301750" y="5187950"/>
          <p14:tracePt t="87715" x="1301750" y="5194300"/>
          <p14:tracePt t="87771" x="1301750" y="5200650"/>
          <p14:tracePt t="87788" x="1295400" y="5207000"/>
          <p14:tracePt t="87827" x="1282700" y="5213350"/>
          <p14:tracePt t="87843" x="1282700" y="5219700"/>
          <p14:tracePt t="87859" x="1282700" y="5232400"/>
          <p14:tracePt t="87875" x="1276350" y="5238750"/>
          <p14:tracePt t="87883" x="1270000" y="5245100"/>
          <p14:tracePt t="87908" x="1263650" y="5257800"/>
          <p14:tracePt t="87923" x="1257300" y="5270500"/>
          <p14:tracePt t="87931" x="1257300" y="5276850"/>
          <p14:tracePt t="87947" x="1244600" y="5289550"/>
          <p14:tracePt t="87960" x="1244600" y="5302250"/>
          <p14:tracePt t="87976" x="1244600" y="5308600"/>
          <p14:tracePt t="87993" x="1244600" y="5314950"/>
          <p14:tracePt t="88010" x="1231900" y="5340350"/>
          <p14:tracePt t="88026" x="1231900" y="5353050"/>
          <p14:tracePt t="88043" x="1225550" y="5384800"/>
          <p14:tracePt t="88060" x="1225550" y="5397500"/>
          <p14:tracePt t="88076" x="1225550" y="5422900"/>
          <p14:tracePt t="88093" x="1225550" y="5429250"/>
          <p14:tracePt t="88110" x="1225550" y="5435600"/>
          <p14:tracePt t="88126" x="1225550" y="5454650"/>
          <p14:tracePt t="88144" x="1225550" y="5461000"/>
          <p14:tracePt t="88160" x="1225550" y="5467350"/>
          <p14:tracePt t="88177" x="1225550" y="5473700"/>
          <p14:tracePt t="88193" x="1225550" y="5492750"/>
          <p14:tracePt t="88210" x="1225550" y="5505450"/>
          <p14:tracePt t="88227" x="1225550" y="5511800"/>
          <p14:tracePt t="88243" x="1225550" y="5537200"/>
          <p14:tracePt t="88292" x="1225550" y="5543550"/>
          <p14:tracePt t="88340" x="1231900" y="5549900"/>
          <p14:tracePt t="88420" x="1231900" y="5568950"/>
          <p14:tracePt t="88452" x="1238250" y="5575300"/>
          <p14:tracePt t="88492" x="1238250" y="5581650"/>
          <p14:tracePt t="88524" x="1238250" y="5588000"/>
          <p14:tracePt t="88772" x="1244600" y="5581650"/>
          <p14:tracePt t="88780" x="1244600" y="5575300"/>
          <p14:tracePt t="88793" x="1257300" y="5556250"/>
          <p14:tracePt t="88810" x="1270000" y="5543550"/>
          <p14:tracePt t="88827" x="1276350" y="5530850"/>
          <p14:tracePt t="88844" x="1282700" y="5492750"/>
          <p14:tracePt t="88980" x="1282700" y="5486400"/>
          <p14:tracePt t="89012" x="1282700" y="5473700"/>
          <p14:tracePt t="89020" x="1282700" y="5461000"/>
          <p14:tracePt t="89028" x="1295400" y="5454650"/>
          <p14:tracePt t="89043" x="1301750" y="5448300"/>
          <p14:tracePt t="89060" x="1308100" y="5441950"/>
          <p14:tracePt t="89077" x="1308100" y="5435600"/>
          <p14:tracePt t="89093" x="1314450" y="5429250"/>
          <p14:tracePt t="89124" x="1314450" y="5416550"/>
          <p14:tracePt t="89132" x="1314450" y="5410200"/>
          <p14:tracePt t="89148" x="1320800" y="5397500"/>
          <p14:tracePt t="89164" x="1320800" y="5391150"/>
          <p14:tracePt t="89177" x="1333500" y="5378450"/>
          <p14:tracePt t="89194" x="1339850" y="5372100"/>
          <p14:tracePt t="89210" x="1346200" y="5365750"/>
          <p14:tracePt t="89227" x="1346200" y="5359400"/>
          <p14:tracePt t="89243" x="1352550" y="5353050"/>
          <p14:tracePt t="89412" x="1352550" y="5346700"/>
          <p14:tracePt t="89420" x="1352550" y="5334000"/>
          <p14:tracePt t="89436" x="1352550" y="5321300"/>
          <p14:tracePt t="89460" x="1352550" y="5314950"/>
          <p14:tracePt t="89484" x="1352550" y="5308600"/>
          <p14:tracePt t="89508" x="1352550" y="5295900"/>
          <p14:tracePt t="89540" x="1352550" y="5289550"/>
          <p14:tracePt t="89564" x="1333500" y="5276850"/>
          <p14:tracePt t="89613" x="1314450" y="5264150"/>
          <p14:tracePt t="89636" x="1308100" y="5264150"/>
          <p14:tracePt t="89644" x="1301750" y="5257800"/>
          <p14:tracePt t="89916" x="1295400" y="5257800"/>
          <p14:tracePt t="89941" x="1289050" y="5257800"/>
          <p14:tracePt t="89948" x="1282700" y="5257800"/>
          <p14:tracePt t="89960" x="1270000" y="5264150"/>
          <p14:tracePt t="89977" x="1263650" y="5276850"/>
          <p14:tracePt t="89996" x="1257300" y="5283200"/>
          <p14:tracePt t="90028" x="1250950" y="5289550"/>
          <p14:tracePt t="90068" x="1244600" y="5295900"/>
          <p14:tracePt t="90076" x="1238250" y="5302250"/>
          <p14:tracePt t="90100" x="1225550" y="5308600"/>
          <p14:tracePt t="90124" x="1219200" y="5308600"/>
          <p14:tracePt t="90132" x="1212850" y="5321300"/>
          <p14:tracePt t="90148" x="1206500" y="5327650"/>
          <p14:tracePt t="90160" x="1206500" y="5334000"/>
          <p14:tracePt t="90177" x="1200150" y="5340350"/>
          <p14:tracePt t="90194" x="1193800" y="5346700"/>
          <p14:tracePt t="90212" x="1181100" y="5372100"/>
          <p14:tracePt t="90228" x="1174750" y="5391150"/>
          <p14:tracePt t="90244" x="1174750" y="5397500"/>
          <p14:tracePt t="90260" x="1174750" y="5429250"/>
          <p14:tracePt t="90277" x="1162050" y="5454650"/>
          <p14:tracePt t="90294" x="1162050" y="5461000"/>
          <p14:tracePt t="90310" x="1162050" y="5473700"/>
          <p14:tracePt t="90327" x="1162050" y="5480050"/>
          <p14:tracePt t="90404" x="1168400" y="5486400"/>
          <p14:tracePt t="90420" x="1174750" y="5486400"/>
          <p14:tracePt t="90436" x="1181100" y="5486400"/>
          <p14:tracePt t="90444" x="1187450" y="5486400"/>
          <p14:tracePt t="90460" x="1212850" y="5486400"/>
          <p14:tracePt t="90477" x="1238250" y="5473700"/>
          <p14:tracePt t="90494" x="1257300" y="5461000"/>
          <p14:tracePt t="90510" x="1263650" y="5461000"/>
          <p14:tracePt t="90527" x="1276350" y="5454650"/>
          <p14:tracePt t="90556" x="1289050" y="5441950"/>
          <p14:tracePt t="90668" x="1295400" y="5435600"/>
          <p14:tracePt t="90693" x="1295400" y="5429250"/>
          <p14:tracePt t="90708" x="1295400" y="5422900"/>
          <p14:tracePt t="90724" x="1295400" y="5416550"/>
          <p14:tracePt t="90740" x="1295400" y="5397500"/>
          <p14:tracePt t="90748" x="1295400" y="5391150"/>
          <p14:tracePt t="90764" x="1295400" y="5384800"/>
          <p14:tracePt t="90780" x="1295400" y="5378450"/>
          <p14:tracePt t="90797" x="1295400" y="5359400"/>
          <p14:tracePt t="90812" x="1295400" y="5353050"/>
          <p14:tracePt t="90828" x="1295400" y="5346700"/>
          <p14:tracePt t="90845" x="1295400" y="5340350"/>
          <p14:tracePt t="90861" x="1295400" y="5314950"/>
          <p14:tracePt t="90877" x="1295400" y="5308600"/>
          <p14:tracePt t="90894" x="1295400" y="5302250"/>
          <p14:tracePt t="90910" x="1289050" y="5276850"/>
          <p14:tracePt t="91004" x="1276350" y="5276850"/>
          <p14:tracePt t="91052" x="1263650" y="5276850"/>
          <p14:tracePt t="91060" x="1257300" y="5276850"/>
          <p14:tracePt t="91173" x="1250950" y="5276850"/>
          <p14:tracePt t="91204" x="1244600" y="5289550"/>
          <p14:tracePt t="91244" x="1244600" y="5302250"/>
          <p14:tracePt t="91268" x="1244600" y="5308600"/>
          <p14:tracePt t="91300" x="1244600" y="5314950"/>
          <p14:tracePt t="91324" x="1244600" y="5327650"/>
          <p14:tracePt t="91364" x="1244600" y="5334000"/>
          <p14:tracePt t="91396" x="1244600" y="5340350"/>
          <p14:tracePt t="91452" x="1250950" y="5346700"/>
          <p14:tracePt t="91524" x="1257300" y="5346700"/>
          <p14:tracePt t="91533" x="1270000" y="5346700"/>
          <p14:tracePt t="91556" x="1276350" y="5340350"/>
          <p14:tracePt t="91628" x="1289050" y="5340350"/>
          <p14:tracePt t="91636" x="1295400" y="5340350"/>
          <p14:tracePt t="91644" x="1308100" y="5340350"/>
          <p14:tracePt t="91668" x="1327150" y="5340350"/>
          <p14:tracePt t="91741" x="1339850" y="5340350"/>
          <p14:tracePt t="91892" x="1333500" y="5340350"/>
          <p14:tracePt t="91973" x="1327150" y="5334000"/>
          <p14:tracePt t="92013" x="1314450" y="5334000"/>
          <p14:tracePt t="92036" x="1308100" y="5334000"/>
          <p14:tracePt t="92076" x="1301750" y="5334000"/>
          <p14:tracePt t="92125" x="1289050" y="5334000"/>
          <p14:tracePt t="92157" x="1276350" y="5334000"/>
          <p14:tracePt t="92181" x="1270000" y="5334000"/>
          <p14:tracePt t="92196" x="1263650" y="5334000"/>
          <p14:tracePt t="92252" x="1250950" y="5334000"/>
          <p14:tracePt t="95941" x="1244600" y="5321300"/>
          <p14:tracePt t="95949" x="1244600" y="5314950"/>
          <p14:tracePt t="95962" x="1257300" y="5308600"/>
          <p14:tracePt t="95978" x="1276350" y="5295900"/>
          <p14:tracePt t="95995" x="1339850" y="5264150"/>
          <p14:tracePt t="96012" x="1492250" y="5194300"/>
          <p14:tracePt t="96029" x="1720850" y="5124450"/>
          <p14:tracePt t="96029" x="1879600" y="5111750"/>
          <p14:tracePt t="96045" x="2146300" y="5041900"/>
          <p14:tracePt t="96062" x="2393950" y="4984750"/>
          <p14:tracePt t="96078" x="2628900" y="4927600"/>
          <p14:tracePt t="96095" x="2876550" y="4876800"/>
          <p14:tracePt t="96112" x="3155950" y="4832350"/>
          <p14:tracePt t="96128" x="3454400" y="4787900"/>
          <p14:tracePt t="96145" x="3803650" y="4730750"/>
          <p14:tracePt t="96162" x="4311650" y="4679950"/>
          <p14:tracePt t="96179" x="4806950" y="4610100"/>
          <p14:tracePt t="96195" x="5238750" y="4540250"/>
          <p14:tracePt t="96212" x="5556250" y="4483100"/>
          <p14:tracePt t="96228" x="5734050" y="4457700"/>
          <p14:tracePt t="96245" x="5873750" y="4451350"/>
          <p14:tracePt t="96262" x="5899150" y="4438650"/>
          <p14:tracePt t="96373" x="5905500" y="4432300"/>
          <p14:tracePt t="96389" x="5918200" y="4438650"/>
          <p14:tracePt t="96398" x="5930900" y="4438650"/>
          <p14:tracePt t="96412" x="5956300" y="4445000"/>
          <p14:tracePt t="96428" x="6051550" y="4476750"/>
          <p14:tracePt t="96446" x="6172200" y="4489450"/>
          <p14:tracePt t="96462" x="6191250" y="4495800"/>
          <p14:tracePt t="96637" x="6197600" y="4495800"/>
          <p14:tracePt t="96661" x="6203950" y="4508500"/>
          <p14:tracePt t="96694" x="6203950" y="4514850"/>
          <p14:tracePt t="96733" x="6203950" y="4521200"/>
          <p14:tracePt t="96749" x="6203950" y="4527550"/>
          <p14:tracePt t="96757" x="6203950" y="4533900"/>
          <p14:tracePt t="96765" x="6197600" y="4552950"/>
          <p14:tracePt t="96781" x="6197600" y="4559300"/>
          <p14:tracePt t="96795" x="6197600" y="4565650"/>
          <p14:tracePt t="96812" x="6184900" y="4572000"/>
          <p14:tracePt t="96829" x="6184900" y="4597400"/>
          <p14:tracePt t="96845" x="6184900" y="4603750"/>
          <p14:tracePt t="97398" x="6191250" y="4610100"/>
          <p14:tracePt t="97406" x="6197600" y="4610100"/>
          <p14:tracePt t="97414" x="6203950" y="4616450"/>
          <p14:tracePt t="97429" x="6223000" y="4635500"/>
          <p14:tracePt t="97445" x="6343650" y="4686300"/>
          <p14:tracePt t="97462" x="6489700" y="4711700"/>
          <p14:tracePt t="97479" x="6692900" y="4749800"/>
          <p14:tracePt t="97495" x="6769100" y="4762500"/>
          <p14:tracePt t="97512" x="6788150" y="4762500"/>
          <p14:tracePt t="97534" x="6794500" y="4768850"/>
          <p14:tracePt t="97582" x="6800850" y="4775200"/>
          <p14:tracePt t="97598" x="6819900" y="4781550"/>
          <p14:tracePt t="97606" x="6826250" y="4794250"/>
          <p14:tracePt t="97614" x="6832600" y="4800600"/>
          <p14:tracePt t="97629" x="6851650" y="4813300"/>
          <p14:tracePt t="97646" x="6953250" y="4902200"/>
          <p14:tracePt t="97662" x="7010400" y="4927600"/>
          <p14:tracePt t="97679" x="7035800" y="4953000"/>
          <p14:tracePt t="97695" x="7035800" y="4978400"/>
          <p14:tracePt t="97712" x="7035800" y="5022850"/>
          <p14:tracePt t="97729" x="7035800" y="5060950"/>
          <p14:tracePt t="97745" x="7035800" y="5067300"/>
          <p14:tracePt t="97782" x="7042150" y="5073650"/>
          <p14:tracePt t="97798" x="7048500" y="5073650"/>
          <p14:tracePt t="97814" x="7054850" y="5073650"/>
          <p14:tracePt t="97830" x="7067550" y="5073650"/>
          <p14:tracePt t="97862" x="7080250" y="5073650"/>
          <p14:tracePt t="97878" x="7086600" y="5067300"/>
          <p14:tracePt t="97918" x="7092950" y="5067300"/>
          <p14:tracePt t="97926" x="7105650" y="5054600"/>
          <p14:tracePt t="97942" x="7124700" y="5054600"/>
          <p14:tracePt t="97950" x="7156450" y="5054600"/>
          <p14:tracePt t="97962" x="7181850" y="5054600"/>
          <p14:tracePt t="97979" x="7239000" y="50990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T-</a:t>
            </a:r>
            <a:r>
              <a:rPr lang="en-CA" sz="4800" b="1" dirty="0" err="1" smtClean="0"/>
              <a:t>Tauri</a:t>
            </a:r>
            <a:r>
              <a:rPr lang="en-CA" sz="4800" b="1" dirty="0" smtClean="0"/>
              <a:t> Molecular Cloud</a:t>
            </a:r>
            <a:endParaRPr lang="en-CA" sz="4800" b="1" dirty="0"/>
          </a:p>
        </p:txBody>
      </p:sp>
      <p:pic>
        <p:nvPicPr>
          <p:cNvPr id="5" name="Picture 4"/>
          <p:cNvPicPr>
            <a:picLocks noChangeAspect="1"/>
          </p:cNvPicPr>
          <p:nvPr/>
        </p:nvPicPr>
        <p:blipFill>
          <a:blip r:embed="rId4"/>
          <a:stretch>
            <a:fillRect/>
          </a:stretch>
        </p:blipFill>
        <p:spPr>
          <a:xfrm>
            <a:off x="2148716" y="1503674"/>
            <a:ext cx="4920300" cy="5040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8240071"/>
      </p:ext>
    </p:extLst>
  </p:cSld>
  <p:clrMapOvr>
    <a:masterClrMapping/>
  </p:clrMapOvr>
  <mc:AlternateContent xmlns:mc="http://schemas.openxmlformats.org/markup-compatibility/2006" xmlns:p14="http://schemas.microsoft.com/office/powerpoint/2010/main">
    <mc:Choice Requires="p14">
      <p:transition spd="slow" p14:dur="2000" advTm="18884"/>
    </mc:Choice>
    <mc:Fallback xmlns="">
      <p:transition spd="slow" advTm="1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08" x="7188200" y="5067300"/>
          <p14:tracePt t="1016" x="7105650" y="4997450"/>
          <p14:tracePt t="1030" x="7010400" y="4914900"/>
          <p14:tracePt t="1046" x="6426200" y="4502150"/>
          <p14:tracePt t="1063" x="5448300" y="3644900"/>
          <p14:tracePt t="1080" x="4279900" y="2635250"/>
          <p14:tracePt t="1096" x="4102100" y="2501900"/>
          <p14:tracePt t="1113" x="4095750" y="2495550"/>
          <p14:tracePt t="1400" x="4089400" y="2482850"/>
          <p14:tracePt t="1408" x="4203700" y="2419350"/>
          <p14:tracePt t="1416" x="4457700" y="2343150"/>
          <p14:tracePt t="1430" x="4762500" y="2286000"/>
          <p14:tracePt t="1446" x="5111750" y="2273300"/>
          <p14:tracePt t="1463" x="5384800" y="2273300"/>
          <p14:tracePt t="1480" x="5543550" y="2286000"/>
          <p14:tracePt t="1496" x="5575300" y="2305050"/>
          <p14:tracePt t="1513" x="5581650" y="2305050"/>
          <p14:tracePt t="1568" x="5600700" y="2324100"/>
          <p14:tracePt t="1584" x="5607050" y="2330450"/>
          <p14:tracePt t="1592" x="5607050" y="2336800"/>
          <p14:tracePt t="1600" x="5607050" y="2362200"/>
          <p14:tracePt t="1613" x="5619750" y="2381250"/>
          <p14:tracePt t="1629" x="5645150" y="2457450"/>
          <p14:tracePt t="1647" x="5695950" y="2565400"/>
          <p14:tracePt t="1663" x="5759450" y="2711450"/>
          <p14:tracePt t="1680" x="5854700" y="3054350"/>
          <p14:tracePt t="1696" x="5892800" y="3321050"/>
          <p14:tracePt t="1713" x="5924550" y="3581400"/>
          <p14:tracePt t="1730" x="5962650" y="3829050"/>
          <p14:tracePt t="1746" x="5988050" y="4025900"/>
          <p14:tracePt t="1763" x="6026150" y="4222750"/>
          <p14:tracePt t="1780" x="6038850" y="4381500"/>
          <p14:tracePt t="1796" x="6064250" y="4483100"/>
          <p14:tracePt t="1813" x="6083300" y="4527550"/>
          <p14:tracePt t="1830" x="6096000" y="4546600"/>
          <p14:tracePt t="1846" x="6108700" y="4546600"/>
          <p14:tracePt t="1863" x="6127750" y="4546600"/>
          <p14:tracePt t="1864" x="6140450" y="4540250"/>
          <p14:tracePt t="1880" x="6172200" y="4508500"/>
          <p14:tracePt t="1896" x="6172200" y="4483100"/>
          <p14:tracePt t="1913" x="6172200" y="4457700"/>
          <p14:tracePt t="1930" x="6159500" y="4438650"/>
          <p14:tracePt t="1946" x="6146800" y="4413250"/>
          <p14:tracePt t="1963" x="6121400" y="4368800"/>
          <p14:tracePt t="1984" x="6121400" y="4362450"/>
          <p14:tracePt t="1996" x="6108700" y="4349750"/>
          <p14:tracePt t="2013" x="6102350" y="4337050"/>
          <p14:tracePt t="2030" x="6096000" y="4330700"/>
          <p14:tracePt t="2046" x="6057900" y="4324350"/>
          <p14:tracePt t="2063" x="5969000" y="4292600"/>
          <p14:tracePt t="2080" x="5721350" y="4279900"/>
          <p14:tracePt t="2096" x="5607050" y="4279900"/>
          <p14:tracePt t="2113" x="5575300" y="4279900"/>
          <p14:tracePt t="2130" x="5568950" y="4279900"/>
          <p14:tracePt t="2147" x="5549900" y="4279900"/>
          <p14:tracePt t="2176" x="5543550" y="4279900"/>
          <p14:tracePt t="2184" x="5537200" y="4286250"/>
          <p14:tracePt t="2200" x="5537200" y="4292600"/>
          <p14:tracePt t="2216" x="5530850" y="4305300"/>
          <p14:tracePt t="2240" x="5530850" y="4311650"/>
          <p14:tracePt t="2312" x="5530850" y="4318000"/>
          <p14:tracePt t="2328" x="5530850" y="4324350"/>
          <p14:tracePt t="2337" x="5537200" y="4343400"/>
          <p14:tracePt t="2346" x="5537200" y="4349750"/>
          <p14:tracePt t="2363" x="5543550" y="4356100"/>
          <p14:tracePt t="2521" x="5537200" y="4349750"/>
          <p14:tracePt t="2528" x="5530850" y="4349750"/>
          <p14:tracePt t="2547" x="5505450" y="4349750"/>
          <p14:tracePt t="2563" x="5473700" y="4349750"/>
          <p14:tracePt t="2580" x="5454650" y="4349750"/>
          <p14:tracePt t="2597" x="5416550" y="4349750"/>
          <p14:tracePt t="2613" x="5372100" y="4349750"/>
          <p14:tracePt t="2631" x="5321300" y="4349750"/>
          <p14:tracePt t="2647" x="5213350" y="4349750"/>
          <p14:tracePt t="2663" x="5054600" y="4368800"/>
          <p14:tracePt t="2680" x="4902200" y="4368800"/>
          <p14:tracePt t="2697" x="4883150" y="4368800"/>
          <p14:tracePt t="2752" x="4876800" y="4368800"/>
          <p14:tracePt t="2760" x="4876800" y="4343400"/>
          <p14:tracePt t="2768" x="4876800" y="4324350"/>
          <p14:tracePt t="2780" x="4876800" y="4298950"/>
          <p14:tracePt t="2797" x="4876800" y="4191000"/>
          <p14:tracePt t="2813" x="4876800" y="4064000"/>
          <p14:tracePt t="2830" x="4864100" y="3937000"/>
          <p14:tracePt t="2847" x="4813300" y="3790950"/>
          <p14:tracePt t="2864" x="4749800" y="3619500"/>
          <p14:tracePt t="2864" x="4699000" y="3543300"/>
          <p14:tracePt t="2880" x="4648200" y="3429000"/>
          <p14:tracePt t="2897" x="4616450" y="3314700"/>
          <p14:tracePt t="2913" x="4578350" y="3149600"/>
          <p14:tracePt t="2930" x="4521200" y="2946400"/>
          <p14:tracePt t="2947" x="4483100" y="2768600"/>
          <p14:tracePt t="2963" x="4381500" y="2628900"/>
          <p14:tracePt t="2980" x="4318000" y="2533650"/>
          <p14:tracePt t="2997" x="4178300" y="2432050"/>
          <p14:tracePt t="3013" x="4070350" y="2349500"/>
          <p14:tracePt t="3030" x="3994150" y="2298700"/>
          <p14:tracePt t="3047" x="3917950" y="2222500"/>
          <p14:tracePt t="3063" x="3886200" y="2203450"/>
          <p14:tracePt t="3080" x="3841750" y="2178050"/>
          <p14:tracePt t="3097" x="3797300" y="2171700"/>
          <p14:tracePt t="3113" x="3765550" y="2171700"/>
          <p14:tracePt t="3131" x="3759200" y="2171700"/>
          <p14:tracePt t="3147" x="3740150" y="2171700"/>
          <p14:tracePt t="3163" x="3670300" y="2171700"/>
          <p14:tracePt t="3180" x="3556000" y="2146300"/>
          <p14:tracePt t="3197" x="3371850" y="2057400"/>
          <p14:tracePt t="3213" x="3155950" y="2012950"/>
          <p14:tracePt t="3230" x="2927350" y="1974850"/>
          <p14:tracePt t="3247" x="2743200" y="1949450"/>
          <p14:tracePt t="3263" x="2660650" y="1924050"/>
          <p14:tracePt t="3280" x="2609850" y="1917700"/>
          <p14:tracePt t="3297" x="2590800" y="1911350"/>
          <p14:tracePt t="3313" x="2546350" y="1892300"/>
          <p14:tracePt t="3330" x="2508250" y="1873250"/>
          <p14:tracePt t="3347" x="2463800" y="1854200"/>
          <p14:tracePt t="3363" x="2406650" y="1816100"/>
          <p14:tracePt t="3380" x="2349500" y="1778000"/>
          <p14:tracePt t="3397" x="2298700" y="1739900"/>
          <p14:tracePt t="3413" x="2247900" y="1689100"/>
          <p14:tracePt t="3430" x="2216150" y="1663700"/>
          <p14:tracePt t="3447" x="2203450" y="1657350"/>
          <p14:tracePt t="3463" x="2190750" y="1638300"/>
          <p14:tracePt t="3480" x="2171700" y="1625600"/>
          <p14:tracePt t="3497" x="2139950" y="1612900"/>
          <p14:tracePt t="3513" x="2101850" y="1593850"/>
          <p14:tracePt t="3530" x="2057400" y="1543050"/>
          <p14:tracePt t="3547" x="2006600" y="1485900"/>
          <p14:tracePt t="3563" x="1949450" y="1416050"/>
          <p14:tracePt t="3580" x="1930400" y="1358900"/>
          <p14:tracePt t="3597" x="1892300" y="1308100"/>
          <p14:tracePt t="3614" x="1847850" y="1238250"/>
          <p14:tracePt t="3630" x="1816100" y="1206500"/>
          <p14:tracePt t="3647" x="1778000" y="1181100"/>
          <p14:tracePt t="3664" x="1739900" y="1168400"/>
          <p14:tracePt t="3680" x="1676400" y="1162050"/>
          <p14:tracePt t="3697" x="1657350" y="1162050"/>
          <p14:tracePt t="3713" x="1631950" y="1162050"/>
          <p14:tracePt t="3730" x="1600200" y="1162050"/>
          <p14:tracePt t="3747" x="1555750" y="1162050"/>
          <p14:tracePt t="3763" x="1511300" y="1162050"/>
          <p14:tracePt t="3780" x="1473200" y="1162050"/>
          <p14:tracePt t="3797" x="1454150" y="1168400"/>
          <p14:tracePt t="3813" x="1435100" y="1174750"/>
          <p14:tracePt t="3830" x="1428750" y="1187450"/>
          <p14:tracePt t="3848" x="1428750" y="1200150"/>
          <p14:tracePt t="3864" x="1428750" y="1219200"/>
          <p14:tracePt t="3888" x="1441450" y="1238250"/>
          <p14:tracePt t="3904" x="1473200" y="1257300"/>
          <p14:tracePt t="3914" x="1492250" y="1263650"/>
          <p14:tracePt t="3930" x="1543050" y="1276350"/>
          <p14:tracePt t="3947" x="1625600" y="1276350"/>
          <p14:tracePt t="3963" x="1746250" y="1308100"/>
          <p14:tracePt t="3980" x="1974850" y="1333500"/>
          <p14:tracePt t="3997" x="2362200" y="1352550"/>
          <p14:tracePt t="4014" x="2946400" y="1384300"/>
          <p14:tracePt t="4030" x="3937000" y="1384300"/>
          <p14:tracePt t="4047" x="4737100" y="1327150"/>
          <p14:tracePt t="4064" x="5556250" y="1200150"/>
          <p14:tracePt t="4080" x="6286500" y="1098550"/>
          <p14:tracePt t="4097" x="6483350" y="1073150"/>
          <p14:tracePt t="4114" x="6540500" y="1073150"/>
          <p14:tracePt t="4131" x="6546850" y="1073150"/>
          <p14:tracePt t="4147" x="6553200" y="1073150"/>
          <p14:tracePt t="4346" x="6565900" y="1073150"/>
          <p14:tracePt t="4353" x="6578600" y="1066800"/>
          <p14:tracePt t="4369" x="6584950" y="1066800"/>
          <p14:tracePt t="4380" x="6591300" y="1066800"/>
          <p14:tracePt t="4397" x="6604000" y="1066800"/>
          <p14:tracePt t="4414" x="6623050" y="1066800"/>
          <p14:tracePt t="4430" x="6654800" y="1066800"/>
          <p14:tracePt t="4447" x="6686550" y="1085850"/>
          <p14:tracePt t="4463" x="6756400" y="1092200"/>
          <p14:tracePt t="4480" x="6851650" y="1117600"/>
          <p14:tracePt t="4497" x="7004050" y="1136650"/>
          <p14:tracePt t="4514" x="7086600" y="1162050"/>
          <p14:tracePt t="4530" x="7175500" y="1162050"/>
          <p14:tracePt t="4547" x="7258050" y="1187450"/>
          <p14:tracePt t="4564" x="7302500" y="1200150"/>
          <p14:tracePt t="4581" x="7353300" y="1238250"/>
          <p14:tracePt t="4597" x="7378700" y="1257300"/>
          <p14:tracePt t="4614" x="7410450" y="1282700"/>
          <p14:tracePt t="4630" x="7416800" y="1301750"/>
          <p14:tracePt t="4647" x="7416800" y="1314450"/>
          <p14:tracePt t="4664" x="7416800" y="1320800"/>
          <p14:tracePt t="4680" x="7416800" y="1327150"/>
          <p14:tracePt t="4761" x="7416800" y="1333500"/>
          <p14:tracePt t="4769" x="7410450" y="1333500"/>
          <p14:tracePt t="4780" x="7397750" y="1333500"/>
          <p14:tracePt t="4797" x="7334250" y="1320800"/>
          <p14:tracePt t="4815" x="7277100" y="1270000"/>
          <p14:tracePt t="4830" x="7213600" y="1231900"/>
          <p14:tracePt t="4847" x="7188200" y="1181100"/>
          <p14:tracePt t="4864" x="7162800" y="1155700"/>
          <p14:tracePt t="4880" x="7162800" y="1143000"/>
          <p14:tracePt t="4897" x="7156450" y="1136650"/>
          <p14:tracePt t="5057" x="7073900" y="1123950"/>
          <p14:tracePt t="5065" x="6896100" y="1162050"/>
          <p14:tracePt t="5081" x="6324600" y="1327150"/>
          <p14:tracePt t="5097" x="5537200" y="1454150"/>
          <p14:tracePt t="5114" x="4794250" y="1562100"/>
          <p14:tracePt t="5130" x="4051300" y="1663700"/>
          <p14:tracePt t="5147" x="3486150" y="1739900"/>
          <p14:tracePt t="5164" x="3067050" y="1771650"/>
          <p14:tracePt t="5180" x="2768600" y="1803400"/>
          <p14:tracePt t="5197" x="2489200" y="1816100"/>
          <p14:tracePt t="5214" x="2298700" y="1816100"/>
          <p14:tracePt t="5230" x="2120900" y="1828800"/>
          <p14:tracePt t="5247" x="2012950" y="1828800"/>
          <p14:tracePt t="5264" x="1943100" y="1841500"/>
          <p14:tracePt t="5281" x="1860550" y="1841500"/>
          <p14:tracePt t="5297" x="1822450" y="1841500"/>
          <p14:tracePt t="5314" x="1809750" y="1841500"/>
          <p14:tracePt t="5330" x="1790700" y="1841500"/>
          <p14:tracePt t="5347" x="1771650" y="1841500"/>
          <p14:tracePt t="5364" x="1739900" y="1828800"/>
          <p14:tracePt t="5385" x="1733550" y="1822450"/>
          <p14:tracePt t="5449" x="1733550" y="1816100"/>
          <p14:tracePt t="5473" x="1733550" y="1809750"/>
          <p14:tracePt t="5481" x="1752600" y="1784350"/>
          <p14:tracePt t="5497" x="1841500" y="1714500"/>
          <p14:tracePt t="5514" x="1981200" y="1638300"/>
          <p14:tracePt t="5530" x="2133600" y="1562100"/>
          <p14:tracePt t="5547" x="2286000" y="1498600"/>
          <p14:tracePt t="5565" x="2343150" y="1466850"/>
          <p14:tracePt t="5580" x="2374900" y="1466850"/>
          <p14:tracePt t="5597" x="2393950" y="1473200"/>
          <p14:tracePt t="5641" x="2400300" y="1473200"/>
          <p14:tracePt t="5713" x="2393950" y="1473200"/>
          <p14:tracePt t="5721" x="2368550" y="1460500"/>
          <p14:tracePt t="5731" x="2362200" y="1460500"/>
          <p14:tracePt t="5747" x="2336800" y="1454150"/>
          <p14:tracePt t="5764" x="2305050" y="1435100"/>
          <p14:tracePt t="5781" x="2298700" y="1435100"/>
          <p14:tracePt t="5798" x="2279650" y="1435100"/>
          <p14:tracePt t="5814" x="2273300" y="1435100"/>
          <p14:tracePt t="5841" x="2266950" y="1435100"/>
          <p14:tracePt t="5961" x="2260600" y="1428750"/>
          <p14:tracePt t="5969" x="2247900" y="1422400"/>
          <p14:tracePt t="5981" x="2247900" y="1409700"/>
          <p14:tracePt t="5997" x="2222500" y="1377950"/>
          <p14:tracePt t="6015" x="2222500" y="1365250"/>
          <p14:tracePt t="6031" x="2216150" y="1358900"/>
          <p14:tracePt t="6047" x="2197100" y="1352550"/>
          <p14:tracePt t="6064" x="2139950" y="1352550"/>
          <p14:tracePt t="6081" x="2063750" y="1339850"/>
          <p14:tracePt t="6097" x="2044700" y="1339850"/>
          <p14:tracePt t="6114" x="2012950" y="1333500"/>
          <p14:tracePt t="6131" x="1993900" y="1314450"/>
          <p14:tracePt t="6147" x="1987550" y="1314450"/>
          <p14:tracePt t="6164" x="1981200" y="1314450"/>
          <p14:tracePt t="6417" x="1981200" y="1308100"/>
          <p14:tracePt t="6425" x="1981200" y="1301750"/>
          <p14:tracePt t="6465" x="1981200" y="1282700"/>
          <p14:tracePt t="6610" x="1981200" y="1276350"/>
          <p14:tracePt t="6665" x="1981200" y="1263650"/>
          <p14:tracePt t="6674" x="1981200" y="1257300"/>
          <p14:tracePt t="6681" x="2006600" y="1238250"/>
          <p14:tracePt t="6697" x="2108200" y="1238250"/>
          <p14:tracePt t="6714" x="2254250" y="1212850"/>
          <p14:tracePt t="6731" x="2311400" y="1206500"/>
          <p14:tracePt t="6747" x="2336800" y="1206500"/>
          <p14:tracePt t="6764" x="2343150" y="1206500"/>
          <p14:tracePt t="6801" x="2349500" y="1200150"/>
          <p14:tracePt t="6849" x="2362200" y="1187450"/>
          <p14:tracePt t="6881" x="2368550" y="1181100"/>
          <p14:tracePt t="6913" x="2374900" y="1181100"/>
          <p14:tracePt t="6922" x="2381250" y="1181100"/>
          <p14:tracePt t="6931" x="2387600" y="1181100"/>
          <p14:tracePt t="6948" x="2425700" y="1187450"/>
          <p14:tracePt t="6964" x="2444750" y="1200150"/>
          <p14:tracePt t="6981" x="2470150" y="1225550"/>
          <p14:tracePt t="6998" x="2520950" y="1263650"/>
          <p14:tracePt t="7014" x="2540000" y="1276350"/>
          <p14:tracePt t="7031" x="2590800" y="1295400"/>
          <p14:tracePt t="7048" x="2622550" y="1314450"/>
          <p14:tracePt t="7064" x="2679700" y="1314450"/>
          <p14:tracePt t="7081" x="2762250" y="1314450"/>
          <p14:tracePt t="7098" x="2806700" y="1314450"/>
          <p14:tracePt t="7114" x="2819400" y="1314450"/>
          <p14:tracePt t="7131" x="2825750" y="1314450"/>
          <p14:tracePt t="7153" x="2838450" y="1308100"/>
          <p14:tracePt t="7164" x="2844800" y="1308100"/>
          <p14:tracePt t="7233" x="2851150" y="1301750"/>
          <p14:tracePt t="7250" x="2851150" y="1295400"/>
          <p14:tracePt t="7257" x="2857500" y="1276350"/>
          <p14:tracePt t="7273" x="2863850" y="1270000"/>
          <p14:tracePt t="7289" x="2876550" y="1263650"/>
          <p14:tracePt t="7305" x="2882900" y="1244600"/>
          <p14:tracePt t="7329" x="2889250" y="1244600"/>
          <p14:tracePt t="7377" x="2895600" y="1244600"/>
          <p14:tracePt t="7425" x="2901950" y="1244600"/>
          <p14:tracePt t="7441" x="2921000" y="1244600"/>
          <p14:tracePt t="7449" x="2927350" y="1244600"/>
          <p14:tracePt t="7464" x="2933700" y="1244600"/>
          <p14:tracePt t="7481" x="2965450" y="1238250"/>
          <p14:tracePt t="7498" x="2984500" y="1238250"/>
          <p14:tracePt t="7514" x="3003550" y="1238250"/>
          <p14:tracePt t="7531" x="3035300" y="1238250"/>
          <p14:tracePt t="7548" x="3060700" y="1238250"/>
          <p14:tracePt t="7564" x="3105150" y="1238250"/>
          <p14:tracePt t="7581" x="3136900" y="1238250"/>
          <p14:tracePt t="7598" x="3168650" y="1238250"/>
          <p14:tracePt t="7614" x="3219450" y="1250950"/>
          <p14:tracePt t="7631" x="3251200" y="1257300"/>
          <p14:tracePt t="7648" x="3295650" y="1263650"/>
          <p14:tracePt t="7664" x="3333750" y="1276350"/>
          <p14:tracePt t="7681" x="3359150" y="1282700"/>
          <p14:tracePt t="7698" x="3365500" y="1282700"/>
          <p14:tracePt t="7714" x="3378200" y="1282700"/>
          <p14:tracePt t="7745" x="3384550" y="1282700"/>
          <p14:tracePt t="7945" x="3397250" y="1282700"/>
          <p14:tracePt t="7953" x="3429000" y="1282700"/>
          <p14:tracePt t="7965" x="3479800" y="1295400"/>
          <p14:tracePt t="7982" x="3625850" y="1295400"/>
          <p14:tracePt t="7998" x="3848100" y="1295400"/>
          <p14:tracePt t="8014" x="4057650" y="1295400"/>
          <p14:tracePt t="8031" x="4229100" y="1295400"/>
          <p14:tracePt t="8048" x="4343400" y="1301750"/>
          <p14:tracePt t="8064" x="4413250" y="1314450"/>
          <p14:tracePt t="8082" x="4464050" y="1333500"/>
          <p14:tracePt t="8098" x="4483100" y="1333500"/>
          <p14:tracePt t="8114" x="4502150" y="1333500"/>
          <p14:tracePt t="8131" x="4521200" y="1333500"/>
          <p14:tracePt t="8148" x="4527550" y="1333500"/>
          <p14:tracePt t="8164" x="4552950" y="1333500"/>
          <p14:tracePt t="8181" x="4584700" y="1339850"/>
          <p14:tracePt t="8198" x="4622800" y="1339850"/>
          <p14:tracePt t="8214" x="4711700" y="1352550"/>
          <p14:tracePt t="8231" x="4806950" y="1358900"/>
          <p14:tracePt t="8248" x="4902200" y="1384300"/>
          <p14:tracePt t="8265" x="5010150" y="1397000"/>
          <p14:tracePt t="8266" x="5041900" y="1397000"/>
          <p14:tracePt t="8281" x="5137150" y="1403350"/>
          <p14:tracePt t="8298" x="5232400" y="1416050"/>
          <p14:tracePt t="8314" x="5346700" y="1416050"/>
          <p14:tracePt t="8331" x="5441950" y="1416050"/>
          <p14:tracePt t="8348" x="5505450" y="1416050"/>
          <p14:tracePt t="8365" x="5581650" y="1416050"/>
          <p14:tracePt t="8381" x="5651500" y="1416050"/>
          <p14:tracePt t="8398" x="5727700" y="1416050"/>
          <p14:tracePt t="8415" x="5822950" y="1416050"/>
          <p14:tracePt t="8431" x="5924550" y="1416050"/>
          <p14:tracePt t="8448" x="6032500" y="1416050"/>
          <p14:tracePt t="8466" x="6153150" y="1416050"/>
          <p14:tracePt t="8466" x="6210300" y="1416050"/>
          <p14:tracePt t="8482" x="6350000" y="1416050"/>
          <p14:tracePt t="8498" x="6527800" y="1416050"/>
          <p14:tracePt t="8515" x="6718300" y="1416050"/>
          <p14:tracePt t="8531" x="6908800" y="1416050"/>
          <p14:tracePt t="8548" x="7086600" y="1416050"/>
          <p14:tracePt t="8565" x="7277100" y="1416050"/>
          <p14:tracePt t="8581" x="7397750" y="1416050"/>
          <p14:tracePt t="8598" x="7512050" y="1454150"/>
          <p14:tracePt t="8615" x="7588250" y="1492250"/>
          <p14:tracePt t="8631" x="7626350" y="1543050"/>
          <p14:tracePt t="8648" x="7664450" y="1638300"/>
          <p14:tracePt t="8665" x="7689850" y="1835150"/>
          <p14:tracePt t="8682" x="7721600" y="2184400"/>
          <p14:tracePt t="8698" x="7721600" y="2393950"/>
          <p14:tracePt t="8715" x="7683500" y="2590800"/>
          <p14:tracePt t="8732" x="7645400" y="2774950"/>
          <p14:tracePt t="8748" x="7620000" y="2901950"/>
          <p14:tracePt t="8765" x="7600950" y="3028950"/>
          <p14:tracePt t="8781" x="7600950" y="3187700"/>
          <p14:tracePt t="8798" x="7600950" y="3295650"/>
          <p14:tracePt t="8815" x="7600950" y="3403600"/>
          <p14:tracePt t="8831" x="7620000" y="3473450"/>
          <p14:tracePt t="8848" x="7664450" y="3556000"/>
          <p14:tracePt t="8865" x="7708900" y="3619500"/>
          <p14:tracePt t="8882" x="7804150" y="3740150"/>
          <p14:tracePt t="8898" x="7867650" y="3810000"/>
          <p14:tracePt t="8915" x="7956550" y="3937000"/>
          <p14:tracePt t="8931" x="8064500" y="4064000"/>
          <p14:tracePt t="8948" x="8197850" y="4203700"/>
          <p14:tracePt t="8965" x="8343900" y="4362450"/>
          <p14:tracePt t="8981" x="8464550" y="4552950"/>
          <p14:tracePt t="8998" x="8591550" y="4762500"/>
          <p14:tracePt t="9015" x="8642350" y="4927600"/>
          <p14:tracePt t="9031" x="8667750" y="5092700"/>
          <p14:tracePt t="9048" x="8667750" y="5264150"/>
          <p14:tracePt t="9065" x="8667750" y="5391150"/>
          <p14:tracePt t="9082" x="8629650" y="5518150"/>
          <p14:tracePt t="9098" x="8604250" y="5556250"/>
          <p14:tracePt t="9115" x="8585200" y="5575300"/>
          <p14:tracePt t="9131" x="8553450" y="5588000"/>
          <p14:tracePt t="9148" x="8489950" y="5619750"/>
          <p14:tracePt t="9165" x="8401050" y="5645150"/>
          <p14:tracePt t="9181" x="8274050" y="5645150"/>
          <p14:tracePt t="9198" x="8013700" y="5645150"/>
          <p14:tracePt t="9215" x="7766050" y="5594350"/>
          <p14:tracePt t="9231" x="7562850" y="5511800"/>
          <p14:tracePt t="9248" x="7429500" y="5448300"/>
          <p14:tracePt t="9265" x="7327900" y="5403850"/>
          <p14:tracePt t="9282" x="7239000" y="5346700"/>
          <p14:tracePt t="9298" x="7181850" y="5321300"/>
          <p14:tracePt t="9315" x="7112000" y="5289550"/>
          <p14:tracePt t="9331" x="7061200" y="5264150"/>
          <p14:tracePt t="9348" x="7016750" y="5238750"/>
          <p14:tracePt t="9365" x="6985000" y="5200650"/>
          <p14:tracePt t="9381" x="6896100" y="5130800"/>
          <p14:tracePt t="9398" x="6781800" y="5022850"/>
          <p14:tracePt t="9415" x="6604000" y="4845050"/>
          <p14:tracePt t="9432" x="6534150" y="4781550"/>
          <p14:tracePt t="9448" x="6464300" y="4743450"/>
          <p14:tracePt t="9465" x="6394450" y="4679950"/>
          <p14:tracePt t="9466" x="6337300" y="4654550"/>
          <p14:tracePt t="9482" x="6197600" y="4565650"/>
          <p14:tracePt t="9498" x="6057900" y="4476750"/>
          <p14:tracePt t="9515" x="5854700" y="4394200"/>
          <p14:tracePt t="9531" x="5702300" y="4330700"/>
          <p14:tracePt t="9548" x="5664200" y="4292600"/>
          <p14:tracePt t="9565" x="5638800" y="4216400"/>
          <p14:tracePt t="9581" x="5613400" y="4121150"/>
          <p14:tracePt t="9598" x="5581650" y="4006850"/>
          <p14:tracePt t="9615" x="5568950" y="3898900"/>
          <p14:tracePt t="9631" x="5568950" y="3816350"/>
          <p14:tracePt t="9648" x="5568950" y="3727450"/>
          <p14:tracePt t="9665" x="5594350" y="3670300"/>
          <p14:tracePt t="9682" x="5613400" y="3594100"/>
          <p14:tracePt t="9698" x="5638800" y="3549650"/>
          <p14:tracePt t="9715" x="5645150" y="3536950"/>
          <p14:tracePt t="9731" x="5670550" y="3517900"/>
          <p14:tracePt t="9748" x="5708650" y="3486150"/>
          <p14:tracePt t="9765" x="5778500" y="3460750"/>
          <p14:tracePt t="9781" x="5911850" y="3397250"/>
          <p14:tracePt t="9798" x="6026150" y="3359150"/>
          <p14:tracePt t="9815" x="6127750" y="3314700"/>
          <p14:tracePt t="9832" x="6134100" y="3308350"/>
          <p14:tracePt t="9848" x="6153150" y="3308350"/>
          <p14:tracePt t="9874" x="6146800" y="3308350"/>
          <p14:tracePt t="9882" x="6121400" y="3308350"/>
          <p14:tracePt t="9898" x="6076950" y="3340100"/>
          <p14:tracePt t="9915" x="6045200" y="3352800"/>
          <p14:tracePt t="9931" x="6007100" y="3390900"/>
          <p14:tracePt t="9949" x="5969000" y="3429000"/>
          <p14:tracePt t="9965" x="5930900" y="3467100"/>
          <p14:tracePt t="9982" x="5892800" y="3511550"/>
          <p14:tracePt t="9998" x="5873750" y="3530600"/>
          <p14:tracePt t="10015" x="5842000" y="3556000"/>
          <p14:tracePt t="10170" x="5854700" y="3556000"/>
          <p14:tracePt t="10178" x="5873750" y="3549650"/>
          <p14:tracePt t="10186" x="5892800" y="3536950"/>
          <p14:tracePt t="10199" x="5949950" y="3517900"/>
          <p14:tracePt t="10215" x="5969000" y="3517900"/>
          <p14:tracePt t="10232" x="5994400" y="3517900"/>
          <p14:tracePt t="10248" x="6007100" y="3517900"/>
          <p14:tracePt t="10265" x="6019800" y="3517900"/>
          <p14:tracePt t="10282" x="6026150" y="3517900"/>
          <p14:tracePt t="10426" x="6013450" y="3517900"/>
          <p14:tracePt t="10434" x="5988050" y="3505200"/>
          <p14:tracePt t="10449" x="5969000" y="3505200"/>
          <p14:tracePt t="10465" x="5924550" y="3505200"/>
          <p14:tracePt t="10482" x="5873750" y="3505200"/>
          <p14:tracePt t="10499" x="5848350" y="3505200"/>
          <p14:tracePt t="10515" x="5842000" y="3505200"/>
          <p14:tracePt t="10986" x="5880100" y="3505200"/>
          <p14:tracePt t="10994" x="5918200" y="3505200"/>
          <p14:tracePt t="11002" x="5956300" y="3505200"/>
          <p14:tracePt t="11015" x="6051550" y="3505200"/>
          <p14:tracePt t="11032" x="6242050" y="3505200"/>
          <p14:tracePt t="11048" x="6400800" y="3505200"/>
          <p14:tracePt t="11065" x="6521450" y="3505200"/>
          <p14:tracePt t="11082" x="6565900" y="3511550"/>
          <p14:tracePt t="11098" x="6584950" y="3517900"/>
          <p14:tracePt t="11115" x="6591300" y="3524250"/>
          <p14:tracePt t="11132" x="6591300" y="3549650"/>
          <p14:tracePt t="11149" x="6565900" y="3606800"/>
          <p14:tracePt t="11165" x="6527800" y="3663950"/>
          <p14:tracePt t="11182" x="6451600" y="3759200"/>
          <p14:tracePt t="11199" x="6369050" y="3835400"/>
          <p14:tracePt t="11215" x="6280150" y="3905250"/>
          <p14:tracePt t="11232" x="6203950" y="3956050"/>
          <p14:tracePt t="11249" x="6146800" y="3975100"/>
          <p14:tracePt t="11265" x="6127750" y="3975100"/>
          <p14:tracePt t="11282" x="6019800" y="3822700"/>
          <p14:tracePt t="11298" x="5930900" y="3651250"/>
          <p14:tracePt t="11315" x="5797550" y="3479800"/>
          <p14:tracePt t="11332" x="5702300" y="3397250"/>
          <p14:tracePt t="11349" x="5600700" y="3340100"/>
          <p14:tracePt t="11365" x="5537200" y="3327400"/>
          <p14:tracePt t="11382" x="5492750" y="3327400"/>
          <p14:tracePt t="11399" x="5391150" y="3371850"/>
          <p14:tracePt t="11415" x="5276850" y="3416300"/>
          <p14:tracePt t="11432" x="5162550" y="3460750"/>
          <p14:tracePt t="11449" x="5060950" y="3505200"/>
          <p14:tracePt t="11466" x="4997450" y="3536950"/>
          <p14:tracePt t="11466" x="4991100" y="3536950"/>
          <p14:tracePt t="11482" x="4978400" y="3543300"/>
          <p14:tracePt t="11506" x="4972050" y="3543300"/>
          <p14:tracePt t="11715" x="4972050" y="3530600"/>
          <p14:tracePt t="11730" x="4972050" y="3524250"/>
          <p14:tracePt t="11738" x="4972050" y="3517900"/>
          <p14:tracePt t="11749" x="4978400" y="3511550"/>
          <p14:tracePt t="11765" x="4978400" y="3498850"/>
          <p14:tracePt t="11818" x="4959350" y="3530600"/>
          <p14:tracePt t="11826" x="4927600" y="3632200"/>
          <p14:tracePt t="11834" x="4857750" y="3778250"/>
          <p14:tracePt t="11849" x="4800600" y="3892550"/>
          <p14:tracePt t="11865" x="4679950" y="4127500"/>
          <p14:tracePt t="11882" x="4565650" y="4324350"/>
          <p14:tracePt t="11899" x="4559300" y="4343400"/>
          <p14:tracePt t="11915" x="4546600" y="4349750"/>
          <p14:tracePt t="12043" x="4552950" y="4349750"/>
          <p14:tracePt t="12050" x="4559300" y="4343400"/>
          <p14:tracePt t="12059" x="4559300" y="4318000"/>
          <p14:tracePt t="12066" x="4559300" y="4305300"/>
          <p14:tracePt t="12082" x="4565650" y="4267200"/>
          <p14:tracePt t="12099" x="4584700" y="4210050"/>
          <p14:tracePt t="12115" x="4584700" y="4184650"/>
          <p14:tracePt t="12132" x="4597400" y="4165600"/>
          <p14:tracePt t="12149" x="4597400" y="4146550"/>
          <p14:tracePt t="12165" x="4597400" y="4140200"/>
          <p14:tracePt t="12243" x="4597400" y="4133850"/>
          <p14:tracePt t="12250" x="4591050" y="4133850"/>
          <p14:tracePt t="12265" x="4565650" y="4133850"/>
          <p14:tracePt t="12282" x="4514850" y="4133850"/>
          <p14:tracePt t="12299" x="4489450" y="4133850"/>
          <p14:tracePt t="12315" x="4470400" y="4133850"/>
          <p14:tracePt t="12332" x="4432300" y="4133850"/>
          <p14:tracePt t="12349" x="4413250" y="4133850"/>
          <p14:tracePt t="12366" x="4368800" y="4133850"/>
          <p14:tracePt t="12382" x="4311650" y="4133850"/>
          <p14:tracePt t="12399" x="4292600" y="4146550"/>
          <p14:tracePt t="12415" x="4260850" y="4152900"/>
          <p14:tracePt t="12432" x="4248150" y="4165600"/>
          <p14:tracePt t="12449" x="4222750" y="4184650"/>
          <p14:tracePt t="12691" x="4235450" y="4203700"/>
          <p14:tracePt t="12699" x="4254500" y="4216400"/>
          <p14:tracePt t="12716" x="4311650" y="4248150"/>
          <p14:tracePt t="12732" x="4394200" y="4292600"/>
          <p14:tracePt t="12749" x="4546600" y="4330700"/>
          <p14:tracePt t="12766" x="4673600" y="4349750"/>
          <p14:tracePt t="12782" x="4838700" y="4400550"/>
          <p14:tracePt t="12799" x="5016500" y="4425950"/>
          <p14:tracePt t="12816" x="5251450" y="4483100"/>
          <p14:tracePt t="12832" x="5499100" y="4540250"/>
          <p14:tracePt t="12849" x="5695950" y="4565650"/>
          <p14:tracePt t="12866" x="5784850" y="4591050"/>
          <p14:tracePt t="12866" x="5803900" y="4597400"/>
          <p14:tracePt t="12883" x="5810250" y="4603750"/>
          <p14:tracePt t="12899" x="5816600" y="4603750"/>
          <p14:tracePt t="12923" x="5829300" y="4603750"/>
          <p14:tracePt t="12932" x="5835650" y="4616450"/>
          <p14:tracePt t="12949" x="5842000" y="4622800"/>
          <p14:tracePt t="12966" x="5848350" y="4629150"/>
          <p14:tracePt t="12982" x="5861050" y="4641850"/>
          <p14:tracePt t="12999" x="5873750" y="4648200"/>
          <p14:tracePt t="13016" x="5911850" y="4667250"/>
          <p14:tracePt t="13032" x="5962650" y="4686300"/>
          <p14:tracePt t="13049" x="6019800" y="4699000"/>
          <p14:tracePt t="13066" x="6051550" y="4711700"/>
          <p14:tracePt t="13082" x="6070600" y="4724400"/>
          <p14:tracePt t="13099" x="6076950" y="4724400"/>
          <p14:tracePt t="13116" x="6083300" y="4724400"/>
          <p14:tracePt t="13163" x="6089650" y="4730750"/>
          <p14:tracePt t="13195" x="6089650" y="4743450"/>
          <p14:tracePt t="13219" x="6089650" y="4749800"/>
          <p14:tracePt t="13235" x="6089650" y="4762500"/>
          <p14:tracePt t="13467" x="6089650" y="4794250"/>
          <p14:tracePt t="13475" x="6089650" y="4857750"/>
          <p14:tracePt t="13483" x="6089650" y="4927600"/>
          <p14:tracePt t="13499" x="6089650" y="5086350"/>
          <p14:tracePt t="13516" x="6089650" y="5264150"/>
          <p14:tracePt t="13532" x="6089650" y="5403850"/>
          <p14:tracePt t="13549" x="6057900" y="5518150"/>
          <p14:tracePt t="13566" x="6032500" y="5600700"/>
          <p14:tracePt t="13583" x="6026150" y="5657850"/>
          <p14:tracePt t="13599" x="6007100" y="5702300"/>
          <p14:tracePt t="13616" x="5988050" y="5740400"/>
          <p14:tracePt t="13632" x="5975350" y="5759450"/>
          <p14:tracePt t="13649" x="5962650" y="5778500"/>
          <p14:tracePt t="13666" x="5943600" y="5797550"/>
          <p14:tracePt t="13682" x="5937250" y="5803900"/>
          <p14:tracePt t="13699" x="5930900" y="5810250"/>
          <p14:tracePt t="13739" x="5911850" y="5810250"/>
          <p14:tracePt t="13755" x="5899150" y="5829300"/>
          <p14:tracePt t="13779" x="5886450" y="5829300"/>
          <p14:tracePt t="13787" x="5873750" y="5829300"/>
          <p14:tracePt t="13795" x="5867400" y="5829300"/>
          <p14:tracePt t="13803" x="5848350" y="5829300"/>
          <p14:tracePt t="13816" x="5835650" y="5829300"/>
          <p14:tracePt t="13833" x="5765800" y="5829300"/>
          <p14:tracePt t="13849" x="5651500" y="5784850"/>
          <p14:tracePt t="13866" x="5619750" y="5759450"/>
          <p14:tracePt t="13883" x="5537200" y="5689600"/>
          <p14:tracePt t="13899" x="5511800" y="5664200"/>
          <p14:tracePt t="13916" x="5486400" y="5626100"/>
          <p14:tracePt t="13932" x="5480050" y="5619750"/>
          <p14:tracePt t="13987" x="5473700" y="5619750"/>
          <p14:tracePt t="14043" x="5467350" y="5619750"/>
          <p14:tracePt t="14219" x="5454650" y="5594350"/>
          <p14:tracePt t="14227" x="5454650" y="5543550"/>
          <p14:tracePt t="14235" x="5454650" y="5492750"/>
          <p14:tracePt t="14249" x="5461000" y="5384800"/>
          <p14:tracePt t="14266" x="5461000" y="5226050"/>
          <p14:tracePt t="14283" x="5461000" y="4914900"/>
          <p14:tracePt t="14299" x="5454650" y="4699000"/>
          <p14:tracePt t="14316" x="5416550" y="4540250"/>
          <p14:tracePt t="14333" x="5397500" y="4438650"/>
          <p14:tracePt t="14349" x="5365750" y="4394200"/>
          <p14:tracePt t="14366" x="5359400" y="4375150"/>
          <p14:tracePt t="14419" x="5353050" y="4368800"/>
          <p14:tracePt t="14443" x="5346700" y="4362450"/>
          <p14:tracePt t="14467" x="5340350" y="4362450"/>
          <p14:tracePt t="14483" x="5327650" y="4362450"/>
          <p14:tracePt t="14499" x="5321300" y="4362450"/>
          <p14:tracePt t="14507" x="5308600" y="4362450"/>
          <p14:tracePt t="14516" x="5289550" y="4362450"/>
          <p14:tracePt t="14533" x="5257800" y="4362450"/>
          <p14:tracePt t="14549" x="5194300" y="4362450"/>
          <p14:tracePt t="14566" x="5149850" y="4362450"/>
          <p14:tracePt t="14583" x="5099050" y="4362450"/>
          <p14:tracePt t="14600" x="5067300" y="4362450"/>
          <p14:tracePt t="14616" x="5022850" y="4343400"/>
          <p14:tracePt t="14633" x="4978400" y="4330700"/>
          <p14:tracePt t="14649" x="4933950" y="4311650"/>
          <p14:tracePt t="14666" x="4857750" y="4273550"/>
          <p14:tracePt t="14683" x="4781550" y="4216400"/>
          <p14:tracePt t="14699" x="4730750" y="4152900"/>
          <p14:tracePt t="14716" x="4692650" y="4070350"/>
          <p14:tracePt t="14733" x="4667250" y="3956050"/>
          <p14:tracePt t="14749" x="4622800" y="3854450"/>
          <p14:tracePt t="14766" x="4610100" y="3771900"/>
          <p14:tracePt t="14783" x="4603750" y="3746500"/>
          <p14:tracePt t="14799" x="4603750" y="3733800"/>
          <p14:tracePt t="14819" x="4597400" y="3727450"/>
          <p14:tracePt t="14843" x="4591050" y="3727450"/>
          <p14:tracePt t="14859" x="4578350" y="3733800"/>
          <p14:tracePt t="14875" x="4578350" y="3746500"/>
          <p14:tracePt t="14891" x="4578350" y="3759200"/>
          <p14:tracePt t="14907" x="4578350" y="3765550"/>
          <p14:tracePt t="15003" x="4584700" y="3771900"/>
          <p14:tracePt t="15011" x="4610100" y="3740150"/>
          <p14:tracePt t="15019" x="4654550" y="3695700"/>
          <p14:tracePt t="15033" x="4718050" y="3625850"/>
          <p14:tracePt t="15049" x="4851400" y="3498850"/>
          <p14:tracePt t="15066" x="4940300" y="3429000"/>
          <p14:tracePt t="15082" x="4978400" y="3371850"/>
          <p14:tracePt t="15099" x="5003800" y="3340100"/>
          <p14:tracePt t="15203" x="5029200" y="3340100"/>
          <p14:tracePt t="15211" x="5048250" y="3340100"/>
          <p14:tracePt t="15219" x="5067300" y="3340100"/>
          <p14:tracePt t="15232" x="5080000" y="3327400"/>
          <p14:tracePt t="15249" x="5105400" y="3314700"/>
          <p14:tracePt t="15266" x="5111750" y="3314700"/>
          <p14:tracePt t="15323" x="5105400" y="3321050"/>
          <p14:tracePt t="15347" x="5086350" y="3327400"/>
          <p14:tracePt t="15419" x="5080000" y="3340100"/>
          <p14:tracePt t="15427" x="5080000" y="3346450"/>
          <p14:tracePt t="15443" x="5073650" y="3352800"/>
          <p14:tracePt t="15491" x="5073650" y="3359150"/>
          <p14:tracePt t="15499" x="5073650" y="3378200"/>
          <p14:tracePt t="15516" x="5060950" y="3390900"/>
          <p14:tracePt t="15532" x="5041900" y="3403600"/>
          <p14:tracePt t="15549" x="5029200" y="3435350"/>
          <p14:tracePt t="15566" x="4991100" y="3486150"/>
          <p14:tracePt t="15582" x="4953000" y="3530600"/>
          <p14:tracePt t="15599" x="4927600" y="3562350"/>
          <p14:tracePt t="15616" x="4883150" y="3600450"/>
          <p14:tracePt t="15633" x="4845050" y="3625850"/>
          <p14:tracePt t="15649" x="4800600" y="3663950"/>
          <p14:tracePt t="15666" x="4762500" y="3695700"/>
          <p14:tracePt t="15682" x="4711700" y="3740150"/>
          <p14:tracePt t="15699" x="4660900" y="3784600"/>
          <p14:tracePt t="15716" x="4622800" y="3816350"/>
          <p14:tracePt t="15732" x="4578350" y="3848100"/>
          <p14:tracePt t="15749" x="4521200" y="3886200"/>
          <p14:tracePt t="15766" x="4502150" y="3905250"/>
          <p14:tracePt t="15783" x="4476750" y="3930650"/>
          <p14:tracePt t="15800" x="4470400" y="3943350"/>
          <p14:tracePt t="15816" x="4451350" y="3949700"/>
          <p14:tracePt t="16123" x="4451350" y="3968750"/>
          <p14:tracePt t="16131" x="4464050" y="3981450"/>
          <p14:tracePt t="16139" x="4483100" y="3981450"/>
          <p14:tracePt t="16149" x="4489450" y="4000500"/>
          <p14:tracePt t="16166" x="4508500" y="4019550"/>
          <p14:tracePt t="16183" x="4514850" y="4025900"/>
          <p14:tracePt t="16200" x="4533900" y="4044950"/>
          <p14:tracePt t="16216" x="4533900" y="4051300"/>
          <p14:tracePt t="16233" x="4533900" y="4057650"/>
          <p14:tracePt t="16252" x="4533900" y="4064000"/>
          <p14:tracePt t="16267" x="4533900" y="4076700"/>
          <p14:tracePt t="16283" x="4533900" y="4083050"/>
          <p14:tracePt t="16300" x="4533900" y="4089400"/>
          <p14:tracePt t="16332" x="4540250" y="4095750"/>
          <p14:tracePt t="16355" x="4565650" y="4095750"/>
          <p14:tracePt t="16364" x="4572000" y="4095750"/>
          <p14:tracePt t="16371" x="4578350" y="4095750"/>
          <p14:tracePt t="16383" x="4597400" y="4095750"/>
          <p14:tracePt t="16400" x="4610100" y="4089400"/>
          <p14:tracePt t="16416" x="4616450" y="4076700"/>
          <p14:tracePt t="16467" x="4629150" y="4070350"/>
          <p14:tracePt t="16476" x="4629150" y="4064000"/>
          <p14:tracePt t="16483" x="4635500" y="4038600"/>
          <p14:tracePt t="16500" x="4654550" y="3994150"/>
          <p14:tracePt t="16516" x="4654550" y="3917950"/>
          <p14:tracePt t="16533" x="4654550" y="3848100"/>
          <p14:tracePt t="16550" x="4654550" y="3810000"/>
          <p14:tracePt t="16567" x="4654550" y="3778250"/>
          <p14:tracePt t="16583" x="4654550" y="3771900"/>
          <p14:tracePt t="16611" x="4641850" y="3771900"/>
          <p14:tracePt t="16651" x="4629150" y="3771900"/>
          <p14:tracePt t="16676" x="4610100" y="3771900"/>
          <p14:tracePt t="16683" x="4603750" y="3784600"/>
          <p14:tracePt t="16700" x="4578350" y="3803650"/>
          <p14:tracePt t="16716" x="4552950" y="3854450"/>
          <p14:tracePt t="16733" x="4521200" y="3924300"/>
          <p14:tracePt t="16750" x="4502150" y="3981450"/>
          <p14:tracePt t="16766" x="4483100" y="4064000"/>
          <p14:tracePt t="16784" x="4483100" y="4108450"/>
          <p14:tracePt t="16800" x="4483100" y="4121150"/>
          <p14:tracePt t="16844" x="4483100" y="4127500"/>
          <p14:tracePt t="16860" x="4508500" y="4127500"/>
          <p14:tracePt t="16867" x="4540250" y="4102100"/>
          <p14:tracePt t="16876" x="4559300" y="4076700"/>
          <p14:tracePt t="16883" x="4603750" y="4032250"/>
          <p14:tracePt t="16900" x="4641850" y="3962400"/>
          <p14:tracePt t="16916" x="4667250" y="3924300"/>
          <p14:tracePt t="16933" x="4667250" y="3917950"/>
          <p14:tracePt t="17036" x="4679950" y="3937000"/>
          <p14:tracePt t="17044" x="4686300" y="3956050"/>
          <p14:tracePt t="17051" x="4686300" y="3981450"/>
          <p14:tracePt t="17067" x="4692650" y="4000500"/>
          <p14:tracePt t="17083" x="4730750" y="4064000"/>
          <p14:tracePt t="17100" x="4768850" y="4108450"/>
          <p14:tracePt t="17117" x="4787900" y="4133850"/>
          <p14:tracePt t="17133" x="4813300" y="4171950"/>
          <p14:tracePt t="17150" x="4813300" y="4178300"/>
          <p14:tracePt t="17196" x="4813300" y="4184650"/>
          <p14:tracePt t="17204" x="4819650" y="4191000"/>
          <p14:tracePt t="17533" x="4832350" y="4191000"/>
          <p14:tracePt t="17548" x="4845050" y="4191000"/>
          <p14:tracePt t="17628" x="4851400" y="4191000"/>
          <p14:tracePt t="17636" x="4864100" y="4171950"/>
          <p14:tracePt t="17650" x="4908550" y="4140200"/>
          <p14:tracePt t="17667" x="5156200" y="4114800"/>
          <p14:tracePt t="17684" x="5327650" y="4140200"/>
          <p14:tracePt t="17700" x="5359400" y="4140200"/>
          <p14:tracePt t="17717" x="5365750" y="41402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T-</a:t>
            </a:r>
            <a:r>
              <a:rPr lang="en-CA" sz="4800" b="1" dirty="0" err="1" smtClean="0"/>
              <a:t>Tauri</a:t>
            </a:r>
            <a:r>
              <a:rPr lang="en-CA" sz="4800" b="1" dirty="0" smtClean="0"/>
              <a:t> Molecular Cloud</a:t>
            </a:r>
            <a:endParaRPr lang="en-CA" sz="4800" b="1" dirty="0"/>
          </a:p>
        </p:txBody>
      </p:sp>
      <p:pic>
        <p:nvPicPr>
          <p:cNvPr id="3" name="Picture 2"/>
          <p:cNvPicPr>
            <a:picLocks noChangeAspect="1"/>
          </p:cNvPicPr>
          <p:nvPr/>
        </p:nvPicPr>
        <p:blipFill>
          <a:blip r:embed="rId4"/>
          <a:stretch>
            <a:fillRect/>
          </a:stretch>
        </p:blipFill>
        <p:spPr>
          <a:xfrm>
            <a:off x="2007000" y="1527120"/>
            <a:ext cx="5040000" cy="5040000"/>
          </a:xfrm>
          <a:prstGeom prst="rect">
            <a:avLst/>
          </a:prstGeom>
        </p:spPr>
      </p:pic>
      <p:sp>
        <p:nvSpPr>
          <p:cNvPr id="4" name="Rectangle 3"/>
          <p:cNvSpPr/>
          <p:nvPr/>
        </p:nvSpPr>
        <p:spPr>
          <a:xfrm>
            <a:off x="2007000" y="6259343"/>
            <a:ext cx="5120631" cy="307777"/>
          </a:xfrm>
          <a:prstGeom prst="rect">
            <a:avLst/>
          </a:prstGeom>
        </p:spPr>
        <p:txBody>
          <a:bodyPr wrap="square">
            <a:spAutoFit/>
          </a:bodyPr>
          <a:lstStyle/>
          <a:p>
            <a:r>
              <a:rPr lang="en-CA" sz="1400" dirty="0" smtClean="0">
                <a:solidFill>
                  <a:srgbClr val="FF0000"/>
                </a:solidFill>
              </a:rPr>
              <a:t>http://www.eso.org/public/archives/images/screen/eso1436c.jpg</a:t>
            </a:r>
            <a:endParaRPr lang="en-CA" sz="1400" dirty="0">
              <a:solidFill>
                <a:srgbClr val="FF0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605381"/>
      </p:ext>
    </p:extLst>
  </p:cSld>
  <p:clrMapOvr>
    <a:masterClrMapping/>
  </p:clrMapOvr>
  <mc:AlternateContent xmlns:mc="http://schemas.openxmlformats.org/markup-compatibility/2006" xmlns:p14="http://schemas.microsoft.com/office/powerpoint/2010/main">
    <mc:Choice Requires="p14">
      <p:transition spd="slow" p14:dur="2000" advTm="57949"/>
    </mc:Choice>
    <mc:Fallback xmlns="">
      <p:transition spd="slow" advTm="5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393" x="5372100" y="4140200"/>
          <p14:tracePt t="1400" x="5378450" y="4140200"/>
          <p14:tracePt t="1417" x="5384800" y="4159250"/>
          <p14:tracePt t="1433" x="5384800" y="4191000"/>
          <p14:tracePt t="1450" x="5378450" y="4222750"/>
          <p14:tracePt t="1472" x="5365750" y="4229100"/>
          <p14:tracePt t="1488" x="5365750" y="4241800"/>
          <p14:tracePt t="1592" x="5372100" y="4248150"/>
          <p14:tracePt t="1616" x="5378450" y="4248150"/>
          <p14:tracePt t="1624" x="5384800" y="4248150"/>
          <p14:tracePt t="1633" x="5403850" y="4235450"/>
          <p14:tracePt t="1650" x="5410200" y="4229100"/>
          <p14:tracePt t="1667" x="5422900" y="4197350"/>
          <p14:tracePt t="1683" x="5473700" y="4140200"/>
          <p14:tracePt t="1700" x="5562600" y="4044950"/>
          <p14:tracePt t="1717" x="5632450" y="3956050"/>
          <p14:tracePt t="1733" x="5689600" y="3867150"/>
          <p14:tracePt t="1750" x="5734050" y="3771900"/>
          <p14:tracePt t="1767" x="5740400" y="3714750"/>
          <p14:tracePt t="1783" x="5753100" y="3657600"/>
          <p14:tracePt t="1800" x="5753100" y="3594100"/>
          <p14:tracePt t="1817" x="5753100" y="3581400"/>
          <p14:tracePt t="1833" x="5753100" y="3575050"/>
          <p14:tracePt t="1904" x="5734050" y="3562350"/>
          <p14:tracePt t="1912" x="5715000" y="3568700"/>
          <p14:tracePt t="1920" x="5645150" y="3613150"/>
          <p14:tracePt t="1933" x="5594350" y="3676650"/>
          <p14:tracePt t="1950" x="5537200" y="3797300"/>
          <p14:tracePt t="1967" x="5537200" y="3829050"/>
          <p14:tracePt t="1983" x="5486400" y="3924300"/>
          <p14:tracePt t="2000" x="5435600" y="3943350"/>
          <p14:tracePt t="2033" x="5429250" y="3949700"/>
          <p14:tracePt t="2064" x="5416550" y="3937000"/>
          <p14:tracePt t="2072" x="5416550" y="3930650"/>
          <p14:tracePt t="2088" x="5416550" y="3917950"/>
          <p14:tracePt t="2104" x="5416550" y="3886200"/>
          <p14:tracePt t="2120" x="5416550" y="3873500"/>
          <p14:tracePt t="2136" x="5416550" y="3867150"/>
          <p14:tracePt t="2152" x="5422900" y="3867150"/>
          <p14:tracePt t="2167" x="5448300" y="3867150"/>
          <p14:tracePt t="2183" x="5480050" y="3867150"/>
          <p14:tracePt t="2200" x="5588000" y="3911600"/>
          <p14:tracePt t="2217" x="5651500" y="3956050"/>
          <p14:tracePt t="2401" x="5657850" y="3968750"/>
          <p14:tracePt t="2408" x="5740400" y="4000500"/>
          <p14:tracePt t="2417" x="5867400" y="4051300"/>
          <p14:tracePt t="2434" x="5981700" y="4089400"/>
          <p14:tracePt t="2450" x="6000750" y="4102100"/>
          <p14:tracePt t="2467" x="6007100" y="4146550"/>
          <p14:tracePt t="2483" x="6019800" y="4203700"/>
          <p14:tracePt t="2500" x="6038850" y="4286250"/>
          <p14:tracePt t="2517" x="6038850" y="4343400"/>
          <p14:tracePt t="2534" x="6051550" y="4406900"/>
          <p14:tracePt t="2550" x="6057900" y="4476750"/>
          <p14:tracePt t="2567" x="6089650" y="4546600"/>
          <p14:tracePt t="2584" x="6096000" y="4622800"/>
          <p14:tracePt t="2584" x="6096000" y="4654550"/>
          <p14:tracePt t="2600" x="6108700" y="4718050"/>
          <p14:tracePt t="2617" x="6108700" y="4775200"/>
          <p14:tracePt t="2634" x="6108700" y="4806950"/>
          <p14:tracePt t="2650" x="6108700" y="4851400"/>
          <p14:tracePt t="2667" x="6108700" y="4921250"/>
          <p14:tracePt t="2684" x="6108700" y="4965700"/>
          <p14:tracePt t="2700" x="6108700" y="5041900"/>
          <p14:tracePt t="2717" x="6108700" y="5099050"/>
          <p14:tracePt t="2734" x="6108700" y="5143500"/>
          <p14:tracePt t="2750" x="6108700" y="5187950"/>
          <p14:tracePt t="2767" x="6108700" y="5200650"/>
          <p14:tracePt t="2784" x="6115050" y="5213350"/>
          <p14:tracePt t="2825" x="6121400" y="5219700"/>
          <p14:tracePt t="2905" x="6127750" y="5232400"/>
          <p14:tracePt t="2921" x="6127750" y="5264150"/>
          <p14:tracePt t="2929" x="6127750" y="5302250"/>
          <p14:tracePt t="2937" x="6127750" y="5334000"/>
          <p14:tracePt t="2950" x="6140450" y="5384800"/>
          <p14:tracePt t="2967" x="6191250" y="5518150"/>
          <p14:tracePt t="2984" x="6248400" y="5638800"/>
          <p14:tracePt t="3001" x="6311900" y="5740400"/>
          <p14:tracePt t="3017" x="6324600" y="5753100"/>
          <p14:tracePt t="3034" x="6330950" y="5759450"/>
          <p14:tracePt t="3089" x="6343650" y="5759450"/>
          <p14:tracePt t="3097" x="6337300" y="5746750"/>
          <p14:tracePt t="3105" x="6330950" y="5727700"/>
          <p14:tracePt t="3117" x="6318250" y="5708650"/>
          <p14:tracePt t="3134" x="6292850" y="5664200"/>
          <p14:tracePt t="3150" x="6273800" y="5619750"/>
          <p14:tracePt t="3167" x="6242050" y="5581650"/>
          <p14:tracePt t="3184" x="6223000" y="5556250"/>
          <p14:tracePt t="3201" x="6197600" y="5524500"/>
          <p14:tracePt t="3217" x="6172200" y="5511800"/>
          <p14:tracePt t="3234" x="6165850" y="5499100"/>
          <p14:tracePt t="3321" x="6159500" y="5499100"/>
          <p14:tracePt t="3329" x="6146800" y="5499100"/>
          <p14:tracePt t="3393" x="6134100" y="5492750"/>
          <p14:tracePt t="3561" x="6108700" y="5480050"/>
          <p14:tracePt t="3569" x="6070600" y="5435600"/>
          <p14:tracePt t="3584" x="6019800" y="5397500"/>
          <p14:tracePt t="3601" x="5969000" y="5283200"/>
          <p14:tracePt t="3617" x="5962650" y="5194300"/>
          <p14:tracePt t="3634" x="5949950" y="5099050"/>
          <p14:tracePt t="3650" x="5949950" y="5016500"/>
          <p14:tracePt t="3667" x="5930900" y="4940300"/>
          <p14:tracePt t="3684" x="5930900" y="4883150"/>
          <p14:tracePt t="3700" x="5930900" y="4838700"/>
          <p14:tracePt t="3717" x="5930900" y="4806950"/>
          <p14:tracePt t="3734" x="5930900" y="4787900"/>
          <p14:tracePt t="3750" x="5930900" y="4775200"/>
          <p14:tracePt t="3767" x="5930900" y="4768850"/>
          <p14:tracePt t="3913" x="5930900" y="4787900"/>
          <p14:tracePt t="3922" x="5930900" y="4813300"/>
          <p14:tracePt t="3934" x="5930900" y="4851400"/>
          <p14:tracePt t="3951" x="5943600" y="4972050"/>
          <p14:tracePt t="3967" x="5981700" y="5105400"/>
          <p14:tracePt t="3984" x="5988050" y="5213350"/>
          <p14:tracePt t="3985" x="6000750" y="5270500"/>
          <p14:tracePt t="4001" x="6013450" y="5378450"/>
          <p14:tracePt t="4017" x="6013450" y="5441950"/>
          <p14:tracePt t="4034" x="6013450" y="5511800"/>
          <p14:tracePt t="4051" x="6013450" y="5588000"/>
          <p14:tracePt t="4067" x="6013450" y="5657850"/>
          <p14:tracePt t="4084" x="6013450" y="5702300"/>
          <p14:tracePt t="4100" x="6013450" y="5746750"/>
          <p14:tracePt t="4117" x="6013450" y="5778500"/>
          <p14:tracePt t="4134" x="6013450" y="5784850"/>
          <p14:tracePt t="4151" x="6013450" y="5803900"/>
          <p14:tracePt t="4169" x="6007100" y="5803900"/>
          <p14:tracePt t="4186" x="5994400" y="5803900"/>
          <p14:tracePt t="4201" x="5962650" y="5778500"/>
          <p14:tracePt t="4217" x="5918200" y="5759450"/>
          <p14:tracePt t="4234" x="5880100" y="5721350"/>
          <p14:tracePt t="4251" x="5842000" y="5689600"/>
          <p14:tracePt t="4267" x="5810250" y="5670550"/>
          <p14:tracePt t="4284" x="5797550" y="5657850"/>
          <p14:tracePt t="4301" x="5772150" y="5632450"/>
          <p14:tracePt t="4317" x="5765800" y="5632450"/>
          <p14:tracePt t="4334" x="5759450" y="5632450"/>
          <p14:tracePt t="4351" x="5734050" y="5632450"/>
          <p14:tracePt t="4367" x="5715000" y="5638800"/>
          <p14:tracePt t="4384" x="5708650" y="5645150"/>
          <p14:tracePt t="4401" x="5683250" y="5695950"/>
          <p14:tracePt t="4417" x="5664200" y="5746750"/>
          <p14:tracePt t="4434" x="5645150" y="5816600"/>
          <p14:tracePt t="4451" x="5638800" y="5873750"/>
          <p14:tracePt t="4468" x="5626100" y="5962650"/>
          <p14:tracePt t="4484" x="5613400" y="6019800"/>
          <p14:tracePt t="4501" x="5613400" y="6076950"/>
          <p14:tracePt t="4517" x="5594350" y="6121400"/>
          <p14:tracePt t="4535" x="5594350" y="6146800"/>
          <p14:tracePt t="4551" x="5594350" y="6153150"/>
          <p14:tracePt t="4567" x="5594350" y="6159500"/>
          <p14:tracePt t="4753" x="5594350" y="6153150"/>
          <p14:tracePt t="4761" x="5594350" y="6146800"/>
          <p14:tracePt t="4777" x="5594350" y="6127750"/>
          <p14:tracePt t="4785" x="5594350" y="6121400"/>
          <p14:tracePt t="4801" x="5594350" y="6108700"/>
          <p14:tracePt t="4817" x="5594350" y="6083300"/>
          <p14:tracePt t="4834" x="5594350" y="6070600"/>
          <p14:tracePt t="4851" x="5594350" y="6045200"/>
          <p14:tracePt t="4867" x="5600700" y="6026150"/>
          <p14:tracePt t="4884" x="5600700" y="6007100"/>
          <p14:tracePt t="4901" x="5600700" y="5994400"/>
          <p14:tracePt t="4917" x="5600700" y="5975350"/>
          <p14:tracePt t="4935" x="5600700" y="5956300"/>
          <p14:tracePt t="4951" x="5600700" y="5924550"/>
          <p14:tracePt t="4967" x="5600700" y="5918200"/>
          <p14:tracePt t="4984" x="5600700" y="5911850"/>
          <p14:tracePt t="5001" x="5607050" y="5905500"/>
          <p14:tracePt t="5017" x="5607050" y="5899150"/>
          <p14:tracePt t="5034" x="5613400" y="5880100"/>
          <p14:tracePt t="5051" x="5651500" y="5835650"/>
          <p14:tracePt t="5067" x="5702300" y="5765800"/>
          <p14:tracePt t="5084" x="5772150" y="5657850"/>
          <p14:tracePt t="5101" x="5880100" y="5486400"/>
          <p14:tracePt t="5117" x="5969000" y="5314950"/>
          <p14:tracePt t="5134" x="6076950" y="5143500"/>
          <p14:tracePt t="5151" x="6172200" y="4953000"/>
          <p14:tracePt t="5167" x="6261100" y="4813300"/>
          <p14:tracePt t="5185" x="6324600" y="4679950"/>
          <p14:tracePt t="5185" x="6330950" y="4641850"/>
          <p14:tracePt t="5201" x="6343650" y="4552950"/>
          <p14:tracePt t="5217" x="6350000" y="4483100"/>
          <p14:tracePt t="5234" x="6350000" y="4406900"/>
          <p14:tracePt t="5251" x="6350000" y="4330700"/>
          <p14:tracePt t="5268" x="6350000" y="4260850"/>
          <p14:tracePt t="5284" x="6350000" y="4178300"/>
          <p14:tracePt t="5301" x="6318250" y="4102100"/>
          <p14:tracePt t="5317" x="6318250" y="4083050"/>
          <p14:tracePt t="5334" x="6311900" y="4070350"/>
          <p14:tracePt t="5457" x="6305550" y="4064000"/>
          <p14:tracePt t="5482" x="6305550" y="4070350"/>
          <p14:tracePt t="5489" x="6292850" y="4076700"/>
          <p14:tracePt t="5501" x="6286500" y="4083050"/>
          <p14:tracePt t="5529" x="6286500" y="4089400"/>
          <p14:tracePt t="5585" x="6286500" y="4102100"/>
          <p14:tracePt t="5593" x="6286500" y="4108450"/>
          <p14:tracePt t="6098" x="6286500" y="4140200"/>
          <p14:tracePt t="6105" x="6286500" y="4191000"/>
          <p14:tracePt t="6118" x="6286500" y="4248150"/>
          <p14:tracePt t="6134" x="6286500" y="4419600"/>
          <p14:tracePt t="6151" x="6286500" y="4597400"/>
          <p14:tracePt t="6168" x="6286500" y="4756150"/>
          <p14:tracePt t="6184" x="6286500" y="4864100"/>
          <p14:tracePt t="6201" x="6286500" y="4959350"/>
          <p14:tracePt t="6218" x="6286500" y="4997450"/>
          <p14:tracePt t="6234" x="6286500" y="5016500"/>
          <p14:tracePt t="6251" x="6286500" y="5029200"/>
          <p14:tracePt t="6268" x="6286500" y="5054600"/>
          <p14:tracePt t="6284" x="6286500" y="5060950"/>
          <p14:tracePt t="6301" x="6292850" y="5080000"/>
          <p14:tracePt t="6318" x="6292850" y="5092700"/>
          <p14:tracePt t="6334" x="6292850" y="5105400"/>
          <p14:tracePt t="6351" x="6292850" y="5111750"/>
          <p14:tracePt t="6369" x="6299200" y="5124450"/>
          <p14:tracePt t="6402" x="6299200" y="5137150"/>
          <p14:tracePt t="6418" x="6299200" y="5143500"/>
          <p14:tracePt t="6425" x="6299200" y="5149850"/>
          <p14:tracePt t="6435" x="6299200" y="5181600"/>
          <p14:tracePt t="6451" x="6299200" y="5264150"/>
          <p14:tracePt t="6468" x="6299200" y="5378450"/>
          <p14:tracePt t="6484" x="6254750" y="5511800"/>
          <p14:tracePt t="6501" x="6223000" y="5645150"/>
          <p14:tracePt t="6518" x="6172200" y="5797550"/>
          <p14:tracePt t="6534" x="6096000" y="5930900"/>
          <p14:tracePt t="6551" x="6026150" y="6038850"/>
          <p14:tracePt t="6568" x="5975350" y="6115050"/>
          <p14:tracePt t="6584" x="5924550" y="6172200"/>
          <p14:tracePt t="6601" x="5848350" y="6229350"/>
          <p14:tracePt t="6618" x="5759450" y="6286500"/>
          <p14:tracePt t="6634" x="5588000" y="6394450"/>
          <p14:tracePt t="6652" x="5397500" y="6502400"/>
          <p14:tracePt t="6668" x="5194300" y="6610350"/>
          <p14:tracePt t="6684" x="4991100" y="6705600"/>
          <p14:tracePt t="6702" x="4838700" y="6807200"/>
          <p14:tracePt t="6718" x="4711700" y="6851650"/>
          <p14:tracePt t="6734" x="4654550" y="6851650"/>
          <p14:tracePt t="6751" x="4584700" y="6851650"/>
          <p14:tracePt t="6768" x="4540250" y="6851650"/>
          <p14:tracePt t="6784" x="4470400" y="6851650"/>
          <p14:tracePt t="6801" x="4311650" y="6851650"/>
          <p14:tracePt t="6818" x="4203700" y="6851650"/>
          <p14:tracePt t="6834" x="4114800" y="6851650"/>
          <p14:tracePt t="6851" x="4064000" y="6851650"/>
          <p14:tracePt t="6868" x="4051300" y="6851650"/>
          <p14:tracePt t="6884" x="4032250" y="6851650"/>
          <p14:tracePt t="6902" x="4019550" y="6851650"/>
          <p14:tracePt t="6918" x="3994150" y="6851650"/>
          <p14:tracePt t="6935" x="3981450" y="6851650"/>
          <p14:tracePt t="6951" x="3975100" y="6851650"/>
          <p14:tracePt t="6968" x="3943350" y="6851650"/>
          <p14:tracePt t="6985" x="3917950" y="6851650"/>
          <p14:tracePt t="7001" x="3879850" y="6851650"/>
          <p14:tracePt t="7018" x="3867150" y="6851650"/>
          <p14:tracePt t="7034" x="3841750" y="6851650"/>
          <p14:tracePt t="7051" x="3816350" y="6851650"/>
          <p14:tracePt t="7068" x="3784600" y="6851650"/>
          <p14:tracePt t="7085" x="3740150" y="6838950"/>
          <p14:tracePt t="7101" x="3695700" y="6819900"/>
          <p14:tracePt t="7118" x="3613150" y="6788150"/>
          <p14:tracePt t="7135" x="3543300" y="6769100"/>
          <p14:tracePt t="7151" x="3429000" y="6737350"/>
          <p14:tracePt t="7168" x="3371850" y="6724650"/>
          <p14:tracePt t="7185" x="3295650" y="6724650"/>
          <p14:tracePt t="7202" x="3232150" y="6724650"/>
          <p14:tracePt t="7218" x="3200400" y="6724650"/>
          <p14:tracePt t="7235" x="3175000" y="6724650"/>
          <p14:tracePt t="7251" x="3168650" y="6718300"/>
          <p14:tracePt t="7268" x="3162300" y="6718300"/>
          <p14:tracePt t="7285" x="3136900" y="6711950"/>
          <p14:tracePt t="7301" x="3130550" y="6692900"/>
          <p14:tracePt t="7318" x="3117850" y="6680200"/>
          <p14:tracePt t="7354" x="3117850" y="6667500"/>
          <p14:tracePt t="7482" x="3117850" y="6654800"/>
          <p14:tracePt t="7506" x="3124200" y="6654800"/>
          <p14:tracePt t="7522" x="3130550" y="6654800"/>
          <p14:tracePt t="7546" x="3136900" y="6654800"/>
          <p14:tracePt t="7562" x="3155950" y="6654800"/>
          <p14:tracePt t="7586" x="3162300" y="6654800"/>
          <p14:tracePt t="7602" x="3175000" y="6648450"/>
          <p14:tracePt t="7634" x="3187700" y="6642100"/>
          <p14:tracePt t="7642" x="3194050" y="6642100"/>
          <p14:tracePt t="7652" x="3200400" y="6635750"/>
          <p14:tracePt t="7669" x="3206750" y="6623050"/>
          <p14:tracePt t="7685" x="3213100" y="6610350"/>
          <p14:tracePt t="7701" x="3232150" y="6597650"/>
          <p14:tracePt t="7718" x="3238500" y="6591300"/>
          <p14:tracePt t="7735" x="3244850" y="6578600"/>
          <p14:tracePt t="7874" x="3232150" y="6578600"/>
          <p14:tracePt t="7882" x="3194050" y="6604000"/>
          <p14:tracePt t="7890" x="3162300" y="6629400"/>
          <p14:tracePt t="7902" x="3130550" y="6648450"/>
          <p14:tracePt t="7918" x="3086100" y="6699250"/>
          <p14:tracePt t="7935" x="3060700" y="6731000"/>
          <p14:tracePt t="7951" x="3041650" y="6750050"/>
          <p14:tracePt t="7968" x="3035300" y="6762750"/>
          <p14:tracePt t="8082" x="3028950" y="6762750"/>
          <p14:tracePt t="8098" x="3009900" y="6750050"/>
          <p14:tracePt t="8114" x="3009900" y="6743700"/>
          <p14:tracePt t="8122" x="3009900" y="6731000"/>
          <p14:tracePt t="8135" x="3009900" y="6724650"/>
          <p14:tracePt t="8152" x="3009900" y="6692900"/>
          <p14:tracePt t="8169" x="3009900" y="6686550"/>
          <p14:tracePt t="8185" x="3009900" y="6661150"/>
          <p14:tracePt t="8201" x="3009900" y="6648450"/>
          <p14:tracePt t="8218" x="3009900" y="6635750"/>
          <p14:tracePt t="8235" x="3022600" y="6623050"/>
          <p14:tracePt t="8251" x="3022600" y="6616700"/>
          <p14:tracePt t="8282" x="3022600" y="6604000"/>
          <p14:tracePt t="8306" x="3028950" y="6597650"/>
          <p14:tracePt t="8330" x="3028950" y="6584950"/>
          <p14:tracePt t="8338" x="3035300" y="6565900"/>
          <p14:tracePt t="8362" x="3041650" y="6559550"/>
          <p14:tracePt t="8498" x="3041650" y="6578600"/>
          <p14:tracePt t="8514" x="3041650" y="6584950"/>
          <p14:tracePt t="8522" x="3035300" y="6610350"/>
          <p14:tracePt t="8538" x="3035300" y="6629400"/>
          <p14:tracePt t="8552" x="3035300" y="6642100"/>
          <p14:tracePt t="8568" x="3035300" y="6648450"/>
          <p14:tracePt t="8585" x="3035300" y="6661150"/>
          <p14:tracePt t="8690" x="3035300" y="6654800"/>
          <p14:tracePt t="8698" x="3035300" y="6648450"/>
          <p14:tracePt t="8706" x="3035300" y="6642100"/>
          <p14:tracePt t="8718" x="3035300" y="6629400"/>
          <p14:tracePt t="8735" x="3035300" y="6616700"/>
          <p14:tracePt t="8752" x="3035300" y="6604000"/>
          <p14:tracePt t="8768" x="3035300" y="6578600"/>
          <p14:tracePt t="8785" x="3035300" y="6572250"/>
          <p14:tracePt t="8802" x="3035300" y="6553200"/>
          <p14:tracePt t="8898" x="3028950" y="6553200"/>
          <p14:tracePt t="8906" x="3028950" y="6578600"/>
          <p14:tracePt t="8918" x="3028950" y="6584950"/>
          <p14:tracePt t="8935" x="3009900" y="6648450"/>
          <p14:tracePt t="8952" x="3009900" y="6680200"/>
          <p14:tracePt t="8968" x="2997200" y="6750050"/>
          <p14:tracePt t="8985" x="2984500" y="6807200"/>
          <p14:tracePt t="9002" x="2971800" y="6851650"/>
          <p14:tracePt t="9018" x="2959100" y="6851650"/>
          <p14:tracePt t="9122" x="2959100" y="6826250"/>
          <p14:tracePt t="9130" x="2959100" y="6819900"/>
          <p14:tracePt t="9138" x="2965450" y="6794500"/>
          <p14:tracePt t="9152" x="2965450" y="6788150"/>
          <p14:tracePt t="9168" x="2971800" y="6750050"/>
          <p14:tracePt t="9185" x="2978150" y="6737350"/>
          <p14:tracePt t="9202" x="3016250" y="6699250"/>
          <p14:tracePt t="9218" x="3035300" y="6686550"/>
          <p14:tracePt t="9235" x="3054350" y="6680200"/>
          <p14:tracePt t="9252" x="3092450" y="6667500"/>
          <p14:tracePt t="9268" x="3162300" y="6661150"/>
          <p14:tracePt t="9285" x="3219450" y="6648450"/>
          <p14:tracePt t="9302" x="3263900" y="6648450"/>
          <p14:tracePt t="9318" x="3295650" y="6648450"/>
          <p14:tracePt t="9346" x="3308350" y="6654800"/>
          <p14:tracePt t="9386" x="3314700" y="6654800"/>
          <p14:tracePt t="9410" x="3321050" y="6654800"/>
          <p14:tracePt t="9426" x="3333750" y="6654800"/>
          <p14:tracePt t="9450" x="3346450" y="6654800"/>
          <p14:tracePt t="9458" x="3352800" y="6648450"/>
          <p14:tracePt t="9468" x="3359150" y="6642100"/>
          <p14:tracePt t="9485" x="3365500" y="6629400"/>
          <p14:tracePt t="9502" x="3365500" y="6610350"/>
          <p14:tracePt t="9518" x="3378200" y="6597650"/>
          <p14:tracePt t="9535" x="3378200" y="6584950"/>
          <p14:tracePt t="9552" x="3378200" y="6572250"/>
          <p14:tracePt t="9569" x="3378200" y="6540500"/>
          <p14:tracePt t="9586" x="3378200" y="6527800"/>
          <p14:tracePt t="9603" x="3378200" y="6489700"/>
          <p14:tracePt t="9642" x="3371850" y="6489700"/>
          <p14:tracePt t="9650" x="3352800" y="6489700"/>
          <p14:tracePt t="9658" x="3346450" y="6489700"/>
          <p14:tracePt t="9669" x="3333750" y="6496050"/>
          <p14:tracePt t="9685" x="3295650" y="6540500"/>
          <p14:tracePt t="9702" x="3232150" y="6667500"/>
          <p14:tracePt t="9719" x="3187700" y="6769100"/>
          <p14:tracePt t="9735" x="3181350" y="6826250"/>
          <p14:tracePt t="9752" x="3194050" y="6851650"/>
          <p14:tracePt t="9768" x="3225800" y="6851650"/>
          <p14:tracePt t="9785" x="3276600" y="6851650"/>
          <p14:tracePt t="9802" x="3302000" y="6851650"/>
          <p14:tracePt t="9818" x="3314700" y="6851650"/>
          <p14:tracePt t="9835" x="3327400" y="6851650"/>
          <p14:tracePt t="9852" x="3333750" y="6851650"/>
          <p14:tracePt t="9869" x="3302000" y="6851650"/>
          <p14:tracePt t="9978" x="3295650" y="6851650"/>
          <p14:tracePt t="9986" x="3276600" y="6832600"/>
          <p14:tracePt t="10002" x="3251200" y="6813550"/>
          <p14:tracePt t="10019" x="3244850" y="6775450"/>
          <p14:tracePt t="10035" x="3225800" y="6743700"/>
          <p14:tracePt t="10052" x="3225800" y="6711950"/>
          <p14:tracePt t="10069" x="3213100" y="6661150"/>
          <p14:tracePt t="10085" x="3213100" y="6597650"/>
          <p14:tracePt t="10102" x="3206750" y="6540500"/>
          <p14:tracePt t="10119" x="3200400" y="6470650"/>
          <p14:tracePt t="10135" x="3181350" y="6413500"/>
          <p14:tracePt t="10152" x="3168650" y="6356350"/>
          <p14:tracePt t="10169" x="3168650" y="6330950"/>
          <p14:tracePt t="10185" x="3162300" y="6318250"/>
          <p14:tracePt t="10202" x="3162300" y="6311900"/>
          <p14:tracePt t="10306" x="3162300" y="6299200"/>
          <p14:tracePt t="10322" x="3162300" y="6292850"/>
          <p14:tracePt t="10330" x="3162300" y="6280150"/>
          <p14:tracePt t="10338" x="3162300" y="6273800"/>
          <p14:tracePt t="10352" x="3162300" y="6261100"/>
          <p14:tracePt t="10369" x="3162300" y="6229350"/>
          <p14:tracePt t="10385" x="3175000" y="6210300"/>
          <p14:tracePt t="10402" x="3181350" y="6159500"/>
          <p14:tracePt t="10419" x="3181350" y="6134100"/>
          <p14:tracePt t="10435" x="3181350" y="6102350"/>
          <p14:tracePt t="10452" x="3181350" y="6076950"/>
          <p14:tracePt t="10469" x="3181350" y="6070600"/>
          <p14:tracePt t="10490" x="3181350" y="6064250"/>
          <p14:tracePt t="10507" x="3181350" y="6057900"/>
          <p14:tracePt t="10546" x="3175000" y="6045200"/>
          <p14:tracePt t="10571" x="3162300" y="6045200"/>
          <p14:tracePt t="10578" x="3149600" y="6045200"/>
          <p14:tracePt t="10586" x="3143250" y="6045200"/>
          <p14:tracePt t="10602" x="3136900" y="6045200"/>
          <p14:tracePt t="10619" x="3124200" y="6045200"/>
          <p14:tracePt t="10636" x="3105150" y="6045200"/>
          <p14:tracePt t="10652" x="3098800" y="6045200"/>
          <p14:tracePt t="10669" x="3086100" y="6045200"/>
          <p14:tracePt t="10715" x="3073400" y="6045200"/>
          <p14:tracePt t="10730" x="3067050" y="6038850"/>
          <p14:tracePt t="10754" x="3067050" y="6032500"/>
          <p14:tracePt t="10762" x="3060700" y="6026150"/>
          <p14:tracePt t="10778" x="3060700" y="6019800"/>
          <p14:tracePt t="10794" x="3060700" y="6000750"/>
          <p14:tracePt t="10810" x="3060700" y="5994400"/>
          <p14:tracePt t="10819" x="3060700" y="5988050"/>
          <p14:tracePt t="10939" x="3054350" y="5981700"/>
          <p14:tracePt t="10947" x="3035300" y="5981700"/>
          <p14:tracePt t="10954" x="3016250" y="5994400"/>
          <p14:tracePt t="10969" x="2997200" y="6013450"/>
          <p14:tracePt t="10986" x="2946400" y="6083300"/>
          <p14:tracePt t="11002" x="2876550" y="6172200"/>
          <p14:tracePt t="11019" x="2857500" y="6223000"/>
          <p14:tracePt t="11036" x="2851150" y="6248400"/>
          <p14:tracePt t="11052" x="2851150" y="6267450"/>
          <p14:tracePt t="11069" x="2851150" y="6273800"/>
          <p14:tracePt t="11086" x="2851150" y="6286500"/>
          <p14:tracePt t="11131" x="2851150" y="6292850"/>
          <p14:tracePt t="11194" x="2851150" y="6299200"/>
          <p14:tracePt t="11202" x="2857500" y="6299200"/>
          <p14:tracePt t="11219" x="2876550" y="6280150"/>
          <p14:tracePt t="11236" x="2882900" y="6235700"/>
          <p14:tracePt t="11252" x="2889250" y="6203950"/>
          <p14:tracePt t="11269" x="2908300" y="6159500"/>
          <p14:tracePt t="11286" x="2921000" y="6121400"/>
          <p14:tracePt t="11302" x="2921000" y="6089650"/>
          <p14:tracePt t="11319" x="2921000" y="6057900"/>
          <p14:tracePt t="11336" x="2921000" y="6032500"/>
          <p14:tracePt t="11352" x="2921000" y="6019800"/>
          <p14:tracePt t="11369" x="2921000" y="6013450"/>
          <p14:tracePt t="11386" x="2914650" y="6007100"/>
          <p14:tracePt t="11402" x="2901950" y="5988050"/>
          <p14:tracePt t="11427" x="2889250" y="5988050"/>
          <p14:tracePt t="11436" x="2876550" y="5988050"/>
          <p14:tracePt t="11452" x="2857500" y="6007100"/>
          <p14:tracePt t="11469" x="2806700" y="6045200"/>
          <p14:tracePt t="11486" x="2762250" y="6089650"/>
          <p14:tracePt t="11502" x="2705100" y="6165850"/>
          <p14:tracePt t="11519" x="2622550" y="6273800"/>
          <p14:tracePt t="11536" x="2571750" y="6356350"/>
          <p14:tracePt t="11552" x="2520950" y="6432550"/>
          <p14:tracePt t="11570" x="2495550" y="6457950"/>
          <p14:tracePt t="11586" x="2470150" y="6489700"/>
          <p14:tracePt t="11602" x="2463800" y="6508750"/>
          <p14:tracePt t="11627" x="2451100" y="6515100"/>
          <p14:tracePt t="11707" x="2438400" y="6508750"/>
          <p14:tracePt t="11715" x="2432050" y="6502400"/>
          <p14:tracePt t="11723" x="2419350" y="6489700"/>
          <p14:tracePt t="11736" x="2413000" y="6483350"/>
          <p14:tracePt t="11752" x="2387600" y="6426200"/>
          <p14:tracePt t="11769" x="2336800" y="6356350"/>
          <p14:tracePt t="11786" x="2273300" y="6292850"/>
          <p14:tracePt t="11803" x="2209800" y="6229350"/>
          <p14:tracePt t="11819" x="2146300" y="6197600"/>
          <p14:tracePt t="11836" x="2101850" y="6184900"/>
          <p14:tracePt t="11852" x="2057400" y="6184900"/>
          <p14:tracePt t="11869" x="2012950" y="6178550"/>
          <p14:tracePt t="11886" x="1968500" y="6178550"/>
          <p14:tracePt t="11902" x="1936750" y="6178550"/>
          <p14:tracePt t="11919" x="1892300" y="6178550"/>
          <p14:tracePt t="11936" x="1854200" y="6197600"/>
          <p14:tracePt t="11952" x="1835150" y="6197600"/>
          <p14:tracePt t="11969" x="1822450" y="6210300"/>
          <p14:tracePt t="11986" x="1809750" y="6210300"/>
          <p14:tracePt t="12035" x="1803400" y="6210300"/>
          <p14:tracePt t="12059" x="1797050" y="6210300"/>
          <p14:tracePt t="12099" x="1784350" y="6210300"/>
          <p14:tracePt t="12227" x="1790700" y="6210300"/>
          <p14:tracePt t="12243" x="1797050" y="6210300"/>
          <p14:tracePt t="12253" x="1803400" y="6210300"/>
          <p14:tracePt t="12269" x="1828800" y="6216650"/>
          <p14:tracePt t="12286" x="1854200" y="6223000"/>
          <p14:tracePt t="12302" x="1885950" y="6242050"/>
          <p14:tracePt t="12319" x="1930400" y="6254750"/>
          <p14:tracePt t="12336" x="1987550" y="6261100"/>
          <p14:tracePt t="12353" x="2057400" y="6273800"/>
          <p14:tracePt t="12369" x="2114550" y="6292850"/>
          <p14:tracePt t="12386" x="2171700" y="6292850"/>
          <p14:tracePt t="12403" x="2254250" y="6311900"/>
          <p14:tracePt t="12419" x="2324100" y="6311900"/>
          <p14:tracePt t="12436" x="2381250" y="6324600"/>
          <p14:tracePt t="12453" x="2457450" y="6324600"/>
          <p14:tracePt t="12469" x="2546350" y="6324600"/>
          <p14:tracePt t="12486" x="2635250" y="6324600"/>
          <p14:tracePt t="12503" x="2762250" y="6324600"/>
          <p14:tracePt t="12519" x="2870200" y="6324600"/>
          <p14:tracePt t="12536" x="2984500" y="6343650"/>
          <p14:tracePt t="12553" x="3079750" y="6356350"/>
          <p14:tracePt t="12569" x="3187700" y="6369050"/>
          <p14:tracePt t="12586" x="3263900" y="6369050"/>
          <p14:tracePt t="12603" x="3409950" y="6369050"/>
          <p14:tracePt t="12619" x="3505200" y="6350000"/>
          <p14:tracePt t="12636" x="3575050" y="6330950"/>
          <p14:tracePt t="12652" x="3644900" y="6299200"/>
          <p14:tracePt t="12669" x="3689350" y="6292850"/>
          <p14:tracePt t="12686" x="3733800" y="6273800"/>
          <p14:tracePt t="12702" x="3778250" y="6254750"/>
          <p14:tracePt t="12719" x="3829050" y="6242050"/>
          <p14:tracePt t="12736" x="3848100" y="6235700"/>
          <p14:tracePt t="12753" x="3905250" y="6229350"/>
          <p14:tracePt t="12769" x="3962400" y="6210300"/>
          <p14:tracePt t="12786" x="4006850" y="6210300"/>
          <p14:tracePt t="12803" x="4127500" y="6210300"/>
          <p14:tracePt t="12820" x="4216400" y="6197600"/>
          <p14:tracePt t="12836" x="4324350" y="6184900"/>
          <p14:tracePt t="12853" x="4432300" y="6172200"/>
          <p14:tracePt t="12869" x="4527550" y="6172200"/>
          <p14:tracePt t="12886" x="4635500" y="6172200"/>
          <p14:tracePt t="12903" x="4724400" y="6172200"/>
          <p14:tracePt t="12919" x="4819650" y="6172200"/>
          <p14:tracePt t="12936" x="4883150" y="6172200"/>
          <p14:tracePt t="12953" x="4940300" y="6172200"/>
          <p14:tracePt t="12969" x="4984750" y="6172200"/>
          <p14:tracePt t="12986" x="5041900" y="6172200"/>
          <p14:tracePt t="13003" x="5143500" y="6172200"/>
          <p14:tracePt t="13020" x="5251450" y="6172200"/>
          <p14:tracePt t="13036" x="5359400" y="6172200"/>
          <p14:tracePt t="13052" x="5467350" y="6172200"/>
          <p14:tracePt t="13069" x="5607050" y="6172200"/>
          <p14:tracePt t="13086" x="5727700" y="6172200"/>
          <p14:tracePt t="13102" x="5835650" y="6172200"/>
          <p14:tracePt t="13119" x="5930900" y="6172200"/>
          <p14:tracePt t="13136" x="6007100" y="6172200"/>
          <p14:tracePt t="13153" x="6096000" y="6172200"/>
          <p14:tracePt t="13169" x="6191250" y="6172200"/>
          <p14:tracePt t="13186" x="6286500" y="6153150"/>
          <p14:tracePt t="13203" x="6451600" y="6127750"/>
          <p14:tracePt t="13219" x="6521450" y="6121400"/>
          <p14:tracePt t="13237" x="6616700" y="6096000"/>
          <p14:tracePt t="13253" x="6680200" y="6089650"/>
          <p14:tracePt t="13269" x="6762750" y="6076950"/>
          <p14:tracePt t="13286" x="6807200" y="6076950"/>
          <p14:tracePt t="13303" x="6851650" y="6070600"/>
          <p14:tracePt t="13319" x="6883400" y="6051550"/>
          <p14:tracePt t="13336" x="6908800" y="6045200"/>
          <p14:tracePt t="13355" x="6921500" y="6045200"/>
          <p14:tracePt t="13369" x="6940550" y="6045200"/>
          <p14:tracePt t="13386" x="6985000" y="6045200"/>
          <p14:tracePt t="13403" x="7023100" y="6045200"/>
          <p14:tracePt t="13419" x="7054850" y="6045200"/>
          <p14:tracePt t="13436" x="7092950" y="6045200"/>
          <p14:tracePt t="13453" x="7112000" y="6045200"/>
          <p14:tracePt t="13469" x="7137400" y="6045200"/>
          <p14:tracePt t="13571" x="7137400" y="6051550"/>
          <p14:tracePt t="13579" x="7137400" y="6064250"/>
          <p14:tracePt t="13595" x="7137400" y="6076950"/>
          <p14:tracePt t="13611" x="7137400" y="6083300"/>
          <p14:tracePt t="13619" x="7137400" y="6089650"/>
          <p14:tracePt t="13643" x="7137400" y="6102350"/>
          <p14:tracePt t="14155" x="7137400" y="6096000"/>
          <p14:tracePt t="14163" x="7137400" y="6083300"/>
          <p14:tracePt t="14171" x="7156450" y="6064250"/>
          <p14:tracePt t="14186" x="7188200" y="6032500"/>
          <p14:tracePt t="14203" x="7372350" y="5899150"/>
          <p14:tracePt t="14220" x="7493000" y="5835650"/>
          <p14:tracePt t="14236" x="7632700" y="5734050"/>
          <p14:tracePt t="14253" x="7721600" y="5664200"/>
          <p14:tracePt t="14270" x="7759700" y="5619750"/>
          <p14:tracePt t="14287" x="7791450" y="5568950"/>
          <p14:tracePt t="14303" x="7797800" y="5492750"/>
          <p14:tracePt t="14320" x="7797800" y="5435600"/>
          <p14:tracePt t="14336" x="7797800" y="5378450"/>
          <p14:tracePt t="14353" x="7797800" y="5327650"/>
          <p14:tracePt t="14370" x="7759700" y="5238750"/>
          <p14:tracePt t="14386" x="7696200" y="5162550"/>
          <p14:tracePt t="14403" x="7537450" y="4978400"/>
          <p14:tracePt t="14420" x="7423150" y="4864100"/>
          <p14:tracePt t="14436" x="7327900" y="4756150"/>
          <p14:tracePt t="14453" x="7245350" y="4660900"/>
          <p14:tracePt t="14470" x="7175500" y="4559300"/>
          <p14:tracePt t="14486" x="7131050" y="4483100"/>
          <p14:tracePt t="14503" x="7118350" y="4438650"/>
          <p14:tracePt t="14520" x="7092950" y="4413250"/>
          <p14:tracePt t="14536" x="7080250" y="4387850"/>
          <p14:tracePt t="14553" x="7073900" y="4375150"/>
          <p14:tracePt t="14570" x="7067550" y="4356100"/>
          <p14:tracePt t="14780" x="7061200" y="4349750"/>
          <p14:tracePt t="14787" x="7048500" y="4349750"/>
          <p14:tracePt t="14803" x="7042150" y="4349750"/>
          <p14:tracePt t="14820" x="7035800" y="4356100"/>
          <p14:tracePt t="14836" x="7016750" y="4362450"/>
          <p14:tracePt t="14853" x="7004050" y="4381500"/>
          <p14:tracePt t="14875" x="6991350" y="4381500"/>
          <p14:tracePt t="14891" x="6978650" y="4381500"/>
          <p14:tracePt t="14903" x="6972300" y="4381500"/>
          <p14:tracePt t="14920" x="6953250" y="4381500"/>
          <p14:tracePt t="14936" x="6883400" y="4381500"/>
          <p14:tracePt t="14953" x="6794500" y="4381500"/>
          <p14:tracePt t="14970" x="6680200" y="4368800"/>
          <p14:tracePt t="14986" x="6515100" y="4311650"/>
          <p14:tracePt t="15003" x="6305550" y="4241800"/>
          <p14:tracePt t="15020" x="6184900" y="4165600"/>
          <p14:tracePt t="15036" x="6108700" y="4102100"/>
          <p14:tracePt t="15053" x="6057900" y="4044950"/>
          <p14:tracePt t="15070" x="6045200" y="4006850"/>
          <p14:tracePt t="15086" x="6026150" y="3949700"/>
          <p14:tracePt t="15103" x="6026150" y="3905250"/>
          <p14:tracePt t="15120" x="6026150" y="3860800"/>
          <p14:tracePt t="15136" x="6051550" y="3835400"/>
          <p14:tracePt t="15153" x="6102350" y="3784600"/>
          <p14:tracePt t="15170" x="6127750" y="3765550"/>
          <p14:tracePt t="15187" x="6140450" y="3752850"/>
          <p14:tracePt t="15204" x="6172200" y="3721100"/>
          <p14:tracePt t="15220" x="6191250" y="3702050"/>
          <p14:tracePt t="15236" x="6197600" y="3689350"/>
          <p14:tracePt t="15253" x="6210300" y="3657600"/>
          <p14:tracePt t="15270" x="6210300" y="3613150"/>
          <p14:tracePt t="15286" x="6210300" y="3543300"/>
          <p14:tracePt t="15303" x="6210300" y="3498850"/>
          <p14:tracePt t="15320" x="6210300" y="3422650"/>
          <p14:tracePt t="15336" x="6210300" y="3365500"/>
          <p14:tracePt t="15353" x="6210300" y="3321050"/>
          <p14:tracePt t="15370" x="6197600" y="3276600"/>
          <p14:tracePt t="15386" x="6178550" y="3238500"/>
          <p14:tracePt t="15403" x="6153150" y="3213100"/>
          <p14:tracePt t="15420" x="6146800" y="3206750"/>
          <p14:tracePt t="15437" x="6140450" y="3194050"/>
          <p14:tracePt t="15460" x="6121400" y="3194050"/>
          <p14:tracePt t="15470" x="6115050" y="3194050"/>
          <p14:tracePt t="15487" x="6102350" y="3194050"/>
          <p14:tracePt t="15503" x="6076950" y="3194050"/>
          <p14:tracePt t="15520" x="6070600" y="3200400"/>
          <p14:tracePt t="15724" x="6064250" y="3200400"/>
          <p14:tracePt t="15732" x="6083300" y="3162300"/>
          <p14:tracePt t="15740" x="6102350" y="3143250"/>
          <p14:tracePt t="15753" x="6121400" y="3117850"/>
          <p14:tracePt t="15770" x="6153150" y="3079750"/>
          <p14:tracePt t="15787" x="6191250" y="3028950"/>
          <p14:tracePt t="15803" x="6210300" y="2997200"/>
          <p14:tracePt t="15820" x="6216650" y="2965450"/>
          <p14:tracePt t="15837" x="6235700" y="2933700"/>
          <p14:tracePt t="15853" x="6254750" y="2889250"/>
          <p14:tracePt t="15870" x="6261100" y="2844800"/>
          <p14:tracePt t="15887" x="6280150" y="2762250"/>
          <p14:tracePt t="15903" x="6305550" y="2603500"/>
          <p14:tracePt t="15920" x="6318250" y="2514600"/>
          <p14:tracePt t="15937" x="6324600" y="2457450"/>
          <p14:tracePt t="15953" x="6337300" y="2400300"/>
          <p14:tracePt t="15970" x="6337300" y="2393950"/>
          <p14:tracePt t="15987" x="6350000" y="2374900"/>
          <p14:tracePt t="16012" x="6356350" y="2368550"/>
          <p14:tracePt t="16028" x="6369050" y="2362200"/>
          <p14:tracePt t="16044" x="6369050" y="2355850"/>
          <p14:tracePt t="16053" x="6369050" y="2336800"/>
          <p14:tracePt t="16070" x="6369050" y="2324100"/>
          <p14:tracePt t="16087" x="6369050" y="2317750"/>
          <p14:tracePt t="16140" x="6369050" y="2298700"/>
          <p14:tracePt t="16156" x="6369050" y="2292350"/>
          <p14:tracePt t="16164" x="6369050" y="2286000"/>
          <p14:tracePt t="16172" x="6369050" y="2279650"/>
          <p14:tracePt t="16188" x="6369050" y="2235200"/>
          <p14:tracePt t="16204" x="6350000" y="2159000"/>
          <p14:tracePt t="16220" x="6324600" y="2089150"/>
          <p14:tracePt t="16237" x="6280150" y="1987550"/>
          <p14:tracePt t="16253" x="6235700" y="1930400"/>
          <p14:tracePt t="16270" x="6210300" y="1892300"/>
          <p14:tracePt t="16287" x="6172200" y="1873250"/>
          <p14:tracePt t="16303" x="6140450" y="1847850"/>
          <p14:tracePt t="16324" x="6134100" y="1841500"/>
          <p14:tracePt t="16996" x="6146800" y="1841500"/>
          <p14:tracePt t="17036" x="6146800" y="1835150"/>
          <p14:tracePt t="17044" x="6134100" y="1822450"/>
          <p14:tracePt t="17054" x="6115050" y="1803400"/>
          <p14:tracePt t="17140" x="6108700" y="1809750"/>
          <p14:tracePt t="17148" x="6102350" y="1822450"/>
          <p14:tracePt t="17156" x="6102350" y="1854200"/>
          <p14:tracePt t="17170" x="6102350" y="1873250"/>
          <p14:tracePt t="17187" x="6089650" y="1949450"/>
          <p14:tracePt t="17188" x="6070600" y="1981200"/>
          <p14:tracePt t="17204" x="6070600" y="1993900"/>
          <p14:tracePt t="17204" x="6070600" y="2032000"/>
          <p14:tracePt t="17220" x="6064250" y="2076450"/>
          <p14:tracePt t="17237" x="6064250" y="2101850"/>
          <p14:tracePt t="17254" x="6064250" y="2127250"/>
          <p14:tracePt t="17270" x="6051550" y="2139950"/>
          <p14:tracePt t="17309" x="6051550" y="2159000"/>
          <p14:tracePt t="17316" x="6051550" y="2165350"/>
          <p14:tracePt t="17324" x="6051550" y="2171700"/>
          <p14:tracePt t="17340" x="6051550" y="2184400"/>
          <p14:tracePt t="17354" x="6051550" y="2203450"/>
          <p14:tracePt t="17370" x="6089650" y="2254250"/>
          <p14:tracePt t="17387" x="6178550" y="2336800"/>
          <p14:tracePt t="17404" x="6381750" y="2501900"/>
          <p14:tracePt t="17420" x="6508750" y="2584450"/>
          <p14:tracePt t="17437" x="6661150" y="2660650"/>
          <p14:tracePt t="17454" x="6762750" y="2724150"/>
          <p14:tracePt t="17470" x="6851650" y="2774950"/>
          <p14:tracePt t="17487" x="6908800" y="2806700"/>
          <p14:tracePt t="17504" x="6946900" y="2813050"/>
          <p14:tracePt t="17588" x="6959600" y="2813050"/>
          <p14:tracePt t="17612" x="6972300" y="2806700"/>
          <p14:tracePt t="17620" x="6991350" y="2794000"/>
          <p14:tracePt t="17628" x="6997700" y="2781300"/>
          <p14:tracePt t="17637" x="6997700" y="2762250"/>
          <p14:tracePt t="17654" x="7010400" y="2705100"/>
          <p14:tracePt t="17670" x="7023100" y="2647950"/>
          <p14:tracePt t="17687" x="7023100" y="2584450"/>
          <p14:tracePt t="17704" x="7023100" y="2540000"/>
          <p14:tracePt t="17720" x="7023100" y="2482850"/>
          <p14:tracePt t="17737" x="7016750" y="2425700"/>
          <p14:tracePt t="17754" x="6997700" y="2330450"/>
          <p14:tracePt t="17770" x="6978650" y="2273300"/>
          <p14:tracePt t="17787" x="6946900" y="2203450"/>
          <p14:tracePt t="17804" x="6877050" y="2044700"/>
          <p14:tracePt t="17820" x="6807200" y="1955800"/>
          <p14:tracePt t="17837" x="6743700" y="1892300"/>
          <p14:tracePt t="17854" x="6699250" y="1854200"/>
          <p14:tracePt t="17870" x="6680200" y="1841500"/>
          <p14:tracePt t="17887" x="6673850" y="1835150"/>
          <p14:tracePt t="17957" x="6673850" y="1854200"/>
          <p14:tracePt t="17964" x="6673850" y="1879600"/>
          <p14:tracePt t="17972" x="6673850" y="1898650"/>
          <p14:tracePt t="17987" x="6673850" y="1905000"/>
          <p14:tracePt t="18004" x="6673850" y="1936750"/>
          <p14:tracePt t="18028" x="6673850" y="1943100"/>
          <p14:tracePt t="18044" x="6673850" y="1968500"/>
          <p14:tracePt t="18054" x="6673850" y="1974850"/>
          <p14:tracePt t="18070" x="6673850" y="2000250"/>
          <p14:tracePt t="18087" x="6667500" y="2025650"/>
          <p14:tracePt t="18104" x="6667500" y="2057400"/>
          <p14:tracePt t="18121" x="6654800" y="2089150"/>
          <p14:tracePt t="18137" x="6654800" y="2120900"/>
          <p14:tracePt t="18154" x="6635750" y="2139950"/>
          <p14:tracePt t="18170" x="6635750" y="2146300"/>
          <p14:tracePt t="18187" x="6635750" y="2165350"/>
          <p14:tracePt t="18204" x="6635750" y="2171700"/>
          <p14:tracePt t="18220" x="6629400" y="2184400"/>
          <p14:tracePt t="18380" x="6629400" y="2203450"/>
          <p14:tracePt t="18396" x="6629400" y="2209800"/>
          <p14:tracePt t="18412" x="6629400" y="2216150"/>
          <p14:tracePt t="18421" x="6629400" y="2222500"/>
          <p14:tracePt t="18468" x="6629400" y="2241550"/>
          <p14:tracePt t="18492" x="6623050" y="2247900"/>
          <p14:tracePt t="18517" x="6610350" y="2254250"/>
          <p14:tracePt t="18524" x="6597650" y="2260600"/>
          <p14:tracePt t="18532" x="6591300" y="2279650"/>
          <p14:tracePt t="18540" x="6584950" y="2286000"/>
          <p14:tracePt t="18554" x="6578600" y="2298700"/>
          <p14:tracePt t="18571" x="6578600" y="2317750"/>
          <p14:tracePt t="18588" x="6578600" y="2324100"/>
          <p14:tracePt t="19356" x="6578600" y="2343150"/>
          <p14:tracePt t="19365" x="6553200" y="2393950"/>
          <p14:tracePt t="19372" x="6540500" y="2482850"/>
          <p14:tracePt t="19387" x="6540500" y="2571750"/>
          <p14:tracePt t="19404" x="6527800" y="2940050"/>
          <p14:tracePt t="19421" x="6470650" y="3187700"/>
          <p14:tracePt t="19437" x="6445250" y="3397250"/>
          <p14:tracePt t="19454" x="6394450" y="3600450"/>
          <p14:tracePt t="19471" x="6330950" y="3721100"/>
          <p14:tracePt t="19487" x="6305550" y="3778250"/>
          <p14:tracePt t="19504" x="6286500" y="3810000"/>
          <p14:tracePt t="19521" x="6280150" y="3829050"/>
          <p14:tracePt t="19537" x="6261100" y="3848100"/>
          <p14:tracePt t="19557" x="6254750" y="3854450"/>
          <p14:tracePt t="19604" x="6248400" y="3854450"/>
          <p14:tracePt t="19612" x="6229350" y="3854450"/>
          <p14:tracePt t="19628" x="6223000" y="3854450"/>
          <p14:tracePt t="19638" x="6216650" y="3854450"/>
          <p14:tracePt t="19654" x="6184900" y="3829050"/>
          <p14:tracePt t="19671" x="6153150" y="3771900"/>
          <p14:tracePt t="19688" x="6127750" y="3733800"/>
          <p14:tracePt t="19704" x="6089650" y="3676650"/>
          <p14:tracePt t="19721" x="6064250" y="3644900"/>
          <p14:tracePt t="19737" x="6026150" y="3606800"/>
          <p14:tracePt t="19754" x="6007100" y="3587750"/>
          <p14:tracePt t="19771" x="5975350" y="3568700"/>
          <p14:tracePt t="19787" x="5943600" y="3556000"/>
          <p14:tracePt t="19804" x="5848350" y="3543300"/>
          <p14:tracePt t="19821" x="5734050" y="3498850"/>
          <p14:tracePt t="19838" x="5670550" y="3479800"/>
          <p14:tracePt t="19854" x="5594350" y="3441700"/>
          <p14:tracePt t="19871" x="5537200" y="3403600"/>
          <p14:tracePt t="19888" x="5505450" y="3390900"/>
          <p14:tracePt t="19904" x="5448300" y="3371850"/>
          <p14:tracePt t="19921" x="5416550" y="3352800"/>
          <p14:tracePt t="19938" x="5384800" y="3352800"/>
          <p14:tracePt t="19954" x="5359400" y="3340100"/>
          <p14:tracePt t="19971" x="5334000" y="3327400"/>
          <p14:tracePt t="19988" x="5327650" y="3321050"/>
          <p14:tracePt t="20004" x="5308600" y="3289300"/>
          <p14:tracePt t="20021" x="5295900" y="3257550"/>
          <p14:tracePt t="20038" x="5295900" y="3238500"/>
          <p14:tracePt t="20054" x="5295900" y="3225800"/>
          <p14:tracePt t="20072" x="5283200" y="3200400"/>
          <p14:tracePt t="20088" x="5276850" y="3181350"/>
          <p14:tracePt t="20104" x="5276850" y="3168650"/>
          <p14:tracePt t="20121" x="5270500" y="3155950"/>
          <p14:tracePt t="20138" x="5257800" y="3136900"/>
          <p14:tracePt t="20181" x="5245100" y="3130550"/>
          <p14:tracePt t="20205" x="5232400" y="3111500"/>
          <p14:tracePt t="20229" x="5213350" y="3111500"/>
          <p14:tracePt t="20237" x="5207000" y="3111500"/>
          <p14:tracePt t="20245" x="5200650" y="3111500"/>
          <p14:tracePt t="20254" x="5194300" y="3111500"/>
          <p14:tracePt t="20271" x="5168900" y="3111500"/>
          <p14:tracePt t="20288" x="5130800" y="3111500"/>
          <p14:tracePt t="20304" x="5111750" y="3111500"/>
          <p14:tracePt t="20321" x="5099050" y="3111500"/>
          <p14:tracePt t="20338" x="5080000" y="3111500"/>
          <p14:tracePt t="20354" x="5048250" y="3111500"/>
          <p14:tracePt t="20371" x="5035550" y="3117850"/>
          <p14:tracePt t="20388" x="5010150" y="3124200"/>
          <p14:tracePt t="20405" x="4972050" y="3143250"/>
          <p14:tracePt t="20421" x="4953000" y="3155950"/>
          <p14:tracePt t="20438" x="4933950" y="3162300"/>
          <p14:tracePt t="20454" x="4895850" y="3175000"/>
          <p14:tracePt t="20471" x="4870450" y="3187700"/>
          <p14:tracePt t="20488" x="4838700" y="3187700"/>
          <p14:tracePt t="20504" x="4813300" y="3200400"/>
          <p14:tracePt t="20521" x="4806950" y="3200400"/>
          <p14:tracePt t="20538" x="4800600" y="3200400"/>
          <p14:tracePt t="20555" x="4794250" y="3200400"/>
          <p14:tracePt t="20571" x="4756150" y="3206750"/>
          <p14:tracePt t="20588" x="4724400" y="3219450"/>
          <p14:tracePt t="20605" x="4705350" y="3232150"/>
          <p14:tracePt t="20621" x="4679950" y="3244850"/>
          <p14:tracePt t="20638" x="4667250" y="3251200"/>
          <p14:tracePt t="20654" x="4654550" y="3257550"/>
          <p14:tracePt t="20693" x="4648200" y="3257550"/>
          <p14:tracePt t="20717" x="4641850" y="3257550"/>
          <p14:tracePt t="20725" x="4635500" y="3257550"/>
          <p14:tracePt t="20741" x="4616450" y="3257550"/>
          <p14:tracePt t="20749" x="4610100" y="3263900"/>
          <p14:tracePt t="20765" x="4603750" y="3270250"/>
          <p14:tracePt t="20829" x="4597400" y="3276600"/>
          <p14:tracePt t="20845" x="4572000" y="3289300"/>
          <p14:tracePt t="20854" x="4559300" y="3295650"/>
          <p14:tracePt t="20871" x="4527550" y="3321050"/>
          <p14:tracePt t="20888" x="4495800" y="3333750"/>
          <p14:tracePt t="20904" x="4457700" y="3352800"/>
          <p14:tracePt t="20921" x="4432300" y="3371850"/>
          <p14:tracePt t="20938" x="4419600" y="3384550"/>
          <p14:tracePt t="20954" x="4406900" y="3403600"/>
          <p14:tracePt t="20971" x="4387850" y="3409950"/>
          <p14:tracePt t="20988" x="4362450" y="3416300"/>
          <p14:tracePt t="21005" x="4305300" y="3454400"/>
          <p14:tracePt t="21021" x="4273550" y="3479800"/>
          <p14:tracePt t="21038" x="4210050" y="3517900"/>
          <p14:tracePt t="21054" x="4133850" y="3581400"/>
          <p14:tracePt t="21071" x="4076700" y="3600450"/>
          <p14:tracePt t="21088" x="4019550" y="3644900"/>
          <p14:tracePt t="21104" x="3987800" y="3657600"/>
          <p14:tracePt t="21121" x="3962400" y="3683000"/>
          <p14:tracePt t="21138" x="3924300" y="3702050"/>
          <p14:tracePt t="21155" x="3911600" y="3714750"/>
          <p14:tracePt t="21171" x="3886200" y="3733800"/>
          <p14:tracePt t="21188" x="3854450" y="3752850"/>
          <p14:tracePt t="21205" x="3835400" y="3784600"/>
          <p14:tracePt t="21221" x="3797300" y="3822700"/>
          <p14:tracePt t="21238" x="3759200" y="3873500"/>
          <p14:tracePt t="21255" x="3740150" y="3905250"/>
          <p14:tracePt t="21271" x="3702050" y="3956050"/>
          <p14:tracePt t="21288" x="3695700" y="3975100"/>
          <p14:tracePt t="21305" x="3670300" y="4006850"/>
          <p14:tracePt t="21321" x="3657600" y="4025900"/>
          <p14:tracePt t="21338" x="3651250" y="4057650"/>
          <p14:tracePt t="21355" x="3651250" y="4089400"/>
          <p14:tracePt t="21371" x="3632200" y="4121150"/>
          <p14:tracePt t="21388" x="3625850" y="4159250"/>
          <p14:tracePt t="21405" x="3625850" y="4210050"/>
          <p14:tracePt t="21421" x="3613150" y="4248150"/>
          <p14:tracePt t="21438" x="3613150" y="4286250"/>
          <p14:tracePt t="21455" x="3606800" y="4337050"/>
          <p14:tracePt t="21471" x="3606800" y="4381500"/>
          <p14:tracePt t="21488" x="3606800" y="4413250"/>
          <p14:tracePt t="21505" x="3606800" y="4457700"/>
          <p14:tracePt t="21521" x="3606800" y="4502150"/>
          <p14:tracePt t="21538" x="3606800" y="4552950"/>
          <p14:tracePt t="21555" x="3606800" y="4597400"/>
          <p14:tracePt t="21572" x="3606800" y="4641850"/>
          <p14:tracePt t="21588" x="3613150" y="4699000"/>
          <p14:tracePt t="21605" x="3638550" y="4775200"/>
          <p14:tracePt t="21621" x="3651250" y="4806950"/>
          <p14:tracePt t="21638" x="3676650" y="4857750"/>
          <p14:tracePt t="21655" x="3683000" y="4870450"/>
          <p14:tracePt t="21671" x="3695700" y="4895850"/>
          <p14:tracePt t="21688" x="3721100" y="4927600"/>
          <p14:tracePt t="21705" x="3740150" y="4965700"/>
          <p14:tracePt t="21721" x="3752850" y="5003800"/>
          <p14:tracePt t="21738" x="3778250" y="5022850"/>
          <p14:tracePt t="21755" x="3797300" y="5041900"/>
          <p14:tracePt t="21772" x="3810000" y="5054600"/>
          <p14:tracePt t="21788" x="3854450" y="5080000"/>
          <p14:tracePt t="21805" x="3924300" y="5099050"/>
          <p14:tracePt t="21821" x="3968750" y="5118100"/>
          <p14:tracePt t="21838" x="3994150" y="5118100"/>
          <p14:tracePt t="21855" x="4025900" y="5124450"/>
          <p14:tracePt t="21871" x="4057650" y="5124450"/>
          <p14:tracePt t="21888" x="4102100" y="5124450"/>
          <p14:tracePt t="21905" x="4146550" y="5124450"/>
          <p14:tracePt t="21921" x="4216400" y="5124450"/>
          <p14:tracePt t="21938" x="4279900" y="5124450"/>
          <p14:tracePt t="21955" x="4337050" y="5105400"/>
          <p14:tracePt t="21971" x="4394200" y="5092700"/>
          <p14:tracePt t="21988" x="4451350" y="5073650"/>
          <p14:tracePt t="22005" x="4495800" y="5048250"/>
          <p14:tracePt t="22021" x="4514850" y="5035550"/>
          <p14:tracePt t="22038" x="4540250" y="5016500"/>
          <p14:tracePt t="22055" x="4565650" y="5010150"/>
          <p14:tracePt t="22071" x="4597400" y="4984750"/>
          <p14:tracePt t="22088" x="4622800" y="4965700"/>
          <p14:tracePt t="22105" x="4667250" y="4933950"/>
          <p14:tracePt t="22121" x="4699000" y="4914900"/>
          <p14:tracePt t="22138" x="4737100" y="4895850"/>
          <p14:tracePt t="22155" x="4781550" y="4870450"/>
          <p14:tracePt t="22171" x="4832350" y="4832350"/>
          <p14:tracePt t="22188" x="4864100" y="4806950"/>
          <p14:tracePt t="22205" x="4927600" y="4762500"/>
          <p14:tracePt t="22221" x="4978400" y="4705350"/>
          <p14:tracePt t="22238" x="5022850" y="4673600"/>
          <p14:tracePt t="22255" x="5086350" y="4622800"/>
          <p14:tracePt t="22271" x="5118100" y="4591050"/>
          <p14:tracePt t="22288" x="5156200" y="4552950"/>
          <p14:tracePt t="22305" x="5194300" y="4514850"/>
          <p14:tracePt t="22321" x="5226050" y="4489450"/>
          <p14:tracePt t="22338" x="5251450" y="4464050"/>
          <p14:tracePt t="22355" x="5289550" y="4432300"/>
          <p14:tracePt t="22371" x="5302250" y="4406900"/>
          <p14:tracePt t="22388" x="5314950" y="4368800"/>
          <p14:tracePt t="22405" x="5359400" y="4292600"/>
          <p14:tracePt t="22421" x="5391150" y="4222750"/>
          <p14:tracePt t="22438" x="5410200" y="4165600"/>
          <p14:tracePt t="22455" x="5435600" y="4108450"/>
          <p14:tracePt t="22471" x="5454650" y="4064000"/>
          <p14:tracePt t="22488" x="5454650" y="4032250"/>
          <p14:tracePt t="22505" x="5473700" y="3987800"/>
          <p14:tracePt t="22522" x="5480050" y="3956050"/>
          <p14:tracePt t="22538" x="5492750" y="3905250"/>
          <p14:tracePt t="22555" x="5524500" y="3835400"/>
          <p14:tracePt t="22572" x="5543550" y="3759200"/>
          <p14:tracePt t="22588" x="5543550" y="3676650"/>
          <p14:tracePt t="22605" x="5556250" y="3486150"/>
          <p14:tracePt t="22621" x="5556250" y="3378200"/>
          <p14:tracePt t="22638" x="5556250" y="3295650"/>
          <p14:tracePt t="22655" x="5556250" y="3206750"/>
          <p14:tracePt t="22671" x="5556250" y="3149600"/>
          <p14:tracePt t="22688" x="5556250" y="3105150"/>
          <p14:tracePt t="22705" x="5556250" y="3035300"/>
          <p14:tracePt t="22722" x="5549900" y="2997200"/>
          <p14:tracePt t="22738" x="5537200" y="2971800"/>
          <p14:tracePt t="22755" x="5518150" y="2914650"/>
          <p14:tracePt t="22772" x="5505450" y="2882900"/>
          <p14:tracePt t="22788" x="5486400" y="2851150"/>
          <p14:tracePt t="22806" x="5461000" y="2800350"/>
          <p14:tracePt t="22822" x="5435600" y="2762250"/>
          <p14:tracePt t="22838" x="5397500" y="2705100"/>
          <p14:tracePt t="22855" x="5391150" y="2698750"/>
          <p14:tracePt t="22872" x="5365750" y="2673350"/>
          <p14:tracePt t="22888" x="5359400" y="2667000"/>
          <p14:tracePt t="22905" x="5340350" y="2654300"/>
          <p14:tracePt t="22922" x="5327650" y="2654300"/>
          <p14:tracePt t="22938" x="5302250" y="2647950"/>
          <p14:tracePt t="22955" x="5283200" y="2647950"/>
          <p14:tracePt t="22972" x="5270500" y="2647950"/>
          <p14:tracePt t="22988" x="5264150" y="2647950"/>
          <p14:tracePt t="23006" x="5226050" y="2647950"/>
          <p14:tracePt t="23022" x="5187950" y="2654300"/>
          <p14:tracePt t="23038" x="5143500" y="2667000"/>
          <p14:tracePt t="23055" x="5073650" y="2724150"/>
          <p14:tracePt t="23072" x="5010150" y="2749550"/>
          <p14:tracePt t="23088" x="4940300" y="2794000"/>
          <p14:tracePt t="23105" x="4838700" y="2844800"/>
          <p14:tracePt t="23122" x="4768850" y="2901950"/>
          <p14:tracePt t="23138" x="4711700" y="2940050"/>
          <p14:tracePt t="23155" x="4648200" y="2978150"/>
          <p14:tracePt t="23172" x="4591050" y="2997200"/>
          <p14:tracePt t="23188" x="4521200" y="3048000"/>
          <p14:tracePt t="23205" x="4419600" y="3111500"/>
          <p14:tracePt t="23222" x="4324350" y="3181350"/>
          <p14:tracePt t="23238" x="4248150" y="3257550"/>
          <p14:tracePt t="23255" x="4197350" y="3321050"/>
          <p14:tracePt t="23272" x="4146550" y="3384550"/>
          <p14:tracePt t="23288" x="4108450" y="3422650"/>
          <p14:tracePt t="23305" x="4070350" y="3479800"/>
          <p14:tracePt t="23322" x="3994150" y="3556000"/>
          <p14:tracePt t="23338" x="3943350" y="3613150"/>
          <p14:tracePt t="23355" x="3886200" y="3702050"/>
          <p14:tracePt t="23372" x="3816350" y="3803650"/>
          <p14:tracePt t="23388" x="3752850" y="3956050"/>
          <p14:tracePt t="23405" x="3657600" y="4133850"/>
          <p14:tracePt t="23422" x="3606800" y="4267200"/>
          <p14:tracePt t="23438" x="3575050" y="4381500"/>
          <p14:tracePt t="23455" x="3536950" y="4502150"/>
          <p14:tracePt t="23472" x="3530600" y="4610100"/>
          <p14:tracePt t="23488" x="3517900" y="4705350"/>
          <p14:tracePt t="23506" x="3517900" y="4794250"/>
          <p14:tracePt t="23522" x="3517900" y="4902200"/>
          <p14:tracePt t="23538" x="3517900" y="4984750"/>
          <p14:tracePt t="23555" x="3517900" y="5060950"/>
          <p14:tracePt t="23572" x="3517900" y="5118100"/>
          <p14:tracePt t="23588" x="3517900" y="5149850"/>
          <p14:tracePt t="23605" x="3517900" y="5187950"/>
          <p14:tracePt t="23629" x="3517900" y="5194300"/>
          <p14:tracePt t="23645" x="3524250" y="5200650"/>
          <p14:tracePt t="23661" x="3536950" y="5200650"/>
          <p14:tracePt t="23672" x="3543300" y="5200650"/>
          <p14:tracePt t="23688" x="3575050" y="5187950"/>
          <p14:tracePt t="23705" x="3625850" y="5143500"/>
          <p14:tracePt t="23722" x="3683000" y="5111750"/>
          <p14:tracePt t="23739" x="3727450" y="5073650"/>
          <p14:tracePt t="23755" x="3778250" y="5035550"/>
          <p14:tracePt t="23772" x="3822700" y="5029200"/>
          <p14:tracePt t="23788" x="3873500" y="4997450"/>
          <p14:tracePt t="23806" x="3943350" y="4991100"/>
          <p14:tracePt t="23822" x="3987800" y="4959350"/>
          <p14:tracePt t="23838" x="4038600" y="4940300"/>
          <p14:tracePt t="23855" x="4083050" y="4914900"/>
          <p14:tracePt t="23872" x="4121150" y="4895850"/>
          <p14:tracePt t="23888" x="4171950" y="4889500"/>
          <p14:tracePt t="23905" x="4229100" y="4870450"/>
          <p14:tracePt t="23922" x="4298950" y="4857750"/>
          <p14:tracePt t="23938" x="4406900" y="4845050"/>
          <p14:tracePt t="23955" x="4533900" y="4826000"/>
          <p14:tracePt t="23972" x="4635500" y="4794250"/>
          <p14:tracePt t="23989" x="4743450" y="4743450"/>
          <p14:tracePt t="24005" x="4845050" y="4673600"/>
          <p14:tracePt t="24022" x="4895850" y="4629150"/>
          <p14:tracePt t="24038" x="4965700" y="4584700"/>
          <p14:tracePt t="24055" x="5003800" y="4546600"/>
          <p14:tracePt t="24072" x="5054600" y="4470400"/>
          <p14:tracePt t="24088" x="5080000" y="4438650"/>
          <p14:tracePt t="24105" x="5118100" y="4381500"/>
          <p14:tracePt t="24122" x="5143500" y="4343400"/>
          <p14:tracePt t="24139" x="5175250" y="4286250"/>
          <p14:tracePt t="24155" x="5187950" y="4254500"/>
          <p14:tracePt t="24172" x="5219700" y="4203700"/>
          <p14:tracePt t="24188" x="5238750" y="4159250"/>
          <p14:tracePt t="24206" x="5276850" y="4095750"/>
          <p14:tracePt t="24222" x="5283200" y="4038600"/>
          <p14:tracePt t="24238" x="5289550" y="3994150"/>
          <p14:tracePt t="24255" x="5308600" y="3949700"/>
          <p14:tracePt t="24273" x="5308600" y="3905250"/>
          <p14:tracePt t="24289" x="5308600" y="3873500"/>
          <p14:tracePt t="24305" x="5308600" y="3848100"/>
          <p14:tracePt t="24322" x="5308600" y="3810000"/>
          <p14:tracePt t="24339" x="5308600" y="3771900"/>
          <p14:tracePt t="24355" x="5308600" y="3727450"/>
          <p14:tracePt t="24372" x="5308600" y="3676650"/>
          <p14:tracePt t="24389" x="5308600" y="3625850"/>
          <p14:tracePt t="24405" x="5264150" y="3505200"/>
          <p14:tracePt t="24422" x="5238750" y="3435350"/>
          <p14:tracePt t="24439" x="5194300" y="3352800"/>
          <p14:tracePt t="24455" x="5168900" y="3282950"/>
          <p14:tracePt t="24472" x="5149850" y="3225800"/>
          <p14:tracePt t="24489" x="5105400" y="3175000"/>
          <p14:tracePt t="24505" x="5092700" y="3130550"/>
          <p14:tracePt t="24522" x="5060950" y="3105150"/>
          <p14:tracePt t="24539" x="5054600" y="3092450"/>
          <p14:tracePt t="24555" x="5048250" y="3073400"/>
          <p14:tracePt t="24572" x="5029200" y="3054350"/>
          <p14:tracePt t="24606" x="5022850" y="3054350"/>
          <p14:tracePt t="24622" x="5016500" y="3054350"/>
          <p14:tracePt t="24638" x="4997450" y="3054350"/>
          <p14:tracePt t="24646" x="4991100" y="3054350"/>
          <p14:tracePt t="24655" x="4984750" y="3054350"/>
          <p14:tracePt t="24672" x="4959350" y="3054350"/>
          <p14:tracePt t="24689" x="4908550" y="3073400"/>
          <p14:tracePt t="24706" x="4851400" y="3117850"/>
          <p14:tracePt t="24722" x="4794250" y="3130550"/>
          <p14:tracePt t="24739" x="4749800" y="3175000"/>
          <p14:tracePt t="24756" x="4686300" y="3200400"/>
          <p14:tracePt t="24772" x="4660900" y="3219450"/>
          <p14:tracePt t="24789" x="4616450" y="3251200"/>
          <p14:tracePt t="24806" x="4597400" y="3270250"/>
          <p14:tracePt t="24822" x="4572000" y="3282950"/>
          <p14:tracePt t="24839" x="4533900" y="3308350"/>
          <p14:tracePt t="24855" x="4495800" y="3346450"/>
          <p14:tracePt t="24872" x="4451350" y="3397250"/>
          <p14:tracePt t="24889" x="4387850" y="3448050"/>
          <p14:tracePt t="24905" x="4330700" y="3498850"/>
          <p14:tracePt t="24922" x="4254500" y="3549650"/>
          <p14:tracePt t="24939" x="4197350" y="3587750"/>
          <p14:tracePt t="24955" x="4159250" y="3625850"/>
          <p14:tracePt t="24972" x="4133850" y="3644900"/>
          <p14:tracePt t="24989" x="4089400" y="3670300"/>
          <p14:tracePt t="24990" x="4083050" y="3676650"/>
          <p14:tracePt t="25006" x="4044950" y="3714750"/>
          <p14:tracePt t="25022" x="4013200" y="3740150"/>
          <p14:tracePt t="25039" x="3981450" y="3778250"/>
          <p14:tracePt t="25055" x="3943350" y="3835400"/>
          <p14:tracePt t="25072" x="3892550" y="3911600"/>
          <p14:tracePt t="25089" x="3841750" y="3968750"/>
          <p14:tracePt t="25105" x="3790950" y="4044950"/>
          <p14:tracePt t="25122" x="3752850" y="4095750"/>
          <p14:tracePt t="25139" x="3689350" y="4165600"/>
          <p14:tracePt t="25155" x="3651250" y="4216400"/>
          <p14:tracePt t="25172" x="3619500" y="4273550"/>
          <p14:tracePt t="25189" x="3581400" y="4318000"/>
          <p14:tracePt t="25206" x="3536950" y="4406900"/>
          <p14:tracePt t="25222" x="3505200" y="4457700"/>
          <p14:tracePt t="25239" x="3467100" y="4527550"/>
          <p14:tracePt t="25255" x="3454400" y="4559300"/>
          <p14:tracePt t="25272" x="3435350" y="4610100"/>
          <p14:tracePt t="25289" x="3409950" y="4667250"/>
          <p14:tracePt t="25305" x="3409950" y="4699000"/>
          <p14:tracePt t="25322" x="3403600" y="4743450"/>
          <p14:tracePt t="25339" x="3403600" y="4794250"/>
          <p14:tracePt t="25355" x="3403600" y="4864100"/>
          <p14:tracePt t="25372" x="3403600" y="4927600"/>
          <p14:tracePt t="25389" x="3403600" y="4997450"/>
          <p14:tracePt t="25406" x="3403600" y="5067300"/>
          <p14:tracePt t="25422" x="3403600" y="5111750"/>
          <p14:tracePt t="25439" x="3416300" y="5156200"/>
          <p14:tracePt t="25456" x="3435350" y="5187950"/>
          <p14:tracePt t="25472" x="3460750" y="5219700"/>
          <p14:tracePt t="25489" x="3486150" y="5245100"/>
          <p14:tracePt t="25505" x="3511550" y="5251450"/>
          <p14:tracePt t="25522" x="3536950" y="5276850"/>
          <p14:tracePt t="25539" x="3568700" y="5276850"/>
          <p14:tracePt t="25556" x="3606800" y="5276850"/>
          <p14:tracePt t="25572" x="3670300" y="5276850"/>
          <p14:tracePt t="25589" x="3752850" y="5276850"/>
          <p14:tracePt t="25606" x="3956050" y="5226050"/>
          <p14:tracePt t="25622" x="4121150" y="5187950"/>
          <p14:tracePt t="25639" x="4267200" y="5149850"/>
          <p14:tracePt t="25656" x="4387850" y="5099050"/>
          <p14:tracePt t="25673" x="4495800" y="5080000"/>
          <p14:tracePt t="25690" x="4591050" y="5035550"/>
          <p14:tracePt t="25706" x="4686300" y="4991100"/>
          <p14:tracePt t="25722" x="4768850" y="4959350"/>
          <p14:tracePt t="25739" x="4826000" y="4908550"/>
          <p14:tracePt t="25756" x="4889500" y="4870450"/>
          <p14:tracePt t="25772" x="4933950" y="4819650"/>
          <p14:tracePt t="25789" x="4984750" y="4775200"/>
          <p14:tracePt t="25806" x="5048250" y="4718050"/>
          <p14:tracePt t="25822" x="5111750" y="4667250"/>
          <p14:tracePt t="25839" x="5194300" y="4559300"/>
          <p14:tracePt t="25855" x="5308600" y="4432300"/>
          <p14:tracePt t="25872" x="5384800" y="4337050"/>
          <p14:tracePt t="25889" x="5422900" y="4292600"/>
          <p14:tracePt t="25906" x="5441950" y="4260850"/>
          <p14:tracePt t="25922" x="5467350" y="4222750"/>
          <p14:tracePt t="25939" x="5486400" y="4165600"/>
          <p14:tracePt t="25956" x="5505450" y="4121150"/>
          <p14:tracePt t="25972" x="5524500" y="4064000"/>
          <p14:tracePt t="25989" x="5530850" y="4025900"/>
          <p14:tracePt t="26006" x="5556250" y="3949700"/>
          <p14:tracePt t="26022" x="5556250" y="3911600"/>
          <p14:tracePt t="26039" x="5556250" y="3848100"/>
          <p14:tracePt t="26056" x="5556250" y="3822700"/>
          <p14:tracePt t="26072" x="5556250" y="3790950"/>
          <p14:tracePt t="26089" x="5556250" y="3759200"/>
          <p14:tracePt t="26106" x="5556250" y="3740150"/>
          <p14:tracePt t="26122" x="5549900" y="3721100"/>
          <p14:tracePt t="26139" x="5543550" y="3702050"/>
          <p14:tracePt t="26156" x="5537200" y="3676650"/>
          <p14:tracePt t="26172" x="5518150" y="3651250"/>
          <p14:tracePt t="26189" x="5511800" y="3613150"/>
          <p14:tracePt t="26206" x="5505450" y="3594100"/>
          <p14:tracePt t="26222" x="5492750" y="3575050"/>
          <p14:tracePt t="26239" x="5492750" y="3562350"/>
          <p14:tracePt t="26256" x="5492750" y="3549650"/>
          <p14:tracePt t="26272" x="5480050" y="3536950"/>
          <p14:tracePt t="26294" x="5480050" y="3517900"/>
          <p14:tracePt t="26334" x="5480050" y="3511550"/>
          <p14:tracePt t="26414" x="5467350" y="3511550"/>
          <p14:tracePt t="26438" x="5461000" y="3517900"/>
          <p14:tracePt t="26446" x="5454650" y="3524250"/>
          <p14:tracePt t="26456" x="5448300" y="3543300"/>
          <p14:tracePt t="26478" x="5441950" y="3549650"/>
          <p14:tracePt t="26494" x="5441950" y="3556000"/>
          <p14:tracePt t="26506" x="5441950" y="3575050"/>
          <p14:tracePt t="26522" x="5435600" y="3581400"/>
          <p14:tracePt t="26542" x="5435600" y="3587750"/>
          <p14:tracePt t="26886" x="5416550" y="3613150"/>
          <p14:tracePt t="26894" x="5397500" y="3644900"/>
          <p14:tracePt t="26906" x="5397500" y="3670300"/>
          <p14:tracePt t="26923" x="5372100" y="3765550"/>
          <p14:tracePt t="26939" x="5327650" y="3886200"/>
          <p14:tracePt t="26956" x="5314950" y="3968750"/>
          <p14:tracePt t="26973" x="5308600" y="4044950"/>
          <p14:tracePt t="26989" x="5289550" y="4102100"/>
          <p14:tracePt t="27006" x="5276850" y="4197350"/>
          <p14:tracePt t="27022" x="5270500" y="4267200"/>
          <p14:tracePt t="27039" x="5238750" y="4337050"/>
          <p14:tracePt t="27056" x="5226050" y="4394200"/>
          <p14:tracePt t="27072" x="5213350" y="4438650"/>
          <p14:tracePt t="27089" x="5213350" y="4464050"/>
          <p14:tracePt t="27106" x="5194300" y="4489450"/>
          <p14:tracePt t="27122" x="5187950" y="4495800"/>
          <p14:tracePt t="27142" x="5181600" y="4502150"/>
          <p14:tracePt t="27156" x="5168900" y="4508500"/>
          <p14:tracePt t="27173" x="5156200" y="4508500"/>
          <p14:tracePt t="27190" x="5124450" y="4508500"/>
          <p14:tracePt t="27190" x="5105400" y="4508500"/>
          <p14:tracePt t="27206" x="5060950" y="4508500"/>
          <p14:tracePt t="27222" x="5029200" y="4495800"/>
          <p14:tracePt t="27239" x="4984750" y="4483100"/>
          <p14:tracePt t="27256" x="4972050" y="4464050"/>
          <p14:tracePt t="27273" x="4946650" y="4451350"/>
          <p14:tracePt t="27289" x="4927600" y="4445000"/>
          <p14:tracePt t="27306" x="4902200" y="4406900"/>
          <p14:tracePt t="27323" x="4889500" y="4381500"/>
          <p14:tracePt t="27339" x="4876800" y="4349750"/>
          <p14:tracePt t="27356" x="4851400" y="4324350"/>
          <p14:tracePt t="27373" x="4838700" y="4298950"/>
          <p14:tracePt t="27390" x="4806950" y="4267200"/>
          <p14:tracePt t="27390" x="4806950" y="4254500"/>
          <p14:tracePt t="27406" x="4800600" y="4248150"/>
          <p14:tracePt t="27423" x="4787900" y="4216400"/>
          <p14:tracePt t="27440" x="4775200" y="4210050"/>
          <p14:tracePt t="27457" x="4768850" y="4203700"/>
          <p14:tracePt t="27473" x="4762500" y="4191000"/>
          <p14:tracePt t="27489" x="4756150" y="4184650"/>
          <p14:tracePt t="27510" x="4749800" y="4184650"/>
          <p14:tracePt t="27523" x="4743450" y="4184650"/>
          <p14:tracePt t="27539" x="4724400" y="4191000"/>
          <p14:tracePt t="27556" x="4699000" y="4203700"/>
          <p14:tracePt t="27573" x="4686300" y="4216400"/>
          <p14:tracePt t="27589" x="4679950" y="4222750"/>
          <p14:tracePt t="27606" x="4654550" y="4235450"/>
          <p14:tracePt t="27623" x="4629150" y="4241800"/>
          <p14:tracePt t="27639" x="4610100" y="4241800"/>
          <p14:tracePt t="27656" x="4572000" y="4241800"/>
          <p14:tracePt t="27673" x="4540250" y="4241800"/>
          <p14:tracePt t="27689" x="4508500" y="4241800"/>
          <p14:tracePt t="27706" x="4483100" y="4222750"/>
          <p14:tracePt t="27723" x="4445000" y="4165600"/>
          <p14:tracePt t="27739" x="4432300" y="4121150"/>
          <p14:tracePt t="27756" x="4419600" y="4083050"/>
          <p14:tracePt t="27773" x="4413250" y="4057650"/>
          <p14:tracePt t="27789" x="4413250" y="4032250"/>
          <p14:tracePt t="27806" x="4413250" y="4000500"/>
          <p14:tracePt t="27838" x="4413250" y="3994150"/>
          <p14:tracePt t="27894" x="4413250" y="3987800"/>
          <p14:tracePt t="27935" x="4419600" y="3987800"/>
          <p14:tracePt t="27958" x="4438650" y="3987800"/>
          <p14:tracePt t="27967" x="4445000" y="3994150"/>
          <p14:tracePt t="27974" x="4451350" y="4006850"/>
          <p14:tracePt t="27989" x="4451350" y="4013200"/>
          <p14:tracePt t="28006" x="4457700" y="4032250"/>
          <p14:tracePt t="28023" x="4470400" y="4044950"/>
          <p14:tracePt t="28039" x="4476750" y="4051300"/>
          <p14:tracePt t="28056" x="4489450" y="4057650"/>
          <p14:tracePt t="28078" x="4495800" y="4064000"/>
          <p14:tracePt t="28089" x="4514850" y="4064000"/>
          <p14:tracePt t="28110" x="4521200" y="4064000"/>
          <p14:tracePt t="28198" x="4533900" y="4064000"/>
          <p14:tracePt t="28318" x="4533900" y="4057650"/>
          <p14:tracePt t="29519" x="4533900" y="4044950"/>
          <p14:tracePt t="29535" x="4521200" y="4064000"/>
          <p14:tracePt t="29543" x="4521200" y="4083050"/>
          <p14:tracePt t="29557" x="4521200" y="4133850"/>
          <p14:tracePt t="29573" x="4521200" y="4241800"/>
          <p14:tracePt t="29590" x="4521200" y="4381500"/>
          <p14:tracePt t="29591" x="4521200" y="4502150"/>
          <p14:tracePt t="29607" x="4521200" y="4781550"/>
          <p14:tracePt t="29623" x="4521200" y="5054600"/>
          <p14:tracePt t="29640" x="4521200" y="5334000"/>
          <p14:tracePt t="29656" x="4521200" y="5524500"/>
          <p14:tracePt t="29673" x="4521200" y="5632450"/>
          <p14:tracePt t="29690" x="4521200" y="5721350"/>
          <p14:tracePt t="29706" x="4521200" y="5765800"/>
          <p14:tracePt t="29723" x="4521200" y="5803900"/>
          <p14:tracePt t="29740" x="4521200" y="5810250"/>
          <p14:tracePt t="29756" x="4521200" y="5816600"/>
          <p14:tracePt t="29773" x="4521200" y="5842000"/>
          <p14:tracePt t="29790" x="4521200" y="5854700"/>
          <p14:tracePt t="29807" x="4521200" y="5880100"/>
          <p14:tracePt t="29823" x="4521200" y="5892800"/>
          <p14:tracePt t="29840" x="4521200" y="5918200"/>
          <p14:tracePt t="29857" x="4521200" y="5924550"/>
          <p14:tracePt t="29873" x="4521200" y="5937250"/>
          <p14:tracePt t="29895" x="4521200" y="5949950"/>
          <p14:tracePt t="30055" x="4521200" y="5981700"/>
          <p14:tracePt t="30071" x="4521200" y="6000750"/>
          <p14:tracePt t="30079" x="4521200" y="6007100"/>
          <p14:tracePt t="30090" x="4527550" y="6038850"/>
          <p14:tracePt t="30107" x="4540250" y="6096000"/>
          <p14:tracePt t="30124" x="4540250" y="6127750"/>
          <p14:tracePt t="30140" x="4546600" y="6165850"/>
          <p14:tracePt t="30157" x="4546600" y="6172200"/>
          <p14:tracePt t="30296" x="4546600" y="6153150"/>
          <p14:tracePt t="30303" x="4546600" y="6146800"/>
          <p14:tracePt t="30319" x="4546600" y="6140450"/>
          <p14:tracePt t="30327" x="4565650" y="6121400"/>
          <p14:tracePt t="30343" x="4572000" y="6115050"/>
          <p14:tracePt t="30357" x="4572000" y="6108700"/>
          <p14:tracePt t="30399" x="4578350" y="6102350"/>
          <p14:tracePt t="30439" x="4591050" y="6096000"/>
          <p14:tracePt t="30455" x="4597400" y="6096000"/>
          <p14:tracePt t="30471" x="4603750" y="6096000"/>
          <p14:tracePt t="30479" x="4610100" y="6102350"/>
          <p14:tracePt t="30503" x="4610100" y="6108700"/>
          <p14:tracePt t="30511" x="4610100" y="6115050"/>
          <p14:tracePt t="30527" x="4610100" y="6134100"/>
          <p14:tracePt t="30551" x="4610100" y="6140450"/>
          <p14:tracePt t="30567" x="4610100" y="6146800"/>
          <p14:tracePt t="30815" x="4616450" y="6153150"/>
          <p14:tracePt t="30831" x="4622800" y="6153150"/>
          <p14:tracePt t="30840" x="4635500" y="6146800"/>
          <p14:tracePt t="30857" x="4641850" y="6140450"/>
          <p14:tracePt t="30873" x="4648200" y="6134100"/>
          <p14:tracePt t="30890" x="4673600" y="6121400"/>
          <p14:tracePt t="30907" x="4692650" y="6108700"/>
          <p14:tracePt t="30935" x="4699000" y="6108700"/>
          <p14:tracePt t="30952" x="4711700" y="6108700"/>
          <p14:tracePt t="30967" x="4730750" y="6096000"/>
          <p14:tracePt t="30999" x="4737100" y="6089650"/>
          <p14:tracePt t="31023" x="4756150" y="6089650"/>
          <p14:tracePt t="31063" x="4762500" y="6089650"/>
          <p14:tracePt t="31079" x="4768850" y="6089650"/>
          <p14:tracePt t="31111" x="4775200" y="6089650"/>
          <p14:tracePt t="31127" x="4781550" y="6089650"/>
          <p14:tracePt t="31271" x="4781550" y="6096000"/>
          <p14:tracePt t="31279" x="4768850" y="6096000"/>
          <p14:tracePt t="31290" x="4756150" y="6096000"/>
          <p14:tracePt t="31307" x="4718050" y="6096000"/>
          <p14:tracePt t="31324" x="4692650" y="6096000"/>
          <p14:tracePt t="31340" x="4679950" y="6096000"/>
          <p14:tracePt t="31357" x="4673600" y="6096000"/>
          <p14:tracePt t="31374" x="4648200" y="6096000"/>
          <p14:tracePt t="31390" x="4641850" y="6096000"/>
          <p14:tracePt t="31407" x="4635500" y="6096000"/>
          <p14:tracePt t="31423" x="4616450" y="6096000"/>
          <p14:tracePt t="31448" x="4610100" y="6096000"/>
          <p14:tracePt t="31457" x="4603750" y="6102350"/>
          <p14:tracePt t="31599" x="4603750" y="6115050"/>
          <p14:tracePt t="31671" x="4610100" y="6115050"/>
          <p14:tracePt t="31703" x="4616450" y="6121400"/>
          <p14:tracePt t="31743" x="4635500" y="6121400"/>
          <p14:tracePt t="31759" x="4641850" y="6121400"/>
          <p14:tracePt t="31783" x="4648200" y="6121400"/>
          <p14:tracePt t="31791" x="4654550" y="6121400"/>
          <p14:tracePt t="31807" x="4673600" y="6121400"/>
          <p14:tracePt t="31823" x="4679950" y="6121400"/>
          <p14:tracePt t="31831" x="4686300" y="6121400"/>
          <p14:tracePt t="31847" x="4692650" y="6121400"/>
          <p14:tracePt t="31857" x="4711700" y="6121400"/>
          <p14:tracePt t="31874" x="4718050" y="6121400"/>
          <p14:tracePt t="31890" x="4724400" y="6121400"/>
          <p14:tracePt t="31907" x="4730750" y="6121400"/>
          <p14:tracePt t="31927" x="4749800" y="6121400"/>
          <p14:tracePt t="31943" x="4756150" y="6121400"/>
          <p14:tracePt t="31983" x="4762500" y="6121400"/>
          <p14:tracePt t="31991" x="4768850" y="6121400"/>
          <p14:tracePt t="32760" x="4787900" y="6121400"/>
          <p14:tracePt t="32768" x="4806950" y="6127750"/>
          <p14:tracePt t="32783" x="4813300" y="6134100"/>
          <p14:tracePt t="32791" x="4819650" y="6146800"/>
          <p14:tracePt t="32808" x="4832350" y="6153150"/>
          <p14:tracePt t="32824" x="4864100" y="6159500"/>
          <p14:tracePt t="32841" x="4889500" y="6159500"/>
          <p14:tracePt t="32857" x="4933950" y="6178550"/>
          <p14:tracePt t="32874" x="4959350" y="6178550"/>
          <p14:tracePt t="32891" x="4972050" y="6178550"/>
          <p14:tracePt t="32911" x="4991100" y="6178550"/>
          <p14:tracePt t="32936" x="4997450" y="6178550"/>
          <p14:tracePt t="32960" x="5003800" y="6178550"/>
          <p14:tracePt t="32976" x="5010150" y="6178550"/>
          <p14:tracePt t="33000" x="5022850" y="6178550"/>
          <p14:tracePt t="33023" x="5041900" y="6172200"/>
          <p14:tracePt t="33248" x="5041900" y="6165850"/>
          <p14:tracePt t="33600" x="5041900" y="6153150"/>
          <p14:tracePt t="33608" x="5041900" y="6140450"/>
          <p14:tracePt t="33624" x="5041900" y="6108700"/>
          <p14:tracePt t="33641" x="5041900" y="6057900"/>
          <p14:tracePt t="33657" x="5041900" y="5962650"/>
          <p14:tracePt t="33674" x="5041900" y="5822950"/>
          <p14:tracePt t="33691" x="5041900" y="5632450"/>
          <p14:tracePt t="33707" x="5041900" y="5391150"/>
          <p14:tracePt t="33724" x="5041900" y="5111750"/>
          <p14:tracePt t="33741" x="5003800" y="4851400"/>
          <p14:tracePt t="33758" x="4959350" y="4584700"/>
          <p14:tracePt t="33774" x="4933950" y="4324350"/>
          <p14:tracePt t="33791" x="4864100" y="4070350"/>
          <p14:tracePt t="33807" x="4826000" y="3873500"/>
          <p14:tracePt t="33824" x="4800600" y="3759200"/>
          <p14:tracePt t="33841" x="4800600" y="3714750"/>
          <p14:tracePt t="33857" x="4800600" y="3689350"/>
          <p14:tracePt t="33928" x="4794250" y="3670300"/>
          <p14:tracePt t="34032" x="4787900" y="3676650"/>
          <p14:tracePt t="34056" x="4819650" y="3683000"/>
          <p14:tracePt t="34064" x="4864100" y="3683000"/>
          <p14:tracePt t="34074" x="4902200" y="3695700"/>
          <p14:tracePt t="34091" x="4997450" y="3727450"/>
          <p14:tracePt t="34107" x="5080000" y="3733800"/>
          <p14:tracePt t="34124" x="5137150" y="3733800"/>
          <p14:tracePt t="34141" x="5143500" y="3740150"/>
          <p14:tracePt t="34157" x="5156200" y="3752850"/>
          <p14:tracePt t="34174" x="5175250" y="3759200"/>
          <p14:tracePt t="34191" x="5175250" y="3765550"/>
          <p14:tracePt t="34208" x="5175250" y="3778250"/>
          <p14:tracePt t="34224" x="5175250" y="3803650"/>
          <p14:tracePt t="34241" x="5175250" y="3816350"/>
          <p14:tracePt t="34258" x="5175250" y="3841750"/>
          <p14:tracePt t="34274" x="5175250" y="3854450"/>
          <p14:tracePt t="34291" x="5175250" y="3873500"/>
          <p14:tracePt t="34307" x="5175250" y="3879850"/>
          <p14:tracePt t="34324" x="5168900" y="3886200"/>
          <p14:tracePt t="34408" x="5175250" y="3886200"/>
          <p14:tracePt t="34416" x="5187950" y="3886200"/>
          <p14:tracePt t="34424" x="5207000" y="3873500"/>
          <p14:tracePt t="34441" x="5245100" y="3803650"/>
          <p14:tracePt t="34457" x="5289550" y="3746500"/>
          <p14:tracePt t="34474" x="5327650" y="3689350"/>
          <p14:tracePt t="34492" x="5365750" y="3625850"/>
          <p14:tracePt t="34508" x="5384800" y="3568700"/>
          <p14:tracePt t="34524" x="5403850" y="3511550"/>
          <p14:tracePt t="34541" x="5403850" y="3498850"/>
          <p14:tracePt t="34558" x="5403850" y="3492500"/>
          <p14:tracePt t="34656" x="5403850" y="3486150"/>
          <p14:tracePt t="34897" x="5397500" y="3473450"/>
          <p14:tracePt t="34904" x="5397500" y="3467100"/>
          <p14:tracePt t="34912" x="5397500" y="3460750"/>
          <p14:tracePt t="34924" x="5397500" y="3448050"/>
          <p14:tracePt t="34941" x="5397500" y="3429000"/>
          <p14:tracePt t="34958" x="5397500" y="3416300"/>
          <p14:tracePt t="34976" x="5397500" y="3409950"/>
          <p14:tracePt t="35128" x="5397500" y="3416300"/>
          <p14:tracePt t="35384" x="5397500" y="3422650"/>
          <p14:tracePt t="35408" x="5391150" y="3441700"/>
          <p14:tracePt t="35432" x="5378450" y="3441700"/>
          <p14:tracePt t="35440" x="5372100" y="3441700"/>
          <p14:tracePt t="35448" x="5365750" y="3441700"/>
          <p14:tracePt t="35458" x="5359400" y="3441700"/>
          <p14:tracePt t="35474" x="5327650" y="3441700"/>
          <p14:tracePt t="35491" x="5295900" y="3441700"/>
          <p14:tracePt t="35508" x="5238750" y="3429000"/>
          <p14:tracePt t="35524" x="5200650" y="3390900"/>
          <p14:tracePt t="35541" x="5149850" y="3352800"/>
          <p14:tracePt t="35558" x="5105400" y="3321050"/>
          <p14:tracePt t="35575" x="5035550" y="3302000"/>
          <p14:tracePt t="35591" x="4991100" y="3289300"/>
          <p14:tracePt t="35608" x="4921250" y="3289300"/>
          <p14:tracePt t="35624" x="4889500" y="3289300"/>
          <p14:tracePt t="35641" x="4864100" y="3289300"/>
          <p14:tracePt t="35658" x="4832350" y="3289300"/>
          <p14:tracePt t="35675" x="4781550" y="3289300"/>
          <p14:tracePt t="35691" x="4730750" y="3289300"/>
          <p14:tracePt t="35708" x="4699000" y="3295650"/>
          <p14:tracePt t="35725" x="4673600" y="3321050"/>
          <p14:tracePt t="35741" x="4648200" y="3340100"/>
          <p14:tracePt t="35758" x="4616450" y="3371850"/>
          <p14:tracePt t="35774" x="4584700" y="3403600"/>
          <p14:tracePt t="35791" x="4521200" y="3429000"/>
          <p14:tracePt t="35808" x="4470400" y="3460750"/>
          <p14:tracePt t="35824" x="4425950" y="3467100"/>
          <p14:tracePt t="35841" x="4394200" y="3467100"/>
          <p14:tracePt t="35858" x="4375150" y="3467100"/>
          <p14:tracePt t="35874" x="4356100" y="3467100"/>
          <p14:tracePt t="35891" x="4343400" y="3467100"/>
          <p14:tracePt t="36000" x="4337050" y="3467100"/>
          <p14:tracePt t="36016" x="4337050" y="3460750"/>
          <p14:tracePt t="36025" x="4337050" y="3454400"/>
          <p14:tracePt t="36041" x="4337050" y="3441700"/>
          <p14:tracePt t="36058" x="4337050" y="3429000"/>
          <p14:tracePt t="36177" x="4330700" y="3422650"/>
          <p14:tracePt t="36200" x="4318000" y="3429000"/>
          <p14:tracePt t="36216" x="4305300" y="3441700"/>
          <p14:tracePt t="36225" x="4298950" y="3448050"/>
          <p14:tracePt t="36232" x="4292600" y="3454400"/>
          <p14:tracePt t="36248" x="4273550" y="3473450"/>
          <p14:tracePt t="36264" x="4267200" y="3486150"/>
          <p14:tracePt t="36275" x="4267200" y="3498850"/>
          <p14:tracePt t="36291" x="4254500" y="3517900"/>
          <p14:tracePt t="36308" x="4235450" y="3543300"/>
          <p14:tracePt t="36325" x="4222750" y="3568700"/>
          <p14:tracePt t="36341" x="4203700" y="3600450"/>
          <p14:tracePt t="36358" x="4178300" y="3613150"/>
          <p14:tracePt t="36375" x="4171950" y="3625850"/>
          <p14:tracePt t="36391" x="4152900" y="3644900"/>
          <p14:tracePt t="36408" x="4127500" y="3676650"/>
          <p14:tracePt t="36425" x="4121150" y="3683000"/>
          <p14:tracePt t="36441" x="4108450" y="3708400"/>
          <p14:tracePt t="36458" x="4095750" y="3714750"/>
          <p14:tracePt t="36475" x="4089400" y="3740150"/>
          <p14:tracePt t="36491" x="4070350" y="3752850"/>
          <p14:tracePt t="36508" x="4051300" y="3771900"/>
          <p14:tracePt t="36525" x="4038600" y="3790950"/>
          <p14:tracePt t="36541" x="4032250" y="3797300"/>
          <p14:tracePt t="36558" x="4006850" y="3822700"/>
          <p14:tracePt t="36575" x="4000500" y="3829050"/>
          <p14:tracePt t="36591" x="3975100" y="3867150"/>
          <p14:tracePt t="36608" x="3949700" y="3879850"/>
          <p14:tracePt t="36625" x="3943350" y="3886200"/>
          <p14:tracePt t="36641" x="3930650" y="3905250"/>
          <p14:tracePt t="36659" x="3917950" y="3911600"/>
          <p14:tracePt t="36675" x="3905250" y="3917950"/>
          <p14:tracePt t="36691" x="3892550" y="3930650"/>
          <p14:tracePt t="36708" x="3873500" y="3949700"/>
          <p14:tracePt t="36725" x="3867150" y="3956050"/>
          <p14:tracePt t="36741" x="3860800" y="3975100"/>
          <p14:tracePt t="36758" x="3854450" y="4000500"/>
          <p14:tracePt t="36776" x="3841750" y="4006850"/>
          <p14:tracePt t="36792" x="3835400" y="4013200"/>
          <p14:tracePt t="36808" x="3829050" y="4019550"/>
          <p14:tracePt t="36840" x="3829050" y="4025900"/>
          <p14:tracePt t="36848" x="3829050" y="4032250"/>
          <p14:tracePt t="36858" x="3822700" y="4057650"/>
          <p14:tracePt t="36888" x="3816350" y="4070350"/>
          <p14:tracePt t="36896" x="3816350" y="4076700"/>
          <p14:tracePt t="36912" x="3816350" y="4102100"/>
          <p14:tracePt t="36925" x="3816350" y="4108450"/>
          <p14:tracePt t="36942" x="3816350" y="4133850"/>
          <p14:tracePt t="36958" x="3790950" y="4159250"/>
          <p14:tracePt t="36975" x="3771900" y="4203700"/>
          <p14:tracePt t="36992" x="3771900" y="4222750"/>
          <p14:tracePt t="37008" x="3771900" y="4241800"/>
          <p14:tracePt t="37025" x="3771900" y="4267200"/>
          <p14:tracePt t="37041" x="3771900" y="4279900"/>
          <p14:tracePt t="37058" x="3771900" y="4318000"/>
          <p14:tracePt t="37075" x="3771900" y="4349750"/>
          <p14:tracePt t="37091" x="3771900" y="4381500"/>
          <p14:tracePt t="37108" x="3771900" y="4400550"/>
          <p14:tracePt t="37125" x="3771900" y="4445000"/>
          <p14:tracePt t="37142" x="3771900" y="4483100"/>
          <p14:tracePt t="37159" x="3771900" y="4527550"/>
          <p14:tracePt t="37175" x="3784600" y="4559300"/>
          <p14:tracePt t="37192" x="3797300" y="4603750"/>
          <p14:tracePt t="37193" x="3803650" y="4610100"/>
          <p14:tracePt t="37208" x="3810000" y="4648200"/>
          <p14:tracePt t="37225" x="3835400" y="4679950"/>
          <p14:tracePt t="37242" x="3841750" y="4699000"/>
          <p14:tracePt t="37258" x="3854450" y="4730750"/>
          <p14:tracePt t="37275" x="3867150" y="4756150"/>
          <p14:tracePt t="37291" x="3886200" y="4775200"/>
          <p14:tracePt t="37308" x="3892550" y="4787900"/>
          <p14:tracePt t="37325" x="3898900" y="4794250"/>
          <p14:tracePt t="37345" x="3905250" y="4794250"/>
          <p14:tracePt t="37377" x="3917950" y="4794250"/>
          <p14:tracePt t="37393" x="3924300" y="4794250"/>
          <p14:tracePt t="37409" x="3937000" y="4794250"/>
          <p14:tracePt t="37416" x="3943350" y="4794250"/>
          <p14:tracePt t="37442" x="3949700" y="4794250"/>
          <p14:tracePt t="37448" x="3962400" y="4794250"/>
          <p14:tracePt t="37465" x="3987800" y="4794250"/>
          <p14:tracePt t="37475" x="3994150" y="4794250"/>
          <p14:tracePt t="37492" x="4019550" y="4768850"/>
          <p14:tracePt t="37508" x="4038600" y="4768850"/>
          <p14:tracePt t="37525" x="4070350" y="4762500"/>
          <p14:tracePt t="37541" x="4102100" y="4756150"/>
          <p14:tracePt t="37558" x="4146550" y="4756150"/>
          <p14:tracePt t="37575" x="4191000" y="4756150"/>
          <p14:tracePt t="37591" x="4235450" y="4756150"/>
          <p14:tracePt t="37608" x="4298950" y="4756150"/>
          <p14:tracePt t="37625" x="4343400" y="4756150"/>
          <p14:tracePt t="37642" x="4387850" y="4756150"/>
          <p14:tracePt t="37658" x="4432300" y="4756150"/>
          <p14:tracePt t="37675" x="4476750" y="4756150"/>
          <p14:tracePt t="37692" x="4533900" y="4737100"/>
          <p14:tracePt t="37708" x="4559300" y="4724400"/>
          <p14:tracePt t="37725" x="4591050" y="4718050"/>
          <p14:tracePt t="37742" x="4622800" y="4711700"/>
          <p14:tracePt t="37758" x="4648200" y="4692650"/>
          <p14:tracePt t="37775" x="4686300" y="4673600"/>
          <p14:tracePt t="37792" x="4718050" y="4667250"/>
          <p14:tracePt t="37808" x="4743450" y="4641850"/>
          <p14:tracePt t="37825" x="4756150" y="4641850"/>
          <p14:tracePt t="37842" x="4775200" y="4629150"/>
          <p14:tracePt t="37858" x="4800600" y="4616450"/>
          <p14:tracePt t="37875" x="4806950" y="4610100"/>
          <p14:tracePt t="37891" x="4832350" y="4584700"/>
          <p14:tracePt t="37908" x="4851400" y="4565650"/>
          <p14:tracePt t="37925" x="4876800" y="4546600"/>
          <p14:tracePt t="37942" x="4883150" y="4533900"/>
          <p14:tracePt t="37958" x="4895850" y="4514850"/>
          <p14:tracePt t="37975" x="4902200" y="4508500"/>
          <p14:tracePt t="37991" x="4908550" y="4495800"/>
          <p14:tracePt t="38008" x="4914900" y="4489450"/>
          <p14:tracePt t="38025" x="4927600" y="4457700"/>
          <p14:tracePt t="38041" x="4946650" y="4438650"/>
          <p14:tracePt t="38058" x="4959350" y="4413250"/>
          <p14:tracePt t="38075" x="4978400" y="4400550"/>
          <p14:tracePt t="38091" x="4984750" y="4375150"/>
          <p14:tracePt t="38108" x="4997450" y="4362450"/>
          <p14:tracePt t="38128" x="5010150" y="4356100"/>
          <p14:tracePt t="38141" x="5010150" y="4343400"/>
          <p14:tracePt t="38158" x="5016500" y="4337050"/>
          <p14:tracePt t="38175" x="5029200" y="4324350"/>
          <p14:tracePt t="38191" x="5041900" y="4311650"/>
          <p14:tracePt t="38208" x="5048250" y="4298950"/>
          <p14:tracePt t="38225" x="5060950" y="4273550"/>
          <p14:tracePt t="38241" x="5073650" y="4260850"/>
          <p14:tracePt t="38258" x="5086350" y="4248150"/>
          <p14:tracePt t="38275" x="5092700" y="4210050"/>
          <p14:tracePt t="38291" x="5111750" y="4184650"/>
          <p14:tracePt t="38308" x="5124450" y="4171950"/>
          <p14:tracePt t="38325" x="5130800" y="4165600"/>
          <p14:tracePt t="38341" x="5149850" y="4146550"/>
          <p14:tracePt t="38359" x="5156200" y="4121150"/>
          <p14:tracePt t="38375" x="5162550" y="4114800"/>
          <p14:tracePt t="38391" x="5162550" y="4108450"/>
          <p14:tracePt t="38408" x="5168900" y="4102100"/>
          <p14:tracePt t="38425" x="5187950" y="4076700"/>
          <p14:tracePt t="38441" x="5194300" y="4064000"/>
          <p14:tracePt t="38458" x="5194300" y="4057650"/>
          <p14:tracePt t="38475" x="5200650" y="4038600"/>
          <p14:tracePt t="38491" x="5200650" y="4025900"/>
          <p14:tracePt t="38508" x="5213350" y="4006850"/>
          <p14:tracePt t="38525" x="5232400" y="3968750"/>
          <p14:tracePt t="38541" x="5232400" y="3956050"/>
          <p14:tracePt t="38559" x="5238750" y="3924300"/>
          <p14:tracePt t="38575" x="5238750" y="3917950"/>
          <p14:tracePt t="38592" x="5251450" y="3892550"/>
          <p14:tracePt t="38609" x="5251450" y="3879850"/>
          <p14:tracePt t="38625" x="5257800" y="3854450"/>
          <p14:tracePt t="38657" x="5257800" y="3848100"/>
          <p14:tracePt t="38689" x="5257800" y="3841750"/>
          <p14:tracePt t="38721" x="5257800" y="3822700"/>
          <p14:tracePt t="38729" x="5276850" y="3803650"/>
          <p14:tracePt t="38745" x="5276850" y="3797300"/>
          <p14:tracePt t="38759" x="5276850" y="3784600"/>
          <p14:tracePt t="38775" x="5276850" y="3771900"/>
          <p14:tracePt t="38792" x="5276850" y="3765550"/>
          <p14:tracePt t="38809" x="5283200" y="3752850"/>
          <p14:tracePt t="38825" x="5283200" y="3740150"/>
          <p14:tracePt t="38843" x="5283200" y="3733800"/>
          <p14:tracePt t="38859" x="5283200" y="3721100"/>
          <p14:tracePt t="38875" x="5283200" y="3695700"/>
          <p14:tracePt t="38892" x="5283200" y="3663950"/>
          <p14:tracePt t="38909" x="5283200" y="3644900"/>
          <p14:tracePt t="38925" x="5283200" y="3619500"/>
          <p14:tracePt t="38942" x="5283200" y="3613150"/>
          <p14:tracePt t="38959" x="5283200" y="3606800"/>
          <p14:tracePt t="38993" x="5283200" y="3600450"/>
          <p14:tracePt t="39017" x="5270500" y="3575050"/>
          <p14:tracePt t="39041" x="5264150" y="3556000"/>
          <p14:tracePt t="39057" x="5264150" y="3536950"/>
          <p14:tracePt t="39065" x="5264150" y="3530600"/>
          <p14:tracePt t="39076" x="5264150" y="3524250"/>
          <p14:tracePt t="39092" x="5257800" y="3498850"/>
          <p14:tracePt t="39109" x="5238750" y="3486150"/>
          <p14:tracePt t="39129" x="5238750" y="3473450"/>
          <p14:tracePt t="39142" x="5238750" y="3460750"/>
          <p14:tracePt t="39159" x="5238750" y="3454400"/>
          <p14:tracePt t="39175" x="5232400" y="3435350"/>
          <p14:tracePt t="39192" x="5232400" y="3422650"/>
          <p14:tracePt t="39209" x="5226050" y="3409950"/>
          <p14:tracePt t="39225" x="5226050" y="3403600"/>
          <p14:tracePt t="39242" x="5213350" y="3397250"/>
          <p14:tracePt t="39259" x="5207000" y="3378200"/>
          <p14:tracePt t="39275" x="5200650" y="3365500"/>
          <p14:tracePt t="39337" x="5194300" y="3359150"/>
          <p14:tracePt t="39385" x="5187950" y="3352800"/>
          <p14:tracePt t="39401" x="5187950" y="3346450"/>
          <p14:tracePt t="39417" x="5181600" y="3340100"/>
          <p14:tracePt t="39433" x="5181600" y="3333750"/>
          <p14:tracePt t="39442" x="5168900" y="3314700"/>
          <p14:tracePt t="39459" x="5143500" y="3289300"/>
          <p14:tracePt t="39475" x="5137150" y="3282950"/>
          <p14:tracePt t="39492" x="5111750" y="3257550"/>
          <p14:tracePt t="39509" x="5105400" y="3251200"/>
          <p14:tracePt t="39525" x="5099050" y="3244850"/>
          <p14:tracePt t="39542" x="5086350" y="3232150"/>
          <p14:tracePt t="39569" x="5073650" y="3232150"/>
          <p14:tracePt t="39593" x="5067300" y="3232150"/>
          <p14:tracePt t="39609" x="5054600" y="3219450"/>
          <p14:tracePt t="39617" x="5048250" y="3219450"/>
          <p14:tracePt t="39633" x="5029200" y="3213100"/>
          <p14:tracePt t="39658" x="5010150" y="3213100"/>
          <p14:tracePt t="39673" x="5003800" y="3213100"/>
          <p14:tracePt t="39689" x="4997450" y="3213100"/>
          <p14:tracePt t="39697" x="4991100" y="3213100"/>
          <p14:tracePt t="39709" x="4972050" y="3213100"/>
          <p14:tracePt t="39725" x="4965700" y="3213100"/>
          <p14:tracePt t="39742" x="4959350" y="3213100"/>
          <p14:tracePt t="39759" x="4953000" y="3213100"/>
          <p14:tracePt t="39775" x="4927600" y="3213100"/>
          <p14:tracePt t="39792" x="4914900" y="3213100"/>
          <p14:tracePt t="39809" x="4857750" y="3232150"/>
          <p14:tracePt t="39826" x="4826000" y="3238500"/>
          <p14:tracePt t="39842" x="4781550" y="3263900"/>
          <p14:tracePt t="39859" x="4749800" y="3270250"/>
          <p14:tracePt t="39875" x="4743450" y="3276600"/>
          <p14:tracePt t="39892" x="4718050" y="3276600"/>
          <p14:tracePt t="39909" x="4686300" y="3276600"/>
          <p14:tracePt t="39926" x="4660900" y="3295650"/>
          <p14:tracePt t="39942" x="4629150" y="3302000"/>
          <p14:tracePt t="39959" x="4603750" y="3308350"/>
          <p14:tracePt t="39976" x="4591050" y="3308350"/>
          <p14:tracePt t="39992" x="4565650" y="3321050"/>
          <p14:tracePt t="40009" x="4521200" y="3333750"/>
          <p14:tracePt t="40025" x="4508500" y="3333750"/>
          <p14:tracePt t="40042" x="4464050" y="3346450"/>
          <p14:tracePt t="40059" x="4432300" y="3352800"/>
          <p14:tracePt t="40075" x="4394200" y="3365500"/>
          <p14:tracePt t="40092" x="4375150" y="3378200"/>
          <p14:tracePt t="40109" x="4337050" y="3390900"/>
          <p14:tracePt t="40126" x="4305300" y="3397250"/>
          <p14:tracePt t="40142" x="4279900" y="3409950"/>
          <p14:tracePt t="40159" x="4254500" y="3429000"/>
          <p14:tracePt t="40176" x="4229100" y="3435350"/>
          <p14:tracePt t="40192" x="4210050" y="3454400"/>
          <p14:tracePt t="40209" x="4178300" y="3473450"/>
          <p14:tracePt t="40233" x="4171950" y="3486150"/>
          <p14:tracePt t="40249" x="4159250" y="3492500"/>
          <p14:tracePt t="40259" x="4146550" y="3505200"/>
          <p14:tracePt t="40281" x="4140200" y="3511550"/>
          <p14:tracePt t="40297" x="4121150" y="3524250"/>
          <p14:tracePt t="40313" x="4102100" y="3530600"/>
          <p14:tracePt t="40329" x="4095750" y="3549650"/>
          <p14:tracePt t="40345" x="4089400" y="3556000"/>
          <p14:tracePt t="40359" x="4083050" y="3562350"/>
          <p14:tracePt t="40376" x="4064000" y="3587750"/>
          <p14:tracePt t="40392" x="4057650" y="3594100"/>
          <p14:tracePt t="40409" x="4032250" y="3638550"/>
          <p14:tracePt t="40426" x="4025900" y="3651250"/>
          <p14:tracePt t="40442" x="4006850" y="3676650"/>
          <p14:tracePt t="40459" x="4000500" y="3702050"/>
          <p14:tracePt t="40476" x="3994150" y="3721100"/>
          <p14:tracePt t="40492" x="3975100" y="3746500"/>
          <p14:tracePt t="40509" x="3962400" y="3765550"/>
          <p14:tracePt t="40526" x="3956050" y="3790950"/>
          <p14:tracePt t="40542" x="3930650" y="3816350"/>
          <p14:tracePt t="40559" x="3924300" y="3829050"/>
          <p14:tracePt t="40576" x="3917950" y="3841750"/>
          <p14:tracePt t="40593" x="3905250" y="3867150"/>
          <p14:tracePt t="40593" x="3898900" y="3873500"/>
          <p14:tracePt t="40609" x="3892550" y="3898900"/>
          <p14:tracePt t="40626" x="3886200" y="3917950"/>
          <p14:tracePt t="40642" x="3873500" y="3937000"/>
          <p14:tracePt t="40659" x="3867150" y="3962400"/>
          <p14:tracePt t="40676" x="3860800" y="3975100"/>
          <p14:tracePt t="40692" x="3854450" y="3994150"/>
          <p14:tracePt t="40709" x="3854450" y="4019550"/>
          <p14:tracePt t="40726" x="3854450" y="4032250"/>
          <p14:tracePt t="40742" x="3848100" y="4038600"/>
          <p14:tracePt t="40759" x="3848100" y="4064000"/>
          <p14:tracePt t="40776" x="3848100" y="4076700"/>
          <p14:tracePt t="40792" x="3848100" y="4102100"/>
          <p14:tracePt t="40794" x="3835400" y="4114800"/>
          <p14:tracePt t="40809" x="3835400" y="4152900"/>
          <p14:tracePt t="40826" x="3835400" y="4184650"/>
          <p14:tracePt t="40842" x="3835400" y="4229100"/>
          <p14:tracePt t="40859" x="3835400" y="4241800"/>
          <p14:tracePt t="40876" x="3835400" y="4267200"/>
          <p14:tracePt t="40892" x="3835400" y="4298950"/>
          <p14:tracePt t="40909" x="3835400" y="4311650"/>
          <p14:tracePt t="40926" x="3835400" y="4343400"/>
          <p14:tracePt t="40942" x="3835400" y="4362450"/>
          <p14:tracePt t="40959" x="3835400" y="4375150"/>
          <p14:tracePt t="40976" x="3835400" y="4387850"/>
          <p14:tracePt t="40992" x="3835400" y="4413250"/>
          <p14:tracePt t="41009" x="3854450" y="4438650"/>
          <p14:tracePt t="41026" x="3860800" y="4451350"/>
          <p14:tracePt t="41043" x="3860800" y="4470400"/>
          <p14:tracePt t="41059" x="3873500" y="4502150"/>
          <p14:tracePt t="41076" x="3873500" y="4508500"/>
          <p14:tracePt t="41092" x="3879850" y="4514850"/>
          <p14:tracePt t="41109" x="3892550" y="4546600"/>
          <p14:tracePt t="41126" x="3898900" y="4559300"/>
          <p14:tracePt t="41143" x="3911600" y="4584700"/>
          <p14:tracePt t="41159" x="3917950" y="4591050"/>
          <p14:tracePt t="41176" x="3924300" y="4603750"/>
          <p14:tracePt t="41192" x="3930650" y="4616450"/>
          <p14:tracePt t="41209" x="3943350" y="4629150"/>
          <p14:tracePt t="41226" x="3949700" y="4635500"/>
          <p14:tracePt t="41250" x="3956050" y="4654550"/>
          <p14:tracePt t="41273" x="3975100" y="4673600"/>
          <p14:tracePt t="41289" x="3981450" y="4679950"/>
          <p14:tracePt t="41353" x="4000500" y="4686300"/>
          <p14:tracePt t="41377" x="4019550" y="4699000"/>
          <p14:tracePt t="41394" x="4025900" y="4705350"/>
          <p14:tracePt t="41418" x="4032250" y="4711700"/>
          <p14:tracePt t="41425" x="4038600" y="4718050"/>
          <p14:tracePt t="41433" x="4057650" y="4737100"/>
          <p14:tracePt t="41443" x="4057650" y="4743450"/>
          <p14:tracePt t="41459" x="4070350" y="4775200"/>
          <p14:tracePt t="41476" x="4108450" y="4826000"/>
          <p14:tracePt t="41493" x="4146550" y="4870450"/>
          <p14:tracePt t="41509" x="4197350" y="4940300"/>
          <p14:tracePt t="41526" x="4241800" y="5016500"/>
          <p14:tracePt t="41543" x="4267200" y="5048250"/>
          <p14:tracePt t="41559" x="4305300" y="5099050"/>
          <p14:tracePt t="41576" x="4311650" y="5118100"/>
          <p14:tracePt t="41786" x="4311650" y="5111750"/>
          <p14:tracePt t="41802" x="4305300" y="5105400"/>
          <p14:tracePt t="41818" x="4286250" y="5092700"/>
          <p14:tracePt t="41834" x="4279900" y="5080000"/>
          <p14:tracePt t="41843" x="4279900" y="5073650"/>
          <p14:tracePt t="41859" x="4260850" y="5029200"/>
          <p14:tracePt t="41876" x="4248150" y="4991100"/>
          <p14:tracePt t="41893" x="4248150" y="4946650"/>
          <p14:tracePt t="41909" x="4248150" y="4876800"/>
          <p14:tracePt t="41926" x="4235450" y="4806950"/>
          <p14:tracePt t="41943" x="4235450" y="4730750"/>
          <p14:tracePt t="41959" x="4235450" y="4667250"/>
          <p14:tracePt t="41976" x="4235450" y="4584700"/>
          <p14:tracePt t="41993" x="4235450" y="4521200"/>
          <p14:tracePt t="42010" x="4260850" y="4394200"/>
          <p14:tracePt t="42026" x="4292600" y="4311650"/>
          <p14:tracePt t="42043" x="4343400" y="4197350"/>
          <p14:tracePt t="42060" x="4375150" y="4095750"/>
          <p14:tracePt t="42076" x="4387850" y="3987800"/>
          <p14:tracePt t="42093" x="4387850" y="3917950"/>
          <p14:tracePt t="42109" x="4394200" y="3841750"/>
          <p14:tracePt t="42126" x="4406900" y="3733800"/>
          <p14:tracePt t="42143" x="4406900" y="3663950"/>
          <p14:tracePt t="42159" x="4406900" y="3568700"/>
          <p14:tracePt t="42176" x="4406900" y="3467100"/>
          <p14:tracePt t="42193" x="4425950" y="3397250"/>
          <p14:tracePt t="42210" x="4445000" y="3321050"/>
          <p14:tracePt t="42226" x="4451350" y="3295650"/>
          <p14:tracePt t="42243" x="4451350" y="3289300"/>
          <p14:tracePt t="42330" x="4451350" y="3302000"/>
          <p14:tracePt t="42338" x="4451350" y="3314700"/>
          <p14:tracePt t="42346" x="4432300" y="3333750"/>
          <p14:tracePt t="42359" x="4432300" y="3340100"/>
          <p14:tracePt t="42376" x="4425950" y="3365500"/>
          <p14:tracePt t="42393" x="4406900" y="3397250"/>
          <p14:tracePt t="42410" x="4400550" y="3422650"/>
          <p14:tracePt t="42426" x="4387850" y="3441700"/>
          <p14:tracePt t="42458" x="4375150" y="3454400"/>
          <p14:tracePt t="42490" x="4362450" y="3454400"/>
          <p14:tracePt t="42498" x="4356100" y="3460750"/>
          <p14:tracePt t="42538" x="4343400" y="3467100"/>
          <p14:tracePt t="42546" x="4330700" y="3479800"/>
          <p14:tracePt t="42559" x="4324350" y="3486150"/>
          <p14:tracePt t="42576" x="4298950" y="3492500"/>
          <p14:tracePt t="42593" x="4273550" y="3492500"/>
          <p14:tracePt t="42610" x="4210050" y="3505200"/>
          <p14:tracePt t="42626" x="4178300" y="3505200"/>
          <p14:tracePt t="42643" x="4146550" y="3505200"/>
          <p14:tracePt t="42660" x="4140200" y="3505200"/>
          <p14:tracePt t="42676" x="4133850" y="3511550"/>
          <p14:tracePt t="42693" x="4108450" y="3524250"/>
          <p14:tracePt t="42709" x="4095750" y="3536950"/>
          <p14:tracePt t="42726" x="4076700" y="3543300"/>
          <p14:tracePt t="42743" x="4038600" y="3562350"/>
          <p14:tracePt t="42760" x="4019550" y="3587750"/>
          <p14:tracePt t="42776" x="3981450" y="3619500"/>
          <p14:tracePt t="42793" x="3943350" y="3657600"/>
          <p14:tracePt t="42793" x="3937000" y="3670300"/>
          <p14:tracePt t="42809" x="3930650" y="3676650"/>
          <p14:tracePt t="42826" x="3898900" y="3714750"/>
          <p14:tracePt t="42843" x="3879850" y="3727450"/>
          <p14:tracePt t="42860" x="3873500" y="3746500"/>
          <p14:tracePt t="42876" x="3867150" y="3752850"/>
          <p14:tracePt t="42893" x="3848100" y="3778250"/>
          <p14:tracePt t="42910" x="3841750" y="3790950"/>
          <p14:tracePt t="42926" x="3835400" y="3816350"/>
          <p14:tracePt t="42943" x="3822700" y="3860800"/>
          <p14:tracePt t="42959" x="3803650" y="3905250"/>
          <p14:tracePt t="42976" x="3797300" y="3943350"/>
          <p14:tracePt t="42993" x="3784600" y="3987800"/>
          <p14:tracePt t="43010" x="3778250" y="4038600"/>
          <p14:tracePt t="43026" x="3759200" y="4083050"/>
          <p14:tracePt t="43043" x="3752850" y="4114800"/>
          <p14:tracePt t="43060" x="3740150" y="4171950"/>
          <p14:tracePt t="43076" x="3740150" y="4184650"/>
          <p14:tracePt t="43093" x="3740150" y="4229100"/>
          <p14:tracePt t="43109" x="3740150" y="4260850"/>
          <p14:tracePt t="43126" x="3740150" y="4305300"/>
          <p14:tracePt t="43143" x="3740150" y="4337050"/>
          <p14:tracePt t="43160" x="3740150" y="4387850"/>
          <p14:tracePt t="43176" x="3740150" y="4445000"/>
          <p14:tracePt t="43193" x="3740150" y="4514850"/>
          <p14:tracePt t="43210" x="3752850" y="4584700"/>
          <p14:tracePt t="43226" x="3771900" y="4635500"/>
          <p14:tracePt t="43243" x="3784600" y="4679950"/>
          <p14:tracePt t="43260" x="3797300" y="4711700"/>
          <p14:tracePt t="43277" x="3810000" y="4749800"/>
          <p14:tracePt t="43293" x="3822700" y="4781550"/>
          <p14:tracePt t="43310" x="3848100" y="4806950"/>
          <p14:tracePt t="43326" x="3867150" y="4838700"/>
          <p14:tracePt t="43343" x="3905250" y="4876800"/>
          <p14:tracePt t="43360" x="3917950" y="4883150"/>
          <p14:tracePt t="43376" x="3924300" y="4889500"/>
          <p14:tracePt t="43393" x="3937000" y="4895850"/>
          <p14:tracePt t="43410" x="3968750" y="4914900"/>
          <p14:tracePt t="43426" x="3994150" y="4921250"/>
          <p14:tracePt t="43443" x="4025900" y="4933950"/>
          <p14:tracePt t="43460" x="4051300" y="4933950"/>
          <p14:tracePt t="43477" x="4083050" y="4933950"/>
          <p14:tracePt t="43493" x="4140200" y="4933950"/>
          <p14:tracePt t="43510" x="4197350" y="4933950"/>
          <p14:tracePt t="43527" x="4273550" y="4933950"/>
          <p14:tracePt t="43543" x="4343400" y="4914900"/>
          <p14:tracePt t="43560" x="4413250" y="4895850"/>
          <p14:tracePt t="43576" x="4495800" y="4864100"/>
          <p14:tracePt t="43593" x="4552950" y="4851400"/>
          <p14:tracePt t="43610" x="4635500" y="4832350"/>
          <p14:tracePt t="43626" x="4718050" y="4800600"/>
          <p14:tracePt t="43643" x="4775200" y="4781550"/>
          <p14:tracePt t="43660" x="4857750" y="4749800"/>
          <p14:tracePt t="43676" x="4914900" y="4743450"/>
          <p14:tracePt t="43693" x="4959350" y="4730750"/>
          <p14:tracePt t="43710" x="5016500" y="4692650"/>
          <p14:tracePt t="43726" x="5041900" y="4667250"/>
          <p14:tracePt t="43743" x="5067300" y="4641850"/>
          <p14:tracePt t="43760" x="5105400" y="4610100"/>
          <p14:tracePt t="43777" x="5130800" y="4572000"/>
          <p14:tracePt t="43793" x="5156200" y="4540250"/>
          <p14:tracePt t="43810" x="5187950" y="4476750"/>
          <p14:tracePt t="43826" x="5232400" y="4419600"/>
          <p14:tracePt t="43843" x="5245100" y="4375150"/>
          <p14:tracePt t="43860" x="5264150" y="4337050"/>
          <p14:tracePt t="43876" x="5283200" y="4298950"/>
          <p14:tracePt t="43893" x="5289550" y="4279900"/>
          <p14:tracePt t="43910" x="5302250" y="4254500"/>
          <p14:tracePt t="43926" x="5327650" y="4197350"/>
          <p14:tracePt t="43943" x="5340350" y="4140200"/>
          <p14:tracePt t="43960" x="5346700" y="4076700"/>
          <p14:tracePt t="43976" x="5346700" y="3981450"/>
          <p14:tracePt t="43994" x="5372100" y="3892550"/>
          <p14:tracePt t="43994" x="5372100" y="3835400"/>
          <p14:tracePt t="44010" x="5372100" y="3759200"/>
          <p14:tracePt t="44027" x="5372100" y="3670300"/>
          <p14:tracePt t="44043" x="5372100" y="3575050"/>
          <p14:tracePt t="44060" x="5372100" y="3511550"/>
          <p14:tracePt t="44076" x="5372100" y="3435350"/>
          <p14:tracePt t="44093" x="5372100" y="3378200"/>
          <p14:tracePt t="44110" x="5365750" y="3321050"/>
          <p14:tracePt t="44126" x="5365750" y="3251200"/>
          <p14:tracePt t="44143" x="5359400" y="3206750"/>
          <p14:tracePt t="44160" x="5327650" y="3149600"/>
          <p14:tracePt t="44176" x="5321300" y="3117850"/>
          <p14:tracePt t="44193" x="5321300" y="3098800"/>
          <p14:tracePt t="44210" x="5283200" y="3035300"/>
          <p14:tracePt t="44227" x="5264150" y="3009900"/>
          <p14:tracePt t="44243" x="5257800" y="3003550"/>
          <p14:tracePt t="44260" x="5251450" y="2997200"/>
          <p14:tracePt t="44276" x="5226050" y="2978150"/>
          <p14:tracePt t="44293" x="5200650" y="2978150"/>
          <p14:tracePt t="44310" x="5187950" y="2978150"/>
          <p14:tracePt t="44327" x="5143500" y="2990850"/>
          <p14:tracePt t="44343" x="5092700" y="3016250"/>
          <p14:tracePt t="44360" x="5060950" y="3016250"/>
          <p14:tracePt t="44377" x="4991100" y="3048000"/>
          <p14:tracePt t="44393" x="4933950" y="3073400"/>
          <p14:tracePt t="44410" x="4845050" y="3111500"/>
          <p14:tracePt t="44427" x="4787900" y="3143250"/>
          <p14:tracePt t="44444" x="4711700" y="3175000"/>
          <p14:tracePt t="44460" x="4610100" y="3232150"/>
          <p14:tracePt t="44476" x="4540250" y="3270250"/>
          <p14:tracePt t="44494" x="4470400" y="3333750"/>
          <p14:tracePt t="44510" x="4362450" y="3403600"/>
          <p14:tracePt t="44527" x="4286250" y="3460750"/>
          <p14:tracePt t="44543" x="4203700" y="3524250"/>
          <p14:tracePt t="44560" x="4127500" y="3575050"/>
          <p14:tracePt t="44577" x="4038600" y="3632200"/>
          <p14:tracePt t="44593" x="3981450" y="3683000"/>
          <p14:tracePt t="44610" x="3905250" y="3752850"/>
          <p14:tracePt t="44627" x="3867150" y="3778250"/>
          <p14:tracePt t="44643" x="3841750" y="3803650"/>
          <p14:tracePt t="44660" x="3822700" y="3816350"/>
          <p14:tracePt t="44677" x="3803650" y="3841750"/>
          <p14:tracePt t="44694" x="3778250" y="3879850"/>
          <p14:tracePt t="44710" x="3746500" y="3911600"/>
          <p14:tracePt t="44727" x="3733800" y="3956050"/>
          <p14:tracePt t="44743" x="3695700" y="4032250"/>
          <p14:tracePt t="44760" x="3689350" y="4070350"/>
          <p14:tracePt t="44777" x="3676650" y="4165600"/>
          <p14:tracePt t="44793" x="3676650" y="4229100"/>
          <p14:tracePt t="44810" x="3657600" y="4337050"/>
          <p14:tracePt t="44827" x="3657600" y="4419600"/>
          <p14:tracePt t="44843" x="3657600" y="4470400"/>
          <p14:tracePt t="44860" x="3670300" y="4527550"/>
          <p14:tracePt t="44877" x="3695700" y="4597400"/>
          <p14:tracePt t="44893" x="3708400" y="4654550"/>
          <p14:tracePt t="44910" x="3727450" y="4699000"/>
          <p14:tracePt t="44927" x="3765550" y="4762500"/>
          <p14:tracePt t="44943" x="3778250" y="4781550"/>
          <p14:tracePt t="44960" x="3803650" y="4806950"/>
          <p14:tracePt t="44977" x="3816350" y="4819650"/>
          <p14:tracePt t="44993" x="3829050" y="4826000"/>
          <p14:tracePt t="45010" x="3867150" y="4826000"/>
          <p14:tracePt t="45027" x="3917950" y="4845050"/>
          <p14:tracePt t="45043" x="3994150" y="4845050"/>
          <p14:tracePt t="45060" x="4102100" y="4845050"/>
          <p14:tracePt t="45077" x="4191000" y="4845050"/>
          <p14:tracePt t="45093" x="4298950" y="4838700"/>
          <p14:tracePt t="45110" x="4368800" y="4806950"/>
          <p14:tracePt t="45127" x="4432300" y="4781550"/>
          <p14:tracePt t="45143" x="4502150" y="4730750"/>
          <p14:tracePt t="45160" x="4559300" y="4679950"/>
          <p14:tracePt t="45177" x="4635500" y="4635500"/>
          <p14:tracePt t="45193" x="4705350" y="4591050"/>
          <p14:tracePt t="45211" x="4775200" y="4546600"/>
          <p14:tracePt t="45227" x="4800600" y="4527550"/>
          <p14:tracePt t="45243" x="4826000" y="4495800"/>
          <p14:tracePt t="45260" x="4851400" y="4457700"/>
          <p14:tracePt t="45277" x="4857750" y="4445000"/>
          <p14:tracePt t="45293" x="4883150" y="4400550"/>
          <p14:tracePt t="45310" x="4895850" y="4368800"/>
          <p14:tracePt t="45327" x="4921250" y="4330700"/>
          <p14:tracePt t="45343" x="4940300" y="4298950"/>
          <p14:tracePt t="45360" x="4953000" y="4273550"/>
          <p14:tracePt t="45377" x="4984750" y="4241800"/>
          <p14:tracePt t="45393" x="4991100" y="4229100"/>
          <p14:tracePt t="45410" x="5022850" y="4197350"/>
          <p14:tracePt t="45427" x="5029200" y="4184650"/>
          <p14:tracePt t="45538" x="5029200" y="4178300"/>
          <p14:tracePt t="45546" x="5029200" y="4171950"/>
          <p14:tracePt t="45560" x="5041900" y="4152900"/>
          <p14:tracePt t="45577" x="5041900" y="4127500"/>
          <p14:tracePt t="45593" x="5054600" y="4083050"/>
          <p14:tracePt t="45610" x="5073650" y="4019550"/>
          <p14:tracePt t="45627" x="5092700" y="3968750"/>
          <p14:tracePt t="45643" x="5092700" y="3937000"/>
          <p14:tracePt t="45661" x="5099050" y="3905250"/>
          <p14:tracePt t="45677" x="5099050" y="3860800"/>
          <p14:tracePt t="45693" x="5105400" y="3810000"/>
          <p14:tracePt t="45711" x="5118100" y="3765550"/>
          <p14:tracePt t="45727" x="5118100" y="3714750"/>
          <p14:tracePt t="45744" x="5124450" y="3657600"/>
          <p14:tracePt t="45760" x="5137150" y="3651250"/>
          <p14:tracePt t="45777" x="5143500" y="3632200"/>
          <p14:tracePt t="45794" x="5143500" y="3619500"/>
          <p14:tracePt t="45810" x="5143500" y="3587750"/>
          <p14:tracePt t="45827" x="5143500" y="3581400"/>
          <p14:tracePt t="45844" x="5143500" y="3562350"/>
          <p14:tracePt t="45860" x="5143500" y="3556000"/>
          <p14:tracePt t="45915" x="5143500" y="3549650"/>
          <p14:tracePt t="45979" x="5143500" y="3543300"/>
          <p14:tracePt t="46010" x="5130800" y="3543300"/>
          <p14:tracePt t="46018" x="5124450" y="3543300"/>
          <p14:tracePt t="46027" x="5111750" y="3543300"/>
          <p14:tracePt t="46044" x="5086350" y="3556000"/>
          <p14:tracePt t="46060" x="5048250" y="3581400"/>
          <p14:tracePt t="46077" x="5003800" y="3625850"/>
          <p14:tracePt t="46094" x="4959350" y="3695700"/>
          <p14:tracePt t="46110" x="4927600" y="3797300"/>
          <p14:tracePt t="46127" x="4895850" y="3898900"/>
          <p14:tracePt t="46144" x="4895850" y="3962400"/>
          <p14:tracePt t="46160" x="4895850" y="4013200"/>
          <p14:tracePt t="46177" x="4908550" y="4044950"/>
          <p14:tracePt t="46194" x="4914900" y="4057650"/>
          <p14:tracePt t="46211" x="4927600" y="4076700"/>
          <p14:tracePt t="46251" x="4933950" y="4076700"/>
          <p14:tracePt t="46259" x="4940300" y="4076700"/>
          <p14:tracePt t="46267" x="4953000" y="4076700"/>
          <p14:tracePt t="46277" x="4959350" y="4076700"/>
          <p14:tracePt t="46294" x="4972050" y="4076700"/>
          <p14:tracePt t="46310" x="4984750" y="4076700"/>
          <p14:tracePt t="46327" x="5022850" y="4070350"/>
          <p14:tracePt t="46344" x="5067300" y="4044950"/>
          <p14:tracePt t="46360" x="5111750" y="4025900"/>
          <p14:tracePt t="46377" x="5162550" y="3987800"/>
          <p14:tracePt t="46394" x="5194300" y="3968750"/>
          <p14:tracePt t="46395" x="5200650" y="3956050"/>
          <p14:tracePt t="46411" x="5213350" y="3911600"/>
          <p14:tracePt t="46427" x="5219700" y="3879850"/>
          <p14:tracePt t="46444" x="5251450" y="3810000"/>
          <p14:tracePt t="46460" x="5264150" y="3752850"/>
          <p14:tracePt t="46477" x="5270500" y="3676650"/>
          <p14:tracePt t="46494" x="5270500" y="3606800"/>
          <p14:tracePt t="46510" x="5245100" y="3511550"/>
          <p14:tracePt t="46527" x="5181600" y="3441700"/>
          <p14:tracePt t="46544" x="5092700" y="3384550"/>
          <p14:tracePt t="46560" x="5016500" y="3340100"/>
          <p14:tracePt t="46577" x="4972050" y="3327400"/>
          <p14:tracePt t="46594" x="4927600" y="3314700"/>
          <p14:tracePt t="46610" x="4857750" y="3314700"/>
          <p14:tracePt t="46627" x="4775200" y="3340100"/>
          <p14:tracePt t="46644" x="4597400" y="3460750"/>
          <p14:tracePt t="46661" x="4413250" y="3581400"/>
          <p14:tracePt t="46677" x="4184650" y="3765550"/>
          <p14:tracePt t="46694" x="4019550" y="3924300"/>
          <p14:tracePt t="46711" x="3867150" y="4152900"/>
          <p14:tracePt t="46727" x="3771900" y="4387850"/>
          <p14:tracePt t="46744" x="3746500" y="4584700"/>
          <p14:tracePt t="46760" x="3746500" y="4724400"/>
          <p14:tracePt t="46777" x="3759200" y="4838700"/>
          <p14:tracePt t="46794" x="3803650" y="4908550"/>
          <p14:tracePt t="46811" x="3867150" y="4946650"/>
          <p14:tracePt t="46827" x="3898900" y="4946650"/>
          <p14:tracePt t="46844" x="3943350" y="4927600"/>
          <p14:tracePt t="46860" x="4019550" y="4876800"/>
          <p14:tracePt t="46877" x="4108450" y="4794250"/>
          <p14:tracePt t="46894" x="4203700" y="4711700"/>
          <p14:tracePt t="46911" x="4254500" y="4641850"/>
          <p14:tracePt t="46928" x="4279900" y="4591050"/>
          <p14:tracePt t="46944" x="4279900" y="4502150"/>
          <p14:tracePt t="46961" x="4279900" y="4394200"/>
          <p14:tracePt t="46977" x="4267200" y="4286250"/>
          <p14:tracePt t="46994" x="4222750" y="4203700"/>
          <p14:tracePt t="47011" x="4178300" y="4159250"/>
          <p14:tracePt t="47027" x="4133850" y="4146550"/>
          <p14:tracePt t="47044" x="4076700" y="4146550"/>
          <p14:tracePt t="47060" x="3994150" y="4159250"/>
          <p14:tracePt t="47077" x="3911600" y="4210050"/>
          <p14:tracePt t="47094" x="3848100" y="4305300"/>
          <p14:tracePt t="47110" x="3784600" y="4425950"/>
          <p14:tracePt t="47127" x="3733800" y="4603750"/>
          <p14:tracePt t="47144" x="3683000" y="4756150"/>
          <p14:tracePt t="47161" x="3683000" y="4914900"/>
          <p14:tracePt t="47177" x="3683000" y="5022850"/>
          <p14:tracePt t="47194" x="3683000" y="5080000"/>
          <p14:tracePt t="47211" x="3695700" y="5137150"/>
          <p14:tracePt t="47227" x="3708400" y="5156200"/>
          <p14:tracePt t="47244" x="3733800" y="5175250"/>
          <p14:tracePt t="47261" x="3765550" y="5175250"/>
          <p14:tracePt t="47277" x="3829050" y="5149850"/>
          <p14:tracePt t="47294" x="3898900" y="5099050"/>
          <p14:tracePt t="47310" x="3975100" y="5035550"/>
          <p14:tracePt t="47327" x="4032250" y="4984750"/>
          <p14:tracePt t="47344" x="4070350" y="4933950"/>
          <p14:tracePt t="47360" x="4089400" y="4908550"/>
          <p14:tracePt t="47378" x="4095750" y="4876800"/>
          <p14:tracePt t="47394" x="4114800" y="4857750"/>
          <p14:tracePt t="47411" x="4114800" y="4832350"/>
          <p14:tracePt t="47428" x="4114800" y="4826000"/>
          <p14:tracePt t="47444" x="4114800" y="4800600"/>
          <p14:tracePt t="47461" x="4114800" y="4794250"/>
          <p14:tracePt t="47483" x="4114800" y="4787900"/>
          <p14:tracePt t="47499" x="4114800" y="4781550"/>
          <p14:tracePt t="47511" x="4121150" y="4775200"/>
          <p14:tracePt t="47527" x="4146550" y="4737100"/>
          <p14:tracePt t="47544" x="4184650" y="4692650"/>
          <p14:tracePt t="47561" x="4279900" y="4584700"/>
          <p14:tracePt t="47577" x="4425950" y="4451350"/>
          <p14:tracePt t="47594" x="4514850" y="4387850"/>
          <p14:tracePt t="47611" x="4591050" y="4311650"/>
          <p14:tracePt t="47627" x="4603750" y="4305300"/>
          <p14:tracePt t="47644" x="4610100" y="4298950"/>
          <p14:tracePt t="47667" x="4616450" y="4298950"/>
          <p14:tracePt t="47763" x="4610100" y="4298950"/>
          <p14:tracePt t="47779" x="4591050" y="4298950"/>
          <p14:tracePt t="47787" x="4584700" y="4305300"/>
          <p14:tracePt t="47803" x="4578350" y="4311650"/>
          <p14:tracePt t="47819" x="4572000" y="4324350"/>
          <p14:tracePt t="47843" x="4559300" y="4330700"/>
          <p14:tracePt t="47859" x="4552950" y="4337050"/>
          <p14:tracePt t="48163" x="4552950" y="4343400"/>
          <p14:tracePt t="48171" x="4546600" y="4349750"/>
          <p14:tracePt t="48187" x="4546600" y="4368800"/>
          <p14:tracePt t="48195" x="4540250" y="4375150"/>
          <p14:tracePt t="48211" x="4533900" y="4387850"/>
          <p14:tracePt t="48227" x="4521200" y="4425950"/>
          <p14:tracePt t="48244" x="4502150" y="4451350"/>
          <p14:tracePt t="48261" x="4489450" y="4476750"/>
          <p14:tracePt t="48277" x="4483100" y="4495800"/>
          <p14:tracePt t="48294" x="4464050" y="4521200"/>
          <p14:tracePt t="48311" x="4457700" y="4540250"/>
          <p14:tracePt t="48327" x="4457700" y="4552950"/>
          <p14:tracePt t="48345" x="4451350" y="4559300"/>
          <p14:tracePt t="48515" x="4451350" y="4552950"/>
          <p14:tracePt t="48523" x="4451350" y="4546600"/>
          <p14:tracePt t="48531" x="4451350" y="4533900"/>
          <p14:tracePt t="48544" x="4451350" y="4527550"/>
          <p14:tracePt t="48561" x="4451350" y="4495800"/>
          <p14:tracePt t="48578" x="4451350" y="4464050"/>
          <p14:tracePt t="48594" x="4451350" y="4451350"/>
          <p14:tracePt t="48595" x="4451350" y="4432300"/>
          <p14:tracePt t="48611" x="4451350" y="4419600"/>
          <p14:tracePt t="48627" x="4451350" y="4413250"/>
          <p14:tracePt t="48644" x="4451350" y="4394200"/>
          <p14:tracePt t="48892" x="4451350" y="4387850"/>
          <p14:tracePt t="48899" x="4457700" y="4381500"/>
          <p14:tracePt t="48911" x="4470400" y="4362450"/>
          <p14:tracePt t="48928" x="4489450" y="4279900"/>
          <p14:tracePt t="48944" x="4489450" y="4191000"/>
          <p14:tracePt t="48961" x="4489450" y="4102100"/>
          <p14:tracePt t="48978" x="4489450" y="4032250"/>
          <p14:tracePt t="48994" x="4489450" y="3987800"/>
          <p14:tracePt t="49011" x="4489450" y="3949700"/>
          <p14:tracePt t="49028" x="4489450" y="3943350"/>
          <p14:tracePt t="49083" x="4489450" y="3937000"/>
          <p14:tracePt t="49107" x="4483100" y="3937000"/>
          <p14:tracePt t="49115" x="4464050" y="3956050"/>
          <p14:tracePt t="49128" x="4464050" y="3968750"/>
          <p14:tracePt t="49144" x="4451350" y="4038600"/>
          <p14:tracePt t="49161" x="4451350" y="4114800"/>
          <p14:tracePt t="49178" x="4445000" y="4159250"/>
          <p14:tracePt t="49194" x="4445000" y="4254500"/>
          <p14:tracePt t="49211" x="4413250" y="4400550"/>
          <p14:tracePt t="49228" x="4413250" y="4483100"/>
          <p14:tracePt t="49244" x="4413250" y="4559300"/>
          <p14:tracePt t="49261" x="4413250" y="4648200"/>
          <p14:tracePt t="49277" x="4413250" y="4756150"/>
          <p14:tracePt t="49294" x="4413250" y="4819650"/>
          <p14:tracePt t="49311" x="4413250" y="4889500"/>
          <p14:tracePt t="49327" x="4438650" y="4965700"/>
          <p14:tracePt t="49344" x="4470400" y="5035550"/>
          <p14:tracePt t="49362" x="4476750" y="5067300"/>
          <p14:tracePt t="49378" x="4495800" y="5143500"/>
          <p14:tracePt t="49394" x="4514850" y="5187950"/>
          <p14:tracePt t="49412" x="4533900" y="5289550"/>
          <p14:tracePt t="49428" x="4565650" y="5359400"/>
          <p14:tracePt t="49444" x="4584700" y="5403850"/>
          <p14:tracePt t="49461" x="4616450" y="5473700"/>
          <p14:tracePt t="49478" x="4635500" y="5524500"/>
          <p14:tracePt t="49494" x="4660900" y="5568950"/>
          <p14:tracePt t="49511" x="4679950" y="5594350"/>
          <p14:tracePt t="49836" x="4686300" y="5594350"/>
          <p14:tracePt t="49844" x="4686300" y="5619750"/>
          <p14:tracePt t="49861" x="4711700" y="5676900"/>
          <p14:tracePt t="49878" x="4724400" y="5734050"/>
          <p14:tracePt t="49894" x="4743450" y="5791200"/>
          <p14:tracePt t="49911" x="4781550" y="5829300"/>
          <p14:tracePt t="49928" x="4806950" y="5861050"/>
          <p14:tracePt t="49945" x="4813300" y="5886450"/>
          <p14:tracePt t="49961" x="4819650" y="5892800"/>
          <p14:tracePt t="49978" x="4838700" y="5918200"/>
          <p14:tracePt t="49995" x="4851400" y="5930900"/>
          <p14:tracePt t="50011" x="4857750" y="5949950"/>
          <p14:tracePt t="50028" x="4870450" y="5975350"/>
          <p14:tracePt t="50140" x="4876800" y="5981700"/>
          <p14:tracePt t="50172" x="4883150" y="5988050"/>
          <p14:tracePt t="50187" x="4889500" y="5994400"/>
          <p14:tracePt t="50204" x="4902200" y="6013450"/>
          <p14:tracePt t="50228" x="4902200" y="6019800"/>
          <p14:tracePt t="50244" x="4902200" y="6026150"/>
          <p14:tracePt t="50252" x="4902200" y="6045200"/>
          <p14:tracePt t="50276" x="4902200" y="6051550"/>
          <p14:tracePt t="50708" x="4902200" y="6064250"/>
          <p14:tracePt t="50724" x="4902200" y="6083300"/>
          <p14:tracePt t="50740" x="4902200" y="6089650"/>
          <p14:tracePt t="50756" x="4902200" y="6096000"/>
          <p14:tracePt t="50804" x="4908550" y="6102350"/>
          <p14:tracePt t="50836" x="4914900" y="6115050"/>
          <p14:tracePt t="51284" x="4921250" y="6115050"/>
          <p14:tracePt t="51292" x="4940300" y="6127750"/>
          <p14:tracePt t="51300" x="4953000" y="6140450"/>
          <p14:tracePt t="51311" x="4997450" y="6140450"/>
          <p14:tracePt t="51328" x="5181600" y="6140450"/>
          <p14:tracePt t="51345" x="5511800" y="6102350"/>
          <p14:tracePt t="51361" x="5969000" y="6019800"/>
          <p14:tracePt t="51378" x="6235700" y="5930900"/>
          <p14:tracePt t="51395" x="6362700" y="5886450"/>
          <p14:tracePt t="51412" x="6413500" y="5835650"/>
          <p14:tracePt t="51428" x="6413500" y="5822950"/>
          <p14:tracePt t="51445" x="6413500" y="5797550"/>
          <p14:tracePt t="51462" x="6413500" y="5765800"/>
          <p14:tracePt t="51478" x="6413500" y="5721350"/>
          <p14:tracePt t="51495" x="6413500" y="5689600"/>
          <p14:tracePt t="51512" x="6413500" y="5645150"/>
          <p14:tracePt t="51528" x="6413500" y="5632450"/>
          <p14:tracePt t="51545" x="6426200" y="5594350"/>
          <p14:tracePt t="51561" x="6432550" y="5575300"/>
          <p14:tracePt t="51578" x="6438900" y="5549900"/>
          <p14:tracePt t="51595" x="6451600" y="5511800"/>
          <p14:tracePt t="51612" x="6477000" y="5473700"/>
          <p14:tracePt t="51628" x="6483350" y="5467350"/>
          <p14:tracePt t="51645" x="6483350" y="5448300"/>
          <p14:tracePt t="51908" x="6483350" y="5441950"/>
          <p14:tracePt t="51916" x="6483350" y="5435600"/>
          <p14:tracePt t="51932" x="6483350" y="5429250"/>
          <p14:tracePt t="51945" x="6483350" y="5410200"/>
          <p14:tracePt t="52004" x="6483350" y="5403850"/>
          <p14:tracePt t="52020" x="6464300" y="5397500"/>
          <p14:tracePt t="52029" x="6457950" y="5391150"/>
          <p14:tracePt t="52045" x="6381750" y="5346700"/>
          <p14:tracePt t="52062" x="6254750" y="5264150"/>
          <p14:tracePt t="52078" x="6127750" y="5149850"/>
          <p14:tracePt t="52095" x="5988050" y="5016500"/>
          <p14:tracePt t="52112" x="5842000" y="4876800"/>
          <p14:tracePt t="52128" x="5708650" y="4730750"/>
          <p14:tracePt t="52145" x="5549900" y="4597400"/>
          <p14:tracePt t="52162" x="5397500" y="4476750"/>
          <p14:tracePt t="52178" x="5238750" y="4362450"/>
          <p14:tracePt t="52195" x="5111750" y="4286250"/>
          <p14:tracePt t="52212" x="4965700" y="4210050"/>
          <p14:tracePt t="52228" x="4921250" y="4178300"/>
          <p14:tracePt t="52245" x="4895850" y="4165600"/>
          <p14:tracePt t="52262" x="4876800" y="4165600"/>
          <p14:tracePt t="52278" x="4864100" y="4159250"/>
          <p14:tracePt t="52300" x="4845050" y="4159250"/>
          <p14:tracePt t="52312" x="4838700" y="4159250"/>
          <p14:tracePt t="52328" x="4832350" y="4159250"/>
          <p14:tracePt t="52345" x="4806950" y="4159250"/>
          <p14:tracePt t="52362" x="4800600" y="4165600"/>
          <p14:tracePt t="52396" x="4794250" y="4165600"/>
          <p14:tracePt t="52412" x="4787900" y="4165600"/>
          <p14:tracePt t="52732" x="4794250" y="4165600"/>
          <p14:tracePt t="52740" x="4800600" y="4165600"/>
          <p14:tracePt t="52748" x="4826000" y="4165600"/>
          <p14:tracePt t="52762" x="4832350" y="4165600"/>
          <p14:tracePt t="52778" x="4889500" y="4152900"/>
          <p14:tracePt t="52795" x="4914900" y="4152900"/>
          <p14:tracePt t="52796" x="4921250" y="4146550"/>
          <p14:tracePt t="52812" x="4953000" y="4146550"/>
          <p14:tracePt t="52828" x="4978400" y="4146550"/>
          <p14:tracePt t="52845" x="5010150" y="4146550"/>
          <p14:tracePt t="52862" x="5035550" y="4146550"/>
          <p14:tracePt t="52879" x="5054600" y="4146550"/>
          <p14:tracePt t="52895" x="5092700" y="4146550"/>
          <p14:tracePt t="52912" x="5099050" y="4146550"/>
          <p14:tracePt t="52929" x="5130800" y="4146550"/>
          <p14:tracePt t="52945" x="5162550" y="4146550"/>
          <p14:tracePt t="52962" x="5219700" y="4121150"/>
          <p14:tracePt t="52979" x="5276850" y="4070350"/>
          <p14:tracePt t="52996" x="5334000" y="3994150"/>
          <p14:tracePt t="52996" x="5365750" y="3949700"/>
          <p14:tracePt t="53012" x="5492750" y="3822700"/>
          <p14:tracePt t="53029" x="5600700" y="3708400"/>
          <p14:tracePt t="53046" x="5810250" y="3600450"/>
          <p14:tracePt t="53062" x="5962650" y="3511550"/>
          <p14:tracePt t="53079" x="6096000" y="3460750"/>
          <p14:tracePt t="53095" x="6127750" y="3441700"/>
          <p14:tracePt t="53112" x="6134100" y="3441700"/>
          <p14:tracePt t="53128" x="6140450" y="3435350"/>
          <p14:tracePt t="53180" x="6127750" y="3454400"/>
          <p14:tracePt t="53188" x="6121400" y="3460750"/>
          <p14:tracePt t="53196" x="6115050" y="3486150"/>
          <p14:tracePt t="53212" x="6108700" y="3517900"/>
          <p14:tracePt t="53229" x="6108700" y="3543300"/>
          <p14:tracePt t="53245" x="6108700" y="3568700"/>
          <p14:tracePt t="53262" x="6108700" y="3575050"/>
          <p14:tracePt t="53279" x="6108700" y="3581400"/>
          <p14:tracePt t="53372" x="6108700" y="3587750"/>
          <p14:tracePt t="53380" x="6127750" y="3562350"/>
          <p14:tracePt t="53395" x="6134100" y="3549650"/>
          <p14:tracePt t="53412" x="6210300" y="3473450"/>
          <p14:tracePt t="53429" x="6280150" y="3448050"/>
          <p14:tracePt t="53445" x="6381750" y="3384550"/>
          <p14:tracePt t="53462" x="6496050" y="3340100"/>
          <p14:tracePt t="53479" x="6553200" y="3308350"/>
          <p14:tracePt t="53495" x="6572250" y="3302000"/>
          <p14:tracePt t="53512" x="6578600" y="3295650"/>
          <p14:tracePt t="53529" x="6584950" y="3295650"/>
          <p14:tracePt t="53604" x="6584950" y="3289300"/>
          <p14:tracePt t="53612" x="6565900" y="3270250"/>
          <p14:tracePt t="53629" x="6540500" y="32385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t>T-</a:t>
            </a:r>
            <a:r>
              <a:rPr lang="en-CA" sz="4800" b="1" dirty="0" err="1" smtClean="0"/>
              <a:t>Tauri</a:t>
            </a:r>
            <a:r>
              <a:rPr lang="en-CA" sz="4800" b="1" dirty="0" smtClean="0"/>
              <a:t> and H-R Diagram</a:t>
            </a:r>
            <a:endParaRPr lang="en-CA" sz="4800" b="1" dirty="0"/>
          </a:p>
        </p:txBody>
      </p:sp>
      <p:pic>
        <p:nvPicPr>
          <p:cNvPr id="3" name="Picture 2"/>
          <p:cNvPicPr>
            <a:picLocks noChangeAspect="1"/>
          </p:cNvPicPr>
          <p:nvPr/>
        </p:nvPicPr>
        <p:blipFill>
          <a:blip r:embed="rId4"/>
          <a:stretch>
            <a:fillRect/>
          </a:stretch>
        </p:blipFill>
        <p:spPr>
          <a:xfrm>
            <a:off x="1970422" y="1462454"/>
            <a:ext cx="5415320" cy="5040000"/>
          </a:xfrm>
          <a:prstGeom prst="rect">
            <a:avLst/>
          </a:prstGeom>
        </p:spPr>
      </p:pic>
      <p:sp>
        <p:nvSpPr>
          <p:cNvPr id="4" name="Rectangle 3"/>
          <p:cNvSpPr/>
          <p:nvPr/>
        </p:nvSpPr>
        <p:spPr>
          <a:xfrm>
            <a:off x="4982716" y="6622662"/>
            <a:ext cx="4806053" cy="307777"/>
          </a:xfrm>
          <a:prstGeom prst="rect">
            <a:avLst/>
          </a:prstGeom>
        </p:spPr>
        <p:txBody>
          <a:bodyPr wrap="square">
            <a:spAutoFit/>
          </a:bodyPr>
          <a:lstStyle/>
          <a:p>
            <a:r>
              <a:rPr lang="en-CA" sz="1400" dirty="0" smtClean="0">
                <a:hlinkClick r:id="rId5"/>
              </a:rPr>
              <a:t>http://www.britastro.org/vss/whatstar.html</a:t>
            </a:r>
            <a:endParaRPr lang="en-CA"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6519564"/>
      </p:ext>
    </p:extLst>
  </p:cSld>
  <p:clrMapOvr>
    <a:masterClrMapping/>
  </p:clrMapOvr>
  <mc:AlternateContent xmlns:mc="http://schemas.openxmlformats.org/markup-compatibility/2006" xmlns:p14="http://schemas.microsoft.com/office/powerpoint/2010/main">
    <mc:Choice Requires="p14">
      <p:transition spd="slow" p14:dur="2000" advTm="110953"/>
    </mc:Choice>
    <mc:Fallback xmlns="">
      <p:transition spd="slow" advTm="110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744" x="6534150" y="3238500"/>
          <p14:tracePt t="1752" x="6534150" y="3263900"/>
          <p14:tracePt t="1764" x="6534150" y="3270250"/>
          <p14:tracePt t="1780" x="6534150" y="3308350"/>
          <p14:tracePt t="1797" x="6553200" y="3340100"/>
          <p14:tracePt t="1813" x="6559550" y="3352800"/>
          <p14:tracePt t="1830" x="6559550" y="3378200"/>
          <p14:tracePt t="1847" x="6572250" y="3390900"/>
          <p14:tracePt t="1864" x="6584950" y="3435350"/>
          <p14:tracePt t="1880" x="6597650" y="3441700"/>
          <p14:tracePt t="1897" x="6642100" y="3441700"/>
          <p14:tracePt t="1913" x="6718300" y="3441700"/>
          <p14:tracePt t="1930" x="6775450" y="3441700"/>
          <p14:tracePt t="1947" x="6813550" y="3441700"/>
          <p14:tracePt t="1963" x="6819900" y="3441700"/>
          <p14:tracePt t="1980" x="6826250" y="3441700"/>
          <p14:tracePt t="2160" x="6826250" y="3429000"/>
          <p14:tracePt t="2168" x="6819900" y="3429000"/>
          <p14:tracePt t="2184" x="6807200" y="3429000"/>
          <p14:tracePt t="2197" x="6800850" y="3429000"/>
          <p14:tracePt t="2416" x="6788150" y="3429000"/>
          <p14:tracePt t="2424" x="6769100" y="3435350"/>
          <p14:tracePt t="2456" x="6769100" y="3460750"/>
          <p14:tracePt t="2473" x="6769100" y="3467100"/>
          <p14:tracePt t="2496" x="6769100" y="3479800"/>
          <p14:tracePt t="2560" x="6769100" y="3486150"/>
          <p14:tracePt t="2568" x="6769100" y="3498850"/>
          <p14:tracePt t="2580" x="6769100" y="3505200"/>
          <p14:tracePt t="2597" x="6769100" y="3562350"/>
          <p14:tracePt t="2614" x="6769100" y="3606800"/>
          <p14:tracePt t="2630" x="6769100" y="3644900"/>
          <p14:tracePt t="2648" x="6788150" y="3676650"/>
          <p14:tracePt t="2648" x="6788150" y="3683000"/>
          <p14:tracePt t="2664" x="6794500" y="3689350"/>
          <p14:tracePt t="2680" x="6794500" y="3695700"/>
          <p14:tracePt t="2697" x="6813550" y="3733800"/>
          <p14:tracePt t="2714" x="6813550" y="3740150"/>
          <p14:tracePt t="2730" x="6813550" y="3759200"/>
          <p14:tracePt t="2747" x="6813550" y="3771900"/>
          <p14:tracePt t="2764" x="6826250" y="3797300"/>
          <p14:tracePt t="2780" x="6851650" y="3816350"/>
          <p14:tracePt t="2797" x="6877050" y="3841750"/>
          <p14:tracePt t="2814" x="6889750" y="3854450"/>
          <p14:tracePt t="2830" x="6915150" y="3879850"/>
          <p14:tracePt t="2847" x="6934200" y="3911600"/>
          <p14:tracePt t="2864" x="6946900" y="4019550"/>
          <p14:tracePt t="2880" x="6965950" y="4127500"/>
          <p14:tracePt t="2897" x="6997700" y="4216400"/>
          <p14:tracePt t="2914" x="7042150" y="4298950"/>
          <p14:tracePt t="2930" x="7061200" y="4324350"/>
          <p14:tracePt t="3048" x="7061200" y="4311650"/>
          <p14:tracePt t="3056" x="7067550" y="4305300"/>
          <p14:tracePt t="3064" x="7067550" y="4298950"/>
          <p14:tracePt t="3081" x="7067550" y="4248150"/>
          <p14:tracePt t="3098" x="7067550" y="4184650"/>
          <p14:tracePt t="3114" x="7023100" y="4064000"/>
          <p14:tracePt t="3130" x="6978650" y="3962400"/>
          <p14:tracePt t="3147" x="6908800" y="3860800"/>
          <p14:tracePt t="3164" x="6851650" y="3740150"/>
          <p14:tracePt t="3180" x="6826250" y="3644900"/>
          <p14:tracePt t="3197" x="6826250" y="3600450"/>
          <p14:tracePt t="3214" x="6826250" y="3587750"/>
          <p14:tracePt t="3230" x="6826250" y="3581400"/>
          <p14:tracePt t="3256" x="6826250" y="3594100"/>
          <p14:tracePt t="3264" x="6826250" y="3606800"/>
          <p14:tracePt t="3280" x="6826250" y="3689350"/>
          <p14:tracePt t="3297" x="6826250" y="3765550"/>
          <p14:tracePt t="3314" x="6826250" y="3835400"/>
          <p14:tracePt t="3330" x="6826250" y="3879850"/>
          <p14:tracePt t="3348" x="6826250" y="3892550"/>
          <p14:tracePt t="3364" x="6832600" y="3924300"/>
          <p14:tracePt t="3381" x="6851650" y="3937000"/>
          <p14:tracePt t="3397" x="6858000" y="3943350"/>
          <p14:tracePt t="3416" x="6858000" y="3962400"/>
          <p14:tracePt t="3432" x="6858000" y="3975100"/>
          <p14:tracePt t="3447" x="6845300" y="4019550"/>
          <p14:tracePt t="3464" x="6788150" y="4210050"/>
          <p14:tracePt t="3480" x="6724650" y="4343400"/>
          <p14:tracePt t="3497" x="6692900" y="4425950"/>
          <p14:tracePt t="3514" x="6661150" y="4470400"/>
          <p14:tracePt t="3531" x="6648450" y="4495800"/>
          <p14:tracePt t="3547" x="6642100" y="4508500"/>
          <p14:tracePt t="3564" x="6635750" y="4508500"/>
          <p14:tracePt t="3581" x="6629400" y="4508500"/>
          <p14:tracePt t="3597" x="6591300" y="4508500"/>
          <p14:tracePt t="3614" x="6559550" y="4508500"/>
          <p14:tracePt t="3631" x="6540500" y="4508500"/>
          <p14:tracePt t="3647" x="6515100" y="4508500"/>
          <p14:tracePt t="3728" x="6508750" y="4521200"/>
          <p14:tracePt t="3737" x="6502400" y="4527550"/>
          <p14:tracePt t="3747" x="6489700" y="4533900"/>
          <p14:tracePt t="3764" x="6489700" y="4540250"/>
          <p14:tracePt t="3781" x="6489700" y="4546600"/>
          <p14:tracePt t="3808" x="6489700" y="4552950"/>
          <p14:tracePt t="3816" x="6502400" y="4565650"/>
          <p14:tracePt t="3831" x="6565900" y="4565650"/>
          <p14:tracePt t="3847" x="6756400" y="4451350"/>
          <p14:tracePt t="3864" x="6858000" y="4286250"/>
          <p14:tracePt t="3881" x="6813550" y="4171950"/>
          <p14:tracePt t="3897" x="6623050" y="4089400"/>
          <p14:tracePt t="3914" x="6457950" y="4025900"/>
          <p14:tracePt t="3931" x="6343650" y="3994150"/>
          <p14:tracePt t="3947" x="6254750" y="3937000"/>
          <p14:tracePt t="3964" x="6096000" y="3848100"/>
          <p14:tracePt t="3981" x="5956300" y="3733800"/>
          <p14:tracePt t="3997" x="5778500" y="3594100"/>
          <p14:tracePt t="4014" x="5607050" y="3492500"/>
          <p14:tracePt t="4031" x="5480050" y="3378200"/>
          <p14:tracePt t="4047" x="5372100" y="3263900"/>
          <p14:tracePt t="4065" x="5245100" y="3143250"/>
          <p14:tracePt t="4081" x="5162550" y="3035300"/>
          <p14:tracePt t="4097" x="5048250" y="2908300"/>
          <p14:tracePt t="4114" x="4876800" y="2774950"/>
          <p14:tracePt t="4131" x="4648200" y="2635250"/>
          <p14:tracePt t="4147" x="4394200" y="2508250"/>
          <p14:tracePt t="4164" x="4108450" y="2419350"/>
          <p14:tracePt t="4181" x="3702050" y="2336800"/>
          <p14:tracePt t="4197" x="3270250" y="2273300"/>
          <p14:tracePt t="4214" x="2863850" y="2209800"/>
          <p14:tracePt t="4231" x="2552700" y="2171700"/>
          <p14:tracePt t="4247" x="2336800" y="2101850"/>
          <p14:tracePt t="4264" x="2152650" y="1993900"/>
          <p14:tracePt t="4281" x="2101850" y="1943100"/>
          <p14:tracePt t="4297" x="2082800" y="1917700"/>
          <p14:tracePt t="4384" x="2070100" y="1924050"/>
          <p14:tracePt t="4400" x="2070100" y="1930400"/>
          <p14:tracePt t="4408" x="2101850" y="1955800"/>
          <p14:tracePt t="4416" x="2159000" y="1968500"/>
          <p14:tracePt t="4431" x="2247900" y="1981200"/>
          <p14:tracePt t="4447" x="2546350" y="2025650"/>
          <p14:tracePt t="4464" x="3244850" y="2025650"/>
          <p14:tracePt t="4481" x="3987800" y="2025650"/>
          <p14:tracePt t="4497" x="4673600" y="2044700"/>
          <p14:tracePt t="4514" x="5276850" y="2044700"/>
          <p14:tracePt t="4531" x="5638800" y="2057400"/>
          <p14:tracePt t="4548" x="5969000" y="2101850"/>
          <p14:tracePt t="4564" x="6197600" y="2114550"/>
          <p14:tracePt t="4581" x="6388100" y="2127250"/>
          <p14:tracePt t="4597" x="6489700" y="2159000"/>
          <p14:tracePt t="4614" x="6546850" y="2159000"/>
          <p14:tracePt t="4631" x="6623050" y="2171700"/>
          <p14:tracePt t="4648" x="6705600" y="2171700"/>
          <p14:tracePt t="4648" x="6743700" y="2171700"/>
          <p14:tracePt t="4664" x="6819900" y="2171700"/>
          <p14:tracePt t="4681" x="6864350" y="2171700"/>
          <p14:tracePt t="4697" x="6877050" y="2171700"/>
          <p14:tracePt t="4714" x="6896100" y="2159000"/>
          <p14:tracePt t="4737" x="6896100" y="2152650"/>
          <p14:tracePt t="4747" x="6896100" y="2139950"/>
          <p14:tracePt t="4764" x="6883400" y="2120900"/>
          <p14:tracePt t="4781" x="6870700" y="2114550"/>
          <p14:tracePt t="4800" x="6858000" y="2114550"/>
          <p14:tracePt t="4814" x="6858000" y="2127250"/>
          <p14:tracePt t="4831" x="6851650" y="2178050"/>
          <p14:tracePt t="4847" x="6813550" y="2222500"/>
          <p14:tracePt t="4864" x="6743700" y="2311400"/>
          <p14:tracePt t="4881" x="6673850" y="2343150"/>
          <p14:tracePt t="4897" x="6559550" y="2387600"/>
          <p14:tracePt t="4914" x="6502400" y="2387600"/>
          <p14:tracePt t="4931" x="6432550" y="2393950"/>
          <p14:tracePt t="4947" x="6388100" y="2393950"/>
          <p14:tracePt t="4964" x="6362700" y="2393950"/>
          <p14:tracePt t="4981" x="6343650" y="2387600"/>
          <p14:tracePt t="4998" x="6318250" y="2355850"/>
          <p14:tracePt t="5014" x="6286500" y="2317750"/>
          <p14:tracePt t="5031" x="6267450" y="2286000"/>
          <p14:tracePt t="5048" x="6242050" y="2273300"/>
          <p14:tracePt t="5049" x="6197600" y="2241550"/>
          <p14:tracePt t="5064" x="6178550" y="2235200"/>
          <p14:tracePt t="5081" x="6140450" y="2228850"/>
          <p14:tracePt t="5120" x="6121400" y="2209800"/>
          <p14:tracePt t="5128" x="6115050" y="2203450"/>
          <p14:tracePt t="5136" x="6108700" y="2197100"/>
          <p14:tracePt t="5147" x="6089650" y="2178050"/>
          <p14:tracePt t="5164" x="6032500" y="2127250"/>
          <p14:tracePt t="5181" x="5994400" y="2089150"/>
          <p14:tracePt t="5198" x="5956300" y="2051050"/>
          <p14:tracePt t="5214" x="5930900" y="2032000"/>
          <p14:tracePt t="5231" x="5924550" y="2012950"/>
          <p14:tracePt t="5248" x="5918200" y="1981200"/>
          <p14:tracePt t="5264" x="5918200" y="1943100"/>
          <p14:tracePt t="5281" x="5918200" y="1930400"/>
          <p14:tracePt t="5298" x="5930900" y="1911350"/>
          <p14:tracePt t="5314" x="5969000" y="1892300"/>
          <p14:tracePt t="5331" x="6064250" y="1885950"/>
          <p14:tracePt t="5348" x="6292850" y="1873250"/>
          <p14:tracePt t="5364" x="6597650" y="1873250"/>
          <p14:tracePt t="5381" x="6946900" y="1873250"/>
          <p14:tracePt t="5398" x="7219950" y="1873250"/>
          <p14:tracePt t="5414" x="7410450" y="1873250"/>
          <p14:tracePt t="5431" x="7524750" y="1885950"/>
          <p14:tracePt t="5448" x="7575550" y="1936750"/>
          <p14:tracePt t="5464" x="7613650" y="2025650"/>
          <p14:tracePt t="5481" x="7613650" y="2089150"/>
          <p14:tracePt t="5498" x="7613650" y="2184400"/>
          <p14:tracePt t="5514" x="7613650" y="2305050"/>
          <p14:tracePt t="5531" x="7613650" y="2482850"/>
          <p14:tracePt t="5548" x="7613650" y="2673350"/>
          <p14:tracePt t="5564" x="7613650" y="2794000"/>
          <p14:tracePt t="5581" x="7607300" y="2990850"/>
          <p14:tracePt t="5598" x="7607300" y="3200400"/>
          <p14:tracePt t="5614" x="7607300" y="3422650"/>
          <p14:tracePt t="5631" x="7607300" y="3663950"/>
          <p14:tracePt t="5648" x="7607300" y="3924300"/>
          <p14:tracePt t="5664" x="7689850" y="4362450"/>
          <p14:tracePt t="5681" x="7829550" y="4603750"/>
          <p14:tracePt t="5698" x="7931150" y="4762500"/>
          <p14:tracePt t="5714" x="8159750" y="4914900"/>
          <p14:tracePt t="5731" x="8324850" y="4978400"/>
          <p14:tracePt t="5748" x="8509000" y="5048250"/>
          <p14:tracePt t="5764" x="8566150" y="5067300"/>
          <p14:tracePt t="5781" x="8667750" y="5130800"/>
          <p14:tracePt t="5798" x="8680450" y="5149850"/>
          <p14:tracePt t="5815" x="8705850" y="5194300"/>
          <p14:tracePt t="5831" x="8712200" y="5219700"/>
          <p14:tracePt t="6145" x="8712200" y="5207000"/>
          <p14:tracePt t="6161" x="8712200" y="5181600"/>
          <p14:tracePt t="6177" x="8718550" y="5168900"/>
          <p14:tracePt t="6185" x="8737600" y="5168900"/>
          <p14:tracePt t="6198" x="8743950" y="5168900"/>
          <p14:tracePt t="6214" x="8750300" y="5168900"/>
          <p14:tracePt t="6231" x="8769350" y="5168900"/>
          <p14:tracePt t="6249" x="8775700" y="5149850"/>
          <p14:tracePt t="6265" x="8775700" y="5130800"/>
          <p14:tracePt t="6289" x="8775700" y="5124450"/>
          <p14:tracePt t="6298" x="8769350" y="5099050"/>
          <p14:tracePt t="6315" x="8756650" y="5086350"/>
          <p14:tracePt t="6331" x="8712200" y="5048250"/>
          <p14:tracePt t="6348" x="8686800" y="5016500"/>
          <p14:tracePt t="6514" x="8686800" y="5003800"/>
          <p14:tracePt t="6521" x="8705850" y="4965700"/>
          <p14:tracePt t="6531" x="8801100" y="4940300"/>
          <p14:tracePt t="6548" x="8997950" y="4876800"/>
          <p14:tracePt t="9249" x="9080500" y="6769100"/>
          <p14:tracePt t="9249" x="8991600" y="6756400"/>
          <p14:tracePt t="9266" x="8782050" y="6756400"/>
          <p14:tracePt t="9282" x="8521700" y="6756400"/>
          <p14:tracePt t="9298" x="8318500" y="6756400"/>
          <p14:tracePt t="9315" x="8108950" y="6756400"/>
          <p14:tracePt t="9332" x="7994650" y="6756400"/>
          <p14:tracePt t="9349" x="7905750" y="6750050"/>
          <p14:tracePt t="9365" x="7715250" y="6750050"/>
          <p14:tracePt t="9382" x="7575550" y="6724650"/>
          <p14:tracePt t="9399" x="7480300" y="6705600"/>
          <p14:tracePt t="9415" x="7353300" y="6692900"/>
          <p14:tracePt t="9432" x="7175500" y="6654800"/>
          <p14:tracePt t="9449" x="7023100" y="6604000"/>
          <p14:tracePt t="9465" x="6858000" y="6591300"/>
          <p14:tracePt t="9482" x="6788150" y="6578600"/>
          <p14:tracePt t="9498" x="6769100" y="6572250"/>
          <p14:tracePt t="9515" x="6731000" y="6553200"/>
          <p14:tracePt t="9532" x="6692900" y="6553200"/>
          <p14:tracePt t="9548" x="6667500" y="6546850"/>
          <p14:tracePt t="9565" x="6597650" y="6527800"/>
          <p14:tracePt t="9582" x="6521450" y="6527800"/>
          <p14:tracePt t="9598" x="6356350" y="6489700"/>
          <p14:tracePt t="9615" x="6146800" y="6477000"/>
          <p14:tracePt t="9632" x="5810250" y="6419850"/>
          <p14:tracePt t="9649" x="5416550" y="6388100"/>
          <p14:tracePt t="9666" x="4933950" y="6362700"/>
          <p14:tracePt t="9683" x="4737100" y="6337300"/>
          <p14:tracePt t="9699" x="4635500" y="6305550"/>
          <p14:tracePt t="9715" x="4610100" y="6292850"/>
          <p14:tracePt t="9732" x="4584700" y="6280150"/>
          <p14:tracePt t="9749" x="4572000" y="6254750"/>
          <p14:tracePt t="9765" x="4559300" y="6242050"/>
          <p14:tracePt t="9782" x="4546600" y="6216650"/>
          <p14:tracePt t="9799" x="4546600" y="6184900"/>
          <p14:tracePt t="9815" x="4546600" y="6165850"/>
          <p14:tracePt t="9832" x="4546600" y="6121400"/>
          <p14:tracePt t="9849" x="4540250" y="6038850"/>
          <p14:tracePt t="9865" x="4502150" y="5861050"/>
          <p14:tracePt t="9882" x="4502150" y="5734050"/>
          <p14:tracePt t="9900" x="4489450" y="5556250"/>
          <p14:tracePt t="9916" x="4464050" y="5359400"/>
          <p14:tracePt t="9932" x="4425950" y="5162550"/>
          <p14:tracePt t="9949" x="4413250" y="5003800"/>
          <p14:tracePt t="9965" x="4375150" y="4838700"/>
          <p14:tracePt t="9982" x="4362450" y="4730750"/>
          <p14:tracePt t="9999" x="4349750" y="4629150"/>
          <p14:tracePt t="10015" x="4337050" y="4521200"/>
          <p14:tracePt t="10032" x="4318000" y="4425950"/>
          <p14:tracePt t="10049" x="4305300" y="4362450"/>
          <p14:tracePt t="10065" x="4286250" y="4260850"/>
          <p14:tracePt t="10082" x="4241800" y="4191000"/>
          <p14:tracePt t="10099" x="4203700" y="4127500"/>
          <p14:tracePt t="10115" x="4191000" y="4114800"/>
          <p14:tracePt t="10132" x="4184650" y="4114800"/>
          <p14:tracePt t="10218" x="4171950" y="4108450"/>
          <p14:tracePt t="10226" x="4171950" y="4102100"/>
          <p14:tracePt t="10234" x="4171950" y="4095750"/>
          <p14:tracePt t="10249" x="4171950" y="4083050"/>
          <p14:tracePt t="10250" x="4171950" y="4076700"/>
          <p14:tracePt t="10266" x="4165600" y="4057650"/>
          <p14:tracePt t="10282" x="4159250" y="4038600"/>
          <p14:tracePt t="10314" x="4152900" y="4032250"/>
          <p14:tracePt t="10378" x="4152900" y="4025900"/>
          <p14:tracePt t="10386" x="4152900" y="4013200"/>
          <p14:tracePt t="10399" x="4152900" y="4000500"/>
          <p14:tracePt t="10415" x="4152900" y="3956050"/>
          <p14:tracePt t="10432" x="4203700" y="3917950"/>
          <p14:tracePt t="10450" x="4273550" y="3886200"/>
          <p14:tracePt t="10450" x="4292600" y="3867150"/>
          <p14:tracePt t="10466" x="4362450" y="3829050"/>
          <p14:tracePt t="10482" x="4457700" y="3771900"/>
          <p14:tracePt t="10499" x="4597400" y="3708400"/>
          <p14:tracePt t="10515" x="4711700" y="3689350"/>
          <p14:tracePt t="10532" x="4762500" y="3676650"/>
          <p14:tracePt t="10549" x="4832350" y="3676650"/>
          <p14:tracePt t="10565" x="4876800" y="3676650"/>
          <p14:tracePt t="10582" x="4914900" y="3676650"/>
          <p14:tracePt t="10599" x="4965700" y="3676650"/>
          <p14:tracePt t="10616" x="5041900" y="3676650"/>
          <p14:tracePt t="10632" x="5143500" y="3676650"/>
          <p14:tracePt t="10649" x="5251450" y="3676650"/>
          <p14:tracePt t="10666" x="5448300" y="3683000"/>
          <p14:tracePt t="10683" x="5556250" y="3695700"/>
          <p14:tracePt t="10699" x="5588000" y="3702050"/>
          <p14:tracePt t="10715" x="5626100" y="3721100"/>
          <p14:tracePt t="10732" x="5632450" y="3721100"/>
          <p14:tracePt t="10749" x="5645150" y="3733800"/>
          <p14:tracePt t="10765" x="5670550" y="3765550"/>
          <p14:tracePt t="10782" x="5695950" y="3790950"/>
          <p14:tracePt t="10799" x="5708650" y="3822700"/>
          <p14:tracePt t="10816" x="5727700" y="3873500"/>
          <p14:tracePt t="10832" x="5753100" y="3905250"/>
          <p14:tracePt t="10849" x="5765800" y="3930650"/>
          <p14:tracePt t="10866" x="5772150" y="3956050"/>
          <p14:tracePt t="10883" x="5791200" y="3975100"/>
          <p14:tracePt t="10906" x="5791200" y="3987800"/>
          <p14:tracePt t="10916" x="5797550" y="3994150"/>
          <p14:tracePt t="11170" x="5797550" y="3987800"/>
          <p14:tracePt t="11178" x="5797550" y="3962400"/>
          <p14:tracePt t="11186" x="5797550" y="3956050"/>
          <p14:tracePt t="11199" x="5797550" y="3949700"/>
          <p14:tracePt t="11216" x="5784850" y="3917950"/>
          <p14:tracePt t="11232" x="5778500" y="3873500"/>
          <p14:tracePt t="11249" x="5772150" y="3841750"/>
          <p14:tracePt t="11266" x="5765800" y="3816350"/>
          <p14:tracePt t="11282" x="5753100" y="3803650"/>
          <p14:tracePt t="11299" x="5753100" y="3784600"/>
          <p14:tracePt t="11316" x="5753100" y="3752850"/>
          <p14:tracePt t="11332" x="5765800" y="3733800"/>
          <p14:tracePt t="11349" x="5797550" y="3702050"/>
          <p14:tracePt t="11365" x="5803900" y="3689350"/>
          <p14:tracePt t="11382" x="5810250" y="3676650"/>
          <p14:tracePt t="11399" x="5810250" y="3670300"/>
          <p14:tracePt t="11416" x="5810250" y="3644900"/>
          <p14:tracePt t="11432" x="5810250" y="3638550"/>
          <p14:tracePt t="11449" x="5810250" y="3625850"/>
          <p14:tracePt t="11450" x="5810250" y="3606800"/>
          <p14:tracePt t="11466" x="5810250" y="3594100"/>
          <p14:tracePt t="11482" x="5810250" y="3587750"/>
          <p14:tracePt t="11499" x="5810250" y="3568700"/>
          <p14:tracePt t="11516" x="5810250" y="3562350"/>
          <p14:tracePt t="11538" x="5810250" y="3556000"/>
          <p14:tracePt t="11549" x="5810250" y="3549650"/>
          <p14:tracePt t="11566" x="5797550" y="3530600"/>
          <p14:tracePt t="11586" x="5791200" y="3524250"/>
          <p14:tracePt t="11603" x="5784850" y="3517900"/>
          <p14:tracePt t="11616" x="5778500" y="3511550"/>
          <p14:tracePt t="11633" x="5753100" y="3486150"/>
          <p14:tracePt t="11649" x="5746750" y="3473450"/>
          <p14:tracePt t="11666" x="5708650" y="3460750"/>
          <p14:tracePt t="11682" x="5670550" y="3454400"/>
          <p14:tracePt t="11699" x="5645150" y="3429000"/>
          <p14:tracePt t="11716" x="5594350" y="3397250"/>
          <p14:tracePt t="11732" x="5575300" y="3384550"/>
          <p14:tracePt t="11749" x="5537200" y="3371850"/>
          <p14:tracePt t="11766" x="5505450" y="3346450"/>
          <p14:tracePt t="11782" x="5499100" y="3346450"/>
          <p14:tracePt t="11799" x="5492750" y="3340100"/>
          <p14:tracePt t="11816" x="5467350" y="3340100"/>
          <p14:tracePt t="11832" x="5461000" y="3340100"/>
          <p14:tracePt t="11849" x="5454650" y="3340100"/>
          <p14:tracePt t="11866" x="5416550" y="3340100"/>
          <p14:tracePt t="11882" x="5391150" y="3340100"/>
          <p14:tracePt t="11899" x="5372100" y="3340100"/>
          <p14:tracePt t="11916" x="5340350" y="3333750"/>
          <p14:tracePt t="11932" x="5327650" y="3327400"/>
          <p14:tracePt t="11949" x="5302250" y="3321050"/>
          <p14:tracePt t="11966" x="5295900" y="3308350"/>
          <p14:tracePt t="11982" x="5251450" y="3302000"/>
          <p14:tracePt t="12002" x="5238750" y="3302000"/>
          <p14:tracePt t="12016" x="5232400" y="3302000"/>
          <p14:tracePt t="12042" x="5219700" y="3302000"/>
          <p14:tracePt t="12058" x="5213350" y="3302000"/>
          <p14:tracePt t="12082" x="5200650" y="3302000"/>
          <p14:tracePt t="12090" x="5194300" y="3302000"/>
          <p14:tracePt t="12099" x="5181600" y="3302000"/>
          <p14:tracePt t="12116" x="5168900" y="3314700"/>
          <p14:tracePt t="12132" x="5162550" y="3327400"/>
          <p14:tracePt t="12149" x="5149850" y="3333750"/>
          <p14:tracePt t="12166" x="5130800" y="3346450"/>
          <p14:tracePt t="12182" x="5118100" y="3365500"/>
          <p14:tracePt t="12199" x="5099050" y="3384550"/>
          <p14:tracePt t="12216" x="5092700" y="3403600"/>
          <p14:tracePt t="12232" x="5073650" y="3429000"/>
          <p14:tracePt t="12249" x="5060950" y="3441700"/>
          <p14:tracePt t="12266" x="5054600" y="3486150"/>
          <p14:tracePt t="12282" x="5035550" y="3517900"/>
          <p14:tracePt t="12299" x="5035550" y="3524250"/>
          <p14:tracePt t="12316" x="5035550" y="3536950"/>
          <p14:tracePt t="12332" x="5035550" y="3556000"/>
          <p14:tracePt t="12349" x="5035550" y="3562350"/>
          <p14:tracePt t="12370" x="5035550" y="3575050"/>
          <p14:tracePt t="12442" x="5035550" y="3587750"/>
          <p14:tracePt t="12466" x="5041900" y="3594100"/>
          <p14:tracePt t="12498" x="5054600" y="3600450"/>
          <p14:tracePt t="12507" x="5060950" y="3606800"/>
          <p14:tracePt t="12516" x="5067300" y="3613150"/>
          <p14:tracePt t="12533" x="5080000" y="3632200"/>
          <p14:tracePt t="12549" x="5086350" y="3663950"/>
          <p14:tracePt t="12566" x="5118100" y="3695700"/>
          <p14:tracePt t="12583" x="5130800" y="3727450"/>
          <p14:tracePt t="12599" x="5149850" y="3752850"/>
          <p14:tracePt t="12616" x="5175250" y="3778250"/>
          <p14:tracePt t="12633" x="5181600" y="3803650"/>
          <p14:tracePt t="12649" x="5200650" y="3822700"/>
          <p14:tracePt t="12666" x="5213350" y="3835400"/>
          <p14:tracePt t="12683" x="5232400" y="3860800"/>
          <p14:tracePt t="12699" x="5257800" y="3892550"/>
          <p14:tracePt t="12716" x="5270500" y="3917950"/>
          <p14:tracePt t="12733" x="5295900" y="3937000"/>
          <p14:tracePt t="12749" x="5321300" y="3968750"/>
          <p14:tracePt t="12766" x="5334000" y="3981450"/>
          <p14:tracePt t="12783" x="5353050" y="3994150"/>
          <p14:tracePt t="12799" x="5378450" y="4013200"/>
          <p14:tracePt t="12816" x="5403850" y="4019550"/>
          <p14:tracePt t="12833" x="5410200" y="4025900"/>
          <p14:tracePt t="12850" x="5422900" y="4038600"/>
          <p14:tracePt t="12851" x="5429250" y="4038600"/>
          <p14:tracePt t="12866" x="5448300" y="4038600"/>
          <p14:tracePt t="12883" x="5473700" y="4044950"/>
          <p14:tracePt t="12899" x="5511800" y="4044950"/>
          <p14:tracePt t="12916" x="5543550" y="4051300"/>
          <p14:tracePt t="12933" x="5588000" y="4051300"/>
          <p14:tracePt t="12950" x="5638800" y="4070350"/>
          <p14:tracePt t="12966" x="5683250" y="4070350"/>
          <p14:tracePt t="12983" x="5702300" y="4070350"/>
          <p14:tracePt t="12999" x="5727700" y="4070350"/>
          <p14:tracePt t="13016" x="5740400" y="4070350"/>
          <p14:tracePt t="13033" x="5759450" y="4070350"/>
          <p14:tracePt t="13066" x="5778500" y="4070350"/>
          <p14:tracePt t="13083" x="5784850" y="4064000"/>
          <p14:tracePt t="13098" x="5791200" y="4051300"/>
          <p14:tracePt t="13106" x="5797550" y="4051300"/>
          <p14:tracePt t="13116" x="5803900" y="4044950"/>
          <p14:tracePt t="13133" x="5816600" y="4032250"/>
          <p14:tracePt t="13149" x="5822950" y="4006850"/>
          <p14:tracePt t="13166" x="5835650" y="3994150"/>
          <p14:tracePt t="13183" x="5842000" y="3987800"/>
          <p14:tracePt t="13200" x="5842000" y="3968750"/>
          <p14:tracePt t="13216" x="5842000" y="3962400"/>
          <p14:tracePt t="13234" x="5848350" y="3956050"/>
          <p14:tracePt t="13266" x="5848350" y="3949700"/>
          <p14:tracePt t="13282" x="5848350" y="3930650"/>
          <p14:tracePt t="13290" x="5848350" y="3924300"/>
          <p14:tracePt t="13299" x="5848350" y="3917950"/>
          <p14:tracePt t="13317" x="5848350" y="3892550"/>
          <p14:tracePt t="13333" x="5842000" y="3848100"/>
          <p14:tracePt t="13349" x="5829300" y="3803650"/>
          <p14:tracePt t="13366" x="5822950" y="3778250"/>
          <p14:tracePt t="13382" x="5810250" y="3727450"/>
          <p14:tracePt t="13399" x="5791200" y="3695700"/>
          <p14:tracePt t="13416" x="5778500" y="3644900"/>
          <p14:tracePt t="13433" x="5759450" y="3625850"/>
          <p14:tracePt t="13449" x="5759450" y="3619500"/>
          <p14:tracePt t="13466" x="5740400" y="3587750"/>
          <p14:tracePt t="13483" x="5734050" y="3575050"/>
          <p14:tracePt t="13499" x="5734050" y="3562350"/>
          <p14:tracePt t="13516" x="5727700" y="3536950"/>
          <p14:tracePt t="13533" x="5708650" y="3530600"/>
          <p14:tracePt t="13549" x="5702300" y="3505200"/>
          <p14:tracePt t="13567" x="5695950" y="3498850"/>
          <p14:tracePt t="13583" x="5676900" y="3486150"/>
          <p14:tracePt t="13600" x="5657850" y="3460750"/>
          <p14:tracePt t="13616" x="5651500" y="3441700"/>
          <p14:tracePt t="13633" x="5626100" y="3416300"/>
          <p14:tracePt t="13650" x="5613400" y="3403600"/>
          <p14:tracePt t="13666" x="5581650" y="3378200"/>
          <p14:tracePt t="13683" x="5530850" y="3352800"/>
          <p14:tracePt t="13699" x="5499100" y="3321050"/>
          <p14:tracePt t="13716" x="5467350" y="3308350"/>
          <p14:tracePt t="13733" x="5429250" y="3289300"/>
          <p14:tracePt t="13749" x="5422900" y="3289300"/>
          <p14:tracePt t="13766" x="5416550" y="3289300"/>
          <p14:tracePt t="13783" x="5410200" y="3289300"/>
          <p14:tracePt t="13800" x="5365750" y="3321050"/>
          <p14:tracePt t="13816" x="5321300" y="3390900"/>
          <p14:tracePt t="13833" x="5264150" y="3511550"/>
          <p14:tracePt t="13850" x="5187950" y="3619500"/>
          <p14:tracePt t="13850" x="5181600" y="3632200"/>
          <p14:tracePt t="13866" x="5105400" y="3695700"/>
          <p14:tracePt t="13883" x="5048250" y="3733800"/>
          <p14:tracePt t="13899" x="4965700" y="3765550"/>
          <p14:tracePt t="13916" x="4832350" y="3790950"/>
          <p14:tracePt t="13933" x="4673600" y="3803650"/>
          <p14:tracePt t="13949" x="4432300" y="3803650"/>
          <p14:tracePt t="13966" x="4152900" y="3803650"/>
          <p14:tracePt t="13983" x="3810000" y="3803650"/>
          <p14:tracePt t="14000" x="3467100" y="3765550"/>
          <p14:tracePt t="14016" x="3149600" y="3721100"/>
          <p14:tracePt t="14033" x="2870200" y="3683000"/>
          <p14:tracePt t="14049" x="2654300" y="3613150"/>
          <p14:tracePt t="14067" x="2406650" y="3524250"/>
          <p14:tracePt t="14083" x="2254250" y="3416300"/>
          <p14:tracePt t="14100" x="2146300" y="3333750"/>
          <p14:tracePt t="14116" x="2095500" y="3257550"/>
          <p14:tracePt t="14133" x="2051050" y="3200400"/>
          <p14:tracePt t="14150" x="2006600" y="3098800"/>
          <p14:tracePt t="14166" x="1974850" y="2990850"/>
          <p14:tracePt t="14183" x="1955800" y="2921000"/>
          <p14:tracePt t="14200" x="1924050" y="2825750"/>
          <p14:tracePt t="14216" x="1905000" y="2768600"/>
          <p14:tracePt t="14233" x="1885950" y="2724150"/>
          <p14:tracePt t="14250" x="1879600" y="2698750"/>
          <p14:tracePt t="14266" x="1854200" y="2654300"/>
          <p14:tracePt t="14283" x="1835150" y="2616200"/>
          <p14:tracePt t="14300" x="1816100" y="2597150"/>
          <p14:tracePt t="14316" x="1809750" y="2559050"/>
          <p14:tracePt t="14333" x="1790700" y="2520950"/>
          <p14:tracePt t="14350" x="1765300" y="2470150"/>
          <p14:tracePt t="14366" x="1752600" y="2425700"/>
          <p14:tracePt t="14383" x="1746250" y="2393950"/>
          <p14:tracePt t="14400" x="1746250" y="2387600"/>
          <p14:tracePt t="14416" x="1739900" y="2368550"/>
          <p14:tracePt t="14433" x="1733550" y="2362200"/>
          <p14:tracePt t="14450" x="1733550" y="2355850"/>
          <p14:tracePt t="14466" x="1733550" y="2349500"/>
          <p14:tracePt t="14483" x="1739900" y="2336800"/>
          <p14:tracePt t="14500" x="1746250" y="2330450"/>
          <p14:tracePt t="14563" x="1765300" y="2343150"/>
          <p14:tracePt t="14571" x="1771650" y="2362200"/>
          <p14:tracePt t="14583" x="1797050" y="2413000"/>
          <p14:tracePt t="14600" x="1841500" y="2514600"/>
          <p14:tracePt t="14616" x="1911350" y="2635250"/>
          <p14:tracePt t="14633" x="1974850" y="2755900"/>
          <p14:tracePt t="14650" x="2089150" y="2882900"/>
          <p14:tracePt t="14666" x="2203450" y="3048000"/>
          <p14:tracePt t="14683" x="2317750" y="3162300"/>
          <p14:tracePt t="14700" x="2438400" y="3244850"/>
          <p14:tracePt t="14716" x="2565400" y="3333750"/>
          <p14:tracePt t="14733" x="2667000" y="3390900"/>
          <p14:tracePt t="14750" x="2768600" y="3435350"/>
          <p14:tracePt t="14766" x="2857500" y="3492500"/>
          <p14:tracePt t="14783" x="2959100" y="3549650"/>
          <p14:tracePt t="14800" x="3079750" y="3613150"/>
          <p14:tracePt t="14817" x="3213100" y="3657600"/>
          <p14:tracePt t="14833" x="3308350" y="3683000"/>
          <p14:tracePt t="14850" x="3409950" y="3714750"/>
          <p14:tracePt t="14851" x="3467100" y="3727450"/>
          <p14:tracePt t="14867" x="3594100" y="3740150"/>
          <p14:tracePt t="14883" x="3708400" y="3771900"/>
          <p14:tracePt t="14900" x="3822700" y="3803650"/>
          <p14:tracePt t="14916" x="3905250" y="3829050"/>
          <p14:tracePt t="14933" x="3987800" y="3841750"/>
          <p14:tracePt t="14950" x="4070350" y="3848100"/>
          <p14:tracePt t="14966" x="4140200" y="3860800"/>
          <p14:tracePt t="14983" x="4216400" y="3860800"/>
          <p14:tracePt t="15000" x="4286250" y="3879850"/>
          <p14:tracePt t="15016" x="4362450" y="3879850"/>
          <p14:tracePt t="15034" x="4425950" y="3879850"/>
          <p14:tracePt t="15050" x="4495800" y="3879850"/>
          <p14:tracePt t="15051" x="4546600" y="3892550"/>
          <p14:tracePt t="15067" x="4660900" y="3898900"/>
          <p14:tracePt t="15083" x="4787900" y="3937000"/>
          <p14:tracePt t="15100" x="4933950" y="3949700"/>
          <p14:tracePt t="15116" x="5099050" y="3975100"/>
          <p14:tracePt t="15133" x="5238750" y="4000500"/>
          <p14:tracePt t="15150" x="5308600" y="4019550"/>
          <p14:tracePt t="15166" x="5391150" y="4051300"/>
          <p14:tracePt t="15183" x="5441950" y="4070350"/>
          <p14:tracePt t="15200" x="5499100" y="4108450"/>
          <p14:tracePt t="15217" x="5530850" y="4127500"/>
          <p14:tracePt t="15233" x="5594350" y="4165600"/>
          <p14:tracePt t="15250" x="5645150" y="4216400"/>
          <p14:tracePt t="15267" x="5734050" y="4286250"/>
          <p14:tracePt t="15284" x="5797550" y="4343400"/>
          <p14:tracePt t="15300" x="5842000" y="4406900"/>
          <p14:tracePt t="15317" x="5892800" y="4464050"/>
          <p14:tracePt t="15333" x="5943600" y="4514850"/>
          <p14:tracePt t="15350" x="5981700" y="4559300"/>
          <p14:tracePt t="15366" x="6019800" y="4610100"/>
          <p14:tracePt t="15383" x="6057900" y="4654550"/>
          <p14:tracePt t="15400" x="6076950" y="4692650"/>
          <p14:tracePt t="15416" x="6115050" y="4730750"/>
          <p14:tracePt t="15433" x="6153150" y="4787900"/>
          <p14:tracePt t="15450" x="6172200" y="4826000"/>
          <p14:tracePt t="15467" x="6229350" y="4927600"/>
          <p14:tracePt t="15483" x="6286500" y="5003800"/>
          <p14:tracePt t="15500" x="6343650" y="5092700"/>
          <p14:tracePt t="15517" x="6394450" y="5149850"/>
          <p14:tracePt t="15534" x="6426200" y="5207000"/>
          <p14:tracePt t="15550" x="6451600" y="5257800"/>
          <p14:tracePt t="15567" x="6477000" y="5295900"/>
          <p14:tracePt t="15583" x="6496050" y="5327650"/>
          <p14:tracePt t="15600" x="6521450" y="5353050"/>
          <p14:tracePt t="15617" x="6546850" y="5397500"/>
          <p14:tracePt t="15633" x="6559550" y="5416550"/>
          <p14:tracePt t="15650" x="6591300" y="5448300"/>
          <p14:tracePt t="15667" x="6616700" y="5499100"/>
          <p14:tracePt t="15683" x="6629400" y="5530850"/>
          <p14:tracePt t="15700" x="6648450" y="5549900"/>
          <p14:tracePt t="15717" x="6661150" y="5562600"/>
          <p14:tracePt t="15733" x="6686550" y="5607050"/>
          <p14:tracePt t="15750" x="6699250" y="5626100"/>
          <p14:tracePt t="15767" x="6705600" y="5632450"/>
          <p14:tracePt t="15783" x="6731000" y="5657850"/>
          <p14:tracePt t="15801" x="6743700" y="5683250"/>
          <p14:tracePt t="15817" x="6756400" y="5695950"/>
          <p14:tracePt t="15833" x="6775450" y="5708650"/>
          <p14:tracePt t="15850" x="6794500" y="5753100"/>
          <p14:tracePt t="15867" x="6813550" y="5784850"/>
          <p14:tracePt t="15883" x="6832600" y="5816600"/>
          <p14:tracePt t="15900" x="6845300" y="5835650"/>
          <p14:tracePt t="15917" x="6851650" y="5848350"/>
          <p14:tracePt t="15933" x="6864350" y="5880100"/>
          <p14:tracePt t="15955" x="6870700" y="5899150"/>
          <p14:tracePt t="15967" x="6877050" y="5905500"/>
          <p14:tracePt t="15983" x="6889750" y="5911850"/>
          <p14:tracePt t="16000" x="6889750" y="5918200"/>
          <p14:tracePt t="16017" x="6896100" y="5924550"/>
          <p14:tracePt t="16035" x="6902450" y="5930900"/>
          <p14:tracePt t="16051" x="6902450" y="5949950"/>
          <p14:tracePt t="16067" x="6902450" y="5956300"/>
          <p14:tracePt t="16083" x="6915150" y="5969000"/>
          <p14:tracePt t="16115" x="6921500" y="5981700"/>
          <p14:tracePt t="16355" x="6921500" y="5975350"/>
          <p14:tracePt t="16363" x="6908800" y="5962650"/>
          <p14:tracePt t="16371" x="6896100" y="5943600"/>
          <p14:tracePt t="16383" x="6864350" y="5899150"/>
          <p14:tracePt t="16400" x="6781800" y="5778500"/>
          <p14:tracePt t="16417" x="6673850" y="5638800"/>
          <p14:tracePt t="16433" x="6540500" y="5461000"/>
          <p14:tracePt t="16450" x="6407150" y="5270500"/>
          <p14:tracePt t="16467" x="6273800" y="5035550"/>
          <p14:tracePt t="16483" x="6229350" y="4921250"/>
          <p14:tracePt t="16500" x="6197600" y="4806950"/>
          <p14:tracePt t="16517" x="6165850" y="4705350"/>
          <p14:tracePt t="16533" x="6140450" y="4610100"/>
          <p14:tracePt t="16550" x="6115050" y="4476750"/>
          <p14:tracePt t="16567" x="6096000" y="4381500"/>
          <p14:tracePt t="16583" x="6083300" y="4273550"/>
          <p14:tracePt t="16600" x="6057900" y="4127500"/>
          <p14:tracePt t="16617" x="6032500" y="3962400"/>
          <p14:tracePt t="16634" x="5994400" y="3816350"/>
          <p14:tracePt t="16650" x="5975350" y="3727450"/>
          <p14:tracePt t="16667" x="5880100" y="3543300"/>
          <p14:tracePt t="16684" x="5816600" y="3441700"/>
          <p14:tracePt t="16700" x="5778500" y="3378200"/>
          <p14:tracePt t="16717" x="5740400" y="3346450"/>
          <p14:tracePt t="16734" x="5695950" y="3295650"/>
          <p14:tracePt t="16751" x="5670550" y="3276600"/>
          <p14:tracePt t="16767" x="5664200" y="3270250"/>
          <p14:tracePt t="16784" x="5645150" y="3257550"/>
          <p14:tracePt t="16800" x="5638800" y="3244850"/>
          <p14:tracePt t="16817" x="5632450" y="3244850"/>
          <p14:tracePt t="16834" x="5626100" y="3238500"/>
          <p14:tracePt t="16850" x="5588000" y="3238500"/>
          <p14:tracePt t="16867" x="5549900" y="3251200"/>
          <p14:tracePt t="16884" x="5524500" y="3263900"/>
          <p14:tracePt t="16900" x="5492750" y="3302000"/>
          <p14:tracePt t="16917" x="5473700" y="3321050"/>
          <p14:tracePt t="16934" x="5448300" y="3352800"/>
          <p14:tracePt t="16950" x="5435600" y="3390900"/>
          <p14:tracePt t="16967" x="5422900" y="3422650"/>
          <p14:tracePt t="16984" x="5416550" y="3435350"/>
          <p14:tracePt t="17001" x="5416550" y="3467100"/>
          <p14:tracePt t="17017" x="5416550" y="3505200"/>
          <p14:tracePt t="17034" x="5416550" y="3511550"/>
          <p14:tracePt t="17050" x="5416550" y="3530600"/>
          <p14:tracePt t="17067" x="5416550" y="3543300"/>
          <p14:tracePt t="17084" x="5416550" y="3549650"/>
          <p14:tracePt t="17155" x="5416550" y="3556000"/>
          <p14:tracePt t="17187" x="5429250" y="3556000"/>
          <p14:tracePt t="17211" x="5435600" y="3556000"/>
          <p14:tracePt t="17220" x="5441950" y="3556000"/>
          <p14:tracePt t="17234" x="5448300" y="3556000"/>
          <p14:tracePt t="17250" x="5467350" y="3536950"/>
          <p14:tracePt t="17267" x="5473700" y="3517900"/>
          <p14:tracePt t="17284" x="5480050" y="3492500"/>
          <p14:tracePt t="17300" x="5492750" y="3467100"/>
          <p14:tracePt t="17317" x="5492750" y="3429000"/>
          <p14:tracePt t="17334" x="5492750" y="3409950"/>
          <p14:tracePt t="17350" x="5492750" y="3384550"/>
          <p14:tracePt t="17367" x="5492750" y="3352800"/>
          <p14:tracePt t="17384" x="5492750" y="3327400"/>
          <p14:tracePt t="17400" x="5492750" y="3295650"/>
          <p14:tracePt t="17417" x="5486400" y="3257550"/>
          <p14:tracePt t="17434" x="5448300" y="3225800"/>
          <p14:tracePt t="17450" x="5422900" y="3187700"/>
          <p14:tracePt t="17467" x="5403850" y="3162300"/>
          <p14:tracePt t="17484" x="5365750" y="3130550"/>
          <p14:tracePt t="17501" x="5359400" y="3124200"/>
          <p14:tracePt t="17517" x="5346700" y="3124200"/>
          <p14:tracePt t="17534" x="5327650" y="3124200"/>
          <p14:tracePt t="17550" x="5308600" y="3124200"/>
          <p14:tracePt t="17567" x="5302250" y="3124200"/>
          <p14:tracePt t="17584" x="5270500" y="3124200"/>
          <p14:tracePt t="17600" x="5251450" y="3130550"/>
          <p14:tracePt t="17617" x="5226050" y="3149600"/>
          <p14:tracePt t="17634" x="5213350" y="3162300"/>
          <p14:tracePt t="17650" x="5200650" y="3181350"/>
          <p14:tracePt t="17667" x="5187950" y="3187700"/>
          <p14:tracePt t="17684" x="5175250" y="3213100"/>
          <p14:tracePt t="17700" x="5175250" y="3244850"/>
          <p14:tracePt t="17717" x="5168900" y="3263900"/>
          <p14:tracePt t="17734" x="5168900" y="3302000"/>
          <p14:tracePt t="17750" x="5168900" y="3333750"/>
          <p14:tracePt t="17767" x="5168900" y="3365500"/>
          <p14:tracePt t="17784" x="5168900" y="3397250"/>
          <p14:tracePt t="17800" x="5168900" y="3422650"/>
          <p14:tracePt t="17817" x="5168900" y="3454400"/>
          <p14:tracePt t="17834" x="5168900" y="3479800"/>
          <p14:tracePt t="17850" x="5168900" y="3492500"/>
          <p14:tracePt t="17867" x="5187950" y="3543300"/>
          <p14:tracePt t="17884" x="5194300" y="3568700"/>
          <p14:tracePt t="17900" x="5213350" y="3606800"/>
          <p14:tracePt t="17917" x="5238750" y="3651250"/>
          <p14:tracePt t="17934" x="5257800" y="3689350"/>
          <p14:tracePt t="17950" x="5276850" y="3721100"/>
          <p14:tracePt t="17967" x="5289550" y="3740150"/>
          <p14:tracePt t="17985" x="5321300" y="3771900"/>
          <p14:tracePt t="18001" x="5334000" y="3797300"/>
          <p14:tracePt t="18017" x="5346700" y="3810000"/>
          <p14:tracePt t="18034" x="5372100" y="3835400"/>
          <p14:tracePt t="18050" x="5397500" y="3860800"/>
          <p14:tracePt t="18067" x="5422900" y="3886200"/>
          <p14:tracePt t="18084" x="5435600" y="3892550"/>
          <p14:tracePt t="18100" x="5473700" y="3911600"/>
          <p14:tracePt t="18117" x="5480050" y="3917950"/>
          <p14:tracePt t="18134" x="5492750" y="3924300"/>
          <p14:tracePt t="18151" x="5530850" y="3937000"/>
          <p14:tracePt t="18167" x="5556250" y="3937000"/>
          <p14:tracePt t="18184" x="5581650" y="3949700"/>
          <p14:tracePt t="18201" x="5600700" y="3956050"/>
          <p14:tracePt t="18217" x="5619750" y="3956050"/>
          <p14:tracePt t="18234" x="5638800" y="3956050"/>
          <p14:tracePt t="18250" x="5670550" y="3956050"/>
          <p14:tracePt t="18267" x="5727700" y="3956050"/>
          <p14:tracePt t="18284" x="5740400" y="3943350"/>
          <p14:tracePt t="18301" x="5765800" y="3943350"/>
          <p14:tracePt t="18317" x="5797550" y="3937000"/>
          <p14:tracePt t="18334" x="5816600" y="3930650"/>
          <p14:tracePt t="18351" x="5861050" y="3905250"/>
          <p14:tracePt t="18367" x="5867400" y="3898900"/>
          <p14:tracePt t="18384" x="5873750" y="3886200"/>
          <p14:tracePt t="18401" x="5873750" y="3879850"/>
          <p14:tracePt t="18417" x="5873750" y="3873500"/>
          <p14:tracePt t="18434" x="5886450" y="3860800"/>
          <p14:tracePt t="18451" x="5886450" y="3841750"/>
          <p14:tracePt t="18467" x="5886450" y="3803650"/>
          <p14:tracePt t="18484" x="5886450" y="3790950"/>
          <p14:tracePt t="18501" x="5886450" y="3759200"/>
          <p14:tracePt t="18517" x="5886450" y="3740150"/>
          <p14:tracePt t="18534" x="5880100" y="3714750"/>
          <p14:tracePt t="18551" x="5867400" y="3683000"/>
          <p14:tracePt t="18567" x="5835650" y="3638550"/>
          <p14:tracePt t="18584" x="5803900" y="3587750"/>
          <p14:tracePt t="18601" x="5784850" y="3568700"/>
          <p14:tracePt t="18617" x="5746750" y="3517900"/>
          <p14:tracePt t="18634" x="5708650" y="3467100"/>
          <p14:tracePt t="18651" x="5683250" y="3441700"/>
          <p14:tracePt t="18668" x="5632450" y="3397250"/>
          <p14:tracePt t="18684" x="5607050" y="3384550"/>
          <p14:tracePt t="18701" x="5549900" y="3346450"/>
          <p14:tracePt t="18717" x="5518150" y="3321050"/>
          <p14:tracePt t="18734" x="5492750" y="3302000"/>
          <p14:tracePt t="18751" x="5461000" y="3289300"/>
          <p14:tracePt t="18767" x="5435600" y="3263900"/>
          <p14:tracePt t="18784" x="5410200" y="3251200"/>
          <p14:tracePt t="18801" x="5397500" y="3244850"/>
          <p14:tracePt t="18817" x="5372100" y="3244850"/>
          <p14:tracePt t="18834" x="5353050" y="3232150"/>
          <p14:tracePt t="18851" x="5346700" y="3232150"/>
          <p14:tracePt t="18867" x="5327650" y="3232150"/>
          <p14:tracePt t="18884" x="5308600" y="3232150"/>
          <p14:tracePt t="18901" x="5289550" y="3232150"/>
          <p14:tracePt t="18917" x="5257800" y="3232150"/>
          <p14:tracePt t="18934" x="5245100" y="3238500"/>
          <p14:tracePt t="18952" x="5219700" y="3251200"/>
          <p14:tracePt t="18967" x="5213350" y="3257550"/>
          <p14:tracePt t="18984" x="5207000" y="3263900"/>
          <p14:tracePt t="19001" x="5207000" y="3270250"/>
          <p14:tracePt t="19017" x="5200650" y="3276600"/>
          <p14:tracePt t="19034" x="5200650" y="3295650"/>
          <p14:tracePt t="19051" x="5181600" y="3314700"/>
          <p14:tracePt t="19068" x="5175250" y="3340100"/>
          <p14:tracePt t="19084" x="5168900" y="3365500"/>
          <p14:tracePt t="19101" x="5168900" y="3397250"/>
          <p14:tracePt t="19117" x="5156200" y="3422650"/>
          <p14:tracePt t="19134" x="5156200" y="3460750"/>
          <p14:tracePt t="19151" x="5156200" y="3486150"/>
          <p14:tracePt t="19168" x="5156200" y="3524250"/>
          <p14:tracePt t="19185" x="5156200" y="3556000"/>
          <p14:tracePt t="19201" x="5156200" y="3562350"/>
          <p14:tracePt t="19217" x="5156200" y="3568700"/>
          <p14:tracePt t="19234" x="5156200" y="3587750"/>
          <p14:tracePt t="19251" x="5156200" y="3594100"/>
          <p14:tracePt t="19267" x="5156200" y="3600450"/>
          <p14:tracePt t="19284" x="5168900" y="3613150"/>
          <p14:tracePt t="19300" x="5181600" y="3632200"/>
          <p14:tracePt t="19317" x="5194300" y="3663950"/>
          <p14:tracePt t="19334" x="5213350" y="3689350"/>
          <p14:tracePt t="19351" x="5238750" y="3721100"/>
          <p14:tracePt t="19368" x="5264150" y="3746500"/>
          <p14:tracePt t="19384" x="5283200" y="3771900"/>
          <p14:tracePt t="19401" x="5314950" y="3797300"/>
          <p14:tracePt t="19417" x="5334000" y="3822700"/>
          <p14:tracePt t="19434" x="5359400" y="3848100"/>
          <p14:tracePt t="19451" x="5397500" y="3873500"/>
          <p14:tracePt t="19468" x="5429250" y="3905250"/>
          <p14:tracePt t="19484" x="5454650" y="3917950"/>
          <p14:tracePt t="19501" x="5473700" y="3937000"/>
          <p14:tracePt t="19524" x="5492750" y="3937000"/>
          <p14:tracePt t="19534" x="5499100" y="3943350"/>
          <p14:tracePt t="19551" x="5505450" y="3943350"/>
          <p14:tracePt t="19572" x="5511800" y="3943350"/>
          <p14:tracePt t="19596" x="5530850" y="3943350"/>
          <p14:tracePt t="19612" x="5537200" y="3943350"/>
          <p14:tracePt t="19620" x="5543550" y="3930650"/>
          <p14:tracePt t="19634" x="5556250" y="3924300"/>
          <p14:tracePt t="19651" x="5562600" y="3879850"/>
          <p14:tracePt t="19668" x="5600700" y="3829050"/>
          <p14:tracePt t="19685" x="5607050" y="3790950"/>
          <p14:tracePt t="19701" x="5626100" y="3778250"/>
          <p14:tracePt t="19748" x="5626100" y="3759200"/>
          <p14:tracePt t="19772" x="5626100" y="3752850"/>
          <p14:tracePt t="19788" x="5626100" y="3733800"/>
          <p14:tracePt t="19804" x="5626100" y="3721100"/>
          <p14:tracePt t="19813" x="5626100" y="3708400"/>
          <p14:tracePt t="19820" x="5626100" y="3702050"/>
          <p14:tracePt t="19834" x="5626100" y="3695700"/>
          <p14:tracePt t="19851" x="5626100" y="3670300"/>
          <p14:tracePt t="19868" x="5626100" y="3663950"/>
          <p14:tracePt t="19884" x="5613400" y="3657600"/>
          <p14:tracePt t="19901" x="5613400" y="3644900"/>
          <p14:tracePt t="19918" x="5613400" y="3625850"/>
          <p14:tracePt t="19934" x="5607050" y="3619500"/>
          <p14:tracePt t="19956" x="5607050" y="3606800"/>
          <p14:tracePt t="19972" x="5600700" y="3594100"/>
          <p14:tracePt t="19985" x="5594350" y="3587750"/>
          <p14:tracePt t="20001" x="5588000" y="3581400"/>
          <p14:tracePt t="20018" x="5575300" y="3568700"/>
          <p14:tracePt t="20034" x="5562600" y="3543300"/>
          <p14:tracePt t="20051" x="5549900" y="3517900"/>
          <p14:tracePt t="20068" x="5530850" y="3505200"/>
          <p14:tracePt t="20084" x="5518150" y="3486150"/>
          <p14:tracePt t="20101" x="5505450" y="3479800"/>
          <p14:tracePt t="20118" x="5499100" y="3473450"/>
          <p14:tracePt t="20134" x="5492750" y="3460750"/>
          <p14:tracePt t="20151" x="5473700" y="3435350"/>
          <p14:tracePt t="20172" x="5467350" y="3429000"/>
          <p14:tracePt t="20184" x="5461000" y="3416300"/>
          <p14:tracePt t="20201" x="5454650" y="3409950"/>
          <p14:tracePt t="20218" x="5448300" y="3403600"/>
          <p14:tracePt t="20234" x="5429250" y="3397250"/>
          <p14:tracePt t="20251" x="5397500" y="3390900"/>
          <p14:tracePt t="20268" x="5365750" y="3378200"/>
          <p14:tracePt t="20284" x="5346700" y="3365500"/>
          <p14:tracePt t="20301" x="5327650" y="3365500"/>
          <p14:tracePt t="20318" x="5308600" y="3352800"/>
          <p14:tracePt t="20334" x="5276850" y="3346450"/>
          <p14:tracePt t="20351" x="5270500" y="3346450"/>
          <p14:tracePt t="20368" x="5257800" y="3346450"/>
          <p14:tracePt t="20384" x="5226050" y="3333750"/>
          <p14:tracePt t="20401" x="5219700" y="3333750"/>
          <p14:tracePt t="20418" x="5213350" y="3333750"/>
          <p14:tracePt t="20452" x="5194300" y="3333750"/>
          <p14:tracePt t="20524" x="5187950" y="3333750"/>
          <p14:tracePt t="20540" x="5181600" y="3340100"/>
          <p14:tracePt t="20548" x="5181600" y="3352800"/>
          <p14:tracePt t="20557" x="5181600" y="3359150"/>
          <p14:tracePt t="20568" x="5181600" y="3365500"/>
          <p14:tracePt t="20584" x="5181600" y="3397250"/>
          <p14:tracePt t="20601" x="5181600" y="3422650"/>
          <p14:tracePt t="20618" x="5181600" y="3435350"/>
          <p14:tracePt t="20635" x="5181600" y="3441700"/>
          <p14:tracePt t="20651" x="5181600" y="3467100"/>
          <p14:tracePt t="20652" x="5181600" y="3473450"/>
          <p14:tracePt t="20668" x="5181600" y="3498850"/>
          <p14:tracePt t="20692" x="5187950" y="3511550"/>
          <p14:tracePt t="20708" x="5194300" y="3524250"/>
          <p14:tracePt t="20724" x="5200650" y="3530600"/>
          <p14:tracePt t="20740" x="5200650" y="3536950"/>
          <p14:tracePt t="20751" x="5207000" y="3543300"/>
          <p14:tracePt t="20768" x="5226050" y="3562350"/>
          <p14:tracePt t="20785" x="5238750" y="3581400"/>
          <p14:tracePt t="20801" x="5245100" y="3594100"/>
          <p14:tracePt t="20818" x="5270500" y="3613150"/>
          <p14:tracePt t="20834" x="5295900" y="3638550"/>
          <p14:tracePt t="20851" x="5321300" y="3676650"/>
          <p14:tracePt t="20868" x="5384800" y="3721100"/>
          <p14:tracePt t="20885" x="5422900" y="3746500"/>
          <p14:tracePt t="20901" x="5454650" y="3771900"/>
          <p14:tracePt t="20918" x="5499100" y="3797300"/>
          <p14:tracePt t="20935" x="5524500" y="3810000"/>
          <p14:tracePt t="20951" x="5556250" y="3816350"/>
          <p14:tracePt t="20968" x="5581650" y="3829050"/>
          <p14:tracePt t="20985" x="5594350" y="3835400"/>
          <p14:tracePt t="21001" x="5607050" y="3841750"/>
          <p14:tracePt t="21018" x="5619750" y="3841750"/>
          <p14:tracePt t="21035" x="5638800" y="3841750"/>
          <p14:tracePt t="21051" x="5657850" y="3841750"/>
          <p14:tracePt t="21068" x="5676900" y="3841750"/>
          <p14:tracePt t="21084" x="5689600" y="3841750"/>
          <p14:tracePt t="21101" x="5702300" y="3841750"/>
          <p14:tracePt t="21118" x="5708650" y="3835400"/>
          <p14:tracePt t="21135" x="5721350" y="3829050"/>
          <p14:tracePt t="21152" x="5727700" y="3810000"/>
          <p14:tracePt t="21168" x="5740400" y="3803650"/>
          <p14:tracePt t="21185" x="5740400" y="3778250"/>
          <p14:tracePt t="21201" x="5746750" y="3765550"/>
          <p14:tracePt t="21218" x="5746750" y="3746500"/>
          <p14:tracePt t="21235" x="5746750" y="3721100"/>
          <p14:tracePt t="21251" x="5746750" y="3689350"/>
          <p14:tracePt t="21268" x="5746750" y="3657600"/>
          <p14:tracePt t="21285" x="5746750" y="3638550"/>
          <p14:tracePt t="21301" x="5746750" y="3613150"/>
          <p14:tracePt t="21318" x="5746750" y="3600450"/>
          <p14:tracePt t="21335" x="5746750" y="3581400"/>
          <p14:tracePt t="21351" x="5746750" y="3575050"/>
          <p14:tracePt t="21368" x="5746750" y="3568700"/>
          <p14:tracePt t="21384" x="5740400" y="3549650"/>
          <p14:tracePt t="21401" x="5740400" y="3543300"/>
          <p14:tracePt t="21420" x="5734050" y="3530600"/>
          <p14:tracePt t="21500" x="5727700" y="3517900"/>
          <p14:tracePt t="21532" x="5721350" y="3511550"/>
          <p14:tracePt t="21541" x="5715000" y="3505200"/>
          <p14:tracePt t="21557" x="5708650" y="3498850"/>
          <p14:tracePt t="21568" x="5695950" y="3492500"/>
          <p14:tracePt t="21585" x="5689600" y="3486150"/>
          <p14:tracePt t="21601" x="5683250" y="3473450"/>
          <p14:tracePt t="21620" x="5664200" y="3460750"/>
          <p14:tracePt t="21635" x="5657850" y="3454400"/>
          <p14:tracePt t="21651" x="5645150" y="3441700"/>
          <p14:tracePt t="21668" x="5638800" y="3441700"/>
          <p14:tracePt t="21685" x="5619750" y="3435350"/>
          <p14:tracePt t="21701" x="5613400" y="3429000"/>
          <p14:tracePt t="21718" x="5600700" y="3416300"/>
          <p14:tracePt t="21735" x="5575300" y="3397250"/>
          <p14:tracePt t="21751" x="5543550" y="3384550"/>
          <p14:tracePt t="21768" x="5530850" y="3378200"/>
          <p14:tracePt t="21785" x="5511800" y="3365500"/>
          <p14:tracePt t="21821" x="5505450" y="3365500"/>
          <p14:tracePt t="21861" x="5499100" y="3365500"/>
          <p14:tracePt t="21900" x="5492750" y="3365500"/>
          <p14:tracePt t="21917" x="5480050" y="3365500"/>
          <p14:tracePt t="21924" x="5467350" y="3365500"/>
          <p14:tracePt t="21940" x="5461000" y="3371850"/>
          <p14:tracePt t="21951" x="5454650" y="3378200"/>
          <p14:tracePt t="21968" x="5448300" y="3390900"/>
          <p14:tracePt t="21985" x="5448300" y="3403600"/>
          <p14:tracePt t="22001" x="5448300" y="3416300"/>
          <p14:tracePt t="22018" x="5448300" y="3422650"/>
          <p14:tracePt t="22461" x="5435600" y="3429000"/>
          <p14:tracePt t="22973" x="5429250" y="3429000"/>
          <p14:tracePt t="22989" x="5422900" y="3429000"/>
          <p14:tracePt t="23013" x="5416550" y="3429000"/>
          <p14:tracePt t="23029" x="5410200" y="3435350"/>
          <p14:tracePt t="23077" x="5391150" y="3435350"/>
          <p14:tracePt t="23093" x="5384800" y="3441700"/>
          <p14:tracePt t="23133" x="5378450" y="3448050"/>
          <p14:tracePt t="23181" x="5372100" y="3448050"/>
          <p14:tracePt t="23205" x="5365750" y="3460750"/>
          <p14:tracePt t="23213" x="5353050" y="3460750"/>
          <p14:tracePt t="23237" x="5346700" y="3467100"/>
          <p14:tracePt t="23285" x="5340350" y="3467100"/>
          <p14:tracePt t="23293" x="5334000" y="3473450"/>
          <p14:tracePt t="23325" x="5334000" y="3479800"/>
          <p14:tracePt t="23341" x="5327650" y="3486150"/>
          <p14:tracePt t="23365" x="5321300" y="3492500"/>
          <p14:tracePt t="23373" x="5308600" y="3505200"/>
          <p14:tracePt t="23397" x="5302250" y="3511550"/>
          <p14:tracePt t="23421" x="5302250" y="3517900"/>
          <p14:tracePt t="23428" x="5295900" y="3524250"/>
          <p14:tracePt t="23477" x="5289550" y="3530600"/>
          <p14:tracePt t="23501" x="5283200" y="3536950"/>
          <p14:tracePt t="23517" x="5276850" y="3549650"/>
          <p14:tracePt t="23533" x="5264150" y="3562350"/>
          <p14:tracePt t="23557" x="5264150" y="3568700"/>
          <p14:tracePt t="23565" x="5257800" y="3581400"/>
          <p14:tracePt t="23589" x="5257800" y="3594100"/>
          <p14:tracePt t="23605" x="5251450" y="3613150"/>
          <p14:tracePt t="23629" x="5232400" y="3632200"/>
          <p14:tracePt t="23637" x="5232400" y="3638550"/>
          <p14:tracePt t="23645" x="5226050" y="3644900"/>
          <p14:tracePt t="23653" x="5226050" y="3651250"/>
          <p14:tracePt t="23669" x="5213350" y="3676650"/>
          <p14:tracePt t="23685" x="5213350" y="3689350"/>
          <p14:tracePt t="23702" x="5207000" y="3695700"/>
          <p14:tracePt t="23718" x="5200650" y="3721100"/>
          <p14:tracePt t="23741" x="5194300" y="3727450"/>
          <p14:tracePt t="23821" x="5187950" y="3733800"/>
          <p14:tracePt t="23861" x="5181600" y="3746500"/>
          <p14:tracePt t="23893" x="5181600" y="3752850"/>
          <p14:tracePt t="23901" x="5181600" y="3759200"/>
          <p14:tracePt t="23909" x="5168900" y="3765550"/>
          <p14:tracePt t="23949" x="5168900" y="3771900"/>
          <p14:tracePt t="23981" x="5168900" y="3790950"/>
          <p14:tracePt t="23990" x="5162550" y="3797300"/>
          <p14:tracePt t="24013" x="5156200" y="3803650"/>
          <p14:tracePt t="24045" x="5156200" y="3810000"/>
          <p14:tracePt t="24061" x="5156200" y="3829050"/>
          <p14:tracePt t="24069" x="5149850" y="3835400"/>
          <p14:tracePt t="24093" x="5149850" y="3841750"/>
          <p14:tracePt t="24109" x="5143500" y="3848100"/>
          <p14:tracePt t="24149" x="5143500" y="3867150"/>
          <p14:tracePt t="24373" x="5130800" y="3879850"/>
          <p14:tracePt t="24437" x="5124450" y="3892550"/>
          <p14:tracePt t="24461" x="5118100" y="3898900"/>
          <p14:tracePt t="24501" x="5118100" y="3905250"/>
          <p14:tracePt t="24517" x="5111750" y="3911600"/>
          <p14:tracePt t="24597" x="5105400" y="3917950"/>
          <p14:tracePt t="27806" x="5105400" y="3911600"/>
          <p14:tracePt t="27838" x="5105400" y="3905250"/>
          <p14:tracePt t="28022" x="5105400" y="3911600"/>
          <p14:tracePt t="28030" x="5105400" y="3917950"/>
          <p14:tracePt t="28038" x="5105400" y="3924300"/>
          <p14:tracePt t="28053" x="5105400" y="3943350"/>
          <p14:tracePt t="28070" x="5105400" y="3994150"/>
          <p14:tracePt t="28086" x="5105400" y="4038600"/>
          <p14:tracePt t="28103" x="5105400" y="4044950"/>
          <p14:tracePt t="28119" x="5111750" y="4057650"/>
          <p14:tracePt t="28342" x="5111750" y="4051300"/>
          <p14:tracePt t="28350" x="5111750" y="4038600"/>
          <p14:tracePt t="28366" x="5111750" y="4025900"/>
          <p14:tracePt t="28374" x="5111750" y="4013200"/>
          <p14:tracePt t="28386" x="5111750" y="4006850"/>
          <p14:tracePt t="28403" x="5111750" y="4000500"/>
          <p14:tracePt t="28654" x="5111750" y="3987800"/>
          <p14:tracePt t="28662" x="5111750" y="3975100"/>
          <p14:tracePt t="28670" x="5124450" y="3949700"/>
          <p14:tracePt t="28687" x="5149850" y="3886200"/>
          <p14:tracePt t="28703" x="5181600" y="3822700"/>
          <p14:tracePt t="28720" x="5213350" y="3759200"/>
          <p14:tracePt t="28737" x="5213350" y="3752850"/>
          <p14:tracePt t="28910" x="5207000" y="3759200"/>
          <p14:tracePt t="28926" x="5207000" y="3771900"/>
          <p14:tracePt t="28934" x="5207000" y="3778250"/>
          <p14:tracePt t="28942" x="5200650" y="3784600"/>
          <p14:tracePt t="29054" x="5200650" y="3790950"/>
          <p14:tracePt t="29070" x="5200650" y="3797300"/>
          <p14:tracePt t="29086" x="5194300" y="3816350"/>
          <p14:tracePt t="29118" x="5187950" y="3822700"/>
          <p14:tracePt t="29142" x="5181600" y="3829050"/>
          <p14:tracePt t="29150" x="5181600" y="3835400"/>
          <p14:tracePt t="29158" x="5175250" y="3841750"/>
          <p14:tracePt t="29174" x="5175250" y="3854450"/>
          <p14:tracePt t="29190" x="5162550" y="3867150"/>
          <p14:tracePt t="29206" x="5162550" y="3873500"/>
          <p14:tracePt t="29246" x="5162550" y="3879850"/>
          <p14:tracePt t="29254" x="5156200" y="3892550"/>
          <p14:tracePt t="29286" x="5156200" y="3905250"/>
          <p14:tracePt t="29294" x="5156200" y="3911600"/>
          <p14:tracePt t="29303" x="5156200" y="3930650"/>
          <p14:tracePt t="29320" x="5137150" y="3962400"/>
          <p14:tracePt t="29336" x="5137150" y="3968750"/>
          <p14:tracePt t="29358" x="5137150" y="3987800"/>
          <p14:tracePt t="29370" x="5130800" y="3994150"/>
          <p14:tracePt t="29686" x="5130800" y="3987800"/>
          <p14:tracePt t="29774" x="5124450" y="3962400"/>
          <p14:tracePt t="29782" x="5124450" y="3956050"/>
          <p14:tracePt t="29790" x="5124450" y="3943350"/>
          <p14:tracePt t="29803" x="5124450" y="3930650"/>
          <p14:tracePt t="29822" x="5124450" y="3924300"/>
          <p14:tracePt t="29838" x="5124450" y="3917950"/>
          <p14:tracePt t="29853" x="5124450" y="3892550"/>
          <p14:tracePt t="29870" x="5124450" y="3867150"/>
          <p14:tracePt t="29887" x="5124450" y="3854450"/>
          <p14:tracePt t="30999" x="5124450" y="3879850"/>
          <p14:tracePt t="31006" x="5130800" y="3886200"/>
          <p14:tracePt t="31020" x="5137150" y="3886200"/>
          <p14:tracePt t="31037" x="5207000" y="3924300"/>
          <p14:tracePt t="31054" x="5289550" y="3949700"/>
          <p14:tracePt t="31070" x="5543550" y="3987800"/>
          <p14:tracePt t="31087" x="5784850" y="3987800"/>
          <p14:tracePt t="31103" x="6026150" y="4000500"/>
          <p14:tracePt t="31120" x="6267450" y="4000500"/>
          <p14:tracePt t="31137" x="6413500" y="4000500"/>
          <p14:tracePt t="31154" x="6445250" y="4000500"/>
          <p14:tracePt t="31170" x="6451600" y="4000500"/>
          <p14:tracePt t="31187" x="6451600" y="3994150"/>
          <p14:tracePt t="31204" x="6451600" y="3956050"/>
          <p14:tracePt t="31220" x="6451600" y="3905250"/>
          <p14:tracePt t="31237" x="6451600" y="3810000"/>
          <p14:tracePt t="31254" x="6451600" y="3721100"/>
          <p14:tracePt t="31270" x="6451600" y="3613150"/>
          <p14:tracePt t="31287" x="6451600" y="3581400"/>
          <p14:tracePt t="31304" x="6451600" y="3575050"/>
          <p14:tracePt t="31647" x="6451600" y="3581400"/>
          <p14:tracePt t="31655" x="6464300" y="3594100"/>
          <p14:tracePt t="31671" x="6464300" y="3606800"/>
          <p14:tracePt t="31694" x="6464300" y="3613150"/>
          <p14:tracePt t="31704" x="6464300" y="3619500"/>
          <p14:tracePt t="31720" x="6464300" y="3644900"/>
          <p14:tracePt t="31737" x="6464300" y="3657600"/>
          <p14:tracePt t="31753" x="6464300" y="3689350"/>
          <p14:tracePt t="31770" x="6464300" y="3727450"/>
          <p14:tracePt t="31787" x="6464300" y="3765550"/>
          <p14:tracePt t="31804" x="6464300" y="3810000"/>
          <p14:tracePt t="31820" x="6464300" y="3867150"/>
          <p14:tracePt t="31837" x="6464300" y="3956050"/>
          <p14:tracePt t="31854" x="6464300" y="4051300"/>
          <p14:tracePt t="31855" x="6464300" y="4076700"/>
          <p14:tracePt t="31871" x="6464300" y="4152900"/>
          <p14:tracePt t="31887" x="6464300" y="4184650"/>
          <p14:tracePt t="31904" x="6464300" y="4203700"/>
          <p14:tracePt t="31921" x="6464300" y="4210050"/>
          <p14:tracePt t="31999" x="6470650" y="4216400"/>
          <p14:tracePt t="32023" x="6477000" y="4216400"/>
          <p14:tracePt t="32031" x="6483350" y="4216400"/>
          <p14:tracePt t="32039" x="6483350" y="4210050"/>
          <p14:tracePt t="32055" x="6483350" y="4203700"/>
          <p14:tracePt t="32070" x="6483350" y="4191000"/>
          <p14:tracePt t="32087" x="6489700" y="4184650"/>
          <p14:tracePt t="32104" x="6489700" y="4171950"/>
          <p14:tracePt t="32120" x="6489700" y="4165600"/>
          <p14:tracePt t="32367" x="6496050" y="4165600"/>
          <p14:tracePt t="32695" x="6496050" y="4171950"/>
          <p14:tracePt t="32703" x="6496050" y="4184650"/>
          <p14:tracePt t="32721" x="6496050" y="4203700"/>
          <p14:tracePt t="32737" x="6496050" y="4241800"/>
          <p14:tracePt t="32754" x="6496050" y="4298950"/>
          <p14:tracePt t="32771" x="6546850" y="4413250"/>
          <p14:tracePt t="32787" x="6597650" y="4559300"/>
          <p14:tracePt t="32804" x="6667500" y="4667250"/>
          <p14:tracePt t="32821" x="6737350" y="4762500"/>
          <p14:tracePt t="32838" x="6813550" y="4851400"/>
          <p14:tracePt t="32854" x="6927850" y="4965700"/>
          <p14:tracePt t="32871" x="7226300" y="5156200"/>
          <p14:tracePt t="32887" x="7499350" y="5295900"/>
          <p14:tracePt t="32904" x="7937500" y="5524500"/>
          <p14:tracePt t="32921" x="8382000" y="5695950"/>
          <p14:tracePt t="32937" x="8896350" y="5880100"/>
          <p14:tracePt t="33437" x="8928100" y="5187950"/>
          <p14:tracePt t="33454" x="8058150" y="5289550"/>
          <p14:tracePt t="33471" x="6032500" y="5568950"/>
          <p14:tracePt t="33487" x="4730750" y="5740400"/>
          <p14:tracePt t="33504" x="3930650" y="5829300"/>
          <p14:tracePt t="33521" x="3683000" y="5810250"/>
          <p14:tracePt t="33537" x="3663950" y="5727700"/>
          <p14:tracePt t="33554" x="3695700" y="5562600"/>
          <p14:tracePt t="33571" x="3835400" y="5353050"/>
          <p14:tracePt t="33588" x="3962400" y="5238750"/>
          <p14:tracePt t="33604" x="4025900" y="5156200"/>
          <p14:tracePt t="33621" x="4070350" y="5099050"/>
          <p14:tracePt t="33638" x="4108450" y="5048250"/>
          <p14:tracePt t="33654" x="4121150" y="5029200"/>
          <p14:tracePt t="33655" x="4140200" y="5010150"/>
          <p14:tracePt t="33671" x="4165600" y="4972050"/>
          <p14:tracePt t="33687" x="4203700" y="4927600"/>
          <p14:tracePt t="33704" x="4235450" y="4857750"/>
          <p14:tracePt t="33721" x="4254500" y="4787900"/>
          <p14:tracePt t="33737" x="4273550" y="4692650"/>
          <p14:tracePt t="33754" x="4305300" y="4610100"/>
          <p14:tracePt t="33771" x="4343400" y="4495800"/>
          <p14:tracePt t="33787" x="4400550" y="4387850"/>
          <p14:tracePt t="33805" x="4489450" y="4248150"/>
          <p14:tracePt t="33822" x="4603750" y="4121150"/>
          <p14:tracePt t="33838" x="4749800" y="3962400"/>
          <p14:tracePt t="33854" x="4940300" y="3854450"/>
          <p14:tracePt t="33871" x="5219700" y="3733800"/>
          <p14:tracePt t="33887" x="5302250" y="3721100"/>
          <p14:tracePt t="33904" x="5314950" y="3721100"/>
          <p14:tracePt t="33921" x="5340350" y="3721100"/>
          <p14:tracePt t="33938" x="5353050" y="3733800"/>
          <p14:tracePt t="33954" x="5353050" y="3752850"/>
          <p14:tracePt t="33971" x="5353050" y="3797300"/>
          <p14:tracePt t="33988" x="5353050" y="3829050"/>
          <p14:tracePt t="34004" x="5353050" y="3873500"/>
          <p14:tracePt t="34021" x="5353050" y="3905250"/>
          <p14:tracePt t="34038" x="5346700" y="3930650"/>
          <p14:tracePt t="34055" x="5346700" y="3943350"/>
          <p14:tracePt t="34055" x="5346700" y="3956050"/>
          <p14:tracePt t="34071" x="5334000" y="3962400"/>
          <p14:tracePt t="34104" x="5327650" y="3968750"/>
          <p14:tracePt t="34119" x="5327650" y="3975100"/>
          <p14:tracePt t="34127" x="5321300" y="3981450"/>
          <p14:tracePt t="34138" x="5314950" y="3981450"/>
          <p14:tracePt t="34154" x="5308600" y="3987800"/>
          <p14:tracePt t="34171" x="5302250" y="4000500"/>
          <p14:tracePt t="34188" x="5264150" y="4013200"/>
          <p14:tracePt t="34204" x="5257800" y="4038600"/>
          <p14:tracePt t="34221" x="5251450" y="4070350"/>
          <p14:tracePt t="34238" x="5238750" y="4108450"/>
          <p14:tracePt t="34254" x="5238750" y="4121150"/>
          <p14:tracePt t="34271" x="5226050" y="4133850"/>
          <p14:tracePt t="34304" x="5226050" y="4146550"/>
          <p14:tracePt t="34327" x="5226050" y="4152900"/>
          <p14:tracePt t="34343" x="5219700" y="4165600"/>
          <p14:tracePt t="34519" x="5232400" y="4152900"/>
          <p14:tracePt t="34527" x="5232400" y="4146550"/>
          <p14:tracePt t="34538" x="5238750" y="4140200"/>
          <p14:tracePt t="34555" x="5245100" y="4127500"/>
          <p14:tracePt t="34571" x="5245100" y="4121150"/>
          <p14:tracePt t="34719" x="5245100" y="4108450"/>
          <p14:tracePt t="34727" x="5245100" y="4102100"/>
          <p14:tracePt t="34738" x="5245100" y="4095750"/>
          <p14:tracePt t="34754" x="5245100" y="4083050"/>
          <p14:tracePt t="34771" x="5245100" y="4070350"/>
          <p14:tracePt t="34791" x="5245100" y="4064000"/>
          <p14:tracePt t="34807" x="5245100" y="4057650"/>
          <p14:tracePt t="34823" x="5245100" y="4032250"/>
          <p14:tracePt t="34839" x="5245100" y="4025900"/>
          <p14:tracePt t="34855" x="5245100" y="4019550"/>
          <p14:tracePt t="34871" x="5245100" y="3987800"/>
          <p14:tracePt t="34888" x="5245100" y="3956050"/>
          <p14:tracePt t="34904" x="5245100" y="3949700"/>
          <p14:tracePt t="34935" x="5245100" y="3943350"/>
          <p14:tracePt t="35263" x="5245100" y="3949700"/>
          <p14:tracePt t="35288" x="5245100" y="3956050"/>
          <p14:tracePt t="35320" x="5245100" y="3962400"/>
          <p14:tracePt t="35336" x="5245100" y="3981450"/>
          <p14:tracePt t="35343" x="5238750" y="3987800"/>
          <p14:tracePt t="35354" x="5232400" y="3994150"/>
          <p14:tracePt t="35371" x="5219700" y="4000500"/>
          <p14:tracePt t="35391" x="5213350" y="4006850"/>
          <p14:tracePt t="35455" x="5213350" y="4019550"/>
          <p14:tracePt t="35479" x="5207000" y="4025900"/>
          <p14:tracePt t="36272" x="5207000" y="4013200"/>
          <p14:tracePt t="36304" x="5207000" y="4000500"/>
          <p14:tracePt t="36320" x="5207000" y="3994150"/>
          <p14:tracePt t="36328" x="5207000" y="3987800"/>
          <p14:tracePt t="36338" x="5207000" y="3968750"/>
          <p14:tracePt t="36355" x="5226050" y="3943350"/>
          <p14:tracePt t="36392" x="5226050" y="3937000"/>
          <p14:tracePt t="36408" x="5232400" y="3930650"/>
          <p14:tracePt t="36416" x="5232400" y="3924300"/>
          <p14:tracePt t="36432" x="5238750" y="3917950"/>
          <p14:tracePt t="36448" x="5238750" y="3911600"/>
          <p14:tracePt t="36456" x="5238750" y="3898900"/>
          <p14:tracePt t="36471" x="5245100" y="3892550"/>
          <p14:tracePt t="36488" x="5245100" y="3886200"/>
          <p14:tracePt t="36505" x="5257800" y="3867150"/>
          <p14:tracePt t="36640" x="5264150" y="3860800"/>
          <p14:tracePt t="39585" x="5264150" y="3873500"/>
          <p14:tracePt t="39929" x="5264150" y="3879850"/>
          <p14:tracePt t="39953" x="5264150" y="3886200"/>
          <p14:tracePt t="40305" x="5270500" y="3886200"/>
          <p14:tracePt t="40313" x="5276850" y="3886200"/>
          <p14:tracePt t="40322" x="5283200" y="3879850"/>
          <p14:tracePt t="40339" x="5283200" y="3867150"/>
          <p14:tracePt t="40356" x="5302250" y="3854450"/>
          <p14:tracePt t="40372" x="5308600" y="3848100"/>
          <p14:tracePt t="40389" x="5314950" y="3841750"/>
          <p14:tracePt t="40513" x="5314950" y="3848100"/>
          <p14:tracePt t="40529" x="5314950" y="3867150"/>
          <p14:tracePt t="40537" x="5314950" y="3873500"/>
          <p14:tracePt t="40545" x="5314950" y="3886200"/>
          <p14:tracePt t="40556" x="5314950" y="3905250"/>
          <p14:tracePt t="40572" x="5314950" y="3917950"/>
          <p14:tracePt t="40589" x="5314950" y="3943350"/>
          <p14:tracePt t="40606" x="5314950" y="3956050"/>
          <p14:tracePt t="40622" x="5314950" y="3981450"/>
          <p14:tracePt t="40640" x="5314950" y="3994150"/>
          <p14:tracePt t="40656" x="5314950" y="4019550"/>
          <p14:tracePt t="40681" x="5314950" y="4025900"/>
          <p14:tracePt t="40705" x="5314950" y="4032250"/>
          <p14:tracePt t="40737" x="5308600" y="4032250"/>
          <p14:tracePt t="40833" x="5295900" y="4032250"/>
          <p14:tracePt t="40841" x="5289550" y="4032250"/>
          <p14:tracePt t="40857" x="5276850" y="4019550"/>
          <p14:tracePt t="40872" x="5264150" y="4013200"/>
          <p14:tracePt t="40889" x="5257800" y="3981450"/>
          <p14:tracePt t="40907" x="5257800" y="3975100"/>
          <p14:tracePt t="40985" x="5251450" y="3968750"/>
          <p14:tracePt t="41017" x="5232400" y="3968750"/>
          <p14:tracePt t="41025" x="5226050" y="3968750"/>
          <p14:tracePt t="41033" x="5219700" y="3968750"/>
          <p14:tracePt t="41049" x="5219700" y="3975100"/>
          <p14:tracePt t="41057" x="5213350" y="3981450"/>
          <p14:tracePt t="41081" x="5213350" y="3987800"/>
          <p14:tracePt t="41105" x="5207000" y="4000500"/>
          <p14:tracePt t="42017" x="5207000" y="3994150"/>
          <p14:tracePt t="42025" x="5207000" y="3987800"/>
          <p14:tracePt t="42040" x="5207000" y="3981450"/>
          <p14:tracePt t="42056" x="5207000" y="3975100"/>
          <p14:tracePt t="42073" x="5207000" y="3956050"/>
          <p14:tracePt t="42177" x="5200650" y="3949700"/>
          <p14:tracePt t="42193" x="5187950" y="3949700"/>
          <p14:tracePt t="42217" x="5181600" y="3962400"/>
          <p14:tracePt t="42241" x="5175250" y="3987800"/>
          <p14:tracePt t="42265" x="5168900" y="3994150"/>
          <p14:tracePt t="42273" x="5168900" y="4000500"/>
          <p14:tracePt t="42289" x="5168900" y="4013200"/>
          <p14:tracePt t="42306" x="5156200" y="4032250"/>
          <p14:tracePt t="42323" x="5149850" y="4038600"/>
          <p14:tracePt t="42593" x="5149850" y="4032250"/>
          <p14:tracePt t="42617" x="5162550" y="4025900"/>
          <p14:tracePt t="42633" x="5168900" y="4019550"/>
          <p14:tracePt t="42649" x="5181600" y="4000500"/>
          <p14:tracePt t="42657" x="5181600" y="3994150"/>
          <p14:tracePt t="42665" x="5194300" y="3987800"/>
          <p14:tracePt t="42673" x="5194300" y="3981450"/>
          <p14:tracePt t="42689" x="5200650" y="3962400"/>
          <p14:tracePt t="42706" x="5200650" y="3943350"/>
          <p14:tracePt t="42723" x="5207000" y="3924300"/>
          <p14:tracePt t="42745" x="5207000" y="3917950"/>
          <p14:tracePt t="42993" x="5207000" y="3924300"/>
          <p14:tracePt t="43001" x="5207000" y="3943350"/>
          <p14:tracePt t="43017" x="5207000" y="3949700"/>
          <p14:tracePt t="46226" x="5207000" y="3943350"/>
          <p14:tracePt t="46234" x="5213350" y="3937000"/>
          <p14:tracePt t="46250" x="5219700" y="3924300"/>
          <p14:tracePt t="46258" x="5219700" y="3917950"/>
          <p14:tracePt t="46274" x="5226050" y="3911600"/>
          <p14:tracePt t="46290" x="5226050" y="3905250"/>
          <p14:tracePt t="46307" x="5226050" y="3886200"/>
          <p14:tracePt t="46324" x="5238750" y="3879850"/>
          <p14:tracePt t="46340" x="5238750" y="3873500"/>
          <p14:tracePt t="46357" x="5245100" y="3867150"/>
          <p14:tracePt t="46386" x="5245100" y="3848100"/>
          <p14:tracePt t="46410" x="5245100" y="3841750"/>
          <p14:tracePt t="46418" x="5251450" y="3835400"/>
          <p14:tracePt t="46450" x="5257800" y="3829050"/>
          <p14:tracePt t="46506" x="5264150" y="3803650"/>
          <p14:tracePt t="46570" x="5270500" y="3797300"/>
          <p14:tracePt t="46586" x="5283200" y="3790950"/>
          <p14:tracePt t="46602" x="5295900" y="3771900"/>
          <p14:tracePt t="46618" x="5308600" y="3752850"/>
          <p14:tracePt t="46650" x="5308600" y="3746500"/>
          <p14:tracePt t="46658" x="5314950" y="3721100"/>
          <p14:tracePt t="46682" x="5321300" y="3714750"/>
          <p14:tracePt t="46714" x="5321300" y="3708400"/>
          <p14:tracePt t="46722" x="5327650" y="3702050"/>
          <p14:tracePt t="46730" x="5340350" y="3689350"/>
          <p14:tracePt t="46746" x="5346700" y="3683000"/>
          <p14:tracePt t="46762" x="5346700" y="3676650"/>
          <p14:tracePt t="46778" x="5353050" y="3670300"/>
          <p14:tracePt t="46791" x="5353050" y="3651250"/>
          <p14:tracePt t="46807" x="5359400" y="3644900"/>
          <p14:tracePt t="46824" x="5372100" y="3625850"/>
          <p14:tracePt t="46841" x="5384800" y="3613150"/>
          <p14:tracePt t="46857" x="5397500" y="3600450"/>
          <p14:tracePt t="46874" x="5422900" y="3568700"/>
          <p14:tracePt t="46891" x="5429250" y="3556000"/>
          <p14:tracePt t="46907" x="5435600" y="3530600"/>
          <p14:tracePt t="46924" x="5441950" y="3505200"/>
          <p14:tracePt t="46941" x="5461000" y="3479800"/>
          <p14:tracePt t="46962" x="5467350" y="3473450"/>
          <p14:tracePt t="46978" x="5467350" y="3460750"/>
          <p14:tracePt t="46991" x="5473700" y="3448050"/>
          <p14:tracePt t="47007" x="5480050" y="3441700"/>
          <p14:tracePt t="47024" x="5492750" y="3435350"/>
          <p14:tracePt t="47041" x="5499100" y="3429000"/>
          <p14:tracePt t="47057" x="5511800" y="3416300"/>
          <p14:tracePt t="47074" x="5518150" y="3397250"/>
          <p14:tracePt t="47091" x="5524500" y="3390900"/>
          <p14:tracePt t="47107" x="5543550" y="3378200"/>
          <p14:tracePt t="47138" x="5549900" y="3365500"/>
          <p14:tracePt t="47163" x="5556250" y="3359150"/>
          <p14:tracePt t="47170" x="5562600" y="3352800"/>
          <p14:tracePt t="47234" x="5568950" y="3346450"/>
          <p14:tracePt t="47250" x="5581650" y="3340100"/>
          <p14:tracePt t="47274" x="5588000" y="3333750"/>
          <p14:tracePt t="47298" x="5594350" y="3321050"/>
          <p14:tracePt t="47307" x="5600700" y="3314700"/>
          <p14:tracePt t="47330" x="5607050" y="3308350"/>
          <p14:tracePt t="47339" x="5619750" y="3289300"/>
          <p14:tracePt t="47378" x="5626100" y="3282950"/>
          <p14:tracePt t="47402" x="5632450" y="3282950"/>
          <p14:tracePt t="47427" x="5638800" y="3282950"/>
          <p14:tracePt t="47434" x="5645150" y="3276600"/>
          <p14:tracePt t="47458" x="5651500" y="3270250"/>
          <p14:tracePt t="47466" x="5664200" y="3263900"/>
          <p14:tracePt t="47475" x="5670550" y="3257550"/>
          <p14:tracePt t="47491" x="5676900" y="3257550"/>
          <p14:tracePt t="47507" x="5683250" y="3244850"/>
          <p14:tracePt t="47524" x="5689600" y="3238500"/>
          <p14:tracePt t="47546" x="5715000" y="3225800"/>
          <p14:tracePt t="47619" x="5734050" y="3213100"/>
          <p14:tracePt t="47650" x="5740400" y="3206750"/>
          <p14:tracePt t="47658" x="5746750" y="3206750"/>
          <p14:tracePt t="47674" x="5765800" y="3200400"/>
          <p14:tracePt t="47706" x="5772150" y="3200400"/>
          <p14:tracePt t="47730" x="5778500" y="3200400"/>
          <p14:tracePt t="47739" x="5784850" y="3200400"/>
          <p14:tracePt t="47810" x="5797550" y="3200400"/>
          <p14:tracePt t="47826" x="5803900" y="3194050"/>
          <p14:tracePt t="47835" x="5810250" y="3181350"/>
          <p14:tracePt t="47850" x="5816600" y="3175000"/>
          <p14:tracePt t="47867" x="5822950" y="3175000"/>
          <p14:tracePt t="47882" x="5829300" y="3168650"/>
          <p14:tracePt t="47906" x="5842000" y="3162300"/>
          <p14:tracePt t="47938" x="5848350" y="3162300"/>
          <p14:tracePt t="48026" x="5861050" y="3162300"/>
          <p14:tracePt t="48034" x="5867400" y="3155950"/>
          <p14:tracePt t="48099" x="5880100" y="3149600"/>
          <p14:tracePt t="48130" x="5886450" y="3136900"/>
          <p14:tracePt t="48154" x="5892800" y="3130550"/>
          <p14:tracePt t="48330" x="5899150" y="3130550"/>
          <p14:tracePt t="48346" x="5905500" y="3130550"/>
          <p14:tracePt t="48466" x="5911850" y="3124200"/>
          <p14:tracePt t="48547" x="5924550" y="3117850"/>
          <p14:tracePt t="48555" x="5930900" y="3111500"/>
          <p14:tracePt t="48594" x="5937250" y="3105150"/>
          <p14:tracePt t="48642" x="5943600" y="3092450"/>
          <p14:tracePt t="49067" x="5943600" y="3098800"/>
          <p14:tracePt t="49083" x="5937250" y="3105150"/>
          <p14:tracePt t="49115" x="5937250" y="3111500"/>
          <p14:tracePt t="49131" x="5930900" y="3117850"/>
          <p14:tracePt t="49163" x="5918200" y="3124200"/>
          <p14:tracePt t="49171" x="5911850" y="3130550"/>
          <p14:tracePt t="49187" x="5911850" y="3143250"/>
          <p14:tracePt t="49195" x="5905500" y="3155950"/>
          <p14:tracePt t="49211" x="5899150" y="3162300"/>
          <p14:tracePt t="49224" x="5892800" y="3175000"/>
          <p14:tracePt t="49241" x="5892800" y="3181350"/>
          <p14:tracePt t="49258" x="5873750" y="3194050"/>
          <p14:tracePt t="49274" x="5867400" y="3200400"/>
          <p14:tracePt t="49291" x="5842000" y="3200400"/>
          <p14:tracePt t="49308" x="5829300" y="3219450"/>
          <p14:tracePt t="49324" x="5822950" y="3225800"/>
          <p14:tracePt t="49341" x="5810250" y="3232150"/>
          <p14:tracePt t="49358" x="5791200" y="3244850"/>
          <p14:tracePt t="49375" x="5778500" y="3263900"/>
          <p14:tracePt t="49391" x="5765800" y="3270250"/>
          <p14:tracePt t="49408" x="5753100" y="3276600"/>
          <p14:tracePt t="49425" x="5740400" y="3289300"/>
          <p14:tracePt t="49442" x="5708650" y="3340100"/>
          <p14:tracePt t="49458" x="5702300" y="3346450"/>
          <p14:tracePt t="49475" x="5689600" y="3378200"/>
          <p14:tracePt t="49491" x="5670550" y="3397250"/>
          <p14:tracePt t="49508" x="5657850" y="3416300"/>
          <p14:tracePt t="49524" x="5619750" y="3473450"/>
          <p14:tracePt t="49541" x="5581650" y="3517900"/>
          <p14:tracePt t="49558" x="5549900" y="3587750"/>
          <p14:tracePt t="49574" x="5530850" y="3644900"/>
          <p14:tracePt t="49591" x="5511800" y="3683000"/>
          <p14:tracePt t="49608" x="5505450" y="3727450"/>
          <p14:tracePt t="49624" x="5499100" y="3752850"/>
          <p14:tracePt t="49641" x="5486400" y="3778250"/>
          <p14:tracePt t="49659" x="5480050" y="3816350"/>
          <p14:tracePt t="49675" x="5473700" y="3860800"/>
          <p14:tracePt t="49691" x="5454650" y="3905250"/>
          <p14:tracePt t="49708" x="5454650" y="3975100"/>
          <p14:tracePt t="49724" x="5435600" y="4032250"/>
          <p14:tracePt t="49741" x="5422900" y="4095750"/>
          <p14:tracePt t="49758" x="5391150" y="4159250"/>
          <p14:tracePt t="49775" x="5391150" y="4210050"/>
          <p14:tracePt t="49791" x="5384800" y="4248150"/>
          <p14:tracePt t="49808" x="5384800" y="4260850"/>
          <p14:tracePt t="49824" x="5384800" y="4286250"/>
          <p14:tracePt t="49939" x="5378450" y="4292600"/>
          <p14:tracePt t="49963" x="5378450" y="4273550"/>
          <p14:tracePt t="49971" x="5378450" y="4248150"/>
          <p14:tracePt t="49979" x="5378450" y="4229100"/>
          <p14:tracePt t="49991" x="5378450" y="4191000"/>
          <p14:tracePt t="50008" x="5410200" y="4108450"/>
          <p14:tracePt t="50025" x="5429250" y="4038600"/>
          <p14:tracePt t="50041" x="5461000" y="3924300"/>
          <p14:tracePt t="50058" x="5486400" y="3841750"/>
          <p14:tracePt t="50075" x="5537200" y="3721100"/>
          <p14:tracePt t="50091" x="5556250" y="3638550"/>
          <p14:tracePt t="50108" x="5568950" y="3594100"/>
          <p14:tracePt t="50125" x="5588000" y="3536950"/>
          <p14:tracePt t="50141" x="5607050" y="3517900"/>
          <p14:tracePt t="50158" x="5607050" y="3486150"/>
          <p14:tracePt t="50175" x="5619750" y="3448050"/>
          <p14:tracePt t="50191" x="5619750" y="3409950"/>
          <p14:tracePt t="50209" x="5626100" y="3390900"/>
          <p14:tracePt t="50225" x="5645150" y="3365500"/>
          <p14:tracePt t="50241" x="5651500" y="3333750"/>
          <p14:tracePt t="50258" x="5664200" y="3321050"/>
          <p14:tracePt t="50275" x="5702300" y="3276600"/>
          <p14:tracePt t="50291" x="5727700" y="3232150"/>
          <p14:tracePt t="50308" x="5740400" y="3219450"/>
          <p14:tracePt t="50325" x="5740400" y="3194050"/>
          <p14:tracePt t="50341" x="5753100" y="3187700"/>
          <p14:tracePt t="50403" x="5759450" y="3181350"/>
          <p14:tracePt t="50443" x="5765800" y="3175000"/>
          <p14:tracePt t="50467" x="5772150" y="3168650"/>
          <p14:tracePt t="50483" x="5778500" y="3162300"/>
          <p14:tracePt t="50499" x="5784850" y="3149600"/>
          <p14:tracePt t="50515" x="5797550" y="3149600"/>
          <p14:tracePt t="50525" x="5803900" y="3143250"/>
          <p14:tracePt t="50555" x="5816600" y="3130550"/>
          <p14:tracePt t="50571" x="5822950" y="3124200"/>
          <p14:tracePt t="50579" x="5835650" y="3124200"/>
          <p14:tracePt t="50603" x="5842000" y="3124200"/>
          <p14:tracePt t="50611" x="5848350" y="3111500"/>
          <p14:tracePt t="50635" x="5854700" y="3105150"/>
          <p14:tracePt t="50659" x="5861050" y="3098800"/>
          <p14:tracePt t="50675" x="5861050" y="3092450"/>
          <p14:tracePt t="50691" x="5867400" y="3086100"/>
          <p14:tracePt t="50707" x="5880100" y="3086100"/>
          <p14:tracePt t="50723" x="5886450" y="3079750"/>
          <p14:tracePt t="50771" x="5892800" y="3067050"/>
          <p14:tracePt t="50795" x="5892800" y="3060700"/>
          <p14:tracePt t="50811" x="5899150" y="3054350"/>
          <p14:tracePt t="53268" x="5899150" y="3060700"/>
          <p14:tracePt t="56508" x="5899150" y="3079750"/>
          <p14:tracePt t="56524" x="5899150" y="3086100"/>
          <p14:tracePt t="56532" x="5899150" y="3092450"/>
          <p14:tracePt t="56548" x="5899150" y="3098800"/>
          <p14:tracePt t="56580" x="5899150" y="3117850"/>
          <p14:tracePt t="56620" x="5899150" y="3124200"/>
          <p14:tracePt t="56644" x="5918200" y="3143250"/>
          <p14:tracePt t="56708" x="5924550" y="3155950"/>
          <p14:tracePt t="56764" x="5924550" y="3168650"/>
          <p14:tracePt t="56796" x="5924550" y="3175000"/>
          <p14:tracePt t="56828" x="5924550" y="3181350"/>
          <p14:tracePt t="56860" x="5924550" y="3194050"/>
          <p14:tracePt t="56908" x="5924550" y="3206750"/>
          <p14:tracePt t="56997" x="5924550" y="3213100"/>
          <p14:tracePt t="57020" x="5924550" y="3219450"/>
          <p14:tracePt t="57068" x="5924550" y="3232150"/>
          <p14:tracePt t="57092" x="5924550" y="3244850"/>
          <p14:tracePt t="57117" x="5924550" y="3251200"/>
          <p14:tracePt t="57156" x="5924550" y="3257550"/>
          <p14:tracePt t="57188" x="5924550" y="3270250"/>
          <p14:tracePt t="57197" x="5924550" y="3276600"/>
          <p14:tracePt t="57213" x="5924550" y="3289300"/>
          <p14:tracePt t="57245" x="5924550" y="3295650"/>
          <p14:tracePt t="57269" x="5924550" y="3308350"/>
          <p14:tracePt t="57293" x="5924550" y="3314700"/>
          <p14:tracePt t="57309" x="5924550" y="3327400"/>
          <p14:tracePt t="57333" x="5924550" y="3333750"/>
          <p14:tracePt t="57349" x="5924550" y="3346450"/>
          <p14:tracePt t="57372" x="5924550" y="3352800"/>
          <p14:tracePt t="57389" x="5924550" y="3365500"/>
          <p14:tracePt t="57420" x="5924550" y="3371850"/>
          <p14:tracePt t="57429" x="5924550" y="3384550"/>
          <p14:tracePt t="57443" x="5924550" y="3390900"/>
          <p14:tracePt t="57460" x="5924550" y="3409950"/>
          <p14:tracePt t="57461" x="5918200" y="3416300"/>
          <p14:tracePt t="57477" x="5918200" y="3422650"/>
          <p14:tracePt t="57493" x="5918200" y="3435350"/>
          <p14:tracePt t="57510" x="5918200" y="3448050"/>
          <p14:tracePt t="57526" x="5918200" y="3460750"/>
          <p14:tracePt t="57543" x="5911850" y="3473450"/>
          <p14:tracePt t="57573" x="5911850" y="3486150"/>
          <p14:tracePt t="57589" x="5911850" y="3498850"/>
          <p14:tracePt t="57605" x="5911850" y="3505200"/>
          <p14:tracePt t="57621" x="5911850" y="3511550"/>
          <p14:tracePt t="57629" x="5911850" y="3517900"/>
          <p14:tracePt t="57644" x="5911850" y="3536950"/>
          <p14:tracePt t="57660" x="5911850" y="3543300"/>
          <p14:tracePt t="57677" x="5911850" y="3556000"/>
          <p14:tracePt t="57693" x="5899150" y="3581400"/>
          <p14:tracePt t="57710" x="5899150" y="3594100"/>
          <p14:tracePt t="57726" x="5899150" y="3619500"/>
          <p14:tracePt t="57743" x="5892800" y="3632200"/>
          <p14:tracePt t="57759" x="5886450" y="3651250"/>
          <p14:tracePt t="57776" x="5886450" y="3663950"/>
          <p14:tracePt t="57793" x="5886450" y="3670300"/>
          <p14:tracePt t="57810" x="5880100" y="3676650"/>
          <p14:tracePt t="57826" x="5880100" y="3689350"/>
          <p14:tracePt t="57843" x="5880100" y="3702050"/>
          <p14:tracePt t="57860" x="5880100" y="3727450"/>
          <p14:tracePt t="57876" x="5873750" y="3746500"/>
          <p14:tracePt t="57893" x="5873750" y="3759200"/>
          <p14:tracePt t="57910" x="5867400" y="3778250"/>
          <p14:tracePt t="57926" x="5848350" y="3790950"/>
          <p14:tracePt t="57944" x="5848350" y="3797300"/>
          <p14:tracePt t="57960" x="5848350" y="3816350"/>
          <p14:tracePt t="57976" x="5842000" y="3822700"/>
          <p14:tracePt t="57993" x="5835650" y="3854450"/>
          <p14:tracePt t="58010" x="5835650" y="3873500"/>
          <p14:tracePt t="58026" x="5822950" y="3898900"/>
          <p14:tracePt t="58043" x="5803900" y="3937000"/>
          <p14:tracePt t="58060" x="5803900" y="3949700"/>
          <p14:tracePt t="58077" x="5797550" y="3968750"/>
          <p14:tracePt t="58093" x="5797550" y="3987800"/>
          <p14:tracePt t="58110" x="5791200" y="4000500"/>
          <p14:tracePt t="58126" x="5784850" y="4019550"/>
          <p14:tracePt t="58143" x="5778500" y="4025900"/>
          <p14:tracePt t="58160" x="5765800" y="4032250"/>
          <p14:tracePt t="58176" x="5759450" y="4044950"/>
          <p14:tracePt t="58193" x="5753100" y="4064000"/>
          <p14:tracePt t="58210" x="5740400" y="4083050"/>
          <p14:tracePt t="58227" x="5727700" y="4108450"/>
          <p14:tracePt t="58244" x="5721350" y="4121150"/>
          <p14:tracePt t="58260" x="5702300" y="4146550"/>
          <p14:tracePt t="58277" x="5676900" y="4191000"/>
          <p14:tracePt t="58293" x="5664200" y="4210050"/>
          <p14:tracePt t="58310" x="5638800" y="4235450"/>
          <p14:tracePt t="58327" x="5632450" y="4254500"/>
          <p14:tracePt t="58343" x="5626100" y="4260850"/>
          <p14:tracePt t="58360" x="5607050" y="4273550"/>
          <p14:tracePt t="58376" x="5594350" y="4286250"/>
          <p14:tracePt t="58393" x="5588000" y="4305300"/>
          <p14:tracePt t="58410" x="5575300" y="4311650"/>
          <p14:tracePt t="58426" x="5549900" y="4343400"/>
          <p14:tracePt t="58443" x="5530850" y="4362450"/>
          <p14:tracePt t="58460" x="5518150" y="4375150"/>
          <p14:tracePt t="58476" x="5492750" y="4387850"/>
          <p14:tracePt t="58493" x="5467350" y="4413250"/>
          <p14:tracePt t="58510" x="5454650" y="4432300"/>
          <p14:tracePt t="58527" x="5441950" y="4445000"/>
          <p14:tracePt t="58543" x="5403850" y="4470400"/>
          <p14:tracePt t="58560" x="5378450" y="4489450"/>
          <p14:tracePt t="58577" x="5365750" y="4495800"/>
          <p14:tracePt t="58593" x="5340350" y="4521200"/>
          <p14:tracePt t="58610" x="5327650" y="4540250"/>
          <p14:tracePt t="58627" x="5308600" y="4546600"/>
          <p14:tracePt t="58643" x="5276850" y="4572000"/>
          <p14:tracePt t="58660" x="5270500" y="4578350"/>
          <p14:tracePt t="58677" x="5245100" y="4584700"/>
          <p14:tracePt t="58693" x="5226050" y="4597400"/>
          <p14:tracePt t="58710" x="5194300" y="4622800"/>
          <p14:tracePt t="58726" x="5168900" y="4629150"/>
          <p14:tracePt t="58743" x="5143500" y="4654550"/>
          <p14:tracePt t="58760" x="5118100" y="4660900"/>
          <p14:tracePt t="58777" x="5086350" y="4679950"/>
          <p14:tracePt t="58793" x="5060950" y="4692650"/>
          <p14:tracePt t="58810" x="5041900" y="4711700"/>
          <p14:tracePt t="58827" x="5016500" y="4718050"/>
          <p14:tracePt t="58843" x="4997450" y="4724400"/>
          <p14:tracePt t="58860" x="4978400" y="4743450"/>
          <p14:tracePt t="58877" x="4959350" y="4749800"/>
          <p14:tracePt t="58893" x="4953000" y="4749800"/>
          <p14:tracePt t="58910" x="4946650" y="4756150"/>
          <p14:tracePt t="58927" x="4921250" y="4756150"/>
          <p14:tracePt t="58944" x="4908550" y="4768850"/>
          <p14:tracePt t="58960" x="4876800" y="4781550"/>
          <p14:tracePt t="58977" x="4870450" y="4781550"/>
          <p14:tracePt t="58993" x="4845050" y="4787900"/>
          <p14:tracePt t="59010" x="4832350" y="4794250"/>
          <p14:tracePt t="59027" x="4806950" y="4813300"/>
          <p14:tracePt t="59043" x="4787900" y="4819650"/>
          <p14:tracePt t="59060" x="4768850" y="4826000"/>
          <p14:tracePt t="59077" x="4724400" y="4857750"/>
          <p14:tracePt t="59093" x="4711700" y="4857750"/>
          <p14:tracePt t="59110" x="4679950" y="4870450"/>
          <p14:tracePt t="59127" x="4660900" y="4876800"/>
          <p14:tracePt t="59143" x="4629150" y="4895850"/>
          <p14:tracePt t="59160" x="4578350" y="4914900"/>
          <p14:tracePt t="59177" x="4546600" y="4927600"/>
          <p14:tracePt t="59193" x="4508500" y="4946650"/>
          <p14:tracePt t="59210" x="4464050" y="4959350"/>
          <p14:tracePt t="59227" x="4438650" y="4972050"/>
          <p14:tracePt t="59243" x="4413250" y="4972050"/>
          <p14:tracePt t="59260" x="4406900" y="4972050"/>
          <p14:tracePt t="59277" x="4381500" y="4984750"/>
          <p14:tracePt t="59293" x="4368800" y="4997450"/>
          <p14:tracePt t="59310" x="4356100" y="4997450"/>
          <p14:tracePt t="59327" x="4337050" y="4997450"/>
          <p14:tracePt t="59343" x="4330700" y="5003800"/>
          <p14:tracePt t="59360" x="4305300" y="5010150"/>
          <p14:tracePt t="59377" x="4286250" y="5029200"/>
          <p14:tracePt t="59393" x="4267200" y="5035550"/>
          <p14:tracePt t="59410" x="4254500" y="5041900"/>
          <p14:tracePt t="59427" x="4248150" y="5041900"/>
          <p14:tracePt t="59443" x="4241800" y="5048250"/>
          <p14:tracePt t="59460" x="4216400" y="5060950"/>
          <p14:tracePt t="59477" x="4197350" y="5080000"/>
          <p14:tracePt t="59493" x="4191000" y="5086350"/>
          <p14:tracePt t="59510" x="4184650" y="5086350"/>
          <p14:tracePt t="59527" x="4165600" y="5105400"/>
          <p14:tracePt t="59543" x="4159250" y="5111750"/>
          <p14:tracePt t="59560" x="4146550" y="5124450"/>
          <p14:tracePt t="59577" x="4127500" y="5130800"/>
          <p14:tracePt t="59593" x="4114800" y="5143500"/>
          <p14:tracePt t="59610" x="4102100" y="5143500"/>
          <p14:tracePt t="59627" x="4095750" y="5156200"/>
          <p14:tracePt t="59645" x="4089400" y="5162550"/>
          <p14:tracePt t="59717" x="4083050" y="5168900"/>
          <p14:tracePt t="59741" x="4064000" y="5181600"/>
          <p14:tracePt t="59758" x="4057650" y="5194300"/>
          <p14:tracePt t="59773" x="4051300" y="5200650"/>
          <p14:tracePt t="59789" x="4044950" y="5207000"/>
          <p14:tracePt t="59821" x="4038600" y="5213350"/>
          <p14:tracePt t="59893" x="4025900" y="5232400"/>
          <p14:tracePt t="67719" x="4019550" y="5238750"/>
          <p14:tracePt t="67735" x="4019550" y="5251450"/>
          <p14:tracePt t="67759" x="4019550" y="5257800"/>
          <p14:tracePt t="67775" x="4032250" y="5276850"/>
          <p14:tracePt t="67807" x="4038600" y="5283200"/>
          <p14:tracePt t="67839" x="4044950" y="5302250"/>
          <p14:tracePt t="67871" x="4051300" y="5308600"/>
          <p14:tracePt t="67895" x="4057650" y="5314950"/>
          <p14:tracePt t="67911" x="4070350" y="5314950"/>
          <p14:tracePt t="67927" x="4083050" y="5321300"/>
          <p14:tracePt t="67935" x="4089400" y="5321300"/>
          <p14:tracePt t="67946" x="4102100" y="5334000"/>
          <p14:tracePt t="67963" x="4108450" y="5340350"/>
          <p14:tracePt t="67979" x="4114800" y="5346700"/>
          <p14:tracePt t="67996" x="4121150" y="5353050"/>
          <p14:tracePt t="68012" x="4127500" y="5359400"/>
          <p14:tracePt t="68031" x="4133850" y="5365750"/>
          <p14:tracePt t="68047" x="4146550" y="5378450"/>
          <p14:tracePt t="68071" x="4159250" y="5384800"/>
          <p14:tracePt t="68111" x="4165600" y="5384800"/>
          <p14:tracePt t="68135" x="4171950" y="5384800"/>
          <p14:tracePt t="68159" x="4184650" y="5384800"/>
          <p14:tracePt t="68183" x="4197350" y="5384800"/>
          <p14:tracePt t="68199" x="4203700" y="5384800"/>
          <p14:tracePt t="68207" x="4210050" y="5384800"/>
          <p14:tracePt t="68223" x="4222750" y="5391150"/>
          <p14:tracePt t="68239" x="4235450" y="5391150"/>
          <p14:tracePt t="68247" x="4241800" y="5391150"/>
          <p14:tracePt t="68263" x="4248150" y="5391150"/>
          <p14:tracePt t="68279" x="4273550" y="5391150"/>
          <p14:tracePt t="68295" x="4279900" y="5397500"/>
          <p14:tracePt t="68312" x="4292600" y="5397500"/>
          <p14:tracePt t="68329" x="4318000" y="5397500"/>
          <p14:tracePt t="68345" x="4349750" y="5397500"/>
          <p14:tracePt t="68362" x="4375150" y="5416550"/>
          <p14:tracePt t="68379" x="4400550" y="5416550"/>
          <p14:tracePt t="68395" x="4425950" y="5422900"/>
          <p14:tracePt t="68412" x="4445000" y="5429250"/>
          <p14:tracePt t="68429" x="4470400" y="5435600"/>
          <p14:tracePt t="68445" x="4502150" y="5461000"/>
          <p14:tracePt t="68462" x="4527550" y="5467350"/>
          <p14:tracePt t="68479" x="4533900" y="5467350"/>
          <p14:tracePt t="68496" x="4559300" y="5473700"/>
          <p14:tracePt t="68512" x="4572000" y="5486400"/>
          <p14:tracePt t="68529" x="4578350" y="5486400"/>
          <p14:tracePt t="68545" x="4584700" y="5486400"/>
          <p14:tracePt t="68562" x="4610100" y="5499100"/>
          <p14:tracePt t="68579" x="4616450" y="5499100"/>
          <p14:tracePt t="68599" x="4629150" y="5505450"/>
          <p14:tracePt t="68612" x="4641850" y="5505450"/>
          <p14:tracePt t="68629" x="4648200" y="5505450"/>
          <p14:tracePt t="68646" x="4660900" y="5518150"/>
          <p14:tracePt t="68662" x="4686300" y="5518150"/>
          <p14:tracePt t="68679" x="4718050" y="5524500"/>
          <p14:tracePt t="68696" x="4756150" y="5543550"/>
          <p14:tracePt t="68712" x="4775200" y="5549900"/>
          <p14:tracePt t="68729" x="4800600" y="5549900"/>
          <p14:tracePt t="68746" x="4857750" y="5568950"/>
          <p14:tracePt t="68762" x="4876800" y="5568950"/>
          <p14:tracePt t="68779" x="4908550" y="5568950"/>
          <p14:tracePt t="68796" x="4927600" y="5575300"/>
          <p14:tracePt t="68812" x="4940300" y="5581650"/>
          <p14:tracePt t="68829" x="4959350" y="5594350"/>
          <p14:tracePt t="68846" x="4978400" y="5600700"/>
          <p14:tracePt t="68862" x="4991100" y="5600700"/>
          <p14:tracePt t="68879" x="5010150" y="5600700"/>
          <p14:tracePt t="68896" x="5022850" y="5600700"/>
          <p14:tracePt t="68912" x="5035550" y="5600700"/>
          <p14:tracePt t="68929" x="5054600" y="5600700"/>
          <p14:tracePt t="68946" x="5060950" y="5607050"/>
          <p14:tracePt t="68962" x="5073650" y="5607050"/>
          <p14:tracePt t="68979" x="5092700" y="5607050"/>
          <p14:tracePt t="68996" x="5099050" y="5607050"/>
          <p14:tracePt t="69012" x="5118100" y="5613400"/>
          <p14:tracePt t="69029" x="5124450" y="5626100"/>
          <p14:tracePt t="69046" x="5130800" y="5626100"/>
          <p14:tracePt t="69062" x="5149850" y="5626100"/>
          <p14:tracePt t="69079" x="5175250" y="5626100"/>
          <p14:tracePt t="69096" x="5181600" y="5632450"/>
          <p14:tracePt t="69112" x="5200650" y="5632450"/>
          <p14:tracePt t="69129" x="5219700" y="5638800"/>
          <p14:tracePt t="69146" x="5251450" y="5645150"/>
          <p14:tracePt t="69163" x="5270500" y="5657850"/>
          <p14:tracePt t="69179" x="5295900" y="5676900"/>
          <p14:tracePt t="69196" x="5308600" y="5683250"/>
          <p14:tracePt t="69212" x="5334000" y="5689600"/>
          <p14:tracePt t="69229" x="5353050" y="5695950"/>
          <p14:tracePt t="69246" x="5372100" y="5702300"/>
          <p14:tracePt t="69262" x="5378450" y="5708650"/>
          <p14:tracePt t="69279" x="5416550" y="5708650"/>
          <p14:tracePt t="69296" x="5422900" y="5721350"/>
          <p14:tracePt t="69312" x="5448300" y="5721350"/>
          <p14:tracePt t="69329" x="5461000" y="5727700"/>
          <p14:tracePt t="69346" x="5499100" y="5746750"/>
          <p14:tracePt t="69362" x="5518150" y="5746750"/>
          <p14:tracePt t="69379" x="5543550" y="5753100"/>
          <p14:tracePt t="69396" x="5581650" y="5759450"/>
          <p14:tracePt t="69412" x="5613400" y="5784850"/>
          <p14:tracePt t="69429" x="5651500" y="5797550"/>
          <p14:tracePt t="69446" x="5695950" y="5803900"/>
          <p14:tracePt t="69462" x="5715000" y="5810250"/>
          <p14:tracePt t="69463" x="5753100" y="5829300"/>
          <p14:tracePt t="69479" x="5797550" y="5842000"/>
          <p14:tracePt t="69496" x="5822950" y="5848350"/>
          <p14:tracePt t="69512" x="5873750" y="5861050"/>
          <p14:tracePt t="69529" x="5886450" y="5861050"/>
          <p14:tracePt t="69546" x="5918200" y="5880100"/>
          <p14:tracePt t="69562" x="5949950" y="5892800"/>
          <p14:tracePt t="69579" x="5975350" y="5899150"/>
          <p14:tracePt t="69596" x="6007100" y="5899150"/>
          <p14:tracePt t="69612" x="6032500" y="5918200"/>
          <p14:tracePt t="69629" x="6057900" y="5918200"/>
          <p14:tracePt t="69646" x="6089650" y="5918200"/>
          <p14:tracePt t="69663" x="6121400" y="5924550"/>
          <p14:tracePt t="69679" x="6134100" y="5924550"/>
          <p14:tracePt t="69696" x="6146800" y="5924550"/>
          <p14:tracePt t="69712" x="6159500" y="5924550"/>
          <p14:tracePt t="69729" x="6165850" y="5924550"/>
          <p14:tracePt t="69746" x="6184900" y="5930900"/>
          <p14:tracePt t="69762" x="6203950" y="5930900"/>
          <p14:tracePt t="69779" x="6210300" y="5930900"/>
          <p14:tracePt t="69796" x="6235700" y="5930900"/>
          <p14:tracePt t="69812" x="6248400" y="5930900"/>
          <p14:tracePt t="69829" x="6267450" y="5930900"/>
          <p14:tracePt t="69846" x="6280150" y="5930900"/>
          <p14:tracePt t="69862" x="6299200" y="5930900"/>
          <p14:tracePt t="69879" x="6305550" y="5930900"/>
          <p14:tracePt t="69896" x="6318250" y="5930900"/>
          <p14:tracePt t="69927" x="6324600" y="5930900"/>
          <p14:tracePt t="69967" x="6337300" y="5930900"/>
          <p14:tracePt t="69991" x="6343650" y="5930900"/>
          <p14:tracePt t="70023" x="6356350" y="5930900"/>
          <p14:tracePt t="70200" x="6362700" y="5930900"/>
          <p14:tracePt t="70215" x="6375400" y="5930900"/>
          <p14:tracePt t="70247" x="6394450" y="5918200"/>
          <p14:tracePt t="71816" x="6426200" y="5918200"/>
          <p14:tracePt t="71824" x="6432550" y="5918200"/>
          <p14:tracePt t="71832" x="6457950" y="5930900"/>
          <p14:tracePt t="71846" x="6477000" y="5949950"/>
          <p14:tracePt t="71863" x="6527800" y="6019800"/>
          <p14:tracePt t="71880" x="6604000" y="6089650"/>
          <p14:tracePt t="71896" x="6661150" y="6127750"/>
          <p14:tracePt t="71913" x="6711950" y="6165850"/>
          <p14:tracePt t="71930" x="6724650" y="6172200"/>
          <p14:tracePt t="71992" x="6724650" y="6191250"/>
          <p14:tracePt t="72008" x="6724650" y="6197600"/>
          <p14:tracePt t="72016" x="6718300" y="6203950"/>
          <p14:tracePt t="72030" x="6711950" y="6210300"/>
          <p14:tracePt t="72046" x="6692900" y="6223000"/>
          <p14:tracePt t="72063" x="6680200" y="6223000"/>
          <p14:tracePt t="72080" x="6642100" y="6223000"/>
          <p14:tracePt t="72096" x="6565900" y="6216650"/>
          <p14:tracePt t="72114" x="6496050" y="6172200"/>
          <p14:tracePt t="72130" x="6394450" y="6127750"/>
          <p14:tracePt t="72147" x="6305550" y="6070600"/>
          <p14:tracePt t="72163" x="6254750" y="6032500"/>
          <p14:tracePt t="72180" x="6210300" y="5981700"/>
          <p14:tracePt t="72196" x="6172200" y="5943600"/>
          <p14:tracePt t="72213" x="6146800" y="5924550"/>
          <p14:tracePt t="72230" x="6127750" y="5899150"/>
          <p14:tracePt t="72246" x="6121400" y="5892800"/>
          <p14:tracePt t="72263" x="6108700" y="5880100"/>
          <p14:tracePt t="72288" x="6102350" y="5873750"/>
          <p14:tracePt t="72360" x="6108700" y="5873750"/>
          <p14:tracePt t="72392" x="6115050" y="5873750"/>
          <p14:tracePt t="72592" x="6096000" y="5880100"/>
          <p14:tracePt t="72600" x="6089650" y="5886450"/>
          <p14:tracePt t="72613" x="6083300" y="5892800"/>
          <p14:tracePt t="72630" x="6057900" y="5905500"/>
          <p14:tracePt t="72647" x="6051550" y="5905500"/>
          <p14:tracePt t="72663" x="6019800" y="5937250"/>
          <p14:tracePt t="72680" x="5969000" y="5943600"/>
          <p14:tracePt t="72696" x="5937250" y="5943600"/>
          <p14:tracePt t="72713" x="5905500" y="5943600"/>
          <p14:tracePt t="72730" x="5854700" y="5918200"/>
          <p14:tracePt t="72746" x="5835650" y="5873750"/>
          <p14:tracePt t="72763" x="5810250" y="5829300"/>
          <p14:tracePt t="72780" x="5810250" y="5759450"/>
          <p14:tracePt t="72797" x="5810250" y="5715000"/>
          <p14:tracePt t="72813" x="5810250" y="5670550"/>
          <p14:tracePt t="72830" x="5810250" y="5638800"/>
          <p14:tracePt t="72847" x="5822950" y="5600700"/>
          <p14:tracePt t="72863" x="5829300" y="5588000"/>
          <p14:tracePt t="72880" x="5861050" y="5562600"/>
          <p14:tracePt t="72897" x="5867400" y="5556250"/>
          <p14:tracePt t="72944" x="5873750" y="5556250"/>
          <p14:tracePt t="72976" x="5892800" y="5549900"/>
          <p14:tracePt t="73008" x="5899150" y="5537200"/>
          <p14:tracePt t="73064" x="5899150" y="5530850"/>
          <p14:tracePt t="73088" x="5905500" y="5524500"/>
          <p14:tracePt t="73104" x="5905500" y="5511800"/>
          <p14:tracePt t="73112" x="5905500" y="5499100"/>
          <p14:tracePt t="73128" x="5905500" y="5492750"/>
          <p14:tracePt t="73136" x="5905500" y="5486400"/>
          <p14:tracePt t="73152" x="5905500" y="5473700"/>
          <p14:tracePt t="73176" x="5905500" y="5461000"/>
          <p14:tracePt t="73336" x="5905500" y="5467350"/>
          <p14:tracePt t="73344" x="5924550" y="5480050"/>
          <p14:tracePt t="73352" x="5924550" y="5486400"/>
          <p14:tracePt t="73368" x="5930900" y="5505450"/>
          <p14:tracePt t="73952" x="5937250" y="5505450"/>
          <p14:tracePt t="73968" x="5937250" y="5499100"/>
          <p14:tracePt t="73984" x="5937250" y="5486400"/>
          <p14:tracePt t="73992" x="5937250" y="5473700"/>
          <p14:tracePt t="74001" x="5937250" y="5467350"/>
          <p14:tracePt t="74013" x="5937250" y="5448300"/>
          <p14:tracePt t="74030" x="5937250" y="5435600"/>
          <p14:tracePt t="74047" x="5937250" y="5429250"/>
          <p14:tracePt t="74063" x="5943600" y="5416550"/>
          <p14:tracePt t="74080" x="5956300" y="5416550"/>
          <p14:tracePt t="74097" x="5962650" y="5416550"/>
          <p14:tracePt t="74113" x="5969000" y="5416550"/>
          <p14:tracePt t="74130" x="5975350" y="5416550"/>
          <p14:tracePt t="74147" x="5994400" y="5416550"/>
          <p14:tracePt t="74176" x="6000750" y="5416550"/>
          <p14:tracePt t="74192" x="6007100" y="5416550"/>
          <p14:tracePt t="74208" x="6013450" y="5416550"/>
          <p14:tracePt t="74224" x="6032500" y="5416550"/>
          <p14:tracePt t="74232" x="6038850" y="5422900"/>
          <p14:tracePt t="74264" x="6045200" y="5429250"/>
          <p14:tracePt t="74448" x="6064250" y="5441950"/>
          <p14:tracePt t="74464" x="6070600" y="5461000"/>
          <p14:tracePt t="74472" x="6076950" y="5467350"/>
          <p14:tracePt t="74480" x="6083300" y="5473700"/>
          <p14:tracePt t="74497" x="6102350" y="5511800"/>
          <p14:tracePt t="74514" x="6121400" y="5537200"/>
          <p14:tracePt t="74530" x="6146800" y="5588000"/>
          <p14:tracePt t="74547" x="6184900" y="5632450"/>
          <p14:tracePt t="74563" x="6223000" y="5689600"/>
          <p14:tracePt t="74581" x="6261100" y="5740400"/>
          <p14:tracePt t="74597" x="6280150" y="5753100"/>
          <p14:tracePt t="74614" x="6286500" y="5778500"/>
          <p14:tracePt t="74630" x="6286500" y="5791200"/>
          <p14:tracePt t="74647" x="6286500" y="5810250"/>
          <p14:tracePt t="74664" x="6286500" y="5816600"/>
          <p14:tracePt t="74680" x="6286500" y="5829300"/>
          <p14:tracePt t="74817" x="6286500" y="5854700"/>
          <p14:tracePt t="74833" x="6286500" y="5861050"/>
          <p14:tracePt t="74841" x="6286500" y="5867400"/>
          <p14:tracePt t="74849" x="6286500" y="5886450"/>
          <p14:tracePt t="74864" x="6286500" y="5905500"/>
          <p14:tracePt t="74880" x="6286500" y="5975350"/>
          <p14:tracePt t="74897" x="6286500" y="6000750"/>
          <p14:tracePt t="74914" x="6305550" y="6019800"/>
          <p14:tracePt t="74937" x="6318250" y="6019800"/>
          <p14:tracePt t="74961" x="6330950" y="6019800"/>
          <p14:tracePt t="74977" x="6337300" y="6019800"/>
          <p14:tracePt t="75073" x="6343650" y="6019800"/>
          <p14:tracePt t="75153" x="6343650" y="6013450"/>
          <p14:tracePt t="75177" x="6337300" y="6013450"/>
          <p14:tracePt t="75193" x="6330950" y="6013450"/>
          <p14:tracePt t="75201" x="6324600" y="6007100"/>
          <p14:tracePt t="75208" x="6318250" y="6007100"/>
          <p14:tracePt t="75225" x="6299200" y="6000750"/>
          <p14:tracePt t="75233" x="6292850" y="5994400"/>
          <p14:tracePt t="75249" x="6267450" y="5981700"/>
          <p14:tracePt t="75264" x="6261100" y="5981700"/>
          <p14:tracePt t="75281" x="6229350" y="5969000"/>
          <p14:tracePt t="75297" x="6197600" y="5949950"/>
          <p14:tracePt t="75314" x="6178550" y="5949950"/>
          <p14:tracePt t="75330" x="6172200" y="5949950"/>
          <p14:tracePt t="75347" x="6159500" y="5949950"/>
          <p14:tracePt t="75521" x="6153150" y="5943600"/>
          <p14:tracePt t="75545" x="6153150" y="5937250"/>
          <p14:tracePt t="75553" x="6153150" y="5930900"/>
          <p14:tracePt t="75564" x="6153150" y="5911850"/>
          <p14:tracePt t="75580" x="6165850" y="5899150"/>
          <p14:tracePt t="75598" x="6184900" y="5861050"/>
          <p14:tracePt t="75614" x="6210300" y="5829300"/>
          <p14:tracePt t="75630" x="6242050" y="5797550"/>
          <p14:tracePt t="75647" x="6280150" y="5772150"/>
          <p14:tracePt t="75664" x="6292850" y="5765800"/>
          <p14:tracePt t="75681" x="6343650" y="5734050"/>
          <p14:tracePt t="75697" x="6350000" y="5734050"/>
          <p14:tracePt t="75714" x="6356350" y="5727700"/>
          <p14:tracePt t="75730" x="6369050" y="5727700"/>
          <p14:tracePt t="75747" x="6375400" y="5727700"/>
          <p14:tracePt t="75785" x="6381750" y="5727700"/>
          <p14:tracePt t="75833" x="6381750" y="5740400"/>
          <p14:tracePt t="75841" x="6381750" y="5753100"/>
          <p14:tracePt t="75865" x="6381750" y="5759450"/>
          <p14:tracePt t="75873" x="6375400" y="5765800"/>
          <p14:tracePt t="75945" x="6362700" y="5765800"/>
          <p14:tracePt t="76001" x="6356350" y="5765800"/>
          <p14:tracePt t="76025" x="6350000" y="5765800"/>
          <p14:tracePt t="76049" x="6337300" y="5765800"/>
          <p14:tracePt t="76065" x="6324600" y="5765800"/>
          <p14:tracePt t="76081" x="6318250" y="5778500"/>
          <p14:tracePt t="76113" x="6311900" y="5784850"/>
          <p14:tracePt t="76129" x="6299200" y="5784850"/>
          <p14:tracePt t="76137" x="6280150" y="5791200"/>
          <p14:tracePt t="76147" x="6261100" y="5810250"/>
          <p14:tracePt t="76164" x="6223000" y="5829300"/>
          <p14:tracePt t="76181" x="6153150" y="5861050"/>
          <p14:tracePt t="76197" x="6089650" y="5867400"/>
          <p14:tracePt t="76214" x="6019800" y="5880100"/>
          <p14:tracePt t="76231" x="5956300" y="5886450"/>
          <p14:tracePt t="76247" x="5899150" y="5886450"/>
          <p14:tracePt t="76264" x="5867400" y="5886450"/>
          <p14:tracePt t="76425" x="5854700" y="5886450"/>
          <p14:tracePt t="76457" x="5861050" y="5880100"/>
          <p14:tracePt t="76513" x="5861050" y="5873750"/>
          <p14:tracePt t="76529" x="5861050" y="5861050"/>
          <p14:tracePt t="76537" x="5861050" y="5835650"/>
          <p14:tracePt t="76547" x="5854700" y="5822950"/>
          <p14:tracePt t="76564" x="5791200" y="5759450"/>
          <p14:tracePt t="76581" x="5670550" y="5683250"/>
          <p14:tracePt t="76597" x="5480050" y="5549900"/>
          <p14:tracePt t="76614" x="5276850" y="5441950"/>
          <p14:tracePt t="76631" x="5067300" y="5314950"/>
          <p14:tracePt t="76647" x="4876800" y="5213350"/>
          <p14:tracePt t="76664" x="4724400" y="5118100"/>
          <p14:tracePt t="76681" x="4527550" y="4997450"/>
          <p14:tracePt t="76697" x="4432300" y="4927600"/>
          <p14:tracePt t="76714" x="4375150" y="4889500"/>
          <p14:tracePt t="76731" x="4356100" y="4876800"/>
          <p14:tracePt t="76747" x="4330700" y="4870450"/>
          <p14:tracePt t="76765" x="4324350" y="4864100"/>
          <p14:tracePt t="76781" x="4305300" y="4851400"/>
          <p14:tracePt t="76825" x="4305300" y="4845050"/>
          <p14:tracePt t="76889" x="4298950" y="4838700"/>
          <p14:tracePt t="77009" x="4292600" y="4838700"/>
          <p14:tracePt t="77057" x="4286250" y="4845050"/>
          <p14:tracePt t="77081" x="4286250" y="4857750"/>
          <p14:tracePt t="77097" x="4286250" y="4870450"/>
          <p14:tracePt t="77105" x="4286250" y="4876800"/>
          <p14:tracePt t="77114" x="4286250" y="4883150"/>
          <p14:tracePt t="77131" x="4286250" y="4908550"/>
          <p14:tracePt t="77147" x="4286250" y="4953000"/>
          <p14:tracePt t="77164" x="4286250" y="5003800"/>
          <p14:tracePt t="77181" x="4318000" y="5073650"/>
          <p14:tracePt t="77197" x="4337050" y="5156200"/>
          <p14:tracePt t="77215" x="4368800" y="5213350"/>
          <p14:tracePt t="77231" x="4375150" y="5257800"/>
          <p14:tracePt t="77247" x="4387850" y="5302250"/>
          <p14:tracePt t="77264" x="4413250" y="5340350"/>
          <p14:tracePt t="77265" x="4419600" y="5359400"/>
          <p14:tracePt t="77281" x="4438650" y="5403850"/>
          <p14:tracePt t="77298" x="4457700" y="5441950"/>
          <p14:tracePt t="77314" x="4495800" y="5511800"/>
          <p14:tracePt t="77331" x="4527550" y="5556250"/>
          <p14:tracePt t="77347" x="4565650" y="5607050"/>
          <p14:tracePt t="77364" x="4603750" y="5638800"/>
          <p14:tracePt t="77381" x="4629150" y="5651500"/>
          <p14:tracePt t="77397" x="4648200" y="5664200"/>
          <p14:tracePt t="77434" x="4667250" y="5664200"/>
          <p14:tracePt t="77449" x="4673600" y="5664200"/>
          <p14:tracePt t="77521" x="4679950" y="5664200"/>
          <p14:tracePt t="77561" x="4679950" y="5657850"/>
          <p14:tracePt t="77578" x="4679950" y="5651500"/>
          <p14:tracePt t="77585" x="4679950" y="5645150"/>
          <p14:tracePt t="77609" x="4673600" y="5638800"/>
          <p14:tracePt t="77641" x="4667250" y="5626100"/>
          <p14:tracePt t="77673" x="4641850" y="5619750"/>
          <p14:tracePt t="77689" x="4622800" y="5613400"/>
          <p14:tracePt t="77698" x="4603750" y="5613400"/>
          <p14:tracePt t="77714" x="4533900" y="5568950"/>
          <p14:tracePt t="77731" x="4432300" y="5524500"/>
          <p14:tracePt t="77748" x="4298950" y="5461000"/>
          <p14:tracePt t="77764" x="4171950" y="5441950"/>
          <p14:tracePt t="77781" x="3968750" y="5372100"/>
          <p14:tracePt t="77798" x="3822700" y="5334000"/>
          <p14:tracePt t="77814" x="3657600" y="5283200"/>
          <p14:tracePt t="77831" x="3511550" y="5283200"/>
          <p14:tracePt t="77848" x="3384550" y="5257800"/>
          <p14:tracePt t="77864" x="3257550" y="5245100"/>
          <p14:tracePt t="77881" x="3111500" y="5207000"/>
          <p14:tracePt t="77898" x="3041650" y="5181600"/>
          <p14:tracePt t="77914" x="2997200" y="5143500"/>
          <p14:tracePt t="77931" x="2946400" y="5118100"/>
          <p14:tracePt t="77948" x="2914650" y="5099050"/>
          <p14:tracePt t="77964" x="2882900" y="5060950"/>
          <p14:tracePt t="77981" x="2857500" y="5035550"/>
          <p14:tracePt t="77998" x="2844800" y="5022850"/>
          <p14:tracePt t="78014" x="2825750" y="4997450"/>
          <p14:tracePt t="78031" x="2819400" y="4991100"/>
          <p14:tracePt t="78048" x="2800350" y="4946650"/>
          <p14:tracePt t="78064" x="2781300" y="4927600"/>
          <p14:tracePt t="78081" x="2781300" y="4921250"/>
          <p14:tracePt t="78105" x="2781300" y="4914900"/>
          <p14:tracePt t="78121" x="2787650" y="4902200"/>
          <p14:tracePt t="78145" x="2794000" y="4895850"/>
          <p14:tracePt t="78161" x="2819400" y="4889500"/>
          <p14:tracePt t="78169" x="2832100" y="4889500"/>
          <p14:tracePt t="78181" x="2876550" y="4870450"/>
          <p14:tracePt t="78198" x="2901950" y="4870450"/>
          <p14:tracePt t="78214" x="2965450" y="4857750"/>
          <p14:tracePt t="78232" x="2997200" y="4857750"/>
          <p14:tracePt t="78248" x="3060700" y="4851400"/>
          <p14:tracePt t="78265" x="3155950" y="4838700"/>
          <p14:tracePt t="78265" x="3194050" y="4838700"/>
          <p14:tracePt t="78281" x="3251200" y="4819650"/>
          <p14:tracePt t="78298" x="3295650" y="4819650"/>
          <p14:tracePt t="78314" x="3308350" y="4813300"/>
          <p14:tracePt t="78331" x="3314700" y="4813300"/>
          <p14:tracePt t="78347" x="3340100" y="4806950"/>
          <p14:tracePt t="78364" x="3359150" y="4781550"/>
          <p14:tracePt t="78381" x="3378200" y="4775200"/>
          <p14:tracePt t="78401" x="3384550" y="4762500"/>
          <p14:tracePt t="78482" x="3390900" y="4762500"/>
          <p14:tracePt t="78514" x="3403600" y="4762500"/>
          <p14:tracePt t="78521" x="3416300" y="4762500"/>
          <p14:tracePt t="78601" x="3422650" y="4768850"/>
          <p14:tracePt t="78625" x="3422650" y="4775200"/>
          <p14:tracePt t="78641" x="3422650" y="4781550"/>
          <p14:tracePt t="78666" x="3422650" y="4787900"/>
          <p14:tracePt t="78681" x="3422650" y="4806950"/>
          <p14:tracePt t="78698" x="3422650" y="4819650"/>
          <p14:tracePt t="78705" x="3422650" y="4826000"/>
          <p14:tracePt t="78715" x="3429000" y="4864100"/>
          <p14:tracePt t="78732" x="3429000" y="4895850"/>
          <p14:tracePt t="78748" x="3441700" y="4940300"/>
          <p14:tracePt t="78765" x="3467100" y="4991100"/>
          <p14:tracePt t="78781" x="3473450" y="5022850"/>
          <p14:tracePt t="78798" x="3505200" y="5060950"/>
          <p14:tracePt t="78815" x="3505200" y="5067300"/>
          <p14:tracePt t="78831" x="3511550" y="5073650"/>
          <p14:tracePt t="78865" x="3517900" y="5080000"/>
          <p14:tracePt t="78905" x="3530600" y="5080000"/>
          <p14:tracePt t="78913" x="3543300" y="5080000"/>
          <p14:tracePt t="78921" x="3556000" y="5080000"/>
          <p14:tracePt t="78931" x="3575050" y="5080000"/>
          <p14:tracePt t="78948" x="3587750" y="5080000"/>
          <p14:tracePt t="78965" x="3613150" y="5086350"/>
          <p14:tracePt t="78982" x="3632200" y="5099050"/>
          <p14:tracePt t="78998" x="3657600" y="5099050"/>
          <p14:tracePt t="79015" x="3702050" y="5111750"/>
          <p14:tracePt t="79031" x="3759200" y="5130800"/>
          <p14:tracePt t="79048" x="3841750" y="5143500"/>
          <p14:tracePt t="79065" x="3898900" y="5187950"/>
          <p14:tracePt t="79081" x="4051300" y="5232400"/>
          <p14:tracePt t="79098" x="4121150" y="5251450"/>
          <p14:tracePt t="79115" x="4165600" y="5270500"/>
          <p14:tracePt t="79131" x="4210050" y="5276850"/>
          <p14:tracePt t="79148" x="4248150" y="5283200"/>
          <p14:tracePt t="79165" x="4292600" y="5295900"/>
          <p14:tracePt t="79182" x="4349750" y="5321300"/>
          <p14:tracePt t="79198" x="4394200" y="5340350"/>
          <p14:tracePt t="79215" x="4432300" y="5372100"/>
          <p14:tracePt t="79231" x="4495800" y="5403850"/>
          <p14:tracePt t="79248" x="4533900" y="5422900"/>
          <p14:tracePt t="79265" x="4572000" y="5441950"/>
          <p14:tracePt t="79281" x="4622800" y="5467350"/>
          <p14:tracePt t="79298" x="4667250" y="5473700"/>
          <p14:tracePt t="79315" x="4749800" y="5492750"/>
          <p14:tracePt t="79331" x="4819650" y="5511800"/>
          <p14:tracePt t="79348" x="4914900" y="5543550"/>
          <p14:tracePt t="79365" x="5010150" y="5568950"/>
          <p14:tracePt t="79381" x="5143500" y="5613400"/>
          <p14:tracePt t="79398" x="5257800" y="5638800"/>
          <p14:tracePt t="79415" x="5314950" y="5657850"/>
          <p14:tracePt t="79431" x="5397500" y="5670550"/>
          <p14:tracePt t="79448" x="5448300" y="5670550"/>
          <p14:tracePt t="79465" x="5505450" y="5670550"/>
          <p14:tracePt t="79465" x="5530850" y="5670550"/>
          <p14:tracePt t="79481" x="5575300" y="5670550"/>
          <p14:tracePt t="79498" x="5632450" y="5670550"/>
          <p14:tracePt t="79515" x="5676900" y="5670550"/>
          <p14:tracePt t="79531" x="5721350" y="5664200"/>
          <p14:tracePt t="79548" x="5753100" y="5664200"/>
          <p14:tracePt t="79565" x="5765800" y="5664200"/>
          <p14:tracePt t="79581" x="5797550" y="5664200"/>
          <p14:tracePt t="79598" x="5835650" y="5664200"/>
          <p14:tracePt t="79615" x="5867400" y="5664200"/>
          <p14:tracePt t="79631" x="5911850" y="5664200"/>
          <p14:tracePt t="79648" x="5962650" y="5664200"/>
          <p14:tracePt t="79665" x="6032500" y="5664200"/>
          <p14:tracePt t="79666" x="6083300" y="5664200"/>
          <p14:tracePt t="79681" x="6178550" y="5664200"/>
          <p14:tracePt t="79698" x="6280150" y="5664200"/>
          <p14:tracePt t="79715" x="6375400" y="5664200"/>
          <p14:tracePt t="79732" x="6432550" y="5664200"/>
          <p14:tracePt t="79748" x="6451600" y="5664200"/>
          <p14:tracePt t="79765" x="6470650" y="5664200"/>
          <p14:tracePt t="79786" x="6477000" y="5664200"/>
          <p14:tracePt t="79882" x="6483350" y="5664200"/>
          <p14:tracePt t="79978" x="6483350" y="5676900"/>
          <p14:tracePt t="79986" x="6477000" y="5683250"/>
          <p14:tracePt t="79998" x="6464300" y="5683250"/>
          <p14:tracePt t="80015" x="6432550" y="5695950"/>
          <p14:tracePt t="80032" x="6400800" y="5695950"/>
          <p14:tracePt t="80048" x="6343650" y="5695950"/>
          <p14:tracePt t="80065" x="6311900" y="5695950"/>
          <p14:tracePt t="80082" x="6248400" y="5695950"/>
          <p14:tracePt t="80098" x="6216650" y="5695950"/>
          <p14:tracePt t="80115" x="6172200" y="5695950"/>
          <p14:tracePt t="80132" x="6146800" y="5695950"/>
          <p14:tracePt t="80148" x="6115050" y="5695950"/>
          <p14:tracePt t="80165" x="6096000" y="5695950"/>
          <p14:tracePt t="80182" x="6076950" y="5708650"/>
          <p14:tracePt t="80198" x="6045200" y="5708650"/>
          <p14:tracePt t="80215" x="6032500" y="5708650"/>
          <p14:tracePt t="80232" x="6000750" y="5708650"/>
          <p14:tracePt t="80248" x="5969000" y="5708650"/>
          <p14:tracePt t="80265" x="5949950" y="5708650"/>
          <p14:tracePt t="80282" x="5911850" y="5708650"/>
          <p14:tracePt t="80298" x="5886450" y="5708650"/>
          <p14:tracePt t="80315" x="5880100" y="5708650"/>
          <p14:tracePt t="80332" x="5861050" y="5708650"/>
          <p14:tracePt t="80348" x="5848350" y="5708650"/>
          <p14:tracePt t="80365" x="5842000" y="5708650"/>
          <p14:tracePt t="80382" x="5835650" y="5708650"/>
          <p14:tracePt t="80398" x="5822950" y="5708650"/>
          <p14:tracePt t="80415" x="5810250" y="5708650"/>
          <p14:tracePt t="80432" x="5778500" y="5708650"/>
          <p14:tracePt t="80448" x="5772150" y="5708650"/>
          <p14:tracePt t="80465" x="5759450" y="5702300"/>
          <p14:tracePt t="80482" x="5715000" y="5702300"/>
          <p14:tracePt t="80498" x="5689600" y="5702300"/>
          <p14:tracePt t="80515" x="5676900" y="5702300"/>
          <p14:tracePt t="80532" x="5645150" y="5702300"/>
          <p14:tracePt t="80548" x="5607050" y="5702300"/>
          <p14:tracePt t="80565" x="5594350" y="5702300"/>
          <p14:tracePt t="80582" x="5568950" y="5702300"/>
          <p14:tracePt t="80598" x="5537200" y="5702300"/>
          <p14:tracePt t="80615" x="5524500" y="5702300"/>
          <p14:tracePt t="80632" x="5499100" y="5702300"/>
          <p14:tracePt t="80648" x="5454650" y="5702300"/>
          <p14:tracePt t="80666" x="5416550" y="5695950"/>
          <p14:tracePt t="80682" x="5372100" y="5683250"/>
          <p14:tracePt t="80698" x="5327650" y="5676900"/>
          <p14:tracePt t="80715" x="5276850" y="5657850"/>
          <p14:tracePt t="80732" x="5207000" y="5638800"/>
          <p14:tracePt t="80748" x="5130800" y="5638800"/>
          <p14:tracePt t="80765" x="5048250" y="5626100"/>
          <p14:tracePt t="80782" x="4972050" y="5626100"/>
          <p14:tracePt t="80798" x="4927600" y="5626100"/>
          <p14:tracePt t="80815" x="4895850" y="5626100"/>
          <p14:tracePt t="80832" x="4876800" y="5619750"/>
          <p14:tracePt t="80848" x="4870450" y="5607050"/>
          <p14:tracePt t="81106" x="4876800" y="5600700"/>
          <p14:tracePt t="81114" x="4889500" y="5600700"/>
          <p14:tracePt t="81132" x="4940300" y="5581650"/>
          <p14:tracePt t="81148" x="4997450" y="5575300"/>
          <p14:tracePt t="81165" x="5054600" y="5556250"/>
          <p14:tracePt t="81182" x="5130800" y="5556250"/>
          <p14:tracePt t="81198" x="5200650" y="5543550"/>
          <p14:tracePt t="81215" x="5264150" y="5537200"/>
          <p14:tracePt t="81232" x="5346700" y="5537200"/>
          <p14:tracePt t="81248" x="5397500" y="5537200"/>
          <p14:tracePt t="81265" x="5441950" y="5537200"/>
          <p14:tracePt t="81267" x="5454650" y="5537200"/>
          <p14:tracePt t="81282" x="5473700" y="5537200"/>
          <p14:tracePt t="81298" x="5480050" y="5537200"/>
          <p14:tracePt t="81346" x="5492750" y="5537200"/>
          <p14:tracePt t="81450" x="5480050" y="5556250"/>
          <p14:tracePt t="81466" x="5454650" y="5556250"/>
          <p14:tracePt t="81475" x="5435600" y="5556250"/>
          <p14:tracePt t="81482" x="5410200" y="5556250"/>
          <p14:tracePt t="81498" x="5353050" y="5562600"/>
          <p14:tracePt t="81515" x="5295900" y="5562600"/>
          <p14:tracePt t="81532" x="5207000" y="5562600"/>
          <p14:tracePt t="81549" x="5111750" y="5562600"/>
          <p14:tracePt t="81565" x="5035550" y="5556250"/>
          <p14:tracePt t="81582" x="4933950" y="5537200"/>
          <p14:tracePt t="81599" x="4832350" y="5480050"/>
          <p14:tracePt t="81615" x="4775200" y="5461000"/>
          <p14:tracePt t="81632" x="4749800" y="5441950"/>
          <p14:tracePt t="81649" x="4743450" y="5435600"/>
          <p14:tracePt t="81665" x="4730750" y="5429250"/>
          <p14:tracePt t="81682" x="4692650" y="5410200"/>
          <p14:tracePt t="81699" x="4673600" y="5410200"/>
          <p14:tracePt t="81715" x="4654550" y="5403850"/>
          <p14:tracePt t="81732" x="4648200" y="5403850"/>
          <p14:tracePt t="81749" x="4635500" y="5403850"/>
          <p14:tracePt t="81765" x="4629150" y="5403850"/>
          <p14:tracePt t="81782" x="4610100" y="5403850"/>
          <p14:tracePt t="81799" x="4591050" y="5397500"/>
          <p14:tracePt t="81815" x="4584700" y="5397500"/>
          <p14:tracePt t="81832" x="4572000" y="5397500"/>
          <p14:tracePt t="81849" x="4559300" y="5391150"/>
          <p14:tracePt t="81946" x="4552950" y="5391150"/>
          <p14:tracePt t="81954" x="4552950" y="5416550"/>
          <p14:tracePt t="81965" x="4559300" y="5422900"/>
          <p14:tracePt t="81982" x="4578350" y="5454650"/>
          <p14:tracePt t="81999" x="4591050" y="5473700"/>
          <p14:tracePt t="82015" x="4597400" y="5480050"/>
          <p14:tracePt t="82032" x="4603750" y="5492750"/>
          <p14:tracePt t="82049" x="4616450" y="5499100"/>
          <p14:tracePt t="82065" x="4629150" y="5499100"/>
          <p14:tracePt t="82083" x="4667250" y="5499100"/>
          <p14:tracePt t="82099" x="4711700" y="5511800"/>
          <p14:tracePt t="82115" x="4756150" y="5511800"/>
          <p14:tracePt t="82132" x="4813300" y="5511800"/>
          <p14:tracePt t="82149" x="4857750" y="5511800"/>
          <p14:tracePt t="82165" x="4902200" y="5511800"/>
          <p14:tracePt t="82182" x="4965700" y="5530850"/>
          <p14:tracePt t="82199" x="5048250" y="5543550"/>
          <p14:tracePt t="82215" x="5162550" y="5556250"/>
          <p14:tracePt t="82232" x="5270500" y="5562600"/>
          <p14:tracePt t="82249" x="5353050" y="5588000"/>
          <p14:tracePt t="82265" x="5410200" y="5594350"/>
          <p14:tracePt t="82282" x="5467350" y="5607050"/>
          <p14:tracePt t="82299" x="5499100" y="5613400"/>
          <p14:tracePt t="82315" x="5537200" y="5632450"/>
          <p14:tracePt t="82332" x="5549900" y="5632450"/>
          <p14:tracePt t="82349" x="5581650" y="5632450"/>
          <p14:tracePt t="82365" x="5607050" y="5632450"/>
          <p14:tracePt t="82382" x="5613400" y="5632450"/>
          <p14:tracePt t="82399" x="5632450" y="5632450"/>
          <p14:tracePt t="82416" x="5664200" y="5632450"/>
          <p14:tracePt t="82432" x="5683250" y="5632450"/>
          <p14:tracePt t="82449" x="5702300" y="5638800"/>
          <p14:tracePt t="82465" x="5727700" y="5638800"/>
          <p14:tracePt t="82482" x="5753100" y="5651500"/>
          <p14:tracePt t="82499" x="5759450" y="5657850"/>
          <p14:tracePt t="82515" x="5765800" y="5657850"/>
          <p14:tracePt t="82546" x="5772150" y="5664200"/>
          <p14:tracePt t="82570" x="5772150" y="5670550"/>
          <p14:tracePt t="82586" x="5772150" y="5676900"/>
          <p14:tracePt t="82602" x="5772150" y="5689600"/>
          <p14:tracePt t="82610" x="5772150" y="5715000"/>
          <p14:tracePt t="82618" x="5765800" y="5721350"/>
          <p14:tracePt t="82632" x="5746750" y="5734050"/>
          <p14:tracePt t="82649" x="5708650" y="5772150"/>
          <p14:tracePt t="82666" x="5695950" y="5791200"/>
          <p14:tracePt t="82682" x="5676900" y="5803900"/>
          <p14:tracePt t="82723" x="5664200" y="5803900"/>
          <p14:tracePt t="82738" x="5657850" y="5803900"/>
          <p14:tracePt t="82746" x="5651500" y="5803900"/>
          <p14:tracePt t="82778" x="5638800" y="5797550"/>
          <p14:tracePt t="82802" x="5632450" y="5784850"/>
          <p14:tracePt t="82858" x="5632450" y="5772150"/>
          <p14:tracePt t="82874" x="5632450" y="5765800"/>
          <p14:tracePt t="82914" x="5645150" y="5759450"/>
          <p14:tracePt t="82971" x="5651500" y="5759450"/>
          <p14:tracePt t="83010" x="5657850" y="5759450"/>
          <p14:tracePt t="83027" x="5664200" y="5765800"/>
          <p14:tracePt t="84539" x="5651500" y="5772150"/>
          <p14:tracePt t="84675" x="5651500" y="5791200"/>
          <p14:tracePt t="84707" x="5645150" y="5797550"/>
          <p14:tracePt t="85187" x="5651500" y="5816600"/>
          <p14:tracePt t="85771" x="5657850" y="5816600"/>
          <p14:tracePt t="85779" x="5670550" y="5803900"/>
          <p14:tracePt t="85795" x="5683250" y="5784850"/>
          <p14:tracePt t="85803" x="5689600" y="5778500"/>
          <p14:tracePt t="85816" x="5708650" y="5765800"/>
          <p14:tracePt t="85833" x="5715000" y="5753100"/>
          <p14:tracePt t="85849" x="5721350" y="5746750"/>
          <p14:tracePt t="85867" x="5727700" y="5740400"/>
          <p14:tracePt t="85907" x="5727700" y="5734050"/>
          <p14:tracePt t="85947" x="5727700" y="5727700"/>
          <p14:tracePt t="88004" x="5734050" y="5727700"/>
          <p14:tracePt t="90837" x="5740400" y="5727700"/>
          <p14:tracePt t="90860" x="5753100" y="5721350"/>
          <p14:tracePt t="91349" x="5759450" y="5702300"/>
          <p14:tracePt t="91668" x="5765800" y="5695950"/>
          <p14:tracePt t="91676" x="5765800" y="5689600"/>
          <p14:tracePt t="92205" x="5765800" y="5676900"/>
          <p14:tracePt t="92213" x="5772150" y="5670550"/>
          <p14:tracePt t="92253" x="5778500" y="5664200"/>
          <p14:tracePt t="92541" x="5778500" y="5676900"/>
          <p14:tracePt t="92565" x="5778500" y="5683250"/>
          <p14:tracePt t="92581" x="5778500" y="5689600"/>
          <p14:tracePt t="92605" x="5778500" y="5695950"/>
          <p14:tracePt t="92621" x="5778500" y="5715000"/>
          <p14:tracePt t="92637" x="5778500" y="5721350"/>
          <p14:tracePt t="92653" x="5778500" y="5727700"/>
          <p14:tracePt t="92661" x="5778500" y="5734050"/>
          <p14:tracePt t="92677" x="5778500" y="5753100"/>
          <p14:tracePt t="92693" x="5778500" y="5759450"/>
          <p14:tracePt t="92709" x="5778500" y="5765800"/>
          <p14:tracePt t="92733" x="5778500" y="5772150"/>
          <p14:tracePt t="92765" x="5778500" y="5791200"/>
          <p14:tracePt t="96934" x="5778500" y="5784850"/>
          <p14:tracePt t="96958" x="5778500" y="5772150"/>
          <p14:tracePt t="97030" x="5765800" y="5753100"/>
          <p14:tracePt t="97486" x="5765800" y="5746750"/>
          <p14:tracePt t="97494" x="5765800" y="5721350"/>
          <p14:tracePt t="97503" x="5765800" y="5715000"/>
          <p14:tracePt t="97519" x="5778500" y="5676900"/>
          <p14:tracePt t="97536" x="5784850" y="5664200"/>
          <p14:tracePt t="97552" x="5803900" y="5645150"/>
          <p14:tracePt t="97569" x="5803900" y="5632450"/>
          <p14:tracePt t="97586" x="5810250" y="5626100"/>
          <p14:tracePt t="97602" x="5816600" y="5600700"/>
          <p14:tracePt t="97619" x="5822950" y="5588000"/>
          <p14:tracePt t="97638" x="5835650" y="5581650"/>
          <p14:tracePt t="97652" x="5842000" y="5568950"/>
          <p14:tracePt t="97669" x="5848350" y="5562600"/>
          <p14:tracePt t="97686" x="5848350" y="5556250"/>
          <p14:tracePt t="97703" x="5854700" y="5549900"/>
          <p14:tracePt t="97886" x="5854700" y="5556250"/>
          <p14:tracePt t="97902" x="5854700" y="5562600"/>
          <p14:tracePt t="97910" x="5854700" y="5575300"/>
          <p14:tracePt t="97919" x="5848350" y="5581650"/>
          <p14:tracePt t="97942" x="5848350" y="5588000"/>
          <p14:tracePt t="97966" x="5842000" y="5594350"/>
          <p14:tracePt t="98014" x="5842000" y="5600700"/>
          <p14:tracePt t="98022" x="5842000" y="5607050"/>
          <p14:tracePt t="98030" x="5829300" y="5632450"/>
          <p14:tracePt t="98054" x="5822950" y="5651500"/>
          <p14:tracePt t="98078" x="5822950" y="5670550"/>
          <p14:tracePt t="98086" x="5803900" y="5689600"/>
          <p14:tracePt t="98102" x="5797550" y="5702300"/>
          <p14:tracePt t="98111" x="5797550" y="5715000"/>
          <p14:tracePt t="98119" x="5797550" y="5721350"/>
          <p14:tracePt t="98136" x="5778500" y="5746750"/>
          <p14:tracePt t="98152" x="5778500" y="5759450"/>
          <p14:tracePt t="98169" x="5765800" y="5772150"/>
          <p14:tracePt t="98318" x="5765800" y="5765800"/>
          <p14:tracePt t="98327" x="5765800" y="5759450"/>
          <p14:tracePt t="98342" x="5765800" y="5753100"/>
          <p14:tracePt t="98352" x="5765800" y="5734050"/>
          <p14:tracePt t="98369" x="5765800" y="5721350"/>
          <p14:tracePt t="98386" x="5765800" y="5695950"/>
          <p14:tracePt t="98402" x="5772150" y="5689600"/>
          <p14:tracePt t="98419" x="5778500" y="5676900"/>
          <p14:tracePt t="98438" x="5778500" y="5657850"/>
          <p14:tracePt t="98774" x="5778500" y="5676900"/>
          <p14:tracePt t="98799" x="5778500" y="5683250"/>
          <p14:tracePt t="98814" x="5778500" y="5689600"/>
          <p14:tracePt t="98838" x="5778500" y="5695950"/>
          <p14:tracePt t="98862" x="5778500" y="5715000"/>
          <p14:tracePt t="98894" x="5778500" y="5721350"/>
          <p14:tracePt t="98918" x="5778500" y="5727700"/>
          <p14:tracePt t="98942" x="5778500" y="5734050"/>
          <p14:tracePt t="104663" x="5778500" y="5753100"/>
          <p14:tracePt t="106840" x="5778500" y="5759450"/>
          <p14:tracePt t="106856" x="5772150" y="5765800"/>
          <p14:tracePt t="106872" x="5765800" y="5772150"/>
          <p14:tracePt t="107160" x="5759450" y="5778500"/>
          <p14:tracePt t="107624" x="5740400" y="5797550"/>
          <p14:tracePt t="107712" x="5734050" y="5797550"/>
          <p14:tracePt t="107736" x="5727700" y="5797550"/>
          <p14:tracePt t="107744" x="5721350" y="5791200"/>
          <p14:tracePt t="107768" x="5708650" y="5772150"/>
          <p14:tracePt t="107800" x="5708650" y="5765800"/>
          <p14:tracePt t="107832" x="5702300" y="5759450"/>
          <p14:tracePt t="108480" x="5702300" y="5753100"/>
          <p14:tracePt t="108496" x="5702300" y="5734050"/>
          <p14:tracePt t="108512" x="5702300" y="5727700"/>
          <p14:tracePt t="108528" x="5702300" y="5721350"/>
          <p14:tracePt t="108544" x="5702300" y="5715000"/>
          <p14:tracePt t="108560" x="5695950" y="5689600"/>
          <p14:tracePt t="108571" x="5689600" y="5676900"/>
          <p14:tracePt t="108600" x="5689600" y="5670550"/>
          <p14:tracePt t="108616" x="5676900" y="5664200"/>
          <p14:tracePt t="108769" x="5670550" y="5657850"/>
          <p14:tracePt t="109208" x="5683250" y="5657850"/>
          <p14:tracePt t="109217" x="5689600" y="5664200"/>
          <p14:tracePt t="109224" x="5695950" y="5664200"/>
          <p14:tracePt t="109369" x="5708650" y="5664200"/>
          <p14:tracePt t="109473" x="5721350" y="5664200"/>
          <p14:tracePt t="109480" x="5727700" y="5664200"/>
          <p14:tracePt t="109497" x="5734050" y="5664200"/>
          <p14:tracePt t="109512" x="5759450" y="5664200"/>
          <p14:tracePt t="109522" x="5778500" y="5683250"/>
          <p14:tracePt t="109538" x="5797550" y="5689600"/>
          <p14:tracePt t="109555" x="5810250" y="5702300"/>
          <p14:tracePt t="109572" x="5822950" y="5708650"/>
          <p14:tracePt t="109588" x="5829300" y="5708650"/>
          <p14:tracePt t="109605" x="5835650" y="5708650"/>
          <p14:tracePt t="109622" x="5854700" y="5708650"/>
          <p14:tracePt t="109639" x="5867400" y="57086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1.8"/>
</p:tagLst>
</file>

<file path=ppt/tags/tag2.xml><?xml version="1.0" encoding="utf-8"?>
<p:tagLst xmlns:a="http://schemas.openxmlformats.org/drawingml/2006/main" xmlns:r="http://schemas.openxmlformats.org/officeDocument/2006/relationships" xmlns:p="http://schemas.openxmlformats.org/presentationml/2006/main">
  <p:tag name="TIMING" val="|102.8"/>
</p:tagLst>
</file>

<file path=ppt/tags/tag3.xml><?xml version="1.0" encoding="utf-8"?>
<p:tagLst xmlns:a="http://schemas.openxmlformats.org/drawingml/2006/main" xmlns:r="http://schemas.openxmlformats.org/officeDocument/2006/relationships" xmlns:p="http://schemas.openxmlformats.org/presentationml/2006/main">
  <p:tag name="TIMING" val="|24.6"/>
</p:tagLst>
</file>

<file path=ppt/theme/theme1.xml><?xml version="1.0" encoding="utf-8"?>
<a:theme xmlns:a="http://schemas.openxmlformats.org/drawingml/2006/main" name="1_Office Theme">
  <a:themeElements>
    <a:clrScheme name="Custom 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0000"/>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5451</TotalTime>
  <Words>1041</Words>
  <Application>Microsoft Office PowerPoint</Application>
  <PresentationFormat>On-screen Show (4:3)</PresentationFormat>
  <Paragraphs>177</Paragraphs>
  <Slides>33</Slides>
  <Notes>0</Notes>
  <HiddenSlides>0</HiddenSlides>
  <MMClips>33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1" baseType="lpstr">
      <vt:lpstr>Arial</vt:lpstr>
      <vt:lpstr>Arial</vt:lpstr>
      <vt:lpstr>Calibri</vt:lpstr>
      <vt:lpstr>Calibri Light</vt:lpstr>
      <vt:lpstr>Cambria Math</vt:lpstr>
      <vt:lpstr>1_Office Theme</vt:lpstr>
      <vt:lpstr>2_Office Theme</vt:lpstr>
      <vt:lpstr>Worksheet</vt:lpstr>
      <vt:lpstr>Terrestrial Planets</vt:lpstr>
      <vt:lpstr>  Formation of our Solar System</vt:lpstr>
      <vt:lpstr>Formation of our Solar System</vt:lpstr>
      <vt:lpstr>  Formation of our Solar System</vt:lpstr>
      <vt:lpstr>  Formation of our Solar System</vt:lpstr>
      <vt:lpstr>Molecular cloud:  Orion Nebula</vt:lpstr>
      <vt:lpstr>T-Tauri Molecular Cloud</vt:lpstr>
      <vt:lpstr>T-Tauri Molecular Cloud</vt:lpstr>
      <vt:lpstr>T-Tauri and H-R Diagram</vt:lpstr>
      <vt:lpstr>A video diversion</vt:lpstr>
      <vt:lpstr>The Pleiades:    a cluster of young stars</vt:lpstr>
      <vt:lpstr>The Pleiades:    a cluster of young stars</vt:lpstr>
      <vt:lpstr>Temperature in the Solar System </vt:lpstr>
      <vt:lpstr>Black-body Temperature</vt:lpstr>
      <vt:lpstr>Black body T in Solar System</vt:lpstr>
      <vt:lpstr>Black body T in Solar System</vt:lpstr>
      <vt:lpstr>Distribution of Planets</vt:lpstr>
      <vt:lpstr>Distribution of Planets</vt:lpstr>
      <vt:lpstr>Search for ExoPlanets</vt:lpstr>
      <vt:lpstr>Distribution of ExoPlanets</vt:lpstr>
      <vt:lpstr>Distribution of ExoPlanets</vt:lpstr>
      <vt:lpstr>Search for ExoPlanets</vt:lpstr>
      <vt:lpstr>Inner Solar System</vt:lpstr>
      <vt:lpstr>Inner Solar System</vt:lpstr>
      <vt:lpstr>Outer Solar System</vt:lpstr>
      <vt:lpstr>Outer Solar System</vt:lpstr>
      <vt:lpstr>Beyond Neptune</vt:lpstr>
      <vt:lpstr>Beyond Neptune</vt:lpstr>
      <vt:lpstr>PowerPoint Presentation</vt:lpstr>
      <vt:lpstr>PowerPoint Presentation</vt:lpstr>
      <vt:lpstr>\</vt:lpstr>
      <vt:lpstr>\</vt:lpstr>
      <vt:lpst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Terrestrial Planets</dc:title>
  <dc:creator>olivia</dc:creator>
  <cp:lastModifiedBy>olivia</cp:lastModifiedBy>
  <cp:revision>78</cp:revision>
  <dcterms:created xsi:type="dcterms:W3CDTF">2017-01-22T17:24:03Z</dcterms:created>
  <dcterms:modified xsi:type="dcterms:W3CDTF">2021-01-03T17:20:08Z</dcterms:modified>
</cp:coreProperties>
</file>